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E1E2C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1E1E2C"/>
        </a:fontRef>
        <a:srgbClr val="1E1E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FD8"/>
          </a:solidFill>
        </a:fill>
      </a:tcStyle>
    </a:wholeTbl>
    <a:band2H>
      <a:tcTxStyle/>
      <a:tcStyle>
        <a:tcBdr/>
        <a:fill>
          <a:solidFill>
            <a:srgbClr val="FAF0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E1E2C"/>
        </a:fontRef>
        <a:srgbClr val="1E1E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8F7"/>
          </a:solidFill>
        </a:fill>
      </a:tcStyle>
    </a:wholeTbl>
    <a:band2H>
      <a:tcTxStyle/>
      <a:tcStyle>
        <a:tcBdr/>
        <a:fill>
          <a:solidFill>
            <a:srgbClr val="E7F4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E1E2C"/>
        </a:fontRef>
        <a:srgbClr val="1E1E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CDE8"/>
          </a:solidFill>
        </a:fill>
      </a:tcStyle>
    </a:wholeTbl>
    <a:band2H>
      <a:tcTxStyle/>
      <a:tcStyle>
        <a:tcBdr/>
        <a:fill>
          <a:solidFill>
            <a:srgbClr val="ECE7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E1E2C"/>
        </a:fontRef>
        <a:srgbClr val="1E1E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E1E2C"/>
        </a:fontRef>
        <a:srgbClr val="1E1E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E1E2C"/>
              </a:solidFill>
              <a:prstDash val="solid"/>
              <a:round/>
            </a:ln>
          </a:top>
          <a:bottom>
            <a:ln w="25400" cap="flat">
              <a:solidFill>
                <a:srgbClr val="1E1E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E1E2C"/>
              </a:solidFill>
              <a:prstDash val="solid"/>
              <a:round/>
            </a:ln>
          </a:top>
          <a:bottom>
            <a:ln w="25400" cap="flat">
              <a:solidFill>
                <a:srgbClr val="1E1E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E1E2C"/>
        </a:fontRef>
        <a:srgbClr val="1E1E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E1E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E1E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E1E2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;p2"/>
          <p:cNvSpPr/>
          <p:nvPr/>
        </p:nvSpPr>
        <p:spPr>
          <a:xfrm>
            <a:off x="719999" y="747500"/>
            <a:ext cx="7704002" cy="3663301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926425" y="1317325"/>
            <a:ext cx="4087801" cy="16071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26425" y="3090599"/>
            <a:ext cx="2966400" cy="424201"/>
          </a:xfrm>
          <a:prstGeom prst="rect">
            <a:avLst/>
          </a:prstGeom>
        </p:spPr>
        <p:txBody>
          <a:bodyPr/>
          <a:lstStyle>
            <a:lvl1pPr marL="317500" indent="-177800">
              <a:buClrTx/>
              <a:buSzTx/>
              <a:buNone/>
              <a:defRPr sz="1600"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marL="317500" indent="279400">
              <a:buClrTx/>
              <a:buSzTx/>
              <a:buNone/>
              <a:defRPr sz="1600">
                <a:latin typeface="Fira Code Light"/>
                <a:ea typeface="Fira Code Light"/>
                <a:cs typeface="Fira Code Light"/>
                <a:sym typeface="Fira Code Light"/>
              </a:defRPr>
            </a:lvl2pPr>
            <a:lvl3pPr marL="317500" indent="736600">
              <a:buClrTx/>
              <a:buSzTx/>
              <a:buNone/>
              <a:defRPr sz="1600">
                <a:latin typeface="Fira Code Light"/>
                <a:ea typeface="Fira Code Light"/>
                <a:cs typeface="Fira Code Light"/>
                <a:sym typeface="Fira Code Light"/>
              </a:defRPr>
            </a:lvl3pPr>
            <a:lvl4pPr marL="317500" indent="1193800">
              <a:buClrTx/>
              <a:buSzTx/>
              <a:buNone/>
              <a:defRPr sz="1600">
                <a:latin typeface="Fira Code Light"/>
                <a:ea typeface="Fira Code Light"/>
                <a:cs typeface="Fira Code Light"/>
                <a:sym typeface="Fira Code Light"/>
              </a:defRPr>
            </a:lvl4pPr>
            <a:lvl5pPr marL="317500" indent="1651000">
              <a:buClrTx/>
              <a:buSzTx/>
              <a:buNone/>
              <a:defRPr sz="1600">
                <a:latin typeface="Fira Code Light"/>
                <a:ea typeface="Fira Code Light"/>
                <a:cs typeface="Fira Code Light"/>
                <a:sym typeface="Fira Cod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6" name="Google Shape;12;p2"/>
          <p:cNvGrpSpPr/>
          <p:nvPr/>
        </p:nvGrpSpPr>
        <p:grpSpPr>
          <a:xfrm>
            <a:off x="8423999" y="209249"/>
            <a:ext cx="433550" cy="78900"/>
            <a:chOff x="0" y="0"/>
            <a:chExt cx="433549" cy="78898"/>
          </a:xfrm>
        </p:grpSpPr>
        <p:sp>
          <p:nvSpPr>
            <p:cNvPr id="21" name="Google Shape;13;p2"/>
            <p:cNvSpPr/>
            <p:nvPr/>
          </p:nvSpPr>
          <p:spPr>
            <a:xfrm>
              <a:off x="-1" y="39445"/>
              <a:ext cx="78901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Google Shape;14;p2"/>
            <p:cNvSpPr/>
            <p:nvPr/>
          </p:nvSpPr>
          <p:spPr>
            <a:xfrm>
              <a:off x="181259" y="360"/>
              <a:ext cx="78301" cy="783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5" name="Google Shape;15;p2"/>
            <p:cNvGrpSpPr/>
            <p:nvPr/>
          </p:nvGrpSpPr>
          <p:grpSpPr>
            <a:xfrm>
              <a:off x="361929" y="-1"/>
              <a:ext cx="71621" cy="78900"/>
              <a:chOff x="0" y="0"/>
              <a:chExt cx="71619" cy="78898"/>
            </a:xfrm>
          </p:grpSpPr>
          <p:sp>
            <p:nvSpPr>
              <p:cNvPr id="23" name="Google Shape;16;p2"/>
              <p:cNvSpPr/>
              <p:nvPr/>
            </p:nvSpPr>
            <p:spPr>
              <a:xfrm>
                <a:off x="3887" y="727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" name="Google Shape;17;p2"/>
              <p:cNvSpPr/>
              <p:nvPr/>
            </p:nvSpPr>
            <p:spPr>
              <a:xfrm flipH="1">
                <a:off x="0" y="-1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8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330;p27"/>
          <p:cNvSpPr txBox="1"/>
          <p:nvPr/>
        </p:nvSpPr>
        <p:spPr>
          <a:xfrm>
            <a:off x="796199" y="96299"/>
            <a:ext cx="9747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YOUR LOGO HERE</a:t>
            </a:r>
          </a:p>
        </p:txBody>
      </p:sp>
      <p:grpSp>
        <p:nvGrpSpPr>
          <p:cNvPr id="177" name="Google Shape;331;p27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168" name="Google Shape;332;p27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73" name="Google Shape;333;p27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169" name="Google Shape;334;p27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72" name="Google Shape;335;p27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170" name="Google Shape;336;p27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1" name="Google Shape;337;p27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6" name="Google Shape;338;p27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174" name="Google Shape;339;p27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5" name="Google Shape;340;p27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78" name="Google Shape;341;p27">
            <a:hlinkClick r:id="rId2" action="ppaction://hlinksldjump"/>
          </p:cNvPr>
          <p:cNvSpPr txBox="1"/>
          <p:nvPr/>
        </p:nvSpPr>
        <p:spPr>
          <a:xfrm>
            <a:off x="7882774" y="4818600"/>
            <a:ext cx="974776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179" name="Google Shape;342;p27"/>
          <p:cNvSpPr/>
          <p:nvPr/>
        </p:nvSpPr>
        <p:spPr>
          <a:xfrm>
            <a:off x="719999" y="747500"/>
            <a:ext cx="7704002" cy="3663301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85" name="Google Shape;343;p27"/>
          <p:cNvGrpSpPr/>
          <p:nvPr/>
        </p:nvGrpSpPr>
        <p:grpSpPr>
          <a:xfrm>
            <a:off x="8423999" y="209249"/>
            <a:ext cx="433550" cy="78900"/>
            <a:chOff x="0" y="0"/>
            <a:chExt cx="433549" cy="78898"/>
          </a:xfrm>
        </p:grpSpPr>
        <p:sp>
          <p:nvSpPr>
            <p:cNvPr id="180" name="Google Shape;344;p27"/>
            <p:cNvSpPr/>
            <p:nvPr/>
          </p:nvSpPr>
          <p:spPr>
            <a:xfrm>
              <a:off x="-1" y="39445"/>
              <a:ext cx="78901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Google Shape;345;p27"/>
            <p:cNvSpPr/>
            <p:nvPr/>
          </p:nvSpPr>
          <p:spPr>
            <a:xfrm>
              <a:off x="181259" y="360"/>
              <a:ext cx="78301" cy="783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84" name="Google Shape;346;p27"/>
            <p:cNvGrpSpPr/>
            <p:nvPr/>
          </p:nvGrpSpPr>
          <p:grpSpPr>
            <a:xfrm>
              <a:off x="361929" y="-1"/>
              <a:ext cx="71621" cy="78900"/>
              <a:chOff x="0" y="0"/>
              <a:chExt cx="71619" cy="78898"/>
            </a:xfrm>
          </p:grpSpPr>
          <p:sp>
            <p:nvSpPr>
              <p:cNvPr id="182" name="Google Shape;347;p27"/>
              <p:cNvSpPr/>
              <p:nvPr/>
            </p:nvSpPr>
            <p:spPr>
              <a:xfrm>
                <a:off x="3887" y="727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3" name="Google Shape;348;p27"/>
              <p:cNvSpPr/>
              <p:nvPr/>
            </p:nvSpPr>
            <p:spPr>
              <a:xfrm flipH="1">
                <a:off x="0" y="-1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89" name="Google Shape;349;p27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186" name="Google Shape;350;p27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Google Shape;351;p27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Google Shape;352;p27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12" name="Google Shape;353;p27"/>
          <p:cNvGrpSpPr/>
          <p:nvPr/>
        </p:nvGrpSpPr>
        <p:grpSpPr>
          <a:xfrm>
            <a:off x="1028974" y="1070629"/>
            <a:ext cx="2136149" cy="3002255"/>
            <a:chOff x="0" y="0"/>
            <a:chExt cx="2136147" cy="3002253"/>
          </a:xfrm>
        </p:grpSpPr>
        <p:sp>
          <p:nvSpPr>
            <p:cNvPr id="190" name="Google Shape;354;p27"/>
            <p:cNvSpPr/>
            <p:nvPr/>
          </p:nvSpPr>
          <p:spPr>
            <a:xfrm>
              <a:off x="784175" y="274020"/>
              <a:ext cx="1334101" cy="2405101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1" name="Google Shape;355;p27"/>
            <p:cNvSpPr/>
            <p:nvPr/>
          </p:nvSpPr>
          <p:spPr>
            <a:xfrm>
              <a:off x="918125" y="476245"/>
              <a:ext cx="1066201" cy="449701"/>
            </a:xfrm>
            <a:prstGeom prst="roundRect">
              <a:avLst>
                <a:gd name="adj" fmla="val 18711"/>
              </a:avLst>
            </a:prstGeom>
            <a:gradFill flip="none" rotWithShape="1"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Google Shape;356;p27"/>
            <p:cNvSpPr/>
            <p:nvPr/>
          </p:nvSpPr>
          <p:spPr>
            <a:xfrm>
              <a:off x="918125" y="1008170"/>
              <a:ext cx="1066201" cy="999901"/>
            </a:xfrm>
            <a:prstGeom prst="roundRect">
              <a:avLst>
                <a:gd name="adj" fmla="val 7939"/>
              </a:avLst>
            </a:prstGeom>
            <a:gradFill flip="none" rotWithShape="1"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3" name="Google Shape;357;p27"/>
            <p:cNvSpPr/>
            <p:nvPr/>
          </p:nvSpPr>
          <p:spPr>
            <a:xfrm>
              <a:off x="918125" y="2070170"/>
              <a:ext cx="1066201" cy="449701"/>
            </a:xfrm>
            <a:prstGeom prst="roundRect">
              <a:avLst>
                <a:gd name="adj" fmla="val 18711"/>
              </a:avLst>
            </a:prstGeom>
            <a:gradFill flip="none" rotWithShape="1"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4" name="Google Shape;358;p27"/>
            <p:cNvSpPr/>
            <p:nvPr/>
          </p:nvSpPr>
          <p:spPr>
            <a:xfrm>
              <a:off x="766293" y="0"/>
              <a:ext cx="1369855" cy="3002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01"/>
                  </a:moveTo>
                  <a:cubicBezTo>
                    <a:pt x="11095" y="601"/>
                    <a:pt x="11336" y="711"/>
                    <a:pt x="11336" y="845"/>
                  </a:cubicBezTo>
                  <a:cubicBezTo>
                    <a:pt x="11336" y="980"/>
                    <a:pt x="11095" y="1089"/>
                    <a:pt x="10800" y="1089"/>
                  </a:cubicBezTo>
                  <a:cubicBezTo>
                    <a:pt x="10506" y="1089"/>
                    <a:pt x="10264" y="980"/>
                    <a:pt x="10264" y="845"/>
                  </a:cubicBezTo>
                  <a:cubicBezTo>
                    <a:pt x="10264" y="711"/>
                    <a:pt x="10506" y="601"/>
                    <a:pt x="10800" y="601"/>
                  </a:cubicBezTo>
                  <a:close/>
                  <a:moveTo>
                    <a:pt x="12380" y="1546"/>
                  </a:moveTo>
                  <a:cubicBezTo>
                    <a:pt x="12508" y="1546"/>
                    <a:pt x="12610" y="1592"/>
                    <a:pt x="12610" y="1649"/>
                  </a:cubicBezTo>
                  <a:cubicBezTo>
                    <a:pt x="12610" y="1707"/>
                    <a:pt x="12508" y="1751"/>
                    <a:pt x="12380" y="1751"/>
                  </a:cubicBezTo>
                  <a:lnTo>
                    <a:pt x="9220" y="1751"/>
                  </a:lnTo>
                  <a:cubicBezTo>
                    <a:pt x="9092" y="1751"/>
                    <a:pt x="8991" y="1707"/>
                    <a:pt x="8991" y="1649"/>
                  </a:cubicBezTo>
                  <a:cubicBezTo>
                    <a:pt x="8991" y="1622"/>
                    <a:pt x="9017" y="1596"/>
                    <a:pt x="9061" y="1575"/>
                  </a:cubicBezTo>
                  <a:cubicBezTo>
                    <a:pt x="9097" y="1559"/>
                    <a:pt x="9156" y="1546"/>
                    <a:pt x="9220" y="1546"/>
                  </a:cubicBezTo>
                  <a:close/>
                  <a:moveTo>
                    <a:pt x="20332" y="2660"/>
                  </a:moveTo>
                  <a:cubicBezTo>
                    <a:pt x="20557" y="2660"/>
                    <a:pt x="20738" y="2744"/>
                    <a:pt x="20738" y="2846"/>
                  </a:cubicBezTo>
                  <a:lnTo>
                    <a:pt x="20738" y="18678"/>
                  </a:lnTo>
                  <a:cubicBezTo>
                    <a:pt x="20738" y="18781"/>
                    <a:pt x="20557" y="18864"/>
                    <a:pt x="20332" y="18864"/>
                  </a:cubicBezTo>
                  <a:lnTo>
                    <a:pt x="1268" y="18864"/>
                  </a:lnTo>
                  <a:cubicBezTo>
                    <a:pt x="1044" y="18864"/>
                    <a:pt x="862" y="18781"/>
                    <a:pt x="862" y="18678"/>
                  </a:cubicBezTo>
                  <a:lnTo>
                    <a:pt x="862" y="2846"/>
                  </a:lnTo>
                  <a:cubicBezTo>
                    <a:pt x="862" y="2744"/>
                    <a:pt x="1044" y="2660"/>
                    <a:pt x="1268" y="2660"/>
                  </a:cubicBezTo>
                  <a:close/>
                  <a:moveTo>
                    <a:pt x="10800" y="19497"/>
                  </a:moveTo>
                  <a:cubicBezTo>
                    <a:pt x="11727" y="19497"/>
                    <a:pt x="12476" y="19836"/>
                    <a:pt x="12476" y="20257"/>
                  </a:cubicBezTo>
                  <a:cubicBezTo>
                    <a:pt x="12476" y="20677"/>
                    <a:pt x="11727" y="21019"/>
                    <a:pt x="10800" y="21019"/>
                  </a:cubicBezTo>
                  <a:cubicBezTo>
                    <a:pt x="9874" y="21019"/>
                    <a:pt x="9130" y="20677"/>
                    <a:pt x="9130" y="20257"/>
                  </a:cubicBezTo>
                  <a:cubicBezTo>
                    <a:pt x="9130" y="19836"/>
                    <a:pt x="9874" y="19497"/>
                    <a:pt x="10800" y="19497"/>
                  </a:cubicBezTo>
                  <a:close/>
                  <a:moveTo>
                    <a:pt x="2207" y="0"/>
                  </a:moveTo>
                  <a:cubicBezTo>
                    <a:pt x="991" y="0"/>
                    <a:pt x="0" y="444"/>
                    <a:pt x="0" y="989"/>
                  </a:cubicBezTo>
                  <a:lnTo>
                    <a:pt x="0" y="20611"/>
                  </a:lnTo>
                  <a:cubicBezTo>
                    <a:pt x="0" y="21158"/>
                    <a:pt x="991" y="21600"/>
                    <a:pt x="2207" y="21600"/>
                  </a:cubicBezTo>
                  <a:lnTo>
                    <a:pt x="19395" y="21600"/>
                  </a:lnTo>
                  <a:cubicBezTo>
                    <a:pt x="20610" y="21600"/>
                    <a:pt x="21600" y="21158"/>
                    <a:pt x="21600" y="20611"/>
                  </a:cubicBezTo>
                  <a:lnTo>
                    <a:pt x="21600" y="989"/>
                  </a:lnTo>
                  <a:cubicBezTo>
                    <a:pt x="21600" y="444"/>
                    <a:pt x="20610" y="0"/>
                    <a:pt x="1939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02" name="Google Shape;359;p27"/>
            <p:cNvGrpSpPr/>
            <p:nvPr/>
          </p:nvGrpSpPr>
          <p:grpSpPr>
            <a:xfrm>
              <a:off x="0" y="129645"/>
              <a:ext cx="1386601" cy="449701"/>
              <a:chOff x="0" y="0"/>
              <a:chExt cx="1386600" cy="449700"/>
            </a:xfrm>
          </p:grpSpPr>
          <p:sp>
            <p:nvSpPr>
              <p:cNvPr id="195" name="Google Shape;360;p27"/>
              <p:cNvSpPr/>
              <p:nvPr/>
            </p:nvSpPr>
            <p:spPr>
              <a:xfrm>
                <a:off x="0" y="0"/>
                <a:ext cx="1386601" cy="449701"/>
              </a:xfrm>
              <a:prstGeom prst="roundRect">
                <a:avLst>
                  <a:gd name="adj" fmla="val 18711"/>
                </a:avLst>
              </a:prstGeom>
              <a:gradFill flip="none" rotWithShape="1">
                <a:gsLst>
                  <a:gs pos="0">
                    <a:srgbClr val="FFEA7D"/>
                  </a:gs>
                  <a:gs pos="100000">
                    <a:srgbClr val="E57C85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6" name="Google Shape;361;p27"/>
              <p:cNvSpPr/>
              <p:nvPr/>
            </p:nvSpPr>
            <p:spPr>
              <a:xfrm>
                <a:off x="100054" y="48323"/>
                <a:ext cx="336553" cy="33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0"/>
                    </a:moveTo>
                    <a:cubicBezTo>
                      <a:pt x="4846" y="0"/>
                      <a:pt x="0" y="4836"/>
                      <a:pt x="0" y="10792"/>
                    </a:cubicBezTo>
                    <a:cubicBezTo>
                      <a:pt x="0" y="13879"/>
                      <a:pt x="1288" y="16652"/>
                      <a:pt x="3360" y="18619"/>
                    </a:cubicBezTo>
                    <a:cubicBezTo>
                      <a:pt x="5299" y="20472"/>
                      <a:pt x="7925" y="21600"/>
                      <a:pt x="10805" y="21600"/>
                    </a:cubicBezTo>
                    <a:cubicBezTo>
                      <a:pt x="13685" y="21600"/>
                      <a:pt x="16312" y="20472"/>
                      <a:pt x="18251" y="18619"/>
                    </a:cubicBezTo>
                    <a:cubicBezTo>
                      <a:pt x="20315" y="16644"/>
                      <a:pt x="21600" y="13879"/>
                      <a:pt x="21600" y="10792"/>
                    </a:cubicBezTo>
                    <a:cubicBezTo>
                      <a:pt x="21600" y="4836"/>
                      <a:pt x="16774" y="0"/>
                      <a:pt x="1080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1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7" name="Google Shape;362;p27"/>
              <p:cNvSpPr/>
              <p:nvPr/>
            </p:nvSpPr>
            <p:spPr>
              <a:xfrm>
                <a:off x="162505" y="109167"/>
                <a:ext cx="211683" cy="215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6040"/>
                    </a:moveTo>
                    <a:cubicBezTo>
                      <a:pt x="10931" y="6040"/>
                      <a:pt x="11063" y="6045"/>
                      <a:pt x="11196" y="6055"/>
                    </a:cubicBezTo>
                    <a:cubicBezTo>
                      <a:pt x="13538" y="6237"/>
                      <a:pt x="15443" y="8106"/>
                      <a:pt x="15628" y="10417"/>
                    </a:cubicBezTo>
                    <a:cubicBezTo>
                      <a:pt x="15848" y="13220"/>
                      <a:pt x="13597" y="15567"/>
                      <a:pt x="10794" y="15567"/>
                    </a:cubicBezTo>
                    <a:cubicBezTo>
                      <a:pt x="10667" y="15567"/>
                      <a:pt x="10539" y="15562"/>
                      <a:pt x="10411" y="15552"/>
                    </a:cubicBezTo>
                    <a:cubicBezTo>
                      <a:pt x="8061" y="15369"/>
                      <a:pt x="6162" y="13494"/>
                      <a:pt x="5979" y="11190"/>
                    </a:cubicBezTo>
                    <a:cubicBezTo>
                      <a:pt x="5752" y="8385"/>
                      <a:pt x="7997" y="6040"/>
                      <a:pt x="10801" y="6040"/>
                    </a:cubicBezTo>
                    <a:close/>
                    <a:moveTo>
                      <a:pt x="8206" y="0"/>
                    </a:moveTo>
                    <a:lnTo>
                      <a:pt x="7744" y="2863"/>
                    </a:lnTo>
                    <a:cubicBezTo>
                      <a:pt x="6868" y="3192"/>
                      <a:pt x="6059" y="3659"/>
                      <a:pt x="5350" y="4233"/>
                    </a:cubicBezTo>
                    <a:lnTo>
                      <a:pt x="2591" y="3192"/>
                    </a:lnTo>
                    <a:lnTo>
                      <a:pt x="0" y="7612"/>
                    </a:lnTo>
                    <a:lnTo>
                      <a:pt x="2290" y="9440"/>
                    </a:lnTo>
                    <a:cubicBezTo>
                      <a:pt x="2216" y="9883"/>
                      <a:pt x="2181" y="10338"/>
                      <a:pt x="2181" y="10802"/>
                    </a:cubicBezTo>
                    <a:cubicBezTo>
                      <a:pt x="2181" y="11263"/>
                      <a:pt x="2216" y="11723"/>
                      <a:pt x="2290" y="12166"/>
                    </a:cubicBezTo>
                    <a:lnTo>
                      <a:pt x="0" y="13990"/>
                    </a:lnTo>
                    <a:lnTo>
                      <a:pt x="2591" y="18415"/>
                    </a:lnTo>
                    <a:lnTo>
                      <a:pt x="5350" y="17374"/>
                    </a:lnTo>
                    <a:cubicBezTo>
                      <a:pt x="6059" y="17948"/>
                      <a:pt x="6868" y="18409"/>
                      <a:pt x="7744" y="18737"/>
                    </a:cubicBezTo>
                    <a:lnTo>
                      <a:pt x="8206" y="21600"/>
                    </a:lnTo>
                    <a:lnTo>
                      <a:pt x="13393" y="21600"/>
                    </a:lnTo>
                    <a:lnTo>
                      <a:pt x="13855" y="18737"/>
                    </a:lnTo>
                    <a:cubicBezTo>
                      <a:pt x="14733" y="18409"/>
                      <a:pt x="15540" y="17948"/>
                      <a:pt x="16257" y="17374"/>
                    </a:cubicBezTo>
                    <a:lnTo>
                      <a:pt x="19008" y="18415"/>
                    </a:lnTo>
                    <a:lnTo>
                      <a:pt x="21600" y="13990"/>
                    </a:lnTo>
                    <a:lnTo>
                      <a:pt x="19309" y="12166"/>
                    </a:lnTo>
                    <a:cubicBezTo>
                      <a:pt x="19383" y="11717"/>
                      <a:pt x="19424" y="11263"/>
                      <a:pt x="19424" y="10802"/>
                    </a:cubicBezTo>
                    <a:cubicBezTo>
                      <a:pt x="19424" y="10338"/>
                      <a:pt x="19383" y="9883"/>
                      <a:pt x="19309" y="9440"/>
                    </a:cubicBezTo>
                    <a:lnTo>
                      <a:pt x="21600" y="7612"/>
                    </a:lnTo>
                    <a:lnTo>
                      <a:pt x="19008" y="3192"/>
                    </a:lnTo>
                    <a:lnTo>
                      <a:pt x="16257" y="4233"/>
                    </a:lnTo>
                    <a:cubicBezTo>
                      <a:pt x="15540" y="3659"/>
                      <a:pt x="14733" y="3192"/>
                      <a:pt x="13855" y="2863"/>
                    </a:cubicBezTo>
                    <a:lnTo>
                      <a:pt x="13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01" name="Google Shape;363;p27"/>
              <p:cNvGrpSpPr/>
              <p:nvPr/>
            </p:nvGrpSpPr>
            <p:grpSpPr>
              <a:xfrm>
                <a:off x="523951" y="131225"/>
                <a:ext cx="706512" cy="187248"/>
                <a:chOff x="0" y="0"/>
                <a:chExt cx="706510" cy="187246"/>
              </a:xfrm>
            </p:grpSpPr>
            <p:sp>
              <p:nvSpPr>
                <p:cNvPr id="198" name="Google Shape;364;p27"/>
                <p:cNvSpPr/>
                <p:nvPr/>
              </p:nvSpPr>
              <p:spPr>
                <a:xfrm>
                  <a:off x="11" y="-1"/>
                  <a:ext cx="706501" cy="4080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9" name="Google Shape;365;p27"/>
                <p:cNvSpPr/>
                <p:nvPr/>
              </p:nvSpPr>
              <p:spPr>
                <a:xfrm>
                  <a:off x="11" y="73230"/>
                  <a:ext cx="706501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0" name="Google Shape;366;p27"/>
                <p:cNvSpPr/>
                <p:nvPr/>
              </p:nvSpPr>
              <p:spPr>
                <a:xfrm>
                  <a:off x="0" y="146446"/>
                  <a:ext cx="465300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207" name="Google Shape;367;p27"/>
            <p:cNvGrpSpPr/>
            <p:nvPr/>
          </p:nvGrpSpPr>
          <p:grpSpPr>
            <a:xfrm>
              <a:off x="193400" y="2284870"/>
              <a:ext cx="381601" cy="356701"/>
              <a:chOff x="0" y="0"/>
              <a:chExt cx="381600" cy="356700"/>
            </a:xfrm>
          </p:grpSpPr>
          <p:sp>
            <p:nvSpPr>
              <p:cNvPr id="203" name="Google Shape;368;p27"/>
              <p:cNvSpPr/>
              <p:nvPr/>
            </p:nvSpPr>
            <p:spPr>
              <a:xfrm>
                <a:off x="0" y="0"/>
                <a:ext cx="381601" cy="356701"/>
              </a:xfrm>
              <a:prstGeom prst="roundRect">
                <a:avLst>
                  <a:gd name="adj" fmla="val 18293"/>
                </a:avLst>
              </a:prstGeom>
              <a:gradFill flip="none" rotWithShape="1"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06" name="Google Shape;369;p27"/>
              <p:cNvGrpSpPr/>
              <p:nvPr/>
            </p:nvGrpSpPr>
            <p:grpSpPr>
              <a:xfrm>
                <a:off x="76284" y="66461"/>
                <a:ext cx="229201" cy="229202"/>
                <a:chOff x="0" y="0"/>
                <a:chExt cx="229200" cy="229200"/>
              </a:xfrm>
            </p:grpSpPr>
            <p:sp>
              <p:nvSpPr>
                <p:cNvPr id="204" name="Google Shape;370;p27"/>
                <p:cNvSpPr/>
                <p:nvPr/>
              </p:nvSpPr>
              <p:spPr>
                <a:xfrm>
                  <a:off x="0" y="94200"/>
                  <a:ext cx="229201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5" name="Google Shape;371;p27"/>
                <p:cNvSpPr/>
                <p:nvPr/>
              </p:nvSpPr>
              <p:spPr>
                <a:xfrm rot="5400000">
                  <a:off x="-1" y="94200"/>
                  <a:ext cx="229202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211" name="Google Shape;372;p27"/>
            <p:cNvGrpSpPr/>
            <p:nvPr/>
          </p:nvGrpSpPr>
          <p:grpSpPr>
            <a:xfrm>
              <a:off x="310411" y="1540545"/>
              <a:ext cx="147601" cy="604801"/>
              <a:chOff x="0" y="0"/>
              <a:chExt cx="147600" cy="604800"/>
            </a:xfrm>
          </p:grpSpPr>
          <p:sp>
            <p:nvSpPr>
              <p:cNvPr id="208" name="Google Shape;373;p27"/>
              <p:cNvSpPr/>
              <p:nvPr/>
            </p:nvSpPr>
            <p:spPr>
              <a:xfrm rot="5400000">
                <a:off x="-1" y="457200"/>
                <a:ext cx="147602" cy="147601"/>
              </a:xfrm>
              <a:prstGeom prst="ellipse">
                <a:avLst/>
              </a:prstGeom>
              <a:gradFill flip="none" rotWithShape="1"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9" name="Google Shape;374;p27"/>
              <p:cNvSpPr/>
              <p:nvPr/>
            </p:nvSpPr>
            <p:spPr>
              <a:xfrm rot="5400000">
                <a:off x="-1" y="228600"/>
                <a:ext cx="147602" cy="147601"/>
              </a:xfrm>
              <a:prstGeom prst="ellipse">
                <a:avLst/>
              </a:prstGeom>
              <a:gradFill flip="none" rotWithShape="1"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0" name="Google Shape;375;p27"/>
              <p:cNvSpPr/>
              <p:nvPr/>
            </p:nvSpPr>
            <p:spPr>
              <a:xfrm rot="5400000">
                <a:off x="-1" y="-1"/>
                <a:ext cx="147602" cy="147602"/>
              </a:xfrm>
              <a:prstGeom prst="ellipse">
                <a:avLst/>
              </a:prstGeom>
              <a:gradFill flip="none" rotWithShape="1"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16" name="Google Shape;376;p27"/>
          <p:cNvGrpSpPr/>
          <p:nvPr/>
        </p:nvGrpSpPr>
        <p:grpSpPr>
          <a:xfrm>
            <a:off x="2282899" y="2966424"/>
            <a:ext cx="1710602" cy="263701"/>
            <a:chOff x="0" y="0"/>
            <a:chExt cx="1710600" cy="263699"/>
          </a:xfrm>
        </p:grpSpPr>
        <p:sp>
          <p:nvSpPr>
            <p:cNvPr id="213" name="Google Shape;377;p27"/>
            <p:cNvSpPr/>
            <p:nvPr/>
          </p:nvSpPr>
          <p:spPr>
            <a:xfrm>
              <a:off x="0" y="0"/>
              <a:ext cx="1710601" cy="263700"/>
            </a:xfrm>
            <a:prstGeom prst="roundRect">
              <a:avLst>
                <a:gd name="adj" fmla="val 28586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4" name="Google Shape;378;p27"/>
            <p:cNvSpPr/>
            <p:nvPr/>
          </p:nvSpPr>
          <p:spPr>
            <a:xfrm>
              <a:off x="92250" y="43896"/>
              <a:ext cx="175807" cy="175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extrusionOk="0">
                  <a:moveTo>
                    <a:pt x="8720" y="4589"/>
                  </a:moveTo>
                  <a:cubicBezTo>
                    <a:pt x="9798" y="4589"/>
                    <a:pt x="10873" y="5003"/>
                    <a:pt x="11685" y="5822"/>
                  </a:cubicBezTo>
                  <a:cubicBezTo>
                    <a:pt x="12482" y="6627"/>
                    <a:pt x="12918" y="7687"/>
                    <a:pt x="12918" y="8813"/>
                  </a:cubicBezTo>
                  <a:cubicBezTo>
                    <a:pt x="12918" y="9954"/>
                    <a:pt x="12482" y="11014"/>
                    <a:pt x="11685" y="11804"/>
                  </a:cubicBezTo>
                  <a:cubicBezTo>
                    <a:pt x="10873" y="12630"/>
                    <a:pt x="9800" y="13044"/>
                    <a:pt x="8728" y="13044"/>
                  </a:cubicBezTo>
                  <a:cubicBezTo>
                    <a:pt x="7653" y="13044"/>
                    <a:pt x="6579" y="12630"/>
                    <a:pt x="5761" y="11804"/>
                  </a:cubicBezTo>
                  <a:cubicBezTo>
                    <a:pt x="4977" y="11014"/>
                    <a:pt x="4541" y="9954"/>
                    <a:pt x="4541" y="8813"/>
                  </a:cubicBezTo>
                  <a:cubicBezTo>
                    <a:pt x="4541" y="7687"/>
                    <a:pt x="4977" y="6627"/>
                    <a:pt x="5761" y="5822"/>
                  </a:cubicBezTo>
                  <a:cubicBezTo>
                    <a:pt x="6586" y="5003"/>
                    <a:pt x="7648" y="4589"/>
                    <a:pt x="8720" y="4589"/>
                  </a:cubicBezTo>
                  <a:close/>
                  <a:moveTo>
                    <a:pt x="8728" y="0"/>
                  </a:moveTo>
                  <a:cubicBezTo>
                    <a:pt x="6493" y="0"/>
                    <a:pt x="4255" y="858"/>
                    <a:pt x="2549" y="2576"/>
                  </a:cubicBezTo>
                  <a:cubicBezTo>
                    <a:pt x="901" y="4250"/>
                    <a:pt x="0" y="6467"/>
                    <a:pt x="0" y="8813"/>
                  </a:cubicBezTo>
                  <a:cubicBezTo>
                    <a:pt x="0" y="11174"/>
                    <a:pt x="901" y="13388"/>
                    <a:pt x="2549" y="15054"/>
                  </a:cubicBezTo>
                  <a:cubicBezTo>
                    <a:pt x="4260" y="16783"/>
                    <a:pt x="6490" y="17644"/>
                    <a:pt x="8720" y="17644"/>
                  </a:cubicBezTo>
                  <a:cubicBezTo>
                    <a:pt x="10221" y="17644"/>
                    <a:pt x="11709" y="17211"/>
                    <a:pt x="13051" y="16434"/>
                  </a:cubicBezTo>
                  <a:lnTo>
                    <a:pt x="17501" y="20931"/>
                  </a:lnTo>
                  <a:cubicBezTo>
                    <a:pt x="17950" y="21385"/>
                    <a:pt x="18534" y="21600"/>
                    <a:pt x="19105" y="21600"/>
                  </a:cubicBezTo>
                  <a:cubicBezTo>
                    <a:pt x="19689" y="21600"/>
                    <a:pt x="20271" y="21385"/>
                    <a:pt x="20712" y="20931"/>
                  </a:cubicBezTo>
                  <a:cubicBezTo>
                    <a:pt x="21600" y="20028"/>
                    <a:pt x="21600" y="18580"/>
                    <a:pt x="20712" y="17680"/>
                  </a:cubicBezTo>
                  <a:lnTo>
                    <a:pt x="16262" y="13202"/>
                  </a:lnTo>
                  <a:cubicBezTo>
                    <a:pt x="17020" y="11872"/>
                    <a:pt x="17459" y="10384"/>
                    <a:pt x="17459" y="8813"/>
                  </a:cubicBezTo>
                  <a:cubicBezTo>
                    <a:pt x="17459" y="6467"/>
                    <a:pt x="16556" y="4250"/>
                    <a:pt x="14897" y="2576"/>
                  </a:cubicBezTo>
                  <a:cubicBezTo>
                    <a:pt x="13196" y="858"/>
                    <a:pt x="10964" y="0"/>
                    <a:pt x="87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5" name="Google Shape;379;p27"/>
            <p:cNvSpPr/>
            <p:nvPr/>
          </p:nvSpPr>
          <p:spPr>
            <a:xfrm>
              <a:off x="380100" y="65307"/>
              <a:ext cx="1257001" cy="1329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3" name="Google Shape;380;p27"/>
          <p:cNvGrpSpPr/>
          <p:nvPr/>
        </p:nvGrpSpPr>
        <p:grpSpPr>
          <a:xfrm>
            <a:off x="2740505" y="1862143"/>
            <a:ext cx="795391" cy="626088"/>
            <a:chOff x="0" y="27"/>
            <a:chExt cx="795390" cy="626086"/>
          </a:xfrm>
        </p:grpSpPr>
        <p:sp>
          <p:nvSpPr>
            <p:cNvPr id="217" name="Google Shape;381;p27"/>
            <p:cNvSpPr/>
            <p:nvPr/>
          </p:nvSpPr>
          <p:spPr>
            <a:xfrm>
              <a:off x="0" y="27"/>
              <a:ext cx="795391" cy="626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0" y="0"/>
                  </a:moveTo>
                  <a:cubicBezTo>
                    <a:pt x="744" y="0"/>
                    <a:pt x="0" y="944"/>
                    <a:pt x="0" y="2108"/>
                  </a:cubicBezTo>
                  <a:lnTo>
                    <a:pt x="0" y="21151"/>
                  </a:lnTo>
                  <a:cubicBezTo>
                    <a:pt x="0" y="21425"/>
                    <a:pt x="176" y="21600"/>
                    <a:pt x="356" y="21600"/>
                  </a:cubicBezTo>
                  <a:cubicBezTo>
                    <a:pt x="456" y="21600"/>
                    <a:pt x="559" y="21546"/>
                    <a:pt x="634" y="21424"/>
                  </a:cubicBezTo>
                  <a:lnTo>
                    <a:pt x="2485" y="18365"/>
                  </a:lnTo>
                  <a:lnTo>
                    <a:pt x="19939" y="18365"/>
                  </a:lnTo>
                  <a:cubicBezTo>
                    <a:pt x="20856" y="18365"/>
                    <a:pt x="21600" y="17421"/>
                    <a:pt x="21600" y="16256"/>
                  </a:cubicBezTo>
                  <a:lnTo>
                    <a:pt x="21600" y="2108"/>
                  </a:lnTo>
                  <a:cubicBezTo>
                    <a:pt x="21600" y="944"/>
                    <a:pt x="20856" y="0"/>
                    <a:pt x="199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1" scaled="0"/>
            </a:gra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22" name="Google Shape;382;p27"/>
            <p:cNvGrpSpPr/>
            <p:nvPr/>
          </p:nvGrpSpPr>
          <p:grpSpPr>
            <a:xfrm>
              <a:off x="55169" y="116051"/>
              <a:ext cx="594404" cy="276761"/>
              <a:chOff x="0" y="27"/>
              <a:chExt cx="594402" cy="276759"/>
            </a:xfrm>
          </p:grpSpPr>
          <p:sp>
            <p:nvSpPr>
              <p:cNvPr id="218" name="Google Shape;383;p27"/>
              <p:cNvSpPr/>
              <p:nvPr/>
            </p:nvSpPr>
            <p:spPr>
              <a:xfrm>
                <a:off x="0" y="27"/>
                <a:ext cx="268195" cy="35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7" y="0"/>
                    </a:moveTo>
                    <a:cubicBezTo>
                      <a:pt x="626" y="0"/>
                      <a:pt x="0" y="4794"/>
                      <a:pt x="0" y="10808"/>
                    </a:cubicBezTo>
                    <a:cubicBezTo>
                      <a:pt x="0" y="16722"/>
                      <a:pt x="626" y="21600"/>
                      <a:pt x="1417" y="21600"/>
                    </a:cubicBezTo>
                    <a:lnTo>
                      <a:pt x="20185" y="21600"/>
                    </a:lnTo>
                    <a:cubicBezTo>
                      <a:pt x="20963" y="21600"/>
                      <a:pt x="21600" y="16722"/>
                      <a:pt x="21600" y="10808"/>
                    </a:cubicBezTo>
                    <a:cubicBezTo>
                      <a:pt x="21600" y="4794"/>
                      <a:pt x="20963" y="0"/>
                      <a:pt x="20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9" name="Google Shape;384;p27"/>
              <p:cNvSpPr/>
              <p:nvPr/>
            </p:nvSpPr>
            <p:spPr>
              <a:xfrm>
                <a:off x="0" y="81863"/>
                <a:ext cx="594403" cy="35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39" y="0"/>
                    </a:moveTo>
                    <a:cubicBezTo>
                      <a:pt x="283" y="0"/>
                      <a:pt x="0" y="4761"/>
                      <a:pt x="0" y="10808"/>
                    </a:cubicBezTo>
                    <a:cubicBezTo>
                      <a:pt x="0" y="16722"/>
                      <a:pt x="283" y="21600"/>
                      <a:pt x="639" y="21600"/>
                    </a:cubicBezTo>
                    <a:lnTo>
                      <a:pt x="20962" y="21600"/>
                    </a:lnTo>
                    <a:cubicBezTo>
                      <a:pt x="21318" y="21600"/>
                      <a:pt x="21600" y="16722"/>
                      <a:pt x="21600" y="10808"/>
                    </a:cubicBezTo>
                    <a:cubicBezTo>
                      <a:pt x="21600" y="4761"/>
                      <a:pt x="21318" y="0"/>
                      <a:pt x="209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0" name="Google Shape;385;p27"/>
              <p:cNvSpPr/>
              <p:nvPr/>
            </p:nvSpPr>
            <p:spPr>
              <a:xfrm>
                <a:off x="0" y="161823"/>
                <a:ext cx="594403" cy="35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39" y="0"/>
                    </a:moveTo>
                    <a:cubicBezTo>
                      <a:pt x="283" y="0"/>
                      <a:pt x="0" y="4865"/>
                      <a:pt x="0" y="10800"/>
                    </a:cubicBezTo>
                    <a:cubicBezTo>
                      <a:pt x="0" y="16835"/>
                      <a:pt x="283" y="21600"/>
                      <a:pt x="639" y="21600"/>
                    </a:cubicBezTo>
                    <a:lnTo>
                      <a:pt x="20962" y="21600"/>
                    </a:lnTo>
                    <a:cubicBezTo>
                      <a:pt x="21318" y="21600"/>
                      <a:pt x="21600" y="16835"/>
                      <a:pt x="21600" y="10800"/>
                    </a:cubicBezTo>
                    <a:cubicBezTo>
                      <a:pt x="21600" y="4865"/>
                      <a:pt x="21318" y="0"/>
                      <a:pt x="209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1" name="Google Shape;386;p27"/>
              <p:cNvSpPr/>
              <p:nvPr/>
            </p:nvSpPr>
            <p:spPr>
              <a:xfrm>
                <a:off x="-1" y="241620"/>
                <a:ext cx="496874" cy="35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65" y="0"/>
                    </a:moveTo>
                    <a:cubicBezTo>
                      <a:pt x="338" y="0"/>
                      <a:pt x="0" y="4878"/>
                      <a:pt x="0" y="10792"/>
                    </a:cubicBezTo>
                    <a:cubicBezTo>
                      <a:pt x="0" y="16806"/>
                      <a:pt x="338" y="21600"/>
                      <a:pt x="765" y="21600"/>
                    </a:cubicBezTo>
                    <a:lnTo>
                      <a:pt x="20836" y="21600"/>
                    </a:lnTo>
                    <a:cubicBezTo>
                      <a:pt x="21256" y="21600"/>
                      <a:pt x="21600" y="16806"/>
                      <a:pt x="21600" y="10792"/>
                    </a:cubicBezTo>
                    <a:cubicBezTo>
                      <a:pt x="21600" y="4878"/>
                      <a:pt x="21256" y="0"/>
                      <a:pt x="20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9;p3"/>
          <p:cNvSpPr/>
          <p:nvPr/>
        </p:nvSpPr>
        <p:spPr>
          <a:xfrm>
            <a:off x="719999" y="747500"/>
            <a:ext cx="7704002" cy="3663301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948600" y="1893799"/>
            <a:ext cx="3936301" cy="14991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600" y="3392899"/>
            <a:ext cx="3652200" cy="713401"/>
          </a:xfrm>
          <a:prstGeom prst="rect">
            <a:avLst/>
          </a:prstGeom>
        </p:spPr>
        <p:txBody>
          <a:bodyPr/>
          <a:lstStyle>
            <a:lvl1pPr marL="317500" indent="-177800">
              <a:buClrTx/>
              <a:buSzTx/>
              <a:buNone/>
              <a:defRPr sz="1600"/>
            </a:lvl1pPr>
            <a:lvl2pPr marL="317500" indent="279400">
              <a:buClrTx/>
              <a:buSzTx/>
              <a:buNone/>
              <a:defRPr sz="1600"/>
            </a:lvl2pPr>
            <a:lvl3pPr marL="317500" indent="736600">
              <a:buClrTx/>
              <a:buSzTx/>
              <a:buNone/>
              <a:defRPr sz="1600"/>
            </a:lvl3pPr>
            <a:lvl4pPr marL="317500" indent="1193800">
              <a:buClrTx/>
              <a:buSzTx/>
              <a:buNone/>
              <a:defRPr sz="1600"/>
            </a:lvl4pPr>
            <a:lvl5pPr marL="317500" indent="1651000"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2" name="Google Shape;23;p3"/>
          <p:cNvGrpSpPr/>
          <p:nvPr/>
        </p:nvGrpSpPr>
        <p:grpSpPr>
          <a:xfrm>
            <a:off x="8423999" y="209249"/>
            <a:ext cx="433550" cy="78900"/>
            <a:chOff x="0" y="0"/>
            <a:chExt cx="433549" cy="78898"/>
          </a:xfrm>
        </p:grpSpPr>
        <p:sp>
          <p:nvSpPr>
            <p:cNvPr id="37" name="Google Shape;24;p3"/>
            <p:cNvSpPr/>
            <p:nvPr/>
          </p:nvSpPr>
          <p:spPr>
            <a:xfrm>
              <a:off x="-1" y="39445"/>
              <a:ext cx="78901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Google Shape;25;p3"/>
            <p:cNvSpPr/>
            <p:nvPr/>
          </p:nvSpPr>
          <p:spPr>
            <a:xfrm>
              <a:off x="181259" y="360"/>
              <a:ext cx="78301" cy="783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1" name="Google Shape;26;p3"/>
            <p:cNvGrpSpPr/>
            <p:nvPr/>
          </p:nvGrpSpPr>
          <p:grpSpPr>
            <a:xfrm>
              <a:off x="361929" y="-1"/>
              <a:ext cx="71621" cy="78900"/>
              <a:chOff x="0" y="0"/>
              <a:chExt cx="71619" cy="78898"/>
            </a:xfrm>
          </p:grpSpPr>
          <p:sp>
            <p:nvSpPr>
              <p:cNvPr id="39" name="Google Shape;27;p3"/>
              <p:cNvSpPr/>
              <p:nvPr/>
            </p:nvSpPr>
            <p:spPr>
              <a:xfrm>
                <a:off x="3887" y="727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" name="Google Shape;28;p3"/>
              <p:cNvSpPr/>
              <p:nvPr/>
            </p:nvSpPr>
            <p:spPr>
              <a:xfrm flipH="1">
                <a:off x="0" y="-1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719999" y="539999"/>
            <a:ext cx="7203901" cy="5727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56600" y="1598400"/>
            <a:ext cx="3492001" cy="2595601"/>
          </a:xfrm>
          <a:prstGeom prst="rect">
            <a:avLst/>
          </a:prstGeom>
        </p:spPr>
        <p:txBody>
          <a:bodyPr/>
          <a:lstStyle>
            <a:lvl1pPr indent="-279400">
              <a:buClr>
                <a:srgbClr val="E2E2E2"/>
              </a:buClr>
              <a:buSzPts val="1400"/>
              <a:buFont typeface="Helvetica"/>
              <a:buChar char="●"/>
              <a:defRPr sz="1400"/>
            </a:lvl1pPr>
            <a:lvl2pPr marL="914400" indent="-279400">
              <a:buClr>
                <a:srgbClr val="E2E2E2"/>
              </a:buClr>
              <a:buSzPts val="1400"/>
              <a:buFont typeface="Helvetica"/>
              <a:buChar char="○"/>
              <a:defRPr sz="1400"/>
            </a:lvl2pPr>
            <a:lvl3pPr marL="1371600" indent="-279400">
              <a:buClr>
                <a:srgbClr val="E2E2E2"/>
              </a:buClr>
              <a:buSzPts val="1400"/>
              <a:buFont typeface="Helvetica"/>
              <a:buChar char="■"/>
              <a:defRPr sz="1400"/>
            </a:lvl3pPr>
            <a:lvl4pPr marL="1828800" indent="-279400">
              <a:buClr>
                <a:srgbClr val="E2E2E2"/>
              </a:buClr>
              <a:buSzPts val="1400"/>
              <a:buFont typeface="Helvetica"/>
              <a:buChar char="●"/>
              <a:defRPr sz="1400"/>
            </a:lvl4pPr>
            <a:lvl5pPr marL="2286000" indent="-304800">
              <a:buClr>
                <a:srgbClr val="E2E2E2"/>
              </a:buClr>
              <a:buSzPts val="1400"/>
              <a:buFont typeface="Helvetica"/>
              <a:buChar char="○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00;p11"/>
          <p:cNvSpPr/>
          <p:nvPr/>
        </p:nvSpPr>
        <p:spPr>
          <a:xfrm>
            <a:off x="719999" y="747500"/>
            <a:ext cx="7704002" cy="3663301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xx%"/>
          <p:cNvSpPr txBox="1">
            <a:spLocks noGrp="1"/>
          </p:cNvSpPr>
          <p:nvPr>
            <p:ph type="title" hasCustomPrompt="1"/>
          </p:nvPr>
        </p:nvSpPr>
        <p:spPr>
          <a:xfrm>
            <a:off x="1728162" y="1390038"/>
            <a:ext cx="5382002" cy="1496401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r>
              <a:t>xx%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59222" y="2998424"/>
            <a:ext cx="2919901" cy="594001"/>
          </a:xfrm>
          <a:prstGeom prst="rect">
            <a:avLst/>
          </a:prstGeom>
        </p:spPr>
        <p:txBody>
          <a:bodyPr/>
          <a:lstStyle>
            <a:lvl1pPr marL="317500" indent="-177800" algn="ctr">
              <a:buClrTx/>
              <a:buSzTx/>
              <a:buNone/>
              <a:defRPr sz="1600"/>
            </a:lvl1pPr>
            <a:lvl2pPr marL="317500" indent="279400" algn="ctr">
              <a:buClrTx/>
              <a:buSzTx/>
              <a:buNone/>
              <a:defRPr sz="1600"/>
            </a:lvl2pPr>
            <a:lvl3pPr marL="317500" indent="736600" algn="ctr">
              <a:buClrTx/>
              <a:buSzTx/>
              <a:buNone/>
              <a:defRPr sz="1600"/>
            </a:lvl3pPr>
            <a:lvl4pPr marL="317500" indent="1193800" algn="ctr">
              <a:buClrTx/>
              <a:buSzTx/>
              <a:buNone/>
              <a:defRPr sz="1600"/>
            </a:lvl4pPr>
            <a:lvl5pPr marL="317500" indent="1651000" algn="ctr"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4" name="Google Shape;103;p11"/>
          <p:cNvGrpSpPr/>
          <p:nvPr/>
        </p:nvGrpSpPr>
        <p:grpSpPr>
          <a:xfrm>
            <a:off x="8423999" y="209249"/>
            <a:ext cx="433550" cy="78900"/>
            <a:chOff x="0" y="0"/>
            <a:chExt cx="433549" cy="78898"/>
          </a:xfrm>
        </p:grpSpPr>
        <p:sp>
          <p:nvSpPr>
            <p:cNvPr id="79" name="Google Shape;104;p11"/>
            <p:cNvSpPr/>
            <p:nvPr/>
          </p:nvSpPr>
          <p:spPr>
            <a:xfrm>
              <a:off x="-1" y="39445"/>
              <a:ext cx="78901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Google Shape;105;p11"/>
            <p:cNvSpPr/>
            <p:nvPr/>
          </p:nvSpPr>
          <p:spPr>
            <a:xfrm>
              <a:off x="181259" y="360"/>
              <a:ext cx="78301" cy="783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3" name="Google Shape;106;p11"/>
            <p:cNvGrpSpPr/>
            <p:nvPr/>
          </p:nvGrpSpPr>
          <p:grpSpPr>
            <a:xfrm>
              <a:off x="361929" y="-1"/>
              <a:ext cx="71621" cy="78900"/>
              <a:chOff x="0" y="0"/>
              <a:chExt cx="71619" cy="78898"/>
            </a:xfrm>
          </p:grpSpPr>
          <p:sp>
            <p:nvSpPr>
              <p:cNvPr id="81" name="Google Shape;107;p11"/>
              <p:cNvSpPr/>
              <p:nvPr/>
            </p:nvSpPr>
            <p:spPr>
              <a:xfrm>
                <a:off x="3887" y="727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Google Shape;108;p11"/>
              <p:cNvSpPr/>
              <p:nvPr/>
            </p:nvSpPr>
            <p:spPr>
              <a:xfrm flipH="1">
                <a:off x="0" y="-1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62;p17"/>
          <p:cNvSpPr/>
          <p:nvPr/>
        </p:nvSpPr>
        <p:spPr>
          <a:xfrm>
            <a:off x="719999" y="747500"/>
            <a:ext cx="7704002" cy="3663301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50700" y="2569349"/>
            <a:ext cx="4242600" cy="891001"/>
          </a:xfrm>
          <a:prstGeom prst="rect">
            <a:avLst/>
          </a:prstGeom>
        </p:spPr>
        <p:txBody>
          <a:bodyPr/>
          <a:lstStyle>
            <a:lvl1pPr marL="317500" indent="-177800" algn="ctr">
              <a:buClrTx/>
              <a:buSzTx/>
              <a:buNone/>
              <a:defRPr sz="1400"/>
            </a:lvl1pPr>
            <a:lvl2pPr marL="317500" indent="279400" algn="ctr">
              <a:buClrTx/>
              <a:buSzTx/>
              <a:buNone/>
              <a:defRPr sz="1400"/>
            </a:lvl2pPr>
            <a:lvl3pPr marL="317500" indent="736600" algn="ctr">
              <a:buClrTx/>
              <a:buSzTx/>
              <a:buNone/>
              <a:defRPr sz="1400"/>
            </a:lvl3pPr>
            <a:lvl4pPr marL="317500" indent="1193800" algn="ctr">
              <a:buClrTx/>
              <a:buSzTx/>
              <a:buNone/>
              <a:defRPr sz="1400"/>
            </a:lvl4pPr>
            <a:lvl5pPr marL="317500" indent="1651000" algn="ctr"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1"/>
          </a:xfrm>
          <a:prstGeom prst="rect">
            <a:avLst/>
          </a:prstGeom>
        </p:spPr>
        <p:txBody>
          <a:bodyPr/>
          <a:lstStyle>
            <a:lvl1pPr algn="ctr">
              <a:defRPr sz="9600"/>
            </a:lvl1pPr>
          </a:lstStyle>
          <a:p>
            <a:r>
              <a:t>Title Text</a:t>
            </a:r>
          </a:p>
        </p:txBody>
      </p:sp>
      <p:grpSp>
        <p:nvGrpSpPr>
          <p:cNvPr id="100" name="Google Shape;165;p17"/>
          <p:cNvGrpSpPr/>
          <p:nvPr/>
        </p:nvGrpSpPr>
        <p:grpSpPr>
          <a:xfrm>
            <a:off x="8423999" y="209249"/>
            <a:ext cx="433550" cy="78900"/>
            <a:chOff x="0" y="0"/>
            <a:chExt cx="433549" cy="78898"/>
          </a:xfrm>
        </p:grpSpPr>
        <p:sp>
          <p:nvSpPr>
            <p:cNvPr id="95" name="Google Shape;166;p17"/>
            <p:cNvSpPr/>
            <p:nvPr/>
          </p:nvSpPr>
          <p:spPr>
            <a:xfrm>
              <a:off x="-1" y="39445"/>
              <a:ext cx="78901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Google Shape;167;p17"/>
            <p:cNvSpPr/>
            <p:nvPr/>
          </p:nvSpPr>
          <p:spPr>
            <a:xfrm>
              <a:off x="181259" y="360"/>
              <a:ext cx="78301" cy="783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9" name="Google Shape;168;p17"/>
            <p:cNvGrpSpPr/>
            <p:nvPr/>
          </p:nvGrpSpPr>
          <p:grpSpPr>
            <a:xfrm>
              <a:off x="361929" y="-1"/>
              <a:ext cx="71621" cy="78900"/>
              <a:chOff x="0" y="0"/>
              <a:chExt cx="71619" cy="78898"/>
            </a:xfrm>
          </p:grpSpPr>
          <p:sp>
            <p:nvSpPr>
              <p:cNvPr id="97" name="Google Shape;169;p17"/>
              <p:cNvSpPr/>
              <p:nvPr/>
            </p:nvSpPr>
            <p:spPr>
              <a:xfrm>
                <a:off x="3887" y="727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8" name="Google Shape;170;p17"/>
              <p:cNvSpPr/>
              <p:nvPr/>
            </p:nvSpPr>
            <p:spPr>
              <a:xfrm flipH="1">
                <a:off x="0" y="-1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283;p25"/>
          <p:cNvSpPr txBox="1"/>
          <p:nvPr/>
        </p:nvSpPr>
        <p:spPr>
          <a:xfrm>
            <a:off x="796199" y="96299"/>
            <a:ext cx="9747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YOUR LOGO HERE</a:t>
            </a:r>
          </a:p>
        </p:txBody>
      </p:sp>
      <p:grpSp>
        <p:nvGrpSpPr>
          <p:cNvPr id="118" name="Google Shape;284;p25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109" name="Google Shape;285;p25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14" name="Google Shape;286;p25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110" name="Google Shape;287;p25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13" name="Google Shape;288;p25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111" name="Google Shape;289;p25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2" name="Google Shape;290;p25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17" name="Google Shape;291;p25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115" name="Google Shape;292;p25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6" name="Google Shape;293;p25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19" name="Google Shape;294;p25">
            <a:hlinkClick r:id="rId2" action="ppaction://hlinksldjump"/>
          </p:cNvPr>
          <p:cNvSpPr txBox="1"/>
          <p:nvPr/>
        </p:nvSpPr>
        <p:spPr>
          <a:xfrm>
            <a:off x="7882774" y="4818600"/>
            <a:ext cx="974776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120" name="Google Shape;295;p25"/>
          <p:cNvSpPr/>
          <p:nvPr/>
        </p:nvSpPr>
        <p:spPr>
          <a:xfrm>
            <a:off x="719999" y="747500"/>
            <a:ext cx="7704002" cy="3663301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6" name="Google Shape;296;p25"/>
          <p:cNvGrpSpPr/>
          <p:nvPr/>
        </p:nvGrpSpPr>
        <p:grpSpPr>
          <a:xfrm>
            <a:off x="8423999" y="209249"/>
            <a:ext cx="433550" cy="78900"/>
            <a:chOff x="0" y="0"/>
            <a:chExt cx="433549" cy="78898"/>
          </a:xfrm>
        </p:grpSpPr>
        <p:sp>
          <p:nvSpPr>
            <p:cNvPr id="121" name="Google Shape;297;p25"/>
            <p:cNvSpPr/>
            <p:nvPr/>
          </p:nvSpPr>
          <p:spPr>
            <a:xfrm>
              <a:off x="-1" y="39445"/>
              <a:ext cx="78901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Google Shape;298;p25"/>
            <p:cNvSpPr/>
            <p:nvPr/>
          </p:nvSpPr>
          <p:spPr>
            <a:xfrm>
              <a:off x="181259" y="360"/>
              <a:ext cx="78301" cy="783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25" name="Google Shape;299;p25"/>
            <p:cNvGrpSpPr/>
            <p:nvPr/>
          </p:nvGrpSpPr>
          <p:grpSpPr>
            <a:xfrm>
              <a:off x="361929" y="-1"/>
              <a:ext cx="71621" cy="78900"/>
              <a:chOff x="0" y="0"/>
              <a:chExt cx="71619" cy="78898"/>
            </a:xfrm>
          </p:grpSpPr>
          <p:sp>
            <p:nvSpPr>
              <p:cNvPr id="123" name="Google Shape;300;p25"/>
              <p:cNvSpPr/>
              <p:nvPr/>
            </p:nvSpPr>
            <p:spPr>
              <a:xfrm>
                <a:off x="3887" y="727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4" name="Google Shape;301;p25"/>
              <p:cNvSpPr/>
              <p:nvPr/>
            </p:nvSpPr>
            <p:spPr>
              <a:xfrm flipH="1">
                <a:off x="0" y="-1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30" name="Google Shape;302;p25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127" name="Google Shape;303;p25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Google Shape;304;p25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Google Shape;305;p25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307;p26"/>
          <p:cNvSpPr txBox="1"/>
          <p:nvPr/>
        </p:nvSpPr>
        <p:spPr>
          <a:xfrm>
            <a:off x="796199" y="96299"/>
            <a:ext cx="9747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YOUR LOGO HERE</a:t>
            </a:r>
          </a:p>
        </p:txBody>
      </p:sp>
      <p:grpSp>
        <p:nvGrpSpPr>
          <p:cNvPr id="148" name="Google Shape;308;p26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139" name="Google Shape;309;p26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44" name="Google Shape;310;p26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140" name="Google Shape;311;p26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43" name="Google Shape;312;p26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141" name="Google Shape;313;p26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2" name="Google Shape;314;p26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47" name="Google Shape;315;p26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145" name="Google Shape;316;p26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6" name="Google Shape;317;p26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49" name="Google Shape;318;p26">
            <a:hlinkClick r:id="rId2" action="ppaction://hlinksldjump"/>
          </p:cNvPr>
          <p:cNvSpPr txBox="1"/>
          <p:nvPr/>
        </p:nvSpPr>
        <p:spPr>
          <a:xfrm>
            <a:off x="7882774" y="4818600"/>
            <a:ext cx="974776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grpSp>
        <p:nvGrpSpPr>
          <p:cNvPr id="155" name="Google Shape;319;p26"/>
          <p:cNvGrpSpPr/>
          <p:nvPr/>
        </p:nvGrpSpPr>
        <p:grpSpPr>
          <a:xfrm>
            <a:off x="8423999" y="209249"/>
            <a:ext cx="433550" cy="78900"/>
            <a:chOff x="0" y="0"/>
            <a:chExt cx="433549" cy="78898"/>
          </a:xfrm>
        </p:grpSpPr>
        <p:sp>
          <p:nvSpPr>
            <p:cNvPr id="150" name="Google Shape;320;p26"/>
            <p:cNvSpPr/>
            <p:nvPr/>
          </p:nvSpPr>
          <p:spPr>
            <a:xfrm>
              <a:off x="-1" y="39445"/>
              <a:ext cx="78901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Google Shape;321;p26"/>
            <p:cNvSpPr/>
            <p:nvPr/>
          </p:nvSpPr>
          <p:spPr>
            <a:xfrm>
              <a:off x="181259" y="360"/>
              <a:ext cx="78301" cy="783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54" name="Google Shape;322;p26"/>
            <p:cNvGrpSpPr/>
            <p:nvPr/>
          </p:nvGrpSpPr>
          <p:grpSpPr>
            <a:xfrm>
              <a:off x="361929" y="-1"/>
              <a:ext cx="71621" cy="78900"/>
              <a:chOff x="0" y="0"/>
              <a:chExt cx="71619" cy="78898"/>
            </a:xfrm>
          </p:grpSpPr>
          <p:sp>
            <p:nvSpPr>
              <p:cNvPr id="152" name="Google Shape;323;p26"/>
              <p:cNvSpPr/>
              <p:nvPr/>
            </p:nvSpPr>
            <p:spPr>
              <a:xfrm>
                <a:off x="3887" y="727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Google Shape;324;p26"/>
              <p:cNvSpPr/>
              <p:nvPr/>
            </p:nvSpPr>
            <p:spPr>
              <a:xfrm flipH="1">
                <a:off x="0" y="-1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59" name="Google Shape;325;p26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156" name="Google Shape;326;p26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Google Shape;327;p26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Google Shape;328;p26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4"/>
          <p:cNvSpPr/>
          <p:nvPr/>
        </p:nvSpPr>
        <p:spPr>
          <a:xfrm>
            <a:off x="719999" y="1188900"/>
            <a:ext cx="7704002" cy="3414601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19999" y="539999"/>
            <a:ext cx="77040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rtl="1">
              <a:defRPr/>
            </a:lvl1pPr>
          </a:lstStyle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19999" y="1188900"/>
            <a:ext cx="7704002" cy="338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rtl="1">
              <a:defRPr/>
            </a:lvl1pPr>
            <a:lvl2pPr rtl="1">
              <a:defRPr/>
            </a:lvl2pPr>
            <a:lvl3pPr rtl="1">
              <a:defRPr/>
            </a:lvl3pPr>
            <a:lvl4pPr rtl="1">
              <a:defRPr/>
            </a:lvl4pPr>
            <a:lvl5pPr rtl="1">
              <a:defRPr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" name="Google Shape;33;p4"/>
          <p:cNvGrpSpPr/>
          <p:nvPr/>
        </p:nvGrpSpPr>
        <p:grpSpPr>
          <a:xfrm>
            <a:off x="8423999" y="209249"/>
            <a:ext cx="433550" cy="78900"/>
            <a:chOff x="0" y="0"/>
            <a:chExt cx="433549" cy="78898"/>
          </a:xfrm>
        </p:grpSpPr>
        <p:sp>
          <p:nvSpPr>
            <p:cNvPr id="5" name="Google Shape;34;p4"/>
            <p:cNvSpPr/>
            <p:nvPr/>
          </p:nvSpPr>
          <p:spPr>
            <a:xfrm>
              <a:off x="-1" y="39445"/>
              <a:ext cx="78901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Google Shape;35;p4"/>
            <p:cNvSpPr/>
            <p:nvPr/>
          </p:nvSpPr>
          <p:spPr>
            <a:xfrm>
              <a:off x="181259" y="360"/>
              <a:ext cx="78301" cy="783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" name="Google Shape;36;p4"/>
            <p:cNvGrpSpPr/>
            <p:nvPr/>
          </p:nvGrpSpPr>
          <p:grpSpPr>
            <a:xfrm>
              <a:off x="361929" y="-1"/>
              <a:ext cx="71621" cy="78900"/>
              <a:chOff x="0" y="0"/>
              <a:chExt cx="71619" cy="78898"/>
            </a:xfrm>
          </p:grpSpPr>
          <p:sp>
            <p:nvSpPr>
              <p:cNvPr id="7" name="Google Shape;37;p4"/>
              <p:cNvSpPr/>
              <p:nvPr/>
            </p:nvSpPr>
            <p:spPr>
              <a:xfrm>
                <a:off x="3887" y="727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" name="Google Shape;38;p4"/>
              <p:cNvSpPr/>
              <p:nvPr/>
            </p:nvSpPr>
            <p:spPr>
              <a:xfrm flipH="1">
                <a:off x="0" y="-1"/>
                <a:ext cx="67734" cy="78172"/>
              </a:xfrm>
              <a:prstGeom prst="line">
                <a:avLst/>
              </a:prstGeom>
              <a:noFill/>
              <a:ln w="9525" cap="rnd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E2E2E2"/>
          </a:solidFill>
          <a:uFillTx/>
          <a:latin typeface="Oswald"/>
          <a:ea typeface="Oswald"/>
          <a:cs typeface="Oswald"/>
          <a:sym typeface="Oswa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E2E2E2"/>
          </a:solidFill>
          <a:uFillTx/>
          <a:latin typeface="Oswald"/>
          <a:ea typeface="Oswald"/>
          <a:cs typeface="Oswald"/>
          <a:sym typeface="Oswa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E2E2E2"/>
          </a:solidFill>
          <a:uFillTx/>
          <a:latin typeface="Oswald"/>
          <a:ea typeface="Oswald"/>
          <a:cs typeface="Oswald"/>
          <a:sym typeface="Oswa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E2E2E2"/>
          </a:solidFill>
          <a:uFillTx/>
          <a:latin typeface="Oswald"/>
          <a:ea typeface="Oswald"/>
          <a:cs typeface="Oswald"/>
          <a:sym typeface="Oswa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E2E2E2"/>
          </a:solidFill>
          <a:uFillTx/>
          <a:latin typeface="Oswald"/>
          <a:ea typeface="Oswald"/>
          <a:cs typeface="Oswald"/>
          <a:sym typeface="Oswa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E2E2E2"/>
          </a:solidFill>
          <a:uFillTx/>
          <a:latin typeface="Oswald"/>
          <a:ea typeface="Oswald"/>
          <a:cs typeface="Oswald"/>
          <a:sym typeface="Oswa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E2E2E2"/>
          </a:solidFill>
          <a:uFillTx/>
          <a:latin typeface="Oswald"/>
          <a:ea typeface="Oswald"/>
          <a:cs typeface="Oswald"/>
          <a:sym typeface="Oswa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E2E2E2"/>
          </a:solidFill>
          <a:uFillTx/>
          <a:latin typeface="Oswald"/>
          <a:ea typeface="Oswald"/>
          <a:cs typeface="Oswald"/>
          <a:sym typeface="Oswa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E2E2E2"/>
          </a:solidFill>
          <a:uFillTx/>
          <a:latin typeface="Oswald"/>
          <a:ea typeface="Oswald"/>
          <a:cs typeface="Oswald"/>
          <a:sym typeface="Oswald"/>
        </a:defRPr>
      </a:lvl9pPr>
    </p:titleStyle>
    <p:bodyStyle>
      <a:lvl1pPr marL="457200" marR="0" indent="-2984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000"/>
        <a:buFontTx/>
        <a:buAutoNum type="arabicPeriod"/>
        <a:tabLst/>
        <a:defRPr sz="1000" b="0" i="0" u="none" strike="noStrike" cap="none" spc="0" baseline="0">
          <a:solidFill>
            <a:srgbClr val="E2E2E2"/>
          </a:solidFill>
          <a:uFillTx/>
          <a:latin typeface="Fira Code"/>
          <a:ea typeface="Fira Code"/>
          <a:cs typeface="Fira Code"/>
          <a:sym typeface="Fira Code"/>
        </a:defRPr>
      </a:lvl1pPr>
      <a:lvl2pPr marL="827314" marR="0" indent="-2177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000"/>
        <a:buFontTx/>
        <a:buAutoNum type="alphaLcPeriod"/>
        <a:tabLst/>
        <a:defRPr sz="1000" b="0" i="0" u="none" strike="noStrike" cap="none" spc="0" baseline="0">
          <a:solidFill>
            <a:srgbClr val="E2E2E2"/>
          </a:solidFill>
          <a:uFillTx/>
          <a:latin typeface="Fira Code"/>
          <a:ea typeface="Fira Code"/>
          <a:cs typeface="Fira Code"/>
          <a:sym typeface="Fira Code"/>
        </a:defRPr>
      </a:lvl2pPr>
      <a:lvl3pPr marL="1284514" marR="0" indent="-2177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000"/>
        <a:buFontTx/>
        <a:buAutoNum type="romanLcPeriod"/>
        <a:tabLst/>
        <a:defRPr sz="1000" b="0" i="0" u="none" strike="noStrike" cap="none" spc="0" baseline="0">
          <a:solidFill>
            <a:srgbClr val="E2E2E2"/>
          </a:solidFill>
          <a:uFillTx/>
          <a:latin typeface="Fira Code"/>
          <a:ea typeface="Fira Code"/>
          <a:cs typeface="Fira Code"/>
          <a:sym typeface="Fira Code"/>
        </a:defRPr>
      </a:lvl3pPr>
      <a:lvl4pPr marL="1741714" marR="0" indent="-2177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000"/>
        <a:buFontTx/>
        <a:buAutoNum type="arabicPeriod"/>
        <a:tabLst/>
        <a:defRPr sz="1000" b="0" i="0" u="none" strike="noStrike" cap="none" spc="0" baseline="0">
          <a:solidFill>
            <a:srgbClr val="E2E2E2"/>
          </a:solidFill>
          <a:uFillTx/>
          <a:latin typeface="Fira Code"/>
          <a:ea typeface="Fira Code"/>
          <a:cs typeface="Fira Code"/>
          <a:sym typeface="Fira Code"/>
        </a:defRPr>
      </a:lvl4pPr>
      <a:lvl5pPr marL="2198914" marR="0" indent="-2177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000"/>
        <a:buFontTx/>
        <a:buAutoNum type="alphaLcPeriod"/>
        <a:tabLst/>
        <a:defRPr sz="1000" b="0" i="0" u="none" strike="noStrike" cap="none" spc="0" baseline="0">
          <a:solidFill>
            <a:srgbClr val="E2E2E2"/>
          </a:solidFill>
          <a:uFillTx/>
          <a:latin typeface="Fira Code"/>
          <a:ea typeface="Fira Code"/>
          <a:cs typeface="Fira Code"/>
          <a:sym typeface="Fira Code"/>
        </a:defRPr>
      </a:lvl5pPr>
      <a:lvl6pPr marL="2656114" marR="0" indent="-2177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000"/>
        <a:buFontTx/>
        <a:buAutoNum type="romanLcPeriod"/>
        <a:tabLst/>
        <a:defRPr sz="1000" b="0" i="0" u="none" strike="noStrike" cap="none" spc="0" baseline="0">
          <a:solidFill>
            <a:srgbClr val="E2E2E2"/>
          </a:solidFill>
          <a:uFillTx/>
          <a:latin typeface="Fira Code"/>
          <a:ea typeface="Fira Code"/>
          <a:cs typeface="Fira Code"/>
          <a:sym typeface="Fira Code"/>
        </a:defRPr>
      </a:lvl6pPr>
      <a:lvl7pPr marL="3113314" marR="0" indent="-2177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000"/>
        <a:buFontTx/>
        <a:buAutoNum type="arabicPeriod"/>
        <a:tabLst/>
        <a:defRPr sz="1000" b="0" i="0" u="none" strike="noStrike" cap="none" spc="0" baseline="0">
          <a:solidFill>
            <a:srgbClr val="E2E2E2"/>
          </a:solidFill>
          <a:uFillTx/>
          <a:latin typeface="Fira Code"/>
          <a:ea typeface="Fira Code"/>
          <a:cs typeface="Fira Code"/>
          <a:sym typeface="Fira Code"/>
        </a:defRPr>
      </a:lvl7pPr>
      <a:lvl8pPr marL="3570514" marR="0" indent="-2177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000"/>
        <a:buFontTx/>
        <a:buAutoNum type="alphaLcPeriod"/>
        <a:tabLst/>
        <a:defRPr sz="1000" b="0" i="0" u="none" strike="noStrike" cap="none" spc="0" baseline="0">
          <a:solidFill>
            <a:srgbClr val="E2E2E2"/>
          </a:solidFill>
          <a:uFillTx/>
          <a:latin typeface="Fira Code"/>
          <a:ea typeface="Fira Code"/>
          <a:cs typeface="Fira Code"/>
          <a:sym typeface="Fira Code"/>
        </a:defRPr>
      </a:lvl8pPr>
      <a:lvl9pPr marL="4027714" marR="0" indent="-21771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000"/>
        <a:buFontTx/>
        <a:buAutoNum type="romanLcPeriod"/>
        <a:tabLst/>
        <a:defRPr sz="1000" b="0" i="0" u="none" strike="noStrike" cap="none" spc="0" baseline="0">
          <a:solidFill>
            <a:srgbClr val="E2E2E2"/>
          </a:solidFill>
          <a:uFillTx/>
          <a:latin typeface="Fira Code"/>
          <a:ea typeface="Fira Code"/>
          <a:cs typeface="Fira Code"/>
          <a:sym typeface="Fira Cod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lidesgo.com/pricing?slide=how-to-code-workshop&amp;utm_source=Freemium&amp;utm_medium=slidesxl&amp;utm_campaign=slidesxl-microfunnel&amp;utm_term=Go-Premium&amp;utm_content=How+to+Code+Worksho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397;p31"/>
          <p:cNvSpPr txBox="1">
            <a:spLocks noGrp="1"/>
          </p:cNvSpPr>
          <p:nvPr>
            <p:ph type="subTitle" sz="quarter" idx="1"/>
          </p:nvPr>
        </p:nvSpPr>
        <p:spPr>
          <a:xfrm>
            <a:off x="926424" y="3120075"/>
            <a:ext cx="2966402" cy="424200"/>
          </a:xfrm>
          <a:prstGeom prst="rect">
            <a:avLst/>
          </a:prstGeom>
        </p:spPr>
        <p:txBody>
          <a:bodyPr/>
          <a:lstStyle>
            <a:lvl1pPr marL="0" indent="0" defTabSz="740663">
              <a:defRPr sz="1296"/>
            </a:lvl1pPr>
          </a:lstStyle>
          <a:p>
            <a:pPr rtl="0">
              <a:defRPr/>
            </a:pPr>
            <a:r>
              <a:rPr dirty="0"/>
              <a:t>Here is where the presentation begins </a:t>
            </a:r>
          </a:p>
        </p:txBody>
      </p:sp>
      <p:sp>
        <p:nvSpPr>
          <p:cNvPr id="234" name="Google Shape;398;p31"/>
          <p:cNvSpPr txBox="1"/>
          <p:nvPr/>
        </p:nvSpPr>
        <p:spPr>
          <a:xfrm>
            <a:off x="796199" y="201224"/>
            <a:ext cx="974776" cy="9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594359">
              <a:defRPr sz="65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YOUR LOGO HERE</a:t>
            </a:r>
          </a:p>
        </p:txBody>
      </p:sp>
      <p:sp>
        <p:nvSpPr>
          <p:cNvPr id="235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4" y="1317325"/>
            <a:ext cx="4087802" cy="1607101"/>
          </a:xfrm>
          <a:prstGeom prst="rect">
            <a:avLst/>
          </a:prstGeom>
        </p:spPr>
        <p:txBody>
          <a:bodyPr>
            <a:noAutofit/>
          </a:bodyPr>
          <a:lstStyle>
            <a:lvl1pPr defTabSz="859536">
              <a:defRPr sz="4700"/>
            </a:lvl1pPr>
          </a:lstStyle>
          <a:p>
            <a:pPr rtl="0">
              <a:defRPr/>
            </a:pPr>
            <a:r>
              <a:rPr sz="5000" dirty="0"/>
              <a:t>/Shortest Job First</a:t>
            </a:r>
          </a:p>
        </p:txBody>
      </p:sp>
      <p:grpSp>
        <p:nvGrpSpPr>
          <p:cNvPr id="247" name="Google Shape;400;p31"/>
          <p:cNvGrpSpPr/>
          <p:nvPr/>
        </p:nvGrpSpPr>
        <p:grpSpPr>
          <a:xfrm>
            <a:off x="5375028" y="1818112"/>
            <a:ext cx="2224162" cy="1884583"/>
            <a:chOff x="0" y="24"/>
            <a:chExt cx="2224160" cy="1884582"/>
          </a:xfrm>
        </p:grpSpPr>
        <p:sp>
          <p:nvSpPr>
            <p:cNvPr id="236" name="Google Shape;401;p31"/>
            <p:cNvSpPr/>
            <p:nvPr/>
          </p:nvSpPr>
          <p:spPr>
            <a:xfrm>
              <a:off x="898945" y="1480267"/>
              <a:ext cx="426276" cy="396875"/>
            </a:xfrm>
            <a:prstGeom prst="rect">
              <a:avLst/>
            </a:prstGeom>
            <a:gradFill flip="none" rotWithShape="1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7" name="Google Shape;402;p31"/>
            <p:cNvSpPr/>
            <p:nvPr/>
          </p:nvSpPr>
          <p:spPr>
            <a:xfrm>
              <a:off x="779074" y="1847382"/>
              <a:ext cx="665985" cy="3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5" y="0"/>
                  </a:moveTo>
                  <a:cubicBezTo>
                    <a:pt x="341" y="0"/>
                    <a:pt x="0" y="6009"/>
                    <a:pt x="0" y="13502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3502"/>
                  </a:lnTo>
                  <a:cubicBezTo>
                    <a:pt x="21600" y="6009"/>
                    <a:pt x="21260" y="0"/>
                    <a:pt x="2084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8" name="Google Shape;403;p31"/>
            <p:cNvSpPr/>
            <p:nvPr/>
          </p:nvSpPr>
          <p:spPr>
            <a:xfrm>
              <a:off x="898945" y="1485238"/>
              <a:ext cx="426276" cy="126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899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9" name="Google Shape;404;p31"/>
            <p:cNvSpPr/>
            <p:nvPr/>
          </p:nvSpPr>
          <p:spPr>
            <a:xfrm>
              <a:off x="-1" y="1279228"/>
              <a:ext cx="2224099" cy="21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800"/>
                  </a:lnTo>
                  <a:cubicBezTo>
                    <a:pt x="0" y="19002"/>
                    <a:pt x="255" y="21600"/>
                    <a:pt x="569" y="21600"/>
                  </a:cubicBezTo>
                  <a:lnTo>
                    <a:pt x="21032" y="21600"/>
                  </a:lnTo>
                  <a:cubicBezTo>
                    <a:pt x="21345" y="21600"/>
                    <a:pt x="21600" y="19002"/>
                    <a:pt x="21600" y="15800"/>
                  </a:cubicBez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0" name="Google Shape;405;p31"/>
            <p:cNvSpPr/>
            <p:nvPr/>
          </p:nvSpPr>
          <p:spPr>
            <a:xfrm>
              <a:off x="-1" y="24"/>
              <a:ext cx="2224162" cy="1289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" y="0"/>
                  </a:moveTo>
                  <a:cubicBezTo>
                    <a:pt x="255" y="0"/>
                    <a:pt x="0" y="440"/>
                    <a:pt x="0" y="980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980"/>
                  </a:lnTo>
                  <a:cubicBezTo>
                    <a:pt x="21600" y="440"/>
                    <a:pt x="21345" y="0"/>
                    <a:pt x="2103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1" name="Google Shape;406;p31"/>
            <p:cNvSpPr/>
            <p:nvPr/>
          </p:nvSpPr>
          <p:spPr>
            <a:xfrm>
              <a:off x="59351" y="53292"/>
              <a:ext cx="2105460" cy="1171954"/>
            </a:xfrm>
            <a:prstGeom prst="rect">
              <a:avLst/>
            </a:prstGeom>
            <a:gradFill flip="none" rotWithShape="1"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2" name="Google Shape;407;p31"/>
            <p:cNvSpPr/>
            <p:nvPr/>
          </p:nvSpPr>
          <p:spPr>
            <a:xfrm>
              <a:off x="152253" y="150266"/>
              <a:ext cx="677377" cy="47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74" y="0"/>
                  </a:moveTo>
                  <a:cubicBezTo>
                    <a:pt x="974" y="0"/>
                    <a:pt x="0" y="1384"/>
                    <a:pt x="0" y="3084"/>
                  </a:cubicBezTo>
                  <a:lnTo>
                    <a:pt x="0" y="18516"/>
                  </a:lnTo>
                  <a:cubicBezTo>
                    <a:pt x="0" y="20222"/>
                    <a:pt x="974" y="21600"/>
                    <a:pt x="2174" y="21600"/>
                  </a:cubicBezTo>
                  <a:lnTo>
                    <a:pt x="19430" y="21600"/>
                  </a:lnTo>
                  <a:cubicBezTo>
                    <a:pt x="20631" y="21600"/>
                    <a:pt x="21600" y="20222"/>
                    <a:pt x="21600" y="18516"/>
                  </a:cubicBezTo>
                  <a:lnTo>
                    <a:pt x="21600" y="3084"/>
                  </a:lnTo>
                  <a:cubicBezTo>
                    <a:pt x="21600" y="1384"/>
                    <a:pt x="20631" y="0"/>
                    <a:pt x="1943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3" name="Google Shape;408;p31"/>
            <p:cNvSpPr/>
            <p:nvPr/>
          </p:nvSpPr>
          <p:spPr>
            <a:xfrm>
              <a:off x="152253" y="679810"/>
              <a:ext cx="1407746" cy="47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6" y="0"/>
                  </a:moveTo>
                  <a:cubicBezTo>
                    <a:pt x="469" y="0"/>
                    <a:pt x="0" y="1384"/>
                    <a:pt x="0" y="3090"/>
                  </a:cubicBezTo>
                  <a:lnTo>
                    <a:pt x="0" y="18511"/>
                  </a:lnTo>
                  <a:cubicBezTo>
                    <a:pt x="0" y="20216"/>
                    <a:pt x="469" y="21600"/>
                    <a:pt x="1046" y="21600"/>
                  </a:cubicBezTo>
                  <a:lnTo>
                    <a:pt x="20556" y="21600"/>
                  </a:lnTo>
                  <a:cubicBezTo>
                    <a:pt x="21131" y="21600"/>
                    <a:pt x="21600" y="20216"/>
                    <a:pt x="21600" y="18511"/>
                  </a:cubicBezTo>
                  <a:lnTo>
                    <a:pt x="21600" y="3090"/>
                  </a:lnTo>
                  <a:cubicBezTo>
                    <a:pt x="21600" y="1384"/>
                    <a:pt x="21131" y="0"/>
                    <a:pt x="205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4" name="Google Shape;409;p31"/>
            <p:cNvSpPr/>
            <p:nvPr/>
          </p:nvSpPr>
          <p:spPr>
            <a:xfrm>
              <a:off x="882605" y="150266"/>
              <a:ext cx="677401" cy="47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70" y="0"/>
                  </a:moveTo>
                  <a:cubicBezTo>
                    <a:pt x="970" y="0"/>
                    <a:pt x="0" y="1384"/>
                    <a:pt x="0" y="3084"/>
                  </a:cubicBezTo>
                  <a:lnTo>
                    <a:pt x="0" y="18516"/>
                  </a:lnTo>
                  <a:cubicBezTo>
                    <a:pt x="0" y="20222"/>
                    <a:pt x="970" y="21600"/>
                    <a:pt x="2170" y="21600"/>
                  </a:cubicBezTo>
                  <a:lnTo>
                    <a:pt x="19430" y="21600"/>
                  </a:lnTo>
                  <a:cubicBezTo>
                    <a:pt x="20626" y="21600"/>
                    <a:pt x="21600" y="20222"/>
                    <a:pt x="21600" y="18516"/>
                  </a:cubicBezTo>
                  <a:lnTo>
                    <a:pt x="21600" y="3084"/>
                  </a:lnTo>
                  <a:cubicBezTo>
                    <a:pt x="21600" y="1384"/>
                    <a:pt x="20626" y="0"/>
                    <a:pt x="1943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5" name="Google Shape;410;p31"/>
            <p:cNvSpPr/>
            <p:nvPr/>
          </p:nvSpPr>
          <p:spPr>
            <a:xfrm>
              <a:off x="1627484" y="150266"/>
              <a:ext cx="479530" cy="221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71" y="0"/>
                  </a:moveTo>
                  <a:cubicBezTo>
                    <a:pt x="1375" y="0"/>
                    <a:pt x="0" y="2981"/>
                    <a:pt x="0" y="6641"/>
                  </a:cubicBezTo>
                  <a:lnTo>
                    <a:pt x="0" y="14947"/>
                  </a:lnTo>
                  <a:cubicBezTo>
                    <a:pt x="0" y="18619"/>
                    <a:pt x="1375" y="21600"/>
                    <a:pt x="3071" y="21600"/>
                  </a:cubicBezTo>
                  <a:lnTo>
                    <a:pt x="18535" y="21600"/>
                  </a:lnTo>
                  <a:cubicBezTo>
                    <a:pt x="20224" y="21600"/>
                    <a:pt x="21600" y="18619"/>
                    <a:pt x="21600" y="14947"/>
                  </a:cubicBezTo>
                  <a:lnTo>
                    <a:pt x="21600" y="6641"/>
                  </a:lnTo>
                  <a:cubicBezTo>
                    <a:pt x="21600" y="2981"/>
                    <a:pt x="20224" y="0"/>
                    <a:pt x="185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6" name="Google Shape;411;p31"/>
            <p:cNvSpPr/>
            <p:nvPr/>
          </p:nvSpPr>
          <p:spPr>
            <a:xfrm>
              <a:off x="1627484" y="423306"/>
              <a:ext cx="479530" cy="73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71" y="0"/>
                  </a:moveTo>
                  <a:cubicBezTo>
                    <a:pt x="1375" y="0"/>
                    <a:pt x="0" y="900"/>
                    <a:pt x="0" y="2005"/>
                  </a:cubicBezTo>
                  <a:lnTo>
                    <a:pt x="0" y="19592"/>
                  </a:lnTo>
                  <a:cubicBezTo>
                    <a:pt x="0" y="20700"/>
                    <a:pt x="1375" y="21600"/>
                    <a:pt x="3071" y="21600"/>
                  </a:cubicBezTo>
                  <a:lnTo>
                    <a:pt x="18535" y="21600"/>
                  </a:lnTo>
                  <a:cubicBezTo>
                    <a:pt x="20224" y="21600"/>
                    <a:pt x="21600" y="20700"/>
                    <a:pt x="21600" y="19592"/>
                  </a:cubicBezTo>
                  <a:lnTo>
                    <a:pt x="21600" y="2005"/>
                  </a:lnTo>
                  <a:cubicBezTo>
                    <a:pt x="21600" y="900"/>
                    <a:pt x="20224" y="0"/>
                    <a:pt x="185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4" name="Google Shape;412;p31"/>
          <p:cNvGrpSpPr/>
          <p:nvPr/>
        </p:nvGrpSpPr>
        <p:grpSpPr>
          <a:xfrm>
            <a:off x="7118242" y="1435768"/>
            <a:ext cx="795393" cy="626089"/>
            <a:chOff x="0" y="27"/>
            <a:chExt cx="795391" cy="626087"/>
          </a:xfrm>
        </p:grpSpPr>
        <p:sp>
          <p:nvSpPr>
            <p:cNvPr id="248" name="Google Shape;413;p31"/>
            <p:cNvSpPr/>
            <p:nvPr/>
          </p:nvSpPr>
          <p:spPr>
            <a:xfrm>
              <a:off x="0" y="27"/>
              <a:ext cx="795392" cy="62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0" y="0"/>
                  </a:moveTo>
                  <a:cubicBezTo>
                    <a:pt x="744" y="0"/>
                    <a:pt x="0" y="944"/>
                    <a:pt x="0" y="2108"/>
                  </a:cubicBezTo>
                  <a:lnTo>
                    <a:pt x="0" y="21151"/>
                  </a:lnTo>
                  <a:cubicBezTo>
                    <a:pt x="0" y="21425"/>
                    <a:pt x="176" y="21600"/>
                    <a:pt x="356" y="21600"/>
                  </a:cubicBezTo>
                  <a:cubicBezTo>
                    <a:pt x="456" y="21600"/>
                    <a:pt x="559" y="21546"/>
                    <a:pt x="634" y="21424"/>
                  </a:cubicBezTo>
                  <a:lnTo>
                    <a:pt x="2485" y="18365"/>
                  </a:lnTo>
                  <a:lnTo>
                    <a:pt x="19939" y="18365"/>
                  </a:lnTo>
                  <a:cubicBezTo>
                    <a:pt x="20856" y="18365"/>
                    <a:pt x="21600" y="17421"/>
                    <a:pt x="21600" y="16256"/>
                  </a:cubicBezTo>
                  <a:lnTo>
                    <a:pt x="21600" y="2108"/>
                  </a:lnTo>
                  <a:cubicBezTo>
                    <a:pt x="21600" y="944"/>
                    <a:pt x="20856" y="0"/>
                    <a:pt x="199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1" scaled="0"/>
            </a:gra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53" name="Google Shape;414;p31"/>
            <p:cNvGrpSpPr/>
            <p:nvPr/>
          </p:nvGrpSpPr>
          <p:grpSpPr>
            <a:xfrm>
              <a:off x="55169" y="116051"/>
              <a:ext cx="594403" cy="276760"/>
              <a:chOff x="0" y="27"/>
              <a:chExt cx="594402" cy="276759"/>
            </a:xfrm>
          </p:grpSpPr>
          <p:sp>
            <p:nvSpPr>
              <p:cNvPr id="249" name="Google Shape;415;p31"/>
              <p:cNvSpPr/>
              <p:nvPr/>
            </p:nvSpPr>
            <p:spPr>
              <a:xfrm>
                <a:off x="-1" y="27"/>
                <a:ext cx="268196" cy="35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7" y="0"/>
                    </a:moveTo>
                    <a:cubicBezTo>
                      <a:pt x="626" y="0"/>
                      <a:pt x="0" y="4794"/>
                      <a:pt x="0" y="10808"/>
                    </a:cubicBezTo>
                    <a:cubicBezTo>
                      <a:pt x="0" y="16722"/>
                      <a:pt x="626" y="21600"/>
                      <a:pt x="1417" y="21600"/>
                    </a:cubicBezTo>
                    <a:lnTo>
                      <a:pt x="20185" y="21600"/>
                    </a:lnTo>
                    <a:cubicBezTo>
                      <a:pt x="20963" y="21600"/>
                      <a:pt x="21600" y="16722"/>
                      <a:pt x="21600" y="10808"/>
                    </a:cubicBezTo>
                    <a:cubicBezTo>
                      <a:pt x="21600" y="4794"/>
                      <a:pt x="20963" y="0"/>
                      <a:pt x="20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Google Shape;416;p31"/>
              <p:cNvSpPr/>
              <p:nvPr/>
            </p:nvSpPr>
            <p:spPr>
              <a:xfrm>
                <a:off x="0" y="81863"/>
                <a:ext cx="594403" cy="351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39" y="0"/>
                    </a:moveTo>
                    <a:cubicBezTo>
                      <a:pt x="283" y="0"/>
                      <a:pt x="0" y="4761"/>
                      <a:pt x="0" y="10808"/>
                    </a:cubicBezTo>
                    <a:cubicBezTo>
                      <a:pt x="0" y="16722"/>
                      <a:pt x="283" y="21600"/>
                      <a:pt x="639" y="21600"/>
                    </a:cubicBezTo>
                    <a:lnTo>
                      <a:pt x="20962" y="21600"/>
                    </a:lnTo>
                    <a:cubicBezTo>
                      <a:pt x="21318" y="21600"/>
                      <a:pt x="21600" y="16722"/>
                      <a:pt x="21600" y="10808"/>
                    </a:cubicBezTo>
                    <a:cubicBezTo>
                      <a:pt x="21600" y="4761"/>
                      <a:pt x="21318" y="0"/>
                      <a:pt x="209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1" name="Google Shape;417;p31"/>
              <p:cNvSpPr/>
              <p:nvPr/>
            </p:nvSpPr>
            <p:spPr>
              <a:xfrm>
                <a:off x="0" y="161823"/>
                <a:ext cx="594403" cy="35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39" y="0"/>
                    </a:moveTo>
                    <a:cubicBezTo>
                      <a:pt x="283" y="0"/>
                      <a:pt x="0" y="4865"/>
                      <a:pt x="0" y="10800"/>
                    </a:cubicBezTo>
                    <a:cubicBezTo>
                      <a:pt x="0" y="16835"/>
                      <a:pt x="283" y="21600"/>
                      <a:pt x="639" y="21600"/>
                    </a:cubicBezTo>
                    <a:lnTo>
                      <a:pt x="20962" y="21600"/>
                    </a:lnTo>
                    <a:cubicBezTo>
                      <a:pt x="21318" y="21600"/>
                      <a:pt x="21600" y="16835"/>
                      <a:pt x="21600" y="10800"/>
                    </a:cubicBezTo>
                    <a:cubicBezTo>
                      <a:pt x="21600" y="4865"/>
                      <a:pt x="21318" y="0"/>
                      <a:pt x="209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2" name="Google Shape;418;p31"/>
              <p:cNvSpPr/>
              <p:nvPr/>
            </p:nvSpPr>
            <p:spPr>
              <a:xfrm>
                <a:off x="-1" y="241620"/>
                <a:ext cx="496873" cy="35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65" y="0"/>
                    </a:moveTo>
                    <a:cubicBezTo>
                      <a:pt x="338" y="0"/>
                      <a:pt x="0" y="4878"/>
                      <a:pt x="0" y="10792"/>
                    </a:cubicBezTo>
                    <a:cubicBezTo>
                      <a:pt x="0" y="16806"/>
                      <a:pt x="338" y="21600"/>
                      <a:pt x="765" y="21600"/>
                    </a:cubicBezTo>
                    <a:lnTo>
                      <a:pt x="20836" y="21600"/>
                    </a:lnTo>
                    <a:cubicBezTo>
                      <a:pt x="21256" y="21600"/>
                      <a:pt x="21600" y="16806"/>
                      <a:pt x="21600" y="10792"/>
                    </a:cubicBezTo>
                    <a:cubicBezTo>
                      <a:pt x="21600" y="4878"/>
                      <a:pt x="21256" y="0"/>
                      <a:pt x="20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58" name="Google Shape;419;p31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255" name="Google Shape;420;p31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Google Shape;421;p31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Google Shape;422;p31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9" name="Google Shape;423;p31"/>
          <p:cNvGrpSpPr/>
          <p:nvPr/>
        </p:nvGrpSpPr>
        <p:grpSpPr>
          <a:xfrm>
            <a:off x="5055410" y="2845325"/>
            <a:ext cx="633472" cy="733894"/>
            <a:chOff x="0" y="0"/>
            <a:chExt cx="633471" cy="733892"/>
          </a:xfrm>
        </p:grpSpPr>
        <p:grpSp>
          <p:nvGrpSpPr>
            <p:cNvPr id="264" name="Google Shape;424;p31"/>
            <p:cNvGrpSpPr/>
            <p:nvPr/>
          </p:nvGrpSpPr>
          <p:grpSpPr>
            <a:xfrm>
              <a:off x="0" y="0"/>
              <a:ext cx="633472" cy="733893"/>
              <a:chOff x="0" y="0"/>
              <a:chExt cx="633471" cy="733892"/>
            </a:xfrm>
          </p:grpSpPr>
          <p:sp>
            <p:nvSpPr>
              <p:cNvPr id="259" name="Google Shape;425;p31"/>
              <p:cNvSpPr/>
              <p:nvPr/>
            </p:nvSpPr>
            <p:spPr>
              <a:xfrm>
                <a:off x="0" y="0"/>
                <a:ext cx="633472" cy="733893"/>
              </a:xfrm>
              <a:prstGeom prst="roundRect">
                <a:avLst>
                  <a:gd name="adj" fmla="val 18711"/>
                </a:avLst>
              </a:prstGeom>
              <a:gradFill flip="none" rotWithShape="1"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29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63" name="Google Shape;426;p31"/>
              <p:cNvGrpSpPr/>
              <p:nvPr/>
            </p:nvGrpSpPr>
            <p:grpSpPr>
              <a:xfrm>
                <a:off x="164449" y="86207"/>
                <a:ext cx="304480" cy="311303"/>
                <a:chOff x="0" y="0"/>
                <a:chExt cx="304478" cy="311302"/>
              </a:xfrm>
            </p:grpSpPr>
            <p:sp>
              <p:nvSpPr>
                <p:cNvPr id="260" name="Google Shape;427;p31"/>
                <p:cNvSpPr/>
                <p:nvPr/>
              </p:nvSpPr>
              <p:spPr>
                <a:xfrm>
                  <a:off x="0" y="-1"/>
                  <a:ext cx="304479" cy="3046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0"/>
                      </a:moveTo>
                      <a:cubicBezTo>
                        <a:pt x="4846" y="0"/>
                        <a:pt x="0" y="4836"/>
                        <a:pt x="0" y="10792"/>
                      </a:cubicBezTo>
                      <a:cubicBezTo>
                        <a:pt x="0" y="13879"/>
                        <a:pt x="1288" y="16652"/>
                        <a:pt x="3360" y="18619"/>
                      </a:cubicBezTo>
                      <a:cubicBezTo>
                        <a:pt x="5299" y="20472"/>
                        <a:pt x="7925" y="21600"/>
                        <a:pt x="10805" y="21600"/>
                      </a:cubicBezTo>
                      <a:cubicBezTo>
                        <a:pt x="13685" y="21600"/>
                        <a:pt x="16312" y="20472"/>
                        <a:pt x="18251" y="18619"/>
                      </a:cubicBezTo>
                      <a:cubicBezTo>
                        <a:pt x="20315" y="16644"/>
                        <a:pt x="21600" y="13879"/>
                        <a:pt x="21600" y="10792"/>
                      </a:cubicBezTo>
                      <a:cubicBezTo>
                        <a:pt x="21600" y="4836"/>
                        <a:pt x="16774" y="0"/>
                        <a:pt x="108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61" name="Google Shape;428;p31"/>
                <p:cNvSpPr/>
                <p:nvPr/>
              </p:nvSpPr>
              <p:spPr>
                <a:xfrm>
                  <a:off x="102414" y="44529"/>
                  <a:ext cx="99801" cy="996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0"/>
                      </a:moveTo>
                      <a:cubicBezTo>
                        <a:pt x="4830" y="0"/>
                        <a:pt x="0" y="4836"/>
                        <a:pt x="0" y="10786"/>
                      </a:cubicBezTo>
                      <a:cubicBezTo>
                        <a:pt x="0" y="16764"/>
                        <a:pt x="4830" y="21600"/>
                        <a:pt x="10798" y="21600"/>
                      </a:cubicBezTo>
                      <a:cubicBezTo>
                        <a:pt x="16746" y="21600"/>
                        <a:pt x="21600" y="16764"/>
                        <a:pt x="21600" y="10786"/>
                      </a:cubicBezTo>
                      <a:cubicBezTo>
                        <a:pt x="21600" y="4836"/>
                        <a:pt x="16746" y="0"/>
                        <a:pt x="107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62" name="Google Shape;429;p31"/>
                <p:cNvSpPr/>
                <p:nvPr/>
              </p:nvSpPr>
              <p:spPr>
                <a:xfrm>
                  <a:off x="47359" y="188563"/>
                  <a:ext cx="209911" cy="122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9" y="0"/>
                      </a:moveTo>
                      <a:cubicBezTo>
                        <a:pt x="5626" y="0"/>
                        <a:pt x="1260" y="6022"/>
                        <a:pt x="0" y="14201"/>
                      </a:cubicBezTo>
                      <a:cubicBezTo>
                        <a:pt x="2813" y="18800"/>
                        <a:pt x="6623" y="21600"/>
                        <a:pt x="10799" y="21600"/>
                      </a:cubicBezTo>
                      <a:cubicBezTo>
                        <a:pt x="14977" y="21600"/>
                        <a:pt x="18787" y="18800"/>
                        <a:pt x="21600" y="14201"/>
                      </a:cubicBezTo>
                      <a:cubicBezTo>
                        <a:pt x="20327" y="6022"/>
                        <a:pt x="15961" y="0"/>
                        <a:pt x="10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268" name="Google Shape;430;p31"/>
            <p:cNvGrpSpPr/>
            <p:nvPr/>
          </p:nvGrpSpPr>
          <p:grpSpPr>
            <a:xfrm>
              <a:off x="140192" y="466505"/>
              <a:ext cx="352068" cy="169407"/>
              <a:chOff x="0" y="0"/>
              <a:chExt cx="352067" cy="169406"/>
            </a:xfrm>
          </p:grpSpPr>
          <p:sp>
            <p:nvSpPr>
              <p:cNvPr id="265" name="Google Shape;431;p31"/>
              <p:cNvSpPr/>
              <p:nvPr/>
            </p:nvSpPr>
            <p:spPr>
              <a:xfrm>
                <a:off x="0" y="-1"/>
                <a:ext cx="352068" cy="3691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Google Shape;432;p31"/>
              <p:cNvSpPr/>
              <p:nvPr/>
            </p:nvSpPr>
            <p:spPr>
              <a:xfrm>
                <a:off x="0" y="66246"/>
                <a:ext cx="352068" cy="3691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Google Shape;433;p31"/>
              <p:cNvSpPr/>
              <p:nvPr/>
            </p:nvSpPr>
            <p:spPr>
              <a:xfrm>
                <a:off x="60044" y="132494"/>
                <a:ext cx="231931" cy="36913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73" name="Google Shape;434;p31"/>
          <p:cNvGrpSpPr/>
          <p:nvPr/>
        </p:nvGrpSpPr>
        <p:grpSpPr>
          <a:xfrm>
            <a:off x="7427194" y="2464512"/>
            <a:ext cx="694833" cy="495054"/>
            <a:chOff x="0" y="0"/>
            <a:chExt cx="694831" cy="495052"/>
          </a:xfrm>
        </p:grpSpPr>
        <p:sp>
          <p:nvSpPr>
            <p:cNvPr id="270" name="Google Shape;435;p31"/>
            <p:cNvSpPr/>
            <p:nvPr/>
          </p:nvSpPr>
          <p:spPr>
            <a:xfrm rot="16198213">
              <a:off x="100070" y="-99761"/>
              <a:ext cx="494693" cy="694575"/>
            </a:xfrm>
            <a:prstGeom prst="roundRect">
              <a:avLst>
                <a:gd name="adj" fmla="val 7267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1" scaled="0"/>
            </a:gra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1" name="Google Shape;436;p31"/>
            <p:cNvSpPr/>
            <p:nvPr/>
          </p:nvSpPr>
          <p:spPr>
            <a:xfrm>
              <a:off x="67258" y="214272"/>
              <a:ext cx="560575" cy="24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14" y="0"/>
                  </a:moveTo>
                  <a:cubicBezTo>
                    <a:pt x="5352" y="0"/>
                    <a:pt x="4989" y="294"/>
                    <a:pt x="4728" y="882"/>
                  </a:cubicBezTo>
                  <a:lnTo>
                    <a:pt x="331" y="10722"/>
                  </a:lnTo>
                  <a:cubicBezTo>
                    <a:pt x="119" y="11204"/>
                    <a:pt x="0" y="11812"/>
                    <a:pt x="0" y="12449"/>
                  </a:cubicBezTo>
                  <a:lnTo>
                    <a:pt x="0" y="19005"/>
                  </a:lnTo>
                  <a:cubicBezTo>
                    <a:pt x="0" y="20433"/>
                    <a:pt x="591" y="21600"/>
                    <a:pt x="1319" y="21600"/>
                  </a:cubicBezTo>
                  <a:lnTo>
                    <a:pt x="20281" y="21600"/>
                  </a:lnTo>
                  <a:cubicBezTo>
                    <a:pt x="21009" y="21600"/>
                    <a:pt x="21600" y="20433"/>
                    <a:pt x="21600" y="19005"/>
                  </a:cubicBezTo>
                  <a:lnTo>
                    <a:pt x="21600" y="13321"/>
                  </a:lnTo>
                  <a:cubicBezTo>
                    <a:pt x="21600" y="12563"/>
                    <a:pt x="21433" y="11848"/>
                    <a:pt x="21141" y="11350"/>
                  </a:cubicBezTo>
                  <a:lnTo>
                    <a:pt x="17591" y="5311"/>
                  </a:lnTo>
                  <a:cubicBezTo>
                    <a:pt x="17345" y="4890"/>
                    <a:pt x="17039" y="4680"/>
                    <a:pt x="16735" y="4680"/>
                  </a:cubicBezTo>
                  <a:cubicBezTo>
                    <a:pt x="16414" y="4680"/>
                    <a:pt x="16094" y="4912"/>
                    <a:pt x="15841" y="5372"/>
                  </a:cubicBezTo>
                  <a:lnTo>
                    <a:pt x="13076" y="10401"/>
                  </a:lnTo>
                  <a:cubicBezTo>
                    <a:pt x="12823" y="10859"/>
                    <a:pt x="12503" y="11088"/>
                    <a:pt x="12184" y="11088"/>
                  </a:cubicBezTo>
                  <a:cubicBezTo>
                    <a:pt x="11837" y="11088"/>
                    <a:pt x="11490" y="10817"/>
                    <a:pt x="11232" y="10279"/>
                  </a:cubicBezTo>
                  <a:lnTo>
                    <a:pt x="6668" y="805"/>
                  </a:lnTo>
                  <a:cubicBezTo>
                    <a:pt x="6407" y="268"/>
                    <a:pt x="6060" y="0"/>
                    <a:pt x="57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2" name="Google Shape;437;p31"/>
            <p:cNvSpPr/>
            <p:nvPr/>
          </p:nvSpPr>
          <p:spPr>
            <a:xfrm>
              <a:off x="439566" y="59173"/>
              <a:ext cx="124158" cy="124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8" y="0"/>
                  </a:moveTo>
                  <a:cubicBezTo>
                    <a:pt x="4843" y="0"/>
                    <a:pt x="0" y="4838"/>
                    <a:pt x="0" y="10800"/>
                  </a:cubicBezTo>
                  <a:cubicBezTo>
                    <a:pt x="0" y="16758"/>
                    <a:pt x="4843" y="21600"/>
                    <a:pt x="10798" y="21600"/>
                  </a:cubicBezTo>
                  <a:cubicBezTo>
                    <a:pt x="16761" y="21600"/>
                    <a:pt x="21600" y="16758"/>
                    <a:pt x="21600" y="10800"/>
                  </a:cubicBezTo>
                  <a:cubicBezTo>
                    <a:pt x="21600" y="4838"/>
                    <a:pt x="16761" y="0"/>
                    <a:pt x="1079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9" name="Google Shape;438;p31"/>
          <p:cNvGrpSpPr/>
          <p:nvPr/>
        </p:nvGrpSpPr>
        <p:grpSpPr>
          <a:xfrm>
            <a:off x="5159411" y="1731360"/>
            <a:ext cx="999287" cy="251307"/>
            <a:chOff x="0" y="0"/>
            <a:chExt cx="999286" cy="251306"/>
          </a:xfrm>
        </p:grpSpPr>
        <p:sp>
          <p:nvSpPr>
            <p:cNvPr id="274" name="Google Shape;439;p31"/>
            <p:cNvSpPr/>
            <p:nvPr/>
          </p:nvSpPr>
          <p:spPr>
            <a:xfrm rot="16200000">
              <a:off x="373990" y="-373991"/>
              <a:ext cx="251307" cy="999287"/>
            </a:xfrm>
            <a:prstGeom prst="roundRect">
              <a:avLst>
                <a:gd name="adj" fmla="val 7267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1" scaled="0"/>
            </a:gra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5" name="Google Shape;440;p31"/>
            <p:cNvSpPr/>
            <p:nvPr/>
          </p:nvSpPr>
          <p:spPr>
            <a:xfrm rot="16200000">
              <a:off x="73498" y="45009"/>
              <a:ext cx="159099" cy="161288"/>
            </a:xfrm>
            <a:prstGeom prst="roundRect">
              <a:avLst>
                <a:gd name="adj" fmla="val 7267"/>
              </a:avLst>
            </a:prstGeom>
            <a:gradFill flip="none" rotWithShape="1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5" scaled="0"/>
            </a:gra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6" name="Google Shape;441;p31"/>
            <p:cNvSpPr/>
            <p:nvPr/>
          </p:nvSpPr>
          <p:spPr>
            <a:xfrm rot="16200000">
              <a:off x="304557" y="45009"/>
              <a:ext cx="159099" cy="161288"/>
            </a:xfrm>
            <a:prstGeom prst="roundRect">
              <a:avLst>
                <a:gd name="adj" fmla="val 7267"/>
              </a:avLst>
            </a:prstGeom>
            <a:gradFill flip="none" rotWithShape="1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5" scaled="0"/>
            </a:gra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7" name="Google Shape;442;p31"/>
            <p:cNvSpPr/>
            <p:nvPr/>
          </p:nvSpPr>
          <p:spPr>
            <a:xfrm rot="16200000">
              <a:off x="535615" y="45009"/>
              <a:ext cx="159099" cy="161288"/>
            </a:xfrm>
            <a:prstGeom prst="roundRect">
              <a:avLst>
                <a:gd name="adj" fmla="val 7267"/>
              </a:avLst>
            </a:prstGeom>
            <a:gradFill flip="none" rotWithShape="1"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1" scaled="0"/>
            </a:gra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8" name="Google Shape;443;p31"/>
            <p:cNvSpPr/>
            <p:nvPr/>
          </p:nvSpPr>
          <p:spPr>
            <a:xfrm rot="16200000">
              <a:off x="766674" y="45009"/>
              <a:ext cx="159099" cy="161288"/>
            </a:xfrm>
            <a:prstGeom prst="roundRect">
              <a:avLst>
                <a:gd name="adj" fmla="val 7267"/>
              </a:avLst>
            </a:prstGeom>
            <a:gradFill flip="none" rotWithShape="1">
              <a:gsLst>
                <a:gs pos="0">
                  <a:srgbClr val="FFEA7D"/>
                </a:gs>
                <a:gs pos="100000">
                  <a:srgbClr val="E57C85"/>
                </a:gs>
              </a:gsLst>
              <a:lin ang="5400011" scaled="0"/>
            </a:gra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9" name="Google Shape;444;p31"/>
          <p:cNvGrpSpPr/>
          <p:nvPr/>
        </p:nvGrpSpPr>
        <p:grpSpPr>
          <a:xfrm>
            <a:off x="286616" y="3999998"/>
            <a:ext cx="145868" cy="958252"/>
            <a:chOff x="0" y="0"/>
            <a:chExt cx="145866" cy="958250"/>
          </a:xfrm>
        </p:grpSpPr>
        <p:sp>
          <p:nvSpPr>
            <p:cNvPr id="280" name="Google Shape;445;p31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85" name="Google Shape;446;p31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281" name="Google Shape;447;p31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84" name="Google Shape;448;p31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282" name="Google Shape;449;p31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3" name="Google Shape;450;p31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88" name="Google Shape;451;p31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286" name="Google Shape;452;p31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7" name="Google Shape;453;p31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90" name="Google Shape;454;p31">
            <a:hlinkClick r:id="" action="ppaction://hlinkshowjump?jump=nextslide"/>
          </p:cNvPr>
          <p:cNvSpPr/>
          <p:nvPr/>
        </p:nvSpPr>
        <p:spPr>
          <a:xfrm>
            <a:off x="1046100" y="4007187"/>
            <a:ext cx="740101" cy="1"/>
          </a:xfrm>
          <a:prstGeom prst="line">
            <a:avLst/>
          </a:prstGeom>
          <a:ln>
            <a:solidFill>
              <a:srgbClr val="E2E2E2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Google Shape;455;p31"/>
          <p:cNvSpPr txBox="1"/>
          <p:nvPr/>
        </p:nvSpPr>
        <p:spPr>
          <a:xfrm>
            <a:off x="7882774" y="4847325"/>
            <a:ext cx="974776" cy="9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 defTabSz="594359">
              <a:defRPr sz="65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292" name="Google Shape;399;p31"/>
          <p:cNvSpPr txBox="1"/>
          <p:nvPr/>
        </p:nvSpPr>
        <p:spPr>
          <a:xfrm>
            <a:off x="899401" y="1263124"/>
            <a:ext cx="4087801" cy="170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5000" b="1">
                <a:solidFill>
                  <a:srgbClr val="3AA9FC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rPr dirty="0"/>
              <a:t>/Shortest Job First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عنوان 2"/>
          <p:cNvSpPr txBox="1">
            <a:spLocks noGrp="1"/>
          </p:cNvSpPr>
          <p:nvPr>
            <p:ph type="title"/>
          </p:nvPr>
        </p:nvSpPr>
        <p:spPr>
          <a:xfrm>
            <a:off x="787734" y="1239912"/>
            <a:ext cx="7203900" cy="572701"/>
          </a:xfrm>
          <a:prstGeom prst="rect">
            <a:avLst/>
          </a:prstGeom>
        </p:spPr>
        <p:txBody>
          <a:bodyPr/>
          <a:lstStyle>
            <a:lvl1pPr defTabSz="868680">
              <a:defRPr sz="1520"/>
            </a:lvl1pPr>
          </a:lstStyle>
          <a:p>
            <a:pPr rtl="0">
              <a:defRPr/>
            </a:pPr>
            <a:r>
              <a:t>Here in the Gantt chart, the processes are arranged from smallest to largest:</a:t>
            </a:r>
          </a:p>
        </p:txBody>
      </p:sp>
      <p:pic>
        <p:nvPicPr>
          <p:cNvPr id="673" name="Google Shape;1527;p71" descr="Google Shape;1527;p7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06" y="6053840"/>
            <a:ext cx="1828802" cy="42023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74" name="جدول 2"/>
          <p:cNvGraphicFramePr/>
          <p:nvPr/>
        </p:nvGraphicFramePr>
        <p:xfrm>
          <a:off x="1524000" y="2386329"/>
          <a:ext cx="6096000" cy="370840"/>
        </p:xfrm>
        <a:graphic>
          <a:graphicData uri="http://schemas.openxmlformats.org/drawingml/2006/table">
            <a:tbl>
              <a:tblPr rtl="1">
                <a:tableStyleId>{4C3C2611-4C71-4FC5-86AE-919BDF0F9419}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P2</a:t>
                      </a:r>
                    </a:p>
                  </a:txBody>
                  <a:tcPr marL="45720" marR="45720" horzOverflow="overflow">
                    <a:solidFill>
                      <a:srgbClr val="8759C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P4</a:t>
                      </a:r>
                    </a:p>
                  </a:txBody>
                  <a:tcPr marL="45720" marR="45720" horzOverflow="overflow">
                    <a:solidFill>
                      <a:srgbClr val="D679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P1</a:t>
                      </a:r>
                    </a:p>
                  </a:txBody>
                  <a:tcPr marL="45720" marR="45720" horzOverflow="overflow">
                    <a:solidFill>
                      <a:srgbClr val="17C6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P3</a:t>
                      </a:r>
                    </a:p>
                  </a:txBody>
                  <a:tcPr marL="45720" marR="45720" horzOverflow="overflow">
                    <a:solidFill>
                      <a:srgbClr val="FFF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1007;p52"/>
          <p:cNvSpPr txBox="1">
            <a:spLocks noGrp="1"/>
          </p:cNvSpPr>
          <p:nvPr>
            <p:ph type="body" sz="quarter" idx="1"/>
          </p:nvPr>
        </p:nvSpPr>
        <p:spPr>
          <a:xfrm>
            <a:off x="796199" y="109799"/>
            <a:ext cx="1066202" cy="27780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886968">
              <a:defRPr sz="97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rtl="0">
              <a:defRPr/>
            </a:pPr>
            <a:r>
              <a:t>YOUR LOGO HERE</a:t>
            </a:r>
          </a:p>
        </p:txBody>
      </p:sp>
      <p:grpSp>
        <p:nvGrpSpPr>
          <p:cNvPr id="680" name="Google Shape;1008;p52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677" name="Google Shape;1009;p52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8" name="Google Shape;1010;p52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9" name="Google Shape;1011;p52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90" name="Google Shape;1012;p52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681" name="Google Shape;1013;p52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686" name="Google Shape;1014;p52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682" name="Google Shape;1015;p52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685" name="Google Shape;1016;p52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683" name="Google Shape;1017;p52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84" name="Google Shape;1018;p52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89" name="Google Shape;1019;p52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687" name="Google Shape;1020;p52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8" name="Google Shape;1021;p52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691" name="Google Shape;1022;p52">
            <a:hlinkClick r:id="rId2" action="ppaction://hlinksldjump"/>
          </p:cNvPr>
          <p:cNvSpPr txBox="1"/>
          <p:nvPr/>
        </p:nvSpPr>
        <p:spPr>
          <a:xfrm>
            <a:off x="7882774" y="4847325"/>
            <a:ext cx="974776" cy="9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 defTabSz="594359">
              <a:lnSpc>
                <a:spcPct val="115000"/>
              </a:lnSpc>
              <a:defRPr sz="65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692" name="Google Shape;1023;p52"/>
          <p:cNvSpPr txBox="1">
            <a:spLocks noGrp="1"/>
          </p:cNvSpPr>
          <p:nvPr>
            <p:ph type="title"/>
          </p:nvPr>
        </p:nvSpPr>
        <p:spPr>
          <a:xfrm>
            <a:off x="1488780" y="1717968"/>
            <a:ext cx="6058025" cy="1496402"/>
          </a:xfrm>
          <a:prstGeom prst="rect">
            <a:avLst/>
          </a:prstGeom>
        </p:spPr>
        <p:txBody>
          <a:bodyPr/>
          <a:lstStyle>
            <a:lvl1pPr defTabSz="731520">
              <a:defRPr sz="7040"/>
            </a:lvl1pPr>
          </a:lstStyle>
          <a:p>
            <a:pPr rtl="0">
              <a:defRPr/>
            </a:pPr>
            <a:r>
              <a:t>&lt;OUR CODE&gt;</a:t>
            </a:r>
          </a:p>
        </p:txBody>
      </p:sp>
      <p:grpSp>
        <p:nvGrpSpPr>
          <p:cNvPr id="698" name="Google Shape;1025;p52"/>
          <p:cNvGrpSpPr/>
          <p:nvPr/>
        </p:nvGrpSpPr>
        <p:grpSpPr>
          <a:xfrm>
            <a:off x="6675738" y="1222303"/>
            <a:ext cx="879179" cy="692039"/>
            <a:chOff x="0" y="30"/>
            <a:chExt cx="879178" cy="692038"/>
          </a:xfrm>
        </p:grpSpPr>
        <p:sp>
          <p:nvSpPr>
            <p:cNvPr id="693" name="Google Shape;1026;p52"/>
            <p:cNvSpPr/>
            <p:nvPr/>
          </p:nvSpPr>
          <p:spPr>
            <a:xfrm>
              <a:off x="-1" y="30"/>
              <a:ext cx="879180" cy="692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0" y="0"/>
                  </a:moveTo>
                  <a:cubicBezTo>
                    <a:pt x="744" y="0"/>
                    <a:pt x="0" y="944"/>
                    <a:pt x="0" y="2108"/>
                  </a:cubicBezTo>
                  <a:lnTo>
                    <a:pt x="0" y="21151"/>
                  </a:lnTo>
                  <a:cubicBezTo>
                    <a:pt x="0" y="21425"/>
                    <a:pt x="176" y="21600"/>
                    <a:pt x="356" y="21600"/>
                  </a:cubicBezTo>
                  <a:cubicBezTo>
                    <a:pt x="456" y="21600"/>
                    <a:pt x="559" y="21546"/>
                    <a:pt x="634" y="21424"/>
                  </a:cubicBezTo>
                  <a:lnTo>
                    <a:pt x="2485" y="18365"/>
                  </a:lnTo>
                  <a:lnTo>
                    <a:pt x="19939" y="18365"/>
                  </a:lnTo>
                  <a:cubicBezTo>
                    <a:pt x="20856" y="18365"/>
                    <a:pt x="21600" y="17421"/>
                    <a:pt x="21600" y="16256"/>
                  </a:cubicBezTo>
                  <a:lnTo>
                    <a:pt x="21600" y="2108"/>
                  </a:lnTo>
                  <a:cubicBezTo>
                    <a:pt x="21600" y="944"/>
                    <a:pt x="20856" y="0"/>
                    <a:pt x="199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4" name="Google Shape;1027;p52"/>
            <p:cNvSpPr/>
            <p:nvPr/>
          </p:nvSpPr>
          <p:spPr>
            <a:xfrm>
              <a:off x="60981" y="128276"/>
              <a:ext cx="296447" cy="3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7" y="0"/>
                  </a:moveTo>
                  <a:cubicBezTo>
                    <a:pt x="626" y="0"/>
                    <a:pt x="0" y="4794"/>
                    <a:pt x="0" y="10808"/>
                  </a:cubicBezTo>
                  <a:cubicBezTo>
                    <a:pt x="0" y="16722"/>
                    <a:pt x="626" y="21600"/>
                    <a:pt x="1417" y="21600"/>
                  </a:cubicBezTo>
                  <a:lnTo>
                    <a:pt x="20185" y="21600"/>
                  </a:lnTo>
                  <a:cubicBezTo>
                    <a:pt x="20963" y="21600"/>
                    <a:pt x="21600" y="16722"/>
                    <a:pt x="21600" y="10808"/>
                  </a:cubicBezTo>
                  <a:cubicBezTo>
                    <a:pt x="21600" y="4794"/>
                    <a:pt x="20963" y="0"/>
                    <a:pt x="201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5" name="Google Shape;1028;p52"/>
            <p:cNvSpPr/>
            <p:nvPr/>
          </p:nvSpPr>
          <p:spPr>
            <a:xfrm>
              <a:off x="60981" y="218733"/>
              <a:ext cx="657016" cy="3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9" y="0"/>
                  </a:moveTo>
                  <a:cubicBezTo>
                    <a:pt x="283" y="0"/>
                    <a:pt x="0" y="4761"/>
                    <a:pt x="0" y="10808"/>
                  </a:cubicBezTo>
                  <a:cubicBezTo>
                    <a:pt x="0" y="16722"/>
                    <a:pt x="283" y="21600"/>
                    <a:pt x="639" y="21600"/>
                  </a:cubicBezTo>
                  <a:lnTo>
                    <a:pt x="20962" y="21600"/>
                  </a:lnTo>
                  <a:cubicBezTo>
                    <a:pt x="21318" y="21600"/>
                    <a:pt x="21600" y="16722"/>
                    <a:pt x="21600" y="10808"/>
                  </a:cubicBezTo>
                  <a:cubicBezTo>
                    <a:pt x="21600" y="4761"/>
                    <a:pt x="21318" y="0"/>
                    <a:pt x="2096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6" name="Google Shape;1029;p52"/>
            <p:cNvSpPr/>
            <p:nvPr/>
          </p:nvSpPr>
          <p:spPr>
            <a:xfrm>
              <a:off x="60981" y="307115"/>
              <a:ext cx="657016" cy="38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9" y="0"/>
                  </a:moveTo>
                  <a:cubicBezTo>
                    <a:pt x="283" y="0"/>
                    <a:pt x="0" y="4865"/>
                    <a:pt x="0" y="10800"/>
                  </a:cubicBezTo>
                  <a:cubicBezTo>
                    <a:pt x="0" y="16835"/>
                    <a:pt x="283" y="21600"/>
                    <a:pt x="639" y="21600"/>
                  </a:cubicBezTo>
                  <a:lnTo>
                    <a:pt x="20962" y="21600"/>
                  </a:lnTo>
                  <a:cubicBezTo>
                    <a:pt x="21318" y="21600"/>
                    <a:pt x="21600" y="16835"/>
                    <a:pt x="21600" y="10800"/>
                  </a:cubicBezTo>
                  <a:cubicBezTo>
                    <a:pt x="21600" y="4865"/>
                    <a:pt x="21318" y="0"/>
                    <a:pt x="2096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7" name="Google Shape;1030;p52"/>
            <p:cNvSpPr/>
            <p:nvPr/>
          </p:nvSpPr>
          <p:spPr>
            <a:xfrm>
              <a:off x="60980" y="395318"/>
              <a:ext cx="549214" cy="3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5" y="0"/>
                  </a:moveTo>
                  <a:cubicBezTo>
                    <a:pt x="338" y="0"/>
                    <a:pt x="0" y="4878"/>
                    <a:pt x="0" y="10792"/>
                  </a:cubicBezTo>
                  <a:cubicBezTo>
                    <a:pt x="0" y="16806"/>
                    <a:pt x="338" y="21600"/>
                    <a:pt x="765" y="21600"/>
                  </a:cubicBezTo>
                  <a:lnTo>
                    <a:pt x="20836" y="21600"/>
                  </a:lnTo>
                  <a:cubicBezTo>
                    <a:pt x="21256" y="21600"/>
                    <a:pt x="21600" y="16806"/>
                    <a:pt x="21600" y="10792"/>
                  </a:cubicBezTo>
                  <a:cubicBezTo>
                    <a:pt x="21600" y="4878"/>
                    <a:pt x="21256" y="0"/>
                    <a:pt x="208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99" name="Google Shape;1031;p52"/>
          <p:cNvSpPr/>
          <p:nvPr/>
        </p:nvSpPr>
        <p:spPr>
          <a:xfrm>
            <a:off x="4049112" y="3921224"/>
            <a:ext cx="740101" cy="1"/>
          </a:xfrm>
          <a:prstGeom prst="line">
            <a:avLst/>
          </a:prstGeom>
          <a:ln>
            <a:solidFill>
              <a:srgbClr val="E2E2E2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0" name="Google Shape;1032;p52"/>
          <p:cNvSpPr/>
          <p:nvPr/>
        </p:nvSpPr>
        <p:spPr>
          <a:xfrm>
            <a:off x="2730495" y="3219499"/>
            <a:ext cx="76323" cy="15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lnTo>
                  <a:pt x="21600" y="10714"/>
                </a:lnTo>
                <a:lnTo>
                  <a:pt x="0" y="21600"/>
                </a:lnTo>
              </a:path>
            </a:pathLst>
          </a:custGeom>
          <a:ln>
            <a:solidFill>
              <a:srgbClr val="E2E2E2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1" name="Google Shape;1033;p52"/>
          <p:cNvSpPr/>
          <p:nvPr/>
        </p:nvSpPr>
        <p:spPr>
          <a:xfrm rot="10800000">
            <a:off x="6031520" y="3219499"/>
            <a:ext cx="76323" cy="15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lnTo>
                  <a:pt x="21600" y="10714"/>
                </a:lnTo>
                <a:lnTo>
                  <a:pt x="0" y="21600"/>
                </a:lnTo>
              </a:path>
            </a:pathLst>
          </a:custGeom>
          <a:ln>
            <a:solidFill>
              <a:srgbClr val="E2E2E2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عنوان 1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203900" cy="572702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 rtl="0">
              <a:defRPr/>
            </a:pPr>
            <a:r>
              <a:t>1.SORT</a:t>
            </a:r>
          </a:p>
        </p:txBody>
      </p:sp>
      <p:pic>
        <p:nvPicPr>
          <p:cNvPr id="704" name="صورة 17" descr="صورة 17"/>
          <p:cNvPicPr>
            <a:picLocks noChangeAspect="1"/>
          </p:cNvPicPr>
          <p:nvPr/>
        </p:nvPicPr>
        <p:blipFill>
          <a:blip r:embed="rId2"/>
          <a:srcRect b="2211"/>
          <a:stretch>
            <a:fillRect/>
          </a:stretch>
        </p:blipFill>
        <p:spPr>
          <a:xfrm>
            <a:off x="1918991" y="1252119"/>
            <a:ext cx="4805917" cy="3213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عنوان 1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203900" cy="572702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 rtl="0">
              <a:defRPr/>
            </a:pPr>
            <a:r>
              <a:t>2.COMPLETION TIME</a:t>
            </a:r>
          </a:p>
        </p:txBody>
      </p:sp>
      <p:pic>
        <p:nvPicPr>
          <p:cNvPr id="707" name="صورة 3" descr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30" y="1498853"/>
            <a:ext cx="6275039" cy="2792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عنوان 1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203900" cy="572702"/>
          </a:xfrm>
          <a:prstGeom prst="rect">
            <a:avLst/>
          </a:prstGeom>
        </p:spPr>
        <p:txBody>
          <a:bodyPr/>
          <a:lstStyle/>
          <a:p>
            <a:pPr defTabSz="768095" rtl="0">
              <a:defRPr sz="2520"/>
            </a:pPr>
            <a:endParaRPr/>
          </a:p>
        </p:txBody>
      </p:sp>
      <p:pic>
        <p:nvPicPr>
          <p:cNvPr id="710" name="صورة 3" descr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26" y="1329070"/>
            <a:ext cx="4888725" cy="3102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عنوان 1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203900" cy="572702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 rtl="0">
              <a:defRPr/>
            </a:pPr>
            <a:r>
              <a:t>TURNAROUND TIME:</a:t>
            </a:r>
          </a:p>
        </p:txBody>
      </p:sp>
      <p:pic>
        <p:nvPicPr>
          <p:cNvPr id="713" name="صورة 3" descr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3" y="1400531"/>
            <a:ext cx="7335274" cy="2810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عنوان 1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203900" cy="572702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 rtl="0">
              <a:defRPr/>
            </a:pPr>
            <a:r>
              <a:t>AVERGEWAITING TIME:</a:t>
            </a:r>
          </a:p>
        </p:txBody>
      </p:sp>
      <p:pic>
        <p:nvPicPr>
          <p:cNvPr id="716" name="صورة 3" descr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0" y="1530674"/>
            <a:ext cx="6496958" cy="2762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عنوان 1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203900" cy="572702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 rtl="0">
              <a:defRPr/>
            </a:pPr>
            <a:r>
              <a:t>INPUT:</a:t>
            </a:r>
          </a:p>
        </p:txBody>
      </p:sp>
      <p:pic>
        <p:nvPicPr>
          <p:cNvPr id="719" name="صورة 3" descr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94" y="1293454"/>
            <a:ext cx="6492558" cy="3108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عنوان 1"/>
          <p:cNvSpPr txBox="1">
            <a:spLocks noGrp="1"/>
          </p:cNvSpPr>
          <p:nvPr>
            <p:ph type="title"/>
          </p:nvPr>
        </p:nvSpPr>
        <p:spPr>
          <a:xfrm>
            <a:off x="720000" y="539999"/>
            <a:ext cx="7203900" cy="572702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 rtl="0">
              <a:defRPr/>
            </a:pPr>
            <a:r>
              <a:t>OUTPUT:</a:t>
            </a:r>
          </a:p>
        </p:txBody>
      </p:sp>
      <p:pic>
        <p:nvPicPr>
          <p:cNvPr id="722" name="صورة 3" descr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8" y="1512881"/>
            <a:ext cx="7360744" cy="2826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1481;p1"/>
          <p:cNvSpPr txBox="1"/>
          <p:nvPr/>
        </p:nvSpPr>
        <p:spPr>
          <a:xfrm>
            <a:off x="803087" y="2890691"/>
            <a:ext cx="4087802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5000" b="1">
                <a:solidFill>
                  <a:srgbClr val="3AA9FC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/END</a:t>
            </a:r>
          </a:p>
        </p:txBody>
      </p:sp>
      <p:sp>
        <p:nvSpPr>
          <p:cNvPr id="725" name="Google Shape;1482;p1"/>
          <p:cNvSpPr txBox="1">
            <a:spLocks noGrp="1"/>
          </p:cNvSpPr>
          <p:nvPr>
            <p:ph type="subTitle" sz="quarter" idx="1"/>
          </p:nvPr>
        </p:nvSpPr>
        <p:spPr>
          <a:xfrm>
            <a:off x="796199" y="109799"/>
            <a:ext cx="1066202" cy="277801"/>
          </a:xfrm>
          <a:prstGeom prst="rect">
            <a:avLst/>
          </a:prstGeom>
        </p:spPr>
        <p:txBody>
          <a:bodyPr lIns="0" tIns="0" rIns="0" bIns="0"/>
          <a:lstStyle>
            <a:lvl1pPr marL="0" indent="0" defTabSz="886968">
              <a:defRPr sz="97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rtl="0">
              <a:defRPr/>
            </a:pPr>
            <a:r>
              <a:t>YOUR LOGO HERE</a:t>
            </a:r>
          </a:p>
        </p:txBody>
      </p:sp>
      <p:sp>
        <p:nvSpPr>
          <p:cNvPr id="726" name="Google Shape;1483;p1"/>
          <p:cNvSpPr txBox="1">
            <a:spLocks noGrp="1"/>
          </p:cNvSpPr>
          <p:nvPr>
            <p:ph type="ctrTitle"/>
          </p:nvPr>
        </p:nvSpPr>
        <p:spPr>
          <a:xfrm>
            <a:off x="837355" y="2563073"/>
            <a:ext cx="4087801" cy="1607102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t>/END</a:t>
            </a:r>
          </a:p>
        </p:txBody>
      </p:sp>
      <p:grpSp>
        <p:nvGrpSpPr>
          <p:cNvPr id="730" name="Google Shape;1484;p1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727" name="Google Shape;1485;p1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8" name="Google Shape;1486;p1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9" name="Google Shape;1487;p1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40" name="Google Shape;1488;p1"/>
          <p:cNvGrpSpPr/>
          <p:nvPr/>
        </p:nvGrpSpPr>
        <p:grpSpPr>
          <a:xfrm>
            <a:off x="286616" y="3999998"/>
            <a:ext cx="145868" cy="958252"/>
            <a:chOff x="0" y="0"/>
            <a:chExt cx="145866" cy="958250"/>
          </a:xfrm>
        </p:grpSpPr>
        <p:sp>
          <p:nvSpPr>
            <p:cNvPr id="731" name="Google Shape;1489;p1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36" name="Google Shape;1490;p1"/>
            <p:cNvGrpSpPr/>
            <p:nvPr/>
          </p:nvGrpSpPr>
          <p:grpSpPr>
            <a:xfrm>
              <a:off x="11486" y="418847"/>
              <a:ext cx="110183" cy="126863"/>
              <a:chOff x="0" y="0"/>
              <a:chExt cx="110181" cy="126861"/>
            </a:xfrm>
          </p:grpSpPr>
          <p:sp>
            <p:nvSpPr>
              <p:cNvPr id="732" name="Google Shape;1491;p1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35" name="Google Shape;1492;p1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733" name="Google Shape;1493;p1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4" name="Google Shape;1494;p1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739" name="Google Shape;1495;p1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737" name="Google Shape;1496;p1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8" name="Google Shape;1497;p1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41" name="Google Shape;1498;p1">
            <a:hlinkClick r:id="" action="ppaction://hlinkshowjump?jump=nextslide"/>
          </p:cNvPr>
          <p:cNvSpPr/>
          <p:nvPr/>
        </p:nvSpPr>
        <p:spPr>
          <a:xfrm>
            <a:off x="1046100" y="4007187"/>
            <a:ext cx="740101" cy="1"/>
          </a:xfrm>
          <a:prstGeom prst="line">
            <a:avLst/>
          </a:prstGeom>
          <a:ln>
            <a:solidFill>
              <a:srgbClr val="E2E2E2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2" name="Google Shape;1499;p1"/>
          <p:cNvSpPr txBox="1"/>
          <p:nvPr/>
        </p:nvSpPr>
        <p:spPr>
          <a:xfrm>
            <a:off x="7882774" y="4847325"/>
            <a:ext cx="974776" cy="9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 defTabSz="594359">
              <a:defRPr sz="65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743" name="Google Shape;1504;p1"/>
          <p:cNvSpPr txBox="1"/>
          <p:nvPr/>
        </p:nvSpPr>
        <p:spPr>
          <a:xfrm>
            <a:off x="1057351" y="576576"/>
            <a:ext cx="4087802" cy="246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5000" b="1">
                <a:solidFill>
                  <a:srgbClr val="3AA9FC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{ “Thank you for listening”}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464;p32"/>
          <p:cNvSpPr txBox="1">
            <a:spLocks noGrp="1"/>
          </p:cNvSpPr>
          <p:nvPr>
            <p:ph type="body" sz="quarter" idx="1"/>
          </p:nvPr>
        </p:nvSpPr>
        <p:spPr>
          <a:xfrm>
            <a:off x="796199" y="109799"/>
            <a:ext cx="1066202" cy="277801"/>
          </a:xfrm>
          <a:prstGeom prst="rect">
            <a:avLst/>
          </a:prstGeom>
        </p:spPr>
        <p:txBody>
          <a:bodyPr lIns="0" tIns="0" rIns="0" bIns="0"/>
          <a:lstStyle>
            <a:lvl1pPr marL="0" indent="0" defTabSz="886968">
              <a:buSzTx/>
              <a:buNone/>
              <a:defRPr sz="97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rtl="0">
              <a:defRPr/>
            </a:pPr>
            <a:r>
              <a:t>YOUR LOGO HERE</a:t>
            </a:r>
          </a:p>
        </p:txBody>
      </p:sp>
      <p:grpSp>
        <p:nvGrpSpPr>
          <p:cNvPr id="298" name="Google Shape;465;p32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295" name="Google Shape;466;p32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Google Shape;467;p32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Google Shape;468;p32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8" name="Google Shape;469;p32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299" name="Google Shape;470;p32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04" name="Google Shape;471;p32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300" name="Google Shape;472;p32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303" name="Google Shape;473;p32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301" name="Google Shape;474;p32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2" name="Google Shape;475;p32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07" name="Google Shape;476;p32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305" name="Google Shape;477;p32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Google Shape;478;p32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09" name="Google Shape;479;p32">
            <a:hlinkClick r:id="rId2" action="ppaction://hlinksldjump"/>
          </p:cNvPr>
          <p:cNvSpPr txBox="1"/>
          <p:nvPr/>
        </p:nvSpPr>
        <p:spPr>
          <a:xfrm>
            <a:off x="7882774" y="4847325"/>
            <a:ext cx="974776" cy="9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 defTabSz="594359">
              <a:lnSpc>
                <a:spcPct val="115000"/>
              </a:lnSpc>
              <a:defRPr sz="65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310" name="Google Shape;480;p32"/>
          <p:cNvSpPr txBox="1">
            <a:spLocks noGrp="1"/>
          </p:cNvSpPr>
          <p:nvPr>
            <p:ph type="title"/>
          </p:nvPr>
        </p:nvSpPr>
        <p:spPr>
          <a:xfrm>
            <a:off x="719999" y="539999"/>
            <a:ext cx="7704002" cy="572702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 rtl="0">
              <a:defRPr/>
            </a:pPr>
            <a:r>
              <a:t>/ What is Shortest Job First Scheduling?</a:t>
            </a:r>
          </a:p>
        </p:txBody>
      </p:sp>
      <p:grpSp>
        <p:nvGrpSpPr>
          <p:cNvPr id="314" name="Google Shape;486;p32"/>
          <p:cNvGrpSpPr/>
          <p:nvPr/>
        </p:nvGrpSpPr>
        <p:grpSpPr>
          <a:xfrm>
            <a:off x="7819198" y="752549"/>
            <a:ext cx="604801" cy="147601"/>
            <a:chOff x="0" y="0"/>
            <a:chExt cx="604800" cy="147600"/>
          </a:xfrm>
        </p:grpSpPr>
        <p:sp>
          <p:nvSpPr>
            <p:cNvPr id="311" name="Google Shape;487;p32"/>
            <p:cNvSpPr/>
            <p:nvPr/>
          </p:nvSpPr>
          <p:spPr>
            <a:xfrm>
              <a:off x="457200" y="-1"/>
              <a:ext cx="147601" cy="147602"/>
            </a:xfrm>
            <a:prstGeom prst="ellipse">
              <a:avLst/>
            </a:prstGeom>
            <a:solidFill>
              <a:srgbClr val="29283D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2" name="Google Shape;488;p32"/>
            <p:cNvSpPr/>
            <p:nvPr/>
          </p:nvSpPr>
          <p:spPr>
            <a:xfrm>
              <a:off x="228600" y="-1"/>
              <a:ext cx="147601" cy="147602"/>
            </a:xfrm>
            <a:prstGeom prst="ellipse">
              <a:avLst/>
            </a:prstGeom>
            <a:solidFill>
              <a:srgbClr val="29283D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3" name="Google Shape;489;p32"/>
            <p:cNvSpPr/>
            <p:nvPr/>
          </p:nvSpPr>
          <p:spPr>
            <a:xfrm>
              <a:off x="-1" y="-1"/>
              <a:ext cx="147601" cy="147602"/>
            </a:xfrm>
            <a:prstGeom prst="ellipse">
              <a:avLst/>
            </a:prstGeom>
            <a:solidFill>
              <a:srgbClr val="29283D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5" name="عنصر نائب للنص 2"/>
          <p:cNvSpPr txBox="1"/>
          <p:nvPr/>
        </p:nvSpPr>
        <p:spPr>
          <a:xfrm>
            <a:off x="719999" y="1188900"/>
            <a:ext cx="7704002" cy="338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indent="158750">
              <a:defRPr sz="1800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</a:lstStyle>
          <a:p>
            <a:r>
              <a:t>Shortest Job First (SJF) is an algorithm in which the process having the smallest execution time is chosen for the next execution. This scheduling method can be preemptive or non-preemptive. It significantly reduces the average waiting time for other processes awaiting execution. The full form of SJF is Shortest Job First.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494;p33"/>
          <p:cNvSpPr txBox="1">
            <a:spLocks noGrp="1"/>
          </p:cNvSpPr>
          <p:nvPr>
            <p:ph type="body" sz="quarter" idx="1"/>
          </p:nvPr>
        </p:nvSpPr>
        <p:spPr>
          <a:xfrm>
            <a:off x="796199" y="109799"/>
            <a:ext cx="1066202" cy="27780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886968">
              <a:defRPr sz="97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rtl="0">
              <a:defRPr/>
            </a:pPr>
            <a:r>
              <a:t>YOUR LOGO HERE</a:t>
            </a:r>
          </a:p>
        </p:txBody>
      </p:sp>
      <p:grpSp>
        <p:nvGrpSpPr>
          <p:cNvPr id="321" name="Google Shape;495;p33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318" name="Google Shape;496;p33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Google Shape;497;p33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Google Shape;498;p33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31" name="Google Shape;499;p33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322" name="Google Shape;500;p33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27" name="Google Shape;501;p33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323" name="Google Shape;502;p33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326" name="Google Shape;503;p33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324" name="Google Shape;504;p33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5" name="Google Shape;505;p33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30" name="Google Shape;506;p33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328" name="Google Shape;507;p33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9" name="Google Shape;508;p33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32" name="Google Shape;509;p33">
            <a:hlinkClick r:id="rId2" action="ppaction://hlinksldjump"/>
          </p:cNvPr>
          <p:cNvSpPr txBox="1"/>
          <p:nvPr/>
        </p:nvSpPr>
        <p:spPr>
          <a:xfrm>
            <a:off x="7882774" y="4847325"/>
            <a:ext cx="974776" cy="9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 defTabSz="594359">
              <a:lnSpc>
                <a:spcPct val="115000"/>
              </a:lnSpc>
              <a:defRPr sz="65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333" name="Google Shape;51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7296"/>
            </a:lvl1pPr>
          </a:lstStyle>
          <a:p>
            <a:pPr rtl="0">
              <a:defRPr/>
            </a:pPr>
            <a:r>
              <a:t>types</a:t>
            </a:r>
          </a:p>
        </p:txBody>
      </p:sp>
      <p:sp>
        <p:nvSpPr>
          <p:cNvPr id="334" name="Google Shape;513;p33"/>
          <p:cNvSpPr txBox="1"/>
          <p:nvPr/>
        </p:nvSpPr>
        <p:spPr>
          <a:xfrm>
            <a:off x="2450700" y="2569349"/>
            <a:ext cx="4242600" cy="8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ctr">
              <a:defRPr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</a:lstStyle>
          <a:p>
            <a:r>
              <a:t>basically two types of SJF methods</a:t>
            </a:r>
          </a:p>
        </p:txBody>
      </p:sp>
      <p:grpSp>
        <p:nvGrpSpPr>
          <p:cNvPr id="337" name="Google Shape;514;p33"/>
          <p:cNvGrpSpPr/>
          <p:nvPr/>
        </p:nvGrpSpPr>
        <p:grpSpPr>
          <a:xfrm>
            <a:off x="4351568" y="3669202"/>
            <a:ext cx="440831" cy="441017"/>
            <a:chOff x="0" y="0"/>
            <a:chExt cx="440829" cy="441016"/>
          </a:xfrm>
        </p:grpSpPr>
        <p:sp>
          <p:nvSpPr>
            <p:cNvPr id="335" name="Google Shape;515;p33"/>
            <p:cNvSpPr/>
            <p:nvPr/>
          </p:nvSpPr>
          <p:spPr>
            <a:xfrm>
              <a:off x="0" y="0"/>
              <a:ext cx="440830" cy="441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0"/>
                  </a:moveTo>
                  <a:cubicBezTo>
                    <a:pt x="4846" y="0"/>
                    <a:pt x="0" y="4836"/>
                    <a:pt x="0" y="10792"/>
                  </a:cubicBezTo>
                  <a:cubicBezTo>
                    <a:pt x="0" y="13879"/>
                    <a:pt x="1288" y="16652"/>
                    <a:pt x="3360" y="18619"/>
                  </a:cubicBezTo>
                  <a:cubicBezTo>
                    <a:pt x="5299" y="20472"/>
                    <a:pt x="7925" y="21600"/>
                    <a:pt x="10805" y="21600"/>
                  </a:cubicBezTo>
                  <a:cubicBezTo>
                    <a:pt x="13685" y="21600"/>
                    <a:pt x="16312" y="20472"/>
                    <a:pt x="18251" y="18619"/>
                  </a:cubicBezTo>
                  <a:cubicBezTo>
                    <a:pt x="20315" y="16644"/>
                    <a:pt x="21600" y="13879"/>
                    <a:pt x="21600" y="10792"/>
                  </a:cubicBezTo>
                  <a:cubicBezTo>
                    <a:pt x="21600" y="4836"/>
                    <a:pt x="16774" y="0"/>
                    <a:pt x="1080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EA7D"/>
                </a:gs>
                <a:gs pos="100000">
                  <a:srgbClr val="E57C85"/>
                </a:gs>
              </a:gsLst>
              <a:lin ang="5400700" scaled="0"/>
            </a:gra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6" name="Google Shape;516;p33"/>
            <p:cNvSpPr/>
            <p:nvPr/>
          </p:nvSpPr>
          <p:spPr>
            <a:xfrm>
              <a:off x="140013" y="107973"/>
              <a:ext cx="160826" cy="22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2" y="0"/>
                  </a:moveTo>
                  <a:cubicBezTo>
                    <a:pt x="9633" y="0"/>
                    <a:pt x="8690" y="674"/>
                    <a:pt x="8690" y="1506"/>
                  </a:cubicBezTo>
                  <a:lnTo>
                    <a:pt x="8690" y="1962"/>
                  </a:lnTo>
                  <a:cubicBezTo>
                    <a:pt x="8690" y="2010"/>
                    <a:pt x="8723" y="2060"/>
                    <a:pt x="8723" y="2111"/>
                  </a:cubicBezTo>
                  <a:cubicBezTo>
                    <a:pt x="5309" y="2758"/>
                    <a:pt x="2747" y="4980"/>
                    <a:pt x="2747" y="7642"/>
                  </a:cubicBezTo>
                  <a:lnTo>
                    <a:pt x="2747" y="12166"/>
                  </a:lnTo>
                  <a:cubicBezTo>
                    <a:pt x="1068" y="12914"/>
                    <a:pt x="0" y="14265"/>
                    <a:pt x="0" y="15711"/>
                  </a:cubicBezTo>
                  <a:lnTo>
                    <a:pt x="0" y="16915"/>
                  </a:lnTo>
                  <a:cubicBezTo>
                    <a:pt x="0" y="17539"/>
                    <a:pt x="705" y="18043"/>
                    <a:pt x="1581" y="18043"/>
                  </a:cubicBezTo>
                  <a:lnTo>
                    <a:pt x="20022" y="18043"/>
                  </a:lnTo>
                  <a:cubicBezTo>
                    <a:pt x="20898" y="18043"/>
                    <a:pt x="21600" y="17539"/>
                    <a:pt x="21600" y="16915"/>
                  </a:cubicBezTo>
                  <a:lnTo>
                    <a:pt x="21600" y="15711"/>
                  </a:lnTo>
                  <a:cubicBezTo>
                    <a:pt x="21600" y="14265"/>
                    <a:pt x="20539" y="12914"/>
                    <a:pt x="18853" y="12166"/>
                  </a:cubicBezTo>
                  <a:lnTo>
                    <a:pt x="18853" y="7642"/>
                  </a:lnTo>
                  <a:cubicBezTo>
                    <a:pt x="18853" y="4980"/>
                    <a:pt x="16295" y="2758"/>
                    <a:pt x="12877" y="2111"/>
                  </a:cubicBezTo>
                  <a:cubicBezTo>
                    <a:pt x="12877" y="2060"/>
                    <a:pt x="12914" y="2010"/>
                    <a:pt x="12914" y="1962"/>
                  </a:cubicBezTo>
                  <a:lnTo>
                    <a:pt x="12914" y="1506"/>
                  </a:lnTo>
                  <a:cubicBezTo>
                    <a:pt x="12914" y="674"/>
                    <a:pt x="11967" y="0"/>
                    <a:pt x="10802" y="0"/>
                  </a:cubicBezTo>
                  <a:close/>
                  <a:moveTo>
                    <a:pt x="7108" y="18964"/>
                  </a:moveTo>
                  <a:cubicBezTo>
                    <a:pt x="7108" y="20422"/>
                    <a:pt x="8757" y="21600"/>
                    <a:pt x="10802" y="21600"/>
                  </a:cubicBezTo>
                  <a:cubicBezTo>
                    <a:pt x="12843" y="21600"/>
                    <a:pt x="14492" y="20422"/>
                    <a:pt x="14492" y="189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oogle Shape;517;p33"/>
          <p:cNvGrpSpPr/>
          <p:nvPr/>
        </p:nvGrpSpPr>
        <p:grpSpPr>
          <a:xfrm>
            <a:off x="2374376" y="2938925"/>
            <a:ext cx="4395247" cy="151850"/>
            <a:chOff x="0" y="0"/>
            <a:chExt cx="4395246" cy="151849"/>
          </a:xfrm>
        </p:grpSpPr>
        <p:sp>
          <p:nvSpPr>
            <p:cNvPr id="338" name="Google Shape;518;p33"/>
            <p:cNvSpPr/>
            <p:nvPr/>
          </p:nvSpPr>
          <p:spPr>
            <a:xfrm>
              <a:off x="0" y="-1"/>
              <a:ext cx="76323" cy="15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" y="0"/>
                  </a:moveTo>
                  <a:lnTo>
                    <a:pt x="21600" y="10714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9" name="Google Shape;519;p33"/>
            <p:cNvSpPr/>
            <p:nvPr/>
          </p:nvSpPr>
          <p:spPr>
            <a:xfrm rot="10800000">
              <a:off x="4318924" y="0"/>
              <a:ext cx="76323" cy="15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2" y="0"/>
                  </a:moveTo>
                  <a:lnTo>
                    <a:pt x="21600" y="10714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1" name="Google Shape;520;p33"/>
          <p:cNvSpPr/>
          <p:nvPr/>
        </p:nvSpPr>
        <p:spPr>
          <a:xfrm>
            <a:off x="1089212" y="1266463"/>
            <a:ext cx="740102" cy="1"/>
          </a:xfrm>
          <a:prstGeom prst="line">
            <a:avLst/>
          </a:prstGeom>
          <a:ln>
            <a:solidFill>
              <a:srgbClr val="E2E2E2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2" name="Google Shape;521;p33"/>
          <p:cNvSpPr/>
          <p:nvPr/>
        </p:nvSpPr>
        <p:spPr>
          <a:xfrm>
            <a:off x="7314662" y="3889712"/>
            <a:ext cx="740101" cy="1"/>
          </a:xfrm>
          <a:prstGeom prst="line">
            <a:avLst/>
          </a:prstGeom>
          <a:ln>
            <a:solidFill>
              <a:srgbClr val="E2E2E2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587;p37"/>
          <p:cNvSpPr txBox="1">
            <a:spLocks noGrp="1"/>
          </p:cNvSpPr>
          <p:nvPr>
            <p:ph type="body" sz="quarter" idx="1"/>
          </p:nvPr>
        </p:nvSpPr>
        <p:spPr>
          <a:xfrm>
            <a:off x="796199" y="109799"/>
            <a:ext cx="1066202" cy="277801"/>
          </a:xfrm>
          <a:prstGeom prst="rect">
            <a:avLst/>
          </a:prstGeom>
        </p:spPr>
        <p:txBody>
          <a:bodyPr lIns="0" tIns="0" rIns="0" bIns="0"/>
          <a:lstStyle>
            <a:lvl1pPr marL="0" indent="0" defTabSz="886968">
              <a:defRPr sz="97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rtl="0">
              <a:defRPr/>
            </a:pPr>
            <a:r>
              <a:t>YOUR LOGO HERE</a:t>
            </a:r>
          </a:p>
        </p:txBody>
      </p:sp>
      <p:grpSp>
        <p:nvGrpSpPr>
          <p:cNvPr id="348" name="Google Shape;588;p37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345" name="Google Shape;589;p37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6" name="Google Shape;590;p37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7" name="Google Shape;591;p37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8" name="Google Shape;592;p37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349" name="Google Shape;593;p37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54" name="Google Shape;594;p37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350" name="Google Shape;595;p37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353" name="Google Shape;596;p37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351" name="Google Shape;597;p37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2" name="Google Shape;598;p37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57" name="Google Shape;599;p37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355" name="Google Shape;600;p37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6" name="Google Shape;601;p37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59" name="Google Shape;602;p37">
            <a:hlinkClick r:id="rId2" action="ppaction://hlinksldjump"/>
          </p:cNvPr>
          <p:cNvSpPr txBox="1"/>
          <p:nvPr/>
        </p:nvSpPr>
        <p:spPr>
          <a:xfrm>
            <a:off x="7882774" y="4847325"/>
            <a:ext cx="974776" cy="9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 defTabSz="594359">
              <a:lnSpc>
                <a:spcPct val="115000"/>
              </a:lnSpc>
              <a:defRPr sz="65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360" name="Google Shape;603;p37"/>
          <p:cNvSpPr txBox="1">
            <a:spLocks noGrp="1"/>
          </p:cNvSpPr>
          <p:nvPr>
            <p:ph type="title"/>
          </p:nvPr>
        </p:nvSpPr>
        <p:spPr>
          <a:xfrm>
            <a:off x="960007" y="2189314"/>
            <a:ext cx="3936301" cy="1499101"/>
          </a:xfrm>
          <a:prstGeom prst="rect">
            <a:avLst/>
          </a:prstGeom>
        </p:spPr>
        <p:txBody>
          <a:bodyPr/>
          <a:lstStyle>
            <a:lvl1pPr defTabSz="713231">
              <a:defRPr sz="3900"/>
            </a:lvl1pPr>
          </a:lstStyle>
          <a:p>
            <a:pPr rtl="0">
              <a:defRPr/>
            </a:pPr>
            <a:r>
              <a:t>Non-Preemptive SJF</a:t>
            </a:r>
          </a:p>
        </p:txBody>
      </p:sp>
      <p:sp>
        <p:nvSpPr>
          <p:cNvPr id="361" name="Google Shape;604;p37"/>
          <p:cNvSpPr txBox="1"/>
          <p:nvPr/>
        </p:nvSpPr>
        <p:spPr>
          <a:xfrm>
            <a:off x="948600" y="1052000"/>
            <a:ext cx="1625401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defTabSz="768095">
              <a:defRPr sz="4200" b="1">
                <a:solidFill>
                  <a:srgbClr val="FFEA7D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/01</a:t>
            </a:r>
          </a:p>
        </p:txBody>
      </p:sp>
      <p:sp>
        <p:nvSpPr>
          <p:cNvPr id="362" name="Google Shape;607;p37"/>
          <p:cNvSpPr/>
          <p:nvPr/>
        </p:nvSpPr>
        <p:spPr>
          <a:xfrm>
            <a:off x="4285624" y="3749588"/>
            <a:ext cx="792601" cy="1"/>
          </a:xfrm>
          <a:prstGeom prst="line">
            <a:avLst/>
          </a:prstGeom>
          <a:ln>
            <a:solidFill>
              <a:srgbClr val="E2E2E2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01" name="Google Shape;608;p37"/>
          <p:cNvGrpSpPr/>
          <p:nvPr/>
        </p:nvGrpSpPr>
        <p:grpSpPr>
          <a:xfrm>
            <a:off x="5380449" y="1070629"/>
            <a:ext cx="2867465" cy="3002255"/>
            <a:chOff x="0" y="0"/>
            <a:chExt cx="2867463" cy="3002253"/>
          </a:xfrm>
        </p:grpSpPr>
        <p:sp>
          <p:nvSpPr>
            <p:cNvPr id="363" name="Google Shape;609;p37"/>
            <p:cNvSpPr/>
            <p:nvPr/>
          </p:nvSpPr>
          <p:spPr>
            <a:xfrm>
              <a:off x="784175" y="274020"/>
              <a:ext cx="1334101" cy="2405101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4" name="Google Shape;610;p37"/>
            <p:cNvSpPr/>
            <p:nvPr/>
          </p:nvSpPr>
          <p:spPr>
            <a:xfrm>
              <a:off x="918125" y="476245"/>
              <a:ext cx="1066201" cy="449701"/>
            </a:xfrm>
            <a:prstGeom prst="roundRect">
              <a:avLst>
                <a:gd name="adj" fmla="val 18711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5" name="Google Shape;611;p37"/>
            <p:cNvSpPr/>
            <p:nvPr/>
          </p:nvSpPr>
          <p:spPr>
            <a:xfrm>
              <a:off x="918125" y="1008170"/>
              <a:ext cx="1066201" cy="999901"/>
            </a:xfrm>
            <a:prstGeom prst="roundRect">
              <a:avLst>
                <a:gd name="adj" fmla="val 7939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6" name="Google Shape;612;p37"/>
            <p:cNvSpPr/>
            <p:nvPr/>
          </p:nvSpPr>
          <p:spPr>
            <a:xfrm>
              <a:off x="918125" y="2070170"/>
              <a:ext cx="1066201" cy="449701"/>
            </a:xfrm>
            <a:prstGeom prst="roundRect">
              <a:avLst>
                <a:gd name="adj" fmla="val 18711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7" name="Google Shape;613;p37"/>
            <p:cNvSpPr/>
            <p:nvPr/>
          </p:nvSpPr>
          <p:spPr>
            <a:xfrm>
              <a:off x="766293" y="0"/>
              <a:ext cx="1369855" cy="3002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01"/>
                  </a:moveTo>
                  <a:cubicBezTo>
                    <a:pt x="11095" y="601"/>
                    <a:pt x="11336" y="711"/>
                    <a:pt x="11336" y="845"/>
                  </a:cubicBezTo>
                  <a:cubicBezTo>
                    <a:pt x="11336" y="980"/>
                    <a:pt x="11095" y="1089"/>
                    <a:pt x="10800" y="1089"/>
                  </a:cubicBezTo>
                  <a:cubicBezTo>
                    <a:pt x="10506" y="1089"/>
                    <a:pt x="10264" y="980"/>
                    <a:pt x="10264" y="845"/>
                  </a:cubicBezTo>
                  <a:cubicBezTo>
                    <a:pt x="10264" y="711"/>
                    <a:pt x="10506" y="601"/>
                    <a:pt x="10800" y="601"/>
                  </a:cubicBezTo>
                  <a:close/>
                  <a:moveTo>
                    <a:pt x="12380" y="1546"/>
                  </a:moveTo>
                  <a:cubicBezTo>
                    <a:pt x="12508" y="1546"/>
                    <a:pt x="12610" y="1592"/>
                    <a:pt x="12610" y="1649"/>
                  </a:cubicBezTo>
                  <a:cubicBezTo>
                    <a:pt x="12610" y="1707"/>
                    <a:pt x="12508" y="1751"/>
                    <a:pt x="12380" y="1751"/>
                  </a:cubicBezTo>
                  <a:lnTo>
                    <a:pt x="9220" y="1751"/>
                  </a:lnTo>
                  <a:cubicBezTo>
                    <a:pt x="9092" y="1751"/>
                    <a:pt x="8991" y="1707"/>
                    <a:pt x="8991" y="1649"/>
                  </a:cubicBezTo>
                  <a:cubicBezTo>
                    <a:pt x="8991" y="1622"/>
                    <a:pt x="9017" y="1596"/>
                    <a:pt x="9061" y="1575"/>
                  </a:cubicBezTo>
                  <a:cubicBezTo>
                    <a:pt x="9097" y="1559"/>
                    <a:pt x="9156" y="1546"/>
                    <a:pt x="9220" y="1546"/>
                  </a:cubicBezTo>
                  <a:close/>
                  <a:moveTo>
                    <a:pt x="20332" y="2660"/>
                  </a:moveTo>
                  <a:cubicBezTo>
                    <a:pt x="20557" y="2660"/>
                    <a:pt x="20738" y="2744"/>
                    <a:pt x="20738" y="2846"/>
                  </a:cubicBezTo>
                  <a:lnTo>
                    <a:pt x="20738" y="18678"/>
                  </a:lnTo>
                  <a:cubicBezTo>
                    <a:pt x="20738" y="18781"/>
                    <a:pt x="20557" y="18864"/>
                    <a:pt x="20332" y="18864"/>
                  </a:cubicBezTo>
                  <a:lnTo>
                    <a:pt x="1268" y="18864"/>
                  </a:lnTo>
                  <a:cubicBezTo>
                    <a:pt x="1044" y="18864"/>
                    <a:pt x="862" y="18781"/>
                    <a:pt x="862" y="18678"/>
                  </a:cubicBezTo>
                  <a:lnTo>
                    <a:pt x="862" y="2846"/>
                  </a:lnTo>
                  <a:cubicBezTo>
                    <a:pt x="862" y="2744"/>
                    <a:pt x="1044" y="2660"/>
                    <a:pt x="1268" y="2660"/>
                  </a:cubicBezTo>
                  <a:close/>
                  <a:moveTo>
                    <a:pt x="10800" y="19497"/>
                  </a:moveTo>
                  <a:cubicBezTo>
                    <a:pt x="11727" y="19497"/>
                    <a:pt x="12476" y="19836"/>
                    <a:pt x="12476" y="20257"/>
                  </a:cubicBezTo>
                  <a:cubicBezTo>
                    <a:pt x="12476" y="20677"/>
                    <a:pt x="11727" y="21019"/>
                    <a:pt x="10800" y="21019"/>
                  </a:cubicBezTo>
                  <a:cubicBezTo>
                    <a:pt x="9874" y="21019"/>
                    <a:pt x="9130" y="20677"/>
                    <a:pt x="9130" y="20257"/>
                  </a:cubicBezTo>
                  <a:cubicBezTo>
                    <a:pt x="9130" y="19836"/>
                    <a:pt x="9874" y="19497"/>
                    <a:pt x="10800" y="19497"/>
                  </a:cubicBezTo>
                  <a:close/>
                  <a:moveTo>
                    <a:pt x="2207" y="0"/>
                  </a:moveTo>
                  <a:cubicBezTo>
                    <a:pt x="991" y="0"/>
                    <a:pt x="0" y="444"/>
                    <a:pt x="0" y="989"/>
                  </a:cubicBezTo>
                  <a:lnTo>
                    <a:pt x="0" y="20611"/>
                  </a:lnTo>
                  <a:cubicBezTo>
                    <a:pt x="0" y="21158"/>
                    <a:pt x="991" y="21600"/>
                    <a:pt x="2207" y="21600"/>
                  </a:cubicBezTo>
                  <a:lnTo>
                    <a:pt x="19395" y="21600"/>
                  </a:lnTo>
                  <a:cubicBezTo>
                    <a:pt x="20610" y="21600"/>
                    <a:pt x="21600" y="21158"/>
                    <a:pt x="21600" y="20611"/>
                  </a:cubicBezTo>
                  <a:lnTo>
                    <a:pt x="21600" y="989"/>
                  </a:lnTo>
                  <a:cubicBezTo>
                    <a:pt x="21600" y="444"/>
                    <a:pt x="20610" y="0"/>
                    <a:pt x="1939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5" name="Google Shape;614;p37"/>
            <p:cNvGrpSpPr/>
            <p:nvPr/>
          </p:nvGrpSpPr>
          <p:grpSpPr>
            <a:xfrm>
              <a:off x="0" y="129645"/>
              <a:ext cx="1386601" cy="449701"/>
              <a:chOff x="0" y="0"/>
              <a:chExt cx="1386600" cy="449700"/>
            </a:xfrm>
          </p:grpSpPr>
          <p:sp>
            <p:nvSpPr>
              <p:cNvPr id="368" name="Google Shape;615;p37"/>
              <p:cNvSpPr/>
              <p:nvPr/>
            </p:nvSpPr>
            <p:spPr>
              <a:xfrm>
                <a:off x="0" y="0"/>
                <a:ext cx="1386601" cy="449701"/>
              </a:xfrm>
              <a:prstGeom prst="roundRect">
                <a:avLst>
                  <a:gd name="adj" fmla="val 18711"/>
                </a:avLst>
              </a:prstGeom>
              <a:gradFill flip="none" rotWithShape="1">
                <a:gsLst>
                  <a:gs pos="0">
                    <a:srgbClr val="FFEA7D"/>
                  </a:gs>
                  <a:gs pos="100000">
                    <a:srgbClr val="E57C85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Google Shape;616;p37"/>
              <p:cNvSpPr/>
              <p:nvPr/>
            </p:nvSpPr>
            <p:spPr>
              <a:xfrm>
                <a:off x="100054" y="48323"/>
                <a:ext cx="336553" cy="33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0"/>
                    </a:moveTo>
                    <a:cubicBezTo>
                      <a:pt x="4846" y="0"/>
                      <a:pt x="0" y="4836"/>
                      <a:pt x="0" y="10792"/>
                    </a:cubicBezTo>
                    <a:cubicBezTo>
                      <a:pt x="0" y="13879"/>
                      <a:pt x="1288" y="16652"/>
                      <a:pt x="3360" y="18619"/>
                    </a:cubicBezTo>
                    <a:cubicBezTo>
                      <a:pt x="5299" y="20472"/>
                      <a:pt x="7925" y="21600"/>
                      <a:pt x="10805" y="21600"/>
                    </a:cubicBezTo>
                    <a:cubicBezTo>
                      <a:pt x="13685" y="21600"/>
                      <a:pt x="16312" y="20472"/>
                      <a:pt x="18251" y="18619"/>
                    </a:cubicBezTo>
                    <a:cubicBezTo>
                      <a:pt x="20315" y="16644"/>
                      <a:pt x="21600" y="13879"/>
                      <a:pt x="21600" y="10792"/>
                    </a:cubicBezTo>
                    <a:cubicBezTo>
                      <a:pt x="21600" y="4836"/>
                      <a:pt x="16774" y="0"/>
                      <a:pt x="1080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1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" name="Google Shape;617;p37"/>
              <p:cNvSpPr/>
              <p:nvPr/>
            </p:nvSpPr>
            <p:spPr>
              <a:xfrm>
                <a:off x="162505" y="109167"/>
                <a:ext cx="211683" cy="215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6040"/>
                    </a:moveTo>
                    <a:cubicBezTo>
                      <a:pt x="10931" y="6040"/>
                      <a:pt x="11063" y="6045"/>
                      <a:pt x="11196" y="6055"/>
                    </a:cubicBezTo>
                    <a:cubicBezTo>
                      <a:pt x="13538" y="6237"/>
                      <a:pt x="15443" y="8106"/>
                      <a:pt x="15628" y="10417"/>
                    </a:cubicBezTo>
                    <a:cubicBezTo>
                      <a:pt x="15848" y="13220"/>
                      <a:pt x="13597" y="15567"/>
                      <a:pt x="10794" y="15567"/>
                    </a:cubicBezTo>
                    <a:cubicBezTo>
                      <a:pt x="10667" y="15567"/>
                      <a:pt x="10539" y="15562"/>
                      <a:pt x="10411" y="15552"/>
                    </a:cubicBezTo>
                    <a:cubicBezTo>
                      <a:pt x="8061" y="15369"/>
                      <a:pt x="6162" y="13494"/>
                      <a:pt x="5979" y="11190"/>
                    </a:cubicBezTo>
                    <a:cubicBezTo>
                      <a:pt x="5752" y="8385"/>
                      <a:pt x="7997" y="6040"/>
                      <a:pt x="10801" y="6040"/>
                    </a:cubicBezTo>
                    <a:close/>
                    <a:moveTo>
                      <a:pt x="8206" y="0"/>
                    </a:moveTo>
                    <a:lnTo>
                      <a:pt x="7744" y="2863"/>
                    </a:lnTo>
                    <a:cubicBezTo>
                      <a:pt x="6868" y="3192"/>
                      <a:pt x="6059" y="3659"/>
                      <a:pt x="5350" y="4233"/>
                    </a:cubicBezTo>
                    <a:lnTo>
                      <a:pt x="2591" y="3192"/>
                    </a:lnTo>
                    <a:lnTo>
                      <a:pt x="0" y="7612"/>
                    </a:lnTo>
                    <a:lnTo>
                      <a:pt x="2290" y="9440"/>
                    </a:lnTo>
                    <a:cubicBezTo>
                      <a:pt x="2216" y="9883"/>
                      <a:pt x="2181" y="10338"/>
                      <a:pt x="2181" y="10802"/>
                    </a:cubicBezTo>
                    <a:cubicBezTo>
                      <a:pt x="2181" y="11263"/>
                      <a:pt x="2216" y="11723"/>
                      <a:pt x="2290" y="12166"/>
                    </a:cubicBezTo>
                    <a:lnTo>
                      <a:pt x="0" y="13990"/>
                    </a:lnTo>
                    <a:lnTo>
                      <a:pt x="2591" y="18415"/>
                    </a:lnTo>
                    <a:lnTo>
                      <a:pt x="5350" y="17374"/>
                    </a:lnTo>
                    <a:cubicBezTo>
                      <a:pt x="6059" y="17948"/>
                      <a:pt x="6868" y="18409"/>
                      <a:pt x="7744" y="18737"/>
                    </a:cubicBezTo>
                    <a:lnTo>
                      <a:pt x="8206" y="21600"/>
                    </a:lnTo>
                    <a:lnTo>
                      <a:pt x="13393" y="21600"/>
                    </a:lnTo>
                    <a:lnTo>
                      <a:pt x="13855" y="18737"/>
                    </a:lnTo>
                    <a:cubicBezTo>
                      <a:pt x="14733" y="18409"/>
                      <a:pt x="15540" y="17948"/>
                      <a:pt x="16257" y="17374"/>
                    </a:cubicBezTo>
                    <a:lnTo>
                      <a:pt x="19008" y="18415"/>
                    </a:lnTo>
                    <a:lnTo>
                      <a:pt x="21600" y="13990"/>
                    </a:lnTo>
                    <a:lnTo>
                      <a:pt x="19309" y="12166"/>
                    </a:lnTo>
                    <a:cubicBezTo>
                      <a:pt x="19383" y="11717"/>
                      <a:pt x="19424" y="11263"/>
                      <a:pt x="19424" y="10802"/>
                    </a:cubicBezTo>
                    <a:cubicBezTo>
                      <a:pt x="19424" y="10338"/>
                      <a:pt x="19383" y="9883"/>
                      <a:pt x="19309" y="9440"/>
                    </a:cubicBezTo>
                    <a:lnTo>
                      <a:pt x="21600" y="7612"/>
                    </a:lnTo>
                    <a:lnTo>
                      <a:pt x="19008" y="3192"/>
                    </a:lnTo>
                    <a:lnTo>
                      <a:pt x="16257" y="4233"/>
                    </a:lnTo>
                    <a:cubicBezTo>
                      <a:pt x="15540" y="3659"/>
                      <a:pt x="14733" y="3192"/>
                      <a:pt x="13855" y="2863"/>
                    </a:cubicBezTo>
                    <a:lnTo>
                      <a:pt x="13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374" name="Google Shape;618;p37"/>
              <p:cNvGrpSpPr/>
              <p:nvPr/>
            </p:nvGrpSpPr>
            <p:grpSpPr>
              <a:xfrm>
                <a:off x="523951" y="131225"/>
                <a:ext cx="706512" cy="187248"/>
                <a:chOff x="0" y="0"/>
                <a:chExt cx="706510" cy="187246"/>
              </a:xfrm>
            </p:grpSpPr>
            <p:sp>
              <p:nvSpPr>
                <p:cNvPr id="371" name="Google Shape;619;p37"/>
                <p:cNvSpPr/>
                <p:nvPr/>
              </p:nvSpPr>
              <p:spPr>
                <a:xfrm>
                  <a:off x="11" y="-1"/>
                  <a:ext cx="706501" cy="4080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2" name="Google Shape;620;p37"/>
                <p:cNvSpPr/>
                <p:nvPr/>
              </p:nvSpPr>
              <p:spPr>
                <a:xfrm>
                  <a:off x="11" y="73230"/>
                  <a:ext cx="706501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3" name="Google Shape;621;p37"/>
                <p:cNvSpPr/>
                <p:nvPr/>
              </p:nvSpPr>
              <p:spPr>
                <a:xfrm>
                  <a:off x="0" y="146446"/>
                  <a:ext cx="465300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391" name="Google Shape;622;p37"/>
            <p:cNvGrpSpPr/>
            <p:nvPr/>
          </p:nvGrpSpPr>
          <p:grpSpPr>
            <a:xfrm>
              <a:off x="1153369" y="1540607"/>
              <a:ext cx="1714095" cy="744210"/>
              <a:chOff x="0" y="55"/>
              <a:chExt cx="1714093" cy="744209"/>
            </a:xfrm>
          </p:grpSpPr>
          <p:grpSp>
            <p:nvGrpSpPr>
              <p:cNvPr id="385" name="Google Shape;623;p37"/>
              <p:cNvGrpSpPr/>
              <p:nvPr/>
            </p:nvGrpSpPr>
            <p:grpSpPr>
              <a:xfrm>
                <a:off x="-1" y="55"/>
                <a:ext cx="1714095" cy="744211"/>
                <a:chOff x="0" y="55"/>
                <a:chExt cx="1714093" cy="744209"/>
              </a:xfrm>
            </p:grpSpPr>
            <p:sp>
              <p:nvSpPr>
                <p:cNvPr id="376" name="Google Shape;624;p37"/>
                <p:cNvSpPr/>
                <p:nvPr/>
              </p:nvSpPr>
              <p:spPr>
                <a:xfrm>
                  <a:off x="-1" y="55"/>
                  <a:ext cx="1714095" cy="7442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67" y="0"/>
                      </a:moveTo>
                      <a:cubicBezTo>
                        <a:pt x="746" y="0"/>
                        <a:pt x="0" y="1719"/>
                        <a:pt x="0" y="3838"/>
                      </a:cubicBezTo>
                      <a:lnTo>
                        <a:pt x="0" y="17762"/>
                      </a:lnTo>
                      <a:cubicBezTo>
                        <a:pt x="0" y="19881"/>
                        <a:pt x="746" y="21600"/>
                        <a:pt x="1667" y="21600"/>
                      </a:cubicBezTo>
                      <a:lnTo>
                        <a:pt x="19934" y="21600"/>
                      </a:lnTo>
                      <a:cubicBezTo>
                        <a:pt x="20854" y="21600"/>
                        <a:pt x="21600" y="19881"/>
                        <a:pt x="21600" y="17762"/>
                      </a:cubicBezTo>
                      <a:lnTo>
                        <a:pt x="21600" y="3838"/>
                      </a:lnTo>
                      <a:cubicBezTo>
                        <a:pt x="21600" y="1719"/>
                        <a:pt x="20854" y="0"/>
                        <a:pt x="1993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7" name="Google Shape;625;p37"/>
                <p:cNvSpPr/>
                <p:nvPr/>
              </p:nvSpPr>
              <p:spPr>
                <a:xfrm>
                  <a:off x="203957" y="148642"/>
                  <a:ext cx="309710" cy="164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20" y="0"/>
                      </a:moveTo>
                      <a:cubicBezTo>
                        <a:pt x="2573" y="0"/>
                        <a:pt x="0" y="4844"/>
                        <a:pt x="0" y="10829"/>
                      </a:cubicBezTo>
                      <a:cubicBezTo>
                        <a:pt x="0" y="16756"/>
                        <a:pt x="2573" y="21600"/>
                        <a:pt x="5720" y="21600"/>
                      </a:cubicBezTo>
                      <a:lnTo>
                        <a:pt x="15884" y="21600"/>
                      </a:lnTo>
                      <a:cubicBezTo>
                        <a:pt x="19031" y="21600"/>
                        <a:pt x="21600" y="16756"/>
                        <a:pt x="21600" y="10829"/>
                      </a:cubicBezTo>
                      <a:cubicBezTo>
                        <a:pt x="21600" y="4844"/>
                        <a:pt x="19031" y="0"/>
                        <a:pt x="15884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8" name="Google Shape;626;p37"/>
                <p:cNvSpPr/>
                <p:nvPr/>
              </p:nvSpPr>
              <p:spPr>
                <a:xfrm>
                  <a:off x="189289" y="134198"/>
                  <a:ext cx="193037" cy="1934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19" y="0"/>
                      </a:moveTo>
                      <a:cubicBezTo>
                        <a:pt x="4836" y="0"/>
                        <a:pt x="0" y="4831"/>
                        <a:pt x="0" y="10806"/>
                      </a:cubicBezTo>
                      <a:cubicBezTo>
                        <a:pt x="0" y="16731"/>
                        <a:pt x="4836" y="21600"/>
                        <a:pt x="10819" y="21600"/>
                      </a:cubicBezTo>
                      <a:cubicBezTo>
                        <a:pt x="16770" y="21600"/>
                        <a:pt x="21600" y="16731"/>
                        <a:pt x="21600" y="10806"/>
                      </a:cubicBezTo>
                      <a:cubicBezTo>
                        <a:pt x="21600" y="4831"/>
                        <a:pt x="16770" y="0"/>
                        <a:pt x="1081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9" name="Google Shape;627;p37"/>
                <p:cNvSpPr/>
                <p:nvPr/>
              </p:nvSpPr>
              <p:spPr>
                <a:xfrm>
                  <a:off x="217450" y="162415"/>
                  <a:ext cx="136772" cy="1367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2" y="0"/>
                      </a:moveTo>
                      <a:cubicBezTo>
                        <a:pt x="4854" y="0"/>
                        <a:pt x="0" y="4856"/>
                        <a:pt x="0" y="10835"/>
                      </a:cubicBezTo>
                      <a:cubicBezTo>
                        <a:pt x="0" y="16797"/>
                        <a:pt x="4854" y="21600"/>
                        <a:pt x="10822" y="21600"/>
                      </a:cubicBezTo>
                      <a:cubicBezTo>
                        <a:pt x="16746" y="21600"/>
                        <a:pt x="21600" y="16797"/>
                        <a:pt x="21600" y="10835"/>
                      </a:cubicBezTo>
                      <a:cubicBezTo>
                        <a:pt x="21600" y="4856"/>
                        <a:pt x="16746" y="0"/>
                        <a:pt x="10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80" name="Google Shape;628;p37"/>
                <p:cNvSpPr/>
                <p:nvPr/>
              </p:nvSpPr>
              <p:spPr>
                <a:xfrm>
                  <a:off x="203957" y="431428"/>
                  <a:ext cx="309710" cy="1642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20" y="0"/>
                      </a:moveTo>
                      <a:cubicBezTo>
                        <a:pt x="2573" y="0"/>
                        <a:pt x="0" y="4838"/>
                        <a:pt x="0" y="10826"/>
                      </a:cubicBezTo>
                      <a:cubicBezTo>
                        <a:pt x="0" y="16762"/>
                        <a:pt x="2573" y="21600"/>
                        <a:pt x="5720" y="21600"/>
                      </a:cubicBezTo>
                      <a:lnTo>
                        <a:pt x="15884" y="21600"/>
                      </a:lnTo>
                      <a:cubicBezTo>
                        <a:pt x="19031" y="21600"/>
                        <a:pt x="21600" y="16762"/>
                        <a:pt x="21600" y="10826"/>
                      </a:cubicBezTo>
                      <a:cubicBezTo>
                        <a:pt x="21600" y="4838"/>
                        <a:pt x="19031" y="0"/>
                        <a:pt x="15884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81" name="Google Shape;629;p37"/>
                <p:cNvSpPr/>
                <p:nvPr/>
              </p:nvSpPr>
              <p:spPr>
                <a:xfrm>
                  <a:off x="331492" y="416984"/>
                  <a:ext cx="193318" cy="1934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3" y="0"/>
                      </a:moveTo>
                      <a:cubicBezTo>
                        <a:pt x="4823" y="0"/>
                        <a:pt x="0" y="4826"/>
                        <a:pt x="0" y="10803"/>
                      </a:cubicBezTo>
                      <a:cubicBezTo>
                        <a:pt x="0" y="16730"/>
                        <a:pt x="4823" y="21600"/>
                        <a:pt x="10803" y="21600"/>
                      </a:cubicBezTo>
                      <a:cubicBezTo>
                        <a:pt x="16777" y="21600"/>
                        <a:pt x="21600" y="16730"/>
                        <a:pt x="21600" y="10803"/>
                      </a:cubicBezTo>
                      <a:cubicBezTo>
                        <a:pt x="21600" y="4826"/>
                        <a:pt x="16777" y="0"/>
                        <a:pt x="108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82" name="Google Shape;630;p37"/>
                <p:cNvSpPr/>
                <p:nvPr/>
              </p:nvSpPr>
              <p:spPr>
                <a:xfrm>
                  <a:off x="359989" y="445145"/>
                  <a:ext cx="136437" cy="1367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6" y="0"/>
                      </a:moveTo>
                      <a:cubicBezTo>
                        <a:pt x="4804" y="0"/>
                        <a:pt x="0" y="4863"/>
                        <a:pt x="0" y="10831"/>
                      </a:cubicBezTo>
                      <a:cubicBezTo>
                        <a:pt x="0" y="16790"/>
                        <a:pt x="4804" y="21600"/>
                        <a:pt x="10796" y="21600"/>
                      </a:cubicBezTo>
                      <a:cubicBezTo>
                        <a:pt x="16778" y="21600"/>
                        <a:pt x="21600" y="16790"/>
                        <a:pt x="21600" y="10831"/>
                      </a:cubicBezTo>
                      <a:cubicBezTo>
                        <a:pt x="21600" y="4863"/>
                        <a:pt x="16778" y="0"/>
                        <a:pt x="107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83" name="Google Shape;631;p37"/>
                <p:cNvSpPr/>
                <p:nvPr/>
              </p:nvSpPr>
              <p:spPr>
                <a:xfrm>
                  <a:off x="746182" y="166558"/>
                  <a:ext cx="115275" cy="1149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5" y="0"/>
                      </a:moveTo>
                      <a:cubicBezTo>
                        <a:pt x="4857" y="0"/>
                        <a:pt x="0" y="4806"/>
                        <a:pt x="0" y="10768"/>
                      </a:cubicBezTo>
                      <a:cubicBezTo>
                        <a:pt x="0" y="16794"/>
                        <a:pt x="4857" y="21600"/>
                        <a:pt x="10795" y="21600"/>
                      </a:cubicBezTo>
                      <a:cubicBezTo>
                        <a:pt x="16732" y="21600"/>
                        <a:pt x="21600" y="16794"/>
                        <a:pt x="21600" y="10768"/>
                      </a:cubicBezTo>
                      <a:cubicBezTo>
                        <a:pt x="21600" y="4806"/>
                        <a:pt x="16732" y="0"/>
                        <a:pt x="1079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84" name="Google Shape;632;p37"/>
                <p:cNvSpPr/>
                <p:nvPr/>
              </p:nvSpPr>
              <p:spPr>
                <a:xfrm>
                  <a:off x="746182" y="456063"/>
                  <a:ext cx="115275" cy="1149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5" y="0"/>
                      </a:moveTo>
                      <a:cubicBezTo>
                        <a:pt x="4857" y="0"/>
                        <a:pt x="0" y="4806"/>
                        <a:pt x="0" y="10832"/>
                      </a:cubicBezTo>
                      <a:cubicBezTo>
                        <a:pt x="0" y="16773"/>
                        <a:pt x="4857" y="21600"/>
                        <a:pt x="10795" y="21600"/>
                      </a:cubicBezTo>
                      <a:cubicBezTo>
                        <a:pt x="16732" y="21600"/>
                        <a:pt x="21600" y="16773"/>
                        <a:pt x="21600" y="10832"/>
                      </a:cubicBezTo>
                      <a:cubicBezTo>
                        <a:pt x="21600" y="4806"/>
                        <a:pt x="16732" y="0"/>
                        <a:pt x="1079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90" name="Google Shape;633;p37"/>
              <p:cNvGrpSpPr/>
              <p:nvPr/>
            </p:nvGrpSpPr>
            <p:grpSpPr>
              <a:xfrm>
                <a:off x="920098" y="166716"/>
                <a:ext cx="545409" cy="410287"/>
                <a:chOff x="0" y="0"/>
                <a:chExt cx="545407" cy="410286"/>
              </a:xfrm>
            </p:grpSpPr>
            <p:sp>
              <p:nvSpPr>
                <p:cNvPr id="386" name="Google Shape;634;p37"/>
                <p:cNvSpPr/>
                <p:nvPr/>
              </p:nvSpPr>
              <p:spPr>
                <a:xfrm>
                  <a:off x="8" y="-1"/>
                  <a:ext cx="5454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87" name="Google Shape;635;p37"/>
                <p:cNvSpPr/>
                <p:nvPr/>
              </p:nvSpPr>
              <p:spPr>
                <a:xfrm>
                  <a:off x="8" y="283557"/>
                  <a:ext cx="5454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88" name="Google Shape;636;p37"/>
                <p:cNvSpPr/>
                <p:nvPr/>
              </p:nvSpPr>
              <p:spPr>
                <a:xfrm>
                  <a:off x="0" y="81834"/>
                  <a:ext cx="3672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89" name="Google Shape;637;p37"/>
                <p:cNvSpPr/>
                <p:nvPr/>
              </p:nvSpPr>
              <p:spPr>
                <a:xfrm>
                  <a:off x="1" y="364086"/>
                  <a:ext cx="4602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396" name="Google Shape;638;p37"/>
            <p:cNvGrpSpPr/>
            <p:nvPr/>
          </p:nvGrpSpPr>
          <p:grpSpPr>
            <a:xfrm>
              <a:off x="193400" y="2284870"/>
              <a:ext cx="381601" cy="356701"/>
              <a:chOff x="0" y="0"/>
              <a:chExt cx="381600" cy="356700"/>
            </a:xfrm>
          </p:grpSpPr>
          <p:sp>
            <p:nvSpPr>
              <p:cNvPr id="392" name="Google Shape;639;p37"/>
              <p:cNvSpPr/>
              <p:nvPr/>
            </p:nvSpPr>
            <p:spPr>
              <a:xfrm>
                <a:off x="0" y="0"/>
                <a:ext cx="381601" cy="356701"/>
              </a:xfrm>
              <a:prstGeom prst="roundRect">
                <a:avLst>
                  <a:gd name="adj" fmla="val 18293"/>
                </a:avLst>
              </a:prstGeom>
              <a:gradFill flip="none" rotWithShape="1"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395" name="Google Shape;640;p37"/>
              <p:cNvGrpSpPr/>
              <p:nvPr/>
            </p:nvGrpSpPr>
            <p:grpSpPr>
              <a:xfrm>
                <a:off x="76284" y="66461"/>
                <a:ext cx="229201" cy="229202"/>
                <a:chOff x="0" y="0"/>
                <a:chExt cx="229200" cy="229200"/>
              </a:xfrm>
            </p:grpSpPr>
            <p:sp>
              <p:nvSpPr>
                <p:cNvPr id="393" name="Google Shape;641;p37"/>
                <p:cNvSpPr/>
                <p:nvPr/>
              </p:nvSpPr>
              <p:spPr>
                <a:xfrm>
                  <a:off x="0" y="94200"/>
                  <a:ext cx="229201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94" name="Google Shape;642;p37"/>
                <p:cNvSpPr/>
                <p:nvPr/>
              </p:nvSpPr>
              <p:spPr>
                <a:xfrm rot="5400000">
                  <a:off x="-1" y="94200"/>
                  <a:ext cx="229202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400" name="Google Shape;643;p37"/>
            <p:cNvGrpSpPr/>
            <p:nvPr/>
          </p:nvGrpSpPr>
          <p:grpSpPr>
            <a:xfrm>
              <a:off x="310411" y="1540545"/>
              <a:ext cx="147601" cy="604801"/>
              <a:chOff x="0" y="0"/>
              <a:chExt cx="147600" cy="604800"/>
            </a:xfrm>
          </p:grpSpPr>
          <p:sp>
            <p:nvSpPr>
              <p:cNvPr id="397" name="Google Shape;644;p37"/>
              <p:cNvSpPr/>
              <p:nvPr/>
            </p:nvSpPr>
            <p:spPr>
              <a:xfrm rot="5400000">
                <a:off x="-1" y="457200"/>
                <a:ext cx="147602" cy="147601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8" name="Google Shape;645;p37"/>
              <p:cNvSpPr/>
              <p:nvPr/>
            </p:nvSpPr>
            <p:spPr>
              <a:xfrm rot="5400000">
                <a:off x="-1" y="228600"/>
                <a:ext cx="147602" cy="147601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9" name="Google Shape;646;p37"/>
              <p:cNvSpPr/>
              <p:nvPr/>
            </p:nvSpPr>
            <p:spPr>
              <a:xfrm rot="5400000">
                <a:off x="-1" y="-1"/>
                <a:ext cx="147602" cy="147602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587;p37"/>
          <p:cNvSpPr txBox="1">
            <a:spLocks noGrp="1"/>
          </p:cNvSpPr>
          <p:nvPr>
            <p:ph type="body" sz="quarter" idx="1"/>
          </p:nvPr>
        </p:nvSpPr>
        <p:spPr>
          <a:xfrm>
            <a:off x="796199" y="109799"/>
            <a:ext cx="1066202" cy="277801"/>
          </a:xfrm>
          <a:prstGeom prst="rect">
            <a:avLst/>
          </a:prstGeom>
        </p:spPr>
        <p:txBody>
          <a:bodyPr lIns="0" tIns="0" rIns="0" bIns="0"/>
          <a:lstStyle>
            <a:lvl1pPr marL="0" indent="0" defTabSz="886968">
              <a:defRPr sz="97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rtl="0">
              <a:defRPr/>
            </a:pPr>
            <a:r>
              <a:t>YOUR LOGO HERE</a:t>
            </a:r>
          </a:p>
        </p:txBody>
      </p:sp>
      <p:grpSp>
        <p:nvGrpSpPr>
          <p:cNvPr id="407" name="Google Shape;588;p37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404" name="Google Shape;589;p37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5" name="Google Shape;590;p37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6" name="Google Shape;591;p37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17" name="Google Shape;592;p37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408" name="Google Shape;593;p37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13" name="Google Shape;594;p37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409" name="Google Shape;595;p37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12" name="Google Shape;596;p37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410" name="Google Shape;597;p37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1" name="Google Shape;598;p37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416" name="Google Shape;599;p37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414" name="Google Shape;600;p37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Google Shape;601;p37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18" name="Google Shape;602;p37">
            <a:hlinkClick r:id="rId2" action="ppaction://hlinksldjump"/>
          </p:cNvPr>
          <p:cNvSpPr txBox="1"/>
          <p:nvPr/>
        </p:nvSpPr>
        <p:spPr>
          <a:xfrm>
            <a:off x="7882774" y="4847325"/>
            <a:ext cx="974776" cy="9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 defTabSz="594359">
              <a:lnSpc>
                <a:spcPct val="115000"/>
              </a:lnSpc>
              <a:defRPr sz="65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419" name="Google Shape;603;p37"/>
          <p:cNvSpPr txBox="1">
            <a:spLocks noGrp="1"/>
          </p:cNvSpPr>
          <p:nvPr>
            <p:ph type="title"/>
          </p:nvPr>
        </p:nvSpPr>
        <p:spPr>
          <a:xfrm>
            <a:off x="621864" y="3351086"/>
            <a:ext cx="3936302" cy="1499101"/>
          </a:xfrm>
          <a:prstGeom prst="rect">
            <a:avLst/>
          </a:prstGeom>
        </p:spPr>
        <p:txBody>
          <a:bodyPr/>
          <a:lstStyle>
            <a:lvl1pPr defTabSz="713231">
              <a:defRPr sz="3900"/>
            </a:lvl1pPr>
          </a:lstStyle>
          <a:p>
            <a:pPr rtl="0">
              <a:defRPr/>
            </a:pPr>
            <a:r>
              <a:t>Non-Preemptive SJF</a:t>
            </a:r>
          </a:p>
        </p:txBody>
      </p:sp>
      <p:sp>
        <p:nvSpPr>
          <p:cNvPr id="420" name="Google Shape;604;p37"/>
          <p:cNvSpPr txBox="1"/>
          <p:nvPr/>
        </p:nvSpPr>
        <p:spPr>
          <a:xfrm>
            <a:off x="948600" y="1052000"/>
            <a:ext cx="1625401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defTabSz="768095">
              <a:defRPr sz="4200" b="1">
                <a:solidFill>
                  <a:srgbClr val="FFEA7D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/01</a:t>
            </a:r>
          </a:p>
        </p:txBody>
      </p:sp>
      <p:sp>
        <p:nvSpPr>
          <p:cNvPr id="421" name="Google Shape;607;p37"/>
          <p:cNvSpPr/>
          <p:nvPr/>
        </p:nvSpPr>
        <p:spPr>
          <a:xfrm>
            <a:off x="4285624" y="3749588"/>
            <a:ext cx="792601" cy="1"/>
          </a:xfrm>
          <a:prstGeom prst="line">
            <a:avLst/>
          </a:prstGeom>
          <a:ln>
            <a:solidFill>
              <a:srgbClr val="E2E2E2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60" name="Google Shape;608;p37"/>
          <p:cNvGrpSpPr/>
          <p:nvPr/>
        </p:nvGrpSpPr>
        <p:grpSpPr>
          <a:xfrm>
            <a:off x="5380449" y="1070629"/>
            <a:ext cx="2867465" cy="3002255"/>
            <a:chOff x="0" y="0"/>
            <a:chExt cx="2867463" cy="3002253"/>
          </a:xfrm>
        </p:grpSpPr>
        <p:sp>
          <p:nvSpPr>
            <p:cNvPr id="422" name="Google Shape;609;p37"/>
            <p:cNvSpPr/>
            <p:nvPr/>
          </p:nvSpPr>
          <p:spPr>
            <a:xfrm>
              <a:off x="784175" y="274020"/>
              <a:ext cx="1334101" cy="2405101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Google Shape;610;p37"/>
            <p:cNvSpPr/>
            <p:nvPr/>
          </p:nvSpPr>
          <p:spPr>
            <a:xfrm>
              <a:off x="918125" y="476245"/>
              <a:ext cx="1066201" cy="449701"/>
            </a:xfrm>
            <a:prstGeom prst="roundRect">
              <a:avLst>
                <a:gd name="adj" fmla="val 18711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Google Shape;611;p37"/>
            <p:cNvSpPr/>
            <p:nvPr/>
          </p:nvSpPr>
          <p:spPr>
            <a:xfrm>
              <a:off x="918125" y="1008170"/>
              <a:ext cx="1066201" cy="999901"/>
            </a:xfrm>
            <a:prstGeom prst="roundRect">
              <a:avLst>
                <a:gd name="adj" fmla="val 7939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Google Shape;612;p37"/>
            <p:cNvSpPr/>
            <p:nvPr/>
          </p:nvSpPr>
          <p:spPr>
            <a:xfrm>
              <a:off x="918125" y="2070170"/>
              <a:ext cx="1066201" cy="449701"/>
            </a:xfrm>
            <a:prstGeom prst="roundRect">
              <a:avLst>
                <a:gd name="adj" fmla="val 18711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Google Shape;613;p37"/>
            <p:cNvSpPr/>
            <p:nvPr/>
          </p:nvSpPr>
          <p:spPr>
            <a:xfrm>
              <a:off x="766293" y="0"/>
              <a:ext cx="1369855" cy="3002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01"/>
                  </a:moveTo>
                  <a:cubicBezTo>
                    <a:pt x="11095" y="601"/>
                    <a:pt x="11336" y="711"/>
                    <a:pt x="11336" y="845"/>
                  </a:cubicBezTo>
                  <a:cubicBezTo>
                    <a:pt x="11336" y="980"/>
                    <a:pt x="11095" y="1089"/>
                    <a:pt x="10800" y="1089"/>
                  </a:cubicBezTo>
                  <a:cubicBezTo>
                    <a:pt x="10506" y="1089"/>
                    <a:pt x="10264" y="980"/>
                    <a:pt x="10264" y="845"/>
                  </a:cubicBezTo>
                  <a:cubicBezTo>
                    <a:pt x="10264" y="711"/>
                    <a:pt x="10506" y="601"/>
                    <a:pt x="10800" y="601"/>
                  </a:cubicBezTo>
                  <a:close/>
                  <a:moveTo>
                    <a:pt x="12380" y="1546"/>
                  </a:moveTo>
                  <a:cubicBezTo>
                    <a:pt x="12508" y="1546"/>
                    <a:pt x="12610" y="1592"/>
                    <a:pt x="12610" y="1649"/>
                  </a:cubicBezTo>
                  <a:cubicBezTo>
                    <a:pt x="12610" y="1707"/>
                    <a:pt x="12508" y="1751"/>
                    <a:pt x="12380" y="1751"/>
                  </a:cubicBezTo>
                  <a:lnTo>
                    <a:pt x="9220" y="1751"/>
                  </a:lnTo>
                  <a:cubicBezTo>
                    <a:pt x="9092" y="1751"/>
                    <a:pt x="8991" y="1707"/>
                    <a:pt x="8991" y="1649"/>
                  </a:cubicBezTo>
                  <a:cubicBezTo>
                    <a:pt x="8991" y="1622"/>
                    <a:pt x="9017" y="1596"/>
                    <a:pt x="9061" y="1575"/>
                  </a:cubicBezTo>
                  <a:cubicBezTo>
                    <a:pt x="9097" y="1559"/>
                    <a:pt x="9156" y="1546"/>
                    <a:pt x="9220" y="1546"/>
                  </a:cubicBezTo>
                  <a:close/>
                  <a:moveTo>
                    <a:pt x="20332" y="2660"/>
                  </a:moveTo>
                  <a:cubicBezTo>
                    <a:pt x="20557" y="2660"/>
                    <a:pt x="20738" y="2744"/>
                    <a:pt x="20738" y="2846"/>
                  </a:cubicBezTo>
                  <a:lnTo>
                    <a:pt x="20738" y="18678"/>
                  </a:lnTo>
                  <a:cubicBezTo>
                    <a:pt x="20738" y="18781"/>
                    <a:pt x="20557" y="18864"/>
                    <a:pt x="20332" y="18864"/>
                  </a:cubicBezTo>
                  <a:lnTo>
                    <a:pt x="1268" y="18864"/>
                  </a:lnTo>
                  <a:cubicBezTo>
                    <a:pt x="1044" y="18864"/>
                    <a:pt x="862" y="18781"/>
                    <a:pt x="862" y="18678"/>
                  </a:cubicBezTo>
                  <a:lnTo>
                    <a:pt x="862" y="2846"/>
                  </a:lnTo>
                  <a:cubicBezTo>
                    <a:pt x="862" y="2744"/>
                    <a:pt x="1044" y="2660"/>
                    <a:pt x="1268" y="2660"/>
                  </a:cubicBezTo>
                  <a:close/>
                  <a:moveTo>
                    <a:pt x="10800" y="19497"/>
                  </a:moveTo>
                  <a:cubicBezTo>
                    <a:pt x="11727" y="19497"/>
                    <a:pt x="12476" y="19836"/>
                    <a:pt x="12476" y="20257"/>
                  </a:cubicBezTo>
                  <a:cubicBezTo>
                    <a:pt x="12476" y="20677"/>
                    <a:pt x="11727" y="21019"/>
                    <a:pt x="10800" y="21019"/>
                  </a:cubicBezTo>
                  <a:cubicBezTo>
                    <a:pt x="9874" y="21019"/>
                    <a:pt x="9130" y="20677"/>
                    <a:pt x="9130" y="20257"/>
                  </a:cubicBezTo>
                  <a:cubicBezTo>
                    <a:pt x="9130" y="19836"/>
                    <a:pt x="9874" y="19497"/>
                    <a:pt x="10800" y="19497"/>
                  </a:cubicBezTo>
                  <a:close/>
                  <a:moveTo>
                    <a:pt x="2207" y="0"/>
                  </a:moveTo>
                  <a:cubicBezTo>
                    <a:pt x="991" y="0"/>
                    <a:pt x="0" y="444"/>
                    <a:pt x="0" y="989"/>
                  </a:cubicBezTo>
                  <a:lnTo>
                    <a:pt x="0" y="20611"/>
                  </a:lnTo>
                  <a:cubicBezTo>
                    <a:pt x="0" y="21158"/>
                    <a:pt x="991" y="21600"/>
                    <a:pt x="2207" y="21600"/>
                  </a:cubicBezTo>
                  <a:lnTo>
                    <a:pt x="19395" y="21600"/>
                  </a:lnTo>
                  <a:cubicBezTo>
                    <a:pt x="20610" y="21600"/>
                    <a:pt x="21600" y="21158"/>
                    <a:pt x="21600" y="20611"/>
                  </a:cubicBezTo>
                  <a:lnTo>
                    <a:pt x="21600" y="989"/>
                  </a:lnTo>
                  <a:cubicBezTo>
                    <a:pt x="21600" y="444"/>
                    <a:pt x="20610" y="0"/>
                    <a:pt x="1939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4" name="Google Shape;614;p37"/>
            <p:cNvGrpSpPr/>
            <p:nvPr/>
          </p:nvGrpSpPr>
          <p:grpSpPr>
            <a:xfrm>
              <a:off x="0" y="129645"/>
              <a:ext cx="1386601" cy="449701"/>
              <a:chOff x="0" y="0"/>
              <a:chExt cx="1386600" cy="449700"/>
            </a:xfrm>
          </p:grpSpPr>
          <p:sp>
            <p:nvSpPr>
              <p:cNvPr id="427" name="Google Shape;615;p37"/>
              <p:cNvSpPr/>
              <p:nvPr/>
            </p:nvSpPr>
            <p:spPr>
              <a:xfrm>
                <a:off x="0" y="0"/>
                <a:ext cx="1386601" cy="449701"/>
              </a:xfrm>
              <a:prstGeom prst="roundRect">
                <a:avLst>
                  <a:gd name="adj" fmla="val 18711"/>
                </a:avLst>
              </a:prstGeom>
              <a:gradFill flip="none" rotWithShape="1">
                <a:gsLst>
                  <a:gs pos="0">
                    <a:srgbClr val="FFEA7D"/>
                  </a:gs>
                  <a:gs pos="100000">
                    <a:srgbClr val="E57C85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8" name="Google Shape;616;p37"/>
              <p:cNvSpPr/>
              <p:nvPr/>
            </p:nvSpPr>
            <p:spPr>
              <a:xfrm>
                <a:off x="100054" y="48323"/>
                <a:ext cx="336553" cy="33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0"/>
                    </a:moveTo>
                    <a:cubicBezTo>
                      <a:pt x="4846" y="0"/>
                      <a:pt x="0" y="4836"/>
                      <a:pt x="0" y="10792"/>
                    </a:cubicBezTo>
                    <a:cubicBezTo>
                      <a:pt x="0" y="13879"/>
                      <a:pt x="1288" y="16652"/>
                      <a:pt x="3360" y="18619"/>
                    </a:cubicBezTo>
                    <a:cubicBezTo>
                      <a:pt x="5299" y="20472"/>
                      <a:pt x="7925" y="21600"/>
                      <a:pt x="10805" y="21600"/>
                    </a:cubicBezTo>
                    <a:cubicBezTo>
                      <a:pt x="13685" y="21600"/>
                      <a:pt x="16312" y="20472"/>
                      <a:pt x="18251" y="18619"/>
                    </a:cubicBezTo>
                    <a:cubicBezTo>
                      <a:pt x="20315" y="16644"/>
                      <a:pt x="21600" y="13879"/>
                      <a:pt x="21600" y="10792"/>
                    </a:cubicBezTo>
                    <a:cubicBezTo>
                      <a:pt x="21600" y="4836"/>
                      <a:pt x="16774" y="0"/>
                      <a:pt x="1080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1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9" name="Google Shape;617;p37"/>
              <p:cNvSpPr/>
              <p:nvPr/>
            </p:nvSpPr>
            <p:spPr>
              <a:xfrm>
                <a:off x="162505" y="109167"/>
                <a:ext cx="211683" cy="215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6040"/>
                    </a:moveTo>
                    <a:cubicBezTo>
                      <a:pt x="10931" y="6040"/>
                      <a:pt x="11063" y="6045"/>
                      <a:pt x="11196" y="6055"/>
                    </a:cubicBezTo>
                    <a:cubicBezTo>
                      <a:pt x="13538" y="6237"/>
                      <a:pt x="15443" y="8106"/>
                      <a:pt x="15628" y="10417"/>
                    </a:cubicBezTo>
                    <a:cubicBezTo>
                      <a:pt x="15848" y="13220"/>
                      <a:pt x="13597" y="15567"/>
                      <a:pt x="10794" y="15567"/>
                    </a:cubicBezTo>
                    <a:cubicBezTo>
                      <a:pt x="10667" y="15567"/>
                      <a:pt x="10539" y="15562"/>
                      <a:pt x="10411" y="15552"/>
                    </a:cubicBezTo>
                    <a:cubicBezTo>
                      <a:pt x="8061" y="15369"/>
                      <a:pt x="6162" y="13494"/>
                      <a:pt x="5979" y="11190"/>
                    </a:cubicBezTo>
                    <a:cubicBezTo>
                      <a:pt x="5752" y="8385"/>
                      <a:pt x="7997" y="6040"/>
                      <a:pt x="10801" y="6040"/>
                    </a:cubicBezTo>
                    <a:close/>
                    <a:moveTo>
                      <a:pt x="8206" y="0"/>
                    </a:moveTo>
                    <a:lnTo>
                      <a:pt x="7744" y="2863"/>
                    </a:lnTo>
                    <a:cubicBezTo>
                      <a:pt x="6868" y="3192"/>
                      <a:pt x="6059" y="3659"/>
                      <a:pt x="5350" y="4233"/>
                    </a:cubicBezTo>
                    <a:lnTo>
                      <a:pt x="2591" y="3192"/>
                    </a:lnTo>
                    <a:lnTo>
                      <a:pt x="0" y="7612"/>
                    </a:lnTo>
                    <a:lnTo>
                      <a:pt x="2290" y="9440"/>
                    </a:lnTo>
                    <a:cubicBezTo>
                      <a:pt x="2216" y="9883"/>
                      <a:pt x="2181" y="10338"/>
                      <a:pt x="2181" y="10802"/>
                    </a:cubicBezTo>
                    <a:cubicBezTo>
                      <a:pt x="2181" y="11263"/>
                      <a:pt x="2216" y="11723"/>
                      <a:pt x="2290" y="12166"/>
                    </a:cubicBezTo>
                    <a:lnTo>
                      <a:pt x="0" y="13990"/>
                    </a:lnTo>
                    <a:lnTo>
                      <a:pt x="2591" y="18415"/>
                    </a:lnTo>
                    <a:lnTo>
                      <a:pt x="5350" y="17374"/>
                    </a:lnTo>
                    <a:cubicBezTo>
                      <a:pt x="6059" y="17948"/>
                      <a:pt x="6868" y="18409"/>
                      <a:pt x="7744" y="18737"/>
                    </a:cubicBezTo>
                    <a:lnTo>
                      <a:pt x="8206" y="21600"/>
                    </a:lnTo>
                    <a:lnTo>
                      <a:pt x="13393" y="21600"/>
                    </a:lnTo>
                    <a:lnTo>
                      <a:pt x="13855" y="18737"/>
                    </a:lnTo>
                    <a:cubicBezTo>
                      <a:pt x="14733" y="18409"/>
                      <a:pt x="15540" y="17948"/>
                      <a:pt x="16257" y="17374"/>
                    </a:cubicBezTo>
                    <a:lnTo>
                      <a:pt x="19008" y="18415"/>
                    </a:lnTo>
                    <a:lnTo>
                      <a:pt x="21600" y="13990"/>
                    </a:lnTo>
                    <a:lnTo>
                      <a:pt x="19309" y="12166"/>
                    </a:lnTo>
                    <a:cubicBezTo>
                      <a:pt x="19383" y="11717"/>
                      <a:pt x="19424" y="11263"/>
                      <a:pt x="19424" y="10802"/>
                    </a:cubicBezTo>
                    <a:cubicBezTo>
                      <a:pt x="19424" y="10338"/>
                      <a:pt x="19383" y="9883"/>
                      <a:pt x="19309" y="9440"/>
                    </a:cubicBezTo>
                    <a:lnTo>
                      <a:pt x="21600" y="7612"/>
                    </a:lnTo>
                    <a:lnTo>
                      <a:pt x="19008" y="3192"/>
                    </a:lnTo>
                    <a:lnTo>
                      <a:pt x="16257" y="4233"/>
                    </a:lnTo>
                    <a:cubicBezTo>
                      <a:pt x="15540" y="3659"/>
                      <a:pt x="14733" y="3192"/>
                      <a:pt x="13855" y="2863"/>
                    </a:cubicBezTo>
                    <a:lnTo>
                      <a:pt x="13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33" name="Google Shape;618;p37"/>
              <p:cNvGrpSpPr/>
              <p:nvPr/>
            </p:nvGrpSpPr>
            <p:grpSpPr>
              <a:xfrm>
                <a:off x="523951" y="131225"/>
                <a:ext cx="706512" cy="187248"/>
                <a:chOff x="0" y="0"/>
                <a:chExt cx="706510" cy="187246"/>
              </a:xfrm>
            </p:grpSpPr>
            <p:sp>
              <p:nvSpPr>
                <p:cNvPr id="430" name="Google Shape;619;p37"/>
                <p:cNvSpPr/>
                <p:nvPr/>
              </p:nvSpPr>
              <p:spPr>
                <a:xfrm>
                  <a:off x="11" y="-1"/>
                  <a:ext cx="706501" cy="4080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1" name="Google Shape;620;p37"/>
                <p:cNvSpPr/>
                <p:nvPr/>
              </p:nvSpPr>
              <p:spPr>
                <a:xfrm>
                  <a:off x="11" y="73230"/>
                  <a:ext cx="706501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2" name="Google Shape;621;p37"/>
                <p:cNvSpPr/>
                <p:nvPr/>
              </p:nvSpPr>
              <p:spPr>
                <a:xfrm>
                  <a:off x="0" y="146446"/>
                  <a:ext cx="465300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450" name="Google Shape;622;p37"/>
            <p:cNvGrpSpPr/>
            <p:nvPr/>
          </p:nvGrpSpPr>
          <p:grpSpPr>
            <a:xfrm>
              <a:off x="1153369" y="1540607"/>
              <a:ext cx="1714095" cy="744210"/>
              <a:chOff x="0" y="55"/>
              <a:chExt cx="1714093" cy="744209"/>
            </a:xfrm>
          </p:grpSpPr>
          <p:grpSp>
            <p:nvGrpSpPr>
              <p:cNvPr id="444" name="Google Shape;623;p37"/>
              <p:cNvGrpSpPr/>
              <p:nvPr/>
            </p:nvGrpSpPr>
            <p:grpSpPr>
              <a:xfrm>
                <a:off x="-1" y="55"/>
                <a:ext cx="1714095" cy="744211"/>
                <a:chOff x="0" y="55"/>
                <a:chExt cx="1714093" cy="744209"/>
              </a:xfrm>
            </p:grpSpPr>
            <p:sp>
              <p:nvSpPr>
                <p:cNvPr id="435" name="Google Shape;624;p37"/>
                <p:cNvSpPr/>
                <p:nvPr/>
              </p:nvSpPr>
              <p:spPr>
                <a:xfrm>
                  <a:off x="-1" y="55"/>
                  <a:ext cx="1714095" cy="7442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67" y="0"/>
                      </a:moveTo>
                      <a:cubicBezTo>
                        <a:pt x="746" y="0"/>
                        <a:pt x="0" y="1719"/>
                        <a:pt x="0" y="3838"/>
                      </a:cubicBezTo>
                      <a:lnTo>
                        <a:pt x="0" y="17762"/>
                      </a:lnTo>
                      <a:cubicBezTo>
                        <a:pt x="0" y="19881"/>
                        <a:pt x="746" y="21600"/>
                        <a:pt x="1667" y="21600"/>
                      </a:cubicBezTo>
                      <a:lnTo>
                        <a:pt x="19934" y="21600"/>
                      </a:lnTo>
                      <a:cubicBezTo>
                        <a:pt x="20854" y="21600"/>
                        <a:pt x="21600" y="19881"/>
                        <a:pt x="21600" y="17762"/>
                      </a:cubicBezTo>
                      <a:lnTo>
                        <a:pt x="21600" y="3838"/>
                      </a:lnTo>
                      <a:cubicBezTo>
                        <a:pt x="21600" y="1719"/>
                        <a:pt x="20854" y="0"/>
                        <a:pt x="1993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6" name="Google Shape;625;p37"/>
                <p:cNvSpPr/>
                <p:nvPr/>
              </p:nvSpPr>
              <p:spPr>
                <a:xfrm>
                  <a:off x="203957" y="148642"/>
                  <a:ext cx="309710" cy="164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20" y="0"/>
                      </a:moveTo>
                      <a:cubicBezTo>
                        <a:pt x="2573" y="0"/>
                        <a:pt x="0" y="4844"/>
                        <a:pt x="0" y="10829"/>
                      </a:cubicBezTo>
                      <a:cubicBezTo>
                        <a:pt x="0" y="16756"/>
                        <a:pt x="2573" y="21600"/>
                        <a:pt x="5720" y="21600"/>
                      </a:cubicBezTo>
                      <a:lnTo>
                        <a:pt x="15884" y="21600"/>
                      </a:lnTo>
                      <a:cubicBezTo>
                        <a:pt x="19031" y="21600"/>
                        <a:pt x="21600" y="16756"/>
                        <a:pt x="21600" y="10829"/>
                      </a:cubicBezTo>
                      <a:cubicBezTo>
                        <a:pt x="21600" y="4844"/>
                        <a:pt x="19031" y="0"/>
                        <a:pt x="15884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7" name="Google Shape;626;p37"/>
                <p:cNvSpPr/>
                <p:nvPr/>
              </p:nvSpPr>
              <p:spPr>
                <a:xfrm>
                  <a:off x="189289" y="134198"/>
                  <a:ext cx="193037" cy="1934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19" y="0"/>
                      </a:moveTo>
                      <a:cubicBezTo>
                        <a:pt x="4836" y="0"/>
                        <a:pt x="0" y="4831"/>
                        <a:pt x="0" y="10806"/>
                      </a:cubicBezTo>
                      <a:cubicBezTo>
                        <a:pt x="0" y="16731"/>
                        <a:pt x="4836" y="21600"/>
                        <a:pt x="10819" y="21600"/>
                      </a:cubicBezTo>
                      <a:cubicBezTo>
                        <a:pt x="16770" y="21600"/>
                        <a:pt x="21600" y="16731"/>
                        <a:pt x="21600" y="10806"/>
                      </a:cubicBezTo>
                      <a:cubicBezTo>
                        <a:pt x="21600" y="4831"/>
                        <a:pt x="16770" y="0"/>
                        <a:pt x="1081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8" name="Google Shape;627;p37"/>
                <p:cNvSpPr/>
                <p:nvPr/>
              </p:nvSpPr>
              <p:spPr>
                <a:xfrm>
                  <a:off x="217450" y="162415"/>
                  <a:ext cx="136772" cy="1367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2" y="0"/>
                      </a:moveTo>
                      <a:cubicBezTo>
                        <a:pt x="4854" y="0"/>
                        <a:pt x="0" y="4856"/>
                        <a:pt x="0" y="10835"/>
                      </a:cubicBezTo>
                      <a:cubicBezTo>
                        <a:pt x="0" y="16797"/>
                        <a:pt x="4854" y="21600"/>
                        <a:pt x="10822" y="21600"/>
                      </a:cubicBezTo>
                      <a:cubicBezTo>
                        <a:pt x="16746" y="21600"/>
                        <a:pt x="21600" y="16797"/>
                        <a:pt x="21600" y="10835"/>
                      </a:cubicBezTo>
                      <a:cubicBezTo>
                        <a:pt x="21600" y="4856"/>
                        <a:pt x="16746" y="0"/>
                        <a:pt x="10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9" name="Google Shape;628;p37"/>
                <p:cNvSpPr/>
                <p:nvPr/>
              </p:nvSpPr>
              <p:spPr>
                <a:xfrm>
                  <a:off x="203957" y="431428"/>
                  <a:ext cx="309710" cy="1642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20" y="0"/>
                      </a:moveTo>
                      <a:cubicBezTo>
                        <a:pt x="2573" y="0"/>
                        <a:pt x="0" y="4838"/>
                        <a:pt x="0" y="10826"/>
                      </a:cubicBezTo>
                      <a:cubicBezTo>
                        <a:pt x="0" y="16762"/>
                        <a:pt x="2573" y="21600"/>
                        <a:pt x="5720" y="21600"/>
                      </a:cubicBezTo>
                      <a:lnTo>
                        <a:pt x="15884" y="21600"/>
                      </a:lnTo>
                      <a:cubicBezTo>
                        <a:pt x="19031" y="21600"/>
                        <a:pt x="21600" y="16762"/>
                        <a:pt x="21600" y="10826"/>
                      </a:cubicBezTo>
                      <a:cubicBezTo>
                        <a:pt x="21600" y="4838"/>
                        <a:pt x="19031" y="0"/>
                        <a:pt x="15884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0" name="Google Shape;629;p37"/>
                <p:cNvSpPr/>
                <p:nvPr/>
              </p:nvSpPr>
              <p:spPr>
                <a:xfrm>
                  <a:off x="331492" y="416984"/>
                  <a:ext cx="193318" cy="1934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3" y="0"/>
                      </a:moveTo>
                      <a:cubicBezTo>
                        <a:pt x="4823" y="0"/>
                        <a:pt x="0" y="4826"/>
                        <a:pt x="0" y="10803"/>
                      </a:cubicBezTo>
                      <a:cubicBezTo>
                        <a:pt x="0" y="16730"/>
                        <a:pt x="4823" y="21600"/>
                        <a:pt x="10803" y="21600"/>
                      </a:cubicBezTo>
                      <a:cubicBezTo>
                        <a:pt x="16777" y="21600"/>
                        <a:pt x="21600" y="16730"/>
                        <a:pt x="21600" y="10803"/>
                      </a:cubicBezTo>
                      <a:cubicBezTo>
                        <a:pt x="21600" y="4826"/>
                        <a:pt x="16777" y="0"/>
                        <a:pt x="108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1" name="Google Shape;630;p37"/>
                <p:cNvSpPr/>
                <p:nvPr/>
              </p:nvSpPr>
              <p:spPr>
                <a:xfrm>
                  <a:off x="359989" y="445145"/>
                  <a:ext cx="136437" cy="1367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6" y="0"/>
                      </a:moveTo>
                      <a:cubicBezTo>
                        <a:pt x="4804" y="0"/>
                        <a:pt x="0" y="4863"/>
                        <a:pt x="0" y="10831"/>
                      </a:cubicBezTo>
                      <a:cubicBezTo>
                        <a:pt x="0" y="16790"/>
                        <a:pt x="4804" y="21600"/>
                        <a:pt x="10796" y="21600"/>
                      </a:cubicBezTo>
                      <a:cubicBezTo>
                        <a:pt x="16778" y="21600"/>
                        <a:pt x="21600" y="16790"/>
                        <a:pt x="21600" y="10831"/>
                      </a:cubicBezTo>
                      <a:cubicBezTo>
                        <a:pt x="21600" y="4863"/>
                        <a:pt x="16778" y="0"/>
                        <a:pt x="107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2" name="Google Shape;631;p37"/>
                <p:cNvSpPr/>
                <p:nvPr/>
              </p:nvSpPr>
              <p:spPr>
                <a:xfrm>
                  <a:off x="746182" y="166558"/>
                  <a:ext cx="115275" cy="1149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5" y="0"/>
                      </a:moveTo>
                      <a:cubicBezTo>
                        <a:pt x="4857" y="0"/>
                        <a:pt x="0" y="4806"/>
                        <a:pt x="0" y="10768"/>
                      </a:cubicBezTo>
                      <a:cubicBezTo>
                        <a:pt x="0" y="16794"/>
                        <a:pt x="4857" y="21600"/>
                        <a:pt x="10795" y="21600"/>
                      </a:cubicBezTo>
                      <a:cubicBezTo>
                        <a:pt x="16732" y="21600"/>
                        <a:pt x="21600" y="16794"/>
                        <a:pt x="21600" y="10768"/>
                      </a:cubicBezTo>
                      <a:cubicBezTo>
                        <a:pt x="21600" y="4806"/>
                        <a:pt x="16732" y="0"/>
                        <a:pt x="1079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3" name="Google Shape;632;p37"/>
                <p:cNvSpPr/>
                <p:nvPr/>
              </p:nvSpPr>
              <p:spPr>
                <a:xfrm>
                  <a:off x="746182" y="456063"/>
                  <a:ext cx="115275" cy="1149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5" y="0"/>
                      </a:moveTo>
                      <a:cubicBezTo>
                        <a:pt x="4857" y="0"/>
                        <a:pt x="0" y="4806"/>
                        <a:pt x="0" y="10832"/>
                      </a:cubicBezTo>
                      <a:cubicBezTo>
                        <a:pt x="0" y="16773"/>
                        <a:pt x="4857" y="21600"/>
                        <a:pt x="10795" y="21600"/>
                      </a:cubicBezTo>
                      <a:cubicBezTo>
                        <a:pt x="16732" y="21600"/>
                        <a:pt x="21600" y="16773"/>
                        <a:pt x="21600" y="10832"/>
                      </a:cubicBezTo>
                      <a:cubicBezTo>
                        <a:pt x="21600" y="4806"/>
                        <a:pt x="16732" y="0"/>
                        <a:pt x="1079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49" name="Google Shape;633;p37"/>
              <p:cNvGrpSpPr/>
              <p:nvPr/>
            </p:nvGrpSpPr>
            <p:grpSpPr>
              <a:xfrm>
                <a:off x="920098" y="166716"/>
                <a:ext cx="545409" cy="410287"/>
                <a:chOff x="0" y="0"/>
                <a:chExt cx="545407" cy="410286"/>
              </a:xfrm>
            </p:grpSpPr>
            <p:sp>
              <p:nvSpPr>
                <p:cNvPr id="445" name="Google Shape;634;p37"/>
                <p:cNvSpPr/>
                <p:nvPr/>
              </p:nvSpPr>
              <p:spPr>
                <a:xfrm>
                  <a:off x="8" y="-1"/>
                  <a:ext cx="5454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6" name="Google Shape;635;p37"/>
                <p:cNvSpPr/>
                <p:nvPr/>
              </p:nvSpPr>
              <p:spPr>
                <a:xfrm>
                  <a:off x="8" y="283557"/>
                  <a:ext cx="5454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7" name="Google Shape;636;p37"/>
                <p:cNvSpPr/>
                <p:nvPr/>
              </p:nvSpPr>
              <p:spPr>
                <a:xfrm>
                  <a:off x="0" y="81834"/>
                  <a:ext cx="3672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8" name="Google Shape;637;p37"/>
                <p:cNvSpPr/>
                <p:nvPr/>
              </p:nvSpPr>
              <p:spPr>
                <a:xfrm>
                  <a:off x="1" y="364086"/>
                  <a:ext cx="4602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455" name="Google Shape;638;p37"/>
            <p:cNvGrpSpPr/>
            <p:nvPr/>
          </p:nvGrpSpPr>
          <p:grpSpPr>
            <a:xfrm>
              <a:off x="193400" y="2284870"/>
              <a:ext cx="381601" cy="356701"/>
              <a:chOff x="0" y="0"/>
              <a:chExt cx="381600" cy="356700"/>
            </a:xfrm>
          </p:grpSpPr>
          <p:sp>
            <p:nvSpPr>
              <p:cNvPr id="451" name="Google Shape;639;p37"/>
              <p:cNvSpPr/>
              <p:nvPr/>
            </p:nvSpPr>
            <p:spPr>
              <a:xfrm>
                <a:off x="0" y="0"/>
                <a:ext cx="381601" cy="356701"/>
              </a:xfrm>
              <a:prstGeom prst="roundRect">
                <a:avLst>
                  <a:gd name="adj" fmla="val 18293"/>
                </a:avLst>
              </a:prstGeom>
              <a:gradFill flip="none" rotWithShape="1"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54" name="Google Shape;640;p37"/>
              <p:cNvGrpSpPr/>
              <p:nvPr/>
            </p:nvGrpSpPr>
            <p:grpSpPr>
              <a:xfrm>
                <a:off x="76284" y="66461"/>
                <a:ext cx="229201" cy="229202"/>
                <a:chOff x="0" y="0"/>
                <a:chExt cx="229200" cy="229200"/>
              </a:xfrm>
            </p:grpSpPr>
            <p:sp>
              <p:nvSpPr>
                <p:cNvPr id="452" name="Google Shape;641;p37"/>
                <p:cNvSpPr/>
                <p:nvPr/>
              </p:nvSpPr>
              <p:spPr>
                <a:xfrm>
                  <a:off x="0" y="94200"/>
                  <a:ext cx="229201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53" name="Google Shape;642;p37"/>
                <p:cNvSpPr/>
                <p:nvPr/>
              </p:nvSpPr>
              <p:spPr>
                <a:xfrm rot="5400000">
                  <a:off x="-1" y="94200"/>
                  <a:ext cx="229202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459" name="Google Shape;643;p37"/>
            <p:cNvGrpSpPr/>
            <p:nvPr/>
          </p:nvGrpSpPr>
          <p:grpSpPr>
            <a:xfrm>
              <a:off x="310411" y="1540545"/>
              <a:ext cx="147601" cy="604801"/>
              <a:chOff x="0" y="0"/>
              <a:chExt cx="147600" cy="604800"/>
            </a:xfrm>
          </p:grpSpPr>
          <p:sp>
            <p:nvSpPr>
              <p:cNvPr id="456" name="Google Shape;644;p37"/>
              <p:cNvSpPr/>
              <p:nvPr/>
            </p:nvSpPr>
            <p:spPr>
              <a:xfrm rot="5400000">
                <a:off x="-1" y="457200"/>
                <a:ext cx="147602" cy="147601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7" name="Google Shape;645;p37"/>
              <p:cNvSpPr/>
              <p:nvPr/>
            </p:nvSpPr>
            <p:spPr>
              <a:xfrm rot="5400000">
                <a:off x="-1" y="228600"/>
                <a:ext cx="147602" cy="147601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8" name="Google Shape;646;p37"/>
              <p:cNvSpPr/>
              <p:nvPr/>
            </p:nvSpPr>
            <p:spPr>
              <a:xfrm rot="5400000">
                <a:off x="-1" y="-1"/>
                <a:ext cx="147602" cy="147602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61" name="مربع نص 1"/>
          <p:cNvSpPr txBox="1"/>
          <p:nvPr/>
        </p:nvSpPr>
        <p:spPr>
          <a:xfrm>
            <a:off x="1413726" y="1969977"/>
            <a:ext cx="414523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D6798C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</a:lstStyle>
          <a:p>
            <a:r>
              <a:t> In non-preemptive scheduling, once the CPU cycle is allocated to process, the process holds it till it reaches a waiting state or terminated.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1" animBg="1" advAuto="0"/>
      <p:bldP spid="461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587;p37"/>
          <p:cNvSpPr txBox="1">
            <a:spLocks noGrp="1"/>
          </p:cNvSpPr>
          <p:nvPr>
            <p:ph type="body" sz="quarter" idx="1"/>
          </p:nvPr>
        </p:nvSpPr>
        <p:spPr>
          <a:xfrm>
            <a:off x="796199" y="109799"/>
            <a:ext cx="1066202" cy="277801"/>
          </a:xfrm>
          <a:prstGeom prst="rect">
            <a:avLst/>
          </a:prstGeom>
        </p:spPr>
        <p:txBody>
          <a:bodyPr lIns="0" tIns="0" rIns="0" bIns="0"/>
          <a:lstStyle>
            <a:lvl1pPr marL="0" indent="0" defTabSz="886968">
              <a:defRPr sz="97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rtl="0">
              <a:defRPr/>
            </a:pPr>
            <a:r>
              <a:t>YOUR LOGO HERE</a:t>
            </a:r>
          </a:p>
        </p:txBody>
      </p:sp>
      <p:grpSp>
        <p:nvGrpSpPr>
          <p:cNvPr id="467" name="Google Shape;588;p37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464" name="Google Shape;589;p37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Google Shape;590;p37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" name="Google Shape;591;p37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77" name="Google Shape;592;p37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468" name="Google Shape;593;p37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73" name="Google Shape;594;p37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469" name="Google Shape;595;p37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72" name="Google Shape;596;p37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470" name="Google Shape;597;p37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71" name="Google Shape;598;p37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476" name="Google Shape;599;p37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474" name="Google Shape;600;p37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5" name="Google Shape;601;p37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78" name="Google Shape;602;p37">
            <a:hlinkClick r:id="rId2" action="ppaction://hlinksldjump"/>
          </p:cNvPr>
          <p:cNvSpPr txBox="1"/>
          <p:nvPr/>
        </p:nvSpPr>
        <p:spPr>
          <a:xfrm>
            <a:off x="7882774" y="4847325"/>
            <a:ext cx="974776" cy="9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 defTabSz="594359">
              <a:lnSpc>
                <a:spcPct val="115000"/>
              </a:lnSpc>
              <a:defRPr sz="65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479" name="Google Shape;603;p37"/>
          <p:cNvSpPr txBox="1">
            <a:spLocks noGrp="1"/>
          </p:cNvSpPr>
          <p:nvPr>
            <p:ph type="title"/>
          </p:nvPr>
        </p:nvSpPr>
        <p:spPr>
          <a:xfrm>
            <a:off x="960007" y="2189314"/>
            <a:ext cx="3936301" cy="1499101"/>
          </a:xfrm>
          <a:prstGeom prst="rect">
            <a:avLst/>
          </a:prstGeom>
        </p:spPr>
        <p:txBody>
          <a:bodyPr/>
          <a:lstStyle>
            <a:lvl1pPr defTabSz="768095">
              <a:defRPr sz="4200"/>
            </a:lvl1pPr>
          </a:lstStyle>
          <a:p>
            <a:pPr rtl="0">
              <a:defRPr/>
            </a:pPr>
            <a:r>
              <a:t>Preemptive SJF</a:t>
            </a:r>
          </a:p>
        </p:txBody>
      </p:sp>
      <p:sp>
        <p:nvSpPr>
          <p:cNvPr id="480" name="Google Shape;604;p37"/>
          <p:cNvSpPr txBox="1"/>
          <p:nvPr/>
        </p:nvSpPr>
        <p:spPr>
          <a:xfrm>
            <a:off x="948600" y="1052000"/>
            <a:ext cx="1625401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defTabSz="768095">
              <a:defRPr sz="4200" b="1">
                <a:solidFill>
                  <a:srgbClr val="D6798C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/02</a:t>
            </a:r>
          </a:p>
        </p:txBody>
      </p:sp>
      <p:sp>
        <p:nvSpPr>
          <p:cNvPr id="481" name="Google Shape;607;p37"/>
          <p:cNvSpPr/>
          <p:nvPr/>
        </p:nvSpPr>
        <p:spPr>
          <a:xfrm>
            <a:off x="4285624" y="3749588"/>
            <a:ext cx="792601" cy="1"/>
          </a:xfrm>
          <a:prstGeom prst="line">
            <a:avLst/>
          </a:prstGeom>
          <a:ln>
            <a:solidFill>
              <a:srgbClr val="E2E2E2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20" name="Google Shape;608;p37"/>
          <p:cNvGrpSpPr/>
          <p:nvPr/>
        </p:nvGrpSpPr>
        <p:grpSpPr>
          <a:xfrm>
            <a:off x="5380449" y="1070629"/>
            <a:ext cx="2867465" cy="3002255"/>
            <a:chOff x="0" y="0"/>
            <a:chExt cx="2867463" cy="3002253"/>
          </a:xfrm>
        </p:grpSpPr>
        <p:sp>
          <p:nvSpPr>
            <p:cNvPr id="482" name="Google Shape;609;p37"/>
            <p:cNvSpPr/>
            <p:nvPr/>
          </p:nvSpPr>
          <p:spPr>
            <a:xfrm>
              <a:off x="784175" y="274020"/>
              <a:ext cx="1334101" cy="2405101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3" name="Google Shape;610;p37"/>
            <p:cNvSpPr/>
            <p:nvPr/>
          </p:nvSpPr>
          <p:spPr>
            <a:xfrm>
              <a:off x="918125" y="476245"/>
              <a:ext cx="1066201" cy="449701"/>
            </a:xfrm>
            <a:prstGeom prst="roundRect">
              <a:avLst>
                <a:gd name="adj" fmla="val 18711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4" name="Google Shape;611;p37"/>
            <p:cNvSpPr/>
            <p:nvPr/>
          </p:nvSpPr>
          <p:spPr>
            <a:xfrm>
              <a:off x="918125" y="1008170"/>
              <a:ext cx="1066201" cy="999901"/>
            </a:xfrm>
            <a:prstGeom prst="roundRect">
              <a:avLst>
                <a:gd name="adj" fmla="val 7939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5" name="Google Shape;612;p37"/>
            <p:cNvSpPr/>
            <p:nvPr/>
          </p:nvSpPr>
          <p:spPr>
            <a:xfrm>
              <a:off x="918125" y="2070170"/>
              <a:ext cx="1066201" cy="449701"/>
            </a:xfrm>
            <a:prstGeom prst="roundRect">
              <a:avLst>
                <a:gd name="adj" fmla="val 18711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6" name="Google Shape;613;p37"/>
            <p:cNvSpPr/>
            <p:nvPr/>
          </p:nvSpPr>
          <p:spPr>
            <a:xfrm>
              <a:off x="766293" y="0"/>
              <a:ext cx="1369855" cy="3002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01"/>
                  </a:moveTo>
                  <a:cubicBezTo>
                    <a:pt x="11095" y="601"/>
                    <a:pt x="11336" y="711"/>
                    <a:pt x="11336" y="845"/>
                  </a:cubicBezTo>
                  <a:cubicBezTo>
                    <a:pt x="11336" y="980"/>
                    <a:pt x="11095" y="1089"/>
                    <a:pt x="10800" y="1089"/>
                  </a:cubicBezTo>
                  <a:cubicBezTo>
                    <a:pt x="10506" y="1089"/>
                    <a:pt x="10264" y="980"/>
                    <a:pt x="10264" y="845"/>
                  </a:cubicBezTo>
                  <a:cubicBezTo>
                    <a:pt x="10264" y="711"/>
                    <a:pt x="10506" y="601"/>
                    <a:pt x="10800" y="601"/>
                  </a:cubicBezTo>
                  <a:close/>
                  <a:moveTo>
                    <a:pt x="12380" y="1546"/>
                  </a:moveTo>
                  <a:cubicBezTo>
                    <a:pt x="12508" y="1546"/>
                    <a:pt x="12610" y="1592"/>
                    <a:pt x="12610" y="1649"/>
                  </a:cubicBezTo>
                  <a:cubicBezTo>
                    <a:pt x="12610" y="1707"/>
                    <a:pt x="12508" y="1751"/>
                    <a:pt x="12380" y="1751"/>
                  </a:cubicBezTo>
                  <a:lnTo>
                    <a:pt x="9220" y="1751"/>
                  </a:lnTo>
                  <a:cubicBezTo>
                    <a:pt x="9092" y="1751"/>
                    <a:pt x="8991" y="1707"/>
                    <a:pt x="8991" y="1649"/>
                  </a:cubicBezTo>
                  <a:cubicBezTo>
                    <a:pt x="8991" y="1622"/>
                    <a:pt x="9017" y="1596"/>
                    <a:pt x="9061" y="1575"/>
                  </a:cubicBezTo>
                  <a:cubicBezTo>
                    <a:pt x="9097" y="1559"/>
                    <a:pt x="9156" y="1546"/>
                    <a:pt x="9220" y="1546"/>
                  </a:cubicBezTo>
                  <a:close/>
                  <a:moveTo>
                    <a:pt x="20332" y="2660"/>
                  </a:moveTo>
                  <a:cubicBezTo>
                    <a:pt x="20557" y="2660"/>
                    <a:pt x="20738" y="2744"/>
                    <a:pt x="20738" y="2846"/>
                  </a:cubicBezTo>
                  <a:lnTo>
                    <a:pt x="20738" y="18678"/>
                  </a:lnTo>
                  <a:cubicBezTo>
                    <a:pt x="20738" y="18781"/>
                    <a:pt x="20557" y="18864"/>
                    <a:pt x="20332" y="18864"/>
                  </a:cubicBezTo>
                  <a:lnTo>
                    <a:pt x="1268" y="18864"/>
                  </a:lnTo>
                  <a:cubicBezTo>
                    <a:pt x="1044" y="18864"/>
                    <a:pt x="862" y="18781"/>
                    <a:pt x="862" y="18678"/>
                  </a:cubicBezTo>
                  <a:lnTo>
                    <a:pt x="862" y="2846"/>
                  </a:lnTo>
                  <a:cubicBezTo>
                    <a:pt x="862" y="2744"/>
                    <a:pt x="1044" y="2660"/>
                    <a:pt x="1268" y="2660"/>
                  </a:cubicBezTo>
                  <a:close/>
                  <a:moveTo>
                    <a:pt x="10800" y="19497"/>
                  </a:moveTo>
                  <a:cubicBezTo>
                    <a:pt x="11727" y="19497"/>
                    <a:pt x="12476" y="19836"/>
                    <a:pt x="12476" y="20257"/>
                  </a:cubicBezTo>
                  <a:cubicBezTo>
                    <a:pt x="12476" y="20677"/>
                    <a:pt x="11727" y="21019"/>
                    <a:pt x="10800" y="21019"/>
                  </a:cubicBezTo>
                  <a:cubicBezTo>
                    <a:pt x="9874" y="21019"/>
                    <a:pt x="9130" y="20677"/>
                    <a:pt x="9130" y="20257"/>
                  </a:cubicBezTo>
                  <a:cubicBezTo>
                    <a:pt x="9130" y="19836"/>
                    <a:pt x="9874" y="19497"/>
                    <a:pt x="10800" y="19497"/>
                  </a:cubicBezTo>
                  <a:close/>
                  <a:moveTo>
                    <a:pt x="2207" y="0"/>
                  </a:moveTo>
                  <a:cubicBezTo>
                    <a:pt x="991" y="0"/>
                    <a:pt x="0" y="444"/>
                    <a:pt x="0" y="989"/>
                  </a:cubicBezTo>
                  <a:lnTo>
                    <a:pt x="0" y="20611"/>
                  </a:lnTo>
                  <a:cubicBezTo>
                    <a:pt x="0" y="21158"/>
                    <a:pt x="991" y="21600"/>
                    <a:pt x="2207" y="21600"/>
                  </a:cubicBezTo>
                  <a:lnTo>
                    <a:pt x="19395" y="21600"/>
                  </a:lnTo>
                  <a:cubicBezTo>
                    <a:pt x="20610" y="21600"/>
                    <a:pt x="21600" y="21158"/>
                    <a:pt x="21600" y="20611"/>
                  </a:cubicBezTo>
                  <a:lnTo>
                    <a:pt x="21600" y="989"/>
                  </a:lnTo>
                  <a:cubicBezTo>
                    <a:pt x="21600" y="444"/>
                    <a:pt x="20610" y="0"/>
                    <a:pt x="1939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94" name="Google Shape;614;p37"/>
            <p:cNvGrpSpPr/>
            <p:nvPr/>
          </p:nvGrpSpPr>
          <p:grpSpPr>
            <a:xfrm>
              <a:off x="0" y="129645"/>
              <a:ext cx="1386601" cy="449701"/>
              <a:chOff x="0" y="0"/>
              <a:chExt cx="1386600" cy="449700"/>
            </a:xfrm>
          </p:grpSpPr>
          <p:sp>
            <p:nvSpPr>
              <p:cNvPr id="487" name="Google Shape;615;p37"/>
              <p:cNvSpPr/>
              <p:nvPr/>
            </p:nvSpPr>
            <p:spPr>
              <a:xfrm>
                <a:off x="0" y="0"/>
                <a:ext cx="1386601" cy="449701"/>
              </a:xfrm>
              <a:prstGeom prst="roundRect">
                <a:avLst>
                  <a:gd name="adj" fmla="val 18711"/>
                </a:avLst>
              </a:prstGeom>
              <a:gradFill flip="none" rotWithShape="1">
                <a:gsLst>
                  <a:gs pos="0">
                    <a:srgbClr val="FFEA7D"/>
                  </a:gs>
                  <a:gs pos="100000">
                    <a:srgbClr val="E57C85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8" name="Google Shape;616;p37"/>
              <p:cNvSpPr/>
              <p:nvPr/>
            </p:nvSpPr>
            <p:spPr>
              <a:xfrm>
                <a:off x="100054" y="48323"/>
                <a:ext cx="336553" cy="33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0"/>
                    </a:moveTo>
                    <a:cubicBezTo>
                      <a:pt x="4846" y="0"/>
                      <a:pt x="0" y="4836"/>
                      <a:pt x="0" y="10792"/>
                    </a:cubicBezTo>
                    <a:cubicBezTo>
                      <a:pt x="0" y="13879"/>
                      <a:pt x="1288" y="16652"/>
                      <a:pt x="3360" y="18619"/>
                    </a:cubicBezTo>
                    <a:cubicBezTo>
                      <a:pt x="5299" y="20472"/>
                      <a:pt x="7925" y="21600"/>
                      <a:pt x="10805" y="21600"/>
                    </a:cubicBezTo>
                    <a:cubicBezTo>
                      <a:pt x="13685" y="21600"/>
                      <a:pt x="16312" y="20472"/>
                      <a:pt x="18251" y="18619"/>
                    </a:cubicBezTo>
                    <a:cubicBezTo>
                      <a:pt x="20315" y="16644"/>
                      <a:pt x="21600" y="13879"/>
                      <a:pt x="21600" y="10792"/>
                    </a:cubicBezTo>
                    <a:cubicBezTo>
                      <a:pt x="21600" y="4836"/>
                      <a:pt x="16774" y="0"/>
                      <a:pt x="1080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1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9" name="Google Shape;617;p37"/>
              <p:cNvSpPr/>
              <p:nvPr/>
            </p:nvSpPr>
            <p:spPr>
              <a:xfrm>
                <a:off x="162505" y="109167"/>
                <a:ext cx="211683" cy="215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6040"/>
                    </a:moveTo>
                    <a:cubicBezTo>
                      <a:pt x="10931" y="6040"/>
                      <a:pt x="11063" y="6045"/>
                      <a:pt x="11196" y="6055"/>
                    </a:cubicBezTo>
                    <a:cubicBezTo>
                      <a:pt x="13538" y="6237"/>
                      <a:pt x="15443" y="8106"/>
                      <a:pt x="15628" y="10417"/>
                    </a:cubicBezTo>
                    <a:cubicBezTo>
                      <a:pt x="15848" y="13220"/>
                      <a:pt x="13597" y="15567"/>
                      <a:pt x="10794" y="15567"/>
                    </a:cubicBezTo>
                    <a:cubicBezTo>
                      <a:pt x="10667" y="15567"/>
                      <a:pt x="10539" y="15562"/>
                      <a:pt x="10411" y="15552"/>
                    </a:cubicBezTo>
                    <a:cubicBezTo>
                      <a:pt x="8061" y="15369"/>
                      <a:pt x="6162" y="13494"/>
                      <a:pt x="5979" y="11190"/>
                    </a:cubicBezTo>
                    <a:cubicBezTo>
                      <a:pt x="5752" y="8385"/>
                      <a:pt x="7997" y="6040"/>
                      <a:pt x="10801" y="6040"/>
                    </a:cubicBezTo>
                    <a:close/>
                    <a:moveTo>
                      <a:pt x="8206" y="0"/>
                    </a:moveTo>
                    <a:lnTo>
                      <a:pt x="7744" y="2863"/>
                    </a:lnTo>
                    <a:cubicBezTo>
                      <a:pt x="6868" y="3192"/>
                      <a:pt x="6059" y="3659"/>
                      <a:pt x="5350" y="4233"/>
                    </a:cubicBezTo>
                    <a:lnTo>
                      <a:pt x="2591" y="3192"/>
                    </a:lnTo>
                    <a:lnTo>
                      <a:pt x="0" y="7612"/>
                    </a:lnTo>
                    <a:lnTo>
                      <a:pt x="2290" y="9440"/>
                    </a:lnTo>
                    <a:cubicBezTo>
                      <a:pt x="2216" y="9883"/>
                      <a:pt x="2181" y="10338"/>
                      <a:pt x="2181" y="10802"/>
                    </a:cubicBezTo>
                    <a:cubicBezTo>
                      <a:pt x="2181" y="11263"/>
                      <a:pt x="2216" y="11723"/>
                      <a:pt x="2290" y="12166"/>
                    </a:cubicBezTo>
                    <a:lnTo>
                      <a:pt x="0" y="13990"/>
                    </a:lnTo>
                    <a:lnTo>
                      <a:pt x="2591" y="18415"/>
                    </a:lnTo>
                    <a:lnTo>
                      <a:pt x="5350" y="17374"/>
                    </a:lnTo>
                    <a:cubicBezTo>
                      <a:pt x="6059" y="17948"/>
                      <a:pt x="6868" y="18409"/>
                      <a:pt x="7744" y="18737"/>
                    </a:cubicBezTo>
                    <a:lnTo>
                      <a:pt x="8206" y="21600"/>
                    </a:lnTo>
                    <a:lnTo>
                      <a:pt x="13393" y="21600"/>
                    </a:lnTo>
                    <a:lnTo>
                      <a:pt x="13855" y="18737"/>
                    </a:lnTo>
                    <a:cubicBezTo>
                      <a:pt x="14733" y="18409"/>
                      <a:pt x="15540" y="17948"/>
                      <a:pt x="16257" y="17374"/>
                    </a:cubicBezTo>
                    <a:lnTo>
                      <a:pt x="19008" y="18415"/>
                    </a:lnTo>
                    <a:lnTo>
                      <a:pt x="21600" y="13990"/>
                    </a:lnTo>
                    <a:lnTo>
                      <a:pt x="19309" y="12166"/>
                    </a:lnTo>
                    <a:cubicBezTo>
                      <a:pt x="19383" y="11717"/>
                      <a:pt x="19424" y="11263"/>
                      <a:pt x="19424" y="10802"/>
                    </a:cubicBezTo>
                    <a:cubicBezTo>
                      <a:pt x="19424" y="10338"/>
                      <a:pt x="19383" y="9883"/>
                      <a:pt x="19309" y="9440"/>
                    </a:cubicBezTo>
                    <a:lnTo>
                      <a:pt x="21600" y="7612"/>
                    </a:lnTo>
                    <a:lnTo>
                      <a:pt x="19008" y="3192"/>
                    </a:lnTo>
                    <a:lnTo>
                      <a:pt x="16257" y="4233"/>
                    </a:lnTo>
                    <a:cubicBezTo>
                      <a:pt x="15540" y="3659"/>
                      <a:pt x="14733" y="3192"/>
                      <a:pt x="13855" y="2863"/>
                    </a:cubicBezTo>
                    <a:lnTo>
                      <a:pt x="13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93" name="Google Shape;618;p37"/>
              <p:cNvGrpSpPr/>
              <p:nvPr/>
            </p:nvGrpSpPr>
            <p:grpSpPr>
              <a:xfrm>
                <a:off x="523951" y="131225"/>
                <a:ext cx="706512" cy="187248"/>
                <a:chOff x="0" y="0"/>
                <a:chExt cx="706510" cy="187246"/>
              </a:xfrm>
            </p:grpSpPr>
            <p:sp>
              <p:nvSpPr>
                <p:cNvPr id="490" name="Google Shape;619;p37"/>
                <p:cNvSpPr/>
                <p:nvPr/>
              </p:nvSpPr>
              <p:spPr>
                <a:xfrm>
                  <a:off x="11" y="-1"/>
                  <a:ext cx="706501" cy="4080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1" name="Google Shape;620;p37"/>
                <p:cNvSpPr/>
                <p:nvPr/>
              </p:nvSpPr>
              <p:spPr>
                <a:xfrm>
                  <a:off x="11" y="73230"/>
                  <a:ext cx="706501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2" name="Google Shape;621;p37"/>
                <p:cNvSpPr/>
                <p:nvPr/>
              </p:nvSpPr>
              <p:spPr>
                <a:xfrm>
                  <a:off x="0" y="146446"/>
                  <a:ext cx="465300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10" name="Google Shape;622;p37"/>
            <p:cNvGrpSpPr/>
            <p:nvPr/>
          </p:nvGrpSpPr>
          <p:grpSpPr>
            <a:xfrm>
              <a:off x="1153369" y="1540607"/>
              <a:ext cx="1714095" cy="744210"/>
              <a:chOff x="0" y="55"/>
              <a:chExt cx="1714093" cy="744209"/>
            </a:xfrm>
          </p:grpSpPr>
          <p:grpSp>
            <p:nvGrpSpPr>
              <p:cNvPr id="504" name="Google Shape;623;p37"/>
              <p:cNvGrpSpPr/>
              <p:nvPr/>
            </p:nvGrpSpPr>
            <p:grpSpPr>
              <a:xfrm>
                <a:off x="-1" y="55"/>
                <a:ext cx="1714095" cy="744211"/>
                <a:chOff x="0" y="55"/>
                <a:chExt cx="1714093" cy="744209"/>
              </a:xfrm>
            </p:grpSpPr>
            <p:sp>
              <p:nvSpPr>
                <p:cNvPr id="495" name="Google Shape;624;p37"/>
                <p:cNvSpPr/>
                <p:nvPr/>
              </p:nvSpPr>
              <p:spPr>
                <a:xfrm>
                  <a:off x="-1" y="55"/>
                  <a:ext cx="1714095" cy="7442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67" y="0"/>
                      </a:moveTo>
                      <a:cubicBezTo>
                        <a:pt x="746" y="0"/>
                        <a:pt x="0" y="1719"/>
                        <a:pt x="0" y="3838"/>
                      </a:cubicBezTo>
                      <a:lnTo>
                        <a:pt x="0" y="17762"/>
                      </a:lnTo>
                      <a:cubicBezTo>
                        <a:pt x="0" y="19881"/>
                        <a:pt x="746" y="21600"/>
                        <a:pt x="1667" y="21600"/>
                      </a:cubicBezTo>
                      <a:lnTo>
                        <a:pt x="19934" y="21600"/>
                      </a:lnTo>
                      <a:cubicBezTo>
                        <a:pt x="20854" y="21600"/>
                        <a:pt x="21600" y="19881"/>
                        <a:pt x="21600" y="17762"/>
                      </a:cubicBezTo>
                      <a:lnTo>
                        <a:pt x="21600" y="3838"/>
                      </a:lnTo>
                      <a:cubicBezTo>
                        <a:pt x="21600" y="1719"/>
                        <a:pt x="20854" y="0"/>
                        <a:pt x="1993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6" name="Google Shape;625;p37"/>
                <p:cNvSpPr/>
                <p:nvPr/>
              </p:nvSpPr>
              <p:spPr>
                <a:xfrm>
                  <a:off x="203957" y="148642"/>
                  <a:ext cx="309710" cy="164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20" y="0"/>
                      </a:moveTo>
                      <a:cubicBezTo>
                        <a:pt x="2573" y="0"/>
                        <a:pt x="0" y="4844"/>
                        <a:pt x="0" y="10829"/>
                      </a:cubicBezTo>
                      <a:cubicBezTo>
                        <a:pt x="0" y="16756"/>
                        <a:pt x="2573" y="21600"/>
                        <a:pt x="5720" y="21600"/>
                      </a:cubicBezTo>
                      <a:lnTo>
                        <a:pt x="15884" y="21600"/>
                      </a:lnTo>
                      <a:cubicBezTo>
                        <a:pt x="19031" y="21600"/>
                        <a:pt x="21600" y="16756"/>
                        <a:pt x="21600" y="10829"/>
                      </a:cubicBezTo>
                      <a:cubicBezTo>
                        <a:pt x="21600" y="4844"/>
                        <a:pt x="19031" y="0"/>
                        <a:pt x="15884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7" name="Google Shape;626;p37"/>
                <p:cNvSpPr/>
                <p:nvPr/>
              </p:nvSpPr>
              <p:spPr>
                <a:xfrm>
                  <a:off x="189289" y="134198"/>
                  <a:ext cx="193037" cy="1934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19" y="0"/>
                      </a:moveTo>
                      <a:cubicBezTo>
                        <a:pt x="4836" y="0"/>
                        <a:pt x="0" y="4831"/>
                        <a:pt x="0" y="10806"/>
                      </a:cubicBezTo>
                      <a:cubicBezTo>
                        <a:pt x="0" y="16731"/>
                        <a:pt x="4836" y="21600"/>
                        <a:pt x="10819" y="21600"/>
                      </a:cubicBezTo>
                      <a:cubicBezTo>
                        <a:pt x="16770" y="21600"/>
                        <a:pt x="21600" y="16731"/>
                        <a:pt x="21600" y="10806"/>
                      </a:cubicBezTo>
                      <a:cubicBezTo>
                        <a:pt x="21600" y="4831"/>
                        <a:pt x="16770" y="0"/>
                        <a:pt x="1081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8" name="Google Shape;627;p37"/>
                <p:cNvSpPr/>
                <p:nvPr/>
              </p:nvSpPr>
              <p:spPr>
                <a:xfrm>
                  <a:off x="217450" y="162415"/>
                  <a:ext cx="136772" cy="1367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2" y="0"/>
                      </a:moveTo>
                      <a:cubicBezTo>
                        <a:pt x="4854" y="0"/>
                        <a:pt x="0" y="4856"/>
                        <a:pt x="0" y="10835"/>
                      </a:cubicBezTo>
                      <a:cubicBezTo>
                        <a:pt x="0" y="16797"/>
                        <a:pt x="4854" y="21600"/>
                        <a:pt x="10822" y="21600"/>
                      </a:cubicBezTo>
                      <a:cubicBezTo>
                        <a:pt x="16746" y="21600"/>
                        <a:pt x="21600" y="16797"/>
                        <a:pt x="21600" y="10835"/>
                      </a:cubicBezTo>
                      <a:cubicBezTo>
                        <a:pt x="21600" y="4856"/>
                        <a:pt x="16746" y="0"/>
                        <a:pt x="10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9" name="Google Shape;628;p37"/>
                <p:cNvSpPr/>
                <p:nvPr/>
              </p:nvSpPr>
              <p:spPr>
                <a:xfrm>
                  <a:off x="203957" y="431428"/>
                  <a:ext cx="309710" cy="1642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20" y="0"/>
                      </a:moveTo>
                      <a:cubicBezTo>
                        <a:pt x="2573" y="0"/>
                        <a:pt x="0" y="4838"/>
                        <a:pt x="0" y="10826"/>
                      </a:cubicBezTo>
                      <a:cubicBezTo>
                        <a:pt x="0" y="16762"/>
                        <a:pt x="2573" y="21600"/>
                        <a:pt x="5720" y="21600"/>
                      </a:cubicBezTo>
                      <a:lnTo>
                        <a:pt x="15884" y="21600"/>
                      </a:lnTo>
                      <a:cubicBezTo>
                        <a:pt x="19031" y="21600"/>
                        <a:pt x="21600" y="16762"/>
                        <a:pt x="21600" y="10826"/>
                      </a:cubicBezTo>
                      <a:cubicBezTo>
                        <a:pt x="21600" y="4838"/>
                        <a:pt x="19031" y="0"/>
                        <a:pt x="15884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0" name="Google Shape;629;p37"/>
                <p:cNvSpPr/>
                <p:nvPr/>
              </p:nvSpPr>
              <p:spPr>
                <a:xfrm>
                  <a:off x="331492" y="416984"/>
                  <a:ext cx="193318" cy="1934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3" y="0"/>
                      </a:moveTo>
                      <a:cubicBezTo>
                        <a:pt x="4823" y="0"/>
                        <a:pt x="0" y="4826"/>
                        <a:pt x="0" y="10803"/>
                      </a:cubicBezTo>
                      <a:cubicBezTo>
                        <a:pt x="0" y="16730"/>
                        <a:pt x="4823" y="21600"/>
                        <a:pt x="10803" y="21600"/>
                      </a:cubicBezTo>
                      <a:cubicBezTo>
                        <a:pt x="16777" y="21600"/>
                        <a:pt x="21600" y="16730"/>
                        <a:pt x="21600" y="10803"/>
                      </a:cubicBezTo>
                      <a:cubicBezTo>
                        <a:pt x="21600" y="4826"/>
                        <a:pt x="16777" y="0"/>
                        <a:pt x="108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1" name="Google Shape;630;p37"/>
                <p:cNvSpPr/>
                <p:nvPr/>
              </p:nvSpPr>
              <p:spPr>
                <a:xfrm>
                  <a:off x="359989" y="445145"/>
                  <a:ext cx="136437" cy="1367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6" y="0"/>
                      </a:moveTo>
                      <a:cubicBezTo>
                        <a:pt x="4804" y="0"/>
                        <a:pt x="0" y="4863"/>
                        <a:pt x="0" y="10831"/>
                      </a:cubicBezTo>
                      <a:cubicBezTo>
                        <a:pt x="0" y="16790"/>
                        <a:pt x="4804" y="21600"/>
                        <a:pt x="10796" y="21600"/>
                      </a:cubicBezTo>
                      <a:cubicBezTo>
                        <a:pt x="16778" y="21600"/>
                        <a:pt x="21600" y="16790"/>
                        <a:pt x="21600" y="10831"/>
                      </a:cubicBezTo>
                      <a:cubicBezTo>
                        <a:pt x="21600" y="4863"/>
                        <a:pt x="16778" y="0"/>
                        <a:pt x="107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2" name="Google Shape;631;p37"/>
                <p:cNvSpPr/>
                <p:nvPr/>
              </p:nvSpPr>
              <p:spPr>
                <a:xfrm>
                  <a:off x="746182" y="166558"/>
                  <a:ext cx="115275" cy="1149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5" y="0"/>
                      </a:moveTo>
                      <a:cubicBezTo>
                        <a:pt x="4857" y="0"/>
                        <a:pt x="0" y="4806"/>
                        <a:pt x="0" y="10768"/>
                      </a:cubicBezTo>
                      <a:cubicBezTo>
                        <a:pt x="0" y="16794"/>
                        <a:pt x="4857" y="21600"/>
                        <a:pt x="10795" y="21600"/>
                      </a:cubicBezTo>
                      <a:cubicBezTo>
                        <a:pt x="16732" y="21600"/>
                        <a:pt x="21600" y="16794"/>
                        <a:pt x="21600" y="10768"/>
                      </a:cubicBezTo>
                      <a:cubicBezTo>
                        <a:pt x="21600" y="4806"/>
                        <a:pt x="16732" y="0"/>
                        <a:pt x="1079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3" name="Google Shape;632;p37"/>
                <p:cNvSpPr/>
                <p:nvPr/>
              </p:nvSpPr>
              <p:spPr>
                <a:xfrm>
                  <a:off x="746182" y="456063"/>
                  <a:ext cx="115275" cy="1149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5" y="0"/>
                      </a:moveTo>
                      <a:cubicBezTo>
                        <a:pt x="4857" y="0"/>
                        <a:pt x="0" y="4806"/>
                        <a:pt x="0" y="10832"/>
                      </a:cubicBezTo>
                      <a:cubicBezTo>
                        <a:pt x="0" y="16773"/>
                        <a:pt x="4857" y="21600"/>
                        <a:pt x="10795" y="21600"/>
                      </a:cubicBezTo>
                      <a:cubicBezTo>
                        <a:pt x="16732" y="21600"/>
                        <a:pt x="21600" y="16773"/>
                        <a:pt x="21600" y="10832"/>
                      </a:cubicBezTo>
                      <a:cubicBezTo>
                        <a:pt x="21600" y="4806"/>
                        <a:pt x="16732" y="0"/>
                        <a:pt x="1079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09" name="Google Shape;633;p37"/>
              <p:cNvGrpSpPr/>
              <p:nvPr/>
            </p:nvGrpSpPr>
            <p:grpSpPr>
              <a:xfrm>
                <a:off x="920098" y="166716"/>
                <a:ext cx="545409" cy="410287"/>
                <a:chOff x="0" y="0"/>
                <a:chExt cx="545407" cy="410286"/>
              </a:xfrm>
            </p:grpSpPr>
            <p:sp>
              <p:nvSpPr>
                <p:cNvPr id="505" name="Google Shape;634;p37"/>
                <p:cNvSpPr/>
                <p:nvPr/>
              </p:nvSpPr>
              <p:spPr>
                <a:xfrm>
                  <a:off x="8" y="-1"/>
                  <a:ext cx="5454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6" name="Google Shape;635;p37"/>
                <p:cNvSpPr/>
                <p:nvPr/>
              </p:nvSpPr>
              <p:spPr>
                <a:xfrm>
                  <a:off x="8" y="283557"/>
                  <a:ext cx="5454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7" name="Google Shape;636;p37"/>
                <p:cNvSpPr/>
                <p:nvPr/>
              </p:nvSpPr>
              <p:spPr>
                <a:xfrm>
                  <a:off x="0" y="81834"/>
                  <a:ext cx="3672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8" name="Google Shape;637;p37"/>
                <p:cNvSpPr/>
                <p:nvPr/>
              </p:nvSpPr>
              <p:spPr>
                <a:xfrm>
                  <a:off x="1" y="364086"/>
                  <a:ext cx="4602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15" name="Google Shape;638;p37"/>
            <p:cNvGrpSpPr/>
            <p:nvPr/>
          </p:nvGrpSpPr>
          <p:grpSpPr>
            <a:xfrm>
              <a:off x="193400" y="2284870"/>
              <a:ext cx="381601" cy="356701"/>
              <a:chOff x="0" y="0"/>
              <a:chExt cx="381600" cy="356700"/>
            </a:xfrm>
          </p:grpSpPr>
          <p:sp>
            <p:nvSpPr>
              <p:cNvPr id="511" name="Google Shape;639;p37"/>
              <p:cNvSpPr/>
              <p:nvPr/>
            </p:nvSpPr>
            <p:spPr>
              <a:xfrm>
                <a:off x="0" y="0"/>
                <a:ext cx="381601" cy="356701"/>
              </a:xfrm>
              <a:prstGeom prst="roundRect">
                <a:avLst>
                  <a:gd name="adj" fmla="val 18293"/>
                </a:avLst>
              </a:prstGeom>
              <a:gradFill flip="none" rotWithShape="1"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14" name="Google Shape;640;p37"/>
              <p:cNvGrpSpPr/>
              <p:nvPr/>
            </p:nvGrpSpPr>
            <p:grpSpPr>
              <a:xfrm>
                <a:off x="76284" y="66461"/>
                <a:ext cx="229201" cy="229202"/>
                <a:chOff x="0" y="0"/>
                <a:chExt cx="229200" cy="229200"/>
              </a:xfrm>
            </p:grpSpPr>
            <p:sp>
              <p:nvSpPr>
                <p:cNvPr id="512" name="Google Shape;641;p37"/>
                <p:cNvSpPr/>
                <p:nvPr/>
              </p:nvSpPr>
              <p:spPr>
                <a:xfrm>
                  <a:off x="0" y="94200"/>
                  <a:ext cx="229201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13" name="Google Shape;642;p37"/>
                <p:cNvSpPr/>
                <p:nvPr/>
              </p:nvSpPr>
              <p:spPr>
                <a:xfrm rot="5400000">
                  <a:off x="-1" y="94200"/>
                  <a:ext cx="229202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19" name="Google Shape;643;p37"/>
            <p:cNvGrpSpPr/>
            <p:nvPr/>
          </p:nvGrpSpPr>
          <p:grpSpPr>
            <a:xfrm>
              <a:off x="310411" y="1540545"/>
              <a:ext cx="147601" cy="604801"/>
              <a:chOff x="0" y="0"/>
              <a:chExt cx="147600" cy="604800"/>
            </a:xfrm>
          </p:grpSpPr>
          <p:sp>
            <p:nvSpPr>
              <p:cNvPr id="516" name="Google Shape;644;p37"/>
              <p:cNvSpPr/>
              <p:nvPr/>
            </p:nvSpPr>
            <p:spPr>
              <a:xfrm rot="5400000">
                <a:off x="-1" y="457200"/>
                <a:ext cx="147602" cy="147601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7" name="Google Shape;645;p37"/>
              <p:cNvSpPr/>
              <p:nvPr/>
            </p:nvSpPr>
            <p:spPr>
              <a:xfrm rot="5400000">
                <a:off x="-1" y="228600"/>
                <a:ext cx="147602" cy="147601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8" name="Google Shape;646;p37"/>
              <p:cNvSpPr/>
              <p:nvPr/>
            </p:nvSpPr>
            <p:spPr>
              <a:xfrm rot="5400000">
                <a:off x="-1" y="-1"/>
                <a:ext cx="147602" cy="147602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87;p37"/>
          <p:cNvSpPr txBox="1">
            <a:spLocks noGrp="1"/>
          </p:cNvSpPr>
          <p:nvPr>
            <p:ph type="body" sz="quarter" idx="1"/>
          </p:nvPr>
        </p:nvSpPr>
        <p:spPr>
          <a:xfrm>
            <a:off x="796199" y="109799"/>
            <a:ext cx="1066202" cy="277801"/>
          </a:xfrm>
          <a:prstGeom prst="rect">
            <a:avLst/>
          </a:prstGeom>
        </p:spPr>
        <p:txBody>
          <a:bodyPr lIns="0" tIns="0" rIns="0" bIns="0"/>
          <a:lstStyle>
            <a:lvl1pPr marL="0" indent="0" defTabSz="886968">
              <a:defRPr sz="97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rtl="0">
              <a:defRPr/>
            </a:pPr>
            <a:r>
              <a:t>YOUR LOGO HERE</a:t>
            </a:r>
          </a:p>
        </p:txBody>
      </p:sp>
      <p:grpSp>
        <p:nvGrpSpPr>
          <p:cNvPr id="526" name="Google Shape;588;p37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523" name="Google Shape;589;p37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4" name="Google Shape;590;p37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5" name="Google Shape;591;p37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6" name="Google Shape;592;p37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527" name="Google Shape;593;p37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32" name="Google Shape;594;p37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528" name="Google Shape;595;p37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31" name="Google Shape;596;p37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529" name="Google Shape;597;p37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30" name="Google Shape;598;p37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535" name="Google Shape;599;p37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533" name="Google Shape;600;p37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4" name="Google Shape;601;p37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37" name="Google Shape;602;p37">
            <a:hlinkClick r:id="rId2" action="ppaction://hlinksldjump"/>
          </p:cNvPr>
          <p:cNvSpPr txBox="1"/>
          <p:nvPr/>
        </p:nvSpPr>
        <p:spPr>
          <a:xfrm>
            <a:off x="7882774" y="4847325"/>
            <a:ext cx="974776" cy="9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 defTabSz="594359">
              <a:lnSpc>
                <a:spcPct val="115000"/>
              </a:lnSpc>
              <a:defRPr sz="65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538" name="Google Shape;603;p37"/>
          <p:cNvSpPr txBox="1">
            <a:spLocks noGrp="1"/>
          </p:cNvSpPr>
          <p:nvPr>
            <p:ph type="title"/>
          </p:nvPr>
        </p:nvSpPr>
        <p:spPr>
          <a:xfrm>
            <a:off x="716179" y="3644400"/>
            <a:ext cx="3936302" cy="1499101"/>
          </a:xfrm>
          <a:prstGeom prst="rect">
            <a:avLst/>
          </a:prstGeom>
        </p:spPr>
        <p:txBody>
          <a:bodyPr/>
          <a:lstStyle>
            <a:lvl1pPr defTabSz="768095">
              <a:defRPr sz="4200"/>
            </a:lvl1pPr>
          </a:lstStyle>
          <a:p>
            <a:pPr rtl="0">
              <a:defRPr/>
            </a:pPr>
            <a:r>
              <a:t>Preemptive SJF</a:t>
            </a:r>
          </a:p>
        </p:txBody>
      </p:sp>
      <p:sp>
        <p:nvSpPr>
          <p:cNvPr id="539" name="Google Shape;604;p37"/>
          <p:cNvSpPr txBox="1"/>
          <p:nvPr/>
        </p:nvSpPr>
        <p:spPr>
          <a:xfrm>
            <a:off x="948600" y="1052000"/>
            <a:ext cx="1625401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defTabSz="768095">
              <a:defRPr sz="4200" b="1">
                <a:solidFill>
                  <a:srgbClr val="D6798C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/02</a:t>
            </a:r>
          </a:p>
        </p:txBody>
      </p:sp>
      <p:sp>
        <p:nvSpPr>
          <p:cNvPr id="540" name="Google Shape;607;p37"/>
          <p:cNvSpPr/>
          <p:nvPr/>
        </p:nvSpPr>
        <p:spPr>
          <a:xfrm>
            <a:off x="4285624" y="3749588"/>
            <a:ext cx="792601" cy="1"/>
          </a:xfrm>
          <a:prstGeom prst="line">
            <a:avLst/>
          </a:prstGeom>
          <a:ln>
            <a:solidFill>
              <a:srgbClr val="E2E2E2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79" name="Google Shape;608;p37"/>
          <p:cNvGrpSpPr/>
          <p:nvPr/>
        </p:nvGrpSpPr>
        <p:grpSpPr>
          <a:xfrm>
            <a:off x="5380449" y="1070629"/>
            <a:ext cx="2867465" cy="3002255"/>
            <a:chOff x="0" y="0"/>
            <a:chExt cx="2867463" cy="3002253"/>
          </a:xfrm>
        </p:grpSpPr>
        <p:sp>
          <p:nvSpPr>
            <p:cNvPr id="541" name="Google Shape;609;p37"/>
            <p:cNvSpPr/>
            <p:nvPr/>
          </p:nvSpPr>
          <p:spPr>
            <a:xfrm>
              <a:off x="784175" y="274020"/>
              <a:ext cx="1334101" cy="2405101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2" name="Google Shape;610;p37"/>
            <p:cNvSpPr/>
            <p:nvPr/>
          </p:nvSpPr>
          <p:spPr>
            <a:xfrm>
              <a:off x="918125" y="476245"/>
              <a:ext cx="1066201" cy="449701"/>
            </a:xfrm>
            <a:prstGeom prst="roundRect">
              <a:avLst>
                <a:gd name="adj" fmla="val 18711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3" name="Google Shape;611;p37"/>
            <p:cNvSpPr/>
            <p:nvPr/>
          </p:nvSpPr>
          <p:spPr>
            <a:xfrm>
              <a:off x="918125" y="1008170"/>
              <a:ext cx="1066201" cy="999901"/>
            </a:xfrm>
            <a:prstGeom prst="roundRect">
              <a:avLst>
                <a:gd name="adj" fmla="val 7939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4" name="Google Shape;612;p37"/>
            <p:cNvSpPr/>
            <p:nvPr/>
          </p:nvSpPr>
          <p:spPr>
            <a:xfrm>
              <a:off x="918125" y="2070170"/>
              <a:ext cx="1066201" cy="449701"/>
            </a:xfrm>
            <a:prstGeom prst="roundRect">
              <a:avLst>
                <a:gd name="adj" fmla="val 18711"/>
              </a:avLst>
            </a:prstGeom>
            <a:gradFill flip="none" rotWithShape="1"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Google Shape;613;p37"/>
            <p:cNvSpPr/>
            <p:nvPr/>
          </p:nvSpPr>
          <p:spPr>
            <a:xfrm>
              <a:off x="766293" y="0"/>
              <a:ext cx="1369855" cy="3002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01"/>
                  </a:moveTo>
                  <a:cubicBezTo>
                    <a:pt x="11095" y="601"/>
                    <a:pt x="11336" y="711"/>
                    <a:pt x="11336" y="845"/>
                  </a:cubicBezTo>
                  <a:cubicBezTo>
                    <a:pt x="11336" y="980"/>
                    <a:pt x="11095" y="1089"/>
                    <a:pt x="10800" y="1089"/>
                  </a:cubicBezTo>
                  <a:cubicBezTo>
                    <a:pt x="10506" y="1089"/>
                    <a:pt x="10264" y="980"/>
                    <a:pt x="10264" y="845"/>
                  </a:cubicBezTo>
                  <a:cubicBezTo>
                    <a:pt x="10264" y="711"/>
                    <a:pt x="10506" y="601"/>
                    <a:pt x="10800" y="601"/>
                  </a:cubicBezTo>
                  <a:close/>
                  <a:moveTo>
                    <a:pt x="12380" y="1546"/>
                  </a:moveTo>
                  <a:cubicBezTo>
                    <a:pt x="12508" y="1546"/>
                    <a:pt x="12610" y="1592"/>
                    <a:pt x="12610" y="1649"/>
                  </a:cubicBezTo>
                  <a:cubicBezTo>
                    <a:pt x="12610" y="1707"/>
                    <a:pt x="12508" y="1751"/>
                    <a:pt x="12380" y="1751"/>
                  </a:cubicBezTo>
                  <a:lnTo>
                    <a:pt x="9220" y="1751"/>
                  </a:lnTo>
                  <a:cubicBezTo>
                    <a:pt x="9092" y="1751"/>
                    <a:pt x="8991" y="1707"/>
                    <a:pt x="8991" y="1649"/>
                  </a:cubicBezTo>
                  <a:cubicBezTo>
                    <a:pt x="8991" y="1622"/>
                    <a:pt x="9017" y="1596"/>
                    <a:pt x="9061" y="1575"/>
                  </a:cubicBezTo>
                  <a:cubicBezTo>
                    <a:pt x="9097" y="1559"/>
                    <a:pt x="9156" y="1546"/>
                    <a:pt x="9220" y="1546"/>
                  </a:cubicBezTo>
                  <a:close/>
                  <a:moveTo>
                    <a:pt x="20332" y="2660"/>
                  </a:moveTo>
                  <a:cubicBezTo>
                    <a:pt x="20557" y="2660"/>
                    <a:pt x="20738" y="2744"/>
                    <a:pt x="20738" y="2846"/>
                  </a:cubicBezTo>
                  <a:lnTo>
                    <a:pt x="20738" y="18678"/>
                  </a:lnTo>
                  <a:cubicBezTo>
                    <a:pt x="20738" y="18781"/>
                    <a:pt x="20557" y="18864"/>
                    <a:pt x="20332" y="18864"/>
                  </a:cubicBezTo>
                  <a:lnTo>
                    <a:pt x="1268" y="18864"/>
                  </a:lnTo>
                  <a:cubicBezTo>
                    <a:pt x="1044" y="18864"/>
                    <a:pt x="862" y="18781"/>
                    <a:pt x="862" y="18678"/>
                  </a:cubicBezTo>
                  <a:lnTo>
                    <a:pt x="862" y="2846"/>
                  </a:lnTo>
                  <a:cubicBezTo>
                    <a:pt x="862" y="2744"/>
                    <a:pt x="1044" y="2660"/>
                    <a:pt x="1268" y="2660"/>
                  </a:cubicBezTo>
                  <a:close/>
                  <a:moveTo>
                    <a:pt x="10800" y="19497"/>
                  </a:moveTo>
                  <a:cubicBezTo>
                    <a:pt x="11727" y="19497"/>
                    <a:pt x="12476" y="19836"/>
                    <a:pt x="12476" y="20257"/>
                  </a:cubicBezTo>
                  <a:cubicBezTo>
                    <a:pt x="12476" y="20677"/>
                    <a:pt x="11727" y="21019"/>
                    <a:pt x="10800" y="21019"/>
                  </a:cubicBezTo>
                  <a:cubicBezTo>
                    <a:pt x="9874" y="21019"/>
                    <a:pt x="9130" y="20677"/>
                    <a:pt x="9130" y="20257"/>
                  </a:cubicBezTo>
                  <a:cubicBezTo>
                    <a:pt x="9130" y="19836"/>
                    <a:pt x="9874" y="19497"/>
                    <a:pt x="10800" y="19497"/>
                  </a:cubicBezTo>
                  <a:close/>
                  <a:moveTo>
                    <a:pt x="2207" y="0"/>
                  </a:moveTo>
                  <a:cubicBezTo>
                    <a:pt x="991" y="0"/>
                    <a:pt x="0" y="444"/>
                    <a:pt x="0" y="989"/>
                  </a:cubicBezTo>
                  <a:lnTo>
                    <a:pt x="0" y="20611"/>
                  </a:lnTo>
                  <a:cubicBezTo>
                    <a:pt x="0" y="21158"/>
                    <a:pt x="991" y="21600"/>
                    <a:pt x="2207" y="21600"/>
                  </a:cubicBezTo>
                  <a:lnTo>
                    <a:pt x="19395" y="21600"/>
                  </a:lnTo>
                  <a:cubicBezTo>
                    <a:pt x="20610" y="21600"/>
                    <a:pt x="21600" y="21158"/>
                    <a:pt x="21600" y="20611"/>
                  </a:cubicBezTo>
                  <a:lnTo>
                    <a:pt x="21600" y="989"/>
                  </a:lnTo>
                  <a:cubicBezTo>
                    <a:pt x="21600" y="444"/>
                    <a:pt x="20610" y="0"/>
                    <a:pt x="1939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53" name="Google Shape;614;p37"/>
            <p:cNvGrpSpPr/>
            <p:nvPr/>
          </p:nvGrpSpPr>
          <p:grpSpPr>
            <a:xfrm>
              <a:off x="0" y="129645"/>
              <a:ext cx="1386601" cy="449701"/>
              <a:chOff x="0" y="0"/>
              <a:chExt cx="1386600" cy="449700"/>
            </a:xfrm>
          </p:grpSpPr>
          <p:sp>
            <p:nvSpPr>
              <p:cNvPr id="546" name="Google Shape;615;p37"/>
              <p:cNvSpPr/>
              <p:nvPr/>
            </p:nvSpPr>
            <p:spPr>
              <a:xfrm>
                <a:off x="0" y="0"/>
                <a:ext cx="1386601" cy="449701"/>
              </a:xfrm>
              <a:prstGeom prst="roundRect">
                <a:avLst>
                  <a:gd name="adj" fmla="val 18711"/>
                </a:avLst>
              </a:prstGeom>
              <a:gradFill flip="none" rotWithShape="1">
                <a:gsLst>
                  <a:gs pos="0">
                    <a:srgbClr val="FFEA7D"/>
                  </a:gs>
                  <a:gs pos="100000">
                    <a:srgbClr val="E57C85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7" name="Google Shape;616;p37"/>
              <p:cNvSpPr/>
              <p:nvPr/>
            </p:nvSpPr>
            <p:spPr>
              <a:xfrm>
                <a:off x="100054" y="48323"/>
                <a:ext cx="336553" cy="336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0"/>
                    </a:moveTo>
                    <a:cubicBezTo>
                      <a:pt x="4846" y="0"/>
                      <a:pt x="0" y="4836"/>
                      <a:pt x="0" y="10792"/>
                    </a:cubicBezTo>
                    <a:cubicBezTo>
                      <a:pt x="0" y="13879"/>
                      <a:pt x="1288" y="16652"/>
                      <a:pt x="3360" y="18619"/>
                    </a:cubicBezTo>
                    <a:cubicBezTo>
                      <a:pt x="5299" y="20472"/>
                      <a:pt x="7925" y="21600"/>
                      <a:pt x="10805" y="21600"/>
                    </a:cubicBezTo>
                    <a:cubicBezTo>
                      <a:pt x="13685" y="21600"/>
                      <a:pt x="16312" y="20472"/>
                      <a:pt x="18251" y="18619"/>
                    </a:cubicBezTo>
                    <a:cubicBezTo>
                      <a:pt x="20315" y="16644"/>
                      <a:pt x="21600" y="13879"/>
                      <a:pt x="21600" y="10792"/>
                    </a:cubicBezTo>
                    <a:cubicBezTo>
                      <a:pt x="21600" y="4836"/>
                      <a:pt x="16774" y="0"/>
                      <a:pt x="1080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1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" name="Google Shape;617;p37"/>
              <p:cNvSpPr/>
              <p:nvPr/>
            </p:nvSpPr>
            <p:spPr>
              <a:xfrm>
                <a:off x="162505" y="109167"/>
                <a:ext cx="211683" cy="215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6040"/>
                    </a:moveTo>
                    <a:cubicBezTo>
                      <a:pt x="10931" y="6040"/>
                      <a:pt x="11063" y="6045"/>
                      <a:pt x="11196" y="6055"/>
                    </a:cubicBezTo>
                    <a:cubicBezTo>
                      <a:pt x="13538" y="6237"/>
                      <a:pt x="15443" y="8106"/>
                      <a:pt x="15628" y="10417"/>
                    </a:cubicBezTo>
                    <a:cubicBezTo>
                      <a:pt x="15848" y="13220"/>
                      <a:pt x="13597" y="15567"/>
                      <a:pt x="10794" y="15567"/>
                    </a:cubicBezTo>
                    <a:cubicBezTo>
                      <a:pt x="10667" y="15567"/>
                      <a:pt x="10539" y="15562"/>
                      <a:pt x="10411" y="15552"/>
                    </a:cubicBezTo>
                    <a:cubicBezTo>
                      <a:pt x="8061" y="15369"/>
                      <a:pt x="6162" y="13494"/>
                      <a:pt x="5979" y="11190"/>
                    </a:cubicBezTo>
                    <a:cubicBezTo>
                      <a:pt x="5752" y="8385"/>
                      <a:pt x="7997" y="6040"/>
                      <a:pt x="10801" y="6040"/>
                    </a:cubicBezTo>
                    <a:close/>
                    <a:moveTo>
                      <a:pt x="8206" y="0"/>
                    </a:moveTo>
                    <a:lnTo>
                      <a:pt x="7744" y="2863"/>
                    </a:lnTo>
                    <a:cubicBezTo>
                      <a:pt x="6868" y="3192"/>
                      <a:pt x="6059" y="3659"/>
                      <a:pt x="5350" y="4233"/>
                    </a:cubicBezTo>
                    <a:lnTo>
                      <a:pt x="2591" y="3192"/>
                    </a:lnTo>
                    <a:lnTo>
                      <a:pt x="0" y="7612"/>
                    </a:lnTo>
                    <a:lnTo>
                      <a:pt x="2290" y="9440"/>
                    </a:lnTo>
                    <a:cubicBezTo>
                      <a:pt x="2216" y="9883"/>
                      <a:pt x="2181" y="10338"/>
                      <a:pt x="2181" y="10802"/>
                    </a:cubicBezTo>
                    <a:cubicBezTo>
                      <a:pt x="2181" y="11263"/>
                      <a:pt x="2216" y="11723"/>
                      <a:pt x="2290" y="12166"/>
                    </a:cubicBezTo>
                    <a:lnTo>
                      <a:pt x="0" y="13990"/>
                    </a:lnTo>
                    <a:lnTo>
                      <a:pt x="2591" y="18415"/>
                    </a:lnTo>
                    <a:lnTo>
                      <a:pt x="5350" y="17374"/>
                    </a:lnTo>
                    <a:cubicBezTo>
                      <a:pt x="6059" y="17948"/>
                      <a:pt x="6868" y="18409"/>
                      <a:pt x="7744" y="18737"/>
                    </a:cubicBezTo>
                    <a:lnTo>
                      <a:pt x="8206" y="21600"/>
                    </a:lnTo>
                    <a:lnTo>
                      <a:pt x="13393" y="21600"/>
                    </a:lnTo>
                    <a:lnTo>
                      <a:pt x="13855" y="18737"/>
                    </a:lnTo>
                    <a:cubicBezTo>
                      <a:pt x="14733" y="18409"/>
                      <a:pt x="15540" y="17948"/>
                      <a:pt x="16257" y="17374"/>
                    </a:cubicBezTo>
                    <a:lnTo>
                      <a:pt x="19008" y="18415"/>
                    </a:lnTo>
                    <a:lnTo>
                      <a:pt x="21600" y="13990"/>
                    </a:lnTo>
                    <a:lnTo>
                      <a:pt x="19309" y="12166"/>
                    </a:lnTo>
                    <a:cubicBezTo>
                      <a:pt x="19383" y="11717"/>
                      <a:pt x="19424" y="11263"/>
                      <a:pt x="19424" y="10802"/>
                    </a:cubicBezTo>
                    <a:cubicBezTo>
                      <a:pt x="19424" y="10338"/>
                      <a:pt x="19383" y="9883"/>
                      <a:pt x="19309" y="9440"/>
                    </a:cubicBezTo>
                    <a:lnTo>
                      <a:pt x="21600" y="7612"/>
                    </a:lnTo>
                    <a:lnTo>
                      <a:pt x="19008" y="3192"/>
                    </a:lnTo>
                    <a:lnTo>
                      <a:pt x="16257" y="4233"/>
                    </a:lnTo>
                    <a:cubicBezTo>
                      <a:pt x="15540" y="3659"/>
                      <a:pt x="14733" y="3192"/>
                      <a:pt x="13855" y="2863"/>
                    </a:cubicBezTo>
                    <a:lnTo>
                      <a:pt x="13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52" name="Google Shape;618;p37"/>
              <p:cNvGrpSpPr/>
              <p:nvPr/>
            </p:nvGrpSpPr>
            <p:grpSpPr>
              <a:xfrm>
                <a:off x="523951" y="131225"/>
                <a:ext cx="706512" cy="187248"/>
                <a:chOff x="0" y="0"/>
                <a:chExt cx="706510" cy="187246"/>
              </a:xfrm>
            </p:grpSpPr>
            <p:sp>
              <p:nvSpPr>
                <p:cNvPr id="549" name="Google Shape;619;p37"/>
                <p:cNvSpPr/>
                <p:nvPr/>
              </p:nvSpPr>
              <p:spPr>
                <a:xfrm>
                  <a:off x="11" y="-1"/>
                  <a:ext cx="706501" cy="4080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50" name="Google Shape;620;p37"/>
                <p:cNvSpPr/>
                <p:nvPr/>
              </p:nvSpPr>
              <p:spPr>
                <a:xfrm>
                  <a:off x="11" y="73230"/>
                  <a:ext cx="706501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51" name="Google Shape;621;p37"/>
                <p:cNvSpPr/>
                <p:nvPr/>
              </p:nvSpPr>
              <p:spPr>
                <a:xfrm>
                  <a:off x="0" y="146446"/>
                  <a:ext cx="465300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69" name="Google Shape;622;p37"/>
            <p:cNvGrpSpPr/>
            <p:nvPr/>
          </p:nvGrpSpPr>
          <p:grpSpPr>
            <a:xfrm>
              <a:off x="1153369" y="1540607"/>
              <a:ext cx="1714095" cy="744210"/>
              <a:chOff x="0" y="55"/>
              <a:chExt cx="1714093" cy="744209"/>
            </a:xfrm>
          </p:grpSpPr>
          <p:grpSp>
            <p:nvGrpSpPr>
              <p:cNvPr id="563" name="Google Shape;623;p37"/>
              <p:cNvGrpSpPr/>
              <p:nvPr/>
            </p:nvGrpSpPr>
            <p:grpSpPr>
              <a:xfrm>
                <a:off x="-1" y="55"/>
                <a:ext cx="1714095" cy="744211"/>
                <a:chOff x="0" y="55"/>
                <a:chExt cx="1714093" cy="744209"/>
              </a:xfrm>
            </p:grpSpPr>
            <p:sp>
              <p:nvSpPr>
                <p:cNvPr id="554" name="Google Shape;624;p37"/>
                <p:cNvSpPr/>
                <p:nvPr/>
              </p:nvSpPr>
              <p:spPr>
                <a:xfrm>
                  <a:off x="-1" y="55"/>
                  <a:ext cx="1714095" cy="7442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67" y="0"/>
                      </a:moveTo>
                      <a:cubicBezTo>
                        <a:pt x="746" y="0"/>
                        <a:pt x="0" y="1719"/>
                        <a:pt x="0" y="3838"/>
                      </a:cubicBezTo>
                      <a:lnTo>
                        <a:pt x="0" y="17762"/>
                      </a:lnTo>
                      <a:cubicBezTo>
                        <a:pt x="0" y="19881"/>
                        <a:pt x="746" y="21600"/>
                        <a:pt x="1667" y="21600"/>
                      </a:cubicBezTo>
                      <a:lnTo>
                        <a:pt x="19934" y="21600"/>
                      </a:lnTo>
                      <a:cubicBezTo>
                        <a:pt x="20854" y="21600"/>
                        <a:pt x="21600" y="19881"/>
                        <a:pt x="21600" y="17762"/>
                      </a:cubicBezTo>
                      <a:lnTo>
                        <a:pt x="21600" y="3838"/>
                      </a:lnTo>
                      <a:cubicBezTo>
                        <a:pt x="21600" y="1719"/>
                        <a:pt x="20854" y="0"/>
                        <a:pt x="1993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55" name="Google Shape;625;p37"/>
                <p:cNvSpPr/>
                <p:nvPr/>
              </p:nvSpPr>
              <p:spPr>
                <a:xfrm>
                  <a:off x="203957" y="148642"/>
                  <a:ext cx="309710" cy="164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20" y="0"/>
                      </a:moveTo>
                      <a:cubicBezTo>
                        <a:pt x="2573" y="0"/>
                        <a:pt x="0" y="4844"/>
                        <a:pt x="0" y="10829"/>
                      </a:cubicBezTo>
                      <a:cubicBezTo>
                        <a:pt x="0" y="16756"/>
                        <a:pt x="2573" y="21600"/>
                        <a:pt x="5720" y="21600"/>
                      </a:cubicBezTo>
                      <a:lnTo>
                        <a:pt x="15884" y="21600"/>
                      </a:lnTo>
                      <a:cubicBezTo>
                        <a:pt x="19031" y="21600"/>
                        <a:pt x="21600" y="16756"/>
                        <a:pt x="21600" y="10829"/>
                      </a:cubicBezTo>
                      <a:cubicBezTo>
                        <a:pt x="21600" y="4844"/>
                        <a:pt x="19031" y="0"/>
                        <a:pt x="15884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56" name="Google Shape;626;p37"/>
                <p:cNvSpPr/>
                <p:nvPr/>
              </p:nvSpPr>
              <p:spPr>
                <a:xfrm>
                  <a:off x="189289" y="134198"/>
                  <a:ext cx="193037" cy="1934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19" y="0"/>
                      </a:moveTo>
                      <a:cubicBezTo>
                        <a:pt x="4836" y="0"/>
                        <a:pt x="0" y="4831"/>
                        <a:pt x="0" y="10806"/>
                      </a:cubicBezTo>
                      <a:cubicBezTo>
                        <a:pt x="0" y="16731"/>
                        <a:pt x="4836" y="21600"/>
                        <a:pt x="10819" y="21600"/>
                      </a:cubicBezTo>
                      <a:cubicBezTo>
                        <a:pt x="16770" y="21600"/>
                        <a:pt x="21600" y="16731"/>
                        <a:pt x="21600" y="10806"/>
                      </a:cubicBezTo>
                      <a:cubicBezTo>
                        <a:pt x="21600" y="4831"/>
                        <a:pt x="16770" y="0"/>
                        <a:pt x="1081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57" name="Google Shape;627;p37"/>
                <p:cNvSpPr/>
                <p:nvPr/>
              </p:nvSpPr>
              <p:spPr>
                <a:xfrm>
                  <a:off x="217450" y="162415"/>
                  <a:ext cx="136772" cy="1367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2" y="0"/>
                      </a:moveTo>
                      <a:cubicBezTo>
                        <a:pt x="4854" y="0"/>
                        <a:pt x="0" y="4856"/>
                        <a:pt x="0" y="10835"/>
                      </a:cubicBezTo>
                      <a:cubicBezTo>
                        <a:pt x="0" y="16797"/>
                        <a:pt x="4854" y="21600"/>
                        <a:pt x="10822" y="21600"/>
                      </a:cubicBezTo>
                      <a:cubicBezTo>
                        <a:pt x="16746" y="21600"/>
                        <a:pt x="21600" y="16797"/>
                        <a:pt x="21600" y="10835"/>
                      </a:cubicBezTo>
                      <a:cubicBezTo>
                        <a:pt x="21600" y="4856"/>
                        <a:pt x="16746" y="0"/>
                        <a:pt x="10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58" name="Google Shape;628;p37"/>
                <p:cNvSpPr/>
                <p:nvPr/>
              </p:nvSpPr>
              <p:spPr>
                <a:xfrm>
                  <a:off x="203957" y="431428"/>
                  <a:ext cx="309710" cy="1642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20" y="0"/>
                      </a:moveTo>
                      <a:cubicBezTo>
                        <a:pt x="2573" y="0"/>
                        <a:pt x="0" y="4838"/>
                        <a:pt x="0" y="10826"/>
                      </a:cubicBezTo>
                      <a:cubicBezTo>
                        <a:pt x="0" y="16762"/>
                        <a:pt x="2573" y="21600"/>
                        <a:pt x="5720" y="21600"/>
                      </a:cubicBezTo>
                      <a:lnTo>
                        <a:pt x="15884" y="21600"/>
                      </a:lnTo>
                      <a:cubicBezTo>
                        <a:pt x="19031" y="21600"/>
                        <a:pt x="21600" y="16762"/>
                        <a:pt x="21600" y="10826"/>
                      </a:cubicBezTo>
                      <a:cubicBezTo>
                        <a:pt x="21600" y="4838"/>
                        <a:pt x="19031" y="0"/>
                        <a:pt x="15884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59" name="Google Shape;629;p37"/>
                <p:cNvSpPr/>
                <p:nvPr/>
              </p:nvSpPr>
              <p:spPr>
                <a:xfrm>
                  <a:off x="331492" y="416984"/>
                  <a:ext cx="193318" cy="1934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3" y="0"/>
                      </a:moveTo>
                      <a:cubicBezTo>
                        <a:pt x="4823" y="0"/>
                        <a:pt x="0" y="4826"/>
                        <a:pt x="0" y="10803"/>
                      </a:cubicBezTo>
                      <a:cubicBezTo>
                        <a:pt x="0" y="16730"/>
                        <a:pt x="4823" y="21600"/>
                        <a:pt x="10803" y="21600"/>
                      </a:cubicBezTo>
                      <a:cubicBezTo>
                        <a:pt x="16777" y="21600"/>
                        <a:pt x="21600" y="16730"/>
                        <a:pt x="21600" y="10803"/>
                      </a:cubicBezTo>
                      <a:cubicBezTo>
                        <a:pt x="21600" y="4826"/>
                        <a:pt x="16777" y="0"/>
                        <a:pt x="10803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>
                  <a:outerShdw blurRad="63500" dist="19050" dir="5400000" rotWithShape="0">
                    <a:srgbClr val="1E1E2C">
                      <a:alpha val="3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60" name="Google Shape;630;p37"/>
                <p:cNvSpPr/>
                <p:nvPr/>
              </p:nvSpPr>
              <p:spPr>
                <a:xfrm>
                  <a:off x="359989" y="445145"/>
                  <a:ext cx="136437" cy="1367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6" y="0"/>
                      </a:moveTo>
                      <a:cubicBezTo>
                        <a:pt x="4804" y="0"/>
                        <a:pt x="0" y="4863"/>
                        <a:pt x="0" y="10831"/>
                      </a:cubicBezTo>
                      <a:cubicBezTo>
                        <a:pt x="0" y="16790"/>
                        <a:pt x="4804" y="21600"/>
                        <a:pt x="10796" y="21600"/>
                      </a:cubicBezTo>
                      <a:cubicBezTo>
                        <a:pt x="16778" y="21600"/>
                        <a:pt x="21600" y="16790"/>
                        <a:pt x="21600" y="10831"/>
                      </a:cubicBezTo>
                      <a:cubicBezTo>
                        <a:pt x="21600" y="4863"/>
                        <a:pt x="16778" y="0"/>
                        <a:pt x="107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61" name="Google Shape;631;p37"/>
                <p:cNvSpPr/>
                <p:nvPr/>
              </p:nvSpPr>
              <p:spPr>
                <a:xfrm>
                  <a:off x="746182" y="166558"/>
                  <a:ext cx="115275" cy="1149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5" y="0"/>
                      </a:moveTo>
                      <a:cubicBezTo>
                        <a:pt x="4857" y="0"/>
                        <a:pt x="0" y="4806"/>
                        <a:pt x="0" y="10768"/>
                      </a:cubicBezTo>
                      <a:cubicBezTo>
                        <a:pt x="0" y="16794"/>
                        <a:pt x="4857" y="21600"/>
                        <a:pt x="10795" y="21600"/>
                      </a:cubicBezTo>
                      <a:cubicBezTo>
                        <a:pt x="16732" y="21600"/>
                        <a:pt x="21600" y="16794"/>
                        <a:pt x="21600" y="10768"/>
                      </a:cubicBezTo>
                      <a:cubicBezTo>
                        <a:pt x="21600" y="4806"/>
                        <a:pt x="16732" y="0"/>
                        <a:pt x="1079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62" name="Google Shape;632;p37"/>
                <p:cNvSpPr/>
                <p:nvPr/>
              </p:nvSpPr>
              <p:spPr>
                <a:xfrm>
                  <a:off x="746182" y="456063"/>
                  <a:ext cx="115275" cy="1149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5" y="0"/>
                      </a:moveTo>
                      <a:cubicBezTo>
                        <a:pt x="4857" y="0"/>
                        <a:pt x="0" y="4806"/>
                        <a:pt x="0" y="10832"/>
                      </a:cubicBezTo>
                      <a:cubicBezTo>
                        <a:pt x="0" y="16773"/>
                        <a:pt x="4857" y="21600"/>
                        <a:pt x="10795" y="21600"/>
                      </a:cubicBezTo>
                      <a:cubicBezTo>
                        <a:pt x="16732" y="21600"/>
                        <a:pt x="21600" y="16773"/>
                        <a:pt x="21600" y="10832"/>
                      </a:cubicBezTo>
                      <a:cubicBezTo>
                        <a:pt x="21600" y="4806"/>
                        <a:pt x="16732" y="0"/>
                        <a:pt x="1079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68" name="Google Shape;633;p37"/>
              <p:cNvGrpSpPr/>
              <p:nvPr/>
            </p:nvGrpSpPr>
            <p:grpSpPr>
              <a:xfrm>
                <a:off x="920098" y="166716"/>
                <a:ext cx="545409" cy="410287"/>
                <a:chOff x="0" y="0"/>
                <a:chExt cx="545407" cy="410286"/>
              </a:xfrm>
            </p:grpSpPr>
            <p:sp>
              <p:nvSpPr>
                <p:cNvPr id="564" name="Google Shape;634;p37"/>
                <p:cNvSpPr/>
                <p:nvPr/>
              </p:nvSpPr>
              <p:spPr>
                <a:xfrm>
                  <a:off x="8" y="-1"/>
                  <a:ext cx="5454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65" name="Google Shape;635;p37"/>
                <p:cNvSpPr/>
                <p:nvPr/>
              </p:nvSpPr>
              <p:spPr>
                <a:xfrm>
                  <a:off x="8" y="283557"/>
                  <a:ext cx="5454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66" name="Google Shape;636;p37"/>
                <p:cNvSpPr/>
                <p:nvPr/>
              </p:nvSpPr>
              <p:spPr>
                <a:xfrm>
                  <a:off x="0" y="81834"/>
                  <a:ext cx="3672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67" name="Google Shape;637;p37"/>
                <p:cNvSpPr/>
                <p:nvPr/>
              </p:nvSpPr>
              <p:spPr>
                <a:xfrm>
                  <a:off x="1" y="364086"/>
                  <a:ext cx="460201" cy="4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74" name="Google Shape;638;p37"/>
            <p:cNvGrpSpPr/>
            <p:nvPr/>
          </p:nvGrpSpPr>
          <p:grpSpPr>
            <a:xfrm>
              <a:off x="193400" y="2284870"/>
              <a:ext cx="381601" cy="356701"/>
              <a:chOff x="0" y="0"/>
              <a:chExt cx="381600" cy="356700"/>
            </a:xfrm>
          </p:grpSpPr>
          <p:sp>
            <p:nvSpPr>
              <p:cNvPr id="570" name="Google Shape;639;p37"/>
              <p:cNvSpPr/>
              <p:nvPr/>
            </p:nvSpPr>
            <p:spPr>
              <a:xfrm>
                <a:off x="0" y="0"/>
                <a:ext cx="381601" cy="356701"/>
              </a:xfrm>
              <a:prstGeom prst="roundRect">
                <a:avLst>
                  <a:gd name="adj" fmla="val 18293"/>
                </a:avLst>
              </a:prstGeom>
              <a:gradFill flip="none" rotWithShape="1"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1E1E2C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73" name="Google Shape;640;p37"/>
              <p:cNvGrpSpPr/>
              <p:nvPr/>
            </p:nvGrpSpPr>
            <p:grpSpPr>
              <a:xfrm>
                <a:off x="76284" y="66461"/>
                <a:ext cx="229201" cy="229202"/>
                <a:chOff x="0" y="0"/>
                <a:chExt cx="229200" cy="229200"/>
              </a:xfrm>
            </p:grpSpPr>
            <p:sp>
              <p:nvSpPr>
                <p:cNvPr id="571" name="Google Shape;641;p37"/>
                <p:cNvSpPr/>
                <p:nvPr/>
              </p:nvSpPr>
              <p:spPr>
                <a:xfrm>
                  <a:off x="0" y="94200"/>
                  <a:ext cx="229201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72" name="Google Shape;642;p37"/>
                <p:cNvSpPr/>
                <p:nvPr/>
              </p:nvSpPr>
              <p:spPr>
                <a:xfrm rot="5400000">
                  <a:off x="-1" y="94200"/>
                  <a:ext cx="229202" cy="408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100000">
                      <a:srgbClr val="E2E2E2"/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78" name="Google Shape;643;p37"/>
            <p:cNvGrpSpPr/>
            <p:nvPr/>
          </p:nvGrpSpPr>
          <p:grpSpPr>
            <a:xfrm>
              <a:off x="310411" y="1540545"/>
              <a:ext cx="147601" cy="604801"/>
              <a:chOff x="0" y="0"/>
              <a:chExt cx="147600" cy="604800"/>
            </a:xfrm>
          </p:grpSpPr>
          <p:sp>
            <p:nvSpPr>
              <p:cNvPr id="575" name="Google Shape;644;p37"/>
              <p:cNvSpPr/>
              <p:nvPr/>
            </p:nvSpPr>
            <p:spPr>
              <a:xfrm rot="5400000">
                <a:off x="-1" y="457200"/>
                <a:ext cx="147602" cy="147601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6" name="Google Shape;645;p37"/>
              <p:cNvSpPr/>
              <p:nvPr/>
            </p:nvSpPr>
            <p:spPr>
              <a:xfrm rot="5400000">
                <a:off x="-1" y="228600"/>
                <a:ext cx="147602" cy="147601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7" name="Google Shape;646;p37"/>
              <p:cNvSpPr/>
              <p:nvPr/>
            </p:nvSpPr>
            <p:spPr>
              <a:xfrm rot="5400000">
                <a:off x="-1" y="-1"/>
                <a:ext cx="147602" cy="147602"/>
              </a:xfrm>
              <a:prstGeom prst="ellipse">
                <a:avLst/>
              </a:prstGeom>
              <a:solidFill>
                <a:srgbClr val="29283D"/>
              </a:soli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80" name="مربع نص 1"/>
          <p:cNvSpPr txBox="1"/>
          <p:nvPr/>
        </p:nvSpPr>
        <p:spPr>
          <a:xfrm>
            <a:off x="1034869" y="1893528"/>
            <a:ext cx="4791136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08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</a:lstStyle>
          <a:p>
            <a:r>
              <a:t> In Preemptive SJF Scheduling, jobs are put into the ready queue as they come. A process with shortest burst time begins execution. If a process with even a shorter burst time arrives, the current process is removed or preempted from execution, and the shorter job is allocated CPU cycle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1" animBg="1" advAuto="0"/>
      <p:bldP spid="580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1007;p52"/>
          <p:cNvSpPr txBox="1">
            <a:spLocks noGrp="1"/>
          </p:cNvSpPr>
          <p:nvPr>
            <p:ph type="body" sz="quarter" idx="1"/>
          </p:nvPr>
        </p:nvSpPr>
        <p:spPr>
          <a:xfrm>
            <a:off x="796199" y="109799"/>
            <a:ext cx="1066202" cy="27780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886968">
              <a:defRPr sz="97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rtl="0">
              <a:defRPr/>
            </a:pPr>
            <a:r>
              <a:t>YOUR LOGO HERE</a:t>
            </a:r>
          </a:p>
        </p:txBody>
      </p:sp>
      <p:grpSp>
        <p:nvGrpSpPr>
          <p:cNvPr id="586" name="Google Shape;1008;p52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583" name="Google Shape;1009;p52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4" name="Google Shape;1010;p52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5" name="Google Shape;1011;p52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96" name="Google Shape;1012;p52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587" name="Google Shape;1013;p52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92" name="Google Shape;1014;p52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588" name="Google Shape;1015;p52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91" name="Google Shape;1016;p52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589" name="Google Shape;1017;p52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0" name="Google Shape;1018;p52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595" name="Google Shape;1019;p52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593" name="Google Shape;1020;p52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4" name="Google Shape;1021;p52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97" name="Google Shape;1022;p52">
            <a:hlinkClick r:id="rId2" action="ppaction://hlinksldjump"/>
          </p:cNvPr>
          <p:cNvSpPr txBox="1"/>
          <p:nvPr/>
        </p:nvSpPr>
        <p:spPr>
          <a:xfrm>
            <a:off x="7882774" y="4847325"/>
            <a:ext cx="974776" cy="9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r" defTabSz="594359">
              <a:lnSpc>
                <a:spcPct val="115000"/>
              </a:lnSpc>
              <a:defRPr sz="65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r>
              <a:t>INDEX.HTML</a:t>
            </a:r>
          </a:p>
        </p:txBody>
      </p:sp>
      <p:sp>
        <p:nvSpPr>
          <p:cNvPr id="598" name="Google Shape;1023;p52"/>
          <p:cNvSpPr txBox="1">
            <a:spLocks noGrp="1"/>
          </p:cNvSpPr>
          <p:nvPr>
            <p:ph type="title"/>
          </p:nvPr>
        </p:nvSpPr>
        <p:spPr>
          <a:xfrm>
            <a:off x="1733326" y="1717968"/>
            <a:ext cx="5382002" cy="1496402"/>
          </a:xfrm>
          <a:prstGeom prst="rect">
            <a:avLst/>
          </a:prstGeom>
        </p:spPr>
        <p:txBody>
          <a:bodyPr/>
          <a:lstStyle>
            <a:lvl1pPr defTabSz="704087">
              <a:defRPr sz="6775"/>
            </a:lvl1pPr>
          </a:lstStyle>
          <a:p>
            <a:pPr rtl="0">
              <a:defRPr/>
            </a:pPr>
            <a:r>
              <a:t>&lt;EXAMPLE&gt;</a:t>
            </a:r>
          </a:p>
        </p:txBody>
      </p:sp>
      <p:grpSp>
        <p:nvGrpSpPr>
          <p:cNvPr id="604" name="Google Shape;1025;p52"/>
          <p:cNvGrpSpPr/>
          <p:nvPr/>
        </p:nvGrpSpPr>
        <p:grpSpPr>
          <a:xfrm>
            <a:off x="6675738" y="1222303"/>
            <a:ext cx="879179" cy="692039"/>
            <a:chOff x="0" y="30"/>
            <a:chExt cx="879178" cy="692038"/>
          </a:xfrm>
        </p:grpSpPr>
        <p:sp>
          <p:nvSpPr>
            <p:cNvPr id="599" name="Google Shape;1026;p52"/>
            <p:cNvSpPr/>
            <p:nvPr/>
          </p:nvSpPr>
          <p:spPr>
            <a:xfrm>
              <a:off x="-1" y="30"/>
              <a:ext cx="879180" cy="692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0" y="0"/>
                  </a:moveTo>
                  <a:cubicBezTo>
                    <a:pt x="744" y="0"/>
                    <a:pt x="0" y="944"/>
                    <a:pt x="0" y="2108"/>
                  </a:cubicBezTo>
                  <a:lnTo>
                    <a:pt x="0" y="21151"/>
                  </a:lnTo>
                  <a:cubicBezTo>
                    <a:pt x="0" y="21425"/>
                    <a:pt x="176" y="21600"/>
                    <a:pt x="356" y="21600"/>
                  </a:cubicBezTo>
                  <a:cubicBezTo>
                    <a:pt x="456" y="21600"/>
                    <a:pt x="559" y="21546"/>
                    <a:pt x="634" y="21424"/>
                  </a:cubicBezTo>
                  <a:lnTo>
                    <a:pt x="2485" y="18365"/>
                  </a:lnTo>
                  <a:lnTo>
                    <a:pt x="19939" y="18365"/>
                  </a:lnTo>
                  <a:cubicBezTo>
                    <a:pt x="20856" y="18365"/>
                    <a:pt x="21600" y="17421"/>
                    <a:pt x="21600" y="16256"/>
                  </a:cubicBezTo>
                  <a:lnTo>
                    <a:pt x="21600" y="2108"/>
                  </a:lnTo>
                  <a:cubicBezTo>
                    <a:pt x="21600" y="944"/>
                    <a:pt x="20856" y="0"/>
                    <a:pt x="199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 w="12700" cap="flat">
              <a:noFill/>
              <a:miter lim="400000"/>
            </a:ln>
            <a:effectLst>
              <a:outerShdw blurRad="63500" dist="19050" dir="5400000" rotWithShape="0">
                <a:srgbClr val="1E1E2C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" name="Google Shape;1027;p52"/>
            <p:cNvSpPr/>
            <p:nvPr/>
          </p:nvSpPr>
          <p:spPr>
            <a:xfrm>
              <a:off x="60981" y="128276"/>
              <a:ext cx="296447" cy="3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7" y="0"/>
                  </a:moveTo>
                  <a:cubicBezTo>
                    <a:pt x="626" y="0"/>
                    <a:pt x="0" y="4794"/>
                    <a:pt x="0" y="10808"/>
                  </a:cubicBezTo>
                  <a:cubicBezTo>
                    <a:pt x="0" y="16722"/>
                    <a:pt x="626" y="21600"/>
                    <a:pt x="1417" y="21600"/>
                  </a:cubicBezTo>
                  <a:lnTo>
                    <a:pt x="20185" y="21600"/>
                  </a:lnTo>
                  <a:cubicBezTo>
                    <a:pt x="20963" y="21600"/>
                    <a:pt x="21600" y="16722"/>
                    <a:pt x="21600" y="10808"/>
                  </a:cubicBezTo>
                  <a:cubicBezTo>
                    <a:pt x="21600" y="4794"/>
                    <a:pt x="20963" y="0"/>
                    <a:pt x="201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1" name="Google Shape;1028;p52"/>
            <p:cNvSpPr/>
            <p:nvPr/>
          </p:nvSpPr>
          <p:spPr>
            <a:xfrm>
              <a:off x="60981" y="218733"/>
              <a:ext cx="657016" cy="3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9" y="0"/>
                  </a:moveTo>
                  <a:cubicBezTo>
                    <a:pt x="283" y="0"/>
                    <a:pt x="0" y="4761"/>
                    <a:pt x="0" y="10808"/>
                  </a:cubicBezTo>
                  <a:cubicBezTo>
                    <a:pt x="0" y="16722"/>
                    <a:pt x="283" y="21600"/>
                    <a:pt x="639" y="21600"/>
                  </a:cubicBezTo>
                  <a:lnTo>
                    <a:pt x="20962" y="21600"/>
                  </a:lnTo>
                  <a:cubicBezTo>
                    <a:pt x="21318" y="21600"/>
                    <a:pt x="21600" y="16722"/>
                    <a:pt x="21600" y="10808"/>
                  </a:cubicBezTo>
                  <a:cubicBezTo>
                    <a:pt x="21600" y="4761"/>
                    <a:pt x="21318" y="0"/>
                    <a:pt x="2096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2" name="Google Shape;1029;p52"/>
            <p:cNvSpPr/>
            <p:nvPr/>
          </p:nvSpPr>
          <p:spPr>
            <a:xfrm>
              <a:off x="60981" y="307115"/>
              <a:ext cx="657016" cy="38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9" y="0"/>
                  </a:moveTo>
                  <a:cubicBezTo>
                    <a:pt x="283" y="0"/>
                    <a:pt x="0" y="4865"/>
                    <a:pt x="0" y="10800"/>
                  </a:cubicBezTo>
                  <a:cubicBezTo>
                    <a:pt x="0" y="16835"/>
                    <a:pt x="283" y="21600"/>
                    <a:pt x="639" y="21600"/>
                  </a:cubicBezTo>
                  <a:lnTo>
                    <a:pt x="20962" y="21600"/>
                  </a:lnTo>
                  <a:cubicBezTo>
                    <a:pt x="21318" y="21600"/>
                    <a:pt x="21600" y="16835"/>
                    <a:pt x="21600" y="10800"/>
                  </a:cubicBezTo>
                  <a:cubicBezTo>
                    <a:pt x="21600" y="4865"/>
                    <a:pt x="21318" y="0"/>
                    <a:pt x="2096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3" name="Google Shape;1030;p52"/>
            <p:cNvSpPr/>
            <p:nvPr/>
          </p:nvSpPr>
          <p:spPr>
            <a:xfrm>
              <a:off x="60980" y="395318"/>
              <a:ext cx="549214" cy="3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5" y="0"/>
                  </a:moveTo>
                  <a:cubicBezTo>
                    <a:pt x="338" y="0"/>
                    <a:pt x="0" y="4878"/>
                    <a:pt x="0" y="10792"/>
                  </a:cubicBezTo>
                  <a:cubicBezTo>
                    <a:pt x="0" y="16806"/>
                    <a:pt x="338" y="21600"/>
                    <a:pt x="765" y="21600"/>
                  </a:cubicBezTo>
                  <a:lnTo>
                    <a:pt x="20836" y="21600"/>
                  </a:lnTo>
                  <a:cubicBezTo>
                    <a:pt x="21256" y="21600"/>
                    <a:pt x="21600" y="16806"/>
                    <a:pt x="21600" y="10792"/>
                  </a:cubicBezTo>
                  <a:cubicBezTo>
                    <a:pt x="21600" y="4878"/>
                    <a:pt x="21256" y="0"/>
                    <a:pt x="208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05" name="Google Shape;1031;p52"/>
          <p:cNvSpPr/>
          <p:nvPr/>
        </p:nvSpPr>
        <p:spPr>
          <a:xfrm>
            <a:off x="4049112" y="3921224"/>
            <a:ext cx="740101" cy="1"/>
          </a:xfrm>
          <a:prstGeom prst="line">
            <a:avLst/>
          </a:prstGeom>
          <a:ln>
            <a:solidFill>
              <a:srgbClr val="E2E2E2"/>
            </a:solidFill>
            <a:tailEnd type="stealt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Google Shape;1032;p52"/>
          <p:cNvSpPr/>
          <p:nvPr/>
        </p:nvSpPr>
        <p:spPr>
          <a:xfrm>
            <a:off x="2730495" y="3219499"/>
            <a:ext cx="76323" cy="15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lnTo>
                  <a:pt x="21600" y="10714"/>
                </a:lnTo>
                <a:lnTo>
                  <a:pt x="0" y="21600"/>
                </a:lnTo>
              </a:path>
            </a:pathLst>
          </a:custGeom>
          <a:ln>
            <a:solidFill>
              <a:srgbClr val="E2E2E2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7" name="Google Shape;1033;p52"/>
          <p:cNvSpPr/>
          <p:nvPr/>
        </p:nvSpPr>
        <p:spPr>
          <a:xfrm rot="10800000">
            <a:off x="6031520" y="3219499"/>
            <a:ext cx="76323" cy="15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2" y="0"/>
                </a:moveTo>
                <a:lnTo>
                  <a:pt x="21600" y="10714"/>
                </a:lnTo>
                <a:lnTo>
                  <a:pt x="0" y="21600"/>
                </a:lnTo>
              </a:path>
            </a:pathLst>
          </a:custGeom>
          <a:ln>
            <a:solidFill>
              <a:srgbClr val="E2E2E2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1388;p67"/>
          <p:cNvGrpSpPr/>
          <p:nvPr/>
        </p:nvGrpSpPr>
        <p:grpSpPr>
          <a:xfrm>
            <a:off x="1127346" y="3253682"/>
            <a:ext cx="737344" cy="737101"/>
            <a:chOff x="0" y="0"/>
            <a:chExt cx="737343" cy="737100"/>
          </a:xfrm>
        </p:grpSpPr>
        <p:sp>
          <p:nvSpPr>
            <p:cNvPr id="609" name="Google Shape;1389;p67"/>
            <p:cNvSpPr/>
            <p:nvPr/>
          </p:nvSpPr>
          <p:spPr>
            <a:xfrm>
              <a:off x="0" y="1501"/>
              <a:ext cx="733201" cy="733201"/>
            </a:xfrm>
            <a:prstGeom prst="ellipse">
              <a:avLst/>
            </a:prstGeom>
            <a:solidFill>
              <a:srgbClr val="1E1E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0" name="Google Shape;1390;p67"/>
            <p:cNvSpPr/>
            <p:nvPr/>
          </p:nvSpPr>
          <p:spPr>
            <a:xfrm rot="10800000">
              <a:off x="364655" y="-1"/>
              <a:ext cx="372689" cy="73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60" y="21600"/>
                  </a:moveTo>
                  <a:cubicBezTo>
                    <a:pt x="9563" y="21600"/>
                    <a:pt x="0" y="16765"/>
                    <a:pt x="0" y="10800"/>
                  </a:cubicBezTo>
                  <a:cubicBezTo>
                    <a:pt x="0" y="4835"/>
                    <a:pt x="9563" y="0"/>
                    <a:pt x="21360" y="0"/>
                  </a:cubicBezTo>
                  <a:lnTo>
                    <a:pt x="21600" y="10801"/>
                  </a:lnTo>
                  <a:close/>
                </a:path>
              </a:pathLst>
            </a:custGeom>
            <a:solidFill>
              <a:srgbClr val="1E1E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4" name="Google Shape;1391;p67"/>
          <p:cNvGrpSpPr/>
          <p:nvPr/>
        </p:nvGrpSpPr>
        <p:grpSpPr>
          <a:xfrm>
            <a:off x="878249" y="3814976"/>
            <a:ext cx="737345" cy="737101"/>
            <a:chOff x="0" y="0"/>
            <a:chExt cx="737343" cy="737100"/>
          </a:xfrm>
        </p:grpSpPr>
        <p:sp>
          <p:nvSpPr>
            <p:cNvPr id="612" name="Google Shape;1392;p67"/>
            <p:cNvSpPr/>
            <p:nvPr/>
          </p:nvSpPr>
          <p:spPr>
            <a:xfrm>
              <a:off x="0" y="1501"/>
              <a:ext cx="733201" cy="733201"/>
            </a:xfrm>
            <a:prstGeom prst="ellipse">
              <a:avLst/>
            </a:prstGeom>
            <a:solidFill>
              <a:srgbClr val="1E1E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3" name="Google Shape;1393;p67"/>
            <p:cNvSpPr/>
            <p:nvPr/>
          </p:nvSpPr>
          <p:spPr>
            <a:xfrm rot="10800000">
              <a:off x="364655" y="-1"/>
              <a:ext cx="372689" cy="73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60" y="21600"/>
                  </a:moveTo>
                  <a:cubicBezTo>
                    <a:pt x="9563" y="21600"/>
                    <a:pt x="0" y="16765"/>
                    <a:pt x="0" y="10800"/>
                  </a:cubicBezTo>
                  <a:cubicBezTo>
                    <a:pt x="0" y="4835"/>
                    <a:pt x="9563" y="0"/>
                    <a:pt x="21360" y="0"/>
                  </a:cubicBezTo>
                  <a:lnTo>
                    <a:pt x="21600" y="10801"/>
                  </a:lnTo>
                  <a:close/>
                </a:path>
              </a:pathLst>
            </a:custGeom>
            <a:solidFill>
              <a:srgbClr val="1E1E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15" name="Google Shape;1395;p67"/>
          <p:cNvSpPr txBox="1">
            <a:spLocks noGrp="1"/>
          </p:cNvSpPr>
          <p:nvPr>
            <p:ph type="body" sz="quarter" idx="1"/>
          </p:nvPr>
        </p:nvSpPr>
        <p:spPr>
          <a:xfrm>
            <a:off x="796199" y="109799"/>
            <a:ext cx="1066202" cy="277801"/>
          </a:xfrm>
          <a:prstGeom prst="rect">
            <a:avLst/>
          </a:prstGeom>
        </p:spPr>
        <p:txBody>
          <a:bodyPr lIns="0" tIns="0" rIns="0" bIns="0"/>
          <a:lstStyle>
            <a:lvl1pPr marL="0" indent="0" defTabSz="886968">
              <a:buSzTx/>
              <a:buNone/>
              <a:defRPr sz="97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rtl="0">
              <a:defRPr/>
            </a:pPr>
            <a:r>
              <a:t>YOUR LOGO HERE</a:t>
            </a:r>
          </a:p>
        </p:txBody>
      </p:sp>
      <p:grpSp>
        <p:nvGrpSpPr>
          <p:cNvPr id="619" name="Google Shape;1396;p67"/>
          <p:cNvGrpSpPr/>
          <p:nvPr/>
        </p:nvGrpSpPr>
        <p:grpSpPr>
          <a:xfrm>
            <a:off x="299285" y="189025"/>
            <a:ext cx="133206" cy="119345"/>
            <a:chOff x="0" y="0"/>
            <a:chExt cx="133204" cy="119343"/>
          </a:xfrm>
        </p:grpSpPr>
        <p:sp>
          <p:nvSpPr>
            <p:cNvPr id="616" name="Google Shape;1397;p67"/>
            <p:cNvSpPr/>
            <p:nvPr/>
          </p:nvSpPr>
          <p:spPr>
            <a:xfrm>
              <a:off x="0" y="0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7" name="Google Shape;1398;p67"/>
            <p:cNvSpPr/>
            <p:nvPr/>
          </p:nvSpPr>
          <p:spPr>
            <a:xfrm>
              <a:off x="0" y="119343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8" name="Google Shape;1399;p67"/>
            <p:cNvSpPr/>
            <p:nvPr/>
          </p:nvSpPr>
          <p:spPr>
            <a:xfrm>
              <a:off x="0" y="59671"/>
              <a:ext cx="133205" cy="1"/>
            </a:xfrm>
            <a:prstGeom prst="line">
              <a:avLst/>
            </a:prstGeom>
            <a:noFill/>
            <a:ln w="9525" cap="rnd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29" name="Google Shape;1400;p67"/>
          <p:cNvGrpSpPr/>
          <p:nvPr/>
        </p:nvGrpSpPr>
        <p:grpSpPr>
          <a:xfrm>
            <a:off x="286624" y="3999998"/>
            <a:ext cx="145868" cy="958252"/>
            <a:chOff x="0" y="0"/>
            <a:chExt cx="145866" cy="958250"/>
          </a:xfrm>
        </p:grpSpPr>
        <p:sp>
          <p:nvSpPr>
            <p:cNvPr id="620" name="Google Shape;1401;p67"/>
            <p:cNvSpPr/>
            <p:nvPr/>
          </p:nvSpPr>
          <p:spPr>
            <a:xfrm>
              <a:off x="12667" y="831351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>
              <a:solidFill>
                <a:srgbClr val="E2E2E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625" name="Google Shape;1402;p67"/>
            <p:cNvGrpSpPr/>
            <p:nvPr/>
          </p:nvGrpSpPr>
          <p:grpSpPr>
            <a:xfrm>
              <a:off x="11486" y="418844"/>
              <a:ext cx="110183" cy="126863"/>
              <a:chOff x="0" y="0"/>
              <a:chExt cx="110181" cy="126861"/>
            </a:xfrm>
          </p:grpSpPr>
          <p:sp>
            <p:nvSpPr>
              <p:cNvPr id="621" name="Google Shape;1403;p67"/>
              <p:cNvSpPr/>
              <p:nvPr/>
            </p:nvSpPr>
            <p:spPr>
              <a:xfrm>
                <a:off x="0" y="0"/>
                <a:ext cx="110182" cy="126862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624" name="Google Shape;1404;p67"/>
              <p:cNvGrpSpPr/>
              <p:nvPr/>
            </p:nvGrpSpPr>
            <p:grpSpPr>
              <a:xfrm>
                <a:off x="21750" y="47494"/>
                <a:ext cx="66721" cy="31874"/>
                <a:chOff x="0" y="0"/>
                <a:chExt cx="66719" cy="31872"/>
              </a:xfrm>
            </p:grpSpPr>
            <p:sp>
              <p:nvSpPr>
                <p:cNvPr id="622" name="Google Shape;1405;p67"/>
                <p:cNvSpPr/>
                <p:nvPr/>
              </p:nvSpPr>
              <p:spPr>
                <a:xfrm>
                  <a:off x="0" y="0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3" name="Google Shape;1406;p67"/>
                <p:cNvSpPr/>
                <p:nvPr/>
              </p:nvSpPr>
              <p:spPr>
                <a:xfrm>
                  <a:off x="0" y="31872"/>
                  <a:ext cx="66720" cy="1"/>
                </a:xfrm>
                <a:prstGeom prst="line">
                  <a:avLst/>
                </a:prstGeom>
                <a:noFill/>
                <a:ln w="9525" cap="flat">
                  <a:solidFill>
                    <a:srgbClr val="E2E2E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28" name="Google Shape;1407;p67"/>
            <p:cNvGrpSpPr/>
            <p:nvPr/>
          </p:nvGrpSpPr>
          <p:grpSpPr>
            <a:xfrm>
              <a:off x="0" y="0"/>
              <a:ext cx="133200" cy="133200"/>
              <a:chOff x="0" y="0"/>
              <a:chExt cx="133199" cy="133199"/>
            </a:xfrm>
          </p:grpSpPr>
          <p:sp>
            <p:nvSpPr>
              <p:cNvPr id="626" name="Google Shape;1408;p67"/>
              <p:cNvSpPr/>
              <p:nvPr/>
            </p:nvSpPr>
            <p:spPr>
              <a:xfrm>
                <a:off x="0" y="0"/>
                <a:ext cx="133200" cy="133200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Google Shape;1409;p67"/>
              <p:cNvSpPr/>
              <p:nvPr/>
            </p:nvSpPr>
            <p:spPr>
              <a:xfrm>
                <a:off x="32538" y="32536"/>
                <a:ext cx="68102" cy="68101"/>
              </a:xfrm>
              <a:prstGeom prst="ellipse">
                <a:avLst/>
              </a:prstGeom>
              <a:noFill/>
              <a:ln w="9525" cap="flat">
                <a:solidFill>
                  <a:srgbClr val="E2E2E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630" name="Google Shape;1411;p67"/>
          <p:cNvSpPr txBox="1">
            <a:spLocks noGrp="1"/>
          </p:cNvSpPr>
          <p:nvPr>
            <p:ph type="title"/>
          </p:nvPr>
        </p:nvSpPr>
        <p:spPr>
          <a:xfrm>
            <a:off x="719999" y="1103534"/>
            <a:ext cx="7704002" cy="572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rtl="0">
              <a:defRPr/>
            </a:pPr>
            <a:r>
              <a:t>In the table we have a process, arrival time, and burst time:</a:t>
            </a:r>
          </a:p>
        </p:txBody>
      </p:sp>
      <p:grpSp>
        <p:nvGrpSpPr>
          <p:cNvPr id="634" name="Google Shape;1416;p67"/>
          <p:cNvGrpSpPr/>
          <p:nvPr/>
        </p:nvGrpSpPr>
        <p:grpSpPr>
          <a:xfrm>
            <a:off x="7819198" y="752549"/>
            <a:ext cx="604801" cy="147601"/>
            <a:chOff x="0" y="0"/>
            <a:chExt cx="604800" cy="147600"/>
          </a:xfrm>
        </p:grpSpPr>
        <p:sp>
          <p:nvSpPr>
            <p:cNvPr id="631" name="Google Shape;1417;p67"/>
            <p:cNvSpPr/>
            <p:nvPr/>
          </p:nvSpPr>
          <p:spPr>
            <a:xfrm>
              <a:off x="457200" y="-1"/>
              <a:ext cx="147601" cy="147602"/>
            </a:xfrm>
            <a:prstGeom prst="ellipse">
              <a:avLst/>
            </a:prstGeom>
            <a:solidFill>
              <a:srgbClr val="29283D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2" name="Google Shape;1418;p67"/>
            <p:cNvSpPr/>
            <p:nvPr/>
          </p:nvSpPr>
          <p:spPr>
            <a:xfrm>
              <a:off x="228600" y="-1"/>
              <a:ext cx="147601" cy="147602"/>
            </a:xfrm>
            <a:prstGeom prst="ellipse">
              <a:avLst/>
            </a:prstGeom>
            <a:solidFill>
              <a:srgbClr val="29283D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3" name="Google Shape;1419;p67"/>
            <p:cNvSpPr/>
            <p:nvPr/>
          </p:nvSpPr>
          <p:spPr>
            <a:xfrm>
              <a:off x="-1" y="-1"/>
              <a:ext cx="147601" cy="147602"/>
            </a:xfrm>
            <a:prstGeom prst="ellipse">
              <a:avLst/>
            </a:prstGeom>
            <a:solidFill>
              <a:srgbClr val="29283D"/>
            </a:solidFill>
            <a:ln w="12700" cap="flat">
              <a:noFill/>
              <a:miter lim="400000"/>
            </a:ln>
            <a:effectLst>
              <a:outerShdw blurRad="63500" dist="1905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635" name="جدول 4"/>
          <p:cNvGraphicFramePr/>
          <p:nvPr/>
        </p:nvGraphicFramePr>
        <p:xfrm>
          <a:off x="901096" y="1820788"/>
          <a:ext cx="7274343" cy="1995783"/>
        </p:xfrm>
        <a:graphic>
          <a:graphicData uri="http://schemas.openxmlformats.org/drawingml/2006/table">
            <a:tbl>
              <a:tblPr rtl="1">
                <a:tableStyleId>{4C3C2611-4C71-4FC5-86AE-919BDF0F9419}</a:tableStyleId>
              </a:tblPr>
              <a:tblGrid>
                <a:gridCol w="25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3AA9FC"/>
                          </a:solidFill>
                        </a:rPr>
                        <a:t>/Burst time6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solidFill>
                        <a:srgbClr val="F2F2F2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D6798C"/>
                          </a:solidFill>
                        </a:rPr>
                        <a:t>/Arrival Time 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F2F2F2"/>
                      </a:solidFill>
                    </a:lnL>
                    <a:lnR w="12700">
                      <a:solidFill>
                        <a:srgbClr val="F2F2F2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FFF081"/>
                          </a:solidFill>
                        </a:rPr>
                        <a:t>/Process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F2F2F2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solidFill>
                        <a:srgbClr val="F2F2F2"/>
                      </a:solidFill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F2F2F2"/>
                      </a:solidFill>
                    </a:lnL>
                    <a:lnR w="12700">
                      <a:solidFill>
                        <a:srgbClr val="F2F2F2"/>
                      </a:solidFill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F2F2F2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5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solidFill>
                        <a:srgbClr val="F2F2F2"/>
                      </a:solidFill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F2F2F2"/>
                      </a:solidFill>
                    </a:lnL>
                    <a:lnR w="12700">
                      <a:solidFill>
                        <a:srgbClr val="F2F2F2"/>
                      </a:solidFill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F2F2F2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6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solidFill>
                        <a:srgbClr val="F2F2F2"/>
                      </a:solidFill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F2F2F2"/>
                      </a:solidFill>
                    </a:lnL>
                    <a:lnR w="12700">
                      <a:solidFill>
                        <a:srgbClr val="F2F2F2"/>
                      </a:solidFill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F2F2F2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solidFill>
                        <a:srgbClr val="F2F2F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solidFill>
                        <a:srgbClr val="F2F2F2"/>
                      </a:solidFill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F2F2F2"/>
                      </a:solidFill>
                    </a:lnL>
                    <a:lnR w="12700">
                      <a:solidFill>
                        <a:srgbClr val="F2F2F2"/>
                      </a:solidFill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F2F2F2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F2F2F2"/>
                      </a:solidFill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5" name="Google Shape;1420;p67"/>
          <p:cNvGrpSpPr/>
          <p:nvPr/>
        </p:nvGrpSpPr>
        <p:grpSpPr>
          <a:xfrm>
            <a:off x="1129336" y="3966078"/>
            <a:ext cx="251503" cy="352201"/>
            <a:chOff x="0" y="0"/>
            <a:chExt cx="251501" cy="352200"/>
          </a:xfrm>
        </p:grpSpPr>
        <p:sp>
          <p:nvSpPr>
            <p:cNvPr id="636" name="Google Shape;1421;p67"/>
            <p:cNvSpPr/>
            <p:nvPr/>
          </p:nvSpPr>
          <p:spPr>
            <a:xfrm>
              <a:off x="119714" y="0"/>
              <a:ext cx="91509" cy="16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4" y="0"/>
                  </a:moveTo>
                  <a:lnTo>
                    <a:pt x="0" y="1258"/>
                  </a:lnTo>
                  <a:lnTo>
                    <a:pt x="1764" y="2442"/>
                  </a:lnTo>
                  <a:cubicBezTo>
                    <a:pt x="9642" y="2442"/>
                    <a:pt x="16436" y="6141"/>
                    <a:pt x="16436" y="10802"/>
                  </a:cubicBezTo>
                  <a:lnTo>
                    <a:pt x="16436" y="21600"/>
                  </a:lnTo>
                  <a:lnTo>
                    <a:pt x="21600" y="21600"/>
                  </a:lnTo>
                  <a:lnTo>
                    <a:pt x="21600" y="10802"/>
                  </a:lnTo>
                  <a:cubicBezTo>
                    <a:pt x="21600" y="4587"/>
                    <a:pt x="12497" y="0"/>
                    <a:pt x="1764" y="0"/>
                  </a:cubicBezTo>
                  <a:close/>
                </a:path>
              </a:pathLst>
            </a:custGeom>
            <a:solidFill>
              <a:srgbClr val="E2E2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7" name="Google Shape;1422;p67"/>
            <p:cNvSpPr/>
            <p:nvPr/>
          </p:nvSpPr>
          <p:spPr>
            <a:xfrm>
              <a:off x="43157" y="0"/>
              <a:ext cx="84035" cy="16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172" y="0"/>
                    <a:pt x="0" y="4587"/>
                    <a:pt x="0" y="10802"/>
                  </a:cubicBezTo>
                  <a:lnTo>
                    <a:pt x="0" y="21600"/>
                  </a:lnTo>
                  <a:lnTo>
                    <a:pt x="4883" y="21600"/>
                  </a:lnTo>
                  <a:lnTo>
                    <a:pt x="4883" y="10802"/>
                  </a:lnTo>
                  <a:cubicBezTo>
                    <a:pt x="4883" y="6141"/>
                    <a:pt x="12281" y="2442"/>
                    <a:pt x="21600" y="2442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8" name="Google Shape;1423;p67"/>
            <p:cNvSpPr/>
            <p:nvPr/>
          </p:nvSpPr>
          <p:spPr>
            <a:xfrm>
              <a:off x="112810" y="100718"/>
              <a:ext cx="138692" cy="25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39" y="0"/>
                  </a:moveTo>
                  <a:lnTo>
                    <a:pt x="0" y="10726"/>
                  </a:lnTo>
                  <a:lnTo>
                    <a:pt x="2239" y="21600"/>
                  </a:lnTo>
                  <a:cubicBezTo>
                    <a:pt x="13084" y="21600"/>
                    <a:pt x="21600" y="16658"/>
                    <a:pt x="21600" y="10925"/>
                  </a:cubicBezTo>
                  <a:cubicBezTo>
                    <a:pt x="21600" y="4942"/>
                    <a:pt x="13084" y="0"/>
                    <a:pt x="223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9" name="Google Shape;1424;p67"/>
            <p:cNvSpPr/>
            <p:nvPr/>
          </p:nvSpPr>
          <p:spPr>
            <a:xfrm>
              <a:off x="-1" y="100718"/>
              <a:ext cx="127195" cy="25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775" y="0"/>
                    <a:pt x="0" y="4942"/>
                    <a:pt x="0" y="10925"/>
                  </a:cubicBezTo>
                  <a:cubicBezTo>
                    <a:pt x="0" y="16658"/>
                    <a:pt x="9775" y="21600"/>
                    <a:pt x="2160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E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0" name="Google Shape;1425;p67"/>
            <p:cNvSpPr/>
            <p:nvPr/>
          </p:nvSpPr>
          <p:spPr>
            <a:xfrm>
              <a:off x="112810" y="134092"/>
              <a:ext cx="105317" cy="184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9" y="0"/>
                  </a:moveTo>
                  <a:lnTo>
                    <a:pt x="0" y="10970"/>
                  </a:lnTo>
                  <a:lnTo>
                    <a:pt x="2949" y="21600"/>
                  </a:lnTo>
                  <a:cubicBezTo>
                    <a:pt x="13217" y="21600"/>
                    <a:pt x="21600" y="16824"/>
                    <a:pt x="21600" y="10970"/>
                  </a:cubicBezTo>
                  <a:cubicBezTo>
                    <a:pt x="21600" y="5046"/>
                    <a:pt x="13217" y="0"/>
                    <a:pt x="2949" y="0"/>
                  </a:cubicBezTo>
                  <a:close/>
                </a:path>
              </a:pathLst>
            </a:custGeom>
            <a:solidFill>
              <a:srgbClr val="E2E2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1" name="Google Shape;1426;p67"/>
            <p:cNvSpPr/>
            <p:nvPr/>
          </p:nvSpPr>
          <p:spPr>
            <a:xfrm>
              <a:off x="35683" y="134092"/>
              <a:ext cx="91509" cy="184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48" y="0"/>
                    <a:pt x="0" y="5046"/>
                    <a:pt x="0" y="10970"/>
                  </a:cubicBezTo>
                  <a:cubicBezTo>
                    <a:pt x="0" y="16824"/>
                    <a:pt x="9648" y="21600"/>
                    <a:pt x="2160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2" name="Google Shape;1427;p67"/>
            <p:cNvSpPr/>
            <p:nvPr/>
          </p:nvSpPr>
          <p:spPr>
            <a:xfrm>
              <a:off x="115094" y="230192"/>
              <a:ext cx="21308" cy="38566"/>
            </a:xfrm>
            <a:prstGeom prst="rect">
              <a:avLst/>
            </a:prstGeom>
            <a:solidFill>
              <a:srgbClr val="1E1E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3" name="Google Shape;1428;p67"/>
            <p:cNvSpPr/>
            <p:nvPr/>
          </p:nvSpPr>
          <p:spPr>
            <a:xfrm>
              <a:off x="112810" y="184724"/>
              <a:ext cx="43161" cy="5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6" y="0"/>
                  </a:moveTo>
                  <a:lnTo>
                    <a:pt x="0" y="10800"/>
                  </a:lnTo>
                  <a:lnTo>
                    <a:pt x="7196" y="21600"/>
                  </a:lnTo>
                  <a:cubicBezTo>
                    <a:pt x="14392" y="21600"/>
                    <a:pt x="21600" y="17062"/>
                    <a:pt x="21600" y="10800"/>
                  </a:cubicBezTo>
                  <a:cubicBezTo>
                    <a:pt x="21600" y="4538"/>
                    <a:pt x="14392" y="0"/>
                    <a:pt x="7196" y="0"/>
                  </a:cubicBezTo>
                  <a:close/>
                </a:path>
              </a:pathLst>
            </a:custGeom>
            <a:solidFill>
              <a:srgbClr val="1E1E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4" name="Google Shape;1429;p67"/>
            <p:cNvSpPr/>
            <p:nvPr/>
          </p:nvSpPr>
          <p:spPr>
            <a:xfrm>
              <a:off x="98407" y="184725"/>
              <a:ext cx="45721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076" y="0"/>
                    <a:pt x="0" y="4538"/>
                    <a:pt x="0" y="10800"/>
                  </a:cubicBezTo>
                  <a:cubicBezTo>
                    <a:pt x="0" y="17062"/>
                    <a:pt x="9076" y="21600"/>
                    <a:pt x="2160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70" name="Google Shape;1454;p67"/>
          <p:cNvGrpSpPr/>
          <p:nvPr/>
        </p:nvGrpSpPr>
        <p:grpSpPr>
          <a:xfrm>
            <a:off x="1329324" y="3459088"/>
            <a:ext cx="355077" cy="355079"/>
            <a:chOff x="24" y="0"/>
            <a:chExt cx="355075" cy="355078"/>
          </a:xfrm>
        </p:grpSpPr>
        <p:sp>
          <p:nvSpPr>
            <p:cNvPr id="646" name="Google Shape;1455;p67"/>
            <p:cNvSpPr/>
            <p:nvPr/>
          </p:nvSpPr>
          <p:spPr>
            <a:xfrm>
              <a:off x="184747" y="-1"/>
              <a:ext cx="170354" cy="96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6" y="0"/>
                  </a:moveTo>
                  <a:lnTo>
                    <a:pt x="0" y="21600"/>
                  </a:lnTo>
                  <a:lnTo>
                    <a:pt x="21600" y="1836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2E2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7" name="Google Shape;1456;p67"/>
            <p:cNvSpPr/>
            <p:nvPr/>
          </p:nvSpPr>
          <p:spPr>
            <a:xfrm>
              <a:off x="45491" y="-1"/>
              <a:ext cx="153666" cy="96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364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8" name="Google Shape;1457;p67"/>
            <p:cNvSpPr/>
            <p:nvPr/>
          </p:nvSpPr>
          <p:spPr>
            <a:xfrm>
              <a:off x="184747" y="81722"/>
              <a:ext cx="170354" cy="17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6" y="0"/>
                  </a:moveTo>
                  <a:lnTo>
                    <a:pt x="0" y="10945"/>
                  </a:lnTo>
                  <a:lnTo>
                    <a:pt x="1826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9" name="Google Shape;1458;p67"/>
            <p:cNvSpPr/>
            <p:nvPr/>
          </p:nvSpPr>
          <p:spPr>
            <a:xfrm>
              <a:off x="45491" y="81722"/>
              <a:ext cx="153666" cy="17035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0" name="Google Shape;1459;p67"/>
            <p:cNvSpPr/>
            <p:nvPr/>
          </p:nvSpPr>
          <p:spPr>
            <a:xfrm>
              <a:off x="76556" y="31089"/>
              <a:ext cx="24188" cy="19569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1" name="Google Shape;1460;p67"/>
            <p:cNvSpPr/>
            <p:nvPr/>
          </p:nvSpPr>
          <p:spPr>
            <a:xfrm>
              <a:off x="122022" y="31089"/>
              <a:ext cx="21879" cy="19569"/>
            </a:xfrm>
            <a:prstGeom prst="rect">
              <a:avLst/>
            </a:prstGeom>
            <a:solidFill>
              <a:srgbClr val="FFE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2" name="Google Shape;1461;p67"/>
            <p:cNvSpPr/>
            <p:nvPr/>
          </p:nvSpPr>
          <p:spPr>
            <a:xfrm>
              <a:off x="165180" y="31089"/>
              <a:ext cx="21879" cy="1956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3" name="Google Shape;1462;p67"/>
            <p:cNvSpPr/>
            <p:nvPr/>
          </p:nvSpPr>
          <p:spPr>
            <a:xfrm>
              <a:off x="141590" y="103028"/>
              <a:ext cx="167473" cy="9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0" y="21600"/>
                  </a:lnTo>
                  <a:lnTo>
                    <a:pt x="21600" y="1881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2E2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4" name="Google Shape;1463;p67"/>
            <p:cNvSpPr/>
            <p:nvPr/>
          </p:nvSpPr>
          <p:spPr>
            <a:xfrm>
              <a:off x="24" y="103028"/>
              <a:ext cx="155951" cy="9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81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5" name="Google Shape;1464;p67"/>
            <p:cNvSpPr/>
            <p:nvPr/>
          </p:nvSpPr>
          <p:spPr>
            <a:xfrm>
              <a:off x="141590" y="184725"/>
              <a:ext cx="167473" cy="17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" y="0"/>
                  </a:moveTo>
                  <a:lnTo>
                    <a:pt x="0" y="10655"/>
                  </a:lnTo>
                  <a:lnTo>
                    <a:pt x="1854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6" name="Google Shape;1465;p67"/>
            <p:cNvSpPr/>
            <p:nvPr/>
          </p:nvSpPr>
          <p:spPr>
            <a:xfrm>
              <a:off x="24" y="184725"/>
              <a:ext cx="155951" cy="17035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7" name="Google Shape;1466;p67"/>
            <p:cNvSpPr/>
            <p:nvPr/>
          </p:nvSpPr>
          <p:spPr>
            <a:xfrm>
              <a:off x="33398" y="131783"/>
              <a:ext cx="21879" cy="2187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8" name="Google Shape;1467;p67"/>
            <p:cNvSpPr/>
            <p:nvPr/>
          </p:nvSpPr>
          <p:spPr>
            <a:xfrm>
              <a:off x="76556" y="131783"/>
              <a:ext cx="24188" cy="21878"/>
            </a:xfrm>
            <a:prstGeom prst="rect">
              <a:avLst/>
            </a:prstGeom>
            <a:solidFill>
              <a:srgbClr val="FFE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59" name="Google Shape;1468;p67"/>
            <p:cNvSpPr/>
            <p:nvPr/>
          </p:nvSpPr>
          <p:spPr>
            <a:xfrm>
              <a:off x="122022" y="131783"/>
              <a:ext cx="21879" cy="2187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0" name="Google Shape;1469;p67"/>
            <p:cNvSpPr/>
            <p:nvPr/>
          </p:nvSpPr>
          <p:spPr>
            <a:xfrm>
              <a:off x="165180" y="258972"/>
              <a:ext cx="112815" cy="1956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1" name="Google Shape;1470;p67"/>
            <p:cNvSpPr/>
            <p:nvPr/>
          </p:nvSpPr>
          <p:spPr>
            <a:xfrm>
              <a:off x="33398" y="258972"/>
              <a:ext cx="110507" cy="19569"/>
            </a:xfrm>
            <a:prstGeom prst="rect">
              <a:avLst/>
            </a:prstGeom>
            <a:solidFill>
              <a:srgbClr val="FFE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2" name="Google Shape;1471;p67"/>
            <p:cNvSpPr/>
            <p:nvPr/>
          </p:nvSpPr>
          <p:spPr>
            <a:xfrm>
              <a:off x="33398" y="213505"/>
              <a:ext cx="36257" cy="21879"/>
            </a:xfrm>
            <a:prstGeom prst="rect">
              <a:avLst/>
            </a:prstGeom>
            <a:solidFill>
              <a:srgbClr val="FFE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3" name="Google Shape;1472;p67"/>
            <p:cNvSpPr/>
            <p:nvPr/>
          </p:nvSpPr>
          <p:spPr>
            <a:xfrm>
              <a:off x="239999" y="213505"/>
              <a:ext cx="37995" cy="2187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4" name="Google Shape;1473;p67"/>
            <p:cNvSpPr/>
            <p:nvPr/>
          </p:nvSpPr>
          <p:spPr>
            <a:xfrm>
              <a:off x="33398" y="302130"/>
              <a:ext cx="36257" cy="21879"/>
            </a:xfrm>
            <a:prstGeom prst="rect">
              <a:avLst/>
            </a:prstGeom>
            <a:solidFill>
              <a:srgbClr val="FFE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Google Shape;1474;p67"/>
            <p:cNvSpPr/>
            <p:nvPr/>
          </p:nvSpPr>
          <p:spPr>
            <a:xfrm>
              <a:off x="239999" y="302130"/>
              <a:ext cx="37995" cy="2187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Google Shape;1475;p67"/>
            <p:cNvSpPr/>
            <p:nvPr/>
          </p:nvSpPr>
          <p:spPr>
            <a:xfrm>
              <a:off x="148493" y="213505"/>
              <a:ext cx="69632" cy="2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19" y="0"/>
                  </a:moveTo>
                  <a:lnTo>
                    <a:pt x="0" y="11940"/>
                  </a:lnTo>
                  <a:lnTo>
                    <a:pt x="2319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Google Shape;1476;p67"/>
            <p:cNvSpPr/>
            <p:nvPr/>
          </p:nvSpPr>
          <p:spPr>
            <a:xfrm>
              <a:off x="148493" y="302130"/>
              <a:ext cx="69632" cy="2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19" y="0"/>
                  </a:moveTo>
                  <a:lnTo>
                    <a:pt x="0" y="9660"/>
                  </a:lnTo>
                  <a:lnTo>
                    <a:pt x="2319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Google Shape;1477;p67"/>
            <p:cNvSpPr/>
            <p:nvPr/>
          </p:nvSpPr>
          <p:spPr>
            <a:xfrm>
              <a:off x="93242" y="213505"/>
              <a:ext cx="62729" cy="21879"/>
            </a:xfrm>
            <a:prstGeom prst="rect">
              <a:avLst/>
            </a:prstGeom>
            <a:solidFill>
              <a:srgbClr val="FFE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9" name="Google Shape;1478;p67"/>
            <p:cNvSpPr/>
            <p:nvPr/>
          </p:nvSpPr>
          <p:spPr>
            <a:xfrm>
              <a:off x="93242" y="302130"/>
              <a:ext cx="62729" cy="21879"/>
            </a:xfrm>
            <a:prstGeom prst="rect">
              <a:avLst/>
            </a:prstGeom>
            <a:solidFill>
              <a:srgbClr val="FFEA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ow to Code Workshop by Slidesgo">
  <a:themeElements>
    <a:clrScheme name="How to Code Workshop by Slidesgo">
      <a:dk1>
        <a:srgbClr val="1E1E2C"/>
      </a:dk1>
      <a:lt1>
        <a:srgbClr val="1E1E2C"/>
      </a:lt1>
      <a:dk2>
        <a:srgbClr val="A7A7A7"/>
      </a:dk2>
      <a:lt2>
        <a:srgbClr val="535353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0000FF"/>
      </a:hlink>
      <a:folHlink>
        <a:srgbClr val="FF00FF"/>
      </a:folHlink>
    </a:clrScheme>
    <a:fontScheme name="How to Code Workshop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ow to Code Workshop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E1E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E1E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ow to Code Workshop by Slidesgo">
  <a:themeElements>
    <a:clrScheme name="How to Code Workshop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0000FF"/>
      </a:hlink>
      <a:folHlink>
        <a:srgbClr val="FF00FF"/>
      </a:folHlink>
    </a:clrScheme>
    <a:fontScheme name="How to Code Workshop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ow to Code Workshop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E1E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E1E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336</Words>
  <Application>Microsoft Office PowerPoint</Application>
  <PresentationFormat>عرض على الشاشة (16:9)</PresentationFormat>
  <Paragraphs>70</Paragraphs>
  <Slides>19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5" baseType="lpstr">
      <vt:lpstr>Arial</vt:lpstr>
      <vt:lpstr>Fira Code</vt:lpstr>
      <vt:lpstr>Fira Code Light</vt:lpstr>
      <vt:lpstr>Helvetica</vt:lpstr>
      <vt:lpstr>Oswald</vt:lpstr>
      <vt:lpstr>How to Code Workshop by Slidesgo</vt:lpstr>
      <vt:lpstr>/Shortest Job First</vt:lpstr>
      <vt:lpstr>/ What is Shortest Job First Scheduling?</vt:lpstr>
      <vt:lpstr>types</vt:lpstr>
      <vt:lpstr>Non-Preemptive SJF</vt:lpstr>
      <vt:lpstr>Non-Preemptive SJF</vt:lpstr>
      <vt:lpstr>Preemptive SJF</vt:lpstr>
      <vt:lpstr>Preemptive SJF</vt:lpstr>
      <vt:lpstr>&lt;EXAMPLE&gt;</vt:lpstr>
      <vt:lpstr>In the table we have a process, arrival time, and burst time:</vt:lpstr>
      <vt:lpstr>Here in the Gantt chart, the processes are arranged from smallest to largest:</vt:lpstr>
      <vt:lpstr>&lt;OUR CODE&gt;</vt:lpstr>
      <vt:lpstr>1.SORT</vt:lpstr>
      <vt:lpstr>2.COMPLETION TIME</vt:lpstr>
      <vt:lpstr>عرض تقديمي في PowerPoint</vt:lpstr>
      <vt:lpstr>TURNAROUND TIME:</vt:lpstr>
      <vt:lpstr>AVERGEWAITING TIME:</vt:lpstr>
      <vt:lpstr>INPUT:</vt:lpstr>
      <vt:lpstr>OUTPUT:</vt:lpstr>
      <vt:lpstr>/END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/Shortest Job First</dc:title>
  <dc:creator>Fai Almutairi</dc:creator>
  <cp:lastModifiedBy>في</cp:lastModifiedBy>
  <cp:revision>2</cp:revision>
  <dcterms:modified xsi:type="dcterms:W3CDTF">2022-12-23T20:12:07Z</dcterms:modified>
</cp:coreProperties>
</file>