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0098C-5E0B-49CC-8FD1-142B5764E6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BB941-A57E-4659-84DA-6D6F1806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0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a6520cf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gfa6520cf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273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5839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75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704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20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1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0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9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3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9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9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9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5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055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1F52-5A1A-48A6-B12F-E45D7B209D4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DDFE64-5DEB-4B1F-8141-0C64FEEF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a6520cf1a_0_0"/>
          <p:cNvSpPr txBox="1">
            <a:spLocks noGrp="1"/>
          </p:cNvSpPr>
          <p:nvPr>
            <p:ph type="ctrTitle"/>
          </p:nvPr>
        </p:nvSpPr>
        <p:spPr>
          <a:xfrm>
            <a:off x="802350" y="1647054"/>
            <a:ext cx="105873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A Comparative Study on Handwritten Digit</a:t>
            </a:r>
            <a:b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Recognizer using Machine Learning Technique</a:t>
            </a:r>
            <a:br>
              <a:rPr lang="en-US" sz="4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gfa6520cf1a_0_0"/>
          <p:cNvSpPr txBox="1"/>
          <p:nvPr/>
        </p:nvSpPr>
        <p:spPr>
          <a:xfrm>
            <a:off x="660871" y="3404508"/>
            <a:ext cx="58011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Submitted By- Group No: 21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22366046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MD. NAFIS RABBI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22273006	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MD. RASHIK SAIF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17101111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IFAZ AHMED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gfa6520cf1a_0_0"/>
          <p:cNvSpPr txBox="1"/>
          <p:nvPr/>
        </p:nvSpPr>
        <p:spPr>
          <a:xfrm>
            <a:off x="6969070" y="3389895"/>
            <a:ext cx="4902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Submitted To-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Annajiat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Alim Rasel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Senior Lecturer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BRAC University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Dhaka, Bangladesh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gfa6520cf1a_0_0"/>
          <p:cNvSpPr txBox="1"/>
          <p:nvPr/>
        </p:nvSpPr>
        <p:spPr>
          <a:xfrm>
            <a:off x="1108950" y="838450"/>
            <a:ext cx="961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CSE 713 :: ADVANCED SYNTACTIC PATTERN RECOGNITION 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43BB-B68C-2103-5C51-9671484D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83F3-0CA4-BE81-3220-9A02E45A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Digit Recognition Problem </a:t>
            </a:r>
          </a:p>
          <a:p>
            <a:pPr algn="just"/>
            <a:r>
              <a:rPr lang="en-US" dirty="0"/>
              <a:t>Applications: Processing bank check, Online form data input by users using digital device.</a:t>
            </a:r>
          </a:p>
          <a:p>
            <a:pPr algn="just"/>
            <a:r>
              <a:rPr lang="en-US" dirty="0"/>
              <a:t>The variation in handwriting among people makes it difficult to train the computers to recognize handwritten digits.</a:t>
            </a:r>
          </a:p>
          <a:p>
            <a:pPr algn="just"/>
            <a:r>
              <a:rPr lang="en-US" dirty="0"/>
              <a:t>In the paper researchers using machine learning techniques to address the digit recognition problem.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5763-C7B2-A12E-1F68-CED05963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7098-D437-BD19-040F-1399B0C2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work focuses on utilizing a tool that would embrace multiple types of classification models with diverse performance metrics to analyze various classification techniques and finding the best technique for digit recognition.</a:t>
            </a:r>
          </a:p>
          <a:p>
            <a:pPr algn="just"/>
            <a:r>
              <a:rPr lang="en-US" dirty="0"/>
              <a:t>In order to accurately recognize digits from handwritten images algorithms like: Multiclass decision forest, Multiclass decision jungle, Multiclass Neural Network and Multiclass Logistic Regression.</a:t>
            </a:r>
          </a:p>
          <a:p>
            <a:pPr algn="just"/>
            <a:r>
              <a:rPr lang="en-US" dirty="0"/>
              <a:t>The researchers then tried to identify the model with the best level of accuracy. </a:t>
            </a:r>
          </a:p>
          <a:p>
            <a:pPr algn="just"/>
            <a:r>
              <a:rPr lang="en-US" dirty="0"/>
              <a:t>Confusion Matrix was used to evaluate the models. To evaluate the performance of the model, accuracy, precision, and recall were determined.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5A9C-348D-13EF-5E98-BFC7E0DA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B459B-8963-1EA2-A0A1-0E0006B70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The dataset is considered from MNIST. It contains digit from zero to nine. </a:t>
            </a:r>
          </a:p>
          <a:p>
            <a:r>
              <a:rPr lang="en-US" dirty="0"/>
              <a:t>Each image is of size 28*28 pixels. Each pixel value indicates the lightness or darkness.</a:t>
            </a:r>
          </a:p>
          <a:p>
            <a:r>
              <a:rPr lang="en-US" dirty="0"/>
              <a:t>Total 785 columns.</a:t>
            </a:r>
          </a:p>
          <a:p>
            <a:r>
              <a:rPr lang="en-US" dirty="0"/>
              <a:t>Total number of rows is 4,200.</a:t>
            </a:r>
          </a:p>
          <a:p>
            <a:r>
              <a:rPr lang="en-US" dirty="0"/>
              <a:t>Dataset is divide into two part: 60% for training and 40% for testing.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0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C2842-11F9-3CEB-5D0B-6900F2B4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&amp; Result</a:t>
            </a:r>
          </a:p>
        </p:txBody>
      </p:sp>
      <p:grpSp>
        <p:nvGrpSpPr>
          <p:cNvPr id="16" name="Google Shape;279;g113c44e0280_0_21">
            <a:extLst>
              <a:ext uri="{FF2B5EF4-FFF2-40B4-BE49-F238E27FC236}">
                <a16:creationId xmlns:a16="http://schemas.microsoft.com/office/drawing/2014/main" id="{18A059B1-62E0-A9E6-6D22-5A8BF4EC6F3E}"/>
              </a:ext>
            </a:extLst>
          </p:cNvPr>
          <p:cNvGrpSpPr/>
          <p:nvPr/>
        </p:nvGrpSpPr>
        <p:grpSpPr>
          <a:xfrm>
            <a:off x="1053251" y="1524001"/>
            <a:ext cx="7150224" cy="4119154"/>
            <a:chOff x="2132790" y="2354500"/>
            <a:chExt cx="6775235" cy="4043076"/>
          </a:xfrm>
        </p:grpSpPr>
        <p:pic>
          <p:nvPicPr>
            <p:cNvPr id="17" name="Google Shape;280;g113c44e0280_0_21">
              <a:extLst>
                <a:ext uri="{FF2B5EF4-FFF2-40B4-BE49-F238E27FC236}">
                  <a16:creationId xmlns:a16="http://schemas.microsoft.com/office/drawing/2014/main" id="{C3B5E9D6-0BBE-A847-3218-DE0A22DA26F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132790" y="2354500"/>
              <a:ext cx="5887275" cy="4043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281;g113c44e0280_0_21">
              <a:extLst>
                <a:ext uri="{FF2B5EF4-FFF2-40B4-BE49-F238E27FC236}">
                  <a16:creationId xmlns:a16="http://schemas.microsoft.com/office/drawing/2014/main" id="{27B551D7-CC79-6D74-7D20-C696D84012D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16075" y="2611400"/>
              <a:ext cx="1091950" cy="3786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282;g113c44e0280_0_21">
              <a:extLst>
                <a:ext uri="{FF2B5EF4-FFF2-40B4-BE49-F238E27FC236}">
                  <a16:creationId xmlns:a16="http://schemas.microsoft.com/office/drawing/2014/main" id="{301AF292-98CF-CD47-3D57-2B3411C28C7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92275" y="2672875"/>
              <a:ext cx="956750" cy="7253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549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183A-13ED-54D1-8500-B04DAB6E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006B-6910-7121-0697-AFB8A0ABE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Multiclass neural network gives best results.</a:t>
            </a:r>
          </a:p>
          <a:p>
            <a:r>
              <a:rPr lang="en-US" dirty="0"/>
              <a:t>It can be used by Researchers to conduct experiments.</a:t>
            </a:r>
          </a:p>
          <a:p>
            <a:r>
              <a:rPr lang="en-US" dirty="0"/>
              <a:t>Can add classification models to webservice.</a:t>
            </a:r>
          </a:p>
          <a:p>
            <a:r>
              <a:rPr lang="en-US" dirty="0"/>
              <a:t>This methodology will be useful in a variety of security situations when obtaining several samples is difficult.</a:t>
            </a:r>
          </a:p>
          <a:p>
            <a:r>
              <a:rPr lang="en-US" dirty="0"/>
              <a:t>In future it can be used in real world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3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338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 3</vt:lpstr>
      <vt:lpstr>Facet</vt:lpstr>
      <vt:lpstr>A Comparative Study on Handwritten Digit Recognizer using Machine Learning Technique </vt:lpstr>
      <vt:lpstr>Introduction</vt:lpstr>
      <vt:lpstr>Proposed Work</vt:lpstr>
      <vt:lpstr>Dataset Description</vt:lpstr>
      <vt:lpstr>Experiment &amp; 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nafis rabbi</dc:creator>
  <cp:lastModifiedBy>nafis rabbi</cp:lastModifiedBy>
  <cp:revision>7</cp:revision>
  <dcterms:created xsi:type="dcterms:W3CDTF">2022-10-18T13:53:03Z</dcterms:created>
  <dcterms:modified xsi:type="dcterms:W3CDTF">2022-10-18T16:59:59Z</dcterms:modified>
</cp:coreProperties>
</file>