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>
        <p:scale>
          <a:sx n="56" d="100"/>
          <a:sy n="56" d="100"/>
        </p:scale>
        <p:origin x="2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4A7A-A626-CE4E-ABAB-4E18D639FB64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A8605-5702-DC48-8F6B-D466B7ED9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76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A8605-5702-DC48-8F6B-D466B7ED93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28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A8605-5702-DC48-8F6B-D466B7ED93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3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B5228-7DBC-1F4E-B4A8-73116E1F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C2776D-829A-D141-AFF2-E96DB7CD5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8F602-EAD0-3B42-9401-1422AD28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1CA50-FF8B-8442-B146-2382994C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09344-04E8-684A-AB29-D19CC797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32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A85AC-DCDF-354C-9D0C-6215C035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5138D6-3DC1-5D42-8A18-D90D7C14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7EC9B-22F6-434E-B9CC-AED3A148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BAC9B-4F95-C342-8CD3-F3B99B3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424A8-64D2-2E47-A0B3-6E55E4E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B1DD05-6EF2-714C-B9EE-C59A7440C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E8FF0-6F81-814C-8B4F-C3548A385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00583-A5AE-EA44-9718-3DB99834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5AA37-8635-B549-A237-5467613B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19139-2C84-F84B-B2D2-D6AB7BB1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08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78BB4-641B-934B-8086-919FC0BC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A439A-FF27-1C4A-8025-58CB1074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AE9F1-5643-0549-927F-869498B1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325181-0078-A848-8C79-CE83C0CD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755EA7-AD80-A948-A159-227EF5B8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1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F56F9-5216-B44F-9B03-F3C785E1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2C8D40-6023-7045-9D33-581C1AFB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95FE6-963C-654E-B447-F61DDA63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6081E-52A8-3245-92D3-0C827B04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E34C3-9705-8741-AFF8-2A99D9C7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2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D86D9-AB64-C84B-A482-948317DB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21B50E-C7B3-FB47-944C-CECA662C0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60CA79-3658-9C4F-85DD-23535727A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A73CF1-1821-F04D-ACFF-3E35058A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43F09F-0CC0-B54D-ADED-575CA3B2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7636E8-B96F-564B-91A6-8BF493A7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62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C46DA-7328-8A41-A0C3-17FE8B9E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358733-95C3-8449-811E-47EBD03E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E89E7D-6FDE-1044-95B0-F2C0FA15B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980786-5658-6948-B437-C7C11E5EC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DD5DB2-8DD8-C445-9AEE-58710BD48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C0C734-DA31-6441-B344-ED6A773D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B6DAC9-8331-934F-B14D-EA71E03B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85C9B9-4175-5E47-A768-293AD0B4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53B61-EF6C-324A-B349-3A520617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0BE2CE-7A83-4C4D-9896-68DA528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376E6B-4850-8F42-9FB8-CC3CC54B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86B501-882D-1E44-AD1A-63449399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7AA447-E241-0E45-8853-489DCCCF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3ADE18-B8DC-BC41-902D-5116A64D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4091E2-CA54-414C-AAE9-0999A970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DCA6A-950C-F643-A3C1-7481858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D6ADC-8518-F54B-A25A-4B3DE561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500748-3B98-6D4C-B23F-88AD8B437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D124A-F5C7-8C46-8095-CAC48297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BCCD80-39E6-A94A-BBA1-F9E8FD1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77B870-8004-0143-962D-1D824DE9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47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E232B-8DD7-4146-97EA-BCCD5BC7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9DC939-1772-8A4F-B680-4EBB33E3A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CB1352-C20F-6147-B9D3-409FE3AF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BA3691-F5B4-B844-8571-EBDBFC98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464E4B-B794-0245-8016-E5975C28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707DE-5ECE-1348-B14F-8D16FD74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1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1E6C5-8467-3A48-B700-F46586EA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36884E-63B7-414E-8FF7-2EC52542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09E62-F0D7-494D-A7F1-C89830B60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CC6A-7AD8-3A47-9BBB-7265CCF85BBC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A328-4BD6-A248-A7B4-531570BCD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5CF25-3FCF-134C-A95E-A8CE0C1B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BE3F5-74BF-C34B-88E1-E741FB371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7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ru/v1/&#1042;&#1074;&#1077;&#1076;&#1077;&#1085;&#1080;&#1077;-&#1054;&#1089;&#1085;&#1086;&#1074;&#1099;-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arOBqIlpU&amp;t=64s" TargetMode="External"/><Relationship Id="rId2" Type="http://schemas.openxmlformats.org/officeDocument/2006/relationships/hyperlink" Target="https://msdn.microsoft.com/ru-ru/dn275834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w2tfO44_9E&amp;t=61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aivanov_21@edu.hse.r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87E55-F675-0540-8778-D717B34D0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GitHub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88A66F-DF74-FE48-AB2B-8DDA16B6D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</a:t>
            </a:r>
            <a:r>
              <a:rPr lang="en-US" dirty="0" err="1">
                <a:hlinkClick r:id="rId2"/>
              </a:rPr>
              <a:t>scm.com</a:t>
            </a:r>
            <a:r>
              <a:rPr lang="en-US" dirty="0">
                <a:hlinkClick r:id="rId2"/>
              </a:rPr>
              <a:t>/book/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/v1/</a:t>
            </a:r>
            <a:r>
              <a:rPr lang="ru-RU" dirty="0">
                <a:hlinkClick r:id="rId2"/>
              </a:rPr>
              <a:t>Введение-Основы-</a:t>
            </a:r>
            <a:r>
              <a:rPr lang="en-US" dirty="0">
                <a:hlinkClick r:id="rId2"/>
              </a:rPr>
              <a:t>Git</a:t>
            </a:r>
            <a:r>
              <a:rPr lang="ru-RU" dirty="0"/>
              <a:t> </a:t>
            </a:r>
          </a:p>
          <a:p>
            <a:r>
              <a:rPr lang="ru-RU" dirty="0"/>
              <a:t>Что такое </a:t>
            </a:r>
            <a:r>
              <a:rPr lang="en-US" dirty="0"/>
              <a:t>Git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06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3311B-9109-B349-B5CE-632C168D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97443-631B-A447-8D8E-938988B4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7038" cy="4351338"/>
          </a:xfrm>
        </p:spPr>
        <p:txBody>
          <a:bodyPr/>
          <a:lstStyle/>
          <a:p>
            <a:r>
              <a:rPr lang="ru-RU" dirty="0"/>
              <a:t>Заполняете все поля</a:t>
            </a:r>
          </a:p>
          <a:p>
            <a:r>
              <a:rPr lang="en-US" dirty="0"/>
              <a:t>E-mail </a:t>
            </a:r>
            <a:r>
              <a:rPr lang="ru-RU" dirty="0"/>
              <a:t>обязательно в домене </a:t>
            </a:r>
            <a:r>
              <a:rPr lang="en-US" dirty="0"/>
              <a:t>@</a:t>
            </a:r>
            <a:r>
              <a:rPr lang="en-US" dirty="0" err="1"/>
              <a:t>edu.hse.ru</a:t>
            </a:r>
            <a:endParaRPr lang="en-US" dirty="0"/>
          </a:p>
          <a:p>
            <a:r>
              <a:rPr lang="en-US" dirty="0"/>
              <a:t>School name - National Research University Higher School of Economics</a:t>
            </a:r>
          </a:p>
          <a:p>
            <a:r>
              <a:rPr lang="ru-RU" dirty="0"/>
              <a:t>Планы использования – </a:t>
            </a:r>
            <a:r>
              <a:rPr lang="en-US" dirty="0"/>
              <a:t>for education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F7AA7F-B00C-4F48-8B65-CF6E5BAC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38" y="0"/>
            <a:ext cx="4269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4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CDE6B-19E7-EF44-AA07-C5BE655E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29D790-A3C4-6347-ACF9-D2107E332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412" y="1690688"/>
            <a:ext cx="10085176" cy="3555206"/>
          </a:xfrm>
        </p:spPr>
      </p:pic>
    </p:spTree>
    <p:extLst>
      <p:ext uri="{BB962C8B-B14F-4D97-AF65-F5344CB8AC3E}">
        <p14:creationId xmlns:p14="http://schemas.microsoft.com/office/powerpoint/2010/main" val="206292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17E06-026E-DA4B-B1DD-198F935C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После этого настраиваем </a:t>
            </a:r>
            <a:r>
              <a:rPr lang="en-US" b="1" dirty="0"/>
              <a:t>Visual Studio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1A5C1-9993-E54F-850F-AC931FBE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Инструкции на следующей странице</a:t>
            </a:r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https://msdn.microsoft.com/ru-ru/dn275834.aspx</a:t>
            </a:r>
            <a:r>
              <a:rPr lang="en-US" dirty="0"/>
              <a:t> - </a:t>
            </a:r>
            <a:r>
              <a:rPr lang="ru-RU" dirty="0"/>
              <a:t>материалы по теме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https://www.youtube.com/watch?v=SqarOBqIlpU&amp;t=64s</a:t>
            </a:r>
            <a:r>
              <a:rPr lang="en-US" dirty="0"/>
              <a:t> </a:t>
            </a:r>
            <a:r>
              <a:rPr lang="ru-RU" dirty="0"/>
              <a:t>видео-</a:t>
            </a:r>
            <a:r>
              <a:rPr lang="ru-RU" dirty="0" err="1"/>
              <a:t>туториал</a:t>
            </a:r>
            <a:r>
              <a:rPr lang="ru-RU" dirty="0"/>
              <a:t> (учетная запись у вас уже есть!, нужно установить расширение</a:t>
            </a:r>
            <a:r>
              <a:rPr lang="en-US" dirty="0"/>
              <a:t>, </a:t>
            </a:r>
            <a:r>
              <a:rPr lang="ru-RU" dirty="0"/>
              <a:t>после, создать </a:t>
            </a:r>
            <a:r>
              <a:rPr lang="ru-RU" dirty="0" err="1"/>
              <a:t>репозиторий</a:t>
            </a:r>
            <a:r>
              <a:rPr lang="ru-RU" dirty="0"/>
              <a:t> – это можно сделать и из </a:t>
            </a:r>
            <a:r>
              <a:rPr lang="en-US" dirty="0"/>
              <a:t>Visual Studio</a:t>
            </a:r>
            <a:r>
              <a:rPr lang="ru-RU" dirty="0"/>
              <a:t>)</a:t>
            </a:r>
          </a:p>
          <a:p>
            <a:r>
              <a:rPr lang="ru-RU" dirty="0"/>
              <a:t>Можете посмотреть это видео </a:t>
            </a:r>
            <a:r>
              <a:rPr lang="en-US" dirty="0">
                <a:hlinkClick r:id="rId4"/>
              </a:rPr>
              <a:t>https://www.youtube.com/watch?v=Nw2tfO44_9E&amp;t=61s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50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110C0-F973-9E49-AC2E-EDA7A4F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3749ED-3FD7-3846-8486-97024E72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99" y="74453"/>
            <a:ext cx="11332142" cy="6783547"/>
          </a:xfr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0B71BABB-1A37-3A49-AD73-6F79648C0CF5}"/>
              </a:ext>
            </a:extLst>
          </p:cNvPr>
          <p:cNvSpPr/>
          <p:nvPr/>
        </p:nvSpPr>
        <p:spPr>
          <a:xfrm>
            <a:off x="2534836" y="521493"/>
            <a:ext cx="1779990" cy="46434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06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0E22B6-E7F5-3947-B7EA-CE5FCB7A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68" b="161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AAB2C09C-39BF-E242-9E20-5AAFFBAC2461}"/>
              </a:ext>
            </a:extLst>
          </p:cNvPr>
          <p:cNvSpPr/>
          <p:nvPr/>
        </p:nvSpPr>
        <p:spPr>
          <a:xfrm>
            <a:off x="6735365" y="416720"/>
            <a:ext cx="2721769" cy="8524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0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DB7E4B-C076-2B48-997C-0E6626F04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890" y="643466"/>
            <a:ext cx="7316220" cy="5571067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AAB2C09C-39BF-E242-9E20-5AAFFBAC2461}"/>
              </a:ext>
            </a:extLst>
          </p:cNvPr>
          <p:cNvSpPr/>
          <p:nvPr/>
        </p:nvSpPr>
        <p:spPr>
          <a:xfrm>
            <a:off x="7521177" y="5362046"/>
            <a:ext cx="2721769" cy="8524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90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4554D4-5596-104E-895C-FFEE4745B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16" b="160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4BA17BB4-EEA1-1843-A3E2-375A0FB05489}"/>
              </a:ext>
            </a:extLst>
          </p:cNvPr>
          <p:cNvSpPr/>
          <p:nvPr/>
        </p:nvSpPr>
        <p:spPr>
          <a:xfrm>
            <a:off x="4720837" y="904346"/>
            <a:ext cx="2721769" cy="8524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2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41079F-0274-384D-A38D-E2765DB4C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0" y="2576"/>
            <a:ext cx="3166533" cy="6883770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84A41E34-CB2F-9941-A639-7135E5224FB2}"/>
              </a:ext>
            </a:extLst>
          </p:cNvPr>
          <p:cNvSpPr/>
          <p:nvPr/>
        </p:nvSpPr>
        <p:spPr>
          <a:xfrm>
            <a:off x="4267200" y="2607733"/>
            <a:ext cx="1337733" cy="5757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2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630503-DFD7-1041-BF87-07A77CC1B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40" y="643466"/>
            <a:ext cx="4914919" cy="5571067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12490F46-0FF4-4048-B6F2-BBEF154187AB}"/>
              </a:ext>
            </a:extLst>
          </p:cNvPr>
          <p:cNvSpPr/>
          <p:nvPr/>
        </p:nvSpPr>
        <p:spPr>
          <a:xfrm>
            <a:off x="3914377" y="2855913"/>
            <a:ext cx="4196690" cy="11234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67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1290F-F3B1-8A47-A377-D4CE2F6F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B646C1-6B24-8344-BBEE-B6A34681C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3415" y="42022"/>
            <a:ext cx="3208585" cy="68159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B9987-7D1E-A74A-810D-08428323A77D}"/>
              </a:ext>
            </a:extLst>
          </p:cNvPr>
          <p:cNvSpPr txBox="1"/>
          <p:nvPr/>
        </p:nvSpPr>
        <p:spPr>
          <a:xfrm>
            <a:off x="4279893" y="2929466"/>
            <a:ext cx="4630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Создать локальный </a:t>
            </a:r>
            <a:r>
              <a:rPr lang="ru-RU" sz="2400" b="1" dirty="0" err="1">
                <a:solidFill>
                  <a:srgbClr val="C00000"/>
                </a:solidFill>
              </a:rPr>
              <a:t>репозиторий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3D8F-30DE-7D48-9F56-827A7FC1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0E800-98B3-9E46-AA5B-11B6E9A7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90813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Основная страница (здесь вы будете </a:t>
            </a:r>
            <a:r>
              <a:rPr lang="ru-RU" dirty="0" err="1"/>
              <a:t>логиниться</a:t>
            </a:r>
            <a:r>
              <a:rPr lang="ru-RU" dirty="0"/>
              <a:t>)</a:t>
            </a:r>
          </a:p>
          <a:p>
            <a:r>
              <a:rPr lang="ru-RU" dirty="0"/>
              <a:t>Но сначала надо зарегистрироваться</a:t>
            </a:r>
          </a:p>
          <a:p>
            <a:r>
              <a:rPr lang="ru-RU" dirty="0"/>
              <a:t>Для студентов есть особая версия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DEE371-80BD-5E4E-BDAC-47A4CFA2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1690688"/>
            <a:ext cx="8267699" cy="5167312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3C620D30-E148-2E4B-8155-0B41A8BAD15B}"/>
              </a:ext>
            </a:extLst>
          </p:cNvPr>
          <p:cNvSpPr/>
          <p:nvPr/>
        </p:nvSpPr>
        <p:spPr>
          <a:xfrm>
            <a:off x="9494044" y="1690688"/>
            <a:ext cx="1943100" cy="8524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66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F4BE3C-F1CE-1B4D-BFF4-8A9F99925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568" y="643467"/>
            <a:ext cx="8044863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41BC6-05AA-F147-B78B-63EA67156329}"/>
              </a:ext>
            </a:extLst>
          </p:cNvPr>
          <p:cNvSpPr txBox="1"/>
          <p:nvPr/>
        </p:nvSpPr>
        <p:spPr>
          <a:xfrm>
            <a:off x="4208455" y="4615391"/>
            <a:ext cx="583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Создать проект в локальном </a:t>
            </a:r>
            <a:r>
              <a:rPr lang="ru-RU" sz="2400" b="1" dirty="0" err="1">
                <a:solidFill>
                  <a:srgbClr val="C00000"/>
                </a:solidFill>
              </a:rPr>
              <a:t>репозитории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5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20AFBA-5139-2D4C-9F48-7B75E0731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2330" y="757766"/>
            <a:ext cx="256269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4495D-B474-3F44-8CEC-72739DA32331}"/>
              </a:ext>
            </a:extLst>
          </p:cNvPr>
          <p:cNvSpPr txBox="1"/>
          <p:nvPr/>
        </p:nvSpPr>
        <p:spPr>
          <a:xfrm>
            <a:off x="6767275" y="1943628"/>
            <a:ext cx="230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Сделать </a:t>
            </a:r>
            <a:r>
              <a:rPr lang="en-US" sz="2400" b="1" dirty="0">
                <a:solidFill>
                  <a:srgbClr val="C00000"/>
                </a:solidFill>
              </a:rPr>
              <a:t>commit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4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412B8F-464F-964B-A282-F6E4AA37E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2050" y="507999"/>
            <a:ext cx="2534834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55995-8153-6742-9BD9-D95209DB2FE8}"/>
              </a:ext>
            </a:extLst>
          </p:cNvPr>
          <p:cNvSpPr txBox="1"/>
          <p:nvPr/>
        </p:nvSpPr>
        <p:spPr>
          <a:xfrm>
            <a:off x="7309142" y="961495"/>
            <a:ext cx="180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Нажать </a:t>
            </a:r>
            <a:r>
              <a:rPr lang="en-US" sz="2400" b="1" dirty="0">
                <a:solidFill>
                  <a:srgbClr val="C00000"/>
                </a:solidFill>
              </a:rPr>
              <a:t>sync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2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DA537-3F23-B24E-8ADB-18FC4EFC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B0CBC6-2709-BB43-A38E-26DCB220F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2815" y="65303"/>
            <a:ext cx="3089185" cy="6792697"/>
          </a:xfr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EDBFA7B1-7549-6343-B322-1A59891509DE}"/>
              </a:ext>
            </a:extLst>
          </p:cNvPr>
          <p:cNvSpPr/>
          <p:nvPr/>
        </p:nvSpPr>
        <p:spPr>
          <a:xfrm>
            <a:off x="10365977" y="2963332"/>
            <a:ext cx="1826023" cy="6265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6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8FF6F-5509-E149-9C4E-2775958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D2D893-9968-A548-B883-C8638C8C6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215" y="0"/>
            <a:ext cx="2947778" cy="6481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46087-98FF-BB44-B081-58D85241A7F3}"/>
              </a:ext>
            </a:extLst>
          </p:cNvPr>
          <p:cNvSpPr txBox="1"/>
          <p:nvPr/>
        </p:nvSpPr>
        <p:spPr>
          <a:xfrm>
            <a:off x="3618375" y="2603500"/>
            <a:ext cx="5128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Создать </a:t>
            </a:r>
            <a:r>
              <a:rPr lang="ru-RU" sz="2800" b="1" dirty="0" err="1">
                <a:solidFill>
                  <a:srgbClr val="C00000"/>
                </a:solidFill>
              </a:rPr>
              <a:t>репозиторий</a:t>
            </a:r>
            <a:r>
              <a:rPr lang="ru-RU" sz="2800" b="1" dirty="0">
                <a:solidFill>
                  <a:srgbClr val="C00000"/>
                </a:solidFill>
              </a:rPr>
              <a:t> на </a:t>
            </a:r>
            <a:r>
              <a:rPr lang="en-US" sz="2800" b="1" dirty="0">
                <a:solidFill>
                  <a:srgbClr val="C00000"/>
                </a:solidFill>
              </a:rPr>
              <a:t>GitHub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309FF88-469F-C040-BE71-09DFB1A94BF4}"/>
              </a:ext>
            </a:extLst>
          </p:cNvPr>
          <p:cNvSpPr/>
          <p:nvPr/>
        </p:nvSpPr>
        <p:spPr>
          <a:xfrm>
            <a:off x="8747215" y="2500187"/>
            <a:ext cx="911135" cy="6265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79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1EEE7-F06F-3441-8DEC-A3EA2374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9D28CB6-D96B-5E4E-BE46-79CF0C4FB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554" y="166254"/>
            <a:ext cx="2954246" cy="651277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3DFD1E-312E-7949-86BE-B4B05D78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8748"/>
            <a:ext cx="2992581" cy="6580278"/>
          </a:xfrm>
          <a:prstGeom prst="rect">
            <a:avLst/>
          </a:pr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56579A61-035D-2D43-ABCF-3FC7150AAF4E}"/>
              </a:ext>
            </a:extLst>
          </p:cNvPr>
          <p:cNvSpPr/>
          <p:nvPr/>
        </p:nvSpPr>
        <p:spPr>
          <a:xfrm>
            <a:off x="993604" y="6318870"/>
            <a:ext cx="911135" cy="6265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9F051AE-0DFC-2042-AB31-7D73AFE22A9D}"/>
              </a:ext>
            </a:extLst>
          </p:cNvPr>
          <p:cNvSpPr/>
          <p:nvPr/>
        </p:nvSpPr>
        <p:spPr>
          <a:xfrm>
            <a:off x="8308804" y="951978"/>
            <a:ext cx="1160873" cy="3891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E843AC2-26BE-AC4D-8679-68D777589047}"/>
              </a:ext>
            </a:extLst>
          </p:cNvPr>
          <p:cNvSpPr/>
          <p:nvPr/>
        </p:nvSpPr>
        <p:spPr>
          <a:xfrm>
            <a:off x="8358908" y="1964274"/>
            <a:ext cx="1746528" cy="40314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CB0FD-AD95-B94E-8DEF-BB0B8D91C676}"/>
              </a:ext>
            </a:extLst>
          </p:cNvPr>
          <p:cNvSpPr txBox="1"/>
          <p:nvPr/>
        </p:nvSpPr>
        <p:spPr>
          <a:xfrm>
            <a:off x="4135078" y="6447470"/>
            <a:ext cx="39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Теперь проект опубликован на </a:t>
            </a:r>
            <a:r>
              <a:rPr lang="en-US" dirty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79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94E02-5D7D-7643-A345-24219A01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Регистрация для студентов</a:t>
            </a:r>
            <a:br>
              <a:rPr lang="ru-RU" b="1" dirty="0"/>
            </a:br>
            <a:r>
              <a:rPr lang="en-US" b="1" dirty="0">
                <a:hlinkClick r:id="rId2"/>
              </a:rPr>
              <a:t>https://education.github.com/pack</a:t>
            </a:r>
            <a:r>
              <a:rPr lang="ru-RU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DF4AD-55B9-D744-A0BF-2C28185D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34F2AD-073A-714A-B17C-99549A4E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144" y="1854201"/>
            <a:ext cx="8531709" cy="5032375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3082F0CA-A6FD-794C-9B3F-70F6E28EA216}"/>
              </a:ext>
            </a:extLst>
          </p:cNvPr>
          <p:cNvSpPr/>
          <p:nvPr/>
        </p:nvSpPr>
        <p:spPr>
          <a:xfrm>
            <a:off x="5579270" y="2000248"/>
            <a:ext cx="935835" cy="6857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0849A-40B8-074D-934C-3590679E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3D669-86EC-9248-94C6-6689A290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FBFDD4-78A8-F343-930B-4E00015F5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"/>
            <a:ext cx="12192000" cy="6677025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AAB2C09C-39BF-E242-9E20-5AAFFBAC2461}"/>
              </a:ext>
            </a:extLst>
          </p:cNvPr>
          <p:cNvSpPr/>
          <p:nvPr/>
        </p:nvSpPr>
        <p:spPr>
          <a:xfrm>
            <a:off x="4722016" y="3290888"/>
            <a:ext cx="2721769" cy="8524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5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9EC0A-FCA0-AA4C-8529-D5C046F2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623DF-8FF2-DD49-AE3C-F4F0E09E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201276-830E-EB4B-9391-C863E9F3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" y="0"/>
            <a:ext cx="12074608" cy="6858000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53C127AF-40C2-6040-A2E4-F9E268C11CD8}"/>
              </a:ext>
            </a:extLst>
          </p:cNvPr>
          <p:cNvSpPr/>
          <p:nvPr/>
        </p:nvSpPr>
        <p:spPr>
          <a:xfrm>
            <a:off x="4706539" y="5919788"/>
            <a:ext cx="2721769" cy="8524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9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D0CA4-7FDA-8147-9CF4-4F33688A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1D95B-7152-F646-BE2D-7BD2A5BD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9F5C9E-09B0-624C-B50E-51245953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" y="0"/>
            <a:ext cx="11894634" cy="6858000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3C620D30-E148-2E4B-8155-0B41A8BAD15B}"/>
              </a:ext>
            </a:extLst>
          </p:cNvPr>
          <p:cNvSpPr/>
          <p:nvPr/>
        </p:nvSpPr>
        <p:spPr>
          <a:xfrm>
            <a:off x="5481640" y="4874432"/>
            <a:ext cx="1943100" cy="8524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2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28FC9-32BD-4C4A-B4AB-AAB73F8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2A0B8-68EA-5349-A849-9E9A0379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F13730-4902-1044-B237-F3571D59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4" y="0"/>
            <a:ext cx="11992131" cy="685800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E7BAAE21-39C6-D84B-95FA-2B6AD7B8BC81}"/>
              </a:ext>
            </a:extLst>
          </p:cNvPr>
          <p:cNvSpPr txBox="1">
            <a:spLocks/>
          </p:cNvSpPr>
          <p:nvPr/>
        </p:nvSpPr>
        <p:spPr>
          <a:xfrm>
            <a:off x="2671763" y="3771106"/>
            <a:ext cx="3852861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>
                <a:solidFill>
                  <a:srgbClr val="C00000"/>
                </a:solidFill>
              </a:rPr>
              <a:t>Почта </a:t>
            </a:r>
            <a:r>
              <a:rPr lang="en-US" b="1">
                <a:solidFill>
                  <a:srgbClr val="C00000"/>
                </a:solidFill>
              </a:rPr>
              <a:t>@edu.hse.ru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F66E3BE-01B7-1945-9DB2-B7E45529264C}"/>
              </a:ext>
            </a:extLst>
          </p:cNvPr>
          <p:cNvSpPr txBox="1">
            <a:spLocks/>
          </p:cNvSpPr>
          <p:nvPr/>
        </p:nvSpPr>
        <p:spPr>
          <a:xfrm>
            <a:off x="2671762" y="2543175"/>
            <a:ext cx="4657726" cy="97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C00000"/>
                </a:solidFill>
              </a:rPr>
              <a:t>Инициалы и фамилия латиницей, как у вас в почте </a:t>
            </a: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edu.hse.ru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Например, у вас почта </a:t>
            </a:r>
            <a:r>
              <a:rPr lang="en-US" b="1" dirty="0">
                <a:solidFill>
                  <a:srgbClr val="C00000"/>
                </a:solidFill>
                <a:hlinkClick r:id="rId3"/>
              </a:rPr>
              <a:t>iaivanov</a:t>
            </a:r>
            <a:r>
              <a:rPr lang="ru-RU" b="1" dirty="0">
                <a:solidFill>
                  <a:srgbClr val="C00000"/>
                </a:solidFill>
                <a:hlinkClick r:id="rId3"/>
              </a:rPr>
              <a:t>_21</a:t>
            </a:r>
            <a:r>
              <a:rPr lang="en-US" b="1" dirty="0">
                <a:solidFill>
                  <a:srgbClr val="C00000"/>
                </a:solidFill>
                <a:hlinkClick r:id="rId3"/>
              </a:rPr>
              <a:t>@edu.hse.ru</a:t>
            </a:r>
            <a:r>
              <a:rPr lang="ru-RU" b="1" dirty="0">
                <a:solidFill>
                  <a:srgbClr val="C00000"/>
                </a:solidFill>
              </a:rPr>
              <a:t>, тогда ваш логин  </a:t>
            </a:r>
            <a:r>
              <a:rPr lang="en-US" b="1" dirty="0">
                <a:solidFill>
                  <a:srgbClr val="C00000"/>
                </a:solidFill>
              </a:rPr>
              <a:t>iaivanov_21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1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BF98-53B6-2645-B9DF-DD545317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2E3418-680B-F747-A52B-69DB1E06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4FC8A1-A471-EA4A-8739-31C93576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392"/>
            <a:ext cx="12192000" cy="5843215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3C4B890A-5D92-B44F-82EC-B333CC1D5732}"/>
              </a:ext>
            </a:extLst>
          </p:cNvPr>
          <p:cNvSpPr/>
          <p:nvPr/>
        </p:nvSpPr>
        <p:spPr>
          <a:xfrm>
            <a:off x="506010" y="5115835"/>
            <a:ext cx="2721769" cy="8524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50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192B5-9736-AF46-8A53-6984FA33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43551-2A49-5E40-B4D1-1E56E32B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85D541-BB6C-4D41-B828-C51D618E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012"/>
            <a:ext cx="12192000" cy="5895975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A2E450EC-2F04-5945-B0C0-F757C4233A98}"/>
              </a:ext>
            </a:extLst>
          </p:cNvPr>
          <p:cNvSpPr/>
          <p:nvPr/>
        </p:nvSpPr>
        <p:spPr>
          <a:xfrm>
            <a:off x="7578327" y="2715536"/>
            <a:ext cx="2721769" cy="8524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712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229</Words>
  <Application>Microsoft Macintosh PowerPoint</Application>
  <PresentationFormat>Широкоэкранный</PresentationFormat>
  <Paragraphs>28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GitHub</vt:lpstr>
      <vt:lpstr>https://github.com </vt:lpstr>
      <vt:lpstr>Регистрация для студентов https://education.github.com/pack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После этого настраиваем Visual Studio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Горденко Мария Константиновна</dc:creator>
  <cp:lastModifiedBy>Горденко Мария Константиновна</cp:lastModifiedBy>
  <cp:revision>9</cp:revision>
  <dcterms:created xsi:type="dcterms:W3CDTF">2018-09-01T08:24:47Z</dcterms:created>
  <dcterms:modified xsi:type="dcterms:W3CDTF">2018-09-01T13:24:12Z</dcterms:modified>
</cp:coreProperties>
</file>