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sldIdLst>
    <p:sldId id="257" r:id="rId5"/>
    <p:sldId id="283" r:id="rId6"/>
    <p:sldId id="284" r:id="rId7"/>
    <p:sldId id="286" r:id="rId8"/>
    <p:sldId id="297" r:id="rId9"/>
    <p:sldId id="299" r:id="rId10"/>
    <p:sldId id="300" r:id="rId11"/>
    <p:sldId id="309" r:id="rId12"/>
    <p:sldId id="310" r:id="rId13"/>
    <p:sldId id="301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5" autoAdjust="0"/>
    <p:restoredTop sz="95037"/>
  </p:normalViewPr>
  <p:slideViewPr>
    <p:cSldViewPr>
      <p:cViewPr varScale="1">
        <p:scale>
          <a:sx n="93" d="100"/>
          <a:sy n="93" d="100"/>
        </p:scale>
        <p:origin x="144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8375DED9-1163-40AB-91D4-77BC5E0A721A}"/>
    <pc:docChg chg="addSld delSld modSld">
      <pc:chgData name="Olga Maksimenkova" userId="f2714537069f5c5f" providerId="LiveId" clId="{8375DED9-1163-40AB-91D4-77BC5E0A721A}" dt="2019-09-15T11:37:48.234" v="488" actId="2696"/>
      <pc:docMkLst>
        <pc:docMk/>
      </pc:docMkLst>
      <pc:sldChg chg="del">
        <pc:chgData name="Olga Maksimenkova" userId="f2714537069f5c5f" providerId="LiveId" clId="{8375DED9-1163-40AB-91D4-77BC5E0A721A}" dt="2019-09-15T11:37:42.358" v="482" actId="2696"/>
        <pc:sldMkLst>
          <pc:docMk/>
          <pc:sldMk cId="2339086133" sldId="302"/>
        </pc:sldMkLst>
      </pc:sldChg>
      <pc:sldChg chg="del">
        <pc:chgData name="Olga Maksimenkova" userId="f2714537069f5c5f" providerId="LiveId" clId="{8375DED9-1163-40AB-91D4-77BC5E0A721A}" dt="2019-09-15T11:37:44.277" v="484" actId="2696"/>
        <pc:sldMkLst>
          <pc:docMk/>
          <pc:sldMk cId="4240774416" sldId="303"/>
        </pc:sldMkLst>
      </pc:sldChg>
      <pc:sldChg chg="del">
        <pc:chgData name="Olga Maksimenkova" userId="f2714537069f5c5f" providerId="LiveId" clId="{8375DED9-1163-40AB-91D4-77BC5E0A721A}" dt="2019-09-15T11:37:43.327" v="483" actId="2696"/>
        <pc:sldMkLst>
          <pc:docMk/>
          <pc:sldMk cId="978139404" sldId="304"/>
        </pc:sldMkLst>
      </pc:sldChg>
      <pc:sldChg chg="del">
        <pc:chgData name="Olga Maksimenkova" userId="f2714537069f5c5f" providerId="LiveId" clId="{8375DED9-1163-40AB-91D4-77BC5E0A721A}" dt="2019-09-15T11:37:45.185" v="485" actId="2696"/>
        <pc:sldMkLst>
          <pc:docMk/>
          <pc:sldMk cId="451403768" sldId="305"/>
        </pc:sldMkLst>
      </pc:sldChg>
      <pc:sldChg chg="del">
        <pc:chgData name="Olga Maksimenkova" userId="f2714537069f5c5f" providerId="LiveId" clId="{8375DED9-1163-40AB-91D4-77BC5E0A721A}" dt="2019-09-15T11:37:46.214" v="486" actId="2696"/>
        <pc:sldMkLst>
          <pc:docMk/>
          <pc:sldMk cId="3461888301" sldId="306"/>
        </pc:sldMkLst>
      </pc:sldChg>
      <pc:sldChg chg="del">
        <pc:chgData name="Olga Maksimenkova" userId="f2714537069f5c5f" providerId="LiveId" clId="{8375DED9-1163-40AB-91D4-77BC5E0A721A}" dt="2019-09-15T11:37:47.302" v="487" actId="2696"/>
        <pc:sldMkLst>
          <pc:docMk/>
          <pc:sldMk cId="422164353" sldId="307"/>
        </pc:sldMkLst>
      </pc:sldChg>
      <pc:sldChg chg="del">
        <pc:chgData name="Olga Maksimenkova" userId="f2714537069f5c5f" providerId="LiveId" clId="{8375DED9-1163-40AB-91D4-77BC5E0A721A}" dt="2019-09-15T11:37:48.234" v="488" actId="2696"/>
        <pc:sldMkLst>
          <pc:docMk/>
          <pc:sldMk cId="2030372776" sldId="308"/>
        </pc:sldMkLst>
      </pc:sldChg>
      <pc:sldChg chg="modSp add">
        <pc:chgData name="Olga Maksimenkova" userId="f2714537069f5c5f" providerId="LiveId" clId="{8375DED9-1163-40AB-91D4-77BC5E0A721A}" dt="2019-09-15T11:36:38.458" v="478" actId="113"/>
        <pc:sldMkLst>
          <pc:docMk/>
          <pc:sldMk cId="817368522" sldId="309"/>
        </pc:sldMkLst>
        <pc:spChg chg="mod">
          <ac:chgData name="Olga Maksimenkova" userId="f2714537069f5c5f" providerId="LiveId" clId="{8375DED9-1163-40AB-91D4-77BC5E0A721A}" dt="2019-09-15T11:35:31.896" v="431" actId="108"/>
          <ac:spMkLst>
            <pc:docMk/>
            <pc:sldMk cId="817368522" sldId="309"/>
            <ac:spMk id="2" creationId="{A2BA3AAC-02A0-4990-BE85-56045BE5556E}"/>
          </ac:spMkLst>
        </pc:spChg>
        <pc:spChg chg="mod">
          <ac:chgData name="Olga Maksimenkova" userId="f2714537069f5c5f" providerId="LiveId" clId="{8375DED9-1163-40AB-91D4-77BC5E0A721A}" dt="2019-09-15T11:36:38.458" v="478" actId="113"/>
          <ac:spMkLst>
            <pc:docMk/>
            <pc:sldMk cId="817368522" sldId="309"/>
            <ac:spMk id="3" creationId="{B21E0525-B69C-4EF1-A9A7-894EC587B5AB}"/>
          </ac:spMkLst>
        </pc:spChg>
      </pc:sldChg>
      <pc:sldChg chg="addSp delSp modSp add">
        <pc:chgData name="Olga Maksimenkova" userId="f2714537069f5c5f" providerId="LiveId" clId="{8375DED9-1163-40AB-91D4-77BC5E0A721A}" dt="2019-09-15T11:37:27.885" v="481" actId="208"/>
        <pc:sldMkLst>
          <pc:docMk/>
          <pc:sldMk cId="96250154" sldId="310"/>
        </pc:sldMkLst>
        <pc:spChg chg="mod">
          <ac:chgData name="Olga Maksimenkova" userId="f2714537069f5c5f" providerId="LiveId" clId="{8375DED9-1163-40AB-91D4-77BC5E0A721A}" dt="2019-09-15T11:35:36.308" v="432" actId="108"/>
          <ac:spMkLst>
            <pc:docMk/>
            <pc:sldMk cId="96250154" sldId="310"/>
            <ac:spMk id="2" creationId="{4B27F598-6564-4468-9243-DA3FFDD7CA92}"/>
          </ac:spMkLst>
        </pc:spChg>
        <pc:spChg chg="del">
          <ac:chgData name="Olga Maksimenkova" userId="f2714537069f5c5f" providerId="LiveId" clId="{8375DED9-1163-40AB-91D4-77BC5E0A721A}" dt="2019-09-15T11:30:21.012" v="18"/>
          <ac:spMkLst>
            <pc:docMk/>
            <pc:sldMk cId="96250154" sldId="310"/>
            <ac:spMk id="3" creationId="{4D85A1BC-4699-4FFD-A241-6F9D4FE38345}"/>
          </ac:spMkLst>
        </pc:spChg>
        <pc:spChg chg="add del mod">
          <ac:chgData name="Olga Maksimenkova" userId="f2714537069f5c5f" providerId="LiveId" clId="{8375DED9-1163-40AB-91D4-77BC5E0A721A}" dt="2019-09-15T11:30:56.545" v="20"/>
          <ac:spMkLst>
            <pc:docMk/>
            <pc:sldMk cId="96250154" sldId="310"/>
            <ac:spMk id="4" creationId="{8EC7984F-DD96-41FB-BE92-0AA1D09EC7F1}"/>
          </ac:spMkLst>
        </pc:spChg>
        <pc:spChg chg="add mod">
          <ac:chgData name="Olga Maksimenkova" userId="f2714537069f5c5f" providerId="LiveId" clId="{8375DED9-1163-40AB-91D4-77BC5E0A721A}" dt="2019-09-15T11:33:39.028" v="152" actId="14100"/>
          <ac:spMkLst>
            <pc:docMk/>
            <pc:sldMk cId="96250154" sldId="310"/>
            <ac:spMk id="5" creationId="{EA4FCEFB-7B44-4FF3-9B4B-5942C90CC8EF}"/>
          </ac:spMkLst>
        </pc:spChg>
        <pc:spChg chg="add mod">
          <ac:chgData name="Olga Maksimenkova" userId="f2714537069f5c5f" providerId="LiveId" clId="{8375DED9-1163-40AB-91D4-77BC5E0A721A}" dt="2019-09-15T11:37:25.401" v="480" actId="208"/>
          <ac:spMkLst>
            <pc:docMk/>
            <pc:sldMk cId="96250154" sldId="310"/>
            <ac:spMk id="6" creationId="{A36DFC72-02F8-4C89-93C6-0269F3B4FD2B}"/>
          </ac:spMkLst>
        </pc:spChg>
        <pc:spChg chg="add mod">
          <ac:chgData name="Olga Maksimenkova" userId="f2714537069f5c5f" providerId="LiveId" clId="{8375DED9-1163-40AB-91D4-77BC5E0A721A}" dt="2019-09-15T11:37:19.274" v="479" actId="14100"/>
          <ac:spMkLst>
            <pc:docMk/>
            <pc:sldMk cId="96250154" sldId="310"/>
            <ac:spMk id="9" creationId="{2BFF1618-2A98-4338-831A-7B3D9C418553}"/>
          </ac:spMkLst>
        </pc:spChg>
        <pc:picChg chg="add del">
          <ac:chgData name="Olga Maksimenkova" userId="f2714537069f5c5f" providerId="LiveId" clId="{8375DED9-1163-40AB-91D4-77BC5E0A721A}" dt="2019-09-15T11:30:54.409" v="19" actId="478"/>
          <ac:picMkLst>
            <pc:docMk/>
            <pc:sldMk cId="96250154" sldId="310"/>
            <ac:picMk id="1026" creationId="{7028C7DD-F96D-4080-B558-5894C458B9EE}"/>
          </ac:picMkLst>
        </pc:picChg>
        <pc:picChg chg="add mod">
          <ac:chgData name="Olga Maksimenkova" userId="f2714537069f5c5f" providerId="LiveId" clId="{8375DED9-1163-40AB-91D4-77BC5E0A721A}" dt="2019-09-15T11:37:27.885" v="481" actId="208"/>
          <ac:picMkLst>
            <pc:docMk/>
            <pc:sldMk cId="96250154" sldId="310"/>
            <ac:picMk id="1028" creationId="{1C45114B-15D7-4F9F-8F03-1D50F2C82B38}"/>
          </ac:picMkLst>
        </pc:picChg>
      </pc:sldChg>
    </pc:docChg>
  </pc:docChgLst>
  <pc:docChgLst>
    <pc:chgData name="Горденко Мария Константиновна" userId="5d93e3fc-1800-400b-a749-00adb2d12005" providerId="ADAL" clId="{DD50A7C6-9025-D948-93E2-F09EB5ACCDEA}"/>
    <pc:docChg chg="modSld">
      <pc:chgData name="Горденко Мария Константиновна" userId="5d93e3fc-1800-400b-a749-00adb2d12005" providerId="ADAL" clId="{DD50A7C6-9025-D948-93E2-F09EB5ACCDEA}" dt="2021-09-21T16:56:41.407" v="6" actId="20577"/>
      <pc:docMkLst>
        <pc:docMk/>
      </pc:docMkLst>
      <pc:sldChg chg="modSp mod">
        <pc:chgData name="Горденко Мария Константиновна" userId="5d93e3fc-1800-400b-a749-00adb2d12005" providerId="ADAL" clId="{DD50A7C6-9025-D948-93E2-F09EB5ACCDEA}" dt="2021-09-21T16:56:41.407" v="6" actId="20577"/>
        <pc:sldMkLst>
          <pc:docMk/>
          <pc:sldMk cId="3974609718" sldId="299"/>
        </pc:sldMkLst>
        <pc:spChg chg="mod">
          <ac:chgData name="Горденко Мария Константиновна" userId="5d93e3fc-1800-400b-a749-00adb2d12005" providerId="ADAL" clId="{DD50A7C6-9025-D948-93E2-F09EB5ACCDEA}" dt="2021-09-21T16:56:41.407" v="6" actId="20577"/>
          <ac:spMkLst>
            <pc:docMk/>
            <pc:sldMk cId="3974609718" sldId="299"/>
            <ac:spMk id="3" creationId="{97548CAA-E7F5-4357-AA53-1B22AA1BAF8B}"/>
          </ac:spMkLst>
        </pc:spChg>
      </pc:sldChg>
    </pc:docChg>
  </pc:docChgLst>
  <pc:docChgLst>
    <pc:chgData name="Дударев Виктор Анатольевич" userId="S::vdudarev@edu.hse.ru::aca1ce4c-a1c1-4c73-84bd-9133635d01ac" providerId="AD" clId="Web-{93E3BBBF-605F-F162-DA93-4A576DDAF94F}"/>
    <pc:docChg chg="modSld">
      <pc:chgData name="Дударев Виктор Анатольевич" userId="S::vdudarev@edu.hse.ru::aca1ce4c-a1c1-4c73-84bd-9133635d01ac" providerId="AD" clId="Web-{93E3BBBF-605F-F162-DA93-4A576DDAF94F}" dt="2019-09-15T15:57:22.995" v="5" actId="20577"/>
      <pc:docMkLst>
        <pc:docMk/>
      </pc:docMkLst>
      <pc:sldChg chg="modSp">
        <pc:chgData name="Дударев Виктор Анатольевич" userId="S::vdudarev@edu.hse.ru::aca1ce4c-a1c1-4c73-84bd-9133635d01ac" providerId="AD" clId="Web-{93E3BBBF-605F-F162-DA93-4A576DDAF94F}" dt="2019-09-15T15:57:22.995" v="4" actId="20577"/>
        <pc:sldMkLst>
          <pc:docMk/>
          <pc:sldMk cId="0" sldId="283"/>
        </pc:sldMkLst>
        <pc:spChg chg="mod">
          <ac:chgData name="Дударев Виктор Анатольевич" userId="S::vdudarev@edu.hse.ru::aca1ce4c-a1c1-4c73-84bd-9133635d01ac" providerId="AD" clId="Web-{93E3BBBF-605F-F162-DA93-4A576DDAF94F}" dt="2019-09-15T15:57:22.995" v="4" actId="20577"/>
          <ac:spMkLst>
            <pc:docMk/>
            <pc:sldMk cId="0" sldId="283"/>
            <ac:spMk id="4099" creationId="{00000000-0000-0000-0000-000000000000}"/>
          </ac:spMkLst>
        </pc:spChg>
      </pc:sldChg>
    </pc:docChg>
  </pc:docChgLst>
  <pc:docChgLst>
    <pc:chgData name="Дударев Виктор Анатольевич" userId="S::vdudarev@edu.hse.ru::aca1ce4c-a1c1-4c73-84bd-9133635d01ac" providerId="AD" clId="Web-{62FB7FEC-4682-4E0E-6239-36B044667A25}"/>
    <pc:docChg chg="modSld">
      <pc:chgData name="Дударев Виктор Анатольевич" userId="S::vdudarev@edu.hse.ru::aca1ce4c-a1c1-4c73-84bd-9133635d01ac" providerId="AD" clId="Web-{62FB7FEC-4682-4E0E-6239-36B044667A25}" dt="2019-09-15T15:58:20.925" v="7" actId="20577"/>
      <pc:docMkLst>
        <pc:docMk/>
      </pc:docMkLst>
      <pc:sldChg chg="modSp">
        <pc:chgData name="Дударев Виктор Анатольевич" userId="S::vdudarev@edu.hse.ru::aca1ce4c-a1c1-4c73-84bd-9133635d01ac" providerId="AD" clId="Web-{62FB7FEC-4682-4E0E-6239-36B044667A25}" dt="2019-09-15T15:58:20.909" v="6" actId="20577"/>
        <pc:sldMkLst>
          <pc:docMk/>
          <pc:sldMk cId="0" sldId="284"/>
        </pc:sldMkLst>
        <pc:spChg chg="mod">
          <ac:chgData name="Дударев Виктор Анатольевич" userId="S::vdudarev@edu.hse.ru::aca1ce4c-a1c1-4c73-84bd-9133635d01ac" providerId="AD" clId="Web-{62FB7FEC-4682-4E0E-6239-36B044667A25}" dt="2019-09-15T15:58:20.909" v="6" actId="20577"/>
          <ac:spMkLst>
            <pc:docMk/>
            <pc:sldMk cId="0" sldId="284"/>
            <ac:spMk id="512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C6534929-6AF0-4EF6-9DCE-3F439F7F3902}" type="datetimeFigureOut">
              <a:rPr lang="ru-RU"/>
              <a:pPr>
                <a:defRPr/>
              </a:pPr>
              <a:t>21.09.2021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49CE01F-0617-4185-A09F-8EC10AE9815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2A946-7D87-4472-90C4-71EBF2C9C69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9006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3BB96-B599-441B-BE6A-CD194C2D722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2206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DE677-D46E-4168-9704-51CD3BA3C60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2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498BE-9C29-4BF9-842B-8121C110ADA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411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1117A-C86C-44AF-BF3E-B56C012E681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6644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05291-E48C-4EF5-AD18-CA8A62505C7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209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999B1-DB38-4F69-9099-3F0759A89A7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588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B6CDD-38BE-4AE3-A3F5-4F2E6C95DF2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691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D3FC7-B9F3-41D6-8CC2-8FDB64545F1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115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B523-4C4B-4388-819C-FB68FB812D7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3415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A8077-B02F-4613-BF8E-46A534CC985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3354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3CF26B9-8BB3-48FF-A759-ABBBFA77FB4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719138" y="1676400"/>
            <a:ext cx="7772400" cy="1470025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Семинар 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4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553200" cy="1828800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Методы</a:t>
            </a:r>
          </a:p>
          <a:p>
            <a:pPr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Передача параметров в методы</a:t>
            </a:r>
            <a:r>
              <a:rPr lang="en-US" sz="2800" b="1" kern="1200" dirty="0">
                <a:solidFill>
                  <a:srgbClr val="009900"/>
                </a:solidFill>
              </a:rPr>
              <a:t> </a:t>
            </a:r>
            <a:r>
              <a:rPr lang="ru-RU" sz="2800" b="1" kern="1200" dirty="0">
                <a:solidFill>
                  <a:srgbClr val="009900"/>
                </a:solidFill>
              </a:rPr>
              <a:t>по ссылке</a:t>
            </a:r>
          </a:p>
          <a:p>
            <a:pPr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Битовые операции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210E-C73F-4F4C-9A53-B9666C5B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Решите самостоятельно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99EA74-0E74-4423-B887-4FA4F6DB6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1600" b="1" dirty="0"/>
                  <a:t>В следующих программах самостоятельно выделите и напишите методы, использующиеся для решения.</a:t>
                </a:r>
              </a:p>
              <a:p>
                <a:r>
                  <a:rPr lang="ru-RU" sz="1600" dirty="0"/>
                  <a:t>Определить все тройки </a:t>
                </a:r>
                <a:r>
                  <a:rPr lang="ru-RU" sz="1600"/>
                  <a:t>попарно различных целых </a:t>
                </a:r>
                <a:r>
                  <a:rPr lang="ru-RU" sz="1600" dirty="0"/>
                  <a:t>чисел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из интервала </a:t>
                </a:r>
                <a:r>
                  <a:rPr lang="en-US" sz="1600" dirty="0"/>
                  <a:t>[1;20]</a:t>
                </a:r>
                <a:r>
                  <a:rPr lang="ru-RU" sz="1600" dirty="0"/>
                  <a:t>, для которых верно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600" dirty="0"/>
                  <a:t>.</a:t>
                </a:r>
              </a:p>
              <a:p>
                <a:r>
                  <a:rPr lang="ru-RU" sz="1600" dirty="0"/>
                  <a:t>Пользователь последовательно вводит целые числа. Для хранения полученных чисел в программе используется </a:t>
                </a:r>
                <a:r>
                  <a:rPr lang="ru-RU" sz="1600" u="sng" dirty="0"/>
                  <a:t>одна</a:t>
                </a:r>
                <a:r>
                  <a:rPr lang="ru-RU" sz="1600" dirty="0"/>
                  <a:t> переменная. Окончание ввода чисел определяется либо желанием пользователя, либо когда сумма уже введённых отрицательных чисел становится меньше -1000. Определить и вывести на экран среднее арифметическое отрицательных чисел.</a:t>
                </a:r>
              </a:p>
              <a:p>
                <a:r>
                  <a:rPr lang="ru-RU" sz="1600" dirty="0" err="1"/>
                  <a:t>Протабулировать</a:t>
                </a:r>
                <a:r>
                  <a:rPr lang="ru-RU" sz="1600" dirty="0"/>
                  <a:t> функцию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1600" dirty="0"/>
                  <a:t> на заданном диапазоне, с заданным шагом изменения аргумента, значения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sz="1600" dirty="0"/>
                  <a:t> вводит пользователь:</a:t>
                </a: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&lt;1,2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=1,2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&gt;1,2</m:t>
                              </m:r>
                            </m:e>
                          </m:eqAr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1;2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,∆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=0,05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  <a:p>
                <a:r>
                  <a:rPr lang="ru-RU" sz="1600" dirty="0"/>
                  <a:t>Вычислить значение выражения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ru-RU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– целые неотрицательные числа вводятся пользователем с клавиатуры. Используйте битовые операции для организации «быстрого умножения». Помните о возможности переполнения.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99EA74-0E74-4423-B887-4FA4F6DB6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269" r="-592" b="-1613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48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altLang="ru-RU" sz="3200" b="1"/>
              <a:t>Задача 1</a:t>
            </a:r>
          </a:p>
        </p:txBody>
      </p:sp>
      <p:sp>
        <p:nvSpPr>
          <p:cNvPr id="4099" name="Прямоугольник 3"/>
          <p:cNvSpPr>
            <a:spLocks noChangeArrowheads="1"/>
          </p:cNvSpPr>
          <p:nvPr/>
        </p:nvSpPr>
        <p:spPr bwMode="auto">
          <a:xfrm>
            <a:off x="533400" y="1295400"/>
            <a:ext cx="8305800" cy="397031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altLang="ru-RU" sz="1800" b="1" dirty="0">
                <a:latin typeface="Arial"/>
                <a:cs typeface="Arial"/>
              </a:rPr>
              <a:t>В основной программе ввести трехзначное натуральное число и преобразовать</a:t>
            </a:r>
            <a:r>
              <a:rPr lang="en-US" altLang="ru-RU" sz="1800" b="1" dirty="0">
                <a:latin typeface="Arial"/>
                <a:cs typeface="Arial"/>
              </a:rPr>
              <a:t> </a:t>
            </a:r>
            <a:r>
              <a:rPr lang="ru-RU" altLang="ru-RU" sz="1800" b="1" dirty="0">
                <a:latin typeface="Arial"/>
                <a:cs typeface="Arial"/>
              </a:rPr>
              <a:t>его в число, где его цифры упорядочены по убыванию.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altLang="ru-RU" sz="1800" b="1" dirty="0">
                <a:latin typeface="Arial"/>
                <a:cs typeface="Arial"/>
              </a:rPr>
              <a:t>Для этого написать метод, так преобразующий значение целочисленного трехзначного параметра, чтобы его цифры стали упорядочены по убыванию. Метод должен возвращать значение </a:t>
            </a:r>
            <a:r>
              <a:rPr lang="en-US" altLang="ru-RU" sz="1800" b="1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altLang="ru-RU" sz="1800" b="1" dirty="0">
                <a:latin typeface="Arial"/>
                <a:cs typeface="Arial"/>
              </a:rPr>
              <a:t>, </a:t>
            </a:r>
            <a:r>
              <a:rPr lang="ru-RU" altLang="ru-RU" sz="1800" b="1" dirty="0">
                <a:latin typeface="Arial"/>
                <a:cs typeface="Arial"/>
              </a:rPr>
              <a:t>если параметр задан неверно. При удачном преобразовании метод возвращает </a:t>
            </a:r>
            <a:r>
              <a:rPr lang="en-US" altLang="ru-RU" sz="1800" b="1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altLang="ru-RU" sz="1800" b="1" dirty="0">
                <a:latin typeface="Arial"/>
                <a:cs typeface="Arial"/>
              </a:rPr>
              <a:t>.</a:t>
            </a:r>
            <a:r>
              <a:rPr lang="ru-RU" altLang="ru-RU" sz="1800" b="1" dirty="0">
                <a:latin typeface="Arial"/>
                <a:cs typeface="Arial"/>
              </a:rPr>
              <a:t> </a:t>
            </a:r>
            <a:endParaRPr lang="en-US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Заголовок метода: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bool Transform(ref </a:t>
            </a:r>
            <a:r>
              <a:rPr lang="en-US" altLang="ru-RU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numb)</a:t>
            </a:r>
            <a:endParaRPr lang="ru-RU" altLang="ru-RU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Основная программа, используя метод, «общается» с пользователем.</a:t>
            </a:r>
            <a:endParaRPr lang="ru-RU" altLang="ru-RU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357188" y="990600"/>
            <a:ext cx="8429625" cy="3693319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ru-RU" altLang="ru-RU" sz="1800" b="1" dirty="0">
                <a:latin typeface="Arial"/>
                <a:cs typeface="Arial"/>
              </a:rPr>
              <a:t>В основной программе ввести символ, и если это символ латинской строчной буквы - сдвинуть его </a:t>
            </a:r>
            <a:r>
              <a:rPr lang="ru-RU" altLang="ru-RU" sz="1800" b="1" u="sng" dirty="0">
                <a:latin typeface="Arial"/>
                <a:cs typeface="Arial"/>
              </a:rPr>
              <a:t>циклически</a:t>
            </a:r>
            <a:r>
              <a:rPr lang="ru-RU" altLang="ru-RU" sz="1800" b="1" dirty="0">
                <a:latin typeface="Arial"/>
                <a:cs typeface="Arial"/>
              </a:rPr>
              <a:t> в алфавите на 4 позиции. </a:t>
            </a:r>
            <a:endParaRPr lang="ru-RU" altLang="ru-RU" sz="1800" b="1" dirty="0">
              <a:cs typeface="Arial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Для этого написать метод, изменяющий значение символьного параметра (сдвинуть его </a:t>
            </a:r>
            <a:r>
              <a:rPr lang="ru-RU" altLang="ru-RU" sz="1800" b="1" u="sng" dirty="0"/>
              <a:t>циклически</a:t>
            </a:r>
            <a:r>
              <a:rPr lang="ru-RU" altLang="ru-RU" sz="1800" b="1" dirty="0"/>
              <a:t> в алфавите на 4 позиции, влево или вправо по вашему усмотрению).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Метод должен возвращать значение 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ru-RU" sz="1800" b="1" dirty="0"/>
              <a:t>, </a:t>
            </a:r>
            <a:r>
              <a:rPr lang="ru-RU" altLang="ru-RU" sz="1800" b="1" dirty="0"/>
              <a:t>если параметр задан неверно. При удачном преобразовании метод возвращает 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ru-RU" sz="1800" b="1" dirty="0"/>
              <a:t>.</a:t>
            </a:r>
            <a:r>
              <a:rPr lang="ru-RU" altLang="ru-RU" sz="1800" b="1" dirty="0"/>
              <a:t> </a:t>
            </a:r>
            <a:endParaRPr lang="en-US" altLang="ru-RU" sz="1800" b="1" dirty="0"/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Заголовок метода: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bool Shift(ref char </a:t>
            </a:r>
            <a:r>
              <a:rPr lang="en-US" altLang="ru-RU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ch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ru-RU" altLang="ru-RU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Основная программа, используя метод, «общается» с пользователем.</a:t>
            </a:r>
            <a:endParaRPr lang="ru-RU" altLang="ru-RU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381000" y="838200"/>
            <a:ext cx="8382000" cy="4246563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В основной программе ввести значения трех вещественных чисел. Если числа могут быть длинами сторон треугольника - вычислить его площадь по формуле Герона.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Написать метод, вычисляющий площадь </a:t>
            </a:r>
            <a:r>
              <a:rPr lang="en-US" altLang="ru-RU" sz="1800" b="1" dirty="0"/>
              <a:t>(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altLang="ru-RU" sz="1800" b="1" dirty="0"/>
              <a:t>) </a:t>
            </a:r>
            <a:r>
              <a:rPr lang="ru-RU" altLang="ru-RU" sz="1800" b="1" dirty="0"/>
              <a:t>и периметр </a:t>
            </a:r>
            <a:r>
              <a:rPr lang="en-US" altLang="ru-RU" sz="1800" b="1" dirty="0"/>
              <a:t>(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 altLang="ru-RU" sz="1800" b="1" dirty="0"/>
              <a:t>) </a:t>
            </a:r>
            <a:r>
              <a:rPr lang="ru-RU" altLang="ru-RU" sz="1800" b="1" dirty="0"/>
              <a:t>треугольника по заданным длинам его сторон. Метод должен возвращать значение 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ru-RU" sz="1800" b="1" dirty="0"/>
              <a:t>, </a:t>
            </a:r>
            <a:r>
              <a:rPr lang="ru-RU" altLang="ru-RU" sz="1800" b="1" dirty="0"/>
              <a:t>если параметры заданы неверно и треугольник с такими длинами построить нельзя. При удачном задании длин сторон метод возвращает </a:t>
            </a:r>
            <a:r>
              <a:rPr lang="en-US" altLang="ru-RU" sz="1800" b="1" dirty="0">
                <a:latin typeface="Consolas" panose="020B0609020204030204" pitchFamily="49" charset="0"/>
              </a:rPr>
              <a:t>true</a:t>
            </a:r>
            <a:r>
              <a:rPr lang="en-US" altLang="ru-RU" sz="1800" b="1" dirty="0"/>
              <a:t>.</a:t>
            </a:r>
            <a:r>
              <a:rPr lang="ru-RU" altLang="ru-RU" sz="1800" b="1" dirty="0"/>
              <a:t> </a:t>
            </a:r>
            <a:endParaRPr lang="en-US" altLang="ru-RU" sz="1800" b="1" dirty="0"/>
          </a:p>
          <a:p>
            <a:pPr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Заголовок метода: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bool Triangle(double x, double y, double z, out double p, out double s)</a:t>
            </a:r>
            <a:endParaRPr lang="ru-RU" altLang="ru-RU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Основная программа, используя метод, «общается» с пользователем.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3200" dirty="0"/>
          </a:p>
        </p:txBody>
      </p:sp>
      <p:sp>
        <p:nvSpPr>
          <p:cNvPr id="7171" name="Прямоугольник 2"/>
          <p:cNvSpPr>
            <a:spLocks noChangeArrowheads="1"/>
          </p:cNvSpPr>
          <p:nvPr/>
        </p:nvSpPr>
        <p:spPr bwMode="auto">
          <a:xfrm>
            <a:off x="381000" y="1295400"/>
            <a:ext cx="8458200" cy="369331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noProof="1">
                <a:cs typeface="Arial" panose="020B0604020202020204" pitchFamily="34" charset="0"/>
              </a:rPr>
              <a:t>В основной программе ввести натуральное число и вычислить суммы его цифр, находящихся в чётных и на нечётных разрядах. Разряд единиц считать нулевым и чётным.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Для этого написать метод с натуральным параметром,  вычисляющий суммы цифр, находящихся на четных и на нечетных позициях в записи значения параметра.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Заголовок метода: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void Sums(</a:t>
            </a:r>
            <a:r>
              <a:rPr lang="en-US" altLang="ru-RU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number, out </a:t>
            </a:r>
            <a:r>
              <a:rPr lang="en-US" altLang="ru-RU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sumEven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, out </a:t>
            </a:r>
            <a:r>
              <a:rPr lang="en-US" altLang="ru-RU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sumOdd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ru-RU" altLang="ru-RU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Основная программа, используя метод, «общается» с пользователем.</a:t>
            </a:r>
            <a:endParaRPr lang="ru-RU" altLang="ru-RU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385F-7782-422B-8625-D6518DD0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48CAA-E7F5-4357-AA53-1B22AA1BAF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ru-RU" sz="1800" b="1" dirty="0"/>
                  <a:t>Написать программу, выводящую на экран таблицу значений суммы ряда из </a:t>
                </a:r>
                <a:r>
                  <a:rPr lang="en-US" sz="1800" b="1" dirty="0">
                    <a:solidFill>
                      <a:srgbClr val="0000FF"/>
                    </a:solidFill>
                  </a:rPr>
                  <a:t>n</a:t>
                </a:r>
                <a:r>
                  <a:rPr lang="ru-RU" sz="1800" b="1" dirty="0"/>
                  <a:t> элементов для </a:t>
                </a:r>
                <a:r>
                  <a:rPr lang="en-US" sz="1800" b="1" dirty="0">
                    <a:solidFill>
                      <a:srgbClr val="0000FF"/>
                    </a:solidFill>
                  </a:rPr>
                  <a:t>n = 1, …, k</a:t>
                </a:r>
                <a:r>
                  <a:rPr lang="ru-RU" sz="1800" b="1" dirty="0"/>
                  <a:t>. Значение </a:t>
                </a:r>
                <a:r>
                  <a:rPr lang="en-US" sz="1800" b="1" dirty="0">
                    <a:solidFill>
                      <a:srgbClr val="0000FF"/>
                    </a:solidFill>
                  </a:rPr>
                  <a:t>n</a:t>
                </a:r>
                <a:r>
                  <a:rPr lang="en-US" sz="1800" b="1" dirty="0"/>
                  <a:t> </a:t>
                </a:r>
                <a:r>
                  <a:rPr lang="ru-RU" sz="1800" b="1" dirty="0"/>
                  <a:t>– целое неотрицательное вводится с клавиатуры пользователем.</a:t>
                </a:r>
              </a:p>
              <a:p>
                <a:r>
                  <a:rPr lang="ru-RU" sz="1800" b="1" dirty="0"/>
                  <a:t>Сумму вычислять в методе</a:t>
                </a:r>
                <a:r>
                  <a:rPr lang="en-US" sz="1800" b="1" dirty="0"/>
                  <a:t> </a:t>
                </a:r>
                <a:r>
                  <a:rPr lang="ru-RU" sz="1800" b="1" dirty="0"/>
                  <a:t>по формуле:</a:t>
                </a:r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+0,3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u-RU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48CAA-E7F5-4357-AA53-1B22AA1BAF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8" t="-55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60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02E1-8471-42D8-8D7C-9E22156F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157A33-62F4-4B51-8002-F706F3539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1800" b="1" dirty="0"/>
                  <a:t>Написать методы, вычисляющие суммы рядов с машинной точностью</a:t>
                </a:r>
                <a:r>
                  <a:rPr lang="en-US" sz="1800" b="1" dirty="0"/>
                  <a:t> (</a:t>
                </a:r>
                <a:r>
                  <a:rPr lang="ru-RU" sz="1800" b="1" dirty="0"/>
                  <a:t>если это возможно):</a:t>
                </a:r>
              </a:p>
              <a:p>
                <a:pPr marL="914400" lvl="1" indent="-5143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−…</m:t>
                    </m:r>
                  </m:oMath>
                </a14:m>
                <a:endParaRPr lang="ru-RU" sz="1800" b="1" dirty="0"/>
              </a:p>
              <a:p>
                <a:pPr marL="914400" lvl="1" indent="-5143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1800" b="1" dirty="0"/>
              </a:p>
              <a:p>
                <a:pPr marL="914400" lvl="1" indent="-514350">
                  <a:buFont typeface="Wingdings" panose="05000000000000000000" pitchFamily="2" charset="2"/>
                  <a:buChar char="§"/>
                </a:pPr>
                <a:endParaRPr lang="ru-RU" sz="1800" b="1" dirty="0"/>
              </a:p>
              <a:p>
                <a:pPr marL="0" indent="0">
                  <a:buNone/>
                </a:pPr>
                <a:r>
                  <a:rPr lang="ru-RU" sz="1800" b="1" dirty="0"/>
                  <a:t>Вещественные значения </a:t>
                </a:r>
                <a:r>
                  <a:rPr lang="en-US" sz="1800" b="1" dirty="0">
                    <a:solidFill>
                      <a:srgbClr val="0000FF"/>
                    </a:solidFill>
                  </a:rPr>
                  <a:t>x</a:t>
                </a:r>
                <a:r>
                  <a:rPr lang="en-US" sz="1800" b="1" dirty="0"/>
                  <a:t> </a:t>
                </a:r>
                <a:r>
                  <a:rPr lang="ru-RU" sz="1800" b="1" dirty="0"/>
                  <a:t>получать от пользователя в основной программе.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157A33-62F4-4B51-8002-F706F3539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8" t="-67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48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3AAC-02A0-4990-BE85-56045BE5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E0525-B69C-4EF1-A9A7-894EC587B5A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2000" dirty="0"/>
              <a:t>Написать программу, которая по двум целым неотрицательным числам </a:t>
            </a:r>
            <a:r>
              <a:rPr lang="en-US" sz="2000" b="1" dirty="0"/>
              <a:t>A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B</a:t>
            </a:r>
            <a:r>
              <a:rPr lang="ru-RU" sz="2000" dirty="0"/>
              <a:t> возвращает их наибольший общий делитель (НОД) и наименьшее общее кратное (НОК)</a:t>
            </a:r>
          </a:p>
          <a:p>
            <a:r>
              <a:rPr lang="ru-RU" sz="2000" dirty="0"/>
              <a:t>Для вычисления НОД и НОК использовать один метод, откуда НОД и НОК вернуть, используя </a:t>
            </a:r>
            <a:r>
              <a:rPr lang="en-US" sz="2000" b="1" dirty="0"/>
              <a:t>out</a:t>
            </a:r>
            <a:r>
              <a:rPr lang="en-US" sz="2000" dirty="0"/>
              <a:t>-</a:t>
            </a:r>
            <a:r>
              <a:rPr lang="ru-RU" sz="2000" dirty="0"/>
              <a:t>параметры</a:t>
            </a:r>
          </a:p>
        </p:txBody>
      </p:sp>
    </p:spTree>
    <p:extLst>
      <p:ext uri="{BB962C8B-B14F-4D97-AF65-F5344CB8AC3E}">
        <p14:creationId xmlns:p14="http://schemas.microsoft.com/office/powerpoint/2010/main" val="81736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F598-6564-4468-9243-DA3FFDD7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7</a:t>
            </a:r>
          </a:p>
        </p:txBody>
      </p:sp>
      <p:pic>
        <p:nvPicPr>
          <p:cNvPr id="1028" name="Picture 4" descr="ÐÐ°ÑÑÐ¸Ð½ÐºÐ¸ Ð¿Ð¾ Ð·Ð°Ð¿ÑÐ¾ÑÑ Ð°Ð»Ð³Ð¾ÑÐ¸ÑÐ¼ ÐµÐ²ÐºÐ»Ð¸Ð´Ð° Ð½Ð¾Ð´">
            <a:extLst>
              <a:ext uri="{FF2B5EF4-FFF2-40B4-BE49-F238E27FC236}">
                <a16:creationId xmlns:a16="http://schemas.microsoft.com/office/drawing/2014/main" id="{1C45114B-15D7-4F9F-8F03-1D50F2C82B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3263742" cy="4525963"/>
          </a:xfrm>
          <a:prstGeom prst="rect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llout: Line with Accent Bar 4">
            <a:extLst>
              <a:ext uri="{FF2B5EF4-FFF2-40B4-BE49-F238E27FC236}">
                <a16:creationId xmlns:a16="http://schemas.microsoft.com/office/drawing/2014/main" id="{EA4FCEFB-7B44-4FF3-9B4B-5942C90CC8EF}"/>
              </a:ext>
            </a:extLst>
          </p:cNvPr>
          <p:cNvSpPr/>
          <p:nvPr/>
        </p:nvSpPr>
        <p:spPr bwMode="auto">
          <a:xfrm>
            <a:off x="5342900" y="1426544"/>
            <a:ext cx="2819400" cy="1011856"/>
          </a:xfrm>
          <a:prstGeom prst="accentCallout1">
            <a:avLst>
              <a:gd name="adj1" fmla="val 18750"/>
              <a:gd name="adj2" fmla="val -8333"/>
              <a:gd name="adj3" fmla="val 148882"/>
              <a:gd name="adj4" fmla="val -636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Напомним, алгоритм Евклида для вычисления НОД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DFC72-02F8-4C89-93C6-0269F3B4FD2B}"/>
              </a:ext>
            </a:extLst>
          </p:cNvPr>
          <p:cNvSpPr txBox="1"/>
          <p:nvPr/>
        </p:nvSpPr>
        <p:spPr>
          <a:xfrm>
            <a:off x="5342900" y="5562600"/>
            <a:ext cx="3124200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НОК(А,В)=</a:t>
            </a:r>
            <a:r>
              <a:rPr lang="en-US" dirty="0"/>
              <a:t>A•B:</a:t>
            </a:r>
            <a:r>
              <a:rPr lang="ru-RU" dirty="0"/>
              <a:t>НОД(А,В)</a:t>
            </a:r>
          </a:p>
        </p:txBody>
      </p:sp>
      <p:sp>
        <p:nvSpPr>
          <p:cNvPr id="9" name="Callout: Line with Accent Bar 8">
            <a:extLst>
              <a:ext uri="{FF2B5EF4-FFF2-40B4-BE49-F238E27FC236}">
                <a16:creationId xmlns:a16="http://schemas.microsoft.com/office/drawing/2014/main" id="{2BFF1618-2A98-4338-831A-7B3D9C418553}"/>
              </a:ext>
            </a:extLst>
          </p:cNvPr>
          <p:cNvSpPr/>
          <p:nvPr/>
        </p:nvSpPr>
        <p:spPr bwMode="auto">
          <a:xfrm>
            <a:off x="5650669" y="3374057"/>
            <a:ext cx="2819400" cy="808037"/>
          </a:xfrm>
          <a:prstGeom prst="accentCallout1">
            <a:avLst>
              <a:gd name="adj1" fmla="val 101867"/>
              <a:gd name="adj2" fmla="val 107076"/>
              <a:gd name="adj3" fmla="val 263941"/>
              <a:gd name="adj4" fmla="val 421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Формула вычисления НОК</a:t>
            </a:r>
          </a:p>
        </p:txBody>
      </p:sp>
    </p:spTree>
    <p:extLst>
      <p:ext uri="{BB962C8B-B14F-4D97-AF65-F5344CB8AC3E}">
        <p14:creationId xmlns:p14="http://schemas.microsoft.com/office/powerpoint/2010/main" val="962501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A5B0AEB3FBAB84BAE48FB2A36E49FD8" ma:contentTypeVersion="2" ma:contentTypeDescription="Создание документа." ma:contentTypeScope="" ma:versionID="a8981328cb29eeb919f54d8be738123b">
  <xsd:schema xmlns:xsd="http://www.w3.org/2001/XMLSchema" xmlns:xs="http://www.w3.org/2001/XMLSchema" xmlns:p="http://schemas.microsoft.com/office/2006/metadata/properties" xmlns:ns2="cd50577e-7bc8-4161-b13a-f490416503a8" targetNamespace="http://schemas.microsoft.com/office/2006/metadata/properties" ma:root="true" ma:fieldsID="0c7b8f4c1ac9caef624df9fd668c4e49" ns2:_="">
    <xsd:import namespace="cd50577e-7bc8-4161-b13a-f490416503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50577e-7bc8-4161-b13a-f490416503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EA2B3-1D90-48D5-A3D9-6685BB794C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CF27AB-7ED7-453C-8973-B7011B3E03E5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cd50577e-7bc8-4161-b13a-f490416503a8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34E34C2-3D98-41BC-BF61-6A7020DAEB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50577e-7bc8-4161-b13a-f490416503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1935</TotalTime>
  <Words>683</Words>
  <Application>Microsoft Macintosh PowerPoint</Application>
  <PresentationFormat>Экран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Consolas</vt:lpstr>
      <vt:lpstr>Wingdings</vt:lpstr>
      <vt:lpstr>Тема Office</vt:lpstr>
      <vt:lpstr>Семинар 4</vt:lpstr>
      <vt:lpstr>Задача 1</vt:lpstr>
      <vt:lpstr>Задача 2</vt:lpstr>
      <vt:lpstr>Задача 3</vt:lpstr>
      <vt:lpstr>Задача 4</vt:lpstr>
      <vt:lpstr>Задача 5</vt:lpstr>
      <vt:lpstr>Задача 6</vt:lpstr>
      <vt:lpstr>Задача 7</vt:lpstr>
      <vt:lpstr>Задача 7</vt:lpstr>
      <vt:lpstr>Решите самостоятельно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Maksimenkova</dc:creator>
  <cp:lastModifiedBy>Горденко Мария Константиновна</cp:lastModifiedBy>
  <cp:revision>128</cp:revision>
  <cp:lastPrinted>1601-01-01T00:00:00Z</cp:lastPrinted>
  <dcterms:created xsi:type="dcterms:W3CDTF">1601-01-01T00:00:00Z</dcterms:created>
  <dcterms:modified xsi:type="dcterms:W3CDTF">2021-09-21T16:57:08Z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0x010100DA5B0AEB3FBAB84BAE48FB2A36E49FD8</vt:lpwstr>
  </property>
</Properties>
</file>