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307" r:id="rId6"/>
    <p:sldId id="308" r:id="rId7"/>
    <p:sldId id="309" r:id="rId8"/>
    <p:sldId id="310" r:id="rId9"/>
    <p:sldId id="311" r:id="rId10"/>
    <p:sldId id="312" r:id="rId11"/>
    <p:sldId id="293" r:id="rId12"/>
    <p:sldId id="305" r:id="rId13"/>
    <p:sldId id="306" r:id="rId14"/>
    <p:sldId id="297" r:id="rId15"/>
    <p:sldId id="304" r:id="rId16"/>
    <p:sldId id="301" r:id="rId17"/>
    <p:sldId id="300" r:id="rId18"/>
    <p:sldId id="272" r:id="rId19"/>
    <p:sldId id="276" r:id="rId20"/>
    <p:sldId id="280" r:id="rId21"/>
    <p:sldId id="268" r:id="rId22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72F4D56-7C8C-46C7-BF78-5FD4695BA2BF}">
          <p14:sldIdLst>
            <p14:sldId id="257"/>
            <p14:sldId id="307"/>
            <p14:sldId id="308"/>
            <p14:sldId id="309"/>
            <p14:sldId id="310"/>
            <p14:sldId id="311"/>
            <p14:sldId id="312"/>
            <p14:sldId id="293"/>
            <p14:sldId id="305"/>
            <p14:sldId id="306"/>
            <p14:sldId id="297"/>
            <p14:sldId id="304"/>
            <p14:sldId id="301"/>
            <p14:sldId id="300"/>
            <p14:sldId id="272"/>
          </p14:sldIdLst>
        </p14:section>
        <p14:section name="Самостоятельно" id="{1FC9BAE1-36C4-446F-90E9-79C1B335DE25}">
          <p14:sldIdLst>
            <p14:sldId id="276"/>
            <p14:sldId id="28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00"/>
    <a:srgbClr val="CC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8CE13-503A-4BC3-B82E-C36D5103020C}" v="4" dt="2019-09-30T08:32:03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0" autoAdjust="0"/>
    <p:restoredTop sz="92492"/>
  </p:normalViewPr>
  <p:slideViewPr>
    <p:cSldViewPr>
      <p:cViewPr varScale="1">
        <p:scale>
          <a:sx n="106" d="100"/>
          <a:sy n="106" d="100"/>
        </p:scale>
        <p:origin x="19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FBF8CE13-503A-4BC3-B82E-C36D5103020C}"/>
    <pc:docChg chg="custSel modSld">
      <pc:chgData name="Olga Maksimenkova" userId="f2714537069f5c5f" providerId="LiveId" clId="{FBF8CE13-503A-4BC3-B82E-C36D5103020C}" dt="2019-09-30T08:32:40.692" v="104" actId="20577"/>
      <pc:docMkLst>
        <pc:docMk/>
      </pc:docMkLst>
      <pc:sldChg chg="modSp">
        <pc:chgData name="Olga Maksimenkova" userId="f2714537069f5c5f" providerId="LiveId" clId="{FBF8CE13-503A-4BC3-B82E-C36D5103020C}" dt="2019-09-30T08:32:40.692" v="104" actId="20577"/>
        <pc:sldMkLst>
          <pc:docMk/>
          <pc:sldMk cId="1125639977" sldId="293"/>
        </pc:sldMkLst>
        <pc:spChg chg="mod">
          <ac:chgData name="Olga Maksimenkova" userId="f2714537069f5c5f" providerId="LiveId" clId="{FBF8CE13-503A-4BC3-B82E-C36D5103020C}" dt="2019-09-30T08:32:40.692" v="104" actId="20577"/>
          <ac:spMkLst>
            <pc:docMk/>
            <pc:sldMk cId="1125639977" sldId="293"/>
            <ac:spMk id="4" creationId="{AD9752EC-5197-41F5-B3CC-3D6BD66849D8}"/>
          </ac:spMkLst>
        </pc:spChg>
      </pc:sldChg>
      <pc:sldChg chg="modSp">
        <pc:chgData name="Olga Maksimenkova" userId="f2714537069f5c5f" providerId="LiveId" clId="{FBF8CE13-503A-4BC3-B82E-C36D5103020C}" dt="2019-09-30T08:29:12.322" v="6" actId="113"/>
        <pc:sldMkLst>
          <pc:docMk/>
          <pc:sldMk cId="1775070836" sldId="307"/>
        </pc:sldMkLst>
        <pc:spChg chg="mod">
          <ac:chgData name="Olga Maksimenkova" userId="f2714537069f5c5f" providerId="LiveId" clId="{FBF8CE13-503A-4BC3-B82E-C36D5103020C}" dt="2019-09-30T08:29:12.322" v="6" actId="113"/>
          <ac:spMkLst>
            <pc:docMk/>
            <pc:sldMk cId="1775070836" sldId="307"/>
            <ac:spMk id="3" creationId="{62C9872E-1CBD-4D57-B6A6-C2340A198865}"/>
          </ac:spMkLst>
        </pc:spChg>
      </pc:sldChg>
      <pc:sldChg chg="modSp">
        <pc:chgData name="Olga Maksimenkova" userId="f2714537069f5c5f" providerId="LiveId" clId="{FBF8CE13-503A-4BC3-B82E-C36D5103020C}" dt="2019-09-30T08:32:03.228" v="61"/>
        <pc:sldMkLst>
          <pc:docMk/>
          <pc:sldMk cId="2209827888" sldId="310"/>
        </pc:sldMkLst>
        <pc:spChg chg="mod">
          <ac:chgData name="Olga Maksimenkova" userId="f2714537069f5c5f" providerId="LiveId" clId="{FBF8CE13-503A-4BC3-B82E-C36D5103020C}" dt="2019-09-30T08:32:03.228" v="61"/>
          <ac:spMkLst>
            <pc:docMk/>
            <pc:sldMk cId="2209827888" sldId="310"/>
            <ac:spMk id="3" creationId="{74FD1C53-0E78-4E7F-A22C-ABAB2F62D43D}"/>
          </ac:spMkLst>
        </pc:spChg>
      </pc:sldChg>
    </pc:docChg>
  </pc:docChgLst>
  <pc:docChgLst>
    <pc:chgData name="Olga Maksimenkova" userId="f2714537069f5c5f" providerId="LiveId" clId="{DA222D5C-DE7C-40D6-BC14-AAF178730F00}"/>
    <pc:docChg chg="undo addSld delSld modSld modSection">
      <pc:chgData name="Olga Maksimenkova" userId="f2714537069f5c5f" providerId="LiveId" clId="{DA222D5C-DE7C-40D6-BC14-AAF178730F00}" dt="2017-10-05T14:11:01.667" v="833" actId="113"/>
      <pc:docMkLst>
        <pc:docMk/>
      </pc:docMkLst>
      <pc:sldChg chg="addSp modSp">
        <pc:chgData name="Olga Maksimenkova" userId="f2714537069f5c5f" providerId="LiveId" clId="{DA222D5C-DE7C-40D6-BC14-AAF178730F00}" dt="2017-10-05T13:42:07.760" v="351" actId="113"/>
        <pc:sldMkLst>
          <pc:docMk/>
          <pc:sldMk cId="0" sldId="268"/>
        </pc:sldMkLst>
        <pc:spChg chg="add mod">
          <ac:chgData name="Olga Maksimenkova" userId="f2714537069f5c5f" providerId="LiveId" clId="{DA222D5C-DE7C-40D6-BC14-AAF178730F00}" dt="2017-10-05T13:42:07.760" v="351" actId="113"/>
          <ac:spMkLst>
            <pc:docMk/>
            <pc:sldMk cId="0" sldId="268"/>
            <ac:spMk id="3" creationId="{5A37AF2F-911B-4970-9AB1-8C3DC3B822EC}"/>
          </ac:spMkLst>
        </pc:spChg>
      </pc:sldChg>
      <pc:sldChg chg="modSp">
        <pc:chgData name="Olga Maksimenkova" userId="f2714537069f5c5f" providerId="LiveId" clId="{DA222D5C-DE7C-40D6-BC14-AAF178730F00}" dt="2017-10-05T14:08:04.135" v="635" actId="20577"/>
        <pc:sldMkLst>
          <pc:docMk/>
          <pc:sldMk cId="0" sldId="272"/>
        </pc:sldMkLst>
        <pc:spChg chg="mod">
          <ac:chgData name="Olga Maksimenkova" userId="f2714537069f5c5f" providerId="LiveId" clId="{DA222D5C-DE7C-40D6-BC14-AAF178730F00}" dt="2017-10-05T14:08:04.135" v="635" actId="20577"/>
          <ac:spMkLst>
            <pc:docMk/>
            <pc:sldMk cId="0" sldId="272"/>
            <ac:spMk id="3" creationId="{00000000-0000-0000-0000-000000000000}"/>
          </ac:spMkLst>
        </pc:spChg>
      </pc:sldChg>
      <pc:sldChg chg="addSp modSp">
        <pc:chgData name="Olga Maksimenkova" userId="f2714537069f5c5f" providerId="LiveId" clId="{DA222D5C-DE7C-40D6-BC14-AAF178730F00}" dt="2017-10-05T14:08:07.404" v="636" actId="20577"/>
        <pc:sldMkLst>
          <pc:docMk/>
          <pc:sldMk cId="0" sldId="276"/>
        </pc:sldMkLst>
        <pc:spChg chg="add mod">
          <ac:chgData name="Olga Maksimenkova" userId="f2714537069f5c5f" providerId="LiveId" clId="{DA222D5C-DE7C-40D6-BC14-AAF178730F00}" dt="2017-10-05T13:42:07.760" v="351" actId="20577"/>
          <ac:spMkLst>
            <pc:docMk/>
            <pc:sldMk cId="0" sldId="276"/>
            <ac:spMk id="2" creationId="{E65DBF18-1165-4CFB-9903-E3D539E4D19B}"/>
          </ac:spMkLst>
        </pc:spChg>
        <pc:spChg chg="mod">
          <ac:chgData name="Olga Maksimenkova" userId="f2714537069f5c5f" providerId="LiveId" clId="{DA222D5C-DE7C-40D6-BC14-AAF178730F00}" dt="2017-10-05T14:08:07.404" v="636" actId="20577"/>
          <ac:spMkLst>
            <pc:docMk/>
            <pc:sldMk cId="0" sldId="276"/>
            <ac:spMk id="4" creationId="{00000000-0000-0000-0000-000000000000}"/>
          </ac:spMkLst>
        </pc:spChg>
      </pc:sldChg>
      <pc:sldChg chg="addSp modSp">
        <pc:chgData name="Olga Maksimenkova" userId="f2714537069f5c5f" providerId="LiveId" clId="{DA222D5C-DE7C-40D6-BC14-AAF178730F00}" dt="2017-10-05T13:42:07.760" v="351" actId="113"/>
        <pc:sldMkLst>
          <pc:docMk/>
          <pc:sldMk cId="0" sldId="280"/>
        </pc:sldMkLst>
        <pc:spChg chg="add mod">
          <ac:chgData name="Olga Maksimenkova" userId="f2714537069f5c5f" providerId="LiveId" clId="{DA222D5C-DE7C-40D6-BC14-AAF178730F00}" dt="2017-10-05T13:42:07.760" v="351" actId="113"/>
          <ac:spMkLst>
            <pc:docMk/>
            <pc:sldMk cId="0" sldId="280"/>
            <ac:spMk id="4" creationId="{70CA1FBE-7CFC-42E6-A93B-FAB83C820FA4}"/>
          </ac:spMkLst>
        </pc:spChg>
      </pc:sldChg>
      <pc:sldChg chg="addSp modSp">
        <pc:chgData name="Olga Maksimenkova" userId="f2714537069f5c5f" providerId="LiveId" clId="{DA222D5C-DE7C-40D6-BC14-AAF178730F00}" dt="2017-10-05T14:07:42.572" v="628" actId="20577"/>
        <pc:sldMkLst>
          <pc:docMk/>
          <pc:sldMk cId="1125639977" sldId="293"/>
        </pc:sldMkLst>
        <pc:spChg chg="mod">
          <ac:chgData name="Olga Maksimenkova" userId="f2714537069f5c5f" providerId="LiveId" clId="{DA222D5C-DE7C-40D6-BC14-AAF178730F00}" dt="2017-10-05T14:07:42.572" v="628" actId="20577"/>
          <ac:spMkLst>
            <pc:docMk/>
            <pc:sldMk cId="1125639977" sldId="293"/>
            <ac:spMk id="2" creationId="{00000000-0000-0000-0000-000000000000}"/>
          </ac:spMkLst>
        </pc:spChg>
        <pc:spChg chg="add mod">
          <ac:chgData name="Olga Maksimenkova" userId="f2714537069f5c5f" providerId="LiveId" clId="{DA222D5C-DE7C-40D6-BC14-AAF178730F00}" dt="2017-10-04T16:48:39.095" v="49" actId="20577"/>
          <ac:spMkLst>
            <pc:docMk/>
            <pc:sldMk cId="1125639977" sldId="293"/>
            <ac:spMk id="4" creationId="{AD9752EC-5197-41F5-B3CC-3D6BD66849D8}"/>
          </ac:spMkLst>
        </pc:spChg>
        <pc:spChg chg="add mod">
          <ac:chgData name="Olga Maksimenkova" userId="f2714537069f5c5f" providerId="LiveId" clId="{DA222D5C-DE7C-40D6-BC14-AAF178730F00}" dt="2017-10-05T13:42:07.760" v="351" actId="20577"/>
          <ac:spMkLst>
            <pc:docMk/>
            <pc:sldMk cId="1125639977" sldId="293"/>
            <ac:spMk id="5" creationId="{15C304E7-72BD-41AE-B6A0-2CE29FACE6DC}"/>
          </ac:spMkLst>
        </pc:spChg>
      </pc:sldChg>
      <pc:sldChg chg="addSp modSp">
        <pc:chgData name="Olga Maksimenkova" userId="f2714537069f5c5f" providerId="LiveId" clId="{DA222D5C-DE7C-40D6-BC14-AAF178730F00}" dt="2017-10-05T14:07:49.770" v="631" actId="20577"/>
        <pc:sldMkLst>
          <pc:docMk/>
          <pc:sldMk cId="1428455941" sldId="297"/>
        </pc:sldMkLst>
        <pc:spChg chg="mod">
          <ac:chgData name="Olga Maksimenkova" userId="f2714537069f5c5f" providerId="LiveId" clId="{DA222D5C-DE7C-40D6-BC14-AAF178730F00}" dt="2017-10-05T14:07:49.770" v="631" actId="20577"/>
          <ac:spMkLst>
            <pc:docMk/>
            <pc:sldMk cId="1428455941" sldId="297"/>
            <ac:spMk id="2" creationId="{00000000-0000-0000-0000-000000000000}"/>
          </ac:spMkLst>
        </pc:spChg>
        <pc:spChg chg="add mod">
          <ac:chgData name="Olga Maksimenkova" userId="f2714537069f5c5f" providerId="LiveId" clId="{DA222D5C-DE7C-40D6-BC14-AAF178730F00}" dt="2017-10-05T13:42:07.760" v="351" actId="20577"/>
          <ac:spMkLst>
            <pc:docMk/>
            <pc:sldMk cId="1428455941" sldId="297"/>
            <ac:spMk id="4" creationId="{CE75F528-A1AB-40B7-B1C9-0EC8729A243F}"/>
          </ac:spMkLst>
        </pc:spChg>
      </pc:sldChg>
      <pc:sldChg chg="addSp modSp">
        <pc:chgData name="Olga Maksimenkova" userId="f2714537069f5c5f" providerId="LiveId" clId="{DA222D5C-DE7C-40D6-BC14-AAF178730F00}" dt="2017-10-05T14:08:00.956" v="634" actId="20577"/>
        <pc:sldMkLst>
          <pc:docMk/>
          <pc:sldMk cId="373342535" sldId="300"/>
        </pc:sldMkLst>
        <pc:spChg chg="mod">
          <ac:chgData name="Olga Maksimenkova" userId="f2714537069f5c5f" providerId="LiveId" clId="{DA222D5C-DE7C-40D6-BC14-AAF178730F00}" dt="2017-10-05T14:08:00.956" v="634" actId="20577"/>
          <ac:spMkLst>
            <pc:docMk/>
            <pc:sldMk cId="373342535" sldId="300"/>
            <ac:spMk id="2" creationId="{00000000-0000-0000-0000-000000000000}"/>
          </ac:spMkLst>
        </pc:spChg>
        <pc:spChg chg="add mod">
          <ac:chgData name="Olga Maksimenkova" userId="f2714537069f5c5f" providerId="LiveId" clId="{DA222D5C-DE7C-40D6-BC14-AAF178730F00}" dt="2017-10-05T13:42:07.760" v="351" actId="20577"/>
          <ac:spMkLst>
            <pc:docMk/>
            <pc:sldMk cId="373342535" sldId="300"/>
            <ac:spMk id="4" creationId="{6E53F90C-4563-4F03-BF69-8A15D4F3763D}"/>
          </ac:spMkLst>
        </pc:spChg>
      </pc:sldChg>
      <pc:sldChg chg="addSp modSp">
        <pc:chgData name="Olga Maksimenkova" userId="f2714537069f5c5f" providerId="LiveId" clId="{DA222D5C-DE7C-40D6-BC14-AAF178730F00}" dt="2017-10-05T14:07:57.780" v="633" actId="20577"/>
        <pc:sldMkLst>
          <pc:docMk/>
          <pc:sldMk cId="2588521058" sldId="301"/>
        </pc:sldMkLst>
        <pc:spChg chg="mod">
          <ac:chgData name="Olga Maksimenkova" userId="f2714537069f5c5f" providerId="LiveId" clId="{DA222D5C-DE7C-40D6-BC14-AAF178730F00}" dt="2017-10-05T14:07:57.780" v="633" actId="20577"/>
          <ac:spMkLst>
            <pc:docMk/>
            <pc:sldMk cId="2588521058" sldId="301"/>
            <ac:spMk id="2" creationId="{00000000-0000-0000-0000-000000000000}"/>
          </ac:spMkLst>
        </pc:spChg>
        <pc:spChg chg="add mod">
          <ac:chgData name="Olga Maksimenkova" userId="f2714537069f5c5f" providerId="LiveId" clId="{DA222D5C-DE7C-40D6-BC14-AAF178730F00}" dt="2017-10-05T13:42:07.760" v="351" actId="20577"/>
          <ac:spMkLst>
            <pc:docMk/>
            <pc:sldMk cId="2588521058" sldId="301"/>
            <ac:spMk id="5" creationId="{F1ED6BE1-01A5-49F3-BF34-6578F104B5DB}"/>
          </ac:spMkLst>
        </pc:spChg>
      </pc:sldChg>
      <pc:sldChg chg="del">
        <pc:chgData name="Olga Maksimenkova" userId="f2714537069f5c5f" providerId="LiveId" clId="{DA222D5C-DE7C-40D6-BC14-AAF178730F00}" dt="2017-10-04T16:47:45.743" v="0" actId="2696"/>
        <pc:sldMkLst>
          <pc:docMk/>
          <pc:sldMk cId="130599069" sldId="302"/>
        </pc:sldMkLst>
      </pc:sldChg>
      <pc:sldChg chg="del">
        <pc:chgData name="Olga Maksimenkova" userId="f2714537069f5c5f" providerId="LiveId" clId="{DA222D5C-DE7C-40D6-BC14-AAF178730F00}" dt="2017-10-04T16:47:45.778" v="1" actId="2696"/>
        <pc:sldMkLst>
          <pc:docMk/>
          <pc:sldMk cId="2167759998" sldId="303"/>
        </pc:sldMkLst>
      </pc:sldChg>
      <pc:sldChg chg="addSp modSp">
        <pc:chgData name="Olga Maksimenkova" userId="f2714537069f5c5f" providerId="LiveId" clId="{DA222D5C-DE7C-40D6-BC14-AAF178730F00}" dt="2017-10-05T14:07:53.693" v="632" actId="20577"/>
        <pc:sldMkLst>
          <pc:docMk/>
          <pc:sldMk cId="2556599960" sldId="304"/>
        </pc:sldMkLst>
        <pc:spChg chg="mod">
          <ac:chgData name="Olga Maksimenkova" userId="f2714537069f5c5f" providerId="LiveId" clId="{DA222D5C-DE7C-40D6-BC14-AAF178730F00}" dt="2017-10-05T14:07:53.693" v="632" actId="20577"/>
          <ac:spMkLst>
            <pc:docMk/>
            <pc:sldMk cId="2556599960" sldId="304"/>
            <ac:spMk id="2" creationId="{00000000-0000-0000-0000-000000000000}"/>
          </ac:spMkLst>
        </pc:spChg>
        <pc:spChg chg="add mod">
          <ac:chgData name="Olga Maksimenkova" userId="f2714537069f5c5f" providerId="LiveId" clId="{DA222D5C-DE7C-40D6-BC14-AAF178730F00}" dt="2017-10-05T13:42:07.760" v="351" actId="20577"/>
          <ac:spMkLst>
            <pc:docMk/>
            <pc:sldMk cId="2556599960" sldId="304"/>
            <ac:spMk id="4" creationId="{8874EEB2-97B3-421A-8F3F-32073B06C660}"/>
          </ac:spMkLst>
        </pc:spChg>
      </pc:sldChg>
      <pc:sldChg chg="addSp delSp modSp add">
        <pc:chgData name="Olga Maksimenkova" userId="f2714537069f5c5f" providerId="LiveId" clId="{DA222D5C-DE7C-40D6-BC14-AAF178730F00}" dt="2017-10-05T14:07:44.785" v="629" actId="20577"/>
        <pc:sldMkLst>
          <pc:docMk/>
          <pc:sldMk cId="3899438232" sldId="305"/>
        </pc:sldMkLst>
        <pc:spChg chg="mod">
          <ac:chgData name="Olga Maksimenkova" userId="f2714537069f5c5f" providerId="LiveId" clId="{DA222D5C-DE7C-40D6-BC14-AAF178730F00}" dt="2017-10-05T14:07:44.785" v="629" actId="20577"/>
          <ac:spMkLst>
            <pc:docMk/>
            <pc:sldMk cId="3899438232" sldId="305"/>
            <ac:spMk id="2" creationId="{00000000-0000-0000-0000-000000000000}"/>
          </ac:spMkLst>
        </pc:spChg>
        <pc:spChg chg="add mod">
          <ac:chgData name="Olga Maksimenkova" userId="f2714537069f5c5f" providerId="LiveId" clId="{DA222D5C-DE7C-40D6-BC14-AAF178730F00}" dt="2017-10-05T13:42:07.760" v="351" actId="20577"/>
          <ac:spMkLst>
            <pc:docMk/>
            <pc:sldMk cId="3899438232" sldId="305"/>
            <ac:spMk id="3" creationId="{8374E6A6-FCB7-4778-919C-83289CF2517E}"/>
          </ac:spMkLst>
        </pc:spChg>
        <pc:spChg chg="del">
          <ac:chgData name="Olga Maksimenkova" userId="f2714537069f5c5f" providerId="LiveId" clId="{DA222D5C-DE7C-40D6-BC14-AAF178730F00}" dt="2017-10-04T16:47:59.593" v="3" actId="20577"/>
          <ac:spMkLst>
            <pc:docMk/>
            <pc:sldMk cId="3899438232" sldId="305"/>
            <ac:spMk id="5" creationId="{00000000-0000-0000-0000-000000000000}"/>
          </ac:spMkLst>
        </pc:spChg>
      </pc:sldChg>
      <pc:sldChg chg="addSp modSp add">
        <pc:chgData name="Olga Maksimenkova" userId="f2714537069f5c5f" providerId="LiveId" clId="{DA222D5C-DE7C-40D6-BC14-AAF178730F00}" dt="2017-10-05T14:07:46.912" v="630" actId="20577"/>
        <pc:sldMkLst>
          <pc:docMk/>
          <pc:sldMk cId="3820498970" sldId="306"/>
        </pc:sldMkLst>
        <pc:spChg chg="mod">
          <ac:chgData name="Olga Maksimenkova" userId="f2714537069f5c5f" providerId="LiveId" clId="{DA222D5C-DE7C-40D6-BC14-AAF178730F00}" dt="2017-10-05T14:07:46.912" v="630" actId="20577"/>
          <ac:spMkLst>
            <pc:docMk/>
            <pc:sldMk cId="3820498970" sldId="306"/>
            <ac:spMk id="2" creationId="{00000000-0000-0000-0000-000000000000}"/>
          </ac:spMkLst>
        </pc:spChg>
        <pc:spChg chg="add mod">
          <ac:chgData name="Olga Maksimenkova" userId="f2714537069f5c5f" providerId="LiveId" clId="{DA222D5C-DE7C-40D6-BC14-AAF178730F00}" dt="2017-10-05T13:42:07.760" v="351" actId="20577"/>
          <ac:spMkLst>
            <pc:docMk/>
            <pc:sldMk cId="3820498970" sldId="306"/>
            <ac:spMk id="4" creationId="{7F2A5CBA-A695-4054-9B97-AC65FEE3BFB5}"/>
          </ac:spMkLst>
        </pc:spChg>
      </pc:sldChg>
      <pc:sldChg chg="addSp modSp add">
        <pc:chgData name="Olga Maksimenkova" userId="f2714537069f5c5f" providerId="LiveId" clId="{DA222D5C-DE7C-40D6-BC14-AAF178730F00}" dt="2017-10-05T13:52:11.623" v="595" actId="208"/>
        <pc:sldMkLst>
          <pc:docMk/>
          <pc:sldMk cId="1775070836" sldId="307"/>
        </pc:sldMkLst>
        <pc:spChg chg="mod">
          <ac:chgData name="Olga Maksimenkova" userId="f2714537069f5c5f" providerId="LiveId" clId="{DA222D5C-DE7C-40D6-BC14-AAF178730F00}" dt="2017-10-05T13:24:08.003" v="62" actId="14100"/>
          <ac:spMkLst>
            <pc:docMk/>
            <pc:sldMk cId="1775070836" sldId="307"/>
            <ac:spMk id="2" creationId="{D178D025-CC0D-440A-B64C-6DFC4D0B7F78}"/>
          </ac:spMkLst>
        </pc:spChg>
        <pc:spChg chg="mod">
          <ac:chgData name="Olga Maksimenkova" userId="f2714537069f5c5f" providerId="LiveId" clId="{DA222D5C-DE7C-40D6-BC14-AAF178730F00}" dt="2017-10-05T13:52:11.623" v="595" actId="208"/>
          <ac:spMkLst>
            <pc:docMk/>
            <pc:sldMk cId="1775070836" sldId="307"/>
            <ac:spMk id="3" creationId="{62C9872E-1CBD-4D57-B6A6-C2340A198865}"/>
          </ac:spMkLst>
        </pc:spChg>
        <pc:spChg chg="add mod">
          <ac:chgData name="Olga Maksimenkova" userId="f2714537069f5c5f" providerId="LiveId" clId="{DA222D5C-DE7C-40D6-BC14-AAF178730F00}" dt="2017-10-05T13:42:07.760" v="351" actId="208"/>
          <ac:spMkLst>
            <pc:docMk/>
            <pc:sldMk cId="1775070836" sldId="307"/>
            <ac:spMk id="4" creationId="{CA3C3766-16C7-46A0-87C9-4AE7E8DCCD7A}"/>
          </ac:spMkLst>
        </pc:spChg>
      </pc:sldChg>
      <pc:sldChg chg="addSp modSp add">
        <pc:chgData name="Olga Maksimenkova" userId="f2714537069f5c5f" providerId="LiveId" clId="{DA222D5C-DE7C-40D6-BC14-AAF178730F00}" dt="2017-10-05T13:42:07.760" v="351" actId="113"/>
        <pc:sldMkLst>
          <pc:docMk/>
          <pc:sldMk cId="3572448865" sldId="308"/>
        </pc:sldMkLst>
        <pc:spChg chg="mod">
          <ac:chgData name="Olga Maksimenkova" userId="f2714537069f5c5f" providerId="LiveId" clId="{DA222D5C-DE7C-40D6-BC14-AAF178730F00}" dt="2017-10-05T13:41:55.428" v="348" actId="14100"/>
          <ac:spMkLst>
            <pc:docMk/>
            <pc:sldMk cId="3572448865" sldId="308"/>
            <ac:spMk id="2" creationId="{288DC71C-7500-4050-B492-C6A102F0FF47}"/>
          </ac:spMkLst>
        </pc:spChg>
        <pc:spChg chg="mod">
          <ac:chgData name="Olga Maksimenkova" userId="f2714537069f5c5f" providerId="LiveId" clId="{DA222D5C-DE7C-40D6-BC14-AAF178730F00}" dt="2017-10-05T13:42:00.998" v="350" actId="208"/>
          <ac:spMkLst>
            <pc:docMk/>
            <pc:sldMk cId="3572448865" sldId="308"/>
            <ac:spMk id="3" creationId="{56DF3C2B-C1F7-4509-B288-CD1EAF29FC9F}"/>
          </ac:spMkLst>
        </pc:spChg>
        <pc:spChg chg="add mod">
          <ac:chgData name="Olga Maksimenkova" userId="f2714537069f5c5f" providerId="LiveId" clId="{DA222D5C-DE7C-40D6-BC14-AAF178730F00}" dt="2017-10-05T13:42:07.760" v="351" actId="113"/>
          <ac:spMkLst>
            <pc:docMk/>
            <pc:sldMk cId="3572448865" sldId="308"/>
            <ac:spMk id="4" creationId="{69DFF56A-821D-4185-9690-9F4642DDDFC2}"/>
          </ac:spMkLst>
        </pc:spChg>
      </pc:sldChg>
      <pc:sldChg chg="addSp modSp add">
        <pc:chgData name="Olga Maksimenkova" userId="f2714537069f5c5f" providerId="LiveId" clId="{DA222D5C-DE7C-40D6-BC14-AAF178730F00}" dt="2017-10-05T13:42:07.760" v="351" actId="113"/>
        <pc:sldMkLst>
          <pc:docMk/>
          <pc:sldMk cId="3305710070" sldId="309"/>
        </pc:sldMkLst>
        <pc:spChg chg="mod">
          <ac:chgData name="Olga Maksimenkova" userId="f2714537069f5c5f" providerId="LiveId" clId="{DA222D5C-DE7C-40D6-BC14-AAF178730F00}" dt="2017-10-05T13:29:35.401" v="155" actId="1076"/>
          <ac:spMkLst>
            <pc:docMk/>
            <pc:sldMk cId="3305710070" sldId="309"/>
            <ac:spMk id="2" creationId="{569A5E82-39D5-4C4A-803C-45DD1DC00D25}"/>
          </ac:spMkLst>
        </pc:spChg>
        <pc:spChg chg="mod">
          <ac:chgData name="Olga Maksimenkova" userId="f2714537069f5c5f" providerId="LiveId" clId="{DA222D5C-DE7C-40D6-BC14-AAF178730F00}" dt="2017-10-05T13:41:08.089" v="289" actId="6549"/>
          <ac:spMkLst>
            <pc:docMk/>
            <pc:sldMk cId="3305710070" sldId="309"/>
            <ac:spMk id="3" creationId="{36DFF446-502E-4B62-BE5F-20550B2A5506}"/>
          </ac:spMkLst>
        </pc:spChg>
        <pc:spChg chg="add mod">
          <ac:chgData name="Olga Maksimenkova" userId="f2714537069f5c5f" providerId="LiveId" clId="{DA222D5C-DE7C-40D6-BC14-AAF178730F00}" dt="2017-10-05T13:42:07.760" v="351" actId="113"/>
          <ac:spMkLst>
            <pc:docMk/>
            <pc:sldMk cId="3305710070" sldId="309"/>
            <ac:spMk id="4" creationId="{B8D92C58-9F5F-4A64-8F0D-DA4956372F1E}"/>
          </ac:spMkLst>
        </pc:spChg>
      </pc:sldChg>
      <pc:sldChg chg="modSp add">
        <pc:chgData name="Olga Maksimenkova" userId="f2714537069f5c5f" providerId="LiveId" clId="{DA222D5C-DE7C-40D6-BC14-AAF178730F00}" dt="2017-10-05T14:11:01.667" v="833" actId="113"/>
        <pc:sldMkLst>
          <pc:docMk/>
          <pc:sldMk cId="2209827888" sldId="310"/>
        </pc:sldMkLst>
        <pc:spChg chg="mod">
          <ac:chgData name="Olga Maksimenkova" userId="f2714537069f5c5f" providerId="LiveId" clId="{DA222D5C-DE7C-40D6-BC14-AAF178730F00}" dt="2017-10-05T14:07:12.552" v="613" actId="14100"/>
          <ac:spMkLst>
            <pc:docMk/>
            <pc:sldMk cId="2209827888" sldId="310"/>
            <ac:spMk id="2" creationId="{9C74959A-6A76-4A3B-B4BF-C983D67546C5}"/>
          </ac:spMkLst>
        </pc:spChg>
        <pc:spChg chg="mod">
          <ac:chgData name="Olga Maksimenkova" userId="f2714537069f5c5f" providerId="LiveId" clId="{DA222D5C-DE7C-40D6-BC14-AAF178730F00}" dt="2017-10-05T14:11:01.667" v="833" actId="113"/>
          <ac:spMkLst>
            <pc:docMk/>
            <pc:sldMk cId="2209827888" sldId="310"/>
            <ac:spMk id="3" creationId="{74FD1C53-0E78-4E7F-A22C-ABAB2F62D43D}"/>
          </ac:spMkLst>
        </pc:spChg>
      </pc:sldChg>
      <pc:sldChg chg="modSp add">
        <pc:chgData name="Olga Maksimenkova" userId="f2714537069f5c5f" providerId="LiveId" clId="{DA222D5C-DE7C-40D6-BC14-AAF178730F00}" dt="2017-10-05T14:09:45.697" v="707" actId="113"/>
        <pc:sldMkLst>
          <pc:docMk/>
          <pc:sldMk cId="3376374974" sldId="311"/>
        </pc:sldMkLst>
        <pc:spChg chg="mod">
          <ac:chgData name="Olga Maksimenkova" userId="f2714537069f5c5f" providerId="LiveId" clId="{DA222D5C-DE7C-40D6-BC14-AAF178730F00}" dt="2017-10-05T14:08:14.553" v="637" actId="14100"/>
          <ac:spMkLst>
            <pc:docMk/>
            <pc:sldMk cId="3376374974" sldId="311"/>
            <ac:spMk id="2" creationId="{8BA86A10-5FF7-4370-AEEF-04A96A725392}"/>
          </ac:spMkLst>
        </pc:spChg>
        <pc:spChg chg="mod">
          <ac:chgData name="Olga Maksimenkova" userId="f2714537069f5c5f" providerId="LiveId" clId="{DA222D5C-DE7C-40D6-BC14-AAF178730F00}" dt="2017-10-05T14:09:45.697" v="707" actId="113"/>
          <ac:spMkLst>
            <pc:docMk/>
            <pc:sldMk cId="3376374974" sldId="311"/>
            <ac:spMk id="3" creationId="{3527D767-CF68-4A48-AB59-D7B74D1697C0}"/>
          </ac:spMkLst>
        </pc:spChg>
      </pc:sldChg>
      <pc:sldChg chg="modSp add">
        <pc:chgData name="Olga Maksimenkova" userId="f2714537069f5c5f" providerId="LiveId" clId="{DA222D5C-DE7C-40D6-BC14-AAF178730F00}" dt="2017-10-05T14:09:51.884" v="709" actId="14100"/>
        <pc:sldMkLst>
          <pc:docMk/>
          <pc:sldMk cId="3097209647" sldId="312"/>
        </pc:sldMkLst>
        <pc:spChg chg="mod">
          <ac:chgData name="Olga Maksimenkova" userId="f2714537069f5c5f" providerId="LiveId" clId="{DA222D5C-DE7C-40D6-BC14-AAF178730F00}" dt="2017-10-05T14:09:19.862" v="683" actId="14100"/>
          <ac:spMkLst>
            <pc:docMk/>
            <pc:sldMk cId="3097209647" sldId="312"/>
            <ac:spMk id="2" creationId="{55FCE56F-F83D-4D21-9CD6-02177A8B763B}"/>
          </ac:spMkLst>
        </pc:spChg>
        <pc:spChg chg="mod">
          <ac:chgData name="Olga Maksimenkova" userId="f2714537069f5c5f" providerId="LiveId" clId="{DA222D5C-DE7C-40D6-BC14-AAF178730F00}" dt="2017-10-05T14:09:51.884" v="709" actId="14100"/>
          <ac:spMkLst>
            <pc:docMk/>
            <pc:sldMk cId="3097209647" sldId="312"/>
            <ac:spMk id="3" creationId="{6CFFDE8B-95BD-4760-A54B-004A241C541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C58842-D45E-409C-8CAD-2DF6DF249DB0}" type="datetimeFigureOut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9F8EBB-58DB-40CD-92BF-970FE19728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04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C764E43-CBA4-4DF8-9CCE-75985AF4DF6C}" type="datetimeFigureOut">
              <a:rPr lang="ru-RU"/>
              <a:pPr>
                <a:defRPr/>
              </a:pPr>
              <a:t>29.09.2021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F0BC28-7621-4D33-9785-8AE962492B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9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ru-ru</a:t>
            </a:r>
            <a:r>
              <a:rPr lang="en-US" dirty="0"/>
              <a:t>/dotnet/</a:t>
            </a:r>
            <a:r>
              <a:rPr lang="en-US" dirty="0" err="1"/>
              <a:t>csharp</a:t>
            </a:r>
            <a:r>
              <a:rPr lang="en-US" dirty="0"/>
              <a:t>/programming-guide/arrays/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F0BC28-7621-4D33-9785-8AE962492B7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00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B3DB-172E-4298-806A-4ECD49C80F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6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A89D3-0580-4407-9303-0D81B92D5F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4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52B7-A3C6-4E6B-8FBE-678FDBA76B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2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2646-0694-4B7F-B0F7-5AC7BC2CF4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8B6DA-80D8-4A4F-A9B7-5DB5BA447C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A105-C225-4253-8ABB-46D3B8374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3898-291E-4F22-A7B2-7D77E8FFAE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8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BF7A-AC97-4FEA-B332-FC7DB5DDBF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5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43A2A-F902-41AF-BFFB-CD4C2292DB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3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B1863-7DB1-4210-816D-35F8A52772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343C-C3BC-432E-A7CB-A0EF61B53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87EECA2-F95C-4C67-8347-88A53B607D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array?view=net-5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  </a:t>
            </a:r>
            <a:b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38338" y="4114800"/>
            <a:ext cx="5334000" cy="1371600"/>
          </a:xfrm>
          <a:ln>
            <a:solidFill>
              <a:srgbClr val="0070C0"/>
            </a:solidFill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Массивы.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Методы класса </a:t>
            </a:r>
            <a:r>
              <a:rPr lang="en-US" sz="2800" b="1" kern="1200" dirty="0">
                <a:solidFill>
                  <a:srgbClr val="009900"/>
                </a:solidFill>
              </a:rPr>
              <a:t>Array</a:t>
            </a: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Оператор </a:t>
            </a:r>
            <a:r>
              <a:rPr lang="en-US" sz="2800" b="1" kern="1200" dirty="0" err="1">
                <a:solidFill>
                  <a:srgbClr val="009900"/>
                </a:solidFill>
              </a:rPr>
              <a:t>foreach</a:t>
            </a:r>
            <a:endParaRPr lang="ru-RU" sz="2800" b="1" kern="1200" dirty="0">
              <a:solidFill>
                <a:srgbClr val="009900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666999"/>
          </a:xfrm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 просуммированных членов ряда.    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 = 1, sin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sinOld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 !=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sinOld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m++)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"sin({0})={1}  \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tmemb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{2}"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 sin,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sinOld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sin;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-x * x / 2 / m / (2 * m + 1);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sin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Обратите внимание на вычисление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1600" b="1" baseline="30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/n!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A5CBA-A695-4054-9B97-AC65FEE3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9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769" y="152400"/>
            <a:ext cx="8229600" cy="762000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8769" y="937352"/>
            <a:ext cx="8339769" cy="38441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.1.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метод для формирования массива, целочисленные</a:t>
            </a:r>
            <a:r>
              <a:rPr lang="en-US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неотрицательные элементы которого вычисляются по следующему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рекуррентному с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оотношению: </a:t>
            </a:r>
            <a:r>
              <a:rPr lang="en-US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%2==0 ? </a:t>
            </a:r>
            <a:r>
              <a:rPr lang="en-US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 :(3*</a:t>
            </a:r>
            <a:r>
              <a:rPr lang="en-US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+1)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вычисления завершается, когда </a:t>
            </a:r>
            <a:r>
              <a:rPr lang="en-US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станет равным 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 метода задает значение </a:t>
            </a: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Количество элементов массива заранее не известно, так как определяется значением </a:t>
            </a: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.2.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метод вывода элементов массива в виде </a:t>
            </a:r>
            <a:r>
              <a:rPr lang="ru-RU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[индекс] = значение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размещая в строке по 5 элементов.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.3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основной программе, вводя значения </a:t>
            </a:r>
            <a:r>
              <a:rPr lang="en-US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формировать массив и выводить его элементы на экран.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5F528-A1AB-40B7-B1C9-0EC8729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FBF7A-AC97-4FEA-B332-FC7DB5DDBFA9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5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ru-RU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2768" y="1219200"/>
            <a:ext cx="85344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"Сжать" массив, удалив из него отрицательные элементы</a:t>
            </a:r>
          </a:p>
          <a:p>
            <a:endParaRPr lang="ru-RU" dirty="0"/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Объявление массива с инициализацией: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-3, 7, 16, 10, -8, 0, 99, -64, 1, 9 };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= 0;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Размер нового массива.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 &lt;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decArr.Length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k++)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[k] &gt;= 0)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[m++]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[k];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Приводим размер массива в соответствие с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m);</a:t>
            </a:r>
            <a:endParaRPr lang="ru-RU" b="1" dirty="0"/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/>
              <a:t>Задание:</a:t>
            </a:r>
            <a:r>
              <a:rPr lang="ru-RU" dirty="0"/>
              <a:t> </a:t>
            </a:r>
          </a:p>
          <a:p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основной программе ввести размер</a:t>
            </a:r>
            <a:r>
              <a:rPr lang="ru-RU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целочисленного массива,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массив, присвоить его элементам случайные значения из диапазона 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[-10;10]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Выполнить сжатие массива, удалив из него элементы с четными значениями.  </a:t>
            </a:r>
            <a:endParaRPr lang="en-US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EEB2-97B3-421A-8F3F-32073B06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FBF7A-AC97-4FEA-B332-FC7DB5DDBFA9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9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  <a:endPara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655" y="1143000"/>
            <a:ext cx="8458200" cy="232217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.1.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Написать метод, реализующий операцию «сжатия массива»: если сумма двух соседних элементов 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b="1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A[i+1]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начиная с первого делится на три, вычислить их произведение.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Произведение присвоить элементу 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b="1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Элемент 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A[i+1]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удалить, элементы справа от </a:t>
            </a:r>
            <a:r>
              <a:rPr lang="en-US" b="1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сдвигаются на одну позицию влево, размер массива уменьшается на </a:t>
            </a:r>
            <a:r>
              <a:rPr lang="ru-RU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Далее обрабатываются элементы, начиная с  </a:t>
            </a:r>
            <a:r>
              <a:rPr lang="ru-RU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i+1</a:t>
            </a:r>
            <a:r>
              <a:rPr lang="ru-RU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-го и так до конца массива. </a:t>
            </a:r>
            <a:endParaRPr lang="en-US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656" y="3657600"/>
            <a:ext cx="8458200" cy="232217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.2.</a:t>
            </a:r>
            <a:r>
              <a:rPr lang="ru-RU" sz="14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метод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последовательно «запускающий» операцию (метод) сжатия массива и возвращающий количество успешно проведенных операций до момента, когда сжать массив больше невозможно.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основной программе ввести размер 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целочисленного массива,</a:t>
            </a: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массив, присвоить его элементам случайные значения из диапазона 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[-10;</a:t>
            </a:r>
            <a:r>
              <a:rPr lang="ru-RU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10]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Выполнить сжатие массива.  </a:t>
            </a:r>
            <a:endParaRPr lang="en-US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D6BE1-01A5-49F3-BF34-6578F104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FBF7A-AC97-4FEA-B332-FC7DB5DDBFA9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52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8769" y="937352"/>
            <a:ext cx="8339769" cy="19718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метод для формирования массива</a:t>
            </a:r>
            <a:r>
              <a:rPr lang="en-US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символов, представляющих отдельные цифры целого числа </a:t>
            </a:r>
            <a:r>
              <a:rPr lang="en-US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переданного в параметре.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основной программе, вводя значения целого </a:t>
            </a:r>
            <a:r>
              <a:rPr lang="en-US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0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формировать символьный массив его цифр и выводить его элементы на экран.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F90C-4563-4F03-BF69-8A15D4F3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FBF7A-AC97-4FEA-B332-FC7DB5DDBFA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62" y="122237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</a:t>
            </a:r>
            <a:endParaRPr lang="ru-RU" sz="2800" dirty="0"/>
          </a:p>
        </p:txBody>
      </p:sp>
      <p:sp>
        <p:nvSpPr>
          <p:cNvPr id="25603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D503D-3486-4460-9777-3463EE2E0EA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2" name="Прямоугольник 1"/>
          <p:cNvSpPr/>
          <p:nvPr/>
        </p:nvSpPr>
        <p:spPr>
          <a:xfrm>
            <a:off x="339515" y="920621"/>
            <a:ext cx="8424862" cy="30777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GetDigits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.Log10(number) + 1;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цифр числа.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digits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 для хранения цифр.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figure,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Выделяем цифры числа и помещаем в массив.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figure = number % 10;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 = number / 10;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digits[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--] =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)(figure +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 != 0);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digits;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9588" y="4309408"/>
            <a:ext cx="8444716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целое положительное число: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number) || number &lt;= 0);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ciphers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GetDigits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Цифры числа: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ciphers)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42535" y="4309408"/>
            <a:ext cx="2554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FF0000"/>
                </a:solidFill>
              </a:rPr>
              <a:t>Код метода </a:t>
            </a:r>
            <a:r>
              <a:rPr lang="en-US" b="1" i="1" dirty="0">
                <a:solidFill>
                  <a:srgbClr val="FF0000"/>
                </a:solidFill>
              </a:rPr>
              <a:t>Main()</a:t>
            </a:r>
            <a:r>
              <a:rPr lang="ru-RU" b="1" i="1" dirty="0">
                <a:solidFill>
                  <a:srgbClr val="FF0000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8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219200" y="1828800"/>
            <a:ext cx="46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Прямоугольник 5"/>
              <p:cNvSpPr>
                <a:spLocks noChangeArrowheads="1"/>
              </p:cNvSpPr>
              <p:nvPr/>
            </p:nvSpPr>
            <p:spPr bwMode="auto">
              <a:xfrm>
                <a:off x="304800" y="1100138"/>
                <a:ext cx="8610600" cy="3266343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 b="1" dirty="0"/>
                  <a:t>8</a:t>
                </a:r>
                <a:r>
                  <a:rPr lang="ru-RU" altLang="ru-RU" sz="1800" b="1" dirty="0"/>
                  <a:t>.1.</a:t>
                </a:r>
                <a:r>
                  <a:rPr lang="ru-RU" altLang="ru-RU" sz="1800" dirty="0"/>
                  <a:t> Написать метод формирования массива из </a:t>
                </a:r>
                <a:r>
                  <a:rPr lang="en-US" altLang="ru-RU" sz="1800" b="1" i="1" dirty="0"/>
                  <a:t>N</a:t>
                </a:r>
                <a:r>
                  <a:rPr lang="ru-RU" altLang="ru-RU" sz="1800" dirty="0"/>
                  <a:t> вещественных элементов, значения элементов массива вычисляются по формуле: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altLang="ru-RU" sz="1800" i="1" dirty="0"/>
                  <a:t>  % </a:t>
                </a:r>
                <a:r>
                  <a:rPr lang="en-US" altLang="ru-RU" sz="1800" i="1" dirty="0"/>
                  <a:t>N;  </a:t>
                </a:r>
                <a:r>
                  <a:rPr lang="en-US" altLang="ru-RU" sz="1800" i="1" dirty="0" err="1"/>
                  <a:t>i</a:t>
                </a:r>
                <a:r>
                  <a:rPr lang="en-US" altLang="ru-RU" sz="1800" i="1" dirty="0"/>
                  <a:t> = 0, 1, 2, 3, …, (N-1)</a:t>
                </a:r>
                <a:endParaRPr lang="ru-RU" altLang="ru-RU" sz="1800" i="1" dirty="0"/>
              </a:p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 b="1" dirty="0"/>
                  <a:t>8</a:t>
                </a:r>
                <a:r>
                  <a:rPr lang="ru-RU" altLang="ru-RU" sz="1800" b="1" dirty="0"/>
                  <a:t>.2.</a:t>
                </a:r>
                <a:r>
                  <a:rPr lang="ru-RU" altLang="ru-RU" sz="1800" dirty="0"/>
                  <a:t> Написать метод нормировки элементов вещественного массива путем деления каждого элемента на значение максимального по модулю элемента.</a:t>
                </a:r>
              </a:p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 b="1" dirty="0"/>
                  <a:t>8</a:t>
                </a:r>
                <a:r>
                  <a:rPr lang="ru-RU" altLang="ru-RU" sz="1800" b="1" dirty="0"/>
                  <a:t>.3.</a:t>
                </a:r>
                <a:r>
                  <a:rPr lang="ru-RU" altLang="ru-RU" sz="1800" dirty="0"/>
                  <a:t> Написать метод вывода на экран значений элементов вещественного массива с точностью до трёх знаков после запятой.</a:t>
                </a:r>
              </a:p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 b="1" dirty="0"/>
                  <a:t>8</a:t>
                </a:r>
                <a:r>
                  <a:rPr lang="ru-RU" altLang="ru-RU" sz="1800" b="1" dirty="0"/>
                  <a:t>.4.</a:t>
                </a:r>
                <a:r>
                  <a:rPr lang="ru-RU" altLang="ru-RU" sz="1800" dirty="0"/>
                  <a:t> В основной программе получать от пользователя значение </a:t>
                </a:r>
                <a:r>
                  <a:rPr lang="en-US" altLang="ru-RU" sz="1800" b="1" i="1" dirty="0"/>
                  <a:t>N</a:t>
                </a:r>
                <a:r>
                  <a:rPr lang="ru-RU" altLang="ru-RU" sz="1800" dirty="0"/>
                  <a:t>, формировать и нормировать массив. Исходный и нормированный массивы выводить на экран.</a:t>
                </a:r>
                <a:r>
                  <a:rPr lang="ru-RU" altLang="ru-RU" sz="1800" b="1" dirty="0">
                    <a:solidFill>
                      <a:srgbClr val="006600"/>
                    </a:solidFill>
                  </a:rPr>
                  <a:t> </a:t>
                </a:r>
              </a:p>
              <a:p>
                <a:pPr algn="just" eaLnBrk="1" hangingPunct="1">
                  <a:spcBef>
                    <a:spcPct val="0"/>
                  </a:spcBef>
                  <a:buNone/>
                </a:pPr>
                <a:endParaRPr lang="ru-RU" altLang="ru-RU" sz="1800" dirty="0"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1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100138"/>
                <a:ext cx="8610600" cy="3266343"/>
              </a:xfrm>
              <a:prstGeom prst="rect">
                <a:avLst/>
              </a:prstGeom>
              <a:blipFill>
                <a:blip r:embed="rId2"/>
                <a:stretch>
                  <a:fillRect l="-589" t="-772" r="-442"/>
                </a:stretch>
              </a:blip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DBF18-1165-4CFB-9903-E3D539E4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FBF7A-AC97-4FEA-B332-FC7DB5DDBFA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952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для самостоятельного решения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81000" y="3038475"/>
            <a:ext cx="8229600" cy="923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i="1" dirty="0"/>
              <a:t>Microsoft Visual C# 201</a:t>
            </a:r>
            <a:r>
              <a:rPr lang="ru-RU" altLang="ru-RU" sz="1800" i="1" dirty="0"/>
              <a:t>7</a:t>
            </a:r>
            <a:r>
              <a:rPr lang="en-US" altLang="ru-RU" sz="1800" i="1" dirty="0"/>
              <a:t>: An introduction to object-oriented programming. </a:t>
            </a:r>
            <a:r>
              <a:rPr lang="ru-RU" altLang="ru-RU" sz="1800" i="1" dirty="0"/>
              <a:t>7</a:t>
            </a:r>
            <a:r>
              <a:rPr lang="en-US" altLang="ru-RU" sz="1800" i="1" dirty="0"/>
              <a:t>-</a:t>
            </a:r>
            <a:r>
              <a:rPr lang="en-US" altLang="ru-RU" sz="1800" i="1" dirty="0" err="1"/>
              <a:t>th</a:t>
            </a:r>
            <a:r>
              <a:rPr lang="en-US" altLang="ru-RU" sz="1800" i="1" dirty="0"/>
              <a:t> edition</a:t>
            </a:r>
            <a:r>
              <a:rPr lang="en-US" altLang="ru-RU" sz="1800" dirty="0"/>
              <a:t>, Chapter </a:t>
            </a:r>
            <a:r>
              <a:rPr lang="ru-RU" altLang="ru-RU" sz="1800" dirty="0"/>
              <a:t>6 (</a:t>
            </a:r>
            <a:r>
              <a:rPr lang="en-US" altLang="ru-RU" sz="1800"/>
              <a:t>Using Arrays, p.224-247</a:t>
            </a:r>
            <a:r>
              <a:rPr lang="ru-RU" altLang="ru-RU" sz="1800"/>
              <a:t>) </a:t>
            </a:r>
            <a:r>
              <a:rPr lang="ru-RU" altLang="ru-RU" sz="1800" dirty="0"/>
              <a:t>до </a:t>
            </a:r>
            <a:r>
              <a:rPr lang="en-US" altLang="ru-RU" sz="1800" i="1" dirty="0"/>
              <a:t>Multidimensional Arrays</a:t>
            </a:r>
            <a:r>
              <a:rPr lang="ru-RU" altLang="ru-RU" sz="1800" dirty="0"/>
              <a:t>, прочитать, реализовать примеры, решить задачи.</a:t>
            </a:r>
            <a:endParaRPr lang="en-US" altLang="ru-RU" sz="180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76200" y="2505075"/>
            <a:ext cx="79216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88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7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084763"/>
            <a:ext cx="1827212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8600" y="8382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b="1" dirty="0"/>
              <a:t>Задача </a:t>
            </a:r>
            <a:r>
              <a:rPr lang="en-US" altLang="ru-RU" b="1" dirty="0"/>
              <a:t>9</a:t>
            </a:r>
            <a:endParaRPr lang="ru-RU" altLang="ru-RU" b="1" dirty="0"/>
          </a:p>
          <a:p>
            <a:pPr algn="just" eaLnBrk="1" hangingPunct="1"/>
            <a:r>
              <a:rPr lang="en-US" altLang="ru-RU" b="1" dirty="0"/>
              <a:t>9</a:t>
            </a:r>
            <a:r>
              <a:rPr lang="ru-RU" altLang="ru-RU" b="1" dirty="0"/>
              <a:t>.1. </a:t>
            </a:r>
            <a:r>
              <a:rPr lang="ru-RU" altLang="ru-RU" dirty="0"/>
              <a:t>Написать метод замены всех вхождений максимального элемента массива значением, переданным в параметре.</a:t>
            </a:r>
          </a:p>
          <a:p>
            <a:pPr algn="just" eaLnBrk="1" hangingPunct="1"/>
            <a:r>
              <a:rPr lang="en-US" altLang="ru-RU" b="1" dirty="0"/>
              <a:t>9</a:t>
            </a:r>
            <a:r>
              <a:rPr lang="ru-RU" altLang="ru-RU" b="1" dirty="0"/>
              <a:t>.2. </a:t>
            </a:r>
            <a:r>
              <a:rPr lang="ru-RU" altLang="ru-RU" dirty="0"/>
              <a:t>В основной программе объявить и инициализировать массив; получить от пользователя число, заменить им все вхождения максимального элемента в массив. Исходный и изменённый массивы вывести на экран.</a:t>
            </a:r>
            <a:endParaRPr lang="ru-RU" altLang="ru-R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A1FBE-7CFC-42E6-A93B-FAB83C8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FBF7A-AC97-4FEA-B332-FC7DB5DDBFA9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для самостоятельного решения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609600" y="10668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52400" y="838200"/>
            <a:ext cx="8839200" cy="563231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dirty="0"/>
              <a:t>Пользователем с клавиатуры вводится целое число </a:t>
            </a:r>
            <a:r>
              <a:rPr lang="en-US" altLang="ru-RU" sz="1800" b="1" i="1" dirty="0"/>
              <a:t>N</a:t>
            </a:r>
            <a:r>
              <a:rPr lang="en-US" altLang="ru-RU" sz="1800" dirty="0"/>
              <a:t> &gt; 0.</a:t>
            </a:r>
            <a:r>
              <a:rPr lang="ru-RU" altLang="ru-RU" sz="1800" dirty="0"/>
              <a:t> В программе сформировать и вывести на экран целочисленный массив из </a:t>
            </a:r>
            <a:r>
              <a:rPr lang="en-US" altLang="ru-RU" sz="1800" b="1" i="1" dirty="0"/>
              <a:t>N</a:t>
            </a:r>
            <a:r>
              <a:rPr lang="ru-RU" altLang="ru-RU" sz="1800" dirty="0"/>
              <a:t> элементов. Значениями элементов являются степени числа 2</a:t>
            </a:r>
            <a:r>
              <a:rPr lang="en-US" altLang="ru-RU" sz="1800" dirty="0"/>
              <a:t> </a:t>
            </a:r>
            <a:r>
              <a:rPr lang="ru-RU" altLang="ru-RU" sz="1800" dirty="0"/>
              <a:t>от нулевой до </a:t>
            </a:r>
            <a:r>
              <a:rPr lang="en-US" altLang="ru-RU" sz="1800" b="1" i="1" dirty="0"/>
              <a:t>N</a:t>
            </a:r>
            <a:r>
              <a:rPr lang="en-US" altLang="ru-RU" sz="1800" dirty="0"/>
              <a:t>-1 (1, 2, … </a:t>
            </a:r>
            <a:r>
              <a:rPr lang="ru-RU" altLang="ru-RU" sz="1800" dirty="0"/>
              <a:t>2</a:t>
            </a:r>
            <a:r>
              <a:rPr lang="en-US" altLang="ru-RU" sz="1800" b="1" i="1" baseline="30000" dirty="0"/>
              <a:t>N</a:t>
            </a:r>
            <a:r>
              <a:rPr lang="en-US" altLang="ru-RU" sz="1800" baseline="30000" dirty="0"/>
              <a:t>-1</a:t>
            </a:r>
            <a:r>
              <a:rPr lang="en-US" altLang="ru-RU" sz="1800" dirty="0"/>
              <a:t>).</a:t>
            </a:r>
            <a:r>
              <a:rPr lang="ru-RU" altLang="ru-RU" sz="1800" dirty="0"/>
              <a:t> Заполнение массива степенями числа 2 организовать при помощи метода.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dirty="0"/>
              <a:t>Пользователем с клавиатуры вводится целое число </a:t>
            </a:r>
            <a:r>
              <a:rPr lang="en-US" altLang="ru-RU" sz="1800" b="1" i="1" dirty="0"/>
              <a:t>N</a:t>
            </a:r>
            <a:r>
              <a:rPr lang="en-US" altLang="ru-RU" sz="1800" dirty="0"/>
              <a:t> &gt; 0.</a:t>
            </a:r>
            <a:r>
              <a:rPr lang="ru-RU" altLang="ru-RU" sz="1800" dirty="0"/>
              <a:t> В программе сформировать и вывести на экран целочисленный массив из </a:t>
            </a:r>
            <a:r>
              <a:rPr lang="en-US" altLang="ru-RU" sz="1800" b="1" i="1" dirty="0"/>
              <a:t>N</a:t>
            </a:r>
            <a:r>
              <a:rPr lang="ru-RU" altLang="ru-RU" sz="1800" dirty="0"/>
              <a:t> элементов, элементами которого являются нечетные числа от 1</a:t>
            </a:r>
            <a:r>
              <a:rPr lang="en-US" altLang="ru-RU" sz="1800" dirty="0"/>
              <a:t>.</a:t>
            </a:r>
            <a:r>
              <a:rPr lang="ru-RU" altLang="ru-RU" sz="1800" dirty="0"/>
              <a:t> Заполнение массива нечётными числами организовать при помощи метода.</a:t>
            </a:r>
            <a:endParaRPr lang="en-US" altLang="ru-RU" sz="18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dirty="0"/>
              <a:t>Пользователем с клавиатуры вводятся целые числа </a:t>
            </a:r>
            <a:r>
              <a:rPr lang="en-US" altLang="ru-RU" sz="1800" b="1" i="1" dirty="0"/>
              <a:t>N</a:t>
            </a:r>
            <a:r>
              <a:rPr lang="en-US" altLang="ru-RU" sz="1800" dirty="0"/>
              <a:t> &gt; 1,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 </a:t>
            </a:r>
            <a:r>
              <a:rPr lang="ru-RU" altLang="ru-RU" sz="1800" dirty="0"/>
              <a:t>и </a:t>
            </a:r>
            <a:r>
              <a:rPr lang="en-US" altLang="ru-RU" sz="1800" b="1" i="1" dirty="0"/>
              <a:t>D</a:t>
            </a:r>
            <a:r>
              <a:rPr lang="ru-RU" altLang="ru-RU" sz="1800" dirty="0"/>
              <a:t>. В программе сформировать и вывести на экран целочисленный массив из </a:t>
            </a:r>
            <a:r>
              <a:rPr lang="en-US" altLang="ru-RU" sz="1800" b="1" i="1" dirty="0"/>
              <a:t>N</a:t>
            </a:r>
            <a:r>
              <a:rPr lang="ru-RU" altLang="ru-RU" sz="1800" dirty="0"/>
              <a:t> элементов. Элементы вычисляются: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[0] =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,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[1] =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 + </a:t>
            </a:r>
            <a:r>
              <a:rPr lang="en-US" altLang="ru-RU" sz="1800" b="1" i="1" dirty="0"/>
              <a:t>D</a:t>
            </a:r>
            <a:r>
              <a:rPr lang="en-US" altLang="ru-RU" sz="1800" dirty="0"/>
              <a:t>,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[2] =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 + 2*</a:t>
            </a:r>
            <a:r>
              <a:rPr lang="en-US" altLang="ru-RU" sz="1800" b="1" i="1" dirty="0"/>
              <a:t>D</a:t>
            </a:r>
            <a:r>
              <a:rPr lang="en-US" altLang="ru-RU" sz="1800" dirty="0"/>
              <a:t>, …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</a:t>
            </a:r>
            <a:r>
              <a:rPr lang="en-US" altLang="ru-RU" sz="1800" b="1" i="1" dirty="0"/>
              <a:t>N</a:t>
            </a:r>
            <a:r>
              <a:rPr lang="en-US" altLang="ru-RU" sz="1800" dirty="0"/>
              <a:t>-1] =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 + (</a:t>
            </a:r>
            <a:r>
              <a:rPr lang="en-US" altLang="ru-RU" sz="1800" b="1" i="1" dirty="0"/>
              <a:t>N</a:t>
            </a:r>
            <a:r>
              <a:rPr lang="en-US" altLang="ru-RU" sz="1800" dirty="0"/>
              <a:t>-1)*</a:t>
            </a:r>
            <a:r>
              <a:rPr lang="en-US" altLang="ru-RU" sz="1800" b="1" i="1" dirty="0"/>
              <a:t>D</a:t>
            </a:r>
            <a:r>
              <a:rPr lang="en-US" altLang="ru-RU" sz="1800" dirty="0"/>
              <a:t>.</a:t>
            </a:r>
            <a:r>
              <a:rPr lang="ru-RU" altLang="ru-RU" sz="1800" dirty="0"/>
              <a:t> Формирование массива организовать при помощи метода.</a:t>
            </a:r>
            <a:endParaRPr lang="en-US" altLang="ru-RU" sz="18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ru-RU" altLang="ru-RU" sz="1800" dirty="0"/>
              <a:t>Пользователем с клавиатуры вводится целое число </a:t>
            </a:r>
            <a:r>
              <a:rPr lang="en-US" altLang="ru-RU" sz="1800" b="1" i="1" dirty="0"/>
              <a:t>N</a:t>
            </a:r>
            <a:r>
              <a:rPr lang="en-US" altLang="ru-RU" sz="1800" dirty="0"/>
              <a:t> &gt; 1</a:t>
            </a:r>
            <a:r>
              <a:rPr lang="ru-RU" altLang="ru-RU" sz="1800" dirty="0"/>
              <a:t>. В программе сформировать целочисленный массив, содержащий </a:t>
            </a:r>
            <a:r>
              <a:rPr lang="en-US" altLang="ru-RU" sz="1800" b="1" i="1" dirty="0"/>
              <a:t>N</a:t>
            </a:r>
            <a:r>
              <a:rPr lang="en-US" altLang="ru-RU" sz="1800" dirty="0"/>
              <a:t> </a:t>
            </a:r>
            <a:r>
              <a:rPr lang="ru-RU" altLang="ru-RU" sz="1800" dirty="0"/>
              <a:t>первых элементов последовательности Фибоначчи: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[0] = 1,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[1] = 1,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[2] =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[0] +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[1], …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</a:t>
            </a:r>
            <a:r>
              <a:rPr lang="en-US" altLang="ru-RU" sz="1800" b="1" i="1" dirty="0"/>
              <a:t>K</a:t>
            </a:r>
            <a:r>
              <a:rPr lang="en-US" altLang="ru-RU" sz="1800" dirty="0"/>
              <a:t>] =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</a:t>
            </a:r>
            <a:r>
              <a:rPr lang="en-US" altLang="ru-RU" sz="1800" b="1" i="1" dirty="0"/>
              <a:t>K</a:t>
            </a:r>
            <a:r>
              <a:rPr lang="en-US" altLang="ru-RU" sz="1800" dirty="0"/>
              <a:t>-1] + </a:t>
            </a:r>
            <a:r>
              <a:rPr lang="en-US" altLang="ru-RU" sz="1800" b="1" i="1" dirty="0"/>
              <a:t>A</a:t>
            </a:r>
            <a:r>
              <a:rPr lang="en-US" altLang="ru-RU" sz="1800" dirty="0"/>
              <a:t>[</a:t>
            </a:r>
            <a:r>
              <a:rPr lang="en-US" altLang="ru-RU" sz="1800" b="1" i="1" dirty="0"/>
              <a:t>K</a:t>
            </a:r>
            <a:r>
              <a:rPr lang="en-US" altLang="ru-RU" sz="1800" dirty="0"/>
              <a:t>-2], …</a:t>
            </a:r>
            <a:r>
              <a:rPr lang="ru-RU" altLang="ru-RU" sz="1800" dirty="0"/>
              <a:t> Формирование массива организовать при помощи метода.</a:t>
            </a:r>
            <a:r>
              <a:rPr lang="en-US" altLang="ru-RU" sz="1800" dirty="0"/>
              <a:t> </a:t>
            </a:r>
            <a:r>
              <a:rPr lang="ru-RU" altLang="ru-RU" sz="1800" dirty="0"/>
              <a:t>Элементы массива вывести на экран в обратном порядке, методы класса </a:t>
            </a:r>
            <a:r>
              <a:rPr lang="en-US" altLang="ru-RU" sz="1800" b="1" dirty="0"/>
              <a:t>Array</a:t>
            </a:r>
            <a:r>
              <a:rPr lang="ru-RU" altLang="ru-RU" sz="1800" dirty="0"/>
              <a:t> не использовать.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7AF2F-911B-4970-9AB1-8C3DC3B8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FBF7A-AC97-4FEA-B332-FC7DB5DDBFA9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D025-CC0D-440A-B64C-6DFC4D0B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872E-1CBD-4D57-B6A6-C2340A19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dirty="0"/>
              <a:t>В программе получить от пользователя количества элементов в двух целочисленных массивах: </a:t>
            </a:r>
            <a:r>
              <a:rPr lang="ru-RU" sz="2000" b="1" dirty="0"/>
              <a:t>А</a:t>
            </a:r>
            <a:r>
              <a:rPr lang="ru-RU" sz="2000" dirty="0"/>
              <a:t> и </a:t>
            </a:r>
            <a:r>
              <a:rPr lang="ru-RU" sz="2000" b="1" dirty="0"/>
              <a:t>В</a:t>
            </a:r>
            <a:r>
              <a:rPr lang="ru-RU" sz="2000" dirty="0"/>
              <a:t>. Массивы заполнить значениями случайными числами из диапазона </a:t>
            </a:r>
            <a:r>
              <a:rPr lang="en-US" sz="2000" dirty="0"/>
              <a:t>[</a:t>
            </a:r>
            <a:r>
              <a:rPr lang="ru-RU" sz="2000" dirty="0"/>
              <a:t>10</a:t>
            </a:r>
            <a:r>
              <a:rPr lang="en-US" sz="2000" dirty="0"/>
              <a:t>, </a:t>
            </a:r>
            <a:r>
              <a:rPr lang="ru-RU" sz="2000" dirty="0"/>
              <a:t>50</a:t>
            </a:r>
            <a:r>
              <a:rPr lang="en-US" sz="2000" dirty="0"/>
              <a:t>]</a:t>
            </a:r>
            <a:r>
              <a:rPr lang="ru-RU" sz="2000" dirty="0"/>
              <a:t>.</a:t>
            </a:r>
          </a:p>
          <a:p>
            <a:r>
              <a:rPr lang="ru-RU" sz="2000" dirty="0"/>
              <a:t>Изменить массив </a:t>
            </a:r>
            <a:r>
              <a:rPr lang="ru-RU" sz="2000" b="1" dirty="0"/>
              <a:t>А</a:t>
            </a:r>
            <a:r>
              <a:rPr lang="ru-RU" sz="2000" dirty="0"/>
              <a:t>, добавив в конец все четные по значению элементы  массива </a:t>
            </a:r>
            <a:r>
              <a:rPr lang="ru-RU" sz="2000" b="1" dirty="0"/>
              <a:t>B</a:t>
            </a:r>
            <a:r>
              <a:rPr lang="ru-RU" sz="2000" dirty="0"/>
              <a:t>.</a:t>
            </a:r>
          </a:p>
          <a:p>
            <a:r>
              <a:rPr lang="ru-RU" sz="2000" dirty="0"/>
              <a:t>На экран вывести:</a:t>
            </a:r>
          </a:p>
          <a:p>
            <a:pPr lvl="1"/>
            <a:r>
              <a:rPr lang="ru-RU" sz="1600" dirty="0"/>
              <a:t> Исходный массив </a:t>
            </a:r>
            <a:r>
              <a:rPr lang="en-US" sz="1600" b="1" dirty="0"/>
              <a:t>A</a:t>
            </a:r>
          </a:p>
          <a:p>
            <a:pPr lvl="1"/>
            <a:r>
              <a:rPr lang="ru-RU" sz="1600" dirty="0"/>
              <a:t> Исходный массив </a:t>
            </a:r>
            <a:r>
              <a:rPr lang="en-US" sz="1600" b="1" dirty="0"/>
              <a:t>B</a:t>
            </a:r>
          </a:p>
          <a:p>
            <a:pPr lvl="1"/>
            <a:r>
              <a:rPr lang="ru-RU" sz="1600" dirty="0"/>
              <a:t>Модифицированный массив </a:t>
            </a:r>
            <a:r>
              <a:rPr lang="en-US" sz="1600" b="1" dirty="0"/>
              <a:t>A</a:t>
            </a:r>
          </a:p>
          <a:p>
            <a:r>
              <a:rPr lang="ru-RU" sz="2000" b="1" dirty="0">
                <a:solidFill>
                  <a:schemeClr val="bg2">
                    <a:lumMod val="75000"/>
                  </a:schemeClr>
                </a:solidFill>
              </a:rPr>
              <a:t>Решение основано на однократном проходе массивов и выделении памяти под массив А с запасом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C3766-16C7-46A0-87C9-4AE7E8DC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07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C71C-7500-4050-B492-C6A102F0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3C2B-C1F7-4509-B288-CD1EAF29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51" y="13716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numOfItemsA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элементов массива А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numOfItemsB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элементов массива В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10,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Минимум диапазона значений элементов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50;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Максимум диапазона значений элементов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размер массива А: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0);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размер массива B: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0);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a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b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FF56A-821D-4185-9690-9F4642DD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4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5E82-39D5-4C4A-803C-45DD1DC0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F446-502E-4B62-BE5F-20550B2A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5962"/>
            <a:ext cx="8229600" cy="5913438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Заполняем массивы случайными числами.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generator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a[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generator.Next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(min, max + 1);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"{0,4}"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a[i]);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И выводим сразу значения элементов.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TODO1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ru-RU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Самостоятельно заполнить случайными числами массив В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numOfItemsA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Число элементов в дополненном массиве А.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b.Length; i++)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(b[i] % 2 == 0)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a[k++] = b[i];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Здесь можно создать новый массив с k элементами из А.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result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[k];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Копирование из а в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result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k элементов.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.Copy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k; i++)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.Write(</a:t>
            </a:r>
            <a:r>
              <a:rPr lang="it-IT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"{0,4}"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[i]); </a:t>
            </a:r>
            <a:endParaRPr lang="ru-RU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2C58-9F5F-4A64-8F0D-DA495637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1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959A-6A76-4A3B-B4BF-C983D675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1C53-0E78-4E7F-A22C-ABAB2F62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62" y="9906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Получить от пользователя число </a:t>
            </a:r>
            <a:r>
              <a:rPr lang="ru-RU" sz="1800" b="1" dirty="0"/>
              <a:t>К</a:t>
            </a:r>
            <a:r>
              <a:rPr lang="ru-RU" sz="1800" dirty="0"/>
              <a:t> - размер массива и определить массив символов из </a:t>
            </a:r>
            <a:r>
              <a:rPr lang="ru-RU" sz="1800" b="1" dirty="0"/>
              <a:t>К</a:t>
            </a:r>
            <a:r>
              <a:rPr lang="ru-RU" sz="1800" dirty="0"/>
              <a:t> элементов. </a:t>
            </a:r>
          </a:p>
          <a:p>
            <a:pPr marL="0" indent="0">
              <a:buNone/>
            </a:pPr>
            <a:r>
              <a:rPr lang="ru-RU" sz="1800" dirty="0"/>
              <a:t>Присвоить элементам массива случайные значения от 'A' до 'Z’. </a:t>
            </a:r>
          </a:p>
          <a:p>
            <a:pPr marL="0" indent="0">
              <a:buNone/>
            </a:pPr>
            <a:r>
              <a:rPr lang="ru-RU" sz="1800" dirty="0"/>
              <a:t>Использовать методы класса </a:t>
            </a:r>
            <a:r>
              <a:rPr lang="en-US" sz="1800" b="1" dirty="0"/>
              <a:t>Array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https://docs.microsoft.com/ru-ru/dotnet/api/system.array?view=net-5.0</a:t>
            </a:r>
            <a:r>
              <a:rPr lang="en-US" sz="1800" dirty="0"/>
              <a:t>) </a:t>
            </a:r>
          </a:p>
          <a:p>
            <a:r>
              <a:rPr lang="ru-RU" sz="1800" dirty="0"/>
              <a:t>вывести полученный массив, </a:t>
            </a:r>
            <a:endParaRPr lang="en-US" sz="1800" dirty="0"/>
          </a:p>
          <a:p>
            <a:r>
              <a:rPr lang="ru-RU" sz="1800" dirty="0"/>
              <a:t>создать копию массива, </a:t>
            </a:r>
          </a:p>
          <a:p>
            <a:r>
              <a:rPr lang="ru-RU" sz="1800" dirty="0"/>
              <a:t>отсортировать элементы копии в алфавитном порядке и вывести. </a:t>
            </a:r>
          </a:p>
          <a:p>
            <a:r>
              <a:rPr lang="ru-RU" sz="1800" dirty="0"/>
              <a:t>реверсировать (заменить порядок следования элементов на обратный) отсортированный массив и вывести на экран.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7872-040A-42D4-866C-3906994D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2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A10-5FF7-4370-AEEF-04A96A72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D767-CF68-4A48-AB59-D7B74D16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42" y="1027112"/>
            <a:ext cx="8229600" cy="4840288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Массив символов.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line;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элементов в массиве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line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generator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размер массива: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K) || K &lt;= 0);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[K];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K; i++)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line[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generator.Next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"{0,2}"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line[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015D-C69D-4068-9598-AB9C52E9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37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E56F-F83D-4D21-9CD6-02177A8B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DE8B-95BD-4760-A54B-004A241C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newline =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line.Clone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Упорядочение букв в массиве и вывод.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(newline);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newline)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"{0,2}"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Инверсия порядка значений в массиве и вывод.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.Reverse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(newline);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newline)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"{0,2}"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b="1" dirty="0"/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BE447-D23D-40EF-B5CF-EA34005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20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990600"/>
            <a:ext cx="8458200" cy="416267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.1.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метод, формирующий 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возвращающий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 из 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членов разложения в ряд функции </a:t>
            </a:r>
            <a:r>
              <a:rPr lang="ru-RU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(x)= x - x</a:t>
            </a:r>
            <a:r>
              <a:rPr lang="ru-RU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/3! + x</a:t>
            </a:r>
            <a:r>
              <a:rPr lang="ru-RU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/5! - ...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 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число требуемых членов ряда.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.2.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метод для вычисления </a:t>
            </a:r>
            <a:r>
              <a:rPr lang="ru-RU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(х)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заданного 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массива членов ряда </a:t>
            </a:r>
            <a:r>
              <a:rPr lang="ru-RU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Параметры: ссылка на массив разложения </a:t>
            </a:r>
            <a:r>
              <a:rPr lang="ru-RU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аргумент 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.3. 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основной программе ввести значение 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вычислить массив </a:t>
            </a:r>
            <a:r>
              <a:rPr lang="ru-RU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Вводя</a:t>
            </a:r>
            <a:r>
              <a:rPr lang="ru-RU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последовательно вводя,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значения 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вычислять </a:t>
            </a:r>
            <a:r>
              <a:rPr lang="ru-RU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(х)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как с помощью созданного метода, так и с использованием библиотечного метода </a:t>
            </a: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Сравнить результаты.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9752EC-5197-41F5-B3CC-3D6BD66849D8}"/>
              </a:ext>
            </a:extLst>
          </p:cNvPr>
          <p:cNvSpPr/>
          <p:nvPr/>
        </p:nvSpPr>
        <p:spPr>
          <a:xfrm>
            <a:off x="304800" y="54102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Вычисление sin (x) с точностью до машинного нуля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ru-RU" b="1" dirty="0">
                <a:solidFill>
                  <a:srgbClr val="C00000"/>
                </a:solidFill>
              </a:rPr>
              <a:t>см. Материалы семинара 3)</a:t>
            </a:r>
            <a:br>
              <a:rPr lang="ru-RU" b="1" dirty="0">
                <a:solidFill>
                  <a:srgbClr val="C00000"/>
                </a:solidFill>
              </a:rPr>
            </a:br>
            <a:r>
              <a:rPr lang="ru-RU" b="1" dirty="0">
                <a:solidFill>
                  <a:srgbClr val="C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sin(x)= x - x</a:t>
            </a:r>
            <a:r>
              <a:rPr lang="ru-RU" b="1" baseline="30000" dirty="0">
                <a:solidFill>
                  <a:srgbClr val="C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solidFill>
                  <a:srgbClr val="C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/3! + x</a:t>
            </a:r>
            <a:r>
              <a:rPr lang="ru-RU" b="1" baseline="30000" dirty="0">
                <a:solidFill>
                  <a:srgbClr val="C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b="1" dirty="0">
                <a:solidFill>
                  <a:srgbClr val="C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/5! - ...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04E7-72BD-41AE-B6A0-2CE29FAC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FBF7A-AC97-4FEA-B332-FC7DB5DDBFA9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3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68362"/>
          </a:xfrm>
        </p:spPr>
        <p:txBody>
          <a:bodyPr/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endParaRPr lang="ru-RU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10000"/>
          </a:xfrm>
          <a:ln>
            <a:solidFill>
              <a:srgbClr val="0070C0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Переменные программы: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Введенный угол в радианах.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x,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Аргумент x (приведенный угол).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sin,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Сумма ряда (текущая).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sinOld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Сумма ряда (предыдущая).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Очередной член ряда.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// Ввод значения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angle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x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(2 *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- приведение угла.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// Цикл вычисления суммы ряда (след. слайд).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 результатов (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angle, sin)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  значения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Math.Sin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(angle)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Завершение кода программы.</a:t>
            </a:r>
            <a:endParaRPr lang="en-US" sz="1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4E6A6-FCB7-4778-919C-83289CF2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2646-0694-4B7F-B0F7-5AC7BC2CF44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382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F4E846-1C4F-439E-B73A-53F7D27F6F6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795F2B-E417-47F9-83A6-FA9374999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299F1D-824F-4AD3-84F9-D041C46022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</TotalTime>
  <Words>2237</Words>
  <Application>Microsoft Office PowerPoint</Application>
  <PresentationFormat>Экран (4:3)</PresentationFormat>
  <Paragraphs>212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Verdana</vt:lpstr>
      <vt:lpstr>Тема Office</vt:lpstr>
      <vt:lpstr>Модуль 1   Практическое занятие 5</vt:lpstr>
      <vt:lpstr>Задача 1</vt:lpstr>
      <vt:lpstr>Задача 1</vt:lpstr>
      <vt:lpstr>Задача 1</vt:lpstr>
      <vt:lpstr>Задача 2</vt:lpstr>
      <vt:lpstr>Задача 2</vt:lpstr>
      <vt:lpstr>Задача 2</vt:lpstr>
      <vt:lpstr>Задача 3</vt:lpstr>
      <vt:lpstr>Задача 3</vt:lpstr>
      <vt:lpstr>Задача 3</vt:lpstr>
      <vt:lpstr>Задача 4</vt:lpstr>
      <vt:lpstr>Задача 5</vt:lpstr>
      <vt:lpstr>Задача 6</vt:lpstr>
      <vt:lpstr>Задача 7</vt:lpstr>
      <vt:lpstr>Задача 7</vt:lpstr>
      <vt:lpstr>Задача 8</vt:lpstr>
      <vt:lpstr>Задачи для самостоятельного решения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Большой</dc:creator>
  <cp:lastModifiedBy>Дударев Виктор Анатольевич</cp:lastModifiedBy>
  <cp:revision>168</cp:revision>
  <cp:lastPrinted>2012-10-14T15:53:51Z</cp:lastPrinted>
  <dcterms:created xsi:type="dcterms:W3CDTF">1601-01-01T00:00:00Z</dcterms:created>
  <dcterms:modified xsi:type="dcterms:W3CDTF">2021-09-28T21:34:34Z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0x010100C8360F1853A42843BB095B589A47A523</vt:lpwstr>
  </property>
</Properties>
</file>