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261" r:id="rId21"/>
    <p:sldId id="268" r:id="rId22"/>
    <p:sldId id="318" r:id="rId23"/>
    <p:sldId id="366" r:id="rId24"/>
    <p:sldId id="319" r:id="rId25"/>
    <p:sldId id="317" r:id="rId26"/>
    <p:sldId id="337" r:id="rId27"/>
    <p:sldId id="338" r:id="rId28"/>
    <p:sldId id="269" r:id="rId29"/>
    <p:sldId id="339" r:id="rId30"/>
    <p:sldId id="316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61" r:id="rId46"/>
    <p:sldId id="362" r:id="rId47"/>
    <p:sldId id="363" r:id="rId48"/>
    <p:sldId id="364" r:id="rId49"/>
    <p:sldId id="365" r:id="rId50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72F4D56-7C8C-46C7-BF78-5FD4695BA2BF}">
          <p14:sldIdLst>
            <p14:sldId id="257"/>
          </p14:sldIdLst>
        </p14:section>
        <p14:section name="Задача 1" id="{08607B92-F97C-43C1-9D9F-616CCFB0CF13}">
          <p14:sldIdLst>
            <p14:sldId id="354"/>
            <p14:sldId id="355"/>
            <p14:sldId id="356"/>
            <p14:sldId id="357"/>
            <p14:sldId id="358"/>
            <p14:sldId id="359"/>
            <p14:sldId id="360"/>
          </p14:sldIdLst>
        </p14:section>
        <p14:section name="Задача 2" id="{E5C3B6EC-F0F3-41B5-AC3D-473749D39EDF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Задача 3" id="{1FC9BAE1-36C4-446F-90E9-79C1B335DE25}">
          <p14:sldIdLst>
            <p14:sldId id="261"/>
            <p14:sldId id="268"/>
            <p14:sldId id="318"/>
            <p14:sldId id="366"/>
            <p14:sldId id="319"/>
            <p14:sldId id="317"/>
          </p14:sldIdLst>
        </p14:section>
        <p14:section name="Задача 4" id="{9A0DD835-3BA6-4740-8880-9121AA170C68}">
          <p14:sldIdLst>
            <p14:sldId id="337"/>
            <p14:sldId id="338"/>
            <p14:sldId id="269"/>
            <p14:sldId id="339"/>
            <p14:sldId id="316"/>
            <p14:sldId id="340"/>
            <p14:sldId id="341"/>
          </p14:sldIdLst>
        </p14:section>
        <p14:section name="Задача 5" id="{89A949F9-E738-4999-9DF3-182CC01B090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Задача 6" id="{0383D1B3-CD0C-44E9-9F94-30FCC94A59DF}">
          <p14:sldIdLst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21FA3-9784-D802-1595-7156A524A134}" v="4" dt="2019-10-14T19:42:55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4175C48F-2236-4C42-BAAE-DBD4E5C460AB}"/>
    <pc:docChg chg="custSel addSld delSld modSld addSection delSection modSection">
      <pc:chgData name="Olga Maksimenkova" userId="f2714537069f5c5f" providerId="LiveId" clId="{4175C48F-2236-4C42-BAAE-DBD4E5C460AB}" dt="2019-10-04T13:13:52.812" v="47" actId="208"/>
      <pc:docMkLst>
        <pc:docMk/>
      </pc:docMkLst>
      <pc:sldChg chg="modSp add">
        <pc:chgData name="Olga Maksimenkova" userId="f2714537069f5c5f" providerId="LiveId" clId="{4175C48F-2236-4C42-BAAE-DBD4E5C460AB}" dt="2019-10-04T13:11:57.928" v="12" actId="20577"/>
        <pc:sldMkLst>
          <pc:docMk/>
          <pc:sldMk cId="0" sldId="361"/>
        </pc:sldMkLst>
        <pc:spChg chg="mod">
          <ac:chgData name="Olga Maksimenkova" userId="f2714537069f5c5f" providerId="LiveId" clId="{4175C48F-2236-4C42-BAAE-DBD4E5C460AB}" dt="2019-10-04T13:11:57.928" v="12" actId="20577"/>
          <ac:spMkLst>
            <pc:docMk/>
            <pc:sldMk cId="0" sldId="361"/>
            <ac:spMk id="2" creationId="{00000000-0000-0000-0000-000000000000}"/>
          </ac:spMkLst>
        </pc:spChg>
      </pc:sldChg>
      <pc:sldChg chg="add del">
        <pc:chgData name="Olga Maksimenkova" userId="f2714537069f5c5f" providerId="LiveId" clId="{4175C48F-2236-4C42-BAAE-DBD4E5C460AB}" dt="2019-10-04T13:11:08.352" v="7"/>
        <pc:sldMkLst>
          <pc:docMk/>
          <pc:sldMk cId="682417686" sldId="361"/>
        </pc:sldMkLst>
      </pc:sldChg>
      <pc:sldChg chg="add del">
        <pc:chgData name="Olga Maksimenkova" userId="f2714537069f5c5f" providerId="LiveId" clId="{4175C48F-2236-4C42-BAAE-DBD4E5C460AB}" dt="2019-10-04T13:10:39.417" v="3" actId="2696"/>
        <pc:sldMkLst>
          <pc:docMk/>
          <pc:sldMk cId="2915701186" sldId="361"/>
        </pc:sldMkLst>
      </pc:sldChg>
      <pc:sldChg chg="modSp add">
        <pc:chgData name="Olga Maksimenkova" userId="f2714537069f5c5f" providerId="LiveId" clId="{4175C48F-2236-4C42-BAAE-DBD4E5C460AB}" dt="2019-10-04T13:12:02.095" v="13" actId="20577"/>
        <pc:sldMkLst>
          <pc:docMk/>
          <pc:sldMk cId="0" sldId="362"/>
        </pc:sldMkLst>
        <pc:spChg chg="mod">
          <ac:chgData name="Olga Maksimenkova" userId="f2714537069f5c5f" providerId="LiveId" clId="{4175C48F-2236-4C42-BAAE-DBD4E5C460AB}" dt="2019-10-04T13:12:02.095" v="13" actId="20577"/>
          <ac:spMkLst>
            <pc:docMk/>
            <pc:sldMk cId="0" sldId="36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4175C48F-2236-4C42-BAAE-DBD4E5C460AB}" dt="2019-10-04T13:12:05.123" v="14" actId="20577"/>
        <pc:sldMkLst>
          <pc:docMk/>
          <pc:sldMk cId="0" sldId="363"/>
        </pc:sldMkLst>
        <pc:spChg chg="mod">
          <ac:chgData name="Olga Maksimenkova" userId="f2714537069f5c5f" providerId="LiveId" clId="{4175C48F-2236-4C42-BAAE-DBD4E5C460AB}" dt="2019-10-04T13:12:05.123" v="14" actId="20577"/>
          <ac:spMkLst>
            <pc:docMk/>
            <pc:sldMk cId="0" sldId="36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4175C48F-2236-4C42-BAAE-DBD4E5C460AB}" dt="2019-10-04T13:12:11.979" v="16" actId="1076"/>
        <pc:sldMkLst>
          <pc:docMk/>
          <pc:sldMk cId="2080095145" sldId="364"/>
        </pc:sldMkLst>
        <pc:spChg chg="mod">
          <ac:chgData name="Olga Maksimenkova" userId="f2714537069f5c5f" providerId="LiveId" clId="{4175C48F-2236-4C42-BAAE-DBD4E5C460AB}" dt="2019-10-04T13:12:08.789" v="15" actId="20577"/>
          <ac:spMkLst>
            <pc:docMk/>
            <pc:sldMk cId="2080095145" sldId="364"/>
            <ac:spMk id="5" creationId="{68C188AA-4377-453D-91E3-3EE426CB7F5F}"/>
          </ac:spMkLst>
        </pc:spChg>
        <pc:spChg chg="mod">
          <ac:chgData name="Olga Maksimenkova" userId="f2714537069f5c5f" providerId="LiveId" clId="{4175C48F-2236-4C42-BAAE-DBD4E5C460AB}" dt="2019-10-04T13:12:11.979" v="16" actId="1076"/>
          <ac:spMkLst>
            <pc:docMk/>
            <pc:sldMk cId="2080095145" sldId="364"/>
            <ac:spMk id="7" creationId="{00000000-0000-0000-0000-000000000000}"/>
          </ac:spMkLst>
        </pc:spChg>
      </pc:sldChg>
      <pc:sldChg chg="addSp delSp modSp add">
        <pc:chgData name="Olga Maksimenkova" userId="f2714537069f5c5f" providerId="LiveId" clId="{4175C48F-2236-4C42-BAAE-DBD4E5C460AB}" dt="2019-10-04T13:13:52.812" v="47" actId="208"/>
        <pc:sldMkLst>
          <pc:docMk/>
          <pc:sldMk cId="659398157" sldId="365"/>
        </pc:sldMkLst>
        <pc:spChg chg="add mod">
          <ac:chgData name="Olga Maksimenkova" userId="f2714537069f5c5f" providerId="LiveId" clId="{4175C48F-2236-4C42-BAAE-DBD4E5C460AB}" dt="2019-10-04T13:13:43.209" v="45" actId="14100"/>
          <ac:spMkLst>
            <pc:docMk/>
            <pc:sldMk cId="659398157" sldId="365"/>
            <ac:spMk id="2" creationId="{8246530D-3D8A-4836-A620-6BDBED07B241}"/>
          </ac:spMkLst>
        </pc:spChg>
        <pc:spChg chg="add mod">
          <ac:chgData name="Olga Maksimenkova" userId="f2714537069f5c5f" providerId="LiveId" clId="{4175C48F-2236-4C42-BAAE-DBD4E5C460AB}" dt="2019-10-04T13:13:52.812" v="47" actId="208"/>
          <ac:spMkLst>
            <pc:docMk/>
            <pc:sldMk cId="659398157" sldId="365"/>
            <ac:spMk id="3" creationId="{820B63A7-FA26-414F-9E15-2216FF37B1FF}"/>
          </ac:spMkLst>
        </pc:spChg>
        <pc:spChg chg="del mod">
          <ac:chgData name="Olga Maksimenkova" userId="f2714537069f5c5f" providerId="LiveId" clId="{4175C48F-2236-4C42-BAAE-DBD4E5C460AB}" dt="2019-10-04T13:12:30.807" v="20" actId="478"/>
          <ac:spMkLst>
            <pc:docMk/>
            <pc:sldMk cId="659398157" sldId="365"/>
            <ac:spMk id="5" creationId="{68C188AA-4377-453D-91E3-3EE426CB7F5F}"/>
          </ac:spMkLst>
        </pc:spChg>
        <pc:spChg chg="del mod">
          <ac:chgData name="Olga Maksimenkova" userId="f2714537069f5c5f" providerId="LiveId" clId="{4175C48F-2236-4C42-BAAE-DBD4E5C460AB}" dt="2019-10-04T13:13:16.769" v="38" actId="478"/>
          <ac:spMkLst>
            <pc:docMk/>
            <pc:sldMk cId="659398157" sldId="365"/>
            <ac:spMk id="6" creationId="{0E004117-9203-49B1-BB3F-18401307631C}"/>
          </ac:spMkLst>
        </pc:spChg>
        <pc:spChg chg="del mod">
          <ac:chgData name="Olga Maksimenkova" userId="f2714537069f5c5f" providerId="LiveId" clId="{4175C48F-2236-4C42-BAAE-DBD4E5C460AB}" dt="2019-10-04T13:13:17.782" v="39" actId="478"/>
          <ac:spMkLst>
            <pc:docMk/>
            <pc:sldMk cId="659398157" sldId="365"/>
            <ac:spMk id="8" creationId="{4879AD42-DF9B-4B43-B1A5-C5CA8EE30E51}"/>
          </ac:spMkLst>
        </pc:spChg>
        <pc:spChg chg="del mod">
          <ac:chgData name="Olga Maksimenkova" userId="f2714537069f5c5f" providerId="LiveId" clId="{4175C48F-2236-4C42-BAAE-DBD4E5C460AB}" dt="2019-10-04T13:13:18.849" v="40" actId="478"/>
          <ac:spMkLst>
            <pc:docMk/>
            <pc:sldMk cId="659398157" sldId="365"/>
            <ac:spMk id="9" creationId="{D843DD01-D49B-40B7-A8A2-49F2DA7112B7}"/>
          </ac:spMkLst>
        </pc:spChg>
      </pc:sldChg>
    </pc:docChg>
  </pc:docChgLst>
  <pc:docChgLst>
    <pc:chgData name="Ольга Максименкова" userId="44e82f45-114f-474f-a56d-2c06c4ed529d" providerId="ADAL" clId="{F51D65D2-0FF8-465C-8D25-9EAA82073EE8}"/>
    <pc:docChg chg="undo custSel addSld delSld modSld modSection">
      <pc:chgData name="Ольга Максименкова" userId="44e82f45-114f-474f-a56d-2c06c4ed529d" providerId="ADAL" clId="{F51D65D2-0FF8-465C-8D25-9EAA82073EE8}" dt="2019-10-08T11:45:18.182" v="103" actId="6549"/>
      <pc:docMkLst>
        <pc:docMk/>
      </pc:docMkLst>
      <pc:sldChg chg="modSp add del">
        <pc:chgData name="Ольга Максименкова" userId="44e82f45-114f-474f-a56d-2c06c4ed529d" providerId="ADAL" clId="{F51D65D2-0FF8-465C-8D25-9EAA82073EE8}" dt="2019-10-08T11:44:28.597" v="66" actId="20577"/>
        <pc:sldMkLst>
          <pc:docMk/>
          <pc:sldMk cId="0" sldId="261"/>
        </pc:sldMkLst>
        <pc:spChg chg="mod">
          <ac:chgData name="Ольга Максименкова" userId="44e82f45-114f-474f-a56d-2c06c4ed529d" providerId="ADAL" clId="{F51D65D2-0FF8-465C-8D25-9EAA82073EE8}" dt="2019-10-08T11:44:28.597" v="66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add del">
        <pc:chgData name="Ольга Максименкова" userId="44e82f45-114f-474f-a56d-2c06c4ed529d" providerId="ADAL" clId="{F51D65D2-0FF8-465C-8D25-9EAA82073EE8}" dt="2019-10-08T11:44:36.179" v="74" actId="20577"/>
        <pc:sldMkLst>
          <pc:docMk/>
          <pc:sldMk cId="0" sldId="268"/>
        </pc:sldMkLst>
        <pc:spChg chg="mod">
          <ac:chgData name="Ольга Максименкова" userId="44e82f45-114f-474f-a56d-2c06c4ed529d" providerId="ADAL" clId="{F51D65D2-0FF8-465C-8D25-9EAA82073EE8}" dt="2019-10-08T11:44:36.179" v="74" actId="20577"/>
          <ac:spMkLst>
            <pc:docMk/>
            <pc:sldMk cId="0" sldId="268"/>
            <ac:spMk id="2" creationId="{00000000-0000-0000-0000-000000000000}"/>
          </ac:spMkLst>
        </pc:spChg>
      </pc:sldChg>
      <pc:sldChg chg="add del">
        <pc:chgData name="Ольга Максименкова" userId="44e82f45-114f-474f-a56d-2c06c4ed529d" providerId="ADAL" clId="{F51D65D2-0FF8-465C-8D25-9EAA82073EE8}" dt="2019-10-08T11:44:23.639" v="65"/>
        <pc:sldMkLst>
          <pc:docMk/>
          <pc:sldMk cId="2632893593" sldId="317"/>
        </pc:sldMkLst>
      </pc:sldChg>
      <pc:sldChg chg="del">
        <pc:chgData name="Ольга Максименкова" userId="44e82f45-114f-474f-a56d-2c06c4ed529d" providerId="ADAL" clId="{F51D65D2-0FF8-465C-8D25-9EAA82073EE8}" dt="2019-10-08T11:39:41.177" v="57" actId="2696"/>
        <pc:sldMkLst>
          <pc:docMk/>
          <pc:sldMk cId="224397891" sldId="318"/>
        </pc:sldMkLst>
      </pc:sldChg>
      <pc:sldChg chg="modSp add">
        <pc:chgData name="Ольга Максименкова" userId="44e82f45-114f-474f-a56d-2c06c4ed529d" providerId="ADAL" clId="{F51D65D2-0FF8-465C-8D25-9EAA82073EE8}" dt="2019-10-08T11:44:41.856" v="82" actId="20577"/>
        <pc:sldMkLst>
          <pc:docMk/>
          <pc:sldMk cId="3142704596" sldId="318"/>
        </pc:sldMkLst>
        <pc:spChg chg="mod">
          <ac:chgData name="Ольга Максименкова" userId="44e82f45-114f-474f-a56d-2c06c4ed529d" providerId="ADAL" clId="{F51D65D2-0FF8-465C-8D25-9EAA82073EE8}" dt="2019-10-08T11:44:41.856" v="82" actId="20577"/>
          <ac:spMkLst>
            <pc:docMk/>
            <pc:sldMk cId="3142704596" sldId="318"/>
            <ac:spMk id="2" creationId="{00000000-0000-0000-0000-000000000000}"/>
          </ac:spMkLst>
        </pc:spChg>
      </pc:sldChg>
      <pc:sldChg chg="del">
        <pc:chgData name="Ольга Максименкова" userId="44e82f45-114f-474f-a56d-2c06c4ed529d" providerId="ADAL" clId="{F51D65D2-0FF8-465C-8D25-9EAA82073EE8}" dt="2019-10-08T11:39:36.512" v="54" actId="2696"/>
        <pc:sldMkLst>
          <pc:docMk/>
          <pc:sldMk cId="26066956" sldId="319"/>
        </pc:sldMkLst>
      </pc:sldChg>
      <pc:sldChg chg="modSp add">
        <pc:chgData name="Ольга Максименкова" userId="44e82f45-114f-474f-a56d-2c06c4ed529d" providerId="ADAL" clId="{F51D65D2-0FF8-465C-8D25-9EAA82073EE8}" dt="2019-10-08T11:45:18.182" v="103" actId="6549"/>
        <pc:sldMkLst>
          <pc:docMk/>
          <pc:sldMk cId="718621856" sldId="319"/>
        </pc:sldMkLst>
        <pc:spChg chg="mod">
          <ac:chgData name="Ольга Максименкова" userId="44e82f45-114f-474f-a56d-2c06c4ed529d" providerId="ADAL" clId="{F51D65D2-0FF8-465C-8D25-9EAA82073EE8}" dt="2019-10-08T11:44:59.771" v="100" actId="20577"/>
          <ac:spMkLst>
            <pc:docMk/>
            <pc:sldMk cId="718621856" sldId="319"/>
            <ac:spMk id="5" creationId="{68C188AA-4377-453D-91E3-3EE426CB7F5F}"/>
          </ac:spMkLst>
        </pc:spChg>
        <pc:spChg chg="mod">
          <ac:chgData name="Ольга Максименкова" userId="44e82f45-114f-474f-a56d-2c06c4ed529d" providerId="ADAL" clId="{F51D65D2-0FF8-465C-8D25-9EAA82073EE8}" dt="2019-10-08T11:45:18.182" v="103" actId="6549"/>
          <ac:spMkLst>
            <pc:docMk/>
            <pc:sldMk cId="718621856" sldId="319"/>
            <ac:spMk id="7" creationId="{00000000-0000-0000-0000-000000000000}"/>
          </ac:spMkLst>
        </pc:spChg>
      </pc:sldChg>
      <pc:sldChg chg="del">
        <pc:chgData name="Ольга Максименкова" userId="44e82f45-114f-474f-a56d-2c06c4ed529d" providerId="ADAL" clId="{F51D65D2-0FF8-465C-8D25-9EAA82073EE8}" dt="2019-10-08T11:39:36.527" v="55" actId="2696"/>
        <pc:sldMkLst>
          <pc:docMk/>
          <pc:sldMk cId="2735804682" sldId="320"/>
        </pc:sldMkLst>
      </pc:sldChg>
      <pc:sldChg chg="del">
        <pc:chgData name="Ольга Максименкова" userId="44e82f45-114f-474f-a56d-2c06c4ed529d" providerId="ADAL" clId="{F51D65D2-0FF8-465C-8D25-9EAA82073EE8}" dt="2019-10-08T11:39:41.149" v="56" actId="2696"/>
        <pc:sldMkLst>
          <pc:docMk/>
          <pc:sldMk cId="28813142" sldId="321"/>
        </pc:sldMkLst>
      </pc:sldChg>
      <pc:sldChg chg="del">
        <pc:chgData name="Ольга Максименкова" userId="44e82f45-114f-474f-a56d-2c06c4ed529d" providerId="ADAL" clId="{F51D65D2-0FF8-465C-8D25-9EAA82073EE8}" dt="2019-10-08T11:39:41.195" v="58" actId="2696"/>
        <pc:sldMkLst>
          <pc:docMk/>
          <pc:sldMk cId="4261276863" sldId="322"/>
        </pc:sldMkLst>
      </pc:sldChg>
      <pc:sldChg chg="del">
        <pc:chgData name="Ольга Максименкова" userId="44e82f45-114f-474f-a56d-2c06c4ed529d" providerId="ADAL" clId="{F51D65D2-0FF8-465C-8D25-9EAA82073EE8}" dt="2019-10-08T11:39:41.214" v="59" actId="2696"/>
        <pc:sldMkLst>
          <pc:docMk/>
          <pc:sldMk cId="1781105928" sldId="323"/>
        </pc:sldMkLst>
      </pc:sldChg>
      <pc:sldChg chg="del">
        <pc:chgData name="Ольга Максименкова" userId="44e82f45-114f-474f-a56d-2c06c4ed529d" providerId="ADAL" clId="{F51D65D2-0FF8-465C-8D25-9EAA82073EE8}" dt="2019-10-08T11:39:41.228" v="60" actId="2696"/>
        <pc:sldMkLst>
          <pc:docMk/>
          <pc:sldMk cId="114602376" sldId="324"/>
        </pc:sldMkLst>
      </pc:sldChg>
      <pc:sldChg chg="del">
        <pc:chgData name="Ольга Максименкова" userId="44e82f45-114f-474f-a56d-2c06c4ed529d" providerId="ADAL" clId="{F51D65D2-0FF8-465C-8D25-9EAA82073EE8}" dt="2019-10-08T11:39:41.244" v="61" actId="2696"/>
        <pc:sldMkLst>
          <pc:docMk/>
          <pc:sldMk cId="1680700817" sldId="325"/>
        </pc:sldMkLst>
      </pc:sldChg>
      <pc:sldChg chg="modSp">
        <pc:chgData name="Ольга Максименкова" userId="44e82f45-114f-474f-a56d-2c06c4ed529d" providerId="ADAL" clId="{F51D65D2-0FF8-465C-8D25-9EAA82073EE8}" dt="2019-10-08T11:37:48.303" v="39"/>
        <pc:sldMkLst>
          <pc:docMk/>
          <pc:sldMk cId="0" sldId="326"/>
        </pc:sldMkLst>
        <pc:spChg chg="mod">
          <ac:chgData name="Ольга Максименкова" userId="44e82f45-114f-474f-a56d-2c06c4ed529d" providerId="ADAL" clId="{F51D65D2-0FF8-465C-8D25-9EAA82073EE8}" dt="2019-10-08T11:37:48.303" v="39"/>
          <ac:spMkLst>
            <pc:docMk/>
            <pc:sldMk cId="0" sldId="326"/>
            <ac:spMk id="3" creationId="{00000000-0000-0000-0000-000000000000}"/>
          </ac:spMkLst>
        </pc:spChg>
      </pc:sldChg>
      <pc:sldChg chg="modSp">
        <pc:chgData name="Ольга Максименкова" userId="44e82f45-114f-474f-a56d-2c06c4ed529d" providerId="ADAL" clId="{F51D65D2-0FF8-465C-8D25-9EAA82073EE8}" dt="2019-10-08T11:38:13.414" v="45" actId="20577"/>
        <pc:sldMkLst>
          <pc:docMk/>
          <pc:sldMk cId="95306137" sldId="331"/>
        </pc:sldMkLst>
        <pc:spChg chg="mod">
          <ac:chgData name="Ольга Максименкова" userId="44e82f45-114f-474f-a56d-2c06c4ed529d" providerId="ADAL" clId="{F51D65D2-0FF8-465C-8D25-9EAA82073EE8}" dt="2019-10-08T11:38:13.414" v="45" actId="20577"/>
          <ac:spMkLst>
            <pc:docMk/>
            <pc:sldMk cId="95306137" sldId="331"/>
            <ac:spMk id="27651" creationId="{00000000-0000-0000-0000-000000000000}"/>
          </ac:spMkLst>
        </pc:spChg>
      </pc:sldChg>
      <pc:sldChg chg="modSp">
        <pc:chgData name="Ольга Максименкова" userId="44e82f45-114f-474f-a56d-2c06c4ed529d" providerId="ADAL" clId="{F51D65D2-0FF8-465C-8D25-9EAA82073EE8}" dt="2019-10-08T11:38:19.758" v="48" actId="20577"/>
        <pc:sldMkLst>
          <pc:docMk/>
          <pc:sldMk cId="786999305" sldId="332"/>
        </pc:sldMkLst>
        <pc:spChg chg="mod">
          <ac:chgData name="Ольга Максименкова" userId="44e82f45-114f-474f-a56d-2c06c4ed529d" providerId="ADAL" clId="{F51D65D2-0FF8-465C-8D25-9EAA82073EE8}" dt="2019-10-08T11:38:19.758" v="48" actId="20577"/>
          <ac:spMkLst>
            <pc:docMk/>
            <pc:sldMk cId="786999305" sldId="332"/>
            <ac:spMk id="27651" creationId="{00000000-0000-0000-0000-000000000000}"/>
          </ac:spMkLst>
        </pc:spChg>
      </pc:sldChg>
      <pc:sldChg chg="modSp">
        <pc:chgData name="Ольга Максименкова" userId="44e82f45-114f-474f-a56d-2c06c4ed529d" providerId="ADAL" clId="{F51D65D2-0FF8-465C-8D25-9EAA82073EE8}" dt="2019-10-08T11:38:24.938" v="51" actId="20577"/>
        <pc:sldMkLst>
          <pc:docMk/>
          <pc:sldMk cId="306211512" sldId="333"/>
        </pc:sldMkLst>
        <pc:spChg chg="mod">
          <ac:chgData name="Ольга Максименкова" userId="44e82f45-114f-474f-a56d-2c06c4ed529d" providerId="ADAL" clId="{F51D65D2-0FF8-465C-8D25-9EAA82073EE8}" dt="2019-10-08T11:38:24.938" v="51" actId="20577"/>
          <ac:spMkLst>
            <pc:docMk/>
            <pc:sldMk cId="306211512" sldId="333"/>
            <ac:spMk id="27651" creationId="{00000000-0000-0000-0000-000000000000}"/>
          </ac:spMkLst>
        </pc:spChg>
      </pc:sldChg>
      <pc:sldChg chg="addSp delSp">
        <pc:chgData name="Ольга Максименкова" userId="44e82f45-114f-474f-a56d-2c06c4ed529d" providerId="ADAL" clId="{F51D65D2-0FF8-465C-8D25-9EAA82073EE8}" dt="2019-10-08T11:43:28.616" v="64" actId="478"/>
        <pc:sldMkLst>
          <pc:docMk/>
          <pc:sldMk cId="3606533560" sldId="336"/>
        </pc:sldMkLst>
        <pc:spChg chg="add del">
          <ac:chgData name="Ольга Максименкова" userId="44e82f45-114f-474f-a56d-2c06c4ed529d" providerId="ADAL" clId="{F51D65D2-0FF8-465C-8D25-9EAA82073EE8}" dt="2019-10-08T11:43:28.616" v="64" actId="478"/>
          <ac:spMkLst>
            <pc:docMk/>
            <pc:sldMk cId="3606533560" sldId="336"/>
            <ac:spMk id="2" creationId="{65259B82-1E37-4589-8D4F-9A7D931BFBF4}"/>
          </ac:spMkLst>
        </pc:spChg>
      </pc:sldChg>
      <pc:sldChg chg="modSp add">
        <pc:chgData name="Ольга Максименкова" userId="44e82f45-114f-474f-a56d-2c06c4ed529d" providerId="ADAL" clId="{F51D65D2-0FF8-465C-8D25-9EAA82073EE8}" dt="2019-10-08T11:44:53.964" v="92" actId="404"/>
        <pc:sldMkLst>
          <pc:docMk/>
          <pc:sldMk cId="497299242" sldId="366"/>
        </pc:sldMkLst>
        <pc:spChg chg="mod">
          <ac:chgData name="Ольга Максименкова" userId="44e82f45-114f-474f-a56d-2c06c4ed529d" providerId="ADAL" clId="{F51D65D2-0FF8-465C-8D25-9EAA82073EE8}" dt="2019-10-08T11:44:48.150" v="90" actId="20577"/>
          <ac:spMkLst>
            <pc:docMk/>
            <pc:sldMk cId="497299242" sldId="366"/>
            <ac:spMk id="5" creationId="{68C188AA-4377-453D-91E3-3EE426CB7F5F}"/>
          </ac:spMkLst>
        </pc:spChg>
        <pc:spChg chg="mod">
          <ac:chgData name="Ольга Максименкова" userId="44e82f45-114f-474f-a56d-2c06c4ed529d" providerId="ADAL" clId="{F51D65D2-0FF8-465C-8D25-9EAA82073EE8}" dt="2019-10-08T11:44:53.964" v="92" actId="404"/>
          <ac:spMkLst>
            <pc:docMk/>
            <pc:sldMk cId="497299242" sldId="366"/>
            <ac:spMk id="7" creationId="{00000000-0000-0000-0000-000000000000}"/>
          </ac:spMkLst>
        </pc:spChg>
      </pc:sldChg>
    </pc:docChg>
  </pc:docChgLst>
  <pc:docChgLst>
    <pc:chgData name="Чуйкин Николай Константинович" userId="53628ff7-c324-44ef-82b0-5b4fab301de9" providerId="ADAL" clId="{1632347E-D9D5-4DDF-A24B-2C547984B2AC}"/>
    <pc:docChg chg="modSld">
      <pc:chgData name="Чуйкин Николай Константинович" userId="53628ff7-c324-44ef-82b0-5b4fab301de9" providerId="ADAL" clId="{1632347E-D9D5-4DDF-A24B-2C547984B2AC}" dt="2019-10-11T16:00:48.424" v="6" actId="20577"/>
      <pc:docMkLst>
        <pc:docMk/>
      </pc:docMkLst>
      <pc:sldChg chg="modSp">
        <pc:chgData name="Чуйкин Николай Константинович" userId="53628ff7-c324-44ef-82b0-5b4fab301de9" providerId="ADAL" clId="{1632347E-D9D5-4DDF-A24B-2C547984B2AC}" dt="2019-10-11T16:00:48.424" v="6" actId="20577"/>
        <pc:sldMkLst>
          <pc:docMk/>
          <pc:sldMk cId="3630040811" sldId="359"/>
        </pc:sldMkLst>
        <pc:spChg chg="mod">
          <ac:chgData name="Чуйкин Николай Константинович" userId="53628ff7-c324-44ef-82b0-5b4fab301de9" providerId="ADAL" clId="{1632347E-D9D5-4DDF-A24B-2C547984B2AC}" dt="2019-10-11T16:00:48.424" v="6" actId="20577"/>
          <ac:spMkLst>
            <pc:docMk/>
            <pc:sldMk cId="3630040811" sldId="359"/>
            <ac:spMk id="7" creationId="{00000000-0000-0000-0000-000000000000}"/>
          </ac:spMkLst>
        </pc:spChg>
      </pc:sldChg>
    </pc:docChg>
  </pc:docChgLst>
  <pc:docChgLst>
    <pc:chgData name="Веселко Никита Игоревич" userId="S::niveselko@edu.hse.ru::b2073fb5-1312-40f3-8c81-5a23db7c23e2" providerId="AD" clId="Web-{FC8B11C7-CFFF-5327-071D-0A8431452299}"/>
    <pc:docChg chg="modSld">
      <pc:chgData name="Веселко Никита Игоревич" userId="S::niveselko@edu.hse.ru::b2073fb5-1312-40f3-8c81-5a23db7c23e2" providerId="AD" clId="Web-{FC8B11C7-CFFF-5327-071D-0A8431452299}" dt="2019-10-10T13:48:54.133" v="3" actId="1076"/>
      <pc:docMkLst>
        <pc:docMk/>
      </pc:docMkLst>
      <pc:sldChg chg="modSp">
        <pc:chgData name="Веселко Никита Игоревич" userId="S::niveselko@edu.hse.ru::b2073fb5-1312-40f3-8c81-5a23db7c23e2" providerId="AD" clId="Web-{FC8B11C7-CFFF-5327-071D-0A8431452299}" dt="2019-10-10T13:48:54.133" v="3" actId="1076"/>
        <pc:sldMkLst>
          <pc:docMk/>
          <pc:sldMk cId="718621856" sldId="319"/>
        </pc:sldMkLst>
        <pc:spChg chg="mod">
          <ac:chgData name="Веселко Никита Игоревич" userId="S::niveselko@edu.hse.ru::b2073fb5-1312-40f3-8c81-5a23db7c23e2" providerId="AD" clId="Web-{FC8B11C7-CFFF-5327-071D-0A8431452299}" dt="2019-10-10T13:48:54.133" v="3" actId="1076"/>
          <ac:spMkLst>
            <pc:docMk/>
            <pc:sldMk cId="718621856" sldId="319"/>
            <ac:spMk id="5" creationId="{68C188AA-4377-453D-91E3-3EE426CB7F5F}"/>
          </ac:spMkLst>
        </pc:spChg>
      </pc:sldChg>
    </pc:docChg>
  </pc:docChgLst>
  <pc:docChgLst>
    <pc:chgData name="Olga Maksimenkova" userId="f2714537069f5c5f" providerId="LiveId" clId="{74F13B8A-1E29-4A2A-B02E-69F958AD1F68}"/>
    <pc:docChg chg="undo custSel addSld delSld modSld modSection">
      <pc:chgData name="Olga Maksimenkova" userId="f2714537069f5c5f" providerId="LiveId" clId="{74F13B8A-1E29-4A2A-B02E-69F958AD1F68}" dt="2019-10-04T09:12:59.799" v="581"/>
      <pc:docMkLst>
        <pc:docMk/>
      </pc:docMkLst>
      <pc:sldChg chg="modSp">
        <pc:chgData name="Olga Maksimenkova" userId="f2714537069f5c5f" providerId="LiveId" clId="{74F13B8A-1E29-4A2A-B02E-69F958AD1F68}" dt="2019-10-04T07:41:17.416" v="110" actId="6549"/>
        <pc:sldMkLst>
          <pc:docMk/>
          <pc:sldMk cId="0" sldId="257"/>
        </pc:sldMkLst>
        <pc:spChg chg="mod">
          <ac:chgData name="Olga Maksimenkova" userId="f2714537069f5c5f" providerId="LiveId" clId="{74F13B8A-1E29-4A2A-B02E-69F958AD1F68}" dt="2019-10-04T07:34:30.362" v="1" actId="20577"/>
          <ac:spMkLst>
            <pc:docMk/>
            <pc:sldMk cId="0" sldId="257"/>
            <ac:spMk id="2050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1:17.416" v="110" actId="6549"/>
          <ac:spMkLst>
            <pc:docMk/>
            <pc:sldMk cId="0" sldId="257"/>
            <ac:spMk id="2051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34:42.442" v="13" actId="1076"/>
          <ac:spMkLst>
            <pc:docMk/>
            <pc:sldMk cId="0" sldId="257"/>
            <ac:spMk id="4100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0:33.208" v="540" actId="20577"/>
        <pc:sldMkLst>
          <pc:docMk/>
          <pc:sldMk cId="0" sldId="261"/>
        </pc:sldMkLst>
        <pc:spChg chg="mod">
          <ac:chgData name="Olga Maksimenkova" userId="f2714537069f5c5f" providerId="LiveId" clId="{74F13B8A-1E29-4A2A-B02E-69F958AD1F68}" dt="2019-10-04T09:10:33.208" v="54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9:10:30.662" v="53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9:10:39.002" v="544" actId="20577"/>
        <pc:sldMkLst>
          <pc:docMk/>
          <pc:sldMk cId="0" sldId="268"/>
        </pc:sldMkLst>
        <pc:spChg chg="mod">
          <ac:chgData name="Olga Maksimenkova" userId="f2714537069f5c5f" providerId="LiveId" clId="{74F13B8A-1E29-4A2A-B02E-69F958AD1F68}" dt="2019-10-04T09:10:39.002" v="544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40.360" v="557" actId="20577"/>
        <pc:sldMkLst>
          <pc:docMk/>
          <pc:sldMk cId="0" sldId="269"/>
        </pc:sldMkLst>
        <pc:spChg chg="mod">
          <ac:chgData name="Olga Maksimenkova" userId="f2714537069f5c5f" providerId="LiveId" clId="{74F13B8A-1E29-4A2A-B02E-69F958AD1F68}" dt="2019-10-04T09:11:40.360" v="557" actId="20577"/>
          <ac:spMkLst>
            <pc:docMk/>
            <pc:sldMk cId="0" sldId="269"/>
            <ac:spMk id="2" creationId="{00000000-0000-0000-0000-000000000000}"/>
          </ac:spMkLst>
        </pc:spChg>
      </pc:sldChg>
      <pc:sldChg chg="del">
        <pc:chgData name="Olga Maksimenkova" userId="f2714537069f5c5f" providerId="LiveId" clId="{74F13B8A-1E29-4A2A-B02E-69F958AD1F68}" dt="2019-10-04T07:36:03.936" v="71" actId="2696"/>
        <pc:sldMkLst>
          <pc:docMk/>
          <pc:sldMk cId="0" sldId="272"/>
        </pc:sldMkLst>
      </pc:sldChg>
      <pc:sldChg chg="del">
        <pc:chgData name="Olga Maksimenkova" userId="f2714537069f5c5f" providerId="LiveId" clId="{74F13B8A-1E29-4A2A-B02E-69F958AD1F68}" dt="2019-10-04T07:36:04.090" v="72" actId="2696"/>
        <pc:sldMkLst>
          <pc:docMk/>
          <pc:sldMk cId="0" sldId="276"/>
        </pc:sldMkLst>
      </pc:sldChg>
      <pc:sldChg chg="del">
        <pc:chgData name="Olga Maksimenkova" userId="f2714537069f5c5f" providerId="LiveId" clId="{74F13B8A-1E29-4A2A-B02E-69F958AD1F68}" dt="2019-10-04T07:36:04.123" v="73" actId="2696"/>
        <pc:sldMkLst>
          <pc:docMk/>
          <pc:sldMk cId="0" sldId="280"/>
        </pc:sldMkLst>
      </pc:sldChg>
      <pc:sldChg chg="del">
        <pc:chgData name="Olga Maksimenkova" userId="f2714537069f5c5f" providerId="LiveId" clId="{74F13B8A-1E29-4A2A-B02E-69F958AD1F68}" dt="2019-10-04T07:36:03.731" v="64" actId="2696"/>
        <pc:sldMkLst>
          <pc:docMk/>
          <pc:sldMk cId="1125639977" sldId="293"/>
        </pc:sldMkLst>
      </pc:sldChg>
      <pc:sldChg chg="del">
        <pc:chgData name="Olga Maksimenkova" userId="f2714537069f5c5f" providerId="LiveId" clId="{74F13B8A-1E29-4A2A-B02E-69F958AD1F68}" dt="2019-10-04T07:36:03.804" v="67" actId="2696"/>
        <pc:sldMkLst>
          <pc:docMk/>
          <pc:sldMk cId="1428455941" sldId="297"/>
        </pc:sldMkLst>
      </pc:sldChg>
      <pc:sldChg chg="del">
        <pc:chgData name="Olga Maksimenkova" userId="f2714537069f5c5f" providerId="LiveId" clId="{74F13B8A-1E29-4A2A-B02E-69F958AD1F68}" dt="2019-10-04T07:36:03.892" v="70" actId="2696"/>
        <pc:sldMkLst>
          <pc:docMk/>
          <pc:sldMk cId="373342535" sldId="300"/>
        </pc:sldMkLst>
      </pc:sldChg>
      <pc:sldChg chg="del">
        <pc:chgData name="Olga Maksimenkova" userId="f2714537069f5c5f" providerId="LiveId" clId="{74F13B8A-1E29-4A2A-B02E-69F958AD1F68}" dt="2019-10-04T07:36:03.861" v="69" actId="2696"/>
        <pc:sldMkLst>
          <pc:docMk/>
          <pc:sldMk cId="2588521058" sldId="301"/>
        </pc:sldMkLst>
      </pc:sldChg>
      <pc:sldChg chg="del">
        <pc:chgData name="Olga Maksimenkova" userId="f2714537069f5c5f" providerId="LiveId" clId="{74F13B8A-1E29-4A2A-B02E-69F958AD1F68}" dt="2019-10-04T07:36:03.842" v="68" actId="2696"/>
        <pc:sldMkLst>
          <pc:docMk/>
          <pc:sldMk cId="2556599960" sldId="304"/>
        </pc:sldMkLst>
      </pc:sldChg>
      <pc:sldChg chg="del">
        <pc:chgData name="Olga Maksimenkova" userId="f2714537069f5c5f" providerId="LiveId" clId="{74F13B8A-1E29-4A2A-B02E-69F958AD1F68}" dt="2019-10-04T07:36:03.752" v="65" actId="2696"/>
        <pc:sldMkLst>
          <pc:docMk/>
          <pc:sldMk cId="3899438232" sldId="305"/>
        </pc:sldMkLst>
      </pc:sldChg>
      <pc:sldChg chg="del">
        <pc:chgData name="Olga Maksimenkova" userId="f2714537069f5c5f" providerId="LiveId" clId="{74F13B8A-1E29-4A2A-B02E-69F958AD1F68}" dt="2019-10-04T07:36:03.785" v="66" actId="2696"/>
        <pc:sldMkLst>
          <pc:docMk/>
          <pc:sldMk cId="3820498970" sldId="306"/>
        </pc:sldMkLst>
      </pc:sldChg>
      <pc:sldChg chg="del">
        <pc:chgData name="Olga Maksimenkova" userId="f2714537069f5c5f" providerId="LiveId" clId="{74F13B8A-1E29-4A2A-B02E-69F958AD1F68}" dt="2019-10-04T07:36:03.591" v="58" actId="2696"/>
        <pc:sldMkLst>
          <pc:docMk/>
          <pc:sldMk cId="1775070836" sldId="307"/>
        </pc:sldMkLst>
      </pc:sldChg>
      <pc:sldChg chg="del">
        <pc:chgData name="Olga Maksimenkova" userId="f2714537069f5c5f" providerId="LiveId" clId="{74F13B8A-1E29-4A2A-B02E-69F958AD1F68}" dt="2019-10-04T07:36:03.619" v="59" actId="2696"/>
        <pc:sldMkLst>
          <pc:docMk/>
          <pc:sldMk cId="3572448865" sldId="308"/>
        </pc:sldMkLst>
      </pc:sldChg>
      <pc:sldChg chg="del">
        <pc:chgData name="Olga Maksimenkova" userId="f2714537069f5c5f" providerId="LiveId" clId="{74F13B8A-1E29-4A2A-B02E-69F958AD1F68}" dt="2019-10-04T07:36:03.633" v="60" actId="2696"/>
        <pc:sldMkLst>
          <pc:docMk/>
          <pc:sldMk cId="3305710070" sldId="309"/>
        </pc:sldMkLst>
      </pc:sldChg>
      <pc:sldChg chg="del">
        <pc:chgData name="Olga Maksimenkova" userId="f2714537069f5c5f" providerId="LiveId" clId="{74F13B8A-1E29-4A2A-B02E-69F958AD1F68}" dt="2019-10-04T07:36:03.652" v="61" actId="2696"/>
        <pc:sldMkLst>
          <pc:docMk/>
          <pc:sldMk cId="2209827888" sldId="310"/>
        </pc:sldMkLst>
      </pc:sldChg>
      <pc:sldChg chg="del">
        <pc:chgData name="Olga Maksimenkova" userId="f2714537069f5c5f" providerId="LiveId" clId="{74F13B8A-1E29-4A2A-B02E-69F958AD1F68}" dt="2019-10-04T07:36:03.669" v="62" actId="2696"/>
        <pc:sldMkLst>
          <pc:docMk/>
          <pc:sldMk cId="3376374974" sldId="311"/>
        </pc:sldMkLst>
      </pc:sldChg>
      <pc:sldChg chg="del">
        <pc:chgData name="Olga Maksimenkova" userId="f2714537069f5c5f" providerId="LiveId" clId="{74F13B8A-1E29-4A2A-B02E-69F958AD1F68}" dt="2019-10-04T07:36:03.706" v="63" actId="2696"/>
        <pc:sldMkLst>
          <pc:docMk/>
          <pc:sldMk cId="3097209647" sldId="312"/>
        </pc:sldMkLst>
      </pc:sldChg>
      <pc:sldChg chg="modSp add">
        <pc:chgData name="Olga Maksimenkova" userId="f2714537069f5c5f" providerId="LiveId" clId="{74F13B8A-1E29-4A2A-B02E-69F958AD1F68}" dt="2019-10-04T09:11:57.317" v="559" actId="20577"/>
        <pc:sldMkLst>
          <pc:docMk/>
          <pc:sldMk cId="1958876828" sldId="316"/>
        </pc:sldMkLst>
        <pc:spChg chg="mod">
          <ac:chgData name="Olga Maksimenkova" userId="f2714537069f5c5f" providerId="LiveId" clId="{74F13B8A-1E29-4A2A-B02E-69F958AD1F68}" dt="2019-10-04T09:11:57.317" v="559" actId="20577"/>
          <ac:spMkLst>
            <pc:docMk/>
            <pc:sldMk cId="1958876828" sldId="316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1:30.297" v="554" actId="20577"/>
        <pc:sldMkLst>
          <pc:docMk/>
          <pc:sldMk cId="2632893593" sldId="317"/>
        </pc:sldMkLst>
        <pc:spChg chg="mod">
          <ac:chgData name="Olga Maksimenkova" userId="f2714537069f5c5f" providerId="LiveId" clId="{74F13B8A-1E29-4A2A-B02E-69F958AD1F68}" dt="2019-10-04T09:11:30.297" v="554" actId="20577"/>
          <ac:spMkLst>
            <pc:docMk/>
            <pc:sldMk cId="2632893593" sldId="317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1:04.520" v="548"/>
        <pc:sldMkLst>
          <pc:docMk/>
          <pc:sldMk cId="224397891" sldId="318"/>
        </pc:sldMkLst>
        <pc:spChg chg="mod">
          <ac:chgData name="Olga Maksimenkova" userId="f2714537069f5c5f" providerId="LiveId" clId="{74F13B8A-1E29-4A2A-B02E-69F958AD1F68}" dt="2019-10-04T09:11:04.520" v="548"/>
          <ac:spMkLst>
            <pc:docMk/>
            <pc:sldMk cId="224397891" sldId="31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0:44.603" v="545"/>
        <pc:sldMkLst>
          <pc:docMk/>
          <pc:sldMk cId="26066956" sldId="319"/>
        </pc:sldMkLst>
        <pc:spChg chg="mod">
          <ac:chgData name="Olga Maksimenkova" userId="f2714537069f5c5f" providerId="LiveId" clId="{74F13B8A-1E29-4A2A-B02E-69F958AD1F68}" dt="2019-10-04T09:10:44.603" v="545"/>
          <ac:spMkLst>
            <pc:docMk/>
            <pc:sldMk cId="26066956" sldId="31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0:48.424" v="546"/>
        <pc:sldMkLst>
          <pc:docMk/>
          <pc:sldMk cId="2735804682" sldId="320"/>
        </pc:sldMkLst>
        <pc:spChg chg="mod">
          <ac:chgData name="Olga Maksimenkova" userId="f2714537069f5c5f" providerId="LiveId" clId="{74F13B8A-1E29-4A2A-B02E-69F958AD1F68}" dt="2019-10-04T09:10:48.424" v="546"/>
          <ac:spMkLst>
            <pc:docMk/>
            <pc:sldMk cId="2735804682" sldId="32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00.811" v="547"/>
        <pc:sldMkLst>
          <pc:docMk/>
          <pc:sldMk cId="28813142" sldId="321"/>
        </pc:sldMkLst>
        <pc:spChg chg="mod">
          <ac:chgData name="Olga Maksimenkova" userId="f2714537069f5c5f" providerId="LiveId" clId="{74F13B8A-1E29-4A2A-B02E-69F958AD1F68}" dt="2019-10-04T09:11:00.811" v="547"/>
          <ac:spMkLst>
            <pc:docMk/>
            <pc:sldMk cId="28813142" sldId="32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12.094" v="550" actId="20577"/>
        <pc:sldMkLst>
          <pc:docMk/>
          <pc:sldMk cId="4261276863" sldId="322"/>
        </pc:sldMkLst>
        <pc:spChg chg="mod">
          <ac:chgData name="Olga Maksimenkova" userId="f2714537069f5c5f" providerId="LiveId" clId="{74F13B8A-1E29-4A2A-B02E-69F958AD1F68}" dt="2019-10-04T09:11:12.094" v="550" actId="20577"/>
          <ac:spMkLst>
            <pc:docMk/>
            <pc:sldMk cId="4261276863" sldId="32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17.309" v="551"/>
        <pc:sldMkLst>
          <pc:docMk/>
          <pc:sldMk cId="1781105928" sldId="323"/>
        </pc:sldMkLst>
        <pc:spChg chg="mod">
          <ac:chgData name="Olga Maksimenkova" userId="f2714537069f5c5f" providerId="LiveId" clId="{74F13B8A-1E29-4A2A-B02E-69F958AD1F68}" dt="2019-10-04T09:11:17.309" v="551"/>
          <ac:spMkLst>
            <pc:docMk/>
            <pc:sldMk cId="1781105928" sldId="32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21.594" v="552"/>
        <pc:sldMkLst>
          <pc:docMk/>
          <pc:sldMk cId="114602376" sldId="324"/>
        </pc:sldMkLst>
        <pc:spChg chg="mod">
          <ac:chgData name="Olga Maksimenkova" userId="f2714537069f5c5f" providerId="LiveId" clId="{74F13B8A-1E29-4A2A-B02E-69F958AD1F68}" dt="2019-10-04T09:11:21.594" v="552"/>
          <ac:spMkLst>
            <pc:docMk/>
            <pc:sldMk cId="114602376" sldId="32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25.428" v="553"/>
        <pc:sldMkLst>
          <pc:docMk/>
          <pc:sldMk cId="1680700817" sldId="325"/>
        </pc:sldMkLst>
        <pc:spChg chg="mod">
          <ac:chgData name="Olga Maksimenkova" userId="f2714537069f5c5f" providerId="LiveId" clId="{74F13B8A-1E29-4A2A-B02E-69F958AD1F68}" dt="2019-10-04T09:11:25.428" v="553"/>
          <ac:spMkLst>
            <pc:docMk/>
            <pc:sldMk cId="1680700817" sldId="325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22.236" v="503" actId="20577"/>
        <pc:sldMkLst>
          <pc:docMk/>
          <pc:sldMk cId="0" sldId="326"/>
        </pc:sldMkLst>
        <pc:spChg chg="mod">
          <ac:chgData name="Olga Maksimenkova" userId="f2714537069f5c5f" providerId="LiveId" clId="{74F13B8A-1E29-4A2A-B02E-69F958AD1F68}" dt="2019-10-04T07:58:09.592" v="461" actId="20577"/>
          <ac:spMkLst>
            <pc:docMk/>
            <pc:sldMk cId="0" sldId="326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9:08:22.236" v="503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34.585" v="516" actId="20577"/>
        <pc:sldMkLst>
          <pc:docMk/>
          <pc:sldMk cId="0" sldId="327"/>
        </pc:sldMkLst>
        <pc:spChg chg="mod">
          <ac:chgData name="Olga Maksimenkova" userId="f2714537069f5c5f" providerId="LiveId" clId="{74F13B8A-1E29-4A2A-B02E-69F958AD1F68}" dt="2019-10-04T09:08:34.585" v="516" actId="20577"/>
          <ac:spMkLst>
            <pc:docMk/>
            <pc:sldMk cId="0" sldId="327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40.458" v="517"/>
        <pc:sldMkLst>
          <pc:docMk/>
          <pc:sldMk cId="4018425667" sldId="328"/>
        </pc:sldMkLst>
        <pc:spChg chg="mod">
          <ac:chgData name="Olga Maksimenkova" userId="f2714537069f5c5f" providerId="LiveId" clId="{74F13B8A-1E29-4A2A-B02E-69F958AD1F68}" dt="2019-10-04T09:08:40.458" v="517"/>
          <ac:spMkLst>
            <pc:docMk/>
            <pc:sldMk cId="4018425667" sldId="32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44.628" v="518"/>
        <pc:sldMkLst>
          <pc:docMk/>
          <pc:sldMk cId="2725158678" sldId="329"/>
        </pc:sldMkLst>
        <pc:spChg chg="mod">
          <ac:chgData name="Olga Maksimenkova" userId="f2714537069f5c5f" providerId="LiveId" clId="{74F13B8A-1E29-4A2A-B02E-69F958AD1F68}" dt="2019-10-04T09:08:44.628" v="518"/>
          <ac:spMkLst>
            <pc:docMk/>
            <pc:sldMk cId="2725158678" sldId="32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48.193" v="519"/>
        <pc:sldMkLst>
          <pc:docMk/>
          <pc:sldMk cId="2805498753" sldId="330"/>
        </pc:sldMkLst>
        <pc:spChg chg="mod">
          <ac:chgData name="Olga Maksimenkova" userId="f2714537069f5c5f" providerId="LiveId" clId="{74F13B8A-1E29-4A2A-B02E-69F958AD1F68}" dt="2019-10-04T09:08:48.193" v="519"/>
          <ac:spMkLst>
            <pc:docMk/>
            <pc:sldMk cId="2805498753" sldId="330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8:52.588" v="520"/>
        <pc:sldMkLst>
          <pc:docMk/>
          <pc:sldMk cId="95306137" sldId="331"/>
        </pc:sldMkLst>
        <pc:spChg chg="mod">
          <ac:chgData name="Olga Maksimenkova" userId="f2714537069f5c5f" providerId="LiveId" clId="{74F13B8A-1E29-4A2A-B02E-69F958AD1F68}" dt="2019-10-04T09:08:52.588" v="520"/>
          <ac:spMkLst>
            <pc:docMk/>
            <pc:sldMk cId="95306137" sldId="33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14.926" v="525" actId="20577"/>
        <pc:sldMkLst>
          <pc:docMk/>
          <pc:sldMk cId="786999305" sldId="332"/>
        </pc:sldMkLst>
        <pc:spChg chg="mod">
          <ac:chgData name="Olga Maksimenkova" userId="f2714537069f5c5f" providerId="LiveId" clId="{74F13B8A-1E29-4A2A-B02E-69F958AD1F68}" dt="2019-10-04T09:09:14.926" v="525" actId="20577"/>
          <ac:spMkLst>
            <pc:docMk/>
            <pc:sldMk cId="786999305" sldId="33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23.190" v="527"/>
        <pc:sldMkLst>
          <pc:docMk/>
          <pc:sldMk cId="306211512" sldId="333"/>
        </pc:sldMkLst>
        <pc:spChg chg="mod">
          <ac:chgData name="Olga Maksimenkova" userId="f2714537069f5c5f" providerId="LiveId" clId="{74F13B8A-1E29-4A2A-B02E-69F958AD1F68}" dt="2019-10-04T09:09:23.190" v="527"/>
          <ac:spMkLst>
            <pc:docMk/>
            <pc:sldMk cId="306211512" sldId="33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33.421" v="533"/>
        <pc:sldMkLst>
          <pc:docMk/>
          <pc:sldMk cId="1043495847" sldId="334"/>
        </pc:sldMkLst>
        <pc:spChg chg="mod">
          <ac:chgData name="Olga Maksimenkova" userId="f2714537069f5c5f" providerId="LiveId" clId="{74F13B8A-1E29-4A2A-B02E-69F958AD1F68}" dt="2019-10-04T09:09:33.421" v="533"/>
          <ac:spMkLst>
            <pc:docMk/>
            <pc:sldMk cId="1043495847" sldId="33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42.424" v="534"/>
        <pc:sldMkLst>
          <pc:docMk/>
          <pc:sldMk cId="1935290028" sldId="335"/>
        </pc:sldMkLst>
        <pc:spChg chg="mod">
          <ac:chgData name="Olga Maksimenkova" userId="f2714537069f5c5f" providerId="LiveId" clId="{74F13B8A-1E29-4A2A-B02E-69F958AD1F68}" dt="2019-10-04T09:09:42.424" v="534"/>
          <ac:spMkLst>
            <pc:docMk/>
            <pc:sldMk cId="1935290028" sldId="335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09:46.575" v="535" actId="20577"/>
        <pc:sldMkLst>
          <pc:docMk/>
          <pc:sldMk cId="3606533560" sldId="336"/>
        </pc:sldMkLst>
        <pc:spChg chg="mod">
          <ac:chgData name="Olga Maksimenkova" userId="f2714537069f5c5f" providerId="LiveId" clId="{74F13B8A-1E29-4A2A-B02E-69F958AD1F68}" dt="2019-10-04T09:09:46.575" v="535" actId="20577"/>
          <ac:spMkLst>
            <pc:docMk/>
            <pc:sldMk cId="3606533560" sldId="336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1:34.186" v="555" actId="20577"/>
        <pc:sldMkLst>
          <pc:docMk/>
          <pc:sldMk cId="0" sldId="337"/>
        </pc:sldMkLst>
        <pc:spChg chg="mod">
          <ac:chgData name="Olga Maksimenkova" userId="f2714537069f5c5f" providerId="LiveId" clId="{74F13B8A-1E29-4A2A-B02E-69F958AD1F68}" dt="2019-10-04T09:11:34.186" v="555" actId="20577"/>
          <ac:spMkLst>
            <pc:docMk/>
            <pc:sldMk cId="0" sldId="337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37.345" v="556" actId="20577"/>
        <pc:sldMkLst>
          <pc:docMk/>
          <pc:sldMk cId="0" sldId="338"/>
        </pc:sldMkLst>
        <pc:spChg chg="mod">
          <ac:chgData name="Olga Maksimenkova" userId="f2714537069f5c5f" providerId="LiveId" clId="{74F13B8A-1E29-4A2A-B02E-69F958AD1F68}" dt="2019-10-04T09:11:37.345" v="556" actId="20577"/>
          <ac:spMkLst>
            <pc:docMk/>
            <pc:sldMk cId="0" sldId="33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43.506" v="558" actId="20577"/>
        <pc:sldMkLst>
          <pc:docMk/>
          <pc:sldMk cId="1004635119" sldId="339"/>
        </pc:sldMkLst>
        <pc:spChg chg="mod">
          <ac:chgData name="Olga Maksimenkova" userId="f2714537069f5c5f" providerId="LiveId" clId="{74F13B8A-1E29-4A2A-B02E-69F958AD1F68}" dt="2019-10-04T09:11:43.506" v="558" actId="20577"/>
          <ac:spMkLst>
            <pc:docMk/>
            <pc:sldMk cId="1004635119" sldId="33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1:59.641" v="560" actId="20577"/>
        <pc:sldMkLst>
          <pc:docMk/>
          <pc:sldMk cId="1440245012" sldId="340"/>
        </pc:sldMkLst>
        <pc:spChg chg="mod">
          <ac:chgData name="Olga Maksimenkova" userId="f2714537069f5c5f" providerId="LiveId" clId="{74F13B8A-1E29-4A2A-B02E-69F958AD1F68}" dt="2019-10-04T09:11:59.641" v="560" actId="20577"/>
          <ac:spMkLst>
            <pc:docMk/>
            <pc:sldMk cId="1440245012" sldId="340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2:03.450" v="561" actId="20577"/>
        <pc:sldMkLst>
          <pc:docMk/>
          <pc:sldMk cId="0" sldId="341"/>
        </pc:sldMkLst>
        <pc:spChg chg="mod">
          <ac:chgData name="Olga Maksimenkova" userId="f2714537069f5c5f" providerId="LiveId" clId="{74F13B8A-1E29-4A2A-B02E-69F958AD1F68}" dt="2019-10-04T09:12:03.450" v="561" actId="20577"/>
          <ac:spMkLst>
            <pc:docMk/>
            <pc:sldMk cId="0" sldId="341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06.323" v="562" actId="20577"/>
        <pc:sldMkLst>
          <pc:docMk/>
          <pc:sldMk cId="1170753306" sldId="342"/>
        </pc:sldMkLst>
        <pc:spChg chg="mod">
          <ac:chgData name="Olga Maksimenkova" userId="f2714537069f5c5f" providerId="LiveId" clId="{74F13B8A-1E29-4A2A-B02E-69F958AD1F68}" dt="2019-10-04T09:12:06.323" v="562" actId="20577"/>
          <ac:spMkLst>
            <pc:docMk/>
            <pc:sldMk cId="1170753306" sldId="34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13.328" v="567" actId="20577"/>
        <pc:sldMkLst>
          <pc:docMk/>
          <pc:sldMk cId="0" sldId="343"/>
        </pc:sldMkLst>
        <pc:spChg chg="mod">
          <ac:chgData name="Olga Maksimenkova" userId="f2714537069f5c5f" providerId="LiveId" clId="{74F13B8A-1E29-4A2A-B02E-69F958AD1F68}" dt="2019-10-04T09:12:13.328" v="567" actId="20577"/>
          <ac:spMkLst>
            <pc:docMk/>
            <pc:sldMk cId="0" sldId="343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19.182" v="568"/>
        <pc:sldMkLst>
          <pc:docMk/>
          <pc:sldMk cId="0" sldId="344"/>
        </pc:sldMkLst>
        <pc:spChg chg="mod">
          <ac:chgData name="Olga Maksimenkova" userId="f2714537069f5c5f" providerId="LiveId" clId="{74F13B8A-1E29-4A2A-B02E-69F958AD1F68}" dt="2019-10-04T09:12:19.182" v="568"/>
          <ac:spMkLst>
            <pc:docMk/>
            <pc:sldMk cId="0" sldId="344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22.460" v="569"/>
        <pc:sldMkLst>
          <pc:docMk/>
          <pc:sldMk cId="3220337405" sldId="345"/>
        </pc:sldMkLst>
        <pc:spChg chg="mod">
          <ac:chgData name="Olga Maksimenkova" userId="f2714537069f5c5f" providerId="LiveId" clId="{74F13B8A-1E29-4A2A-B02E-69F958AD1F68}" dt="2019-10-04T09:12:22.460" v="569"/>
          <ac:spMkLst>
            <pc:docMk/>
            <pc:sldMk cId="3220337405" sldId="345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2:26.933" v="570"/>
        <pc:sldMkLst>
          <pc:docMk/>
          <pc:sldMk cId="804982707" sldId="346"/>
        </pc:sldMkLst>
        <pc:spChg chg="mod">
          <ac:chgData name="Olga Maksimenkova" userId="f2714537069f5c5f" providerId="LiveId" clId="{74F13B8A-1E29-4A2A-B02E-69F958AD1F68}" dt="2019-10-04T09:12:26.933" v="570"/>
          <ac:spMkLst>
            <pc:docMk/>
            <pc:sldMk cId="804982707" sldId="346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33.650" v="573" actId="20577"/>
        <pc:sldMkLst>
          <pc:docMk/>
          <pc:sldMk cId="3295354380" sldId="347"/>
        </pc:sldMkLst>
        <pc:spChg chg="mod">
          <ac:chgData name="Olga Maksimenkova" userId="f2714537069f5c5f" providerId="LiveId" clId="{74F13B8A-1E29-4A2A-B02E-69F958AD1F68}" dt="2019-10-04T09:12:33.650" v="573" actId="20577"/>
          <ac:spMkLst>
            <pc:docMk/>
            <pc:sldMk cId="3295354380" sldId="347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38.062" v="574"/>
        <pc:sldMkLst>
          <pc:docMk/>
          <pc:sldMk cId="2543858888" sldId="348"/>
        </pc:sldMkLst>
        <pc:spChg chg="mod">
          <ac:chgData name="Olga Maksimenkova" userId="f2714537069f5c5f" providerId="LiveId" clId="{74F13B8A-1E29-4A2A-B02E-69F958AD1F68}" dt="2019-10-04T09:12:38.062" v="574"/>
          <ac:spMkLst>
            <pc:docMk/>
            <pc:sldMk cId="2543858888" sldId="348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41.563" v="575"/>
        <pc:sldMkLst>
          <pc:docMk/>
          <pc:sldMk cId="1820078913" sldId="349"/>
        </pc:sldMkLst>
        <pc:spChg chg="mod">
          <ac:chgData name="Olga Maksimenkova" userId="f2714537069f5c5f" providerId="LiveId" clId="{74F13B8A-1E29-4A2A-B02E-69F958AD1F68}" dt="2019-10-04T09:12:41.563" v="575"/>
          <ac:spMkLst>
            <pc:docMk/>
            <pc:sldMk cId="1820078913" sldId="349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45.505" v="576"/>
        <pc:sldMkLst>
          <pc:docMk/>
          <pc:sldMk cId="574736920" sldId="350"/>
        </pc:sldMkLst>
        <pc:spChg chg="mod">
          <ac:chgData name="Olga Maksimenkova" userId="f2714537069f5c5f" providerId="LiveId" clId="{74F13B8A-1E29-4A2A-B02E-69F958AD1F68}" dt="2019-10-04T09:12:45.505" v="576"/>
          <ac:spMkLst>
            <pc:docMk/>
            <pc:sldMk cId="574736920" sldId="350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9:12:50.866" v="579"/>
        <pc:sldMkLst>
          <pc:docMk/>
          <pc:sldMk cId="898744361" sldId="351"/>
        </pc:sldMkLst>
        <pc:spChg chg="mod">
          <ac:chgData name="Olga Maksimenkova" userId="f2714537069f5c5f" providerId="LiveId" clId="{74F13B8A-1E29-4A2A-B02E-69F958AD1F68}" dt="2019-10-04T09:12:50.866" v="579"/>
          <ac:spMkLst>
            <pc:docMk/>
            <pc:sldMk cId="898744361" sldId="351"/>
            <ac:spMk id="5" creationId="{68C188AA-4377-453D-91E3-3EE426CB7F5F}"/>
          </ac:spMkLst>
        </pc:spChg>
        <pc:spChg chg="mod">
          <ac:chgData name="Olga Maksimenkova" userId="f2714537069f5c5f" providerId="LiveId" clId="{74F13B8A-1E29-4A2A-B02E-69F958AD1F68}" dt="2019-10-04T07:48:52.765" v="284" actId="1076"/>
          <ac:spMkLst>
            <pc:docMk/>
            <pc:sldMk cId="898744361" sldId="351"/>
            <ac:spMk id="7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56.453" v="580"/>
        <pc:sldMkLst>
          <pc:docMk/>
          <pc:sldMk cId="1642309310" sldId="352"/>
        </pc:sldMkLst>
        <pc:spChg chg="mod">
          <ac:chgData name="Olga Maksimenkova" userId="f2714537069f5c5f" providerId="LiveId" clId="{74F13B8A-1E29-4A2A-B02E-69F958AD1F68}" dt="2019-10-04T09:12:56.453" v="580"/>
          <ac:spMkLst>
            <pc:docMk/>
            <pc:sldMk cId="1642309310" sldId="352"/>
            <ac:spMk id="2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9:12:59.799" v="581"/>
        <pc:sldMkLst>
          <pc:docMk/>
          <pc:sldMk cId="385820096" sldId="353"/>
        </pc:sldMkLst>
        <pc:spChg chg="mod">
          <ac:chgData name="Olga Maksimenkova" userId="f2714537069f5c5f" providerId="LiveId" clId="{74F13B8A-1E29-4A2A-B02E-69F958AD1F68}" dt="2019-10-04T09:12:59.799" v="581"/>
          <ac:spMkLst>
            <pc:docMk/>
            <pc:sldMk cId="385820096" sldId="353"/>
            <ac:spMk id="5" creationId="{68C188AA-4377-453D-91E3-3EE426CB7F5F}"/>
          </ac:spMkLst>
        </pc:spChg>
      </pc:sldChg>
      <pc:sldChg chg="modSp add">
        <pc:chgData name="Olga Maksimenkova" userId="f2714537069f5c5f" providerId="LiveId" clId="{74F13B8A-1E29-4A2A-B02E-69F958AD1F68}" dt="2019-10-04T07:42:50.387" v="149" actId="207"/>
        <pc:sldMkLst>
          <pc:docMk/>
          <pc:sldMk cId="0" sldId="354"/>
        </pc:sldMkLst>
        <pc:spChg chg="mod">
          <ac:chgData name="Olga Maksimenkova" userId="f2714537069f5c5f" providerId="LiveId" clId="{74F13B8A-1E29-4A2A-B02E-69F958AD1F68}" dt="2019-10-04T07:42:10.611" v="115" actId="27636"/>
          <ac:spMkLst>
            <pc:docMk/>
            <pc:sldMk cId="0" sldId="354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2:50.387" v="149" actId="207"/>
          <ac:spMkLst>
            <pc:docMk/>
            <pc:sldMk cId="0" sldId="354"/>
            <ac:spMk id="3" creationId="{00000000-0000-0000-0000-000000000000}"/>
          </ac:spMkLst>
        </pc:spChg>
      </pc:sldChg>
      <pc:sldChg chg="add">
        <pc:chgData name="Olga Maksimenkova" userId="f2714537069f5c5f" providerId="LiveId" clId="{74F13B8A-1E29-4A2A-B02E-69F958AD1F68}" dt="2019-10-04T07:40:24.532" v="108"/>
        <pc:sldMkLst>
          <pc:docMk/>
          <pc:sldMk cId="0" sldId="355"/>
        </pc:sldMkLst>
      </pc:sldChg>
      <pc:sldChg chg="modSp add">
        <pc:chgData name="Olga Maksimenkova" userId="f2714537069f5c5f" providerId="LiveId" clId="{74F13B8A-1E29-4A2A-B02E-69F958AD1F68}" dt="2019-10-04T07:54:11.106" v="287" actId="20577"/>
        <pc:sldMkLst>
          <pc:docMk/>
          <pc:sldMk cId="0" sldId="356"/>
        </pc:sldMkLst>
        <pc:spChg chg="mod">
          <ac:chgData name="Olga Maksimenkova" userId="f2714537069f5c5f" providerId="LiveId" clId="{74F13B8A-1E29-4A2A-B02E-69F958AD1F68}" dt="2019-10-04T07:54:11.106" v="287" actId="20577"/>
          <ac:spMkLst>
            <pc:docMk/>
            <pc:sldMk cId="0" sldId="356"/>
            <ac:spMk id="28675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3:15.905" v="151" actId="1076"/>
          <ac:spMkLst>
            <pc:docMk/>
            <pc:sldMk cId="0" sldId="356"/>
            <ac:spMk id="28678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7:44:15.119" v="212" actId="6549"/>
        <pc:sldMkLst>
          <pc:docMk/>
          <pc:sldMk cId="3697110237" sldId="357"/>
        </pc:sldMkLst>
        <pc:spChg chg="mod">
          <ac:chgData name="Olga Maksimenkova" userId="f2714537069f5c5f" providerId="LiveId" clId="{74F13B8A-1E29-4A2A-B02E-69F958AD1F68}" dt="2019-10-04T07:44:15.119" v="212" actId="6549"/>
          <ac:spMkLst>
            <pc:docMk/>
            <pc:sldMk cId="3697110237" sldId="357"/>
            <ac:spMk id="28675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3:27.279" v="154" actId="1076"/>
          <ac:spMkLst>
            <pc:docMk/>
            <pc:sldMk cId="3697110237" sldId="357"/>
            <ac:spMk id="28678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7:55:14.426" v="403" actId="6549"/>
        <pc:sldMkLst>
          <pc:docMk/>
          <pc:sldMk cId="2480358005" sldId="358"/>
        </pc:sldMkLst>
        <pc:spChg chg="mod">
          <ac:chgData name="Olga Maksimenkova" userId="f2714537069f5c5f" providerId="LiveId" clId="{74F13B8A-1E29-4A2A-B02E-69F958AD1F68}" dt="2019-10-04T07:55:14.426" v="403" actId="6549"/>
          <ac:spMkLst>
            <pc:docMk/>
            <pc:sldMk cId="2480358005" sldId="358"/>
            <ac:spMk id="28675" creationId="{00000000-0000-0000-0000-000000000000}"/>
          </ac:spMkLst>
        </pc:spChg>
      </pc:sldChg>
      <pc:sldChg chg="modSp add">
        <pc:chgData name="Olga Maksimenkova" userId="f2714537069f5c5f" providerId="LiveId" clId="{74F13B8A-1E29-4A2A-B02E-69F958AD1F68}" dt="2019-10-04T07:55:19.496" v="404" actId="1076"/>
        <pc:sldMkLst>
          <pc:docMk/>
          <pc:sldMk cId="3630040811" sldId="359"/>
        </pc:sldMkLst>
        <pc:spChg chg="mod">
          <ac:chgData name="Olga Maksimenkova" userId="f2714537069f5c5f" providerId="LiveId" clId="{74F13B8A-1E29-4A2A-B02E-69F958AD1F68}" dt="2019-10-04T07:55:19.496" v="404" actId="1076"/>
          <ac:spMkLst>
            <pc:docMk/>
            <pc:sldMk cId="3630040811" sldId="359"/>
            <ac:spMk id="7" creationId="{00000000-0000-0000-0000-000000000000}"/>
          </ac:spMkLst>
        </pc:spChg>
      </pc:sldChg>
      <pc:sldChg chg="addSp delSp modSp add">
        <pc:chgData name="Olga Maksimenkova" userId="f2714537069f5c5f" providerId="LiveId" clId="{74F13B8A-1E29-4A2A-B02E-69F958AD1F68}" dt="2019-10-04T07:56:50.606" v="432" actId="14100"/>
        <pc:sldMkLst>
          <pc:docMk/>
          <pc:sldMk cId="1018962536" sldId="360"/>
        </pc:sldMkLst>
        <pc:spChg chg="add mod">
          <ac:chgData name="Olga Maksimenkova" userId="f2714537069f5c5f" providerId="LiveId" clId="{74F13B8A-1E29-4A2A-B02E-69F958AD1F68}" dt="2019-10-04T07:56:50.606" v="432" actId="14100"/>
          <ac:spMkLst>
            <pc:docMk/>
            <pc:sldMk cId="1018962536" sldId="360"/>
            <ac:spMk id="2" creationId="{B04B0B78-BC72-4932-935E-2F6003A14BA8}"/>
          </ac:spMkLst>
        </pc:spChg>
        <pc:spChg chg="add del mod">
          <ac:chgData name="Olga Maksimenkova" userId="f2714537069f5c5f" providerId="LiveId" clId="{74F13B8A-1E29-4A2A-B02E-69F958AD1F68}" dt="2019-10-04T07:56:46.121" v="430" actId="12"/>
          <ac:spMkLst>
            <pc:docMk/>
            <pc:sldMk cId="1018962536" sldId="360"/>
            <ac:spMk id="3" creationId="{71FC650D-7262-482D-9CDF-0604CDDEA316}"/>
          </ac:spMkLst>
        </pc:spChg>
        <pc:spChg chg="add del mod">
          <ac:chgData name="Olga Maksimenkova" userId="f2714537069f5c5f" providerId="LiveId" clId="{74F13B8A-1E29-4A2A-B02E-69F958AD1F68}" dt="2019-10-04T07:55:53.681" v="411"/>
          <ac:spMkLst>
            <pc:docMk/>
            <pc:sldMk cId="1018962536" sldId="360"/>
            <ac:spMk id="4" creationId="{92EF36C8-828B-442B-A529-BAED20A1C49A}"/>
          </ac:spMkLst>
        </pc:spChg>
        <pc:spChg chg="del mod">
          <ac:chgData name="Olga Maksimenkova" userId="f2714537069f5c5f" providerId="LiveId" clId="{74F13B8A-1E29-4A2A-B02E-69F958AD1F68}" dt="2019-10-04T07:55:46.767" v="408" actId="478"/>
          <ac:spMkLst>
            <pc:docMk/>
            <pc:sldMk cId="1018962536" sldId="360"/>
            <ac:spMk id="5" creationId="{68C188AA-4377-453D-91E3-3EE426CB7F5F}"/>
          </ac:spMkLst>
        </pc:spChg>
        <pc:spChg chg="del mod">
          <ac:chgData name="Olga Maksimenkova" userId="f2714537069f5c5f" providerId="LiveId" clId="{74F13B8A-1E29-4A2A-B02E-69F958AD1F68}" dt="2019-10-04T07:56:37.935" v="425" actId="478"/>
          <ac:spMkLst>
            <pc:docMk/>
            <pc:sldMk cId="1018962536" sldId="360"/>
            <ac:spMk id="6" creationId="{0E004117-9203-49B1-BB3F-18401307631C}"/>
          </ac:spMkLst>
        </pc:spChg>
        <pc:spChg chg="add del mod">
          <ac:chgData name="Olga Maksimenkova" userId="f2714537069f5c5f" providerId="LiveId" clId="{74F13B8A-1E29-4A2A-B02E-69F958AD1F68}" dt="2019-10-04T07:55:53.681" v="411"/>
          <ac:spMkLst>
            <pc:docMk/>
            <pc:sldMk cId="1018962536" sldId="360"/>
            <ac:spMk id="7" creationId="{E9E629F5-C13D-4F76-B0B3-1DADA1DFE3EE}"/>
          </ac:spMkLst>
        </pc:spChg>
        <pc:spChg chg="del mod">
          <ac:chgData name="Olga Maksimenkova" userId="f2714537069f5c5f" providerId="LiveId" clId="{74F13B8A-1E29-4A2A-B02E-69F958AD1F68}" dt="2019-10-04T07:56:38.794" v="426" actId="478"/>
          <ac:spMkLst>
            <pc:docMk/>
            <pc:sldMk cId="1018962536" sldId="360"/>
            <ac:spMk id="8" creationId="{4879AD42-DF9B-4B43-B1A5-C5CA8EE30E51}"/>
          </ac:spMkLst>
        </pc:spChg>
        <pc:spChg chg="del mod">
          <ac:chgData name="Olga Maksimenkova" userId="f2714537069f5c5f" providerId="LiveId" clId="{74F13B8A-1E29-4A2A-B02E-69F958AD1F68}" dt="2019-10-04T07:56:39.606" v="427" actId="478"/>
          <ac:spMkLst>
            <pc:docMk/>
            <pc:sldMk cId="1018962536" sldId="360"/>
            <ac:spMk id="9" creationId="{D843DD01-D49B-40B7-A8A2-49F2DA7112B7}"/>
          </ac:spMkLst>
        </pc:spChg>
      </pc:sldChg>
      <pc:sldChg chg="modSp add del">
        <pc:chgData name="Olga Maksimenkova" userId="f2714537069f5c5f" providerId="LiveId" clId="{74F13B8A-1E29-4A2A-B02E-69F958AD1F68}" dt="2019-10-04T07:58:05.395" v="454" actId="2696"/>
        <pc:sldMkLst>
          <pc:docMk/>
          <pc:sldMk cId="0" sldId="361"/>
        </pc:sldMkLst>
        <pc:spChg chg="mod">
          <ac:chgData name="Olga Maksimenkova" userId="f2714537069f5c5f" providerId="LiveId" clId="{74F13B8A-1E29-4A2A-B02E-69F958AD1F68}" dt="2019-10-04T07:46:30.793" v="237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57:27.059" v="453" actId="20577"/>
          <ac:spMkLst>
            <pc:docMk/>
            <pc:sldMk cId="0" sldId="361"/>
            <ac:spMk id="3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11" v="455" actId="2696"/>
        <pc:sldMkLst>
          <pc:docMk/>
          <pc:sldMk cId="0" sldId="362"/>
        </pc:sldMkLst>
        <pc:spChg chg="mod">
          <ac:chgData name="Olga Maksimenkova" userId="f2714537069f5c5f" providerId="LiveId" clId="{74F13B8A-1E29-4A2A-B02E-69F958AD1F68}" dt="2019-10-04T07:46:33.799" v="238" actId="20577"/>
          <ac:spMkLst>
            <pc:docMk/>
            <pc:sldMk cId="0" sldId="362"/>
            <ac:spMk id="2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28" v="456" actId="2696"/>
        <pc:sldMkLst>
          <pc:docMk/>
          <pc:sldMk cId="0" sldId="363"/>
        </pc:sldMkLst>
        <pc:spChg chg="mod">
          <ac:chgData name="Olga Maksimenkova" userId="f2714537069f5c5f" providerId="LiveId" clId="{74F13B8A-1E29-4A2A-B02E-69F958AD1F68}" dt="2019-10-04T07:46:36.330" v="239" actId="20577"/>
          <ac:spMkLst>
            <pc:docMk/>
            <pc:sldMk cId="0" sldId="363"/>
            <ac:spMk id="2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48" v="457" actId="2696"/>
        <pc:sldMkLst>
          <pc:docMk/>
          <pc:sldMk cId="1311670527" sldId="364"/>
        </pc:sldMkLst>
        <pc:spChg chg="mod">
          <ac:chgData name="Olga Maksimenkova" userId="f2714537069f5c5f" providerId="LiveId" clId="{74F13B8A-1E29-4A2A-B02E-69F958AD1F68}" dt="2019-10-04T07:46:39.278" v="240" actId="20577"/>
          <ac:spMkLst>
            <pc:docMk/>
            <pc:sldMk cId="1311670527" sldId="364"/>
            <ac:spMk id="2" creationId="{00000000-0000-0000-0000-000000000000}"/>
          </ac:spMkLst>
        </pc:spChg>
      </pc:sldChg>
      <pc:sldChg chg="delSp modSp add del">
        <pc:chgData name="Olga Maksimenkova" userId="f2714537069f5c5f" providerId="LiveId" clId="{74F13B8A-1E29-4A2A-B02E-69F958AD1F68}" dt="2019-10-04T07:58:05.467" v="458" actId="2696"/>
        <pc:sldMkLst>
          <pc:docMk/>
          <pc:sldMk cId="300222094" sldId="365"/>
        </pc:sldMkLst>
        <pc:spChg chg="mod">
          <ac:chgData name="Olga Maksimenkova" userId="f2714537069f5c5f" providerId="LiveId" clId="{74F13B8A-1E29-4A2A-B02E-69F958AD1F68}" dt="2019-10-04T07:46:42.016" v="241" actId="20577"/>
          <ac:spMkLst>
            <pc:docMk/>
            <pc:sldMk cId="300222094" sldId="365"/>
            <ac:spMk id="2" creationId="{00000000-0000-0000-0000-000000000000}"/>
          </ac:spMkLst>
        </pc:spChg>
        <pc:spChg chg="mod">
          <ac:chgData name="Olga Maksimenkova" userId="f2714537069f5c5f" providerId="LiveId" clId="{74F13B8A-1E29-4A2A-B02E-69F958AD1F68}" dt="2019-10-04T07:45:00.190" v="214" actId="1076"/>
          <ac:spMkLst>
            <pc:docMk/>
            <pc:sldMk cId="300222094" sldId="365"/>
            <ac:spMk id="28675" creationId="{00000000-0000-0000-0000-000000000000}"/>
          </ac:spMkLst>
        </pc:spChg>
        <pc:spChg chg="del">
          <ac:chgData name="Olga Maksimenkova" userId="f2714537069f5c5f" providerId="LiveId" clId="{74F13B8A-1E29-4A2A-B02E-69F958AD1F68}" dt="2019-10-04T07:44:58.707" v="213" actId="478"/>
          <ac:spMkLst>
            <pc:docMk/>
            <pc:sldMk cId="300222094" sldId="365"/>
            <ac:spMk id="28678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481" v="459" actId="2696"/>
        <pc:sldMkLst>
          <pc:docMk/>
          <pc:sldMk cId="584246493" sldId="366"/>
        </pc:sldMkLst>
        <pc:spChg chg="mod">
          <ac:chgData name="Olga Maksimenkova" userId="f2714537069f5c5f" providerId="LiveId" clId="{74F13B8A-1E29-4A2A-B02E-69F958AD1F68}" dt="2019-10-04T07:46:45.033" v="242" actId="20577"/>
          <ac:spMkLst>
            <pc:docMk/>
            <pc:sldMk cId="584246493" sldId="366"/>
            <ac:spMk id="5" creationId="{68C188AA-4377-453D-91E3-3EE426CB7F5F}"/>
          </ac:spMkLst>
        </pc:spChg>
        <pc:spChg chg="mod">
          <ac:chgData name="Olga Maksimenkova" userId="f2714537069f5c5f" providerId="LiveId" clId="{74F13B8A-1E29-4A2A-B02E-69F958AD1F68}" dt="2019-10-04T07:45:05.423" v="215" actId="1076"/>
          <ac:spMkLst>
            <pc:docMk/>
            <pc:sldMk cId="584246493" sldId="366"/>
            <ac:spMk id="7" creationId="{00000000-0000-0000-0000-000000000000}"/>
          </ac:spMkLst>
        </pc:spChg>
      </pc:sldChg>
      <pc:sldChg chg="modSp add del">
        <pc:chgData name="Olga Maksimenkova" userId="f2714537069f5c5f" providerId="LiveId" clId="{74F13B8A-1E29-4A2A-B02E-69F958AD1F68}" dt="2019-10-04T07:58:05.500" v="460" actId="2696"/>
        <pc:sldMkLst>
          <pc:docMk/>
          <pc:sldMk cId="2236918913" sldId="367"/>
        </pc:sldMkLst>
        <pc:spChg chg="mod">
          <ac:chgData name="Olga Maksimenkova" userId="f2714537069f5c5f" providerId="LiveId" clId="{74F13B8A-1E29-4A2A-B02E-69F958AD1F68}" dt="2019-10-04T07:46:47.364" v="243" actId="20577"/>
          <ac:spMkLst>
            <pc:docMk/>
            <pc:sldMk cId="2236918913" sldId="367"/>
            <ac:spMk id="5" creationId="{68C188AA-4377-453D-91E3-3EE426CB7F5F}"/>
          </ac:spMkLst>
        </pc:spChg>
      </pc:sldChg>
    </pc:docChg>
  </pc:docChgLst>
  <pc:docChgLst>
    <pc:chgData name="Штеменко Дмитрий Сергеевич" userId="S::dsshtemenko@edu.hse.ru::4d4aa189-8862-4e57-8e9b-99e83bf25578" providerId="AD" clId="Web-{ED321FA3-9784-D802-1595-7156A524A134}"/>
    <pc:docChg chg="modSld">
      <pc:chgData name="Штеменко Дмитрий Сергеевич" userId="S::dsshtemenko@edu.hse.ru::4d4aa189-8862-4e57-8e9b-99e83bf25578" providerId="AD" clId="Web-{ED321FA3-9784-D802-1595-7156A524A134}" dt="2019-10-14T19:42:49.194" v="1" actId="20577"/>
      <pc:docMkLst>
        <pc:docMk/>
      </pc:docMkLst>
      <pc:sldChg chg="modSp">
        <pc:chgData name="Штеменко Дмитрий Сергеевич" userId="S::dsshtemenko@edu.hse.ru::4d4aa189-8862-4e57-8e9b-99e83bf25578" providerId="AD" clId="Web-{ED321FA3-9784-D802-1595-7156A524A134}" dt="2019-10-14T19:28:35.921" v="0" actId="20577"/>
        <pc:sldMkLst>
          <pc:docMk/>
          <pc:sldMk cId="2632893593" sldId="317"/>
        </pc:sldMkLst>
        <pc:spChg chg="mod">
          <ac:chgData name="Штеменко Дмитрий Сергеевич" userId="S::dsshtemenko@edu.hse.ru::4d4aa189-8862-4e57-8e9b-99e83bf25578" providerId="AD" clId="Web-{ED321FA3-9784-D802-1595-7156A524A134}" dt="2019-10-14T19:28:35.921" v="0" actId="20577"/>
          <ac:spMkLst>
            <pc:docMk/>
            <pc:sldMk cId="2632893593" sldId="317"/>
            <ac:spMk id="5" creationId="{68C188AA-4377-453D-91E3-3EE426CB7F5F}"/>
          </ac:spMkLst>
        </pc:spChg>
      </pc:sldChg>
      <pc:sldChg chg="modSp">
        <pc:chgData name="Штеменко Дмитрий Сергеевич" userId="S::dsshtemenko@edu.hse.ru::4d4aa189-8862-4e57-8e9b-99e83bf25578" providerId="AD" clId="Web-{ED321FA3-9784-D802-1595-7156A524A134}" dt="2019-10-14T19:42:49.194" v="1" actId="20577"/>
        <pc:sldMkLst>
          <pc:docMk/>
          <pc:sldMk cId="659398157" sldId="365"/>
        </pc:sldMkLst>
        <pc:spChg chg="mod">
          <ac:chgData name="Штеменко Дмитрий Сергеевич" userId="S::dsshtemenko@edu.hse.ru::4d4aa189-8862-4e57-8e9b-99e83bf25578" providerId="AD" clId="Web-{ED321FA3-9784-D802-1595-7156A524A134}" dt="2019-10-14T19:42:49.194" v="1" actId="20577"/>
          <ac:spMkLst>
            <pc:docMk/>
            <pc:sldMk cId="659398157" sldId="365"/>
            <ac:spMk id="2" creationId="{8246530D-3D8A-4836-A620-6BDBED07B2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3C58842-D45E-409C-8CAD-2DF6DF249DB0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F8EBB-58DB-40CD-92BF-970FE1972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04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764E43-CBA4-4DF8-9CCE-75985AF4DF6C}" type="datetimeFigureOut">
              <a:rPr lang="ru-RU"/>
              <a:pPr>
                <a:defRPr/>
              </a:pPr>
              <a:t>14.10.2019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9F0BC28-7621-4D33-9785-8AE962492B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9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docs.microsoft.com</a:t>
            </a:r>
            <a:r>
              <a:rPr lang="en-US"/>
              <a:t>/</a:t>
            </a:r>
            <a:r>
              <a:rPr lang="en-US" err="1"/>
              <a:t>ru-ru</a:t>
            </a:r>
            <a:r>
              <a:rPr lang="en-US"/>
              <a:t>/dotnet/</a:t>
            </a:r>
            <a:r>
              <a:rPr lang="en-US" err="1"/>
              <a:t>csharp</a:t>
            </a:r>
            <a:r>
              <a:rPr lang="en-US"/>
              <a:t>/programming-guide/arrays/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F0BC28-7621-4D33-9785-8AE962492B7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00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99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5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6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79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30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71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09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7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765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1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371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586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6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98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22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03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25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Здесь пишем содержательную постановку задачи, утвержденную преподавателем.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Выделите наиболее значимые моменты в алгоритме и опишите их отдельно!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67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718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4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Выделите наиболее значимые моменты в алгоритме и опишите их отдельно!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1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Разместить полный код решения на слайде (или нескольких слайдах, если потребуется).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78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заключительном слайде предложите несколько заданий для самостоятельной работы над кодом. Надо предложить 2-3 (но можно больше) задания.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45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200359-FA40-4233-B85F-31F904657D0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49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B3DB-172E-4298-806A-4ECD49C80F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6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A89D3-0580-4407-9303-0D81B92D5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52B7-A3C6-4E6B-8FBE-678FDBA76B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6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2646-0694-4B7F-B0F7-5AC7BC2CF4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0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8B6DA-80D8-4A4F-A9B7-5DB5BA447C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2A105-C225-4253-8ABB-46D3B8374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73898-291E-4F22-A7B2-7D77E8FFAE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8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BF7A-AC97-4FEA-B332-FC7DB5DDBF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5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43A2A-F902-41AF-BFFB-CD4C2292DB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0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1863-7DB1-4210-816D-35F8A52772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A343C-C3BC-432E-A7CB-A0EF61B53A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7EECA2-F95C-4C67-8347-88A53B607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  </a:t>
            </a:r>
            <a:b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Практическое занятие 6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38338" y="4114800"/>
            <a:ext cx="5334000" cy="1371600"/>
          </a:xfrm>
          <a:ln>
            <a:solidFill>
              <a:srgbClr val="0070C0"/>
            </a:solidFill>
          </a:ln>
        </p:spPr>
        <p:txBody>
          <a:bodyPr anchor="ctr"/>
          <a:lstStyle/>
          <a:p>
            <a:pPr eaLnBrk="1" hangingPunct="1">
              <a:spcBef>
                <a:spcPct val="0"/>
              </a:spcBef>
              <a:defRPr/>
            </a:pPr>
            <a:r>
              <a:rPr lang="ru-RU" sz="2800" b="1" kern="1200">
                <a:solidFill>
                  <a:srgbClr val="009900"/>
                </a:solidFill>
              </a:rPr>
              <a:t>Работа с файлами</a:t>
            </a: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8600" y="304800"/>
            <a:ext cx="83704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/>
              <a:t>Дисциплина «Программирование»	</a:t>
            </a:r>
            <a:r>
              <a:rPr lang="ru-RU" altLang="ru-RU" sz="1800" err="1"/>
              <a:t>В.А.Дударев</a:t>
            </a:r>
            <a:r>
              <a:rPr lang="ru-RU" altLang="ru-RU" sz="1800"/>
              <a:t>, О.В. Максименкова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531801" y="1369627"/>
            <a:ext cx="8229600" cy="4579653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вводимое число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список цифр числа в двоичном коде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List&lt;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строка для записи в файл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Введите число: "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05725" y="1369627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F104E083-6CE7-4F68-8A11-A0E1D0298616}"/>
              </a:ext>
            </a:extLst>
          </p:cNvPr>
          <p:cNvSpPr txBox="1">
            <a:spLocks/>
          </p:cNvSpPr>
          <p:nvPr/>
        </p:nvSpPr>
        <p:spPr bwMode="auto">
          <a:xfrm>
            <a:off x="479085" y="1166018"/>
            <a:ext cx="8229600" cy="4783262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altLang="ru-RU" sz="1600" b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F116-E8BF-404B-BAEE-A844604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15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	     try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ввод и проверка числа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n = 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(n &lt;= 0)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ru-RU" sz="180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Число было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 			+ 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ru-RU" sz="1800">
                <a:solidFill>
                  <a:srgbClr val="A31515"/>
                </a:solidFill>
                <a:latin typeface="Consolas" panose="020B0609020204030204" pitchFamily="49" charset="0"/>
              </a:rPr>
              <a:t>неположительным.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”</a:t>
            </a: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</a:p>
        </p:txBody>
      </p:sp>
    </p:spTree>
    <p:extLst>
      <p:ext uri="{BB962C8B-B14F-4D97-AF65-F5344CB8AC3E}">
        <p14:creationId xmlns:p14="http://schemas.microsoft.com/office/powerpoint/2010/main" val="401842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F104E083-6CE7-4F68-8A11-A0E1D0298616}"/>
              </a:ext>
            </a:extLst>
          </p:cNvPr>
          <p:cNvSpPr txBox="1">
            <a:spLocks/>
          </p:cNvSpPr>
          <p:nvPr/>
        </p:nvSpPr>
        <p:spPr bwMode="auto">
          <a:xfrm>
            <a:off x="479084" y="1340769"/>
            <a:ext cx="8229600" cy="410445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altLang="ru-RU" sz="1600" b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F116-E8BF-404B-BAEE-A844604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	     // перевод в двоичную СС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(n &gt; 0)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binaryNumberList.Add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)(n % 2));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n /= 2;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// Добавление незначащих нулей до 32 знаков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binaryNumberList.Count; i &lt; 32; i++)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binaryNumberList.Add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2515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F104E083-6CE7-4F68-8A11-A0E1D0298616}"/>
              </a:ext>
            </a:extLst>
          </p:cNvPr>
          <p:cNvSpPr txBox="1">
            <a:spLocks/>
          </p:cNvSpPr>
          <p:nvPr/>
        </p:nvSpPr>
        <p:spPr bwMode="auto">
          <a:xfrm>
            <a:off x="479084" y="1340769"/>
            <a:ext cx="8229600" cy="187220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altLang="ru-RU" sz="1600" b="1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2DF116-E8BF-404B-BAEE-A844604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8507288" cy="4525963"/>
          </a:xfrm>
        </p:spPr>
        <p:txBody>
          <a:bodyPr/>
          <a:lstStyle/>
          <a:p>
            <a:pPr marL="0" indent="0">
              <a:buNone/>
            </a:pPr>
            <a:r>
              <a:rPr lang="ru-RU" sz="1800">
                <a:solidFill>
                  <a:srgbClr val="008000"/>
                </a:solidFill>
                <a:latin typeface="Consolas" panose="020B0609020204030204" pitchFamily="49" charset="0"/>
              </a:rPr>
              <a:t>	     // Запись в строковом формате</a:t>
            </a:r>
            <a:endParaRPr lang="ru-RU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binaryNumberList.Count - 1; i &gt;= 0; i--)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binaryNumberList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80549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2555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(1)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531801" y="1369627"/>
            <a:ext cx="8229600" cy="3859573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Вывод информации в файл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"../../../intNumber.txt"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05725" y="1369627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  <p:extLst>
      <p:ext uri="{BB962C8B-B14F-4D97-AF65-F5344CB8AC3E}">
        <p14:creationId xmlns:p14="http://schemas.microsoft.com/office/powerpoint/2010/main" val="9530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3234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528266"/>
            <a:ext cx="8229600" cy="6193209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App2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Проверка на существование файла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"../../../intNumber.txt"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"Файла не существует."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Строка для чтения из файла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Двоичная запись числа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= 0, n = 0;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Число и счетчик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04993" y="528266"/>
            <a:ext cx="981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</p:spTree>
    <p:extLst>
      <p:ext uri="{BB962C8B-B14F-4D97-AF65-F5344CB8AC3E}">
        <p14:creationId xmlns:p14="http://schemas.microsoft.com/office/powerpoint/2010/main" val="78699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752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892269"/>
            <a:ext cx="8229600" cy="362081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Чтение файла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"../../../intNumber.txt"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752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892267"/>
            <a:ext cx="8229600" cy="582920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Преобразование строки в число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	    // Перевод в десятичную СС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number += 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% 10) *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(2, n);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/= 10;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n++;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9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902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915221"/>
            <a:ext cx="8229600" cy="1388566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binaryNumberString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altLang="ru-RU" sz="1600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721471" y="915221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  <p:extLst>
      <p:ext uri="{BB962C8B-B14F-4D97-AF65-F5344CB8AC3E}">
        <p14:creationId xmlns:p14="http://schemas.microsoft.com/office/powerpoint/2010/main" val="193529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Декомпозируйте код программы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6321" y="1401826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Замените ручной перевод систем счисления на автоматический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6109" y="2093753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Замените конструкции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try-catch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работе с преобразованием строк в число на метод 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tryParse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53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Работа с папками</a:t>
            </a:r>
          </a:p>
          <a:p>
            <a:endParaRPr lang="ru-RU" sz="1800" b="1"/>
          </a:p>
          <a:p>
            <a:r>
              <a:rPr lang="ru-RU" sz="1800" b="1"/>
              <a:t>Создайте консольное приложение. </a:t>
            </a:r>
          </a:p>
          <a:p>
            <a:endParaRPr lang="ru-RU" sz="1800" b="1"/>
          </a:p>
          <a:p>
            <a:r>
              <a:rPr lang="ru-RU" sz="1800" b="1"/>
              <a:t>Приложение </a:t>
            </a:r>
            <a:r>
              <a:rPr lang="ru-RU" b="1"/>
              <a:t>в</a:t>
            </a:r>
            <a:r>
              <a:rPr lang="ru-RU" sz="1800" b="1"/>
              <a:t>ыводит пользователю на экран следующие свойства директории проекта и всех вложенных в него поддиректорий: название, атрибуты, время создания и время последнего изменения. </a:t>
            </a:r>
          </a:p>
          <a:p>
            <a:endParaRPr lang="ru-RU" sz="1800" b="1"/>
          </a:p>
          <a:p>
            <a:r>
              <a:rPr lang="ru-RU" sz="1800" b="1">
                <a:solidFill>
                  <a:srgbClr val="C00000"/>
                </a:solidFill>
              </a:rPr>
              <a:t>Обратите внимание</a:t>
            </a:r>
            <a:r>
              <a:rPr lang="ru-RU" sz="1800" b="1"/>
              <a:t>, что необходимо вывести информацию о папках на всех уровнях вложенности в дереве каталогов.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Работа с двоичными файлами (запись и чтение)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r>
              <a:rPr lang="ru-RU" sz="1800" b="1"/>
              <a:t>Создайте два проекта в одном решении. В каждом проекте создайте по одному консольному приложению. В первом приложении пользователь вводит натуральное число </a:t>
            </a:r>
            <a:r>
              <a:rPr lang="en-US" sz="1800" b="1"/>
              <a:t>n</a:t>
            </a:r>
            <a:r>
              <a:rPr lang="ru-RU" sz="1800" b="1"/>
              <a:t>, где 1 &lt; </a:t>
            </a:r>
            <a:r>
              <a:rPr lang="en-US" sz="1800" b="1"/>
              <a:t>n</a:t>
            </a:r>
            <a:r>
              <a:rPr lang="ru-RU" sz="1800" b="1"/>
              <a:t> &lt; 10. На основании введенных данных сгенерируйте массив натуральных чисел, меньших </a:t>
            </a:r>
            <a:r>
              <a:rPr lang="en-US" sz="1800" b="1"/>
              <a:t>n</a:t>
            </a:r>
            <a:r>
              <a:rPr lang="ru-RU" sz="1800" b="1"/>
              <a:t>. Запишите этот массив в двоичный файл “</a:t>
            </a:r>
            <a:r>
              <a:rPr lang="en-US" sz="1800" b="1"/>
              <a:t>Numbers</a:t>
            </a:r>
            <a:r>
              <a:rPr lang="ru-RU" sz="1800" b="1"/>
              <a:t>.</a:t>
            </a:r>
            <a:r>
              <a:rPr lang="en-US" sz="1800" b="1"/>
              <a:t>bin</a:t>
            </a:r>
            <a:r>
              <a:rPr lang="ru-RU" sz="1800" b="1"/>
              <a:t>”, расположенный в корневой папке решения.</a:t>
            </a:r>
          </a:p>
          <a:p>
            <a:r>
              <a:rPr lang="ru-RU" sz="1800" b="1"/>
              <a:t>Во втором приложении прочитайте числа из файла “</a:t>
            </a:r>
            <a:r>
              <a:rPr lang="en-US" sz="1800" b="1"/>
              <a:t>Numbers</a:t>
            </a:r>
            <a:r>
              <a:rPr lang="ru-RU" sz="1800" b="1"/>
              <a:t>.</a:t>
            </a:r>
            <a:r>
              <a:rPr lang="en-US" sz="1800" b="1"/>
              <a:t>bin</a:t>
            </a:r>
            <a:r>
              <a:rPr lang="ru-RU" sz="1800" b="1"/>
              <a:t>” и выведите их на экран.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Задача 3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it's a good practice to use constants in your code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"../../../</a:t>
            </a:r>
            <a:r>
              <a:rPr lang="en-US" sz="1600" err="1">
                <a:solidFill>
                  <a:srgbClr val="A31515"/>
                </a:solidFill>
                <a:latin typeface="Consolas" panose="020B0609020204030204" pitchFamily="49" charset="0"/>
              </a:rPr>
              <a:t>Numbers.bin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3908424"/>
            <a:ext cx="8215313" cy="2519363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always work with files only in try-catch block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File.WriteAllBytes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$"Error when creating or writing to the file: 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ru-RU" altLang="ru-RU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5" y="3429000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410575" y="3249613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Задача 3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127958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pt-BR" sz="16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pt-BR" sz="1600">
                <a:solidFill>
                  <a:srgbClr val="A31515"/>
                </a:solidFill>
                <a:latin typeface="Consolas" panose="020B0609020204030204" pitchFamily="49" charset="0"/>
              </a:rPr>
              <a:t>"Input n"</a:t>
            </a:r>
            <a:r>
              <a:rPr lang="pt-BR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n) || n &lt; 1 || n &gt; 10);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50850" y="2651120"/>
            <a:ext cx="8215313" cy="3776667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as we know that int includes 4 bytes we may create array with fixed length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[(n - 1) *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get </a:t>
            </a:r>
            <a:r>
              <a:rPr lang="en-US" sz="1800" err="1">
                <a:solidFill>
                  <a:srgbClr val="008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 and copy it in the proper place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BitConverter.GetBytes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Array.Copy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0, bytes, 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1698390"/>
            <a:ext cx="970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Чтение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05978" y="5872132"/>
            <a:ext cx="1151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Перевод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14350" y="2226174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288425" y="2072509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/>
              <a:t>3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142704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537269"/>
            <a:ext cx="8507288" cy="569386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it's a good </a:t>
            </a:r>
            <a:r>
              <a:rPr lang="en-US" sz="1400" err="1">
                <a:solidFill>
                  <a:srgbClr val="008000"/>
                </a:solidFill>
                <a:latin typeface="Consolas" panose="020B0609020204030204" pitchFamily="49" charset="0"/>
              </a:rPr>
              <a:t>practi</a:t>
            </a:r>
            <a:r>
              <a:rPr lang="ru-RU" sz="1400">
                <a:solidFill>
                  <a:srgbClr val="008000"/>
                </a:solidFill>
                <a:latin typeface="Consolas" panose="020B0609020204030204" pitchFamily="49" charset="0"/>
              </a:rPr>
              <a:t>с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e to use constants in your code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"../../../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Numbers.bin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trying to read while bad string or n out of given limits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pt-BR" sz="1400">
                <a:solidFill>
                  <a:srgbClr val="A31515"/>
                </a:solidFill>
                <a:latin typeface="Consolas" panose="020B0609020204030204" pitchFamily="49" charset="0"/>
              </a:rPr>
              <a:t>"Input n"</a:t>
            </a:r>
            <a:r>
              <a:rPr lang="pt-B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n) || n &lt; 1 || n &gt; 10);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as we know that int includes 4 bytes we may create array with fixed length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[(n - 1) *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>
                <a:solidFill>
                  <a:srgbClr val="000000"/>
                </a:solidFill>
                <a:latin typeface="Consolas" panose="020B0609020204030204" pitchFamily="49" charset="0"/>
              </a:rPr>
              <a:t> i = 1; i &lt; n; i++)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get </a:t>
            </a:r>
            <a:r>
              <a:rPr lang="en-US" sz="1400" err="1">
                <a:solidFill>
                  <a:srgbClr val="008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 and copy it in the proper place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BitConverter.GetBytes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Array.Copy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numberBytes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0, bytes, 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- 1) *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// always work with files only in try-catch block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File.WriteAllBytes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bytes);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$"Error when creating or writing to the file: 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49729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537269"/>
            <a:ext cx="8507288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Reader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bytes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"../../../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Numbers.bin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files in try-catch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bytes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File.ReadAllBytes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filePath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}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(Exception e)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$"Error while reading from file: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e.Message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placed return here in order to stop executing program when exception occurred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>
                <a:solidFill>
                  <a:srgbClr val="000000"/>
                </a:solidFill>
                <a:latin typeface="Consolas" panose="020B0609020204030204" pitchFamily="49" charset="0"/>
              </a:rPr>
              <a:t> i = 0; i &lt; bytes.Length / bytesInInt; i++)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(BitConverter.ToInt32(bytes,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bytesInInt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71862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Дополните реализацию программы повторением решения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6321" y="1401826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Вынесите ввод и проверку данных в отдельный метод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6109" y="2093753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Усовершенствуйте реализацию программы так, чтобы она могла читать и записывать массив чисел.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9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/>
              <a:t>XOR-</a:t>
            </a:r>
            <a:r>
              <a:rPr lang="ru-RU" sz="1800" b="1"/>
              <a:t>шифрование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r>
              <a:rPr lang="ru-RU" sz="1800" b="1"/>
              <a:t>Написать программу для </a:t>
            </a:r>
            <a:r>
              <a:rPr lang="en-US" sz="1800" b="1"/>
              <a:t>XOR</a:t>
            </a:r>
            <a:r>
              <a:rPr lang="ru-RU" sz="1800" b="1"/>
              <a:t>-шифрования и </a:t>
            </a:r>
            <a:r>
              <a:rPr lang="ru-RU" sz="1800" b="1" err="1"/>
              <a:t>расшифровавания</a:t>
            </a:r>
            <a:r>
              <a:rPr lang="ru-RU" sz="1800" b="1"/>
              <a:t> введенной строки по заданному ключу, ключ читать из файла.</a:t>
            </a:r>
          </a:p>
          <a:p>
            <a:r>
              <a:rPr lang="ru-RU" sz="1800" b="1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Пролог и эпилог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23516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для шифрования"</a:t>
            </a:r>
            <a:r>
              <a:rPr lang="en-US" sz="1600" b="1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string message = </a:t>
            </a:r>
            <a:r>
              <a:rPr lang="en-US" altLang="ru-RU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altLang="ru-RU" sz="1800" b="1" err="1"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374997" y="4608787"/>
            <a:ext cx="8215313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8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выхода из программы нажмите ENTER."</a:t>
            </a: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8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8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определения метода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//Конец объявления класса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ru-RU" altLang="ru-RU" sz="18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452320" y="2506834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91043" y="5128572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4997" y="4372026"/>
            <a:ext cx="8143875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  <p:sp>
        <p:nvSpPr>
          <p:cNvPr id="10" name="Овал 9"/>
          <p:cNvSpPr/>
          <p:nvPr/>
        </p:nvSpPr>
        <p:spPr>
          <a:xfrm>
            <a:off x="8233122" y="4132675"/>
            <a:ext cx="571500" cy="5715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Ввод данных и обработка</a:t>
            </a:r>
            <a:endParaRPr lang="ru-RU" sz="36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ru-RU" sz="1800" b="1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.ReadAllBytes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 err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key.bin</a:t>
            </a:r>
            <a:r>
              <a:rPr lang="en-US" sz="18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 в байтовом представлении</a:t>
            </a: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3865564"/>
            <a:ext cx="8320087" cy="229974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BitConverter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.ToInt16(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, 0);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Приведение ключа к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Использование </a:t>
            </a:r>
            <a:r>
              <a:rPr lang="ru-RU" sz="1800" b="1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избыточно, подумайте почему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45425" y="1570832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102475" y="5171244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Алгоритм шифрования</a:t>
            </a:r>
            <a:endParaRPr lang="ru-RU" sz="36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1150937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res = Encrypt(message, key);</a:t>
            </a:r>
          </a:p>
          <a:p>
            <a:pPr marL="0" indent="0">
              <a:buNone/>
            </a:pPr>
            <a:r>
              <a:rPr lang="en-US" sz="18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(res);        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2755938"/>
            <a:ext cx="8320087" cy="3769406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string 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Encrypt(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s,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key)</a:t>
            </a:r>
          </a:p>
          <a:p>
            <a:pPr marL="0" indent="0">
              <a:buNone/>
            </a:pPr>
            <a:r>
              <a:rPr lang="ru-RU" sz="1800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18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b="1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nn-NO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800" b="1">
                <a:latin typeface="Consolas" panose="020B0609020204030204" pitchFamily="49" charset="0"/>
                <a:cs typeface="Consolas" panose="020B0609020204030204" pitchFamily="49" charset="0"/>
              </a:rPr>
              <a:t> i = 0; i &lt; s.Length; i++)</a:t>
            </a:r>
          </a:p>
          <a:p>
            <a:pPr marL="0" indent="0">
              <a:buNone/>
            </a:pPr>
            <a:r>
              <a:rPr lang="ru-RU" sz="1800" b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       res += 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)(s[</a:t>
            </a:r>
            <a:r>
              <a:rPr lang="en-US" sz="1800" b="1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] ^ key);</a:t>
            </a:r>
          </a:p>
          <a:p>
            <a:pPr marL="0" indent="0">
              <a:buNone/>
            </a:pPr>
            <a:r>
              <a:rPr lang="ru-RU" sz="1800" b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ru-RU" sz="18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  <a:cs typeface="Consolas" panose="020B0609020204030204" pitchFamily="49" charset="0"/>
              </a:rPr>
              <a:t> res;</a:t>
            </a:r>
          </a:p>
          <a:p>
            <a:pPr marL="0" indent="0">
              <a:buNone/>
            </a:pPr>
            <a:r>
              <a:rPr lang="ru-RU" sz="1800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8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274701" y="1570832"/>
            <a:ext cx="918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Вывод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102475" y="5171244"/>
            <a:ext cx="1263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0046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Пролог и эпилог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2"/>
            <a:ext cx="8229600" cy="4083348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>
                <a:solidFill>
                  <a:srgbClr val="00008B"/>
                </a:solidFill>
                <a:latin typeface="Consolas" panose="020B0609020204030204" pitchFamily="49" charset="0"/>
              </a:rPr>
              <a:t>System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классу </a:t>
            </a:r>
            <a:r>
              <a:rPr lang="en-US" sz="1700" b="1">
                <a:solidFill>
                  <a:srgbClr val="008000"/>
                </a:solidFill>
                <a:latin typeface="Consolas" panose="020B0609020204030204" pitchFamily="49" charset="0"/>
              </a:rPr>
              <a:t>Console</a:t>
            </a:r>
            <a:endParaRPr lang="en-US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>
                <a:solidFill>
                  <a:srgbClr val="00008B"/>
                </a:solidFill>
                <a:latin typeface="Consolas" panose="020B0609020204030204" pitchFamily="49" charset="0"/>
              </a:rPr>
              <a:t>System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>
                <a:solidFill>
                  <a:srgbClr val="00008B"/>
                </a:solidFill>
                <a:latin typeface="Consolas" panose="020B0609020204030204" pitchFamily="49" charset="0"/>
              </a:rPr>
              <a:t>IO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>
                <a:solidFill>
                  <a:srgbClr val="008000"/>
                </a:solidFill>
                <a:latin typeface="Consolas" panose="020B0609020204030204" pitchFamily="49" charset="0"/>
              </a:rPr>
              <a:t>Для работы с файлами и директориями</a:t>
            </a:r>
            <a:endParaRPr lang="ru-RU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>
                <a:solidFill>
                  <a:srgbClr val="00008B"/>
                </a:solidFill>
                <a:latin typeface="Consolas" panose="020B0609020204030204" pitchFamily="49" charset="0"/>
              </a:rPr>
              <a:t>Directories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>
                <a:solidFill>
                  <a:srgbClr val="00008B"/>
                </a:solidFill>
                <a:latin typeface="Consolas" panose="020B0609020204030204" pitchFamily="49" charset="0"/>
              </a:rPr>
              <a:t>Program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ru-RU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>
                <a:solidFill>
                  <a:srgbClr val="008B8B"/>
                </a:solidFill>
                <a:latin typeface="Consolas" panose="020B0609020204030204" pitchFamily="49" charset="0"/>
              </a:rPr>
              <a:t>Main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700" b="1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>
                <a:solidFill>
                  <a:srgbClr val="008000"/>
                </a:solidFill>
                <a:latin typeface="Consolas" panose="020B0609020204030204" pitchFamily="49" charset="0"/>
              </a:rPr>
              <a:t>	     </a:t>
            </a:r>
            <a:r>
              <a:rPr lang="en-US" sz="17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b="1">
                <a:solidFill>
                  <a:srgbClr val="008000"/>
                </a:solidFill>
                <a:latin typeface="Consolas" panose="020B0609020204030204" pitchFamily="49" charset="0"/>
              </a:rPr>
              <a:t>Блок </a:t>
            </a:r>
            <a:r>
              <a:rPr lang="en-US" sz="1700" b="1">
                <a:solidFill>
                  <a:srgbClr val="008000"/>
                </a:solidFill>
                <a:latin typeface="Consolas" panose="020B0609020204030204" pitchFamily="49" charset="0"/>
              </a:rPr>
              <a:t>try-catch </a:t>
            </a:r>
            <a:r>
              <a:rPr lang="ru-RU" sz="1700" b="1">
                <a:solidFill>
                  <a:srgbClr val="008000"/>
                </a:solidFill>
                <a:latin typeface="Consolas" panose="020B0609020204030204" pitchFamily="49" charset="0"/>
              </a:rPr>
              <a:t>при работе с файлами обязателен!</a:t>
            </a:r>
            <a:endParaRPr lang="en-US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700" b="1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>
                <a:solidFill>
                  <a:srgbClr val="800000"/>
                </a:solidFill>
                <a:latin typeface="Consolas" panose="020B0609020204030204" pitchFamily="49" charset="0"/>
              </a:rPr>
              <a:t>@"..\..\..\"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700" b="1">
                <a:solidFill>
                  <a:srgbClr val="00008B"/>
                </a:solidFill>
                <a:latin typeface="Consolas" panose="020B0609020204030204" pitchFamily="49" charset="0"/>
              </a:rPr>
              <a:t>…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ru-RU" sz="1700" b="1">
                <a:solidFill>
                  <a:srgbClr val="00008B"/>
                </a:solidFill>
                <a:latin typeface="Consolas" panose="020B0609020204030204" pitchFamily="49" charset="0"/>
              </a:rPr>
              <a:t>…</a:t>
            </a:r>
            <a:endParaRPr lang="en-US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sz="17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7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700" b="1">
                <a:solidFill>
                  <a:srgbClr val="A31515"/>
                </a:solidFill>
                <a:latin typeface="Consolas" panose="020B0609020204030204" pitchFamily="49" charset="0"/>
              </a:rPr>
              <a:t>Нажмите любую клавишу, чтобы выйти..."</a:t>
            </a: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7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b="1" err="1">
                <a:solidFill>
                  <a:srgbClr val="008B8B"/>
                </a:solidFill>
                <a:latin typeface="Consolas" panose="020B0609020204030204" pitchFamily="49" charset="0"/>
              </a:rPr>
              <a:t>ReadLine</a:t>
            </a:r>
            <a:r>
              <a:rPr lang="en-US" sz="17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7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7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altLang="ru-RU" sz="24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28625" y="4869160"/>
            <a:ext cx="8251031" cy="185231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endParaRPr lang="ru-RU" altLang="ru-RU" sz="16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9168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5565054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537269"/>
            <a:ext cx="8507288" cy="62478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строку для шифрования"</a:t>
            </a:r>
            <a:r>
              <a:rPr lang="en-US" sz="1600" b="1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	string message = </a:t>
            </a:r>
            <a:r>
              <a:rPr lang="en-US" altLang="ru-RU" sz="1600" b="1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altLang="ru-RU" sz="1600" b="1" err="1"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.ReadAllBytes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err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key.bin</a:t>
            </a:r>
            <a:r>
              <a:rPr lang="en-US" sz="16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 в байтовом представлении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key =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BitConverter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.ToInt16(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binaryKey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, 0);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Приведение ключа к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Использование </a:t>
            </a:r>
            <a:r>
              <a:rPr lang="ru-RU" sz="1600" b="1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избыточно, подумайте почему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res = Encrypt(message, key);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(res);        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.ReadKey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static string 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Encrypt(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s,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key)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res = </a:t>
            </a:r>
            <a:r>
              <a:rPr lang="en-US" sz="1600" b="1">
                <a:solidFill>
                  <a:srgbClr val="99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600" b="1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nn-NO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1600" b="1">
                <a:latin typeface="Consolas" panose="020B0609020204030204" pitchFamily="49" charset="0"/>
                <a:cs typeface="Consolas" panose="020B0609020204030204" pitchFamily="49" charset="0"/>
              </a:rPr>
              <a:t> i = 0; i &lt; s.Length; i++)</a:t>
            </a:r>
            <a:endParaRPr lang="ru-RU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    res += 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)(s[</a:t>
            </a:r>
            <a:r>
              <a:rPr lang="en-US" sz="1600" b="1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] ^ key);</a:t>
            </a:r>
            <a:endParaRPr lang="ru-RU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res;</a:t>
            </a:r>
          </a:p>
          <a:p>
            <a:pPr marL="0" indent="0">
              <a:buNone/>
            </a:pPr>
            <a:r>
              <a:rPr lang="en-US" sz="1600" b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600" b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b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 решения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1958876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Дополните реализацию программы повторением решения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6321" y="1401826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Добавьте обработку исключительных ситуаций, связанных с работой с файлами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6321" y="2332990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Усовершенствуйте реализацию программы так, чтобы она могла генерировать ключи при отсутствии файла «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key.bin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»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C919CD-6245-4AA4-BA6B-C1C6B666E166}"/>
              </a:ext>
            </a:extLst>
          </p:cNvPr>
          <p:cNvSpPr/>
          <p:nvPr/>
        </p:nvSpPr>
        <p:spPr>
          <a:xfrm>
            <a:off x="296321" y="3237418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Напишите программу для </a:t>
            </a:r>
            <a:r>
              <a:rPr lang="ru-RU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расшифровавания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зашифрованного сообщения, сохраненного исходной программой.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45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Кодировки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endParaRPr lang="ru-RU" sz="1800" b="1"/>
          </a:p>
          <a:p>
            <a:r>
              <a:rPr lang="ru-RU" sz="1800" b="1"/>
              <a:t>Напишите программу, которая кодировала бы введенный пользователем текст в последовательность байтов (кодировка </a:t>
            </a:r>
            <a:r>
              <a:rPr lang="en-US" sz="1800" b="1"/>
              <a:t>UTF</a:t>
            </a:r>
            <a:r>
              <a:rPr lang="ru-RU" sz="1800" b="1"/>
              <a:t>-8) и записывала эти бинарные данные в файл, а затем считывала бы эти данные из файла, декодировала последовательность байтов (в кодировке </a:t>
            </a:r>
            <a:r>
              <a:rPr lang="en-US" sz="1800" b="1"/>
              <a:t>UTF</a:t>
            </a:r>
            <a:r>
              <a:rPr lang="ru-RU" sz="1800" b="1"/>
              <a:t>-8) обратно в текст и выводила в другой файл.</a:t>
            </a:r>
          </a:p>
          <a:p>
            <a:r>
              <a:rPr lang="ru-RU" sz="1800" b="1"/>
              <a:t>При написании программы используйте статические методы класса </a:t>
            </a:r>
            <a:r>
              <a:rPr lang="en-US" sz="1800" b="1"/>
              <a:t>File</a:t>
            </a:r>
            <a:r>
              <a:rPr lang="ru-RU" sz="1800" b="1"/>
              <a:t> и методы класса </a:t>
            </a:r>
            <a:r>
              <a:rPr lang="en-US" sz="1800" b="1"/>
              <a:t>Encoding</a:t>
            </a:r>
            <a:r>
              <a:rPr lang="ru-RU" sz="1800" b="1"/>
              <a:t>. </a:t>
            </a:r>
          </a:p>
          <a:p>
            <a:endParaRPr lang="ru-RU" sz="1800" b="1"/>
          </a:p>
          <a:p>
            <a:r>
              <a:rPr lang="ru-RU" sz="1800" b="1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Часть 1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Для этого в одном решении создайте два проекта:</a:t>
            </a:r>
          </a:p>
          <a:p>
            <a:endParaRPr lang="ru-RU" sz="1800" b="1"/>
          </a:p>
          <a:p>
            <a:r>
              <a:rPr lang="ru-RU" sz="1800" b="1"/>
              <a:t>1. Программа получает на вход от пользователя число – количество вводимых строк, а затем сами эти строки, введенные с клавиатуры. Все символы полученного текста кодируются в последовательность байтов (используя кодировку </a:t>
            </a:r>
            <a:r>
              <a:rPr lang="en-US" sz="1800" b="1"/>
              <a:t>UTF</a:t>
            </a:r>
            <a:r>
              <a:rPr lang="ru-RU" sz="1800" b="1"/>
              <a:t>-8), после чего выводятся в файл “</a:t>
            </a:r>
            <a:r>
              <a:rPr lang="en-US" sz="1800" b="1" err="1"/>
              <a:t>EncodedFile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”, который необходимо расположить в папке с решением. При выводе переносы строк должны сохраняться.</a:t>
            </a:r>
          </a:p>
          <a:p>
            <a:endParaRPr lang="ru-RU" sz="1800" b="1"/>
          </a:p>
          <a:p>
            <a:r>
              <a:rPr lang="ru-RU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75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(1)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3"/>
            <a:ext cx="8229600" cy="235585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path =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@"../../../EncodedFile.txt"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strings =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ReadStrings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Считывание строк</a:t>
            </a: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utf8Encoding = Encoding.UTF8;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Задание кодировки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07988" y="3908425"/>
            <a:ext cx="8258175" cy="1366838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Кодирование строк 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EncodeStrings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(strings, path, utf8Encoding);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Конец определения метода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en-US" sz="18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2565400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19988" y="45926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28626" y="3429001"/>
            <a:ext cx="82296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(1)</a:t>
            </a:r>
            <a:endParaRPr lang="ru-RU" sz="36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511177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sz="1800" b="1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summary</a:t>
            </a: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для считывания строк, которые необходимо закодировать.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&lt;returns&gt;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Массив строк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&lt;/returns&gt;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ReadStrings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"Введите число строк, которое необходимо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 +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			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 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закодировать: "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НУЖНА проверка смысла и повтор ввода при некорректных   </a:t>
            </a: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pPr mar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данных</a:t>
            </a:r>
            <a:endParaRPr lang="en-US" sz="1800" b="1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.TryParse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Console.ReadLine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ru-RU" sz="18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strings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Введите строки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stringsAmount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TODO: </a:t>
            </a:r>
            <a:r>
              <a:rPr lang="ru-RU" sz="1800" b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Ввод строк</a:t>
            </a:r>
            <a:endParaRPr lang="en-US" sz="1800" b="1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44958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strings;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800" b="1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1" y="548680"/>
            <a:ext cx="8784976" cy="61247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перевода текста в бинарные данные и вывода этих данных в файл.</a:t>
            </a:r>
            <a:endParaRPr lang="ru-RU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b="1" err="1">
                <a:solidFill>
                  <a:srgbClr val="008000"/>
                </a:solidFill>
                <a:latin typeface="Consolas" panose="020B0609020204030204" pitchFamily="49" charset="0"/>
              </a:rPr>
              <a:t>Массив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8000"/>
                </a:solidFill>
                <a:latin typeface="Consolas" panose="020B0609020204030204" pitchFamily="49" charset="0"/>
              </a:rPr>
              <a:t>строк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b="1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b="1">
                <a:solidFill>
                  <a:srgbClr val="008000"/>
                </a:solidFill>
                <a:latin typeface="Consolas" panose="020B0609020204030204" pitchFamily="49" charset="0"/>
              </a:rPr>
              <a:t>Путь к файлу для записи.</a:t>
            </a:r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pt-BR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b="1">
                <a:solidFill>
                  <a:srgbClr val="008000"/>
                </a:solidFill>
                <a:latin typeface="Consolas" panose="020B0609020204030204" pitchFamily="49" charset="0"/>
              </a:rPr>
              <a:t>Кодировка.</a:t>
            </a:r>
            <a:r>
              <a:rPr lang="pt-BR" b="1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EncodeStrings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[] strings,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path, Encoding encoding)</a:t>
            </a:r>
          </a:p>
          <a:p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DeleteFile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$"Невозможно перезаписать файл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b="1" err="1">
                <a:solidFill>
                  <a:srgbClr val="000000"/>
                </a:solidFill>
                <a:latin typeface="Consolas" panose="020B0609020204030204" pitchFamily="49" charset="0"/>
              </a:rPr>
              <a:t>path.Trim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‘/’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, так"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 +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			+ 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"как он уже используется."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sv-SE" b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sv-SE" b="1">
                <a:solidFill>
                  <a:srgbClr val="000000"/>
                </a:solidFill>
                <a:latin typeface="Consolas" panose="020B0609020204030204" pitchFamily="49" charset="0"/>
              </a:rPr>
              <a:t> (var stringValue </a:t>
            </a:r>
            <a:r>
              <a:rPr lang="sv-SE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b="1">
                <a:solidFill>
                  <a:srgbClr val="000000"/>
                </a:solidFill>
                <a:latin typeface="Consolas" panose="020B0609020204030204" pitchFamily="49" charset="0"/>
              </a:rPr>
              <a:t> strings)</a:t>
            </a: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b="1">
                <a:solidFill>
                  <a:srgbClr val="008000"/>
                </a:solidFill>
                <a:latin typeface="Consolas" panose="020B0609020204030204" pitchFamily="49" charset="0"/>
              </a:rPr>
              <a:t>// Кодируем все символы заданной строки в массив байтов.</a:t>
            </a:r>
            <a:endParaRPr lang="ru-RU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bytes =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encoding.GetBytes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sv-SE" b="1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sv-SE" b="1">
                <a:solidFill>
                  <a:srgbClr val="000000"/>
                </a:solidFill>
                <a:latin typeface="Consolas" panose="020B0609020204030204" pitchFamily="49" charset="0"/>
              </a:rPr>
              <a:t> (var b </a:t>
            </a:r>
            <a:r>
              <a:rPr lang="sv-SE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sv-SE" b="1">
                <a:solidFill>
                  <a:srgbClr val="000000"/>
                </a:solidFill>
                <a:latin typeface="Consolas" panose="020B0609020204030204" pitchFamily="49" charset="0"/>
              </a:rPr>
              <a:t> bytes)</a:t>
            </a:r>
          </a:p>
          <a:p>
            <a:pPr lvl="2"/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{b</a:t>
            </a:r>
            <a:r>
              <a:rPr lang="en-US" b="1">
                <a:solidFill>
                  <a:srgbClr val="3CB371"/>
                </a:solidFill>
                <a:latin typeface="Consolas" panose="020B0609020204030204" pitchFamily="49" charset="0"/>
              </a:rPr>
              <a:t>:x2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b="1">
                <a:solidFill>
                  <a:srgbClr val="008000"/>
                </a:solidFill>
                <a:latin typeface="Consolas" panose="020B0609020204030204" pitchFamily="49" charset="0"/>
              </a:rPr>
              <a:t>Добавить перенос строки.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US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ru-RU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b="1">
                <a:solidFill>
                  <a:srgbClr val="A31515"/>
                </a:solidFill>
                <a:latin typeface="Consolas" panose="020B0609020204030204" pitchFamily="49" charset="0"/>
              </a:rPr>
              <a:t>"Текст успешно закодирован и записан в файл."</a:t>
            </a:r>
            <a:r>
              <a:rPr lang="ru-RU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369157" y="-24934"/>
            <a:ext cx="8405685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(1)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3220337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934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(1)</a:t>
            </a:r>
            <a:endParaRPr lang="ru-RU" sz="30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179512" y="548681"/>
            <a:ext cx="8784976" cy="617279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  <a:endParaRPr lang="ru-RU" sz="14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ReadStrings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. . .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удаления файла в случае, если он существует, чтобы далее создать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его для записи новых данных.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Путь к файлу.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DeleteFile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path)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Удалить файл, если он существует.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EncodeStrings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strings,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path, Encoding encoding)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. . . }</a:t>
            </a:r>
          </a:p>
          <a:p>
            <a:pPr marL="0" indent="0">
              <a:buNone/>
            </a:pPr>
            <a:endParaRPr lang="ru-RU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{ . . . }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82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2. Программа считывает файл “</a:t>
            </a:r>
            <a:r>
              <a:rPr lang="en-US" sz="1800" b="1" err="1"/>
              <a:t>EncodedFile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 в массив байт и декодирует этот массив в текстовое представление (используя кодировку </a:t>
            </a:r>
            <a:r>
              <a:rPr lang="en-US" sz="1800" b="1"/>
              <a:t>UTF</a:t>
            </a:r>
            <a:r>
              <a:rPr lang="ru-RU" sz="1800" b="1"/>
              <a:t>-8). Полученные текст записать в файл “</a:t>
            </a:r>
            <a:r>
              <a:rPr lang="en-US" sz="1800" b="1" err="1"/>
              <a:t>DecodedFile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 который также необходимо расположить в папке с решением, в кодировке </a:t>
            </a:r>
            <a:r>
              <a:rPr lang="en-US" sz="1800" b="1"/>
              <a:t>UTF</a:t>
            </a:r>
            <a:r>
              <a:rPr lang="ru-RU" sz="1800" b="1"/>
              <a:t>-8. Вывести на экран длины файлов “</a:t>
            </a:r>
            <a:r>
              <a:rPr lang="en-US" sz="1800" b="1" err="1"/>
              <a:t>EncodedFile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 и “</a:t>
            </a:r>
            <a:r>
              <a:rPr lang="en-US" sz="1800" b="1" err="1"/>
              <a:t>DecodedFile</a:t>
            </a:r>
            <a:r>
              <a:rPr lang="ru-RU" sz="1800" b="1"/>
              <a:t>.</a:t>
            </a:r>
            <a:r>
              <a:rPr lang="en-US" sz="1800" b="1"/>
              <a:t>txt</a:t>
            </a:r>
            <a:r>
              <a:rPr lang="ru-RU" sz="1800" b="1"/>
              <a:t>”.</a:t>
            </a:r>
          </a:p>
          <a:p>
            <a:endParaRPr lang="ru-RU" sz="1800" b="1"/>
          </a:p>
          <a:p>
            <a:r>
              <a:rPr lang="ru-RU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354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323528" y="785812"/>
            <a:ext cx="8496943" cy="379531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@"../../../EncodedFile.txt"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outputPath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@"../../../DecodedFile.txt"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File.Exists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Файл 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inputPath.Trim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не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 + 			    +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b="1">
                <a:solidFill>
                  <a:srgbClr val="A31515"/>
                </a:solidFill>
                <a:latin typeface="Consolas" panose="020B0609020204030204" pitchFamily="49" charset="0"/>
              </a:rPr>
              <a:t>существует."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24328" y="2218136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</p:spTree>
    <p:extLst>
      <p:ext uri="{BB962C8B-B14F-4D97-AF65-F5344CB8AC3E}">
        <p14:creationId xmlns:p14="http://schemas.microsoft.com/office/powerpoint/2010/main" val="254385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933309" y="1508125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9900" y="1905000"/>
            <a:ext cx="8280400" cy="2519486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Вызываем метод, выводящий информацию о всех директориях.</a:t>
            </a:r>
            <a:endParaRPr lang="ru-RU" sz="18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путь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</a:rPr>
              <a:t> ..\..\..\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 осуществляет поднятие на три каталога вверх –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прямо в папку с проектом 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nsolas" panose="020B0609020204030204" pitchFamily="49" charset="0"/>
              </a:rPr>
              <a:t>@"..\..\..\"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2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323528" y="785812"/>
            <a:ext cx="8496943" cy="4875435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    // Переменная отвечающая за то, были ли ошибки при чтении данных.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utf8Encoding = Encoding.UTF8;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Считать содержимое файла в переменную </a:t>
            </a:r>
            <a:r>
              <a:rPr lang="en-US" sz="1600" b="1" err="1">
                <a:solidFill>
                  <a:srgbClr val="008000"/>
                </a:solidFill>
                <a:latin typeface="Consolas" panose="020B0609020204030204" pitchFamily="49" charset="0"/>
              </a:rPr>
              <a:t>decodedText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DecodeText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outputPath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utf8Encoding,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Если при чтении данных не было ошибок, вывести длины обоих</a:t>
            </a:r>
            <a:endParaRPr lang="en-US" sz="16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файлов</a:t>
            </a:r>
            <a:r>
              <a:rPr lang="en-US" sz="16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$"Невозможно прочитать файл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inputPath.Trim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'/’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, 			    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, так как он уже используется."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620000" y="1923321"/>
            <a:ext cx="965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  <p:extLst>
      <p:ext uri="{BB962C8B-B14F-4D97-AF65-F5344CB8AC3E}">
        <p14:creationId xmlns:p14="http://schemas.microsoft.com/office/powerpoint/2010/main" val="1820078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714375"/>
            <a:ext cx="8784976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декодирования текста из байтового представления вывода полученной информации в файл.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Текст, который необходимо декодировать.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Путь к файлу для записи.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sz="1500" b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1500" b="1">
                <a:solidFill>
                  <a:srgbClr val="008000"/>
                </a:solidFill>
                <a:latin typeface="Consolas" panose="020B0609020204030204" pitchFamily="49" charset="0"/>
              </a:rPr>
              <a:t>Кодировка.</a:t>
            </a:r>
            <a:r>
              <a:rPr lang="pt-BR" sz="1500" b="1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Были ли ошибки при декодировании файла.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5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5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DecodeText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path, 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			     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Encoding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TODO: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Если файл с таким названием уже существует, удалить его (см. часть 1)</a:t>
            </a:r>
            <a:endParaRPr lang="ru-RU" sz="15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   // Так как бинарные данные выводились в файл в шестнадцатеричном представлении</a:t>
            </a:r>
            <a:endParaRPr lang="en-US" sz="15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// от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00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FF,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очевидно, что если длина строки не кратна 2, файл был </a:t>
            </a:r>
          </a:p>
          <a:p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b="1">
                <a:solidFill>
                  <a:srgbClr val="008000"/>
                </a:solidFill>
                <a:latin typeface="Consolas" panose="020B0609020204030204" pitchFamily="49" charset="0"/>
              </a:rPr>
              <a:t>некорректно модифицирован.</a:t>
            </a:r>
            <a:r>
              <a:rPr lang="en-US" sz="15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stringValue.Trim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\0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).Length % 2 != 0)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"Невозможно декодировать входной файл, так как "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 +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      </a:t>
            </a:r>
            <a:r>
              <a:rPr lang="en-US" sz="1500" b="1">
                <a:solidFill>
                  <a:srgbClr val="A31515"/>
                </a:solidFill>
                <a:latin typeface="Consolas" panose="020B0609020204030204" pitchFamily="49" charset="0"/>
              </a:rPr>
              <a:t>+ </a:t>
            </a:r>
            <a:r>
              <a:rPr lang="ru-RU" sz="1500" b="1">
                <a:solidFill>
                  <a:srgbClr val="A31515"/>
                </a:solidFill>
                <a:latin typeface="Consolas" panose="020B0609020204030204" pitchFamily="49" charset="0"/>
              </a:rPr>
              <a:t>"он содержит некорректные данные."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ru-RU" sz="15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5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274335" y="43043"/>
            <a:ext cx="859533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(2)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574736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3505" y="1066800"/>
            <a:ext cx="8856985" cy="501675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SplitString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stringValue.Trim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\0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bytes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separatedString.Length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separatedString.Length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err="1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.TryParse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separatedString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NumberStyles.HexNumber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CultureInfo.CurrentCulture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bytes[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                "Невозможно декодировать входной файл, так как он содержит " + </a:t>
            </a:r>
          </a:p>
          <a:p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	        + "некорректные данные."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sz="1600" b="1">
                <a:solidFill>
                  <a:srgbClr val="0000FF"/>
                </a:solidFill>
                <a:latin typeface="Consolas" panose="020B0609020204030204" pitchFamily="49" charset="0"/>
              </a:rPr>
              <a:t>  	      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	    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File.AppendAllText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(path,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encoding.GetString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(bytes));</a:t>
            </a:r>
          </a:p>
          <a:p>
            <a:r>
              <a:rPr lang="ru-RU" sz="1600" b="1">
                <a:solidFill>
                  <a:srgbClr val="008000"/>
                </a:solidFill>
                <a:latin typeface="Consolas" panose="020B0609020204030204" pitchFamily="49" charset="0"/>
              </a:rPr>
              <a:t>        // Добавить перенос строки.</a:t>
            </a:r>
            <a:endParaRPr lang="ru-RU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$"Данные успешно декодированы и записаны в файл " +</a:t>
            </a:r>
          </a:p>
          <a:p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		     + 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path.Trim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274333" y="24564"/>
            <a:ext cx="859533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(2)</a:t>
            </a:r>
            <a:endParaRPr lang="ru-RU" sz="3000"/>
          </a:p>
        </p:txBody>
      </p:sp>
    </p:spTree>
    <p:extLst>
      <p:ext uri="{BB962C8B-B14F-4D97-AF65-F5344CB8AC3E}">
        <p14:creationId xmlns:p14="http://schemas.microsoft.com/office/powerpoint/2010/main" val="898744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24934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</a:t>
            </a:r>
            <a:r>
              <a:rPr lang="ru-RU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(2)</a:t>
            </a:r>
            <a:endParaRPr lang="ru-RU" sz="300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179512" y="548681"/>
            <a:ext cx="8784976" cy="6172794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400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System.Text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Метод для разделения строки на подстроки заданной длины.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Строка.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param&gt;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ru-RU" sz="14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sz="1400" b="1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="</a:t>
            </a:r>
            <a:r>
              <a:rPr lang="ru-RU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Длина подстрок, на которую разделяется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b="1">
                <a:solidFill>
                  <a:srgbClr val="008000"/>
                </a:solidFill>
                <a:latin typeface="Consolas" panose="020B0609020204030204" pitchFamily="49" charset="0"/>
              </a:rPr>
              <a:t> строка.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ru-RU" sz="1400" b="1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ru-RU" sz="1400" b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1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Массив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строк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длины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8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b="1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SplitString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stringValue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substringLength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. . .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DeleteFile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. . . 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DecodeText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decodedText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path, 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			       Encoding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encoding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Consolas" panose="020B0609020204030204" pitchFamily="49" charset="0"/>
              </a:rPr>
              <a:t>isCrashed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 . . . }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   { . . . }</a:t>
            </a:r>
            <a:endParaRPr lang="ru-RU" sz="1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400" b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ru-RU" altLang="ru-RU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09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709899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В методе 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ReadStrings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осуществите проверку смысла и повтор ввода при некорректно введенных значениях.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b="1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 (2)</a:t>
            </a:r>
            <a:endParaRPr lang="ru-RU" sz="36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004117-9203-49B1-BB3F-18401307631C}"/>
              </a:ext>
            </a:extLst>
          </p:cNvPr>
          <p:cNvSpPr/>
          <p:nvPr/>
        </p:nvSpPr>
        <p:spPr>
          <a:xfrm>
            <a:off x="299322" y="1446753"/>
            <a:ext cx="8507288" cy="33855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Реализуйте все пункты, отмеченные как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TODO.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879AD42-DF9B-4B43-B1A5-C5CA8EE30E51}"/>
              </a:ext>
            </a:extLst>
          </p:cNvPr>
          <p:cNvSpPr/>
          <p:nvPr/>
        </p:nvSpPr>
        <p:spPr>
          <a:xfrm>
            <a:off x="291532" y="1937386"/>
            <a:ext cx="8507288" cy="5847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Реализуйте метод </a:t>
            </a:r>
            <a:r>
              <a:rPr lang="ru-RU" sz="1600" b="1">
                <a:highlight>
                  <a:srgbClr val="FFFFFF"/>
                </a:highlight>
                <a:latin typeface="Consolas" panose="020B0609020204030204" pitchFamily="49" charset="0"/>
              </a:rPr>
              <a:t>для разделения строки на подстроки заданной длины </a:t>
            </a:r>
            <a:r>
              <a:rPr lang="en-US" sz="1600" b="1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SplitString</a:t>
            </a:r>
            <a:r>
              <a:rPr lang="ru-RU" sz="16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0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Интеллектуальная обработка текста</a:t>
            </a:r>
          </a:p>
          <a:p>
            <a:endParaRPr lang="ru-RU" sz="1800" b="1"/>
          </a:p>
          <a:p>
            <a:r>
              <a:rPr lang="ru-RU" sz="1800" b="1"/>
              <a:t>Файл firstFile.txt содержит знаки препинания, цифры и латинские буквы. Приложение считывает содержимое файла firstFile.txt и записывает его в файл secondFile.txt, при этом все заглавные буквы удаляются, а каждая цифра удваивается. В конце приложение дописывает в файл secondFile.txt строку следующего формата: "Было удвоено N цифр и удалено M заглавных букв", где N и M - количество удвоенных цифр и удалённых заглавных букв соответственно.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57150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Пролог и эпилог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28625" y="785812"/>
            <a:ext cx="8229600" cy="329126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классу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Console.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System.IO;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Для доступа к классам </a:t>
            </a:r>
            <a:r>
              <a:rPr lang="en-US" sz="1600" err="1">
                <a:solidFill>
                  <a:srgbClr val="008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, File.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LR1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 Для краткости открывающие скобки не переносятся.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Константы путей к файлам.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@"firstFile.txt"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@"secondFile.txt"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// Блок </a:t>
            </a:r>
            <a:r>
              <a:rPr lang="ru-RU" sz="1600" err="1">
                <a:solidFill>
                  <a:srgbClr val="008000"/>
                </a:solidFill>
                <a:latin typeface="Consolas" panose="020B0609020204030204" pitchFamily="49" charset="0"/>
              </a:rPr>
              <a:t>try-catch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 при работе с файлами обязателен!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altLang="ru-RU" sz="1600" b="1"/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BC9651-ABAA-46AB-ABC6-66B2EBB27062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428625" y="4876799"/>
            <a:ext cx="8251031" cy="1576536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Нажмите любую клавишу, чтобы выйти..."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метода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класса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пространства имён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LR1.</a:t>
            </a:r>
            <a:endParaRPr lang="ru-RU" altLang="ru-RU" sz="1600" b="1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TextBox 15"/>
          <p:cNvSpPr txBox="1">
            <a:spLocks noChangeArrowheads="1"/>
          </p:cNvSpPr>
          <p:nvPr/>
        </p:nvSpPr>
        <p:spPr bwMode="auto">
          <a:xfrm>
            <a:off x="7519988" y="916813"/>
            <a:ext cx="98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Пролог</a:t>
            </a:r>
          </a:p>
        </p:txBody>
      </p:sp>
      <p:sp>
        <p:nvSpPr>
          <p:cNvPr id="27655" name="TextBox 16"/>
          <p:cNvSpPr txBox="1">
            <a:spLocks noChangeArrowheads="1"/>
          </p:cNvSpPr>
          <p:nvPr/>
        </p:nvSpPr>
        <p:spPr bwMode="auto">
          <a:xfrm>
            <a:off x="7535863" y="5672138"/>
            <a:ext cx="96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Эпилог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Прямоугольник 4"/>
          <p:cNvSpPr>
            <a:spLocks noChangeArrowheads="1"/>
          </p:cNvSpPr>
          <p:nvPr/>
        </p:nvSpPr>
        <p:spPr bwMode="auto">
          <a:xfrm>
            <a:off x="474663" y="1869884"/>
            <a:ext cx="8320087" cy="465546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Здесь будет хранится обработанный текст.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doubledNumbersCount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 счётчиков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deletedUppersCount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lvl="0" indent="0">
              <a:buNone/>
            </a:pPr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>
                <a:solidFill>
                  <a:srgbClr val="000000"/>
                </a:solidFill>
                <a:latin typeface="Consolas" panose="020B0609020204030204" pitchFamily="49" charset="0"/>
              </a:rPr>
              <a:t> i = 0; i &lt; firstFileText.Length; ++i)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.IsDigit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 Если число, то: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Записываем цифру 2 раза.</a:t>
            </a:r>
            <a:endParaRPr lang="en-US" sz="160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doubledNumbersCount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lv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.IsUpper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Если заглавная буква, то: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deletedUppersCount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Ничего не записываем.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currentChar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Записываем входной символ.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800975" y="1154113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Ввод</a:t>
            </a:r>
          </a:p>
        </p:txBody>
      </p:sp>
      <p:sp>
        <p:nvSpPr>
          <p:cNvPr id="28679" name="TextBox 15"/>
          <p:cNvSpPr txBox="1">
            <a:spLocks noChangeArrowheads="1"/>
          </p:cNvSpPr>
          <p:nvPr/>
        </p:nvSpPr>
        <p:spPr bwMode="auto">
          <a:xfrm>
            <a:off x="7288682" y="2563814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630110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Считаем текст первого файла.</a:t>
            </a:r>
            <a:endParaRPr lang="ru-RU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File.ReadAllText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FirstFilePath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7951" y="1752600"/>
            <a:ext cx="8507288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Записываем текст в файл.</a:t>
            </a:r>
            <a:endParaRPr lang="ru-RU" sz="160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ru-RU" sz="160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msg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Было удвоено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doubledNumbersCount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цифр и удалено </a:t>
            </a:r>
          </a:p>
          <a:p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                  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deletedUppersCount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заглавных букв"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Дописываем сообщение в файл</a:t>
            </a:r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.AppendAllText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SecondFilePath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msg);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//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>
                <a:solidFill>
                  <a:srgbClr val="008000"/>
                </a:solidFill>
                <a:latin typeface="Consolas" panose="020B0609020204030204" pitchFamily="49" charset="0"/>
              </a:rPr>
              <a:t>Конец блока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try</a:t>
            </a:r>
          </a:p>
          <a:p>
            <a:endParaRPr lang="ru-RU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ввода/вывода: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System.Security.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SecurityException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ex)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1600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безопасности: </a:t>
            </a:r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ex.Message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и обработка ошибок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2080095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6530D-3D8A-4836-A620-6BDBED07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/>
          <a:lstStyle/>
          <a:p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6.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br>
              <a:rPr lang="ru-RU"/>
            </a:b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B63A7-FA26-414F-9E15-2216FF37B1F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Проведите декомпозицию: выделите ввод и вывод данных в отдельный метод</a:t>
            </a:r>
          </a:p>
          <a:p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Изучите, как можно улучшить производительность программы с помощью класса </a:t>
            </a:r>
            <a:r>
              <a:rPr lang="en-US" sz="2000" b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Добавьте в решение вспомогательное консольное приложение, которое генерирует файл firstFile.txt, содержащий N случайных символов (это могут быть строчные и латинские символы, цифры и знаки препинания). Убедитесь, что на больших файлах основная программа выполняется быстрее с использованием класса </a:t>
            </a:r>
            <a:r>
              <a:rPr lang="ru-RU" sz="2000" b="1" err="1">
                <a:solidFill>
                  <a:srgbClr val="000000"/>
                </a:solidFill>
                <a:highlight>
                  <a:srgbClr val="FFFFFF"/>
                </a:highlight>
              </a:rPr>
              <a:t>StringBuilder</a:t>
            </a:r>
            <a:r>
              <a:rPr lang="ru-RU" sz="2000" b="1">
                <a:solidFill>
                  <a:srgbClr val="000000"/>
                </a:solidFill>
                <a:highlight>
                  <a:srgbClr val="FFFFFF"/>
                </a:highlight>
              </a:rPr>
              <a:t>, чем без него.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65939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467600" y="1085071"/>
            <a:ext cx="1380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9900" y="1485181"/>
            <a:ext cx="8280400" cy="3887638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path) {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//получаем имена всех директорий, вложенных в данную директорию по пути </a:t>
            </a:r>
            <a:r>
              <a:rPr lang="ru-RU" sz="1800" b="1" err="1">
                <a:solidFill>
                  <a:srgbClr val="008000"/>
                </a:solidFill>
                <a:latin typeface="Consolas" panose="020B0609020204030204" pitchFamily="49" charset="0"/>
              </a:rPr>
              <a:t>path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directories = </a:t>
            </a:r>
            <a:r>
              <a:rPr lang="en-US" sz="1800" b="1" err="1">
                <a:solidFill>
                  <a:srgbClr val="00008B"/>
                </a:solidFill>
                <a:latin typeface="Consolas" panose="020B0609020204030204" pitchFamily="49" charset="0"/>
              </a:rPr>
              <a:t>Directory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err="1">
                <a:solidFill>
                  <a:srgbClr val="008B8B"/>
                </a:solidFill>
                <a:latin typeface="Consolas" panose="020B0609020204030204" pitchFamily="49" charset="0"/>
              </a:rPr>
              <a:t>GetDirectories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(path);</a:t>
            </a:r>
          </a:p>
          <a:p>
            <a:pPr marL="0" indent="0">
              <a:buNone/>
            </a:pP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//проходимся по всем директориям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1800" b="1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n-NO" sz="1800" b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b="1">
                <a:solidFill>
                  <a:srgbClr val="000000"/>
                </a:solidFill>
                <a:latin typeface="Consolas" panose="020B0609020204030204" pitchFamily="49" charset="0"/>
              </a:rPr>
              <a:t> i = 0; i &lt; directories.</a:t>
            </a:r>
            <a:r>
              <a:rPr lang="nn-NO" sz="1800" b="1">
                <a:solidFill>
                  <a:srgbClr val="800080"/>
                </a:solidFill>
                <a:latin typeface="Consolas" panose="020B0609020204030204" pitchFamily="49" charset="0"/>
              </a:rPr>
              <a:t>Length</a:t>
            </a:r>
            <a:r>
              <a:rPr lang="nn-NO" sz="1800" b="1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directory = directories[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//создаем объект типа </a:t>
            </a:r>
            <a:r>
              <a:rPr lang="ru-RU" sz="1800" b="1" err="1">
                <a:solidFill>
                  <a:srgbClr val="008000"/>
                </a:solidFill>
                <a:latin typeface="Consolas" panose="020B0609020204030204" pitchFamily="49" charset="0"/>
              </a:rPr>
              <a:t>directoryInfo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, хранящий информацию о директории по пути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directoryInfo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err="1">
                <a:solidFill>
                  <a:srgbClr val="00008B"/>
                </a:solidFill>
                <a:latin typeface="Consolas" panose="020B0609020204030204" pitchFamily="49" charset="0"/>
              </a:rPr>
              <a:t>DirectoryInfo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(directory);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1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260350"/>
            <a:ext cx="8229600" cy="7143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 Ввод данных и обработка</a:t>
            </a:r>
            <a:endParaRPr lang="ru-RU" sz="360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6796D-A0EE-48BB-85C0-483965C56258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7305909" y="5737770"/>
            <a:ext cx="1380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/>
              <a:t>Обработка</a:t>
            </a:r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>
          <a:xfrm>
            <a:off x="468313" y="1125538"/>
            <a:ext cx="8280400" cy="4612232"/>
          </a:xfrm>
          <a:ln w="1587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//выводим информацию о соответствующих свойствах директории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{directory}</a:t>
            </a:r>
            <a:r>
              <a:rPr lang="en-US" sz="1800" b="1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//список всех атрибутов директории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"attributes: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directoryInfo.</a:t>
            </a:r>
            <a:r>
              <a:rPr lang="en-US" sz="1800" b="1" err="1">
                <a:solidFill>
                  <a:srgbClr val="800080"/>
                </a:solidFill>
                <a:latin typeface="Consolas" panose="020B0609020204030204" pitchFamily="49" charset="0"/>
              </a:rPr>
              <a:t>Attributes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; 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//время создания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"creation time: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directoryInfo.</a:t>
            </a:r>
            <a:r>
              <a:rPr lang="en-US" sz="1800" b="1" err="1">
                <a:solidFill>
                  <a:srgbClr val="800080"/>
                </a:solidFill>
                <a:latin typeface="Consolas" panose="020B0609020204030204" pitchFamily="49" charset="0"/>
              </a:rPr>
              <a:t>CreationTime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//последнее обновление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"last update: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1" err="1">
                <a:solidFill>
                  <a:srgbClr val="000000"/>
                </a:solidFill>
                <a:latin typeface="Consolas" panose="020B0609020204030204" pitchFamily="49" charset="0"/>
              </a:rPr>
              <a:t>directoryInfo.</a:t>
            </a:r>
            <a:r>
              <a:rPr lang="en-US" sz="1800" b="1" err="1">
                <a:solidFill>
                  <a:srgbClr val="800080"/>
                </a:solidFill>
                <a:latin typeface="Consolas" panose="020B0609020204030204" pitchFamily="49" charset="0"/>
              </a:rPr>
              <a:t>LastWriteTime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b="1">
                <a:solidFill>
                  <a:srgbClr val="FF007F"/>
                </a:solidFill>
                <a:latin typeface="Consolas" panose="020B0609020204030204" pitchFamily="49" charset="0"/>
              </a:rPr>
              <a:t>\n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8000"/>
                </a:solidFill>
                <a:latin typeface="Consolas" panose="020B0609020204030204" pitchFamily="49" charset="0"/>
              </a:rPr>
              <a:t> //рекурсивно выполняем метод для всех вложенных директорий</a:t>
            </a:r>
            <a:endParaRPr lang="ru-RU" sz="1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b="1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(directory);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8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altLang="ru-RU" sz="18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356" y="1295400"/>
            <a:ext cx="8507288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8B8B"/>
                </a:solidFill>
                <a:latin typeface="Consolas" panose="020B0609020204030204" pitchFamily="49" charset="0"/>
              </a:rPr>
              <a:t>DirectoryOverview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nsolas" panose="020B0609020204030204" pitchFamily="49" charset="0"/>
              </a:rPr>
              <a:t>@"..\..\..\"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ввода/вывода: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ex.</a:t>
            </a:r>
            <a:r>
              <a:rPr lang="en-US" sz="1600" b="1" err="1">
                <a:solidFill>
                  <a:srgbClr val="800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System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Security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SecurityException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ex) {</a:t>
            </a:r>
          </a:p>
          <a:p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err="1">
                <a:solidFill>
                  <a:srgbClr val="00008B"/>
                </a:solidFill>
                <a:latin typeface="Consolas" panose="020B0609020204030204" pitchFamily="49" charset="0"/>
              </a:rPr>
              <a:t>Console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err="1">
                <a:solidFill>
                  <a:srgbClr val="008B8B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008B8B"/>
                </a:solidFill>
                <a:latin typeface="Consolas" panose="020B0609020204030204" pitchFamily="49" charset="0"/>
              </a:rPr>
              <a:t>$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b="1">
                <a:solidFill>
                  <a:srgbClr val="A31515"/>
                </a:solidFill>
                <a:latin typeface="Consolas" panose="020B0609020204030204" pitchFamily="49" charset="0"/>
              </a:rPr>
              <a:t>Произошла ошибка безопасности: </a:t>
            </a:r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ex.</a:t>
            </a:r>
            <a:r>
              <a:rPr lang="en-US" sz="1600" b="1" err="1">
                <a:solidFill>
                  <a:srgbClr val="800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1600" b="1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endParaRPr lang="en-US" sz="1600" b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C188AA-4377-453D-91E3-3EE426CB7F5F}"/>
              </a:ext>
            </a:extLst>
          </p:cNvPr>
          <p:cNvSpPr txBox="1">
            <a:spLocks/>
          </p:cNvSpPr>
          <p:nvPr/>
        </p:nvSpPr>
        <p:spPr>
          <a:xfrm>
            <a:off x="486795" y="0"/>
            <a:ext cx="8229600" cy="714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и обработка ошибок</a:t>
            </a:r>
            <a:endParaRPr lang="ru-RU" sz="3600"/>
          </a:p>
        </p:txBody>
      </p:sp>
    </p:spTree>
    <p:extLst>
      <p:ext uri="{BB962C8B-B14F-4D97-AF65-F5344CB8AC3E}">
        <p14:creationId xmlns:p14="http://schemas.microsoft.com/office/powerpoint/2010/main" val="36300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0B78-BC72-4932-935E-2F6003A1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401762"/>
          </a:xfrm>
        </p:spPr>
        <p:txBody>
          <a:bodyPr/>
          <a:lstStyle/>
          <a:p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1.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Задания для доработки</a:t>
            </a:r>
            <a:br>
              <a:rPr lang="ru-RU"/>
            </a:b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650D-7262-482D-9CDF-0604CDDE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400"/>
              <a:t>Добавьте возможность посмотреть подпапки только до K-</a:t>
            </a:r>
            <a:r>
              <a:rPr lang="ru-RU" sz="2400" err="1"/>
              <a:t>го</a:t>
            </a:r>
            <a:r>
              <a:rPr lang="ru-RU" sz="2400"/>
              <a:t> уровня вложенности. K вводит пользователь.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/>
              <a:t>Добавьте возможность просматривать подпапки в указанной пользователем директории. Пользователь либо вводит путь к директории в консоли, либо выбирает расположение папки в диалоговом окне.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/>
              <a:t>В процессе обзора удаляйте все пустые папки, встреченные вам на пути, и в конце выведите названия удаленных папок.</a:t>
            </a:r>
          </a:p>
        </p:txBody>
      </p:sp>
    </p:spTree>
    <p:extLst>
      <p:ext uri="{BB962C8B-B14F-4D97-AF65-F5344CB8AC3E}">
        <p14:creationId xmlns:p14="http://schemas.microsoft.com/office/powerpoint/2010/main" val="101896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FE90A3-0248-4ECD-8868-2CF1A2991CF3}" type="slidenum">
              <a:rPr lang="ru-RU" altLang="ru-RU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>
              <a:solidFill>
                <a:srgbClr val="898989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0701" y="1412776"/>
            <a:ext cx="7862597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b="1"/>
              <a:t>Работа с двоичными данными</a:t>
            </a:r>
          </a:p>
          <a:p>
            <a:endParaRPr lang="ru-RU" sz="1800" b="1"/>
          </a:p>
          <a:p>
            <a:r>
              <a:rPr lang="ru-RU" sz="1800" b="1"/>
              <a:t>Задача. </a:t>
            </a:r>
          </a:p>
          <a:p>
            <a:r>
              <a:rPr lang="ru-RU" sz="1800" b="1"/>
              <a:t>Создайте два консольных приложения в одном решении. </a:t>
            </a:r>
          </a:p>
          <a:p>
            <a:endParaRPr lang="ru-RU" b="1"/>
          </a:p>
          <a:p>
            <a:r>
              <a:rPr lang="ru-RU" sz="1800" b="1"/>
              <a:t>В первом приложении запросите у пользователя целое неотрицательное число типа </a:t>
            </a:r>
            <a:r>
              <a:rPr lang="en-US" sz="1800" b="1"/>
              <a:t>int </a:t>
            </a:r>
            <a:r>
              <a:rPr lang="ru-RU" sz="1800" b="1"/>
              <a:t>и сохраните его в строковое двоичное представление в файле “</a:t>
            </a:r>
            <a:r>
              <a:rPr lang="en-US" sz="1800" b="1" err="1">
                <a:solidFill>
                  <a:srgbClr val="0000FF"/>
                </a:solidFill>
              </a:rPr>
              <a:t>IntNumber</a:t>
            </a:r>
            <a:r>
              <a:rPr lang="ru-RU" sz="1800" b="1">
                <a:solidFill>
                  <a:srgbClr val="0000FF"/>
                </a:solidFill>
              </a:rPr>
              <a:t>.</a:t>
            </a:r>
            <a:r>
              <a:rPr lang="en-US" sz="1800" b="1">
                <a:solidFill>
                  <a:srgbClr val="0000FF"/>
                </a:solidFill>
              </a:rPr>
              <a:t>txt</a:t>
            </a:r>
            <a:r>
              <a:rPr lang="ru-RU" sz="1800" b="1"/>
              <a:t>”, расположенном в одной папке решения (длина файла 4 байта). </a:t>
            </a:r>
          </a:p>
          <a:p>
            <a:endParaRPr lang="ru-RU" b="1"/>
          </a:p>
          <a:p>
            <a:r>
              <a:rPr lang="ru-RU" sz="1800" b="1"/>
              <a:t>Во втором приложении, прочитайте число из файла “</a:t>
            </a:r>
            <a:r>
              <a:rPr lang="en-US" b="1" err="1">
                <a:solidFill>
                  <a:srgbClr val="0000FF"/>
                </a:solidFill>
              </a:rPr>
              <a:t>IntNumber</a:t>
            </a:r>
            <a:r>
              <a:rPr lang="ru-RU" b="1">
                <a:solidFill>
                  <a:srgbClr val="0000FF"/>
                </a:solidFill>
              </a:rPr>
              <a:t>.</a:t>
            </a:r>
            <a:r>
              <a:rPr lang="en-US" b="1">
                <a:solidFill>
                  <a:srgbClr val="0000FF"/>
                </a:solidFill>
              </a:rPr>
              <a:t>txt</a:t>
            </a:r>
            <a:r>
              <a:rPr lang="ru-RU" sz="1800" b="1"/>
              <a:t>”, проверив существование файла на диске. Выведите пользователю на экран десятичное значение числа, а затем с новой строки все его 32 двоичных разряда в виде последовательности символов ‘0’ и ‘1’.</a:t>
            </a:r>
          </a:p>
          <a:p>
            <a:r>
              <a:rPr lang="ru-RU" sz="1800" b="1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49</Slides>
  <Notes>49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Тема Office</vt:lpstr>
      <vt:lpstr>Модуль 1   Практическое занятие 6</vt:lpstr>
      <vt:lpstr>Задача 1</vt:lpstr>
      <vt:lpstr>Задача 1. Пролог и эпилог</vt:lpstr>
      <vt:lpstr>Задача 1. Ввод данных и обработка</vt:lpstr>
      <vt:lpstr>Задача 1. Ввод данных и обработка</vt:lpstr>
      <vt:lpstr>Задача 1. Ввод данных и обработка</vt:lpstr>
      <vt:lpstr>PowerPoint Presentation</vt:lpstr>
      <vt:lpstr>Задача 1. Задания для доработки </vt:lpstr>
      <vt:lpstr>Задача 2 Постановка задачи</vt:lpstr>
      <vt:lpstr>Задача 2 (1)</vt:lpstr>
      <vt:lpstr>Задача 2 (1)</vt:lpstr>
      <vt:lpstr>Задача 2 (1)</vt:lpstr>
      <vt:lpstr>Задача 2 (1)</vt:lpstr>
      <vt:lpstr>Задача 2 (1)</vt:lpstr>
      <vt:lpstr>Задача 2 (2)</vt:lpstr>
      <vt:lpstr>Задача 2 (2)</vt:lpstr>
      <vt:lpstr>Задача 2 (2)</vt:lpstr>
      <vt:lpstr>Задача 2 (2)</vt:lpstr>
      <vt:lpstr>PowerPoint Presentation</vt:lpstr>
      <vt:lpstr>Задача 3 Постановка задачи</vt:lpstr>
      <vt:lpstr> Задача 3</vt:lpstr>
      <vt:lpstr> Задача 3</vt:lpstr>
      <vt:lpstr>PowerPoint Presentation</vt:lpstr>
      <vt:lpstr>PowerPoint Presentation</vt:lpstr>
      <vt:lpstr>PowerPoint Presentation</vt:lpstr>
      <vt:lpstr>Задача 4 Постановка задачи</vt:lpstr>
      <vt:lpstr>Задача 4. Пролог и эпилог</vt:lpstr>
      <vt:lpstr>Задача 4. Ввод данных и обработка</vt:lpstr>
      <vt:lpstr>Задача 4. Алгоритм шифрования</vt:lpstr>
      <vt:lpstr>PowerPoint Presentation</vt:lpstr>
      <vt:lpstr>PowerPoint Presentation</vt:lpstr>
      <vt:lpstr>Задача 5 Постановка задачи</vt:lpstr>
      <vt:lpstr>Задача 5 Часть 1</vt:lpstr>
      <vt:lpstr>Задача 5 (1)</vt:lpstr>
      <vt:lpstr>Задача 5 (1)</vt:lpstr>
      <vt:lpstr>PowerPoint Presentation</vt:lpstr>
      <vt:lpstr>Задача 5 (1)</vt:lpstr>
      <vt:lpstr>Задача 5 (2)</vt:lpstr>
      <vt:lpstr>Задача 5 (2)</vt:lpstr>
      <vt:lpstr>Задача 5 (2)</vt:lpstr>
      <vt:lpstr>PowerPoint Presentation</vt:lpstr>
      <vt:lpstr>PowerPoint Presentation</vt:lpstr>
      <vt:lpstr>Задача 5 (2)</vt:lpstr>
      <vt:lpstr>PowerPoint Presentation</vt:lpstr>
      <vt:lpstr>Задача 6 Постановка задачи</vt:lpstr>
      <vt:lpstr>Задача 6. Пролог и эпилог</vt:lpstr>
      <vt:lpstr>Задача 6. Ввод данных и обработка</vt:lpstr>
      <vt:lpstr>PowerPoint Presentation</vt:lpstr>
      <vt:lpstr>Задача 6. Задания для доработки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Большой</dc:creator>
  <cp:revision>1</cp:revision>
  <cp:lastPrinted>2012-10-14T15:53:51Z</cp:lastPrinted>
  <dcterms:created xsi:type="dcterms:W3CDTF">1601-01-01T00:00:00Z</dcterms:created>
  <dcterms:modified xsi:type="dcterms:W3CDTF">2019-10-14T19:43:16Z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