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3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DCC0944-12CA-4C56-A0BF-DFF2C1023AD6}">
          <p14:sldIdLst>
            <p14:sldId id="257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Для ООП" id="{7A7B2895-52A1-4A3A-A6A7-9411514F8A06}">
          <p14:sldIdLst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58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278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6720CB8D-89C3-4D63-BC1B-0782FE886C6F}"/>
    <pc:docChg chg="undo custSel addSld delSld modSld">
      <pc:chgData name="Olga Maksimenkova" userId="f2714537069f5c5f" providerId="LiveId" clId="{6720CB8D-89C3-4D63-BC1B-0782FE886C6F}" dt="2017-12-05T09:55:55.424" v="571" actId="108"/>
      <pc:docMkLst>
        <pc:docMk/>
      </pc:docMkLst>
      <pc:sldChg chg="modSp">
        <pc:chgData name="Olga Maksimenkova" userId="f2714537069f5c5f" providerId="LiveId" clId="{6720CB8D-89C3-4D63-BC1B-0782FE886C6F}" dt="2017-12-05T09:55:45.062" v="569" actId="20577"/>
        <pc:sldMkLst>
          <pc:docMk/>
          <pc:sldMk cId="3072988976" sldId="257"/>
        </pc:sldMkLst>
        <pc:spChg chg="mod">
          <ac:chgData name="Olga Maksimenkova" userId="f2714537069f5c5f" providerId="LiveId" clId="{6720CB8D-89C3-4D63-BC1B-0782FE886C6F}" dt="2017-12-05T09:55:45.062" v="569" actId="20577"/>
          <ac:spMkLst>
            <pc:docMk/>
            <pc:sldMk cId="3072988976" sldId="257"/>
            <ac:spMk id="2050" creationId="{00000000-0000-0000-0000-000000000000}"/>
          </ac:spMkLst>
        </pc:spChg>
        <pc:spChg chg="mod">
          <ac:chgData name="Olga Maksimenkova" userId="f2714537069f5c5f" providerId="LiveId" clId="{6720CB8D-89C3-4D63-BC1B-0782FE886C6F}" dt="2017-12-05T09:55:40.982" v="567" actId="20577"/>
          <ac:spMkLst>
            <pc:docMk/>
            <pc:sldMk cId="3072988976" sldId="257"/>
            <ac:spMk id="2051" creationId="{00000000-0000-0000-0000-000000000000}"/>
          </ac:spMkLst>
        </pc:spChg>
      </pc:sldChg>
      <pc:sldChg chg="del">
        <pc:chgData name="Olga Maksimenkova" userId="f2714537069f5c5f" providerId="LiveId" clId="{6720CB8D-89C3-4D63-BC1B-0782FE886C6F}" dt="2017-12-05T09:41:22.465" v="11" actId="2696"/>
        <pc:sldMkLst>
          <pc:docMk/>
          <pc:sldMk cId="2636871418" sldId="273"/>
        </pc:sldMkLst>
      </pc:sldChg>
      <pc:sldChg chg="del">
        <pc:chgData name="Olga Maksimenkova" userId="f2714537069f5c5f" providerId="LiveId" clId="{6720CB8D-89C3-4D63-BC1B-0782FE886C6F}" dt="2017-12-05T09:41:23.805" v="12" actId="2696"/>
        <pc:sldMkLst>
          <pc:docMk/>
          <pc:sldMk cId="550835002" sldId="274"/>
        </pc:sldMkLst>
      </pc:sldChg>
      <pc:sldChg chg="del">
        <pc:chgData name="Olga Maksimenkova" userId="f2714537069f5c5f" providerId="LiveId" clId="{6720CB8D-89C3-4D63-BC1B-0782FE886C6F}" dt="2017-12-05T09:41:24.551" v="13" actId="2696"/>
        <pc:sldMkLst>
          <pc:docMk/>
          <pc:sldMk cId="3068992556" sldId="275"/>
        </pc:sldMkLst>
      </pc:sldChg>
      <pc:sldChg chg="del">
        <pc:chgData name="Olga Maksimenkova" userId="f2714537069f5c5f" providerId="LiveId" clId="{6720CB8D-89C3-4D63-BC1B-0782FE886C6F}" dt="2017-12-05T09:41:18.797" v="7" actId="2696"/>
        <pc:sldMkLst>
          <pc:docMk/>
          <pc:sldMk cId="4213526884" sldId="276"/>
        </pc:sldMkLst>
      </pc:sldChg>
      <pc:sldChg chg="del">
        <pc:chgData name="Olga Maksimenkova" userId="f2714537069f5c5f" providerId="LiveId" clId="{6720CB8D-89C3-4D63-BC1B-0782FE886C6F}" dt="2017-12-05T09:41:17.707" v="6" actId="2696"/>
        <pc:sldMkLst>
          <pc:docMk/>
          <pc:sldMk cId="1049127362" sldId="278"/>
        </pc:sldMkLst>
      </pc:sldChg>
      <pc:sldChg chg="del">
        <pc:chgData name="Olga Maksimenkova" userId="f2714537069f5c5f" providerId="LiveId" clId="{6720CB8D-89C3-4D63-BC1B-0782FE886C6F}" dt="2017-12-05T09:41:19.570" v="8" actId="2696"/>
        <pc:sldMkLst>
          <pc:docMk/>
          <pc:sldMk cId="2468007624" sldId="279"/>
        </pc:sldMkLst>
      </pc:sldChg>
      <pc:sldChg chg="del">
        <pc:chgData name="Olga Maksimenkova" userId="f2714537069f5c5f" providerId="LiveId" clId="{6720CB8D-89C3-4D63-BC1B-0782FE886C6F}" dt="2017-12-05T09:41:20.286" v="9" actId="2696"/>
        <pc:sldMkLst>
          <pc:docMk/>
          <pc:sldMk cId="2357212860" sldId="280"/>
        </pc:sldMkLst>
      </pc:sldChg>
      <pc:sldChg chg="del">
        <pc:chgData name="Olga Maksimenkova" userId="f2714537069f5c5f" providerId="LiveId" clId="{6720CB8D-89C3-4D63-BC1B-0782FE886C6F}" dt="2017-12-05T09:41:11.381" v="1" actId="2696"/>
        <pc:sldMkLst>
          <pc:docMk/>
          <pc:sldMk cId="2582408416" sldId="281"/>
        </pc:sldMkLst>
      </pc:sldChg>
      <pc:sldChg chg="del">
        <pc:chgData name="Olga Maksimenkova" userId="f2714537069f5c5f" providerId="LiveId" clId="{6720CB8D-89C3-4D63-BC1B-0782FE886C6F}" dt="2017-12-05T09:41:12.111" v="2" actId="2696"/>
        <pc:sldMkLst>
          <pc:docMk/>
          <pc:sldMk cId="956413004" sldId="282"/>
        </pc:sldMkLst>
      </pc:sldChg>
      <pc:sldChg chg="del">
        <pc:chgData name="Olga Maksimenkova" userId="f2714537069f5c5f" providerId="LiveId" clId="{6720CB8D-89C3-4D63-BC1B-0782FE886C6F}" dt="2017-12-05T09:41:13.249" v="3" actId="2696"/>
        <pc:sldMkLst>
          <pc:docMk/>
          <pc:sldMk cId="2722698694" sldId="283"/>
        </pc:sldMkLst>
      </pc:sldChg>
      <pc:sldChg chg="del">
        <pc:chgData name="Olga Maksimenkova" userId="f2714537069f5c5f" providerId="LiveId" clId="{6720CB8D-89C3-4D63-BC1B-0782FE886C6F}" dt="2017-12-05T09:41:10.554" v="0" actId="2696"/>
        <pc:sldMkLst>
          <pc:docMk/>
          <pc:sldMk cId="3024785304" sldId="285"/>
        </pc:sldMkLst>
      </pc:sldChg>
      <pc:sldChg chg="del">
        <pc:chgData name="Olga Maksimenkova" userId="f2714537069f5c5f" providerId="LiveId" clId="{6720CB8D-89C3-4D63-BC1B-0782FE886C6F}" dt="2017-12-05T09:41:25.781" v="14" actId="2696"/>
        <pc:sldMkLst>
          <pc:docMk/>
          <pc:sldMk cId="1869984193" sldId="286"/>
        </pc:sldMkLst>
      </pc:sldChg>
      <pc:sldChg chg="del">
        <pc:chgData name="Olga Maksimenkova" userId="f2714537069f5c5f" providerId="LiveId" clId="{6720CB8D-89C3-4D63-BC1B-0782FE886C6F}" dt="2017-12-05T09:41:26.559" v="15" actId="2696"/>
        <pc:sldMkLst>
          <pc:docMk/>
          <pc:sldMk cId="2258655926" sldId="287"/>
        </pc:sldMkLst>
      </pc:sldChg>
      <pc:sldChg chg="del">
        <pc:chgData name="Olga Maksimenkova" userId="f2714537069f5c5f" providerId="LiveId" clId="{6720CB8D-89C3-4D63-BC1B-0782FE886C6F}" dt="2017-12-05T09:41:16.745" v="5" actId="2696"/>
        <pc:sldMkLst>
          <pc:docMk/>
          <pc:sldMk cId="2650745817" sldId="288"/>
        </pc:sldMkLst>
      </pc:sldChg>
      <pc:sldChg chg="del">
        <pc:chgData name="Olga Maksimenkova" userId="f2714537069f5c5f" providerId="LiveId" clId="{6720CB8D-89C3-4D63-BC1B-0782FE886C6F}" dt="2017-12-05T09:41:15.219" v="4" actId="2696"/>
        <pc:sldMkLst>
          <pc:docMk/>
          <pc:sldMk cId="695334961" sldId="289"/>
        </pc:sldMkLst>
      </pc:sldChg>
      <pc:sldChg chg="del">
        <pc:chgData name="Olga Maksimenkova" userId="f2714537069f5c5f" providerId="LiveId" clId="{6720CB8D-89C3-4D63-BC1B-0782FE886C6F}" dt="2017-12-05T09:41:21.653" v="10" actId="2696"/>
        <pc:sldMkLst>
          <pc:docMk/>
          <pc:sldMk cId="2249697224" sldId="290"/>
        </pc:sldMkLst>
      </pc:sldChg>
      <pc:sldChg chg="modSp">
        <pc:chgData name="Olga Maksimenkova" userId="f2714537069f5c5f" providerId="LiveId" clId="{6720CB8D-89C3-4D63-BC1B-0782FE886C6F}" dt="2017-12-05T09:55:52.338" v="570" actId="108"/>
        <pc:sldMkLst>
          <pc:docMk/>
          <pc:sldMk cId="339335814" sldId="291"/>
        </pc:sldMkLst>
        <pc:spChg chg="mod">
          <ac:chgData name="Olga Maksimenkova" userId="f2714537069f5c5f" providerId="LiveId" clId="{6720CB8D-89C3-4D63-BC1B-0782FE886C6F}" dt="2017-12-05T09:55:52.338" v="570" actId="108"/>
          <ac:spMkLst>
            <pc:docMk/>
            <pc:sldMk cId="339335814" sldId="291"/>
            <ac:spMk id="6" creationId="{FC211564-D966-4CA7-A5C7-72A863D97335}"/>
          </ac:spMkLst>
        </pc:spChg>
      </pc:sldChg>
      <pc:sldChg chg="modSp">
        <pc:chgData name="Olga Maksimenkova" userId="f2714537069f5c5f" providerId="LiveId" clId="{6720CB8D-89C3-4D63-BC1B-0782FE886C6F}" dt="2017-12-05T09:55:55.424" v="571" actId="108"/>
        <pc:sldMkLst>
          <pc:docMk/>
          <pc:sldMk cId="1301444356" sldId="292"/>
        </pc:sldMkLst>
        <pc:spChg chg="mod">
          <ac:chgData name="Olga Maksimenkova" userId="f2714537069f5c5f" providerId="LiveId" clId="{6720CB8D-89C3-4D63-BC1B-0782FE886C6F}" dt="2017-12-05T09:55:55.424" v="571" actId="108"/>
          <ac:spMkLst>
            <pc:docMk/>
            <pc:sldMk cId="1301444356" sldId="292"/>
            <ac:spMk id="5" creationId="{9D98B74A-7F01-4EEC-8FE8-58BA11DB74E2}"/>
          </ac:spMkLst>
        </pc:spChg>
      </pc:sldChg>
      <pc:sldChg chg="modSp">
        <pc:chgData name="Olga Maksimenkova" userId="f2714537069f5c5f" providerId="LiveId" clId="{6720CB8D-89C3-4D63-BC1B-0782FE886C6F}" dt="2017-12-05T09:53:02.543" v="492"/>
        <pc:sldMkLst>
          <pc:docMk/>
          <pc:sldMk cId="2225120120" sldId="295"/>
        </pc:sldMkLst>
        <pc:spChg chg="mod">
          <ac:chgData name="Olga Maksimenkova" userId="f2714537069f5c5f" providerId="LiveId" clId="{6720CB8D-89C3-4D63-BC1B-0782FE886C6F}" dt="2017-12-05T09:53:02.543" v="492"/>
          <ac:spMkLst>
            <pc:docMk/>
            <pc:sldMk cId="2225120120" sldId="295"/>
            <ac:spMk id="9219" creationId="{297FA9D4-66DC-47A9-918B-AABF1B3DDE73}"/>
          </ac:spMkLst>
        </pc:spChg>
      </pc:sldChg>
      <pc:sldChg chg="modSp">
        <pc:chgData name="Olga Maksimenkova" userId="f2714537069f5c5f" providerId="LiveId" clId="{6720CB8D-89C3-4D63-BC1B-0782FE886C6F}" dt="2017-12-05T09:53:11.754" v="493"/>
        <pc:sldMkLst>
          <pc:docMk/>
          <pc:sldMk cId="2775937412" sldId="296"/>
        </pc:sldMkLst>
        <pc:spChg chg="mod">
          <ac:chgData name="Olga Maksimenkova" userId="f2714537069f5c5f" providerId="LiveId" clId="{6720CB8D-89C3-4D63-BC1B-0782FE886C6F}" dt="2017-12-05T09:53:11.754" v="493"/>
          <ac:spMkLst>
            <pc:docMk/>
            <pc:sldMk cId="2775937412" sldId="296"/>
            <ac:spMk id="8195" creationId="{DFCFBF6E-0646-4D22-BD45-659723EF59DC}"/>
          </ac:spMkLst>
        </pc:spChg>
      </pc:sldChg>
      <pc:sldChg chg="modSp">
        <pc:chgData name="Olga Maksimenkova" userId="f2714537069f5c5f" providerId="LiveId" clId="{6720CB8D-89C3-4D63-BC1B-0782FE886C6F}" dt="2017-12-05T09:53:27.358" v="495" actId="1076"/>
        <pc:sldMkLst>
          <pc:docMk/>
          <pc:sldMk cId="3311605703" sldId="300"/>
        </pc:sldMkLst>
        <pc:spChg chg="mod">
          <ac:chgData name="Olga Maksimenkova" userId="f2714537069f5c5f" providerId="LiveId" clId="{6720CB8D-89C3-4D63-BC1B-0782FE886C6F}" dt="2017-12-05T09:53:27.358" v="495" actId="1076"/>
          <ac:spMkLst>
            <pc:docMk/>
            <pc:sldMk cId="3311605703" sldId="300"/>
            <ac:spMk id="12291" creationId="{BB0DE14C-5374-450E-A33A-6FFCFE2AAA32}"/>
          </ac:spMkLst>
        </pc:spChg>
      </pc:sldChg>
      <pc:sldChg chg="modSp">
        <pc:chgData name="Olga Maksimenkova" userId="f2714537069f5c5f" providerId="LiveId" clId="{6720CB8D-89C3-4D63-BC1B-0782FE886C6F}" dt="2017-12-05T09:53:44.708" v="496" actId="14100"/>
        <pc:sldMkLst>
          <pc:docMk/>
          <pc:sldMk cId="930242957" sldId="305"/>
        </pc:sldMkLst>
        <pc:spChg chg="mod">
          <ac:chgData name="Olga Maksimenkova" userId="f2714537069f5c5f" providerId="LiveId" clId="{6720CB8D-89C3-4D63-BC1B-0782FE886C6F}" dt="2017-12-05T09:53:44.708" v="496" actId="14100"/>
          <ac:spMkLst>
            <pc:docMk/>
            <pc:sldMk cId="930242957" sldId="305"/>
            <ac:spMk id="17411" creationId="{05079C59-3EA5-463C-BD11-D35D2667F8D3}"/>
          </ac:spMkLst>
        </pc:spChg>
      </pc:sldChg>
      <pc:sldChg chg="modSp">
        <pc:chgData name="Olga Maksimenkova" userId="f2714537069f5c5f" providerId="LiveId" clId="{6720CB8D-89C3-4D63-BC1B-0782FE886C6F}" dt="2017-12-05T09:54:24.965" v="505" actId="2711"/>
        <pc:sldMkLst>
          <pc:docMk/>
          <pc:sldMk cId="2545018267" sldId="306"/>
        </pc:sldMkLst>
        <pc:spChg chg="mod">
          <ac:chgData name="Olga Maksimenkova" userId="f2714537069f5c5f" providerId="LiveId" clId="{6720CB8D-89C3-4D63-BC1B-0782FE886C6F}" dt="2017-12-05T09:53:56.040" v="498" actId="1076"/>
          <ac:spMkLst>
            <pc:docMk/>
            <pc:sldMk cId="2545018267" sldId="306"/>
            <ac:spMk id="5" creationId="{CC6055F0-3EB6-4789-83DB-DD57A0AACF0F}"/>
          </ac:spMkLst>
        </pc:spChg>
        <pc:spChg chg="mod">
          <ac:chgData name="Olga Maksimenkova" userId="f2714537069f5c5f" providerId="LiveId" clId="{6720CB8D-89C3-4D63-BC1B-0782FE886C6F}" dt="2017-12-05T09:54:24.965" v="505" actId="2711"/>
          <ac:spMkLst>
            <pc:docMk/>
            <pc:sldMk cId="2545018267" sldId="306"/>
            <ac:spMk id="18435" creationId="{056B647A-49F0-40FF-85D0-F91D0CBCD502}"/>
          </ac:spMkLst>
        </pc:spChg>
      </pc:sldChg>
      <pc:sldChg chg="modSp">
        <pc:chgData name="Olga Maksimenkova" userId="f2714537069f5c5f" providerId="LiveId" clId="{6720CB8D-89C3-4D63-BC1B-0782FE886C6F}" dt="2017-12-05T09:54:38.546" v="506" actId="108"/>
        <pc:sldMkLst>
          <pc:docMk/>
          <pc:sldMk cId="2371643262" sldId="308"/>
        </pc:sldMkLst>
        <pc:spChg chg="mod">
          <ac:chgData name="Olga Maksimenkova" userId="f2714537069f5c5f" providerId="LiveId" clId="{6720CB8D-89C3-4D63-BC1B-0782FE886C6F}" dt="2017-12-05T09:54:38.546" v="506" actId="108"/>
          <ac:spMkLst>
            <pc:docMk/>
            <pc:sldMk cId="2371643262" sldId="308"/>
            <ac:spMk id="5" creationId="{99C330A7-3DEC-4EDC-BECC-F7C254440ABD}"/>
          </ac:spMkLst>
        </pc:spChg>
      </pc:sldChg>
      <pc:sldChg chg="modSp">
        <pc:chgData name="Olga Maksimenkova" userId="f2714537069f5c5f" providerId="LiveId" clId="{6720CB8D-89C3-4D63-BC1B-0782FE886C6F}" dt="2017-12-05T09:54:41.692" v="507" actId="108"/>
        <pc:sldMkLst>
          <pc:docMk/>
          <pc:sldMk cId="223839268" sldId="309"/>
        </pc:sldMkLst>
        <pc:spChg chg="mod">
          <ac:chgData name="Olga Maksimenkova" userId="f2714537069f5c5f" providerId="LiveId" clId="{6720CB8D-89C3-4D63-BC1B-0782FE886C6F}" dt="2017-12-05T09:54:41.692" v="507" actId="108"/>
          <ac:spMkLst>
            <pc:docMk/>
            <pc:sldMk cId="223839268" sldId="309"/>
            <ac:spMk id="5" creationId="{1CA93437-2D61-42B1-9F09-F80F803D9F6B}"/>
          </ac:spMkLst>
        </pc:spChg>
      </pc:sldChg>
      <pc:sldChg chg="modSp">
        <pc:chgData name="Olga Maksimenkova" userId="f2714537069f5c5f" providerId="LiveId" clId="{6720CB8D-89C3-4D63-BC1B-0782FE886C6F}" dt="2017-12-05T09:55:09.144" v="512" actId="15"/>
        <pc:sldMkLst>
          <pc:docMk/>
          <pc:sldMk cId="2615190513" sldId="310"/>
        </pc:sldMkLst>
        <pc:spChg chg="mod">
          <ac:chgData name="Olga Maksimenkova" userId="f2714537069f5c5f" providerId="LiveId" clId="{6720CB8D-89C3-4D63-BC1B-0782FE886C6F}" dt="2017-12-05T09:54:45.804" v="508" actId="108"/>
          <ac:spMkLst>
            <pc:docMk/>
            <pc:sldMk cId="2615190513" sldId="310"/>
            <ac:spMk id="5" creationId="{FD7C3C3D-D493-44EA-8035-DF3348C0BAA7}"/>
          </ac:spMkLst>
        </pc:spChg>
        <pc:spChg chg="mod">
          <ac:chgData name="Olga Maksimenkova" userId="f2714537069f5c5f" providerId="LiveId" clId="{6720CB8D-89C3-4D63-BC1B-0782FE886C6F}" dt="2017-12-05T09:55:09.144" v="512" actId="15"/>
          <ac:spMkLst>
            <pc:docMk/>
            <pc:sldMk cId="2615190513" sldId="310"/>
            <ac:spMk id="22531" creationId="{33C544FE-2D41-40AD-B4DD-ECA6A72F7670}"/>
          </ac:spMkLst>
        </pc:spChg>
      </pc:sldChg>
      <pc:sldChg chg="modSp add del">
        <pc:chgData name="Olga Maksimenkova" userId="f2714537069f5c5f" providerId="LiveId" clId="{6720CB8D-89C3-4D63-BC1B-0782FE886C6F}" dt="2017-12-05T09:53:22.025" v="494" actId="2696"/>
        <pc:sldMkLst>
          <pc:docMk/>
          <pc:sldMk cId="3318642997" sldId="312"/>
        </pc:sldMkLst>
        <pc:spChg chg="mod">
          <ac:chgData name="Olga Maksimenkova" userId="f2714537069f5c5f" providerId="LiveId" clId="{6720CB8D-89C3-4D63-BC1B-0782FE886C6F}" dt="2017-12-05T09:41:59.199" v="17" actId="20577"/>
          <ac:spMkLst>
            <pc:docMk/>
            <pc:sldMk cId="3318642997" sldId="312"/>
            <ac:spMk id="2" creationId="{0227391A-D1EA-4890-B855-302FC7A472B2}"/>
          </ac:spMkLst>
        </pc:spChg>
      </pc:sldChg>
      <pc:sldChg chg="addSp modSp add">
        <pc:chgData name="Olga Maksimenkova" userId="f2714537069f5c5f" providerId="LiveId" clId="{6720CB8D-89C3-4D63-BC1B-0782FE886C6F}" dt="2017-12-05T09:52:36.043" v="488"/>
        <pc:sldMkLst>
          <pc:docMk/>
          <pc:sldMk cId="4275062408" sldId="313"/>
        </pc:sldMkLst>
        <pc:spChg chg="mod">
          <ac:chgData name="Olga Maksimenkova" userId="f2714537069f5c5f" providerId="LiveId" clId="{6720CB8D-89C3-4D63-BC1B-0782FE886C6F}" dt="2017-12-05T09:42:14.345" v="38" actId="20577"/>
          <ac:spMkLst>
            <pc:docMk/>
            <pc:sldMk cId="4275062408" sldId="313"/>
            <ac:spMk id="2" creationId="{9D3763E2-230A-475C-B46C-F89E8C10F85D}"/>
          </ac:spMkLst>
        </pc:spChg>
        <pc:spChg chg="add mod">
          <ac:chgData name="Olga Maksimenkova" userId="f2714537069f5c5f" providerId="LiveId" clId="{6720CB8D-89C3-4D63-BC1B-0782FE886C6F}" dt="2017-12-05T09:52:36.043" v="488"/>
          <ac:spMkLst>
            <pc:docMk/>
            <pc:sldMk cId="4275062408" sldId="313"/>
            <ac:spMk id="4" creationId="{E91EF300-2760-4834-B285-7825533E5E9C}"/>
          </ac:spMkLst>
        </pc:spChg>
      </pc:sldChg>
    </pc:docChg>
  </pc:docChgLst>
  <pc:docChgLst>
    <pc:chgData name="Olga Maksimenkova" userId="f2714537069f5c5f" providerId="LiveId" clId="{E543EC9F-2BEB-42F5-BD05-2885CD9D35EC}"/>
    <pc:docChg chg="custSel addSld modSld">
      <pc:chgData name="Olga Maksimenkova" userId="f2714537069f5c5f" providerId="LiveId" clId="{E543EC9F-2BEB-42F5-BD05-2885CD9D35EC}" dt="2017-12-02T13:29:47.956" v="3" actId="27636"/>
      <pc:docMkLst>
        <pc:docMk/>
      </pc:docMkLst>
      <pc:sldChg chg="add">
        <pc:chgData name="Olga Maksimenkova" userId="f2714537069f5c5f" providerId="LiveId" clId="{E543EC9F-2BEB-42F5-BD05-2885CD9D35EC}" dt="2017-12-02T13:29:47.739" v="0" actId="27636"/>
        <pc:sldMkLst>
          <pc:docMk/>
          <pc:sldMk cId="339335814" sldId="291"/>
        </pc:sldMkLst>
      </pc:sldChg>
      <pc:sldChg chg="add">
        <pc:chgData name="Olga Maksimenkova" userId="f2714537069f5c5f" providerId="LiveId" clId="{E543EC9F-2BEB-42F5-BD05-2885CD9D35EC}" dt="2017-12-02T13:29:47.739" v="0" actId="27636"/>
        <pc:sldMkLst>
          <pc:docMk/>
          <pc:sldMk cId="1301444356" sldId="292"/>
        </pc:sldMkLst>
      </pc:sldChg>
      <pc:sldChg chg="add">
        <pc:chgData name="Olga Maksimenkova" userId="f2714537069f5c5f" providerId="LiveId" clId="{E543EC9F-2BEB-42F5-BD05-2885CD9D35EC}" dt="2017-12-02T13:29:47.739" v="0" actId="27636"/>
        <pc:sldMkLst>
          <pc:docMk/>
          <pc:sldMk cId="2027729824" sldId="293"/>
        </pc:sldMkLst>
      </pc:sldChg>
      <pc:sldChg chg="add">
        <pc:chgData name="Olga Maksimenkova" userId="f2714537069f5c5f" providerId="LiveId" clId="{E543EC9F-2BEB-42F5-BD05-2885CD9D35EC}" dt="2017-12-02T13:29:47.739" v="0" actId="27636"/>
        <pc:sldMkLst>
          <pc:docMk/>
          <pc:sldMk cId="1036729962" sldId="294"/>
        </pc:sldMkLst>
      </pc:sldChg>
      <pc:sldChg chg="add">
        <pc:chgData name="Olga Maksimenkova" userId="f2714537069f5c5f" providerId="LiveId" clId="{E543EC9F-2BEB-42F5-BD05-2885CD9D35EC}" dt="2017-12-02T13:29:47.739" v="0" actId="27636"/>
        <pc:sldMkLst>
          <pc:docMk/>
          <pc:sldMk cId="2225120120" sldId="295"/>
        </pc:sldMkLst>
      </pc:sldChg>
      <pc:sldChg chg="add">
        <pc:chgData name="Olga Maksimenkova" userId="f2714537069f5c5f" providerId="LiveId" clId="{E543EC9F-2BEB-42F5-BD05-2885CD9D35EC}" dt="2017-12-02T13:29:47.739" v="0" actId="27636"/>
        <pc:sldMkLst>
          <pc:docMk/>
          <pc:sldMk cId="2775937412" sldId="296"/>
        </pc:sldMkLst>
      </pc:sldChg>
      <pc:sldChg chg="add">
        <pc:chgData name="Olga Maksimenkova" userId="f2714537069f5c5f" providerId="LiveId" clId="{E543EC9F-2BEB-42F5-BD05-2885CD9D35EC}" dt="2017-12-02T13:29:47.739" v="0" actId="27636"/>
        <pc:sldMkLst>
          <pc:docMk/>
          <pc:sldMk cId="4050811907" sldId="297"/>
        </pc:sldMkLst>
      </pc:sldChg>
      <pc:sldChg chg="add">
        <pc:chgData name="Olga Maksimenkova" userId="f2714537069f5c5f" providerId="LiveId" clId="{E543EC9F-2BEB-42F5-BD05-2885CD9D35EC}" dt="2017-12-02T13:29:47.739" v="0" actId="27636"/>
        <pc:sldMkLst>
          <pc:docMk/>
          <pc:sldMk cId="4126288443" sldId="298"/>
        </pc:sldMkLst>
      </pc:sldChg>
      <pc:sldChg chg="add">
        <pc:chgData name="Olga Maksimenkova" userId="f2714537069f5c5f" providerId="LiveId" clId="{E543EC9F-2BEB-42F5-BD05-2885CD9D35EC}" dt="2017-12-02T13:29:47.739" v="0" actId="27636"/>
        <pc:sldMkLst>
          <pc:docMk/>
          <pc:sldMk cId="3160070801" sldId="299"/>
        </pc:sldMkLst>
      </pc:sldChg>
      <pc:sldChg chg="add">
        <pc:chgData name="Olga Maksimenkova" userId="f2714537069f5c5f" providerId="LiveId" clId="{E543EC9F-2BEB-42F5-BD05-2885CD9D35EC}" dt="2017-12-02T13:29:47.739" v="0" actId="27636"/>
        <pc:sldMkLst>
          <pc:docMk/>
          <pc:sldMk cId="3311605703" sldId="300"/>
        </pc:sldMkLst>
      </pc:sldChg>
      <pc:sldChg chg="modSp add">
        <pc:chgData name="Olga Maksimenkova" userId="f2714537069f5c5f" providerId="LiveId" clId="{E543EC9F-2BEB-42F5-BD05-2885CD9D35EC}" dt="2017-12-02T13:29:47.885" v="1" actId="27636"/>
        <pc:sldMkLst>
          <pc:docMk/>
          <pc:sldMk cId="1594677689" sldId="301"/>
        </pc:sldMkLst>
        <pc:spChg chg="mod">
          <ac:chgData name="Olga Maksimenkova" userId="f2714537069f5c5f" providerId="LiveId" clId="{E543EC9F-2BEB-42F5-BD05-2885CD9D35EC}" dt="2017-12-02T13:29:47.885" v="1" actId="27636"/>
          <ac:spMkLst>
            <pc:docMk/>
            <pc:sldMk cId="1594677689" sldId="301"/>
            <ac:spMk id="3" creationId="{E3385C53-5025-44C7-AAD8-86F72E4DE4D4}"/>
          </ac:spMkLst>
        </pc:spChg>
      </pc:sldChg>
      <pc:sldChg chg="modSp add">
        <pc:chgData name="Olga Maksimenkova" userId="f2714537069f5c5f" providerId="LiveId" clId="{E543EC9F-2BEB-42F5-BD05-2885CD9D35EC}" dt="2017-12-02T13:29:47.931" v="2" actId="27636"/>
        <pc:sldMkLst>
          <pc:docMk/>
          <pc:sldMk cId="3167225167" sldId="302"/>
        </pc:sldMkLst>
        <pc:spChg chg="mod">
          <ac:chgData name="Olga Maksimenkova" userId="f2714537069f5c5f" providerId="LiveId" clId="{E543EC9F-2BEB-42F5-BD05-2885CD9D35EC}" dt="2017-12-02T13:29:47.931" v="2" actId="27636"/>
          <ac:spMkLst>
            <pc:docMk/>
            <pc:sldMk cId="3167225167" sldId="302"/>
            <ac:spMk id="3" creationId="{A36264D6-B837-4858-8A4E-D72285577848}"/>
          </ac:spMkLst>
        </pc:spChg>
      </pc:sldChg>
      <pc:sldChg chg="add">
        <pc:chgData name="Olga Maksimenkova" userId="f2714537069f5c5f" providerId="LiveId" clId="{E543EC9F-2BEB-42F5-BD05-2885CD9D35EC}" dt="2017-12-02T13:29:47.739" v="0" actId="27636"/>
        <pc:sldMkLst>
          <pc:docMk/>
          <pc:sldMk cId="2250138590" sldId="303"/>
        </pc:sldMkLst>
      </pc:sldChg>
      <pc:sldChg chg="modSp add">
        <pc:chgData name="Olga Maksimenkova" userId="f2714537069f5c5f" providerId="LiveId" clId="{E543EC9F-2BEB-42F5-BD05-2885CD9D35EC}" dt="2017-12-02T13:29:47.956" v="3" actId="27636"/>
        <pc:sldMkLst>
          <pc:docMk/>
          <pc:sldMk cId="1409235055" sldId="304"/>
        </pc:sldMkLst>
        <pc:spChg chg="mod">
          <ac:chgData name="Olga Maksimenkova" userId="f2714537069f5c5f" providerId="LiveId" clId="{E543EC9F-2BEB-42F5-BD05-2885CD9D35EC}" dt="2017-12-02T13:29:47.956" v="3" actId="27636"/>
          <ac:spMkLst>
            <pc:docMk/>
            <pc:sldMk cId="1409235055" sldId="304"/>
            <ac:spMk id="3" creationId="{2C0BA50E-A308-4B1E-A9FD-F23B68766043}"/>
          </ac:spMkLst>
        </pc:spChg>
      </pc:sldChg>
      <pc:sldChg chg="add">
        <pc:chgData name="Olga Maksimenkova" userId="f2714537069f5c5f" providerId="LiveId" clId="{E543EC9F-2BEB-42F5-BD05-2885CD9D35EC}" dt="2017-12-02T13:29:47.739" v="0" actId="27636"/>
        <pc:sldMkLst>
          <pc:docMk/>
          <pc:sldMk cId="930242957" sldId="305"/>
        </pc:sldMkLst>
      </pc:sldChg>
      <pc:sldChg chg="add">
        <pc:chgData name="Olga Maksimenkova" userId="f2714537069f5c5f" providerId="LiveId" clId="{E543EC9F-2BEB-42F5-BD05-2885CD9D35EC}" dt="2017-12-02T13:29:47.739" v="0" actId="27636"/>
        <pc:sldMkLst>
          <pc:docMk/>
          <pc:sldMk cId="2545018267" sldId="306"/>
        </pc:sldMkLst>
      </pc:sldChg>
      <pc:sldChg chg="add">
        <pc:chgData name="Olga Maksimenkova" userId="f2714537069f5c5f" providerId="LiveId" clId="{E543EC9F-2BEB-42F5-BD05-2885CD9D35EC}" dt="2017-12-02T13:29:47.739" v="0" actId="27636"/>
        <pc:sldMkLst>
          <pc:docMk/>
          <pc:sldMk cId="805380871" sldId="307"/>
        </pc:sldMkLst>
      </pc:sldChg>
      <pc:sldChg chg="add">
        <pc:chgData name="Olga Maksimenkova" userId="f2714537069f5c5f" providerId="LiveId" clId="{E543EC9F-2BEB-42F5-BD05-2885CD9D35EC}" dt="2017-12-02T13:29:47.739" v="0" actId="27636"/>
        <pc:sldMkLst>
          <pc:docMk/>
          <pc:sldMk cId="2371643262" sldId="308"/>
        </pc:sldMkLst>
      </pc:sldChg>
      <pc:sldChg chg="add">
        <pc:chgData name="Olga Maksimenkova" userId="f2714537069f5c5f" providerId="LiveId" clId="{E543EC9F-2BEB-42F5-BD05-2885CD9D35EC}" dt="2017-12-02T13:29:47.739" v="0" actId="27636"/>
        <pc:sldMkLst>
          <pc:docMk/>
          <pc:sldMk cId="223839268" sldId="309"/>
        </pc:sldMkLst>
      </pc:sldChg>
      <pc:sldChg chg="add">
        <pc:chgData name="Olga Maksimenkova" userId="f2714537069f5c5f" providerId="LiveId" clId="{E543EC9F-2BEB-42F5-BD05-2885CD9D35EC}" dt="2017-12-02T13:29:47.739" v="0" actId="27636"/>
        <pc:sldMkLst>
          <pc:docMk/>
          <pc:sldMk cId="2615190513" sldId="310"/>
        </pc:sldMkLst>
      </pc:sldChg>
      <pc:sldChg chg="add">
        <pc:chgData name="Olga Maksimenkova" userId="f2714537069f5c5f" providerId="LiveId" clId="{E543EC9F-2BEB-42F5-BD05-2885CD9D35EC}" dt="2017-12-02T13:29:47.739" v="0" actId="27636"/>
        <pc:sldMkLst>
          <pc:docMk/>
          <pc:sldMk cId="1589312214" sldId="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7BEB-85F0-4880-9B67-9A0B37EDA071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1E53A-5147-41D9-A4CD-C47FA1E8C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793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ln>
            <a:solidFill>
              <a:srgbClr val="0070C0"/>
            </a:solidFill>
          </a:ln>
        </p:spPr>
        <p:txBody>
          <a:bodyPr anchor="b"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A21D-EC77-4138-BC56-CD61A8D4A3CC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261257" y="231418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ru-RU" sz="1800" dirty="0">
                <a:cs typeface="Arial" panose="020B0604020202020204" pitchFamily="34" charset="0"/>
              </a:rPr>
              <a:t>Дисциплина «Программирование»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923387" y="231418"/>
            <a:ext cx="3934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dirty="0">
                <a:cs typeface="Arial" panose="020B0604020202020204" pitchFamily="34" charset="0"/>
              </a:rPr>
              <a:t>В.В. </a:t>
            </a:r>
            <a:r>
              <a:rPr lang="ru-RU" sz="1800" dirty="0" err="1">
                <a:cs typeface="Arial" panose="020B0604020202020204" pitchFamily="34" charset="0"/>
              </a:rPr>
              <a:t>Подбельский</a:t>
            </a:r>
            <a:r>
              <a:rPr lang="ru-RU" sz="1800" dirty="0">
                <a:cs typeface="Arial" panose="020B0604020202020204" pitchFamily="34" charset="0"/>
              </a:rPr>
              <a:t>, О.В. </a:t>
            </a:r>
            <a:r>
              <a:rPr lang="ru-RU" sz="1800" dirty="0" err="1">
                <a:cs typeface="Arial" panose="020B0604020202020204" pitchFamily="34" charset="0"/>
              </a:rPr>
              <a:t>Максименкова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763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C58A-FB27-402B-9E5E-60C18E9E6106}" type="datetime1">
              <a:rPr lang="ru-RU" smtClean="0"/>
              <a:t>05.10.2021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97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3676"/>
            <a:ext cx="7886700" cy="737053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BC6B-1407-45CF-8511-C119A04A4619}" type="datetime1">
              <a:rPr lang="ru-RU" smtClean="0"/>
              <a:t>05.10.2021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282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A866-2875-46F0-9629-3D793ABCAED7}" type="datetime1">
              <a:rPr lang="ru-RU" smtClean="0"/>
              <a:t>05.10.2021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271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D812-8E0A-4084-B61F-E80569838D01}" type="datetime1">
              <a:rPr lang="ru-RU" smtClean="0"/>
              <a:t>05.10.2021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850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51AE-E4EE-439D-9DDC-F7A00C27C449}" type="datetime1">
              <a:rPr lang="ru-RU" smtClean="0"/>
              <a:t>05.10.2021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638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B4D3-219A-4A99-8352-F322142FF86B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385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7B74-71B3-41CF-866E-D0B91313E2C4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24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E7E1-99C1-4A2C-AB9D-8BE6F204F8BF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08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FA1-DBF1-4863-A966-A177D4AAE7B7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79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18F8-AC8E-4ECA-BAEB-E53AA66DF059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49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C402-30E4-4FA1-82FB-C2C67676F374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3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6C22-4022-4B45-8077-ADB656F59E58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28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91F7-6EE7-45A9-9D32-C942C6AF7AA4}" type="datetime1">
              <a:rPr lang="ru-RU" smtClean="0"/>
              <a:t>05.10.2021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0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364" y="705530"/>
            <a:ext cx="8221436" cy="2240189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364" y="3069771"/>
            <a:ext cx="8221436" cy="31071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F0BA-047E-463A-A15C-5C201D7D751F}" type="datetime1">
              <a:rPr lang="ru-RU" smtClean="0"/>
              <a:t>05.10.2021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61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Два объекта Text и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5364" y="705530"/>
            <a:ext cx="8221436" cy="2240189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 algn="just">
              <a:spcBef>
                <a:spcPts val="0"/>
              </a:spcBef>
              <a:buNone/>
              <a:defRPr/>
            </a:lvl5pPr>
            <a:lvl6pPr marL="2286000" indent="0" algn="just">
              <a:buNone/>
              <a:defRPr/>
            </a:lvl6pPr>
            <a:lvl7pPr marL="2743200" indent="0" algn="just">
              <a:buNone/>
              <a:defRPr/>
            </a:lvl7pPr>
            <a:lvl8pPr marL="3200400" indent="0" algn="just">
              <a:buNone/>
              <a:defRPr/>
            </a:lvl8pPr>
            <a:lvl9pPr marL="3657600" indent="0" algn="just">
              <a:buNone/>
              <a:defRPr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5364" y="3069771"/>
            <a:ext cx="8221436" cy="3107192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 b="1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 b="1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 sz="1400" b="1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F0BA-047E-463A-A15C-5C201D7D751F}" type="datetime1">
              <a:rPr lang="ru-RU" smtClean="0"/>
              <a:t>05.10.2021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50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4929" y="840921"/>
            <a:ext cx="8678635" cy="533604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73F17-8A2E-4501-A8CF-54B1F37269F5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9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87" r:id="rId4"/>
    <p:sldLayoutId id="2147483688" r:id="rId5"/>
    <p:sldLayoutId id="2147483675" r:id="rId6"/>
    <p:sldLayoutId id="2147483676" r:id="rId7"/>
    <p:sldLayoutId id="2147483686" r:id="rId8"/>
    <p:sldLayoutId id="2147483689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1</a:t>
            </a:r>
            <a:r>
              <a:rPr lang="ru-RU" dirty="0"/>
              <a:t>, практическое занятие </a:t>
            </a:r>
            <a:r>
              <a:rPr lang="en-US"/>
              <a:t>6a</a:t>
            </a:r>
            <a:endParaRPr lang="ru-RU" dirty="0"/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Работа со строками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его члены</a:t>
            </a:r>
          </a:p>
        </p:txBody>
      </p:sp>
    </p:spTree>
    <p:extLst>
      <p:ext uri="{BB962C8B-B14F-4D97-AF65-F5344CB8AC3E}">
        <p14:creationId xmlns:p14="http://schemas.microsoft.com/office/powerpoint/2010/main" val="3072988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1B23-C310-4259-A6FE-33328D1E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Задача </a:t>
            </a:r>
            <a:r>
              <a:rPr lang="en-US" sz="2800" b="1" kern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ru-RU" sz="2800" b="1" kern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877A685C-325E-4AB8-BE78-7CE6D642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A443BD-033A-455D-A888-A9F620BFAC2B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B49EC6-B421-4FAE-9E0D-1DDE17912F3C}"/>
              </a:ext>
            </a:extLst>
          </p:cNvPr>
          <p:cNvSpPr/>
          <p:nvPr/>
        </p:nvSpPr>
        <p:spPr>
          <a:xfrm>
            <a:off x="342900" y="1676400"/>
            <a:ext cx="8458200" cy="17543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Метод преобразования первого символа к заглавному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FirstUpcase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ru-RU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TODO: буквы после первой могут быть не приведены к нижнему</a:t>
            </a:r>
          </a:p>
          <a:p>
            <a:pPr>
              <a:defRPr/>
            </a:pPr>
            <a:r>
              <a:rPr lang="ru-RU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// регистру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 = str[0].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ToUpper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str.Substring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FirstUpcase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(ref string)</a:t>
            </a:r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FA7D3-C622-4085-8B24-17B028256BD3}"/>
              </a:ext>
            </a:extLst>
          </p:cNvPr>
          <p:cNvSpPr txBox="1"/>
          <p:nvPr/>
        </p:nvSpPr>
        <p:spPr>
          <a:xfrm>
            <a:off x="342900" y="4431873"/>
            <a:ext cx="721634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Реализуйте отмеченную в </a:t>
            </a:r>
            <a:r>
              <a:rPr lang="ru-RU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TODO</a:t>
            </a:r>
            <a:r>
              <a:rPr lang="ru-RU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функциональность.</a:t>
            </a:r>
          </a:p>
          <a:p>
            <a:endParaRPr lang="ru-RU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Внимание!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В коде методов есть ошибки – исправьте их и отладьте приложение!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Подумайте об оптимизации работы приложения…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60070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A4B057-8AF6-4809-B41E-427C9E8E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Задача 3</a:t>
            </a:r>
            <a:endParaRPr lang="en-US" sz="2800" b="1" kern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BB0DE14C-5374-450E-A33A-6FFCFE2AA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52130"/>
            <a:ext cx="8229600" cy="1752600"/>
          </a:xfrm>
          <a:solidFill>
            <a:schemeClr val="bg1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Tx/>
              <a:buNone/>
            </a:pPr>
            <a:r>
              <a:rPr lang="ru-RU" altLang="ru-RU" sz="1600" dirty="0"/>
              <a:t>Переназначение входного потока.</a:t>
            </a:r>
          </a:p>
          <a:p>
            <a:pPr marL="0" indent="0">
              <a:buFontTx/>
              <a:buAutoNum type="arabicPeriod"/>
            </a:pPr>
            <a:r>
              <a:rPr lang="ru-RU" altLang="ru-RU" sz="1600" dirty="0"/>
              <a:t>Связать входной поток с файлом </a:t>
            </a:r>
            <a:r>
              <a:rPr lang="ru-RU" altLang="ru-RU" sz="1600" dirty="0" err="1"/>
              <a:t>Program.cs</a:t>
            </a:r>
            <a:r>
              <a:rPr lang="ru-RU" altLang="ru-RU" sz="1600" dirty="0"/>
              <a:t>.</a:t>
            </a:r>
          </a:p>
          <a:p>
            <a:pPr marL="0" indent="0">
              <a:buFontTx/>
              <a:buAutoNum type="arabicPeriod"/>
            </a:pPr>
            <a:r>
              <a:rPr lang="ru-RU" altLang="ru-RU" sz="1600" dirty="0"/>
              <a:t>Прочитать файл </a:t>
            </a:r>
            <a:r>
              <a:rPr lang="en-US" altLang="ru-RU" sz="1600" dirty="0" err="1"/>
              <a:t>Program.cs</a:t>
            </a:r>
            <a:r>
              <a:rPr lang="en-US" altLang="ru-RU" sz="1600" dirty="0"/>
              <a:t>,</a:t>
            </a:r>
          </a:p>
          <a:p>
            <a:pPr marL="0" indent="0">
              <a:buFontTx/>
              <a:buAutoNum type="arabicPeriod"/>
            </a:pPr>
            <a:r>
              <a:rPr lang="ru-RU" altLang="ru-RU" sz="1600" dirty="0"/>
              <a:t>проанализировать баланс операторных скобок,</a:t>
            </a:r>
          </a:p>
          <a:p>
            <a:pPr marL="0" indent="0">
              <a:buFontTx/>
              <a:buAutoNum type="arabicPeriod"/>
            </a:pPr>
            <a:r>
              <a:rPr lang="ru-RU" altLang="ru-RU" sz="1600" dirty="0"/>
              <a:t>вычислить количество вхождений каждой строчной буквы латинского алфавита</a:t>
            </a:r>
            <a:endParaRPr lang="en-US" altLang="ru-RU" sz="1600" dirty="0"/>
          </a:p>
        </p:txBody>
      </p:sp>
      <p:sp>
        <p:nvSpPr>
          <p:cNvPr id="12292" name="Slide Number Placeholder 2">
            <a:extLst>
              <a:ext uri="{FF2B5EF4-FFF2-40B4-BE49-F238E27FC236}">
                <a16:creationId xmlns:a16="http://schemas.microsoft.com/office/drawing/2014/main" id="{F1BE4B2B-51FF-4193-8483-5ED8C5D6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B79E3D-A33D-427B-944B-1024CAE741F2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31160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E125-D802-45FB-B662-C7E2BB66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03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Задача 3</a:t>
            </a:r>
            <a:endParaRPr lang="en-US" sz="2800" b="1" kern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5C53-5025-44C7-AAD8-86F72E4DE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027" y="1177926"/>
            <a:ext cx="8587946" cy="5178425"/>
          </a:xfrm>
          <a:solidFill>
            <a:schemeClr val="bg1"/>
          </a:solid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[26];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статистика по лат. буквам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Tx/>
              <a:buNone/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openBrackets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количество {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closedBrackets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количество }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общее количество символов файла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Запоминаем стандартный входной поток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Создаем файл и текстовый входной поток: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StreamReader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stream_in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StreamReader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@"..\..\..\Program.cs"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Настраиваем стандартный входной поток на чтение из файла: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.SetIn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stream_in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ru-RU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чтение из файла</a:t>
            </a:r>
          </a:p>
          <a:p>
            <a:pPr marL="0" indent="0">
              <a:buFontTx/>
              <a:buNone/>
              <a:defRPr/>
            </a:pPr>
            <a:r>
              <a:rPr lang="ru-RU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восстановление потока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Main()</a:t>
            </a:r>
            <a:endParaRPr lang="en-US" sz="1600" b="1" dirty="0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735EF43A-6FFC-4C9C-9C75-0BF1924C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5914F6-A7CD-46C4-863F-4AB86A94EBC2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59467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995B-2670-406C-9374-3619A634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477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Задача 3</a:t>
            </a:r>
            <a:endParaRPr lang="en-US" sz="2800" b="1" kern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264D6-B837-4858-8A4E-D722855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26031"/>
            <a:ext cx="8229600" cy="5178425"/>
          </a:xfrm>
          <a:solidFill>
            <a:schemeClr val="bg1"/>
          </a:solidFill>
          <a:ln>
            <a:solidFill>
              <a:srgbClr val="0070C0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цикл бесконечен</a:t>
            </a:r>
            <a:endParaRPr lang="ru-RU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stream_in.ReadLine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Tx/>
              <a:buNone/>
              <a:defRPr/>
            </a:pPr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ru-RU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условие прерывание цикла</a:t>
            </a:r>
            <a:endParaRPr lang="ru-RU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total +=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tmp.Length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подсчёт количества фигурных скобок</a:t>
            </a:r>
            <a:endParaRPr lang="ru-RU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BracketsCount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openBrackets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closedBrackets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WriteLine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tmp.Trim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FontTx/>
              <a:buNone/>
              <a:defRPr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WriteLine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Tx/>
              <a:buNone/>
              <a:defRPr/>
            </a:pPr>
            <a:r>
              <a:rPr lang="ru-RU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восстанавливаем состояние потока</a:t>
            </a:r>
            <a:endParaRPr lang="ru-RU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stream_in.Close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Tx/>
              <a:buNone/>
              <a:defRPr/>
            </a:pP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SetIn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(In);</a:t>
            </a:r>
          </a:p>
          <a:p>
            <a:pPr marL="0" indent="0">
              <a:buFontTx/>
              <a:buNone/>
              <a:defRPr/>
            </a:pPr>
            <a:r>
              <a:rPr lang="ru-RU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обрабатываем данные по скобкам</a:t>
            </a:r>
            <a:endParaRPr lang="ru-RU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ru-RU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"Баланс скобок не соблюдён"</a:t>
            </a:r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openBrackets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closedBrackets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"Баланс скобок соблюдён, количество блоков "</a:t>
            </a:r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closedBrackets</a:t>
            </a:r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WriteLine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StatToString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FontTx/>
              <a:buNone/>
              <a:defRPr/>
            </a:pP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WriteLine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ru-RU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ru-RU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WriteLine</a:t>
            </a:r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завершения работы нажмите любую клавишу."</a:t>
            </a:r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ReadKey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endParaRPr lang="en-US" sz="1400" b="1" dirty="0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B97E87A5-E322-4CBB-9F17-DDDE8E7F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51EF1F-A673-4680-8677-9FBD9C00E460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167225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6F82-95FF-47CA-864D-31E40A10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Задача 3</a:t>
            </a:r>
            <a:endParaRPr lang="en-US" sz="2800" b="1" kern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0653E-812D-404C-A85B-3C44D3876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486400"/>
          </a:xfrm>
          <a:solidFill>
            <a:schemeClr val="bg1"/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Вычисляет количество открывающихся и закрывающихся скобок в строке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u-RU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строка символов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ru-RU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u-RU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openBrackets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количество открывающихся скобок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ru-RU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u-RU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closedBrackets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количество закрывающихся скобок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ru-RU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BracketsCount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openBrackets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closedBrackets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Tx/>
              <a:buNone/>
              <a:defRPr/>
            </a:pP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tmp.Length; i++) {</a:t>
            </a:r>
          </a:p>
          <a:p>
            <a:pPr marL="0" indent="0">
              <a:buFontTx/>
              <a:buNone/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статистика по строчным латинским символам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&gt;=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&lt;=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'z'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stat[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-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]++;</a:t>
            </a:r>
          </a:p>
          <a:p>
            <a:pPr marL="0" indent="0">
              <a:buFontTx/>
              <a:buNone/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==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'{'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openBrackets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 marL="0" indent="0">
              <a:buFontTx/>
              <a:buNone/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==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'}'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closedBrackets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 marL="0" indent="0">
              <a:buFontTx/>
              <a:buNone/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FontTx/>
              <a:buNone/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b="1" dirty="0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2A7860BF-052D-40C5-8B58-9F9C95C7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B1463E-B631-4019-9817-060662A1E3B0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25013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1C61-DD55-4141-ABF2-EB463C13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Задача 3</a:t>
            </a:r>
            <a:endParaRPr lang="en-US" sz="2800" b="1" kern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A50E-A308-4B1E-A9FD-F23B68766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800"/>
          </a:xfrm>
          <a:solidFill>
            <a:schemeClr val="bg1"/>
          </a:solidFill>
          <a:ln>
            <a:solidFill>
              <a:srgbClr val="0070C0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метод формирует строку со статистикой по строчным латинским,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символам, содержащимся в тексте файла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u-RU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возвращает строку с представлением статистики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ru-RU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</a:t>
            </a:r>
            <a:r>
              <a:rPr lang="ru-RU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StatToString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FontTx/>
              <a:buNone/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 =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stat.Length; i++) {</a:t>
            </a:r>
          </a:p>
          <a:p>
            <a:pPr marL="0" indent="0">
              <a:buFontTx/>
              <a:buNone/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output += 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-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stat[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+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FontTx/>
              <a:buNone/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output;</a:t>
            </a:r>
          </a:p>
          <a:p>
            <a:pPr marL="0" indent="0">
              <a:buFontTx/>
              <a:buNone/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b="1" dirty="0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14CBD75C-8437-400C-8950-B73092A4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83B109-50FB-49B4-B1F5-39863725A15D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409235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5873-94B2-437E-934A-9B4A061C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Задача 3: самостоятельно</a:t>
            </a:r>
            <a:endParaRPr lang="en-US" sz="2800" b="1" kern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05079C59-3EA5-463C-BD11-D35D2667F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9" y="1171851"/>
            <a:ext cx="8678635" cy="5005111"/>
          </a:xfrm>
          <a:solidFill>
            <a:schemeClr val="bg1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ru-RU" altLang="ru-RU" sz="1800" dirty="0"/>
              <a:t>Не все скобки в коде программы означают блоки, некоторые могут быть включены в строки. Модифицируйте код так, чтобы считались только валидные операторные скобки.</a:t>
            </a:r>
          </a:p>
          <a:p>
            <a:pPr marL="514350" indent="-514350">
              <a:buFontTx/>
              <a:buAutoNum type="arabicPeriod"/>
            </a:pPr>
            <a:r>
              <a:rPr lang="ru-RU" altLang="ru-RU" sz="1800" dirty="0"/>
              <a:t>Переназначьте поток вывода </a:t>
            </a:r>
            <a:r>
              <a:rPr lang="en-US" altLang="ru-RU" sz="1800" dirty="0" err="1"/>
              <a:t>Console.Out</a:t>
            </a:r>
            <a:r>
              <a:rPr lang="ru-RU" altLang="ru-RU" sz="1800" dirty="0"/>
              <a:t> в текстовый файл. Весь вывод программы отправьте файл. Восстановите поток перед запросом нажатия клавиши.</a:t>
            </a:r>
          </a:p>
          <a:p>
            <a:pPr marL="514350" indent="-514350">
              <a:buFontTx/>
              <a:buAutoNum type="arabicPeriod"/>
            </a:pPr>
            <a:endParaRPr lang="en-US" altLang="ru-RU" sz="1800" dirty="0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8CE3223C-76D4-49D7-A797-32639016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57E24C-7845-44A6-A607-1BE82D1625E3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30242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2">
            <a:extLst>
              <a:ext uri="{FF2B5EF4-FFF2-40B4-BE49-F238E27FC236}">
                <a16:creationId xmlns:a16="http://schemas.microsoft.com/office/drawing/2014/main" id="{A3D69B61-22F6-4812-9FA6-B7C2C405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C7DEF8-42A8-42CC-A6FC-13FB9C5D24D7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400"/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056B647A-49F0-40FF-85D0-F91D0CBCD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4569"/>
            <a:ext cx="8458200" cy="347787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/>
              <a:t>Определить вспомогательный метод для выделения из символьного массива </a:t>
            </a:r>
            <a:r>
              <a:rPr lang="ru-RU" altLang="ru-RU" sz="2000" b="1" dirty="0" err="1"/>
              <a:t>подмассива</a:t>
            </a:r>
            <a:r>
              <a:rPr lang="ru-RU" altLang="ru-RU" sz="2000" b="1" dirty="0"/>
              <a:t>, не содержащего конкретных символов, определяемых параметром типа 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ru-RU" altLang="ru-RU" sz="2000" b="1" dirty="0"/>
              <a:t>.  </a:t>
            </a:r>
            <a:endParaRPr lang="en-US" altLang="ru-RU" sz="20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20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/>
              <a:t>Заголовок метода: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 char [] Row(char [] line, string model)   </a:t>
            </a:r>
            <a:endParaRPr lang="ru-RU" altLang="ru-RU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line</a:t>
            </a:r>
            <a:r>
              <a:rPr lang="en-US" altLang="ru-RU" sz="2000" b="1" dirty="0"/>
              <a:t> – </a:t>
            </a:r>
            <a:r>
              <a:rPr lang="ru-RU" altLang="ru-RU" sz="2000" b="1" dirty="0"/>
              <a:t>исходный массив</a:t>
            </a:r>
            <a:r>
              <a:rPr lang="en-US" altLang="ru-RU" sz="2000" b="1" dirty="0"/>
              <a:t>;</a:t>
            </a:r>
            <a:endParaRPr lang="ru-RU" altLang="ru-RU" sz="20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model</a:t>
            </a:r>
            <a:r>
              <a:rPr lang="ru-RU" altLang="ru-RU" sz="2000" b="1" dirty="0"/>
              <a:t> – строка символов, которые не должны войти в </a:t>
            </a:r>
            <a:r>
              <a:rPr lang="ru-RU" altLang="ru-RU" sz="2000" b="1" dirty="0" err="1"/>
              <a:t>подмассив</a:t>
            </a:r>
            <a:r>
              <a:rPr lang="ru-RU" altLang="ru-RU" sz="2000" b="1" dirty="0"/>
              <a:t>.</a:t>
            </a:r>
            <a:endParaRPr lang="en-US" altLang="ru-RU" sz="20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20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/>
              <a:t>При отсутствии результата – возвращать</a:t>
            </a:r>
            <a:r>
              <a:rPr lang="en-US" altLang="ru-RU" sz="2000" b="1" dirty="0"/>
              <a:t> </a:t>
            </a:r>
            <a:r>
              <a:rPr lang="ru-RU" altLang="ru-RU" sz="2000" b="1" dirty="0"/>
              <a:t>пустой массив.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6055F0-3EB6-4789-83DB-DD57A0AAC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524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2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01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A909-EA86-4B18-9965-ED31E1FB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Задача </a:t>
            </a:r>
            <a:r>
              <a:rPr lang="en-US" sz="2800" b="1" kern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endParaRPr lang="ru-RU" sz="2800" b="1" kern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59" name="Content Placeholder 3">
            <a:extLst>
              <a:ext uri="{FF2B5EF4-FFF2-40B4-BE49-F238E27FC236}">
                <a16:creationId xmlns:a16="http://schemas.microsoft.com/office/drawing/2014/main" id="{30AA12F4-CA92-471A-B425-EA264834057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>
              <a:buFontTx/>
              <a:buNone/>
            </a:pPr>
            <a:r>
              <a:rPr lang="ru-RU" altLang="en-US" sz="1800" dirty="0"/>
              <a:t>Написать метод </a:t>
            </a:r>
            <a:r>
              <a:rPr lang="ru-RU" altLang="en-US" sz="1800" b="1" dirty="0"/>
              <a:t>ConvertHex2Bin()</a:t>
            </a:r>
            <a:r>
              <a:rPr lang="ru-RU" altLang="en-US" sz="1800" dirty="0"/>
              <a:t>, выполняющий перевод шестнадцатеричного числа в двоичное. Заголовок метода следующий:</a:t>
            </a:r>
          </a:p>
          <a:p>
            <a:pPr marL="0" indent="0">
              <a:buFontTx/>
              <a:buNone/>
            </a:pPr>
            <a:r>
              <a:rPr lang="ru-RU" altLang="en-US" sz="18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ConvertHex2Bin(</a:t>
            </a:r>
            <a:r>
              <a:rPr lang="ru-RU" altLang="en-US" sz="18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altLang="en-US" sz="18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HexNumber</a:t>
            </a:r>
            <a:r>
              <a:rPr lang="ru-RU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altLang="en-US" sz="18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ru-RU" altLang="en-US" sz="1800" dirty="0"/>
              <a:t> </a:t>
            </a:r>
          </a:p>
          <a:p>
            <a:pPr marL="0" indent="0" algn="just">
              <a:buFontTx/>
              <a:buNone/>
            </a:pPr>
            <a:r>
              <a:rPr lang="ru-RU" altLang="en-US" sz="1800" dirty="0"/>
              <a:t>Здесь </a:t>
            </a:r>
            <a:r>
              <a:rPr lang="ru-RU" altLang="en-US" sz="18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HexNumber</a:t>
            </a:r>
            <a:r>
              <a:rPr lang="ru-RU" altLang="en-US" sz="1800" dirty="0"/>
              <a:t> – строка, представляющая шестнадцатеричное число, например </a:t>
            </a:r>
            <a:r>
              <a:rPr lang="ru-RU" altLang="en-US" sz="1800" i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5A1</a:t>
            </a:r>
            <a:r>
              <a:rPr lang="ru-RU" altLang="en-US" sz="1800" dirty="0"/>
              <a:t>. Функция должна возвращать строку с двоичным представлением числа. Например, для шестнадцатеричного числа, представленного строкой </a:t>
            </a:r>
            <a:r>
              <a:rPr lang="ru-RU" altLang="en-US" sz="1800" i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5A1</a:t>
            </a:r>
            <a:r>
              <a:rPr lang="ru-RU" altLang="en-US" sz="1800" dirty="0"/>
              <a:t> функция должна вернуть строку </a:t>
            </a:r>
            <a:r>
              <a:rPr lang="ru-RU" altLang="en-US" sz="1800" i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10110100001</a:t>
            </a:r>
            <a:r>
              <a:rPr lang="ru-RU" altLang="en-US" sz="1800" dirty="0"/>
              <a:t>. Показать работоспособность функции на трех примерах.</a:t>
            </a:r>
          </a:p>
          <a:p>
            <a:pPr marL="0" indent="0">
              <a:buFontTx/>
              <a:buNone/>
            </a:pPr>
            <a:endParaRPr lang="ru-RU" altLang="en-US" sz="1800" dirty="0"/>
          </a:p>
        </p:txBody>
      </p:sp>
      <p:sp>
        <p:nvSpPr>
          <p:cNvPr id="19460" name="Slide Number Placeholder 2">
            <a:extLst>
              <a:ext uri="{FF2B5EF4-FFF2-40B4-BE49-F238E27FC236}">
                <a16:creationId xmlns:a16="http://schemas.microsoft.com/office/drawing/2014/main" id="{7574271C-8B42-4607-8551-72247BB4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2666AF-CF33-44AE-B7EA-F3096B6B80A6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805380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Номер слайда 2">
            <a:extLst>
              <a:ext uri="{FF2B5EF4-FFF2-40B4-BE49-F238E27FC236}">
                <a16:creationId xmlns:a16="http://schemas.microsoft.com/office/drawing/2014/main" id="{ED871891-BAE7-49E7-B03B-BD2A3118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4FD7E7-F6DE-4A9D-84D2-1778E298B70B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14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C330A7-3DEC-4EDC-BECC-F7C254440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Задача 6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9B94D280-0B97-4254-B68A-EDF4A4CB6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453624"/>
            <a:ext cx="8763000" cy="1323439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/>
              <a:t>В методе </a:t>
            </a:r>
            <a:r>
              <a:rPr lang="en-US" altLang="ru-RU" sz="2000" b="1" dirty="0">
                <a:solidFill>
                  <a:srgbClr val="0000FF"/>
                </a:solidFill>
              </a:rPr>
              <a:t>Main</a:t>
            </a:r>
            <a:r>
              <a:rPr lang="ru-RU" altLang="ru-RU" sz="2000" b="1" dirty="0">
                <a:solidFill>
                  <a:srgbClr val="0000FF"/>
                </a:solidFill>
              </a:rPr>
              <a:t>() </a:t>
            </a:r>
            <a:r>
              <a:rPr lang="ru-RU" altLang="ru-RU" sz="2000" b="1" dirty="0"/>
              <a:t>ввести размер символьного массива и процент букв в нем. Сформировать массив из букв и цифр и вывести соответствующую ему строку, заменив символы цифр их названиями.</a:t>
            </a:r>
            <a:endParaRPr lang="en-US" alt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37164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Номер слайда 2">
            <a:extLst>
              <a:ext uri="{FF2B5EF4-FFF2-40B4-BE49-F238E27FC236}">
                <a16:creationId xmlns:a16="http://schemas.microsoft.com/office/drawing/2014/main" id="{7A13C0F7-1547-4046-9E63-E7089879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85C72E-8C1A-4728-8BDC-77E1FAC99206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3968AD-BF3B-4927-9D14-6781738AE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585200" cy="247967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28600" eaLnBrk="1" hangingPunct="1">
              <a:tabLst>
                <a:tab pos="450850" algn="l"/>
              </a:tabLst>
              <a:defRPr/>
            </a:pPr>
            <a:r>
              <a:rPr lang="ru-RU" sz="1900" b="1" dirty="0">
                <a:latin typeface="Arial" charset="0"/>
              </a:rPr>
              <a:t>Определить методы: </a:t>
            </a:r>
            <a:endParaRPr lang="en-US" sz="1900" b="1" dirty="0">
              <a:latin typeface="Arial" charset="0"/>
            </a:endParaRPr>
          </a:p>
          <a:p>
            <a:pPr marL="457200" indent="-457200" eaLnBrk="1" hangingPunct="1">
              <a:buFont typeface="+mj-lt"/>
              <a:buAutoNum type="arabicPeriod"/>
              <a:tabLst>
                <a:tab pos="450850" algn="l"/>
              </a:tabLst>
              <a:defRPr/>
            </a:pPr>
            <a:r>
              <a:rPr lang="en-US" sz="1900" b="1" dirty="0">
                <a:latin typeface="Arial" charset="0"/>
              </a:rPr>
              <a:t>Create</a:t>
            </a:r>
            <a:r>
              <a:rPr lang="ru-RU" sz="1900" b="1" dirty="0" err="1">
                <a:latin typeface="Arial" charset="0"/>
              </a:rPr>
              <a:t>String</a:t>
            </a:r>
            <a:r>
              <a:rPr lang="ru-RU" sz="1900" b="1" dirty="0">
                <a:latin typeface="Arial" charset="0"/>
              </a:rPr>
              <a:t>() </a:t>
            </a:r>
            <a:r>
              <a:rPr lang="ru-RU" sz="1900" dirty="0">
                <a:latin typeface="Arial" charset="0"/>
              </a:rPr>
              <a:t>- для создания строки заданной длины из символов, случайно выбираемых из указанного диапазона.</a:t>
            </a:r>
            <a:endParaRPr lang="en-US" sz="1900" dirty="0">
              <a:latin typeface="Arial" charset="0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900" b="1" dirty="0">
                <a:latin typeface="Arial" charset="0"/>
              </a:rPr>
              <a:t>Move</a:t>
            </a:r>
            <a:r>
              <a:rPr lang="ru-RU" sz="1900" b="1" dirty="0" err="1">
                <a:latin typeface="Arial" charset="0"/>
              </a:rPr>
              <a:t>Off</a:t>
            </a:r>
            <a:r>
              <a:rPr lang="ru-RU" sz="1900" b="1" dirty="0">
                <a:latin typeface="Arial" charset="0"/>
              </a:rPr>
              <a:t>() </a:t>
            </a:r>
            <a:r>
              <a:rPr lang="ru-RU" sz="1900" dirty="0">
                <a:latin typeface="Arial" charset="0"/>
              </a:rPr>
              <a:t>- для удаления из строки всех символов другой строки.</a:t>
            </a:r>
          </a:p>
          <a:p>
            <a:pPr eaLnBrk="1" hangingPunct="1">
              <a:defRPr/>
            </a:pPr>
            <a:r>
              <a:rPr lang="ru-RU" sz="1900" dirty="0">
                <a:latin typeface="Arial" charset="0"/>
              </a:rPr>
              <a:t> </a:t>
            </a:r>
          </a:p>
          <a:p>
            <a:pPr algn="just" eaLnBrk="1" hangingPunct="1">
              <a:defRPr/>
            </a:pPr>
            <a:r>
              <a:rPr lang="ru-RU" sz="1900" b="1" u="sng" dirty="0">
                <a:latin typeface="Arial" charset="0"/>
              </a:rPr>
              <a:t>Самостоятельно</a:t>
            </a:r>
            <a:r>
              <a:rPr lang="ru-RU" sz="1900" dirty="0">
                <a:latin typeface="Arial" charset="0"/>
              </a:rPr>
              <a:t> в основной программе</a:t>
            </a:r>
            <a:r>
              <a:rPr lang="en-US" sz="1900" dirty="0">
                <a:latin typeface="Arial" charset="0"/>
              </a:rPr>
              <a:t> </a:t>
            </a:r>
            <a:r>
              <a:rPr lang="ru-RU" sz="1900" dirty="0">
                <a:latin typeface="Arial" charset="0"/>
              </a:rPr>
              <a:t>получите от пользователя целое число </a:t>
            </a:r>
            <a:r>
              <a:rPr lang="en-US" sz="1900" b="1" dirty="0">
                <a:latin typeface="Arial" charset="0"/>
              </a:rPr>
              <a:t>N</a:t>
            </a:r>
            <a:r>
              <a:rPr lang="en-US" sz="1900" dirty="0">
                <a:latin typeface="Arial" charset="0"/>
              </a:rPr>
              <a:t>,</a:t>
            </a:r>
            <a:r>
              <a:rPr lang="ru-RU" sz="1900" dirty="0">
                <a:latin typeface="Arial" charset="0"/>
              </a:rPr>
              <a:t> создайте строку из символов </a:t>
            </a:r>
            <a:r>
              <a:rPr lang="en-US" sz="1900" b="1" dirty="0">
                <a:latin typeface="Arial" charset="0"/>
              </a:rPr>
              <a:t>N</a:t>
            </a:r>
            <a:r>
              <a:rPr lang="ru-RU" sz="1900" dirty="0">
                <a:latin typeface="Arial" charset="0"/>
              </a:rPr>
              <a:t> десятичных цифр. Удалите из нее четные цифры</a:t>
            </a:r>
            <a:r>
              <a:rPr lang="en-US" sz="1900" dirty="0">
                <a:latin typeface="Arial" charset="0"/>
              </a:rPr>
              <a:t>.</a:t>
            </a:r>
            <a:endParaRPr lang="ru-RU" sz="1900" dirty="0">
              <a:latin typeface="Arial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211564-D966-4CA7-A5C7-72A863D97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1524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35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2">
            <a:extLst>
              <a:ext uri="{FF2B5EF4-FFF2-40B4-BE49-F238E27FC236}">
                <a16:creationId xmlns:a16="http://schemas.microsoft.com/office/drawing/2014/main" id="{10BAD764-3BFD-400E-A195-F81A4DD7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F78D37-BF5C-4B1E-B19A-BFE3C8F714F0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400"/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24179D6C-5E9B-40B1-ADD6-A75C1FF13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06450"/>
            <a:ext cx="8763000" cy="464820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/>
              <a:t>Определить метод, формирующий случайно заполненный символьный массив, элементы которого представляют латинские буквы и десятичные цифры. Первый параметр – длина массива. Второй параметр задает в процентах отношение количества букв к общему количеству символов в массиве.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/>
              <a:t>Псевдокод метода</a:t>
            </a:r>
            <a:r>
              <a:rPr lang="en-US" altLang="ru-RU" sz="2000" dirty="0"/>
              <a:t>: </a:t>
            </a:r>
            <a:endParaRPr lang="ru-RU" altLang="ru-RU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static char [] Series(int k, int ratio)  </a:t>
            </a:r>
            <a:r>
              <a:rPr lang="en-US" altLang="ru-RU" sz="2000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altLang="ru-RU" sz="2000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Заголовок метода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altLang="ru-RU" sz="2000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ru-RU" altLang="ru-RU" sz="1600" dirty="0"/>
              <a:t>определить ссылку типа </a:t>
            </a:r>
            <a:r>
              <a:rPr lang="en-US" altLang="ru-RU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ru-RU" altLang="ru-RU" sz="16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ru-RU" altLang="ru-RU" sz="1600" dirty="0"/>
              <a:t>и символьный массив из </a:t>
            </a:r>
            <a:r>
              <a:rPr lang="en-US" altLang="ru-RU" sz="1600" dirty="0"/>
              <a:t>k</a:t>
            </a:r>
            <a:r>
              <a:rPr lang="ru-RU" altLang="ru-RU" sz="1600" dirty="0"/>
              <a:t> элементов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ru-RU" altLang="ru-RU" sz="1600" dirty="0"/>
              <a:t>присвоить случайно выбираемым элементам массива значения случайно выбираемых латинских букв. (Их количество равно </a:t>
            </a:r>
            <a:r>
              <a:rPr lang="en-US" altLang="ru-RU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ru-RU" altLang="ru-RU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ru-RU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ratio</a:t>
            </a:r>
            <a:r>
              <a:rPr lang="ru-RU" altLang="ru-RU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/100</a:t>
            </a:r>
            <a:r>
              <a:rPr lang="ru-RU" altLang="ru-RU" sz="1600" dirty="0"/>
              <a:t>.)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ru-RU" altLang="ru-RU" sz="1600" dirty="0"/>
              <a:t>присвоить всем “незаполненным” элементам массива значения случайно выбираемых десятичных цифр.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ru-RU" altLang="ru-RU" sz="1600" dirty="0"/>
              <a:t>Вернуть ссылку на заполненный массив.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000" b="1" dirty="0">
              <a:solidFill>
                <a:srgbClr val="0070C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A93437-2D61-42B1-9F09-F80F803D9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8229600" cy="8064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Задача 6</a:t>
            </a:r>
          </a:p>
        </p:txBody>
      </p:sp>
    </p:spTree>
    <p:extLst>
      <p:ext uri="{BB962C8B-B14F-4D97-AF65-F5344CB8AC3E}">
        <p14:creationId xmlns:p14="http://schemas.microsoft.com/office/powerpoint/2010/main" val="223839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2">
            <a:extLst>
              <a:ext uri="{FF2B5EF4-FFF2-40B4-BE49-F238E27FC236}">
                <a16:creationId xmlns:a16="http://schemas.microsoft.com/office/drawing/2014/main" id="{A0E38048-67F0-40E3-B635-39C36EC4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A36232-827B-4725-AA33-0D327F65BED5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1400"/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33C544FE-2D41-40AD-B4DD-ECA6A72F7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946695"/>
            <a:ext cx="8763000" cy="4154984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Определить метод, преобразующий символьный массив в строку. Элементы массива, представляющие десятичные цифры, в строке нужно заменить их названиями на русском языке. Например, символ  ‘7’ заменить на «семь».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Псевдокод метода</a:t>
            </a:r>
            <a:r>
              <a:rPr lang="en-US" altLang="ru-RU" sz="1800" b="1" dirty="0"/>
              <a:t>: 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static string Line(char []series)</a:t>
            </a:r>
            <a:r>
              <a:rPr lang="en-US" altLang="ru-RU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ru-RU" altLang="ru-RU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Заголовок метода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00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lvl="1">
              <a:spcBef>
                <a:spcPct val="0"/>
              </a:spcBef>
              <a:buFontTx/>
              <a:buAutoNum type="arabicPeriod"/>
            </a:pPr>
            <a:r>
              <a:rPr lang="ru-RU" altLang="ru-RU" sz="1400" b="1" dirty="0"/>
              <a:t>определить ссылку </a:t>
            </a:r>
            <a:r>
              <a:rPr lang="en-US" altLang="ru-RU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result</a:t>
            </a:r>
            <a:r>
              <a:rPr lang="en-US" altLang="ru-RU" sz="1400" b="1" dirty="0"/>
              <a:t> </a:t>
            </a:r>
            <a:r>
              <a:rPr lang="ru-RU" altLang="ru-RU" sz="1400" b="1" dirty="0"/>
              <a:t>типа </a:t>
            </a:r>
            <a:r>
              <a:rPr lang="en-US" altLang="ru-RU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ru-RU" altLang="ru-RU" sz="1400" b="1" dirty="0"/>
              <a:t>, связав с ней</a:t>
            </a:r>
            <a:r>
              <a:rPr lang="en-US" altLang="ru-RU" sz="1400" b="1" dirty="0"/>
              <a:t> </a:t>
            </a:r>
            <a:r>
              <a:rPr lang="ru-RU" altLang="ru-RU" sz="1400" b="1" dirty="0"/>
              <a:t>пустую строку.</a:t>
            </a:r>
          </a:p>
          <a:p>
            <a:pPr lvl="1">
              <a:spcBef>
                <a:spcPct val="0"/>
              </a:spcBef>
              <a:buFontTx/>
              <a:buAutoNum type="arabicPeriod"/>
            </a:pPr>
            <a:r>
              <a:rPr lang="ru-RU" altLang="ru-RU" sz="1400" b="1" dirty="0"/>
              <a:t>определить массив строк с русскими названиями цифр.</a:t>
            </a:r>
          </a:p>
          <a:p>
            <a:pPr lvl="1">
              <a:spcBef>
                <a:spcPct val="0"/>
              </a:spcBef>
              <a:buFontTx/>
              <a:buAutoNum type="arabicPeriod"/>
            </a:pPr>
            <a:r>
              <a:rPr lang="ru-RU" altLang="ru-RU" sz="1400" b="1" dirty="0"/>
              <a:t>Цикл до конца массива символов</a:t>
            </a:r>
          </a:p>
          <a:p>
            <a:pPr lvl="1">
              <a:spcBef>
                <a:spcPct val="0"/>
              </a:spcBef>
              <a:buFontTx/>
              <a:buAutoNum type="arabicPeriod"/>
            </a:pPr>
            <a:r>
              <a:rPr lang="ru-RU" altLang="ru-RU" sz="1400" b="1" dirty="0"/>
              <a:t>Выделить из массива буквы от текущей позиции до ближайшей цифры, создать из них строку и присоединить ее к </a:t>
            </a:r>
            <a:r>
              <a:rPr lang="en-US" altLang="ru-RU" sz="1400" b="1" dirty="0"/>
              <a:t>result</a:t>
            </a:r>
            <a:r>
              <a:rPr lang="ru-RU" altLang="ru-RU" sz="1400" b="1" dirty="0"/>
              <a:t>. </a:t>
            </a:r>
          </a:p>
          <a:p>
            <a:pPr lvl="1">
              <a:spcBef>
                <a:spcPct val="0"/>
              </a:spcBef>
              <a:buFontTx/>
              <a:buAutoNum type="arabicPeriod"/>
            </a:pPr>
            <a:r>
              <a:rPr lang="ru-RU" altLang="ru-RU" sz="1400" b="1" dirty="0"/>
              <a:t>Присоединить к </a:t>
            </a:r>
            <a:r>
              <a:rPr lang="en-US" altLang="ru-RU" sz="1400" b="1" dirty="0"/>
              <a:t>result</a:t>
            </a:r>
            <a:r>
              <a:rPr lang="ru-RU" altLang="ru-RU" sz="1400" b="1" dirty="0"/>
              <a:t> русское название цифры.</a:t>
            </a:r>
          </a:p>
          <a:p>
            <a:pPr lvl="1">
              <a:spcBef>
                <a:spcPct val="0"/>
              </a:spcBef>
              <a:buFontTx/>
              <a:buAutoNum type="arabicPeriod"/>
            </a:pPr>
            <a:r>
              <a:rPr lang="ru-RU" altLang="ru-RU" sz="1400" b="1" dirty="0"/>
              <a:t>Конец цикла</a:t>
            </a:r>
          </a:p>
          <a:p>
            <a:pPr lvl="1">
              <a:spcBef>
                <a:spcPct val="0"/>
              </a:spcBef>
              <a:buFontTx/>
              <a:buAutoNum type="arabicPeriod"/>
            </a:pPr>
            <a:r>
              <a:rPr lang="ru-RU" altLang="ru-RU" sz="1400" b="1" dirty="0"/>
              <a:t>Вернуть ссылку </a:t>
            </a:r>
            <a:r>
              <a:rPr lang="en-US" altLang="ru-RU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result</a:t>
            </a:r>
            <a:r>
              <a:rPr lang="en-US" altLang="ru-RU" sz="1400" b="1" dirty="0"/>
              <a:t> </a:t>
            </a:r>
            <a:endParaRPr lang="ru-RU" altLang="ru-RU" sz="1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altLang="ru-RU" sz="1800" b="1" dirty="0">
              <a:solidFill>
                <a:srgbClr val="0000FF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D7C3C3D-D493-44EA-8035-DF3348C0B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Задача 6</a:t>
            </a:r>
          </a:p>
        </p:txBody>
      </p:sp>
      <p:sp>
        <p:nvSpPr>
          <p:cNvPr id="22533" name="TextBox 1">
            <a:extLst>
              <a:ext uri="{FF2B5EF4-FFF2-40B4-BE49-F238E27FC236}">
                <a16:creationId xmlns:a16="http://schemas.microsoft.com/office/drawing/2014/main" id="{0EA496AF-7315-4A76-B755-FE4AFDC35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499" y="5244148"/>
            <a:ext cx="8762999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/>
              <a:t>В основной программе: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/>
              <a:t>- Ввести параметры генерации строки и сгенерировать ее. </a:t>
            </a:r>
          </a:p>
          <a:p>
            <a:pPr>
              <a:spcBef>
                <a:spcPct val="0"/>
              </a:spcBef>
              <a:buNone/>
            </a:pPr>
            <a:r>
              <a:rPr lang="ru-RU" altLang="ru-RU" sz="1800" dirty="0"/>
              <a:t>- Вывести результат.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/>
              <a:t>- Заменить в строке все цифры их названиями.</a:t>
            </a:r>
            <a:endParaRPr lang="en-US" altLang="ru-RU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/>
              <a:t>- Вывести результат.  </a:t>
            </a:r>
          </a:p>
        </p:txBody>
      </p:sp>
    </p:spTree>
    <p:extLst>
      <p:ext uri="{BB962C8B-B14F-4D97-AF65-F5344CB8AC3E}">
        <p14:creationId xmlns:p14="http://schemas.microsoft.com/office/powerpoint/2010/main" val="2615190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1E0A-2766-4A6E-BC98-C9CE7F76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Решите самостоятельно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1100-9A6D-47E6-A26C-3FAA081D0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6025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ru-RU" sz="1800" dirty="0"/>
              <a:t>Для решения заданий из данной группы используйте "однопроходные" алгоритмы, позволяющие получить требуемый результат после однократного просмотра набора исходных данных.</a:t>
            </a:r>
          </a:p>
          <a:p>
            <a:pPr>
              <a:defRPr/>
            </a:pPr>
            <a:r>
              <a:rPr lang="ru-RU" sz="1800" b="1" dirty="0"/>
              <a:t>Задание </a:t>
            </a:r>
            <a:r>
              <a:rPr lang="en-US" sz="1800" b="1" dirty="0"/>
              <a:t>1</a:t>
            </a:r>
            <a:endParaRPr lang="ru-RU" sz="1800" dirty="0"/>
          </a:p>
          <a:p>
            <a:pPr>
              <a:defRPr/>
            </a:pPr>
            <a:r>
              <a:rPr lang="ru-RU" sz="1800" dirty="0"/>
              <a:t>Дана строка (вводится пользователем), состоящая из русских слов, разделенных пробелами (одним или несколькими). </a:t>
            </a:r>
            <a:r>
              <a:rPr lang="ru-RU" sz="1800" b="1" dirty="0"/>
              <a:t>Преобразовать ее так, чтобы между словами был ровно один пробел и вывести результат</a:t>
            </a:r>
            <a:r>
              <a:rPr lang="ru-RU" sz="1800" dirty="0"/>
              <a:t>.</a:t>
            </a:r>
          </a:p>
          <a:p>
            <a:pPr>
              <a:defRPr/>
            </a:pPr>
            <a:r>
              <a:rPr lang="ru-RU" sz="1800" b="1" dirty="0"/>
              <a:t>Задание </a:t>
            </a:r>
            <a:r>
              <a:rPr lang="en-US" sz="1800" b="1" dirty="0"/>
              <a:t>2</a:t>
            </a:r>
            <a:endParaRPr lang="ru-RU" sz="1800" dirty="0"/>
          </a:p>
          <a:p>
            <a:pPr>
              <a:defRPr/>
            </a:pPr>
            <a:r>
              <a:rPr lang="ru-RU" sz="1800" dirty="0"/>
              <a:t>Дана строка (вводится пользователем), состоящая из русских слов, разделенных пробелами (одним или несколькими). </a:t>
            </a:r>
            <a:r>
              <a:rPr lang="ru-RU" sz="1800" b="1" dirty="0"/>
              <a:t>Вывести количество слов, состоящих более чем из четырех букв</a:t>
            </a:r>
            <a:r>
              <a:rPr lang="ru-RU" sz="1800" dirty="0"/>
              <a:t>.</a:t>
            </a:r>
          </a:p>
          <a:p>
            <a:pPr>
              <a:defRPr/>
            </a:pPr>
            <a:r>
              <a:rPr lang="ru-RU" sz="1800" b="1" dirty="0"/>
              <a:t>Задание </a:t>
            </a:r>
            <a:r>
              <a:rPr lang="en-US" sz="1800" b="1" dirty="0"/>
              <a:t>3</a:t>
            </a:r>
            <a:endParaRPr lang="ru-RU" sz="1800" dirty="0"/>
          </a:p>
          <a:p>
            <a:pPr>
              <a:defRPr/>
            </a:pPr>
            <a:r>
              <a:rPr lang="ru-RU" sz="1800" dirty="0"/>
              <a:t>Дана строка (вводится пользователем), состоящая из русских слов, разделенных пробелами (одним или несколькими). </a:t>
            </a:r>
            <a:r>
              <a:rPr lang="ru-RU" sz="1800" b="1" dirty="0"/>
              <a:t>Вывести количество слов, начинающихся с гласной буквы</a:t>
            </a:r>
            <a:r>
              <a:rPr lang="ru-RU" sz="1800" dirty="0"/>
              <a:t>.</a:t>
            </a:r>
          </a:p>
          <a:p>
            <a:pPr>
              <a:defRPr/>
            </a:pPr>
            <a:endParaRPr lang="ru-RU" sz="1800" dirty="0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379C0DA9-7B34-4A69-B9D1-DA5600C7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47A34E-195F-4A2F-9CFD-8B45CBDE83DC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589312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63E2-230A-475C-B46C-F89E8C10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Дополнительное задание к задаче 1*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EF300-2760-4834-B285-7825533E5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b="1" dirty="0"/>
              <a:t>Внимание</a:t>
            </a:r>
            <a:r>
              <a:rPr lang="ru-RU" sz="1800" dirty="0"/>
              <a:t>, данное дополнительное задание предназначено только для знакомых с ООП (ООП будем проходить позже, если не знаете – не решайте, всему свое время)!</a:t>
            </a:r>
          </a:p>
          <a:p>
            <a:endParaRPr lang="ru-RU" sz="1800" dirty="0"/>
          </a:p>
          <a:p>
            <a:r>
              <a:rPr lang="ru-RU" sz="1800" dirty="0"/>
              <a:t>На основе предложенного на слайдах задачи 1 кода разработайте класс </a:t>
            </a:r>
            <a:r>
              <a:rPr lang="en-US" sz="1800" b="1" dirty="0" err="1">
                <a:latin typeface="Consolas" panose="020B0609020204030204" pitchFamily="49" charset="0"/>
              </a:rPr>
              <a:t>UserString</a:t>
            </a:r>
            <a:r>
              <a:rPr lang="en-US" sz="1800" b="1" dirty="0">
                <a:latin typeface="Consolas" panose="020B0609020204030204" pitchFamily="49" charset="0"/>
              </a:rPr>
              <a:t>:</a:t>
            </a:r>
          </a:p>
          <a:p>
            <a:pPr marL="971550" lvl="1" indent="-285750"/>
            <a:r>
              <a:rPr lang="ru-RU" sz="1800" dirty="0"/>
              <a:t>Поле класса – строка</a:t>
            </a:r>
            <a:r>
              <a:rPr lang="en-US" sz="1800" dirty="0"/>
              <a:t>;</a:t>
            </a:r>
            <a:endParaRPr lang="ru-RU" sz="1800" dirty="0"/>
          </a:p>
          <a:p>
            <a:pPr marL="971550" lvl="1" indent="-285750"/>
            <a:r>
              <a:rPr lang="ru-RU" sz="1800" dirty="0"/>
              <a:t>Преобразуйте метод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CreateString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sz="1800" dirty="0"/>
              <a:t>в конструктор с параметрами</a:t>
            </a:r>
            <a:r>
              <a:rPr lang="en-US" sz="1800" dirty="0"/>
              <a:t>;</a:t>
            </a:r>
            <a:endParaRPr lang="ru-RU" sz="1800" dirty="0"/>
          </a:p>
          <a:p>
            <a:pPr marL="971550" lvl="1" indent="-285750"/>
            <a:r>
              <a:rPr lang="ru-RU" sz="1800" dirty="0"/>
              <a:t>Метод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GetIntValue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sz="1800" dirty="0"/>
              <a:t>вынесите в отдельный класс</a:t>
            </a:r>
            <a:r>
              <a:rPr lang="en-US" sz="1800" dirty="0"/>
              <a:t>;</a:t>
            </a:r>
            <a:endParaRPr lang="ru-RU" sz="1800" dirty="0"/>
          </a:p>
          <a:p>
            <a:pPr marL="971550" lvl="1" indent="-285750"/>
            <a:r>
              <a:rPr lang="ru-RU" sz="1800" dirty="0"/>
              <a:t>Остальные методы из статических преобразуйте в </a:t>
            </a:r>
            <a:r>
              <a:rPr lang="ru-RU" sz="1800" dirty="0" err="1"/>
              <a:t>экземплярные</a:t>
            </a:r>
            <a:r>
              <a:rPr lang="ru-RU" sz="1800" dirty="0"/>
              <a:t> методы класса </a:t>
            </a:r>
            <a:r>
              <a:rPr lang="en-US" sz="1800" b="1" dirty="0" err="1">
                <a:latin typeface="Consolas" panose="020B0609020204030204" pitchFamily="49" charset="0"/>
              </a:rPr>
              <a:t>UserString</a:t>
            </a:r>
            <a:r>
              <a:rPr lang="en-US" sz="1800" dirty="0">
                <a:latin typeface="Consolas" panose="020B0609020204030204" pitchFamily="49" charset="0"/>
              </a:rPr>
              <a:t>.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5344D3-C2E2-4491-AA5F-AB3CD3D2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06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2">
            <a:extLst>
              <a:ext uri="{FF2B5EF4-FFF2-40B4-BE49-F238E27FC236}">
                <a16:creationId xmlns:a16="http://schemas.microsoft.com/office/drawing/2014/main" id="{9C81874A-0396-41F3-BA24-555507AB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5E9302-BDDC-4139-9A99-829F0DFBD3FE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98B74A-7F01-4EEC-8FE8-58BA11DB7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1125"/>
            <a:ext cx="8229600" cy="819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1" name="Text Box 6">
            <a:extLst>
              <a:ext uri="{FF2B5EF4-FFF2-40B4-BE49-F238E27FC236}">
                <a16:creationId xmlns:a16="http://schemas.microsoft.com/office/drawing/2014/main" id="{6DE7342A-595C-4217-85DE-33FCA3E4E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2547" y="800811"/>
            <a:ext cx="44778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 dirty="0">
                <a:solidFill>
                  <a:srgbClr val="A50021"/>
                </a:solidFill>
              </a:rPr>
              <a:t>Пример реализации методов класса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A60B9-8994-4A45-A2E0-88E871ACED70}"/>
              </a:ext>
            </a:extLst>
          </p:cNvPr>
          <p:cNvSpPr txBox="1"/>
          <p:nvPr/>
        </p:nvSpPr>
        <p:spPr>
          <a:xfrm>
            <a:off x="140277" y="1224090"/>
            <a:ext cx="8863445" cy="50783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Создать строку заданных размеров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из заданных символов</a:t>
            </a: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k,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(k &lt; 0)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throw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Exception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("Аргумент метода должен быть положительным!");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minChar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minChar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- Границы диапазона символов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c;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пустая строка, останется пустой, если символов 0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line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.Empty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k; i++)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line +=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gen.Next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line;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44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95472-BC0C-40E3-AAB9-137A21CB1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Задача </a:t>
            </a:r>
            <a:r>
              <a:rPr lang="en-US" sz="2800" b="1" kern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ru-RU" sz="2800" b="1" kern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3" name="Номер слайда 2">
            <a:extLst>
              <a:ext uri="{FF2B5EF4-FFF2-40B4-BE49-F238E27FC236}">
                <a16:creationId xmlns:a16="http://schemas.microsoft.com/office/drawing/2014/main" id="{E84F0405-58EA-42B7-B29F-3ADF90A4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4C7D15-B9E1-46F7-B1EA-E23D9DCD10C4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400"/>
          </a:p>
        </p:txBody>
      </p:sp>
      <p:sp>
        <p:nvSpPr>
          <p:cNvPr id="25604" name="Прямоугольник 3">
            <a:extLst>
              <a:ext uri="{FF2B5EF4-FFF2-40B4-BE49-F238E27FC236}">
                <a16:creationId xmlns:a16="http://schemas.microsoft.com/office/drawing/2014/main" id="{45BE969C-D001-4FE6-AB6A-C539903A1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07" y="838200"/>
            <a:ext cx="8686800" cy="598317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gen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Tx/>
              <a:buNone/>
              <a:defRPr/>
            </a:pP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GetIntValue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prompt)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(prompt);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.TryParse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MoveOff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source,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charsToDelete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 = source;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index;</a:t>
            </a:r>
          </a:p>
          <a:p>
            <a:pPr>
              <a:buNone/>
            </a:pP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charsToDelete.Length; i++)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((index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res.IndexOf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charsToDelete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])) &gt;= 0)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res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res.Remove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(index, 1);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res;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202772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9E59A-4166-41D7-8813-0C3DF7D3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Задача </a:t>
            </a:r>
            <a:r>
              <a:rPr lang="en-US" sz="2800" b="1" kern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ru-RU" sz="2800" b="1" kern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3A7C9E-2DFE-479A-9E3A-819C4D938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ru-RU" sz="1800" dirty="0"/>
              <a:t>Программа получает на вход строку из латинских символов, пробелов и точек с запятой. Например: </a:t>
            </a:r>
          </a:p>
          <a:p>
            <a:pPr marL="0" indent="0" algn="just">
              <a:buFontTx/>
              <a:buNone/>
              <a:defRPr/>
            </a:pPr>
            <a:r>
              <a:rPr 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Let it be; All you need is love; Dizzy Miss Lizzy</a:t>
            </a:r>
            <a:endParaRPr lang="ru-RU" sz="18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FontTx/>
              <a:buNone/>
              <a:defRPr/>
            </a:pPr>
            <a:r>
              <a:rPr lang="ru-RU" sz="1800" dirty="0"/>
              <a:t>Каждую подстроку, стоящую между точками с запятой преобразовать в аббревиатуру, сокращая каждое отдельное слово подстроки «до первой гласной» (гласная входит в сокращенную запись). В аббревиатуре каждую первую букву отдельного слова  записать в верхнем регистре. Результат вывести на экран, размещая аббревиатуры в столбик, например, для приведенного выше предложения получим:</a:t>
            </a:r>
          </a:p>
          <a:p>
            <a:pPr marL="0" indent="0" algn="just">
              <a:buFontTx/>
              <a:buNone/>
              <a:defRPr/>
            </a:pPr>
            <a:r>
              <a:rPr lang="en-US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LeIBe</a:t>
            </a:r>
            <a:endParaRPr lang="en-US" sz="18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FontTx/>
              <a:buNone/>
              <a:defRPr/>
            </a:pPr>
            <a:r>
              <a:rPr lang="en-US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AYNeILo</a:t>
            </a:r>
            <a:endParaRPr lang="en-US" sz="18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FontTx/>
              <a:buNone/>
              <a:defRPr/>
            </a:pPr>
            <a:r>
              <a:rPr lang="en-US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DiMiLi</a:t>
            </a:r>
            <a:endParaRPr lang="en-US" sz="18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FontTx/>
              <a:buNone/>
              <a:defRPr/>
            </a:pPr>
            <a:endParaRPr lang="ru-RU" sz="1800" dirty="0"/>
          </a:p>
          <a:p>
            <a:pPr algn="just">
              <a:defRPr/>
            </a:pPr>
            <a:endParaRPr lang="ru-RU" sz="1800" dirty="0"/>
          </a:p>
        </p:txBody>
      </p:sp>
      <p:sp>
        <p:nvSpPr>
          <p:cNvPr id="6148" name="Slide Number Placeholder 2">
            <a:extLst>
              <a:ext uri="{FF2B5EF4-FFF2-40B4-BE49-F238E27FC236}">
                <a16:creationId xmlns:a16="http://schemas.microsoft.com/office/drawing/2014/main" id="{002E59FD-D17B-425E-AA54-1AF6BDB6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4EFED2-1A3C-4942-BD51-02C0A7D35871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03672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1570-5202-4EB3-9EAF-85797A32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Задача </a:t>
            </a:r>
            <a:r>
              <a:rPr lang="en-US" sz="2800" b="1" kern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ru-RU" sz="2800" b="1" kern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297FA9D4-66DC-47A9-918B-AABF1B3DDE7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ru-RU" altLang="en-US" sz="1800" b="1" dirty="0"/>
              <a:t>Определим действия, которые потребуются при решении задачи:</a:t>
            </a:r>
          </a:p>
          <a:p>
            <a:pPr lvl="1">
              <a:defRPr/>
            </a:pPr>
            <a:r>
              <a:rPr lang="ru-RU" altLang="en-US" sz="1800" dirty="0"/>
              <a:t>Проверка, что строка состоит только из латинских символов и пробелов:</a:t>
            </a:r>
          </a:p>
          <a:p>
            <a:pPr marL="457200" lvl="1" indent="0">
              <a:buNone/>
              <a:defRPr/>
            </a:pPr>
            <a:r>
              <a:rPr lang="ru-RU" altLang="en-US" sz="18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8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bool Validate(string str)</a:t>
            </a:r>
            <a:endParaRPr lang="ru-RU" altLang="en-US" sz="1800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defRPr/>
            </a:pPr>
            <a:r>
              <a:rPr lang="ru-RU" altLang="en-US" sz="1800" dirty="0"/>
              <a:t>Получение массива строк из строки, в которой подстроки связаны (или разделены) точками с запятой:  </a:t>
            </a:r>
          </a:p>
          <a:p>
            <a:pPr marL="457200" lvl="1" indent="0">
              <a:buFontTx/>
              <a:buNone/>
              <a:defRPr/>
            </a:pPr>
            <a:r>
              <a:rPr lang="ru-RU" altLang="en-US" sz="1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8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altLang="en-US" sz="1800" b="1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ValidatedSplit</a:t>
            </a:r>
            <a:r>
              <a:rPr lang="en-US" altLang="en-US" sz="18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(string </a:t>
            </a:r>
            <a:r>
              <a:rPr lang="en-US" altLang="en-US" sz="1800" b="1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altLang="en-US" sz="18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, char </a:t>
            </a:r>
            <a:r>
              <a:rPr lang="en-US" altLang="en-US" sz="1800" b="1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en-US" sz="18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ru-RU" altLang="en-US" sz="1800" dirty="0">
              <a:solidFill>
                <a:srgbClr val="002060"/>
              </a:solidFill>
            </a:endParaRPr>
          </a:p>
          <a:p>
            <a:pPr lvl="1">
              <a:defRPr/>
            </a:pPr>
            <a:r>
              <a:rPr lang="ru-RU" altLang="en-US" sz="1800" dirty="0"/>
              <a:t>Удаление из слова букв, размещенных после первой гласной. </a:t>
            </a:r>
          </a:p>
          <a:p>
            <a:pPr marL="457200" lvl="1" indent="0">
              <a:buFontTx/>
              <a:buNone/>
              <a:defRPr/>
            </a:pPr>
            <a:r>
              <a:rPr lang="ru-RU" altLang="en-US" sz="1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8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string Shorten(string </a:t>
            </a:r>
            <a:r>
              <a:rPr lang="en-US" altLang="en-US" sz="1800" b="1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altLang="en-US" sz="18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ru-RU" altLang="en-US" sz="1800" dirty="0">
              <a:solidFill>
                <a:srgbClr val="002060"/>
              </a:solidFill>
            </a:endParaRPr>
          </a:p>
          <a:p>
            <a:pPr lvl="1">
              <a:defRPr/>
            </a:pPr>
            <a:r>
              <a:rPr lang="ru-RU" altLang="en-US" sz="1800" dirty="0"/>
              <a:t>Приведение первой буквы слова к верхнему регистру, а остальных -  к нижнему</a:t>
            </a:r>
          </a:p>
          <a:p>
            <a:pPr marL="457200" lvl="1" indent="0">
              <a:buFontTx/>
              <a:buNone/>
              <a:defRPr/>
            </a:pPr>
            <a:r>
              <a:rPr lang="ru-RU" altLang="en-US" sz="1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8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en-US" sz="1800" b="1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FirstUpcase</a:t>
            </a:r>
            <a:r>
              <a:rPr lang="en-US" altLang="en-US" sz="18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(ref string </a:t>
            </a:r>
            <a:r>
              <a:rPr lang="en-US" altLang="en-US" sz="1800" b="1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altLang="en-US" sz="18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ru-RU" altLang="en-US" sz="1800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defRPr/>
            </a:pPr>
            <a:endParaRPr lang="ru-RU" altLang="en-US" sz="1800" dirty="0"/>
          </a:p>
          <a:p>
            <a:pPr>
              <a:defRPr/>
            </a:pPr>
            <a:endParaRPr lang="ru-RU" altLang="en-US" sz="1800" dirty="0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A72BD36D-64E7-4F08-81A9-9D90F41A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B0B486-A659-49B0-9FC1-A5D1D77F3E4F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22512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6048-54D7-48B8-BC1A-1DFA85A4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Задача </a:t>
            </a:r>
            <a:r>
              <a:rPr lang="en-US" sz="2800" b="1" kern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ru-RU" sz="2800" b="1" kern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FCFBF6E-0646-4D22-BD45-659723EF5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066800"/>
            <a:ext cx="8229600" cy="4525963"/>
          </a:xfrm>
          <a:ln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ru-RU" altLang="en-US" sz="1800" dirty="0"/>
              <a:t>Методы разместить в отдельном от основной программы классе, класс в отдельном файле. Для решения задачи модифицировать готовые методы:</a:t>
            </a:r>
          </a:p>
          <a:p>
            <a:pPr lvl="1"/>
            <a:r>
              <a:rPr lang="en-US" altLang="en-US" sz="1800" b="1" dirty="0">
                <a:solidFill>
                  <a:srgbClr val="00206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static bool Validate(string </a:t>
            </a:r>
            <a:r>
              <a:rPr lang="en-US" altLang="en-US" sz="1800" b="1" dirty="0" err="1">
                <a:solidFill>
                  <a:srgbClr val="00206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en-US" sz="1800" b="1" dirty="0">
                <a:solidFill>
                  <a:srgbClr val="00206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altLang="en-US" sz="1800" b="1" dirty="0">
              <a:solidFill>
                <a:srgbClr val="00206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en-US" sz="1800" b="1" dirty="0">
                <a:solidFill>
                  <a:srgbClr val="00206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static string[] </a:t>
            </a:r>
            <a:r>
              <a:rPr lang="en-US" altLang="en-US" sz="1800" b="1" dirty="0" err="1">
                <a:solidFill>
                  <a:srgbClr val="00206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ValidatedSplit</a:t>
            </a:r>
            <a:r>
              <a:rPr lang="en-US" altLang="en-US" sz="1800" b="1" dirty="0">
                <a:solidFill>
                  <a:srgbClr val="00206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altLang="en-US" sz="1800" b="1" dirty="0" err="1">
                <a:solidFill>
                  <a:srgbClr val="00206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en-US" sz="1800" b="1" dirty="0">
                <a:solidFill>
                  <a:srgbClr val="00206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char </a:t>
            </a:r>
            <a:r>
              <a:rPr lang="en-US" altLang="en-US" sz="1800" b="1" dirty="0" err="1">
                <a:solidFill>
                  <a:srgbClr val="00206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altLang="en-US" sz="1800" b="1" dirty="0">
                <a:solidFill>
                  <a:srgbClr val="00206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altLang="en-US" sz="1800" b="1" dirty="0">
              <a:solidFill>
                <a:srgbClr val="00206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en-US" sz="1800" b="1" dirty="0">
                <a:solidFill>
                  <a:srgbClr val="00206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static string Shorten(string </a:t>
            </a:r>
            <a:r>
              <a:rPr lang="en-US" altLang="en-US" sz="1800" b="1" dirty="0" err="1">
                <a:solidFill>
                  <a:srgbClr val="00206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en-US" sz="1800" b="1" dirty="0">
                <a:solidFill>
                  <a:srgbClr val="00206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altLang="en-US" sz="1800" b="1" dirty="0">
              <a:solidFill>
                <a:srgbClr val="00206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en-US" sz="1800" b="1" dirty="0">
                <a:solidFill>
                  <a:srgbClr val="00206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altLang="en-US" sz="1800" b="1" dirty="0" err="1">
                <a:solidFill>
                  <a:srgbClr val="00206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Abbrevation</a:t>
            </a:r>
            <a:r>
              <a:rPr lang="en-US" altLang="en-US" sz="1800" b="1" dirty="0">
                <a:solidFill>
                  <a:srgbClr val="00206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altLang="en-US" sz="1800" b="1" dirty="0" err="1">
                <a:solidFill>
                  <a:srgbClr val="00206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en-US" sz="1800" b="1" dirty="0">
                <a:solidFill>
                  <a:srgbClr val="00206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altLang="en-US" sz="1800" b="1" dirty="0">
              <a:solidFill>
                <a:srgbClr val="00206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en-US" sz="1800" b="1" dirty="0">
                <a:solidFill>
                  <a:srgbClr val="00206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altLang="en-US" sz="1800" b="1" dirty="0" err="1">
                <a:solidFill>
                  <a:srgbClr val="00206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FirstUpcase</a:t>
            </a:r>
            <a:r>
              <a:rPr lang="en-US" altLang="en-US" sz="1800" b="1" dirty="0">
                <a:solidFill>
                  <a:srgbClr val="00206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(ref string </a:t>
            </a:r>
            <a:r>
              <a:rPr lang="en-US" altLang="en-US" sz="1800" b="1" dirty="0" err="1">
                <a:solidFill>
                  <a:srgbClr val="00206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en-US" sz="1800" b="1" dirty="0">
                <a:solidFill>
                  <a:srgbClr val="00206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altLang="en-US" sz="1800" b="1" dirty="0">
              <a:solidFill>
                <a:srgbClr val="00206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altLang="en-US" sz="1800" dirty="0"/>
              <a:t>Код основной программы реализовать самостоятельно. Получать от пользователя строки, разделённые точками с запятой, приводить их к аббревиатурам, для некорректных строк выводить сообщения об ошибке.</a:t>
            </a:r>
            <a:endParaRPr lang="en-US" altLang="en-US" sz="1800" dirty="0"/>
          </a:p>
          <a:p>
            <a:endParaRPr lang="ru-RU" altLang="en-US" sz="1800" dirty="0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AA5730C2-5FF0-43E1-8241-9637F83B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072970-E280-49F0-AC8E-3D3766F5BFDC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7593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82E93CC-410C-43A6-98E2-2EE0C06F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Задача </a:t>
            </a:r>
            <a:r>
              <a:rPr lang="en-US" sz="2800" b="1" kern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ru-RU" sz="2800" b="1" kern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09B9C96E-C79E-4312-9AAC-32FF73EF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0B3C22-3C17-427D-B891-7CFFE5CA6FDE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89A3EF-71E6-4B4A-BF2E-F54EF8332DE7}"/>
              </a:ext>
            </a:extLst>
          </p:cNvPr>
          <p:cNvSpPr/>
          <p:nvPr/>
        </p:nvSpPr>
        <p:spPr>
          <a:xfrm>
            <a:off x="381000" y="886174"/>
            <a:ext cx="8610600" cy="57554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проверка, что строки состоят только из символов латинского алфавита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 пробелов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Validate(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TODO: требуется </a:t>
            </a:r>
            <a:r>
              <a:rPr lang="ru-RU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валидировать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строки с заглавные латинскими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символами также как верные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english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[27];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english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english.Length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english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str.IndexOfAny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english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 0)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Validate(string)</a:t>
            </a:r>
            <a:endParaRPr lang="ru-RU" sz="16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получение массива строк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каждый элемент проверен на соответствие формату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ValidatedSplit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output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output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str.Split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(!Validate(s))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ValidatdSplit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(string, char)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405081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CE81-9112-41BB-99E4-FCB9672F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Задача </a:t>
            </a:r>
            <a:r>
              <a:rPr lang="en-US" sz="2800" b="1" kern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ru-RU" sz="2800" b="1" kern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3" name="Slide Number Placeholder 2">
            <a:extLst>
              <a:ext uri="{FF2B5EF4-FFF2-40B4-BE49-F238E27FC236}">
                <a16:creationId xmlns:a16="http://schemas.microsoft.com/office/drawing/2014/main" id="{ADCE1BC0-2BD5-48A2-BE84-38E9AF8C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1A9795-969D-4A13-9789-E1740E8ED517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48A85B-E242-482B-BD18-EC6D7126B8A1}"/>
              </a:ext>
            </a:extLst>
          </p:cNvPr>
          <p:cNvSpPr/>
          <p:nvPr/>
        </p:nvSpPr>
        <p:spPr>
          <a:xfrm>
            <a:off x="437147" y="838200"/>
            <a:ext cx="8458200" cy="501675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Обрезка строки по первому гласному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Shorten(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TODO: 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учесть заглавные гласные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alph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'y'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str.IndexOfAny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alph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str.Substring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Shorten(string)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Метод создания аббревиатуры для </a:t>
            </a:r>
            <a:r>
              <a:rPr lang="ru-RU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ПОДстроки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(в ней много слов)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Abbrevation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 =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str.Split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shortenS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Shorten(s);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FirstUpcase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shortenS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output +=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shortenS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Abbrevation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(string)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4126288443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ramming" id="{F1E4D8B1-96B7-49B9-92C8-2B3424F6582D}" vid="{8183A2FE-724D-42EF-B20B-DC99BF43CE6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5906</TotalTime>
  <Words>2347</Words>
  <Application>Microsoft Office PowerPoint</Application>
  <PresentationFormat>Экран (4:3)</PresentationFormat>
  <Paragraphs>288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Consolas</vt:lpstr>
      <vt:lpstr>Programming</vt:lpstr>
      <vt:lpstr>Модуль 1, практическое занятие 6a</vt:lpstr>
      <vt:lpstr>Презентация PowerPoint</vt:lpstr>
      <vt:lpstr>Презентация PowerPoint</vt:lpstr>
      <vt:lpstr>Задача 1</vt:lpstr>
      <vt:lpstr>Задача 2</vt:lpstr>
      <vt:lpstr>Задача 2</vt:lpstr>
      <vt:lpstr>Задача 2 </vt:lpstr>
      <vt:lpstr>Задача 2</vt:lpstr>
      <vt:lpstr>Задача 2</vt:lpstr>
      <vt:lpstr>Задача 2</vt:lpstr>
      <vt:lpstr>Задача 3</vt:lpstr>
      <vt:lpstr>Задача 3</vt:lpstr>
      <vt:lpstr>Задача 3</vt:lpstr>
      <vt:lpstr>Задача 3</vt:lpstr>
      <vt:lpstr>Задача 3</vt:lpstr>
      <vt:lpstr>Задача 3: самостоятельно</vt:lpstr>
      <vt:lpstr>Презентация PowerPoint</vt:lpstr>
      <vt:lpstr>Задача 5</vt:lpstr>
      <vt:lpstr>Презентация PowerPoint</vt:lpstr>
      <vt:lpstr>Презентация PowerPoint</vt:lpstr>
      <vt:lpstr>Презентация PowerPoint</vt:lpstr>
      <vt:lpstr>Решите самостоятельно</vt:lpstr>
      <vt:lpstr>Дополнительное задание к задаче 1*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2, практическое занятие 1</dc:title>
  <dc:creator>Olga Maksimenkova</dc:creator>
  <cp:lastModifiedBy>Дударев Виктор Анатольевич</cp:lastModifiedBy>
  <cp:revision>117</cp:revision>
  <dcterms:created xsi:type="dcterms:W3CDTF">2014-11-02T19:49:53Z</dcterms:created>
  <dcterms:modified xsi:type="dcterms:W3CDTF">2021-10-05T20:59:55Z</dcterms:modified>
</cp:coreProperties>
</file>