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5" r:id="rId28"/>
    <p:sldId id="283" r:id="rId29"/>
    <p:sldId id="284" r:id="rId30"/>
    <p:sldId id="280" r:id="rId31"/>
    <p:sldId id="286" r:id="rId32"/>
    <p:sldId id="281" r:id="rId33"/>
    <p:sldId id="282" r:id="rId34"/>
    <p:sldId id="288" r:id="rId35"/>
    <p:sldId id="287" r:id="rId36"/>
    <p:sldId id="289" r:id="rId37"/>
    <p:sldId id="290" r:id="rId38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72F4D56-7C8C-46C7-BF78-5FD4695BA2BF}">
          <p14:sldIdLst>
            <p14:sldId id="257"/>
          </p14:sldIdLst>
        </p14:section>
        <p14:section name="Задача 1" id="{08607B92-F97C-43C1-9D9F-616CCFB0CF13}">
          <p14:sldIdLst>
            <p14:sldId id="258"/>
            <p14:sldId id="259"/>
            <p14:sldId id="260"/>
          </p14:sldIdLst>
        </p14:section>
        <p14:section name="Задача 2" id="{E5C3B6EC-F0F3-41B5-AC3D-473749D39EDF}">
          <p14:sldIdLst>
            <p14:sldId id="261"/>
          </p14:sldIdLst>
        </p14:section>
        <p14:section name="Задача 3" id="{1FC9BAE1-36C4-446F-90E9-79C1B335DE25}">
          <p14:sldIdLst>
            <p14:sldId id="262"/>
            <p14:sldId id="263"/>
            <p14:sldId id="264"/>
          </p14:sldIdLst>
        </p14:section>
        <p14:section name="Задача 4" id="{9A0DD835-3BA6-4740-8880-9121AA170C68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</p14:sldIdLst>
        </p14:section>
        <p14:section name="Задача 5" id="{89A949F9-E738-4999-9DF3-182CC01B090F}">
          <p14:sldIdLst>
            <p14:sldId id="278"/>
            <p14:sldId id="279"/>
            <p14:sldId id="285"/>
            <p14:sldId id="283"/>
            <p14:sldId id="284"/>
            <p14:sldId id="280"/>
            <p14:sldId id="286"/>
            <p14:sldId id="281"/>
            <p14:sldId id="282"/>
          </p14:sldIdLst>
        </p14:section>
        <p14:section name="Задача 6" id="{0383D1B3-CD0C-44E9-9F94-30FCC94A59DF}">
          <p14:sldIdLst>
            <p14:sldId id="288"/>
            <p14:sldId id="287"/>
          </p14:sldIdLst>
        </p14:section>
        <p14:section name="Самостоятельно" id="{B979B185-086E-4249-AA3E-AA8334EC7EFC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0066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8E35F-2ED8-49CB-B261-E60B6CC4ED8D}" v="320" dt="2019-10-15T11:46:02.828"/>
    <p1510:client id="{B36FD2E1-D78F-4998-9F32-2C6CEB77F8A6}" v="1" dt="2020-10-09T18:30:15.606"/>
    <p1510:client id="{D0B4D8F1-FA51-4515-AC98-9C99C27CE2E4}" v="1" dt="2020-10-17T06:25:46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 autoAdjust="0"/>
    <p:restoredTop sz="92473"/>
  </p:normalViewPr>
  <p:slideViewPr>
    <p:cSldViewPr>
      <p:cViewPr varScale="1">
        <p:scale>
          <a:sx n="90" d="100"/>
          <a:sy n="90" d="100"/>
        </p:scale>
        <p:origin x="8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4175C48F-2236-4C42-BAAE-DBD4E5C460AB}"/>
    <pc:docChg chg="delSld modSld modSection">
      <pc:chgData name="Olga Maksimenkova" userId="f2714537069f5c5f" providerId="LiveId" clId="{4175C48F-2236-4C42-BAAE-DBD4E5C460AB}" dt="2019-10-12T09:13:12.802" v="97" actId="2696"/>
      <pc:docMkLst>
        <pc:docMk/>
      </pc:docMkLst>
      <pc:sldChg chg="modSp">
        <pc:chgData name="Olga Maksimenkova" userId="f2714537069f5c5f" providerId="LiveId" clId="{4175C48F-2236-4C42-BAAE-DBD4E5C460AB}" dt="2019-10-12T09:08:04.896" v="49" actId="20577"/>
        <pc:sldMkLst>
          <pc:docMk/>
          <pc:sldMk cId="0" sldId="257"/>
        </pc:sldMkLst>
        <pc:spChg chg="mod">
          <ac:chgData name="Olga Maksimenkova" userId="f2714537069f5c5f" providerId="LiveId" clId="{4175C48F-2236-4C42-BAAE-DBD4E5C460AB}" dt="2019-10-12T09:08:04.896" v="49" actId="20577"/>
          <ac:spMkLst>
            <pc:docMk/>
            <pc:sldMk cId="0" sldId="257"/>
            <ac:spMk id="2051" creationId="{00000000-0000-0000-0000-000000000000}"/>
          </ac:spMkLst>
        </pc:spChg>
      </pc:sldChg>
      <pc:sldChg chg="del">
        <pc:chgData name="Olga Maksimenkova" userId="f2714537069f5c5f" providerId="LiveId" clId="{4175C48F-2236-4C42-BAAE-DBD4E5C460AB}" dt="2019-10-12T09:08:22.339" v="68" actId="2696"/>
        <pc:sldMkLst>
          <pc:docMk/>
          <pc:sldMk cId="1374831437" sldId="261"/>
        </pc:sldMkLst>
      </pc:sldChg>
      <pc:sldChg chg="del">
        <pc:chgData name="Olga Maksimenkova" userId="f2714537069f5c5f" providerId="LiveId" clId="{4175C48F-2236-4C42-BAAE-DBD4E5C460AB}" dt="2019-10-12T09:08:22.362" v="69" actId="2696"/>
        <pc:sldMkLst>
          <pc:docMk/>
          <pc:sldMk cId="2344427751" sldId="268"/>
        </pc:sldMkLst>
      </pc:sldChg>
      <pc:sldChg chg="del">
        <pc:chgData name="Olga Maksimenkova" userId="f2714537069f5c5f" providerId="LiveId" clId="{4175C48F-2236-4C42-BAAE-DBD4E5C460AB}" dt="2019-10-12T09:13:03.094" v="76" actId="2696"/>
        <pc:sldMkLst>
          <pc:docMk/>
          <pc:sldMk cId="1268760006" sldId="269"/>
        </pc:sldMkLst>
      </pc:sldChg>
      <pc:sldChg chg="del">
        <pc:chgData name="Olga Maksimenkova" userId="f2714537069f5c5f" providerId="LiveId" clId="{4175C48F-2236-4C42-BAAE-DBD4E5C460AB}" dt="2019-10-12T09:13:03.138" v="78" actId="2696"/>
        <pc:sldMkLst>
          <pc:docMk/>
          <pc:sldMk cId="1958876828" sldId="316"/>
        </pc:sldMkLst>
      </pc:sldChg>
      <pc:sldChg chg="del">
        <pc:chgData name="Olga Maksimenkova" userId="f2714537069f5c5f" providerId="LiveId" clId="{4175C48F-2236-4C42-BAAE-DBD4E5C460AB}" dt="2019-10-12T09:08:22.453" v="73" actId="2696"/>
        <pc:sldMkLst>
          <pc:docMk/>
          <pc:sldMk cId="2632893593" sldId="317"/>
        </pc:sldMkLst>
      </pc:sldChg>
      <pc:sldChg chg="del">
        <pc:chgData name="Olga Maksimenkova" userId="f2714537069f5c5f" providerId="LiveId" clId="{4175C48F-2236-4C42-BAAE-DBD4E5C460AB}" dt="2019-10-12T09:08:22.393" v="70" actId="2696"/>
        <pc:sldMkLst>
          <pc:docMk/>
          <pc:sldMk cId="3142704596" sldId="318"/>
        </pc:sldMkLst>
      </pc:sldChg>
      <pc:sldChg chg="del">
        <pc:chgData name="Olga Maksimenkova" userId="f2714537069f5c5f" providerId="LiveId" clId="{4175C48F-2236-4C42-BAAE-DBD4E5C460AB}" dt="2019-10-12T09:08:22.433" v="72" actId="2696"/>
        <pc:sldMkLst>
          <pc:docMk/>
          <pc:sldMk cId="718621856" sldId="319"/>
        </pc:sldMkLst>
      </pc:sldChg>
      <pc:sldChg chg="del">
        <pc:chgData name="Olga Maksimenkova" userId="f2714537069f5c5f" providerId="LiveId" clId="{4175C48F-2236-4C42-BAAE-DBD4E5C460AB}" dt="2019-10-12T09:08:18.486" v="57" actId="2696"/>
        <pc:sldMkLst>
          <pc:docMk/>
          <pc:sldMk cId="0" sldId="326"/>
        </pc:sldMkLst>
      </pc:sldChg>
      <pc:sldChg chg="del">
        <pc:chgData name="Olga Maksimenkova" userId="f2714537069f5c5f" providerId="LiveId" clId="{4175C48F-2236-4C42-BAAE-DBD4E5C460AB}" dt="2019-10-12T09:08:18.503" v="58" actId="2696"/>
        <pc:sldMkLst>
          <pc:docMk/>
          <pc:sldMk cId="0" sldId="327"/>
        </pc:sldMkLst>
      </pc:sldChg>
      <pc:sldChg chg="del">
        <pc:chgData name="Olga Maksimenkova" userId="f2714537069f5c5f" providerId="LiveId" clId="{4175C48F-2236-4C42-BAAE-DBD4E5C460AB}" dt="2019-10-12T09:08:18.522" v="59" actId="2696"/>
        <pc:sldMkLst>
          <pc:docMk/>
          <pc:sldMk cId="4018425667" sldId="328"/>
        </pc:sldMkLst>
      </pc:sldChg>
      <pc:sldChg chg="del">
        <pc:chgData name="Olga Maksimenkova" userId="f2714537069f5c5f" providerId="LiveId" clId="{4175C48F-2236-4C42-BAAE-DBD4E5C460AB}" dt="2019-10-12T09:08:18.537" v="60" actId="2696"/>
        <pc:sldMkLst>
          <pc:docMk/>
          <pc:sldMk cId="2725158678" sldId="329"/>
        </pc:sldMkLst>
      </pc:sldChg>
      <pc:sldChg chg="del">
        <pc:chgData name="Olga Maksimenkova" userId="f2714537069f5c5f" providerId="LiveId" clId="{4175C48F-2236-4C42-BAAE-DBD4E5C460AB}" dt="2019-10-12T09:08:18.554" v="61" actId="2696"/>
        <pc:sldMkLst>
          <pc:docMk/>
          <pc:sldMk cId="2805498753" sldId="330"/>
        </pc:sldMkLst>
      </pc:sldChg>
      <pc:sldChg chg="del">
        <pc:chgData name="Olga Maksimenkova" userId="f2714537069f5c5f" providerId="LiveId" clId="{4175C48F-2236-4C42-BAAE-DBD4E5C460AB}" dt="2019-10-12T09:08:18.579" v="62" actId="2696"/>
        <pc:sldMkLst>
          <pc:docMk/>
          <pc:sldMk cId="95306137" sldId="331"/>
        </pc:sldMkLst>
      </pc:sldChg>
      <pc:sldChg chg="del">
        <pc:chgData name="Olga Maksimenkova" userId="f2714537069f5c5f" providerId="LiveId" clId="{4175C48F-2236-4C42-BAAE-DBD4E5C460AB}" dt="2019-10-12T09:08:18.606" v="63" actId="2696"/>
        <pc:sldMkLst>
          <pc:docMk/>
          <pc:sldMk cId="786999305" sldId="332"/>
        </pc:sldMkLst>
      </pc:sldChg>
      <pc:sldChg chg="del">
        <pc:chgData name="Olga Maksimenkova" userId="f2714537069f5c5f" providerId="LiveId" clId="{4175C48F-2236-4C42-BAAE-DBD4E5C460AB}" dt="2019-10-12T09:08:18.634" v="64" actId="2696"/>
        <pc:sldMkLst>
          <pc:docMk/>
          <pc:sldMk cId="306211512" sldId="333"/>
        </pc:sldMkLst>
      </pc:sldChg>
      <pc:sldChg chg="del">
        <pc:chgData name="Olga Maksimenkova" userId="f2714537069f5c5f" providerId="LiveId" clId="{4175C48F-2236-4C42-BAAE-DBD4E5C460AB}" dt="2019-10-12T09:08:18.655" v="65" actId="2696"/>
        <pc:sldMkLst>
          <pc:docMk/>
          <pc:sldMk cId="1043495847" sldId="334"/>
        </pc:sldMkLst>
      </pc:sldChg>
      <pc:sldChg chg="del">
        <pc:chgData name="Olga Maksimenkova" userId="f2714537069f5c5f" providerId="LiveId" clId="{4175C48F-2236-4C42-BAAE-DBD4E5C460AB}" dt="2019-10-12T09:08:18.671" v="66" actId="2696"/>
        <pc:sldMkLst>
          <pc:docMk/>
          <pc:sldMk cId="1935290028" sldId="335"/>
        </pc:sldMkLst>
      </pc:sldChg>
      <pc:sldChg chg="del">
        <pc:chgData name="Olga Maksimenkova" userId="f2714537069f5c5f" providerId="LiveId" clId="{4175C48F-2236-4C42-BAAE-DBD4E5C460AB}" dt="2019-10-12T09:08:18.690" v="67" actId="2696"/>
        <pc:sldMkLst>
          <pc:docMk/>
          <pc:sldMk cId="3606533560" sldId="336"/>
        </pc:sldMkLst>
      </pc:sldChg>
      <pc:sldChg chg="del">
        <pc:chgData name="Olga Maksimenkova" userId="f2714537069f5c5f" providerId="LiveId" clId="{4175C48F-2236-4C42-BAAE-DBD4E5C460AB}" dt="2019-10-12T09:13:03.059" v="74" actId="2696"/>
        <pc:sldMkLst>
          <pc:docMk/>
          <pc:sldMk cId="0" sldId="337"/>
        </pc:sldMkLst>
      </pc:sldChg>
      <pc:sldChg chg="del">
        <pc:chgData name="Olga Maksimenkova" userId="f2714537069f5c5f" providerId="LiveId" clId="{4175C48F-2236-4C42-BAAE-DBD4E5C460AB}" dt="2019-10-12T09:13:03.077" v="75" actId="2696"/>
        <pc:sldMkLst>
          <pc:docMk/>
          <pc:sldMk cId="0" sldId="338"/>
        </pc:sldMkLst>
      </pc:sldChg>
      <pc:sldChg chg="del">
        <pc:chgData name="Olga Maksimenkova" userId="f2714537069f5c5f" providerId="LiveId" clId="{4175C48F-2236-4C42-BAAE-DBD4E5C460AB}" dt="2019-10-12T09:13:03.121" v="77" actId="2696"/>
        <pc:sldMkLst>
          <pc:docMk/>
          <pc:sldMk cId="1004635119" sldId="339"/>
        </pc:sldMkLst>
      </pc:sldChg>
      <pc:sldChg chg="del">
        <pc:chgData name="Olga Maksimenkova" userId="f2714537069f5c5f" providerId="LiveId" clId="{4175C48F-2236-4C42-BAAE-DBD4E5C460AB}" dt="2019-10-12T09:13:03.158" v="79" actId="2696"/>
        <pc:sldMkLst>
          <pc:docMk/>
          <pc:sldMk cId="1440245012" sldId="340"/>
        </pc:sldMkLst>
      </pc:sldChg>
      <pc:sldChg chg="del">
        <pc:chgData name="Olga Maksimenkova" userId="f2714537069f5c5f" providerId="LiveId" clId="{4175C48F-2236-4C42-BAAE-DBD4E5C460AB}" dt="2019-10-12T09:13:03.176" v="80" actId="2696"/>
        <pc:sldMkLst>
          <pc:docMk/>
          <pc:sldMk cId="0" sldId="341"/>
        </pc:sldMkLst>
      </pc:sldChg>
      <pc:sldChg chg="del">
        <pc:chgData name="Olga Maksimenkova" userId="f2714537069f5c5f" providerId="LiveId" clId="{4175C48F-2236-4C42-BAAE-DBD4E5C460AB}" dt="2019-10-12T09:13:09.317" v="81" actId="2696"/>
        <pc:sldMkLst>
          <pc:docMk/>
          <pc:sldMk cId="1170753306" sldId="342"/>
        </pc:sldMkLst>
      </pc:sldChg>
      <pc:sldChg chg="del">
        <pc:chgData name="Olga Maksimenkova" userId="f2714537069f5c5f" providerId="LiveId" clId="{4175C48F-2236-4C42-BAAE-DBD4E5C460AB}" dt="2019-10-12T09:13:09.338" v="82" actId="2696"/>
        <pc:sldMkLst>
          <pc:docMk/>
          <pc:sldMk cId="0" sldId="343"/>
        </pc:sldMkLst>
      </pc:sldChg>
      <pc:sldChg chg="del">
        <pc:chgData name="Olga Maksimenkova" userId="f2714537069f5c5f" providerId="LiveId" clId="{4175C48F-2236-4C42-BAAE-DBD4E5C460AB}" dt="2019-10-12T09:13:09.368" v="83" actId="2696"/>
        <pc:sldMkLst>
          <pc:docMk/>
          <pc:sldMk cId="0" sldId="344"/>
        </pc:sldMkLst>
      </pc:sldChg>
      <pc:sldChg chg="del">
        <pc:chgData name="Olga Maksimenkova" userId="f2714537069f5c5f" providerId="LiveId" clId="{4175C48F-2236-4C42-BAAE-DBD4E5C460AB}" dt="2019-10-12T09:13:09.390" v="84" actId="2696"/>
        <pc:sldMkLst>
          <pc:docMk/>
          <pc:sldMk cId="3220337405" sldId="345"/>
        </pc:sldMkLst>
      </pc:sldChg>
      <pc:sldChg chg="del">
        <pc:chgData name="Olga Maksimenkova" userId="f2714537069f5c5f" providerId="LiveId" clId="{4175C48F-2236-4C42-BAAE-DBD4E5C460AB}" dt="2019-10-12T09:13:09.407" v="85" actId="2696"/>
        <pc:sldMkLst>
          <pc:docMk/>
          <pc:sldMk cId="804982707" sldId="346"/>
        </pc:sldMkLst>
      </pc:sldChg>
      <pc:sldChg chg="del">
        <pc:chgData name="Olga Maksimenkova" userId="f2714537069f5c5f" providerId="LiveId" clId="{4175C48F-2236-4C42-BAAE-DBD4E5C460AB}" dt="2019-10-12T09:13:09.426" v="86" actId="2696"/>
        <pc:sldMkLst>
          <pc:docMk/>
          <pc:sldMk cId="3295354380" sldId="347"/>
        </pc:sldMkLst>
      </pc:sldChg>
      <pc:sldChg chg="del">
        <pc:chgData name="Olga Maksimenkova" userId="f2714537069f5c5f" providerId="LiveId" clId="{4175C48F-2236-4C42-BAAE-DBD4E5C460AB}" dt="2019-10-12T09:13:09.456" v="87" actId="2696"/>
        <pc:sldMkLst>
          <pc:docMk/>
          <pc:sldMk cId="2543858888" sldId="348"/>
        </pc:sldMkLst>
      </pc:sldChg>
      <pc:sldChg chg="del">
        <pc:chgData name="Olga Maksimenkova" userId="f2714537069f5c5f" providerId="LiveId" clId="{4175C48F-2236-4C42-BAAE-DBD4E5C460AB}" dt="2019-10-12T09:13:09.487" v="88" actId="2696"/>
        <pc:sldMkLst>
          <pc:docMk/>
          <pc:sldMk cId="1820078913" sldId="349"/>
        </pc:sldMkLst>
      </pc:sldChg>
      <pc:sldChg chg="del">
        <pc:chgData name="Olga Maksimenkova" userId="f2714537069f5c5f" providerId="LiveId" clId="{4175C48F-2236-4C42-BAAE-DBD4E5C460AB}" dt="2019-10-12T09:13:09.515" v="89" actId="2696"/>
        <pc:sldMkLst>
          <pc:docMk/>
          <pc:sldMk cId="574736920" sldId="350"/>
        </pc:sldMkLst>
      </pc:sldChg>
      <pc:sldChg chg="del">
        <pc:chgData name="Olga Maksimenkova" userId="f2714537069f5c5f" providerId="LiveId" clId="{4175C48F-2236-4C42-BAAE-DBD4E5C460AB}" dt="2019-10-12T09:13:09.549" v="90" actId="2696"/>
        <pc:sldMkLst>
          <pc:docMk/>
          <pc:sldMk cId="898744361" sldId="351"/>
        </pc:sldMkLst>
      </pc:sldChg>
      <pc:sldChg chg="del">
        <pc:chgData name="Olga Maksimenkova" userId="f2714537069f5c5f" providerId="LiveId" clId="{4175C48F-2236-4C42-BAAE-DBD4E5C460AB}" dt="2019-10-12T09:13:09.570" v="91" actId="2696"/>
        <pc:sldMkLst>
          <pc:docMk/>
          <pc:sldMk cId="1642309310" sldId="352"/>
        </pc:sldMkLst>
      </pc:sldChg>
      <pc:sldChg chg="del">
        <pc:chgData name="Olga Maksimenkova" userId="f2714537069f5c5f" providerId="LiveId" clId="{4175C48F-2236-4C42-BAAE-DBD4E5C460AB}" dt="2019-10-12T09:13:09.586" v="92" actId="2696"/>
        <pc:sldMkLst>
          <pc:docMk/>
          <pc:sldMk cId="385820096" sldId="353"/>
        </pc:sldMkLst>
      </pc:sldChg>
      <pc:sldChg chg="del">
        <pc:chgData name="Olga Maksimenkova" userId="f2714537069f5c5f" providerId="LiveId" clId="{4175C48F-2236-4C42-BAAE-DBD4E5C460AB}" dt="2019-10-12T09:08:12.614" v="50" actId="2696"/>
        <pc:sldMkLst>
          <pc:docMk/>
          <pc:sldMk cId="0" sldId="354"/>
        </pc:sldMkLst>
      </pc:sldChg>
      <pc:sldChg chg="del">
        <pc:chgData name="Olga Maksimenkova" userId="f2714537069f5c5f" providerId="LiveId" clId="{4175C48F-2236-4C42-BAAE-DBD4E5C460AB}" dt="2019-10-12T09:08:12.641" v="51" actId="2696"/>
        <pc:sldMkLst>
          <pc:docMk/>
          <pc:sldMk cId="0" sldId="355"/>
        </pc:sldMkLst>
      </pc:sldChg>
      <pc:sldChg chg="del">
        <pc:chgData name="Olga Maksimenkova" userId="f2714537069f5c5f" providerId="LiveId" clId="{4175C48F-2236-4C42-BAAE-DBD4E5C460AB}" dt="2019-10-12T09:08:12.662" v="52" actId="2696"/>
        <pc:sldMkLst>
          <pc:docMk/>
          <pc:sldMk cId="0" sldId="356"/>
        </pc:sldMkLst>
      </pc:sldChg>
      <pc:sldChg chg="del">
        <pc:chgData name="Olga Maksimenkova" userId="f2714537069f5c5f" providerId="LiveId" clId="{4175C48F-2236-4C42-BAAE-DBD4E5C460AB}" dt="2019-10-12T09:08:12.689" v="53" actId="2696"/>
        <pc:sldMkLst>
          <pc:docMk/>
          <pc:sldMk cId="3697110237" sldId="357"/>
        </pc:sldMkLst>
      </pc:sldChg>
      <pc:sldChg chg="del">
        <pc:chgData name="Olga Maksimenkova" userId="f2714537069f5c5f" providerId="LiveId" clId="{4175C48F-2236-4C42-BAAE-DBD4E5C460AB}" dt="2019-10-12T09:08:12.715" v="54" actId="2696"/>
        <pc:sldMkLst>
          <pc:docMk/>
          <pc:sldMk cId="2480358005" sldId="358"/>
        </pc:sldMkLst>
      </pc:sldChg>
      <pc:sldChg chg="del">
        <pc:chgData name="Olga Maksimenkova" userId="f2714537069f5c5f" providerId="LiveId" clId="{4175C48F-2236-4C42-BAAE-DBD4E5C460AB}" dt="2019-10-12T09:08:12.739" v="55" actId="2696"/>
        <pc:sldMkLst>
          <pc:docMk/>
          <pc:sldMk cId="3630040811" sldId="359"/>
        </pc:sldMkLst>
      </pc:sldChg>
      <pc:sldChg chg="del">
        <pc:chgData name="Olga Maksimenkova" userId="f2714537069f5c5f" providerId="LiveId" clId="{4175C48F-2236-4C42-BAAE-DBD4E5C460AB}" dt="2019-10-12T09:08:12.758" v="56" actId="2696"/>
        <pc:sldMkLst>
          <pc:docMk/>
          <pc:sldMk cId="1018962536" sldId="360"/>
        </pc:sldMkLst>
      </pc:sldChg>
      <pc:sldChg chg="del">
        <pc:chgData name="Olga Maksimenkova" userId="f2714537069f5c5f" providerId="LiveId" clId="{4175C48F-2236-4C42-BAAE-DBD4E5C460AB}" dt="2019-10-12T09:13:12.685" v="93" actId="2696"/>
        <pc:sldMkLst>
          <pc:docMk/>
          <pc:sldMk cId="0" sldId="361"/>
        </pc:sldMkLst>
      </pc:sldChg>
      <pc:sldChg chg="del">
        <pc:chgData name="Olga Maksimenkova" userId="f2714537069f5c5f" providerId="LiveId" clId="{4175C48F-2236-4C42-BAAE-DBD4E5C460AB}" dt="2019-10-12T09:13:12.714" v="94" actId="2696"/>
        <pc:sldMkLst>
          <pc:docMk/>
          <pc:sldMk cId="0" sldId="362"/>
        </pc:sldMkLst>
      </pc:sldChg>
      <pc:sldChg chg="del">
        <pc:chgData name="Olga Maksimenkova" userId="f2714537069f5c5f" providerId="LiveId" clId="{4175C48F-2236-4C42-BAAE-DBD4E5C460AB}" dt="2019-10-12T09:13:12.746" v="95" actId="2696"/>
        <pc:sldMkLst>
          <pc:docMk/>
          <pc:sldMk cId="0" sldId="363"/>
        </pc:sldMkLst>
      </pc:sldChg>
      <pc:sldChg chg="del">
        <pc:chgData name="Olga Maksimenkova" userId="f2714537069f5c5f" providerId="LiveId" clId="{4175C48F-2236-4C42-BAAE-DBD4E5C460AB}" dt="2019-10-12T09:13:12.769" v="96" actId="2696"/>
        <pc:sldMkLst>
          <pc:docMk/>
          <pc:sldMk cId="2080095145" sldId="364"/>
        </pc:sldMkLst>
      </pc:sldChg>
      <pc:sldChg chg="del">
        <pc:chgData name="Olga Maksimenkova" userId="f2714537069f5c5f" providerId="LiveId" clId="{4175C48F-2236-4C42-BAAE-DBD4E5C460AB}" dt="2019-10-12T09:13:12.802" v="97" actId="2696"/>
        <pc:sldMkLst>
          <pc:docMk/>
          <pc:sldMk cId="659398157" sldId="365"/>
        </pc:sldMkLst>
      </pc:sldChg>
      <pc:sldChg chg="del">
        <pc:chgData name="Olga Maksimenkova" userId="f2714537069f5c5f" providerId="LiveId" clId="{4175C48F-2236-4C42-BAAE-DBD4E5C460AB}" dt="2019-10-12T09:08:22.419" v="71" actId="2696"/>
        <pc:sldMkLst>
          <pc:docMk/>
          <pc:sldMk cId="497299242" sldId="366"/>
        </pc:sldMkLst>
      </pc:sldChg>
    </pc:docChg>
  </pc:docChgLst>
  <pc:docChgLst>
    <pc:chgData name="Чуйкин Николай Константинович" userId="S::nchuykin@hse.ru::26f0c4c9-fded-4338-a968-66c302022629" providerId="AD" clId="Web-{D0B4D8F1-FA51-4515-AC98-9C99C27CE2E4}"/>
    <pc:docChg chg="modSld">
      <pc:chgData name="Чуйкин Николай Константинович" userId="S::nchuykin@hse.ru::26f0c4c9-fded-4338-a968-66c302022629" providerId="AD" clId="Web-{D0B4D8F1-FA51-4515-AC98-9C99C27CE2E4}" dt="2020-10-17T06:25:46.135" v="0"/>
      <pc:docMkLst>
        <pc:docMk/>
      </pc:docMkLst>
      <pc:sldChg chg="delSp">
        <pc:chgData name="Чуйкин Николай Константинович" userId="S::nchuykin@hse.ru::26f0c4c9-fded-4338-a968-66c302022629" providerId="AD" clId="Web-{D0B4D8F1-FA51-4515-AC98-9C99C27CE2E4}" dt="2020-10-17T06:25:46.135" v="0"/>
        <pc:sldMkLst>
          <pc:docMk/>
          <pc:sldMk cId="0" sldId="257"/>
        </pc:sldMkLst>
        <pc:spChg chg="del">
          <ac:chgData name="Чуйкин Николай Константинович" userId="S::nchuykin@hse.ru::26f0c4c9-fded-4338-a968-66c302022629" providerId="AD" clId="Web-{D0B4D8F1-FA51-4515-AC98-9C99C27CE2E4}" dt="2020-10-17T06:25:46.135" v="0"/>
          <ac:spMkLst>
            <pc:docMk/>
            <pc:sldMk cId="0" sldId="257"/>
            <ac:spMk id="2" creationId="{C087022B-60F6-49D2-9973-F794C1BE294D}"/>
          </ac:spMkLst>
        </pc:spChg>
      </pc:sldChg>
    </pc:docChg>
  </pc:docChgLst>
  <pc:docChgLst>
    <pc:chgData name="Olga Maksimenkova" userId="f2714537069f5c5f" providerId="LiveId" clId="{8508E35F-2ED8-49CB-B261-E60B6CC4ED8D}"/>
    <pc:docChg chg="undo custSel addSld delSld modSld sldOrd modSection">
      <pc:chgData name="Olga Maksimenkova" userId="f2714537069f5c5f" providerId="LiveId" clId="{8508E35F-2ED8-49CB-B261-E60B6CC4ED8D}" dt="2019-10-15T11:48:27.431" v="4968" actId="20577"/>
      <pc:docMkLst>
        <pc:docMk/>
      </pc:docMkLst>
      <pc:sldChg chg="modSp">
        <pc:chgData name="Olga Maksimenkova" userId="f2714537069f5c5f" providerId="LiveId" clId="{8508E35F-2ED8-49CB-B261-E60B6CC4ED8D}" dt="2019-10-15T11:48:27.431" v="4968" actId="20577"/>
        <pc:sldMkLst>
          <pc:docMk/>
          <pc:sldMk cId="0" sldId="257"/>
        </pc:sldMkLst>
        <pc:spChg chg="mod">
          <ac:chgData name="Olga Maksimenkova" userId="f2714537069f5c5f" providerId="LiveId" clId="{8508E35F-2ED8-49CB-B261-E60B6CC4ED8D}" dt="2019-10-15T11:48:02.664" v="4967" actId="20577"/>
          <ac:spMkLst>
            <pc:docMk/>
            <pc:sldMk cId="0" sldId="257"/>
            <ac:spMk id="2050" creationId="{00000000-0000-0000-0000-000000000000}"/>
          </ac:spMkLst>
        </pc:spChg>
        <pc:spChg chg="mod">
          <ac:chgData name="Olga Maksimenkova" userId="f2714537069f5c5f" providerId="LiveId" clId="{8508E35F-2ED8-49CB-B261-E60B6CC4ED8D}" dt="2019-10-15T11:48:27.431" v="4968" actId="20577"/>
          <ac:spMkLst>
            <pc:docMk/>
            <pc:sldMk cId="0" sldId="257"/>
            <ac:spMk id="4100" creationId="{00000000-0000-0000-0000-000000000000}"/>
          </ac:spMkLst>
        </pc:spChg>
      </pc:sldChg>
      <pc:sldChg chg="addSp modSp add">
        <pc:chgData name="Olga Maksimenkova" userId="f2714537069f5c5f" providerId="LiveId" clId="{8508E35F-2ED8-49CB-B261-E60B6CC4ED8D}" dt="2019-10-15T10:05:07.718" v="1020" actId="113"/>
        <pc:sldMkLst>
          <pc:docMk/>
          <pc:sldMk cId="1169750344" sldId="258"/>
        </pc:sldMkLst>
        <pc:spChg chg="mod">
          <ac:chgData name="Olga Maksimenkova" userId="f2714537069f5c5f" providerId="LiveId" clId="{8508E35F-2ED8-49CB-B261-E60B6CC4ED8D}" dt="2019-10-15T09:45:44.670" v="8" actId="20577"/>
          <ac:spMkLst>
            <pc:docMk/>
            <pc:sldMk cId="1169750344" sldId="258"/>
            <ac:spMk id="2" creationId="{5A338E34-189B-4A55-A257-8CB2DE82DE3F}"/>
          </ac:spMkLst>
        </pc:spChg>
        <pc:spChg chg="mod">
          <ac:chgData name="Olga Maksimenkova" userId="f2714537069f5c5f" providerId="LiveId" clId="{8508E35F-2ED8-49CB-B261-E60B6CC4ED8D}" dt="2019-10-15T10:05:07.718" v="1020" actId="113"/>
          <ac:spMkLst>
            <pc:docMk/>
            <pc:sldMk cId="1169750344" sldId="258"/>
            <ac:spMk id="3" creationId="{2515F9EF-DB72-4E81-83A1-D9659E8464C1}"/>
          </ac:spMkLst>
        </pc:spChg>
        <pc:spChg chg="add mod">
          <ac:chgData name="Olga Maksimenkova" userId="f2714537069f5c5f" providerId="LiveId" clId="{8508E35F-2ED8-49CB-B261-E60B6CC4ED8D}" dt="2019-10-15T10:04:48.232" v="1019" actId="1076"/>
          <ac:spMkLst>
            <pc:docMk/>
            <pc:sldMk cId="1169750344" sldId="258"/>
            <ac:spMk id="5" creationId="{6F49719A-52DE-422A-BE31-2877E3AE4A74}"/>
          </ac:spMkLst>
        </pc:spChg>
      </pc:sldChg>
      <pc:sldChg chg="modSp add del">
        <pc:chgData name="Olga Maksimenkova" userId="f2714537069f5c5f" providerId="LiveId" clId="{8508E35F-2ED8-49CB-B261-E60B6CC4ED8D}" dt="2019-10-15T09:51:39.088" v="758" actId="2696"/>
        <pc:sldMkLst>
          <pc:docMk/>
          <pc:sldMk cId="3224323302" sldId="259"/>
        </pc:sldMkLst>
        <pc:spChg chg="mod">
          <ac:chgData name="Olga Maksimenkova" userId="f2714537069f5c5f" providerId="LiveId" clId="{8508E35F-2ED8-49CB-B261-E60B6CC4ED8D}" dt="2019-10-15T09:51:30.809" v="757" actId="6549"/>
          <ac:spMkLst>
            <pc:docMk/>
            <pc:sldMk cId="3224323302" sldId="259"/>
            <ac:spMk id="3" creationId="{758E63B5-CE8A-43EA-BA8E-C66D6E62F8F1}"/>
          </ac:spMkLst>
        </pc:spChg>
      </pc:sldChg>
      <pc:sldChg chg="addSp delSp modSp add ord">
        <pc:chgData name="Olga Maksimenkova" userId="f2714537069f5c5f" providerId="LiveId" clId="{8508E35F-2ED8-49CB-B261-E60B6CC4ED8D}" dt="2019-10-15T10:04:35.595" v="1016"/>
        <pc:sldMkLst>
          <pc:docMk/>
          <pc:sldMk cId="4265783976" sldId="259"/>
        </pc:sldMkLst>
        <pc:spChg chg="mod">
          <ac:chgData name="Olga Maksimenkova" userId="f2714537069f5c5f" providerId="LiveId" clId="{8508E35F-2ED8-49CB-B261-E60B6CC4ED8D}" dt="2019-10-15T10:01:18.688" v="925" actId="14100"/>
          <ac:spMkLst>
            <pc:docMk/>
            <pc:sldMk cId="4265783976" sldId="259"/>
            <ac:spMk id="2" creationId="{1B0546D3-C880-4191-BF6C-F6E72866E731}"/>
          </ac:spMkLst>
        </pc:spChg>
        <pc:spChg chg="mod">
          <ac:chgData name="Olga Maksimenkova" userId="f2714537069f5c5f" providerId="LiveId" clId="{8508E35F-2ED8-49CB-B261-E60B6CC4ED8D}" dt="2019-10-15T10:04:21.981" v="1015" actId="1036"/>
          <ac:spMkLst>
            <pc:docMk/>
            <pc:sldMk cId="4265783976" sldId="259"/>
            <ac:spMk id="3" creationId="{E3105C83-F3D1-41B1-AFD7-EEB6D454E90C}"/>
          </ac:spMkLst>
        </pc:spChg>
        <pc:spChg chg="add del mod">
          <ac:chgData name="Olga Maksimenkova" userId="f2714537069f5c5f" providerId="LiveId" clId="{8508E35F-2ED8-49CB-B261-E60B6CC4ED8D}" dt="2019-10-15T10:04:35.595" v="1016"/>
          <ac:spMkLst>
            <pc:docMk/>
            <pc:sldMk cId="4265783976" sldId="259"/>
            <ac:spMk id="5" creationId="{AAD1F4A7-F415-46A1-A038-5708801EF6C9}"/>
          </ac:spMkLst>
        </pc:spChg>
      </pc:sldChg>
      <pc:sldChg chg="modSp add">
        <pc:chgData name="Olga Maksimenkova" userId="f2714537069f5c5f" providerId="LiveId" clId="{8508E35F-2ED8-49CB-B261-E60B6CC4ED8D}" dt="2019-10-15T10:03:57.388" v="1005" actId="113"/>
        <pc:sldMkLst>
          <pc:docMk/>
          <pc:sldMk cId="180846128" sldId="260"/>
        </pc:sldMkLst>
        <pc:spChg chg="mod">
          <ac:chgData name="Olga Maksimenkova" userId="f2714537069f5c5f" providerId="LiveId" clId="{8508E35F-2ED8-49CB-B261-E60B6CC4ED8D}" dt="2019-10-15T10:03:05.220" v="1001" actId="20577"/>
          <ac:spMkLst>
            <pc:docMk/>
            <pc:sldMk cId="180846128" sldId="260"/>
            <ac:spMk id="2" creationId="{9950DB43-E4B5-4F02-842D-EB587B031330}"/>
          </ac:spMkLst>
        </pc:spChg>
        <pc:spChg chg="mod">
          <ac:chgData name="Olga Maksimenkova" userId="f2714537069f5c5f" providerId="LiveId" clId="{8508E35F-2ED8-49CB-B261-E60B6CC4ED8D}" dt="2019-10-15T10:03:57.388" v="1005" actId="113"/>
          <ac:spMkLst>
            <pc:docMk/>
            <pc:sldMk cId="180846128" sldId="260"/>
            <ac:spMk id="3" creationId="{49CB409F-D35B-4490-B9B8-C9942DC42ACB}"/>
          </ac:spMkLst>
        </pc:spChg>
      </pc:sldChg>
      <pc:sldChg chg="modSp add">
        <pc:chgData name="Olga Maksimenkova" userId="f2714537069f5c5f" providerId="LiveId" clId="{8508E35F-2ED8-49CB-B261-E60B6CC4ED8D}" dt="2019-10-15T10:23:23.866" v="1417" actId="208"/>
        <pc:sldMkLst>
          <pc:docMk/>
          <pc:sldMk cId="1374831437" sldId="261"/>
        </pc:sldMkLst>
        <pc:spChg chg="mod">
          <ac:chgData name="Olga Maksimenkova" userId="f2714537069f5c5f" providerId="LiveId" clId="{8508E35F-2ED8-49CB-B261-E60B6CC4ED8D}" dt="2019-10-15T10:10:52.506" v="1029" actId="20577"/>
          <ac:spMkLst>
            <pc:docMk/>
            <pc:sldMk cId="1374831437" sldId="261"/>
            <ac:spMk id="2" creationId="{ECAD8FB9-C3E5-4366-A399-AB6DD31D8DCB}"/>
          </ac:spMkLst>
        </pc:spChg>
        <pc:spChg chg="mod">
          <ac:chgData name="Olga Maksimenkova" userId="f2714537069f5c5f" providerId="LiveId" clId="{8508E35F-2ED8-49CB-B261-E60B6CC4ED8D}" dt="2019-10-15T10:23:23.866" v="1417" actId="208"/>
          <ac:spMkLst>
            <pc:docMk/>
            <pc:sldMk cId="1374831437" sldId="261"/>
            <ac:spMk id="3" creationId="{172683DF-76E1-4111-8EE7-584127493136}"/>
          </ac:spMkLst>
        </pc:spChg>
      </pc:sldChg>
      <pc:sldChg chg="addSp delSp modSp add del">
        <pc:chgData name="Olga Maksimenkova" userId="f2714537069f5c5f" providerId="LiveId" clId="{8508E35F-2ED8-49CB-B261-E60B6CC4ED8D}" dt="2019-10-15T10:19:12.666" v="1361" actId="2696"/>
        <pc:sldMkLst>
          <pc:docMk/>
          <pc:sldMk cId="1721921429" sldId="262"/>
        </pc:sldMkLst>
        <pc:spChg chg="add del mod">
          <ac:chgData name="Olga Maksimenkova" userId="f2714537069f5c5f" providerId="LiveId" clId="{8508E35F-2ED8-49CB-B261-E60B6CC4ED8D}" dt="2019-10-15T10:19:02.732" v="1358"/>
          <ac:spMkLst>
            <pc:docMk/>
            <pc:sldMk cId="1721921429" sldId="262"/>
            <ac:spMk id="5" creationId="{EB710B6B-9801-4BEB-87EB-B02A81A6E43B}"/>
          </ac:spMkLst>
        </pc:spChg>
      </pc:sldChg>
      <pc:sldChg chg="modSp add">
        <pc:chgData name="Olga Maksimenkova" userId="f2714537069f5c5f" providerId="LiveId" clId="{8508E35F-2ED8-49CB-B261-E60B6CC4ED8D}" dt="2019-10-15T10:23:40.643" v="1434" actId="208"/>
        <pc:sldMkLst>
          <pc:docMk/>
          <pc:sldMk cId="2203078005" sldId="262"/>
        </pc:sldMkLst>
        <pc:spChg chg="mod">
          <ac:chgData name="Olga Maksimenkova" userId="f2714537069f5c5f" providerId="LiveId" clId="{8508E35F-2ED8-49CB-B261-E60B6CC4ED8D}" dt="2019-10-15T10:19:35.125" v="1370" actId="20577"/>
          <ac:spMkLst>
            <pc:docMk/>
            <pc:sldMk cId="2203078005" sldId="262"/>
            <ac:spMk id="2" creationId="{7425EA6E-632D-4732-A3E0-267C0B19EBF0}"/>
          </ac:spMkLst>
        </pc:spChg>
        <pc:spChg chg="mod">
          <ac:chgData name="Olga Maksimenkova" userId="f2714537069f5c5f" providerId="LiveId" clId="{8508E35F-2ED8-49CB-B261-E60B6CC4ED8D}" dt="2019-10-15T10:23:40.643" v="1434" actId="208"/>
          <ac:spMkLst>
            <pc:docMk/>
            <pc:sldMk cId="2203078005" sldId="262"/>
            <ac:spMk id="3" creationId="{9476F22B-399C-461D-93D4-061324CC8CDA}"/>
          </ac:spMkLst>
        </pc:spChg>
      </pc:sldChg>
      <pc:sldChg chg="modSp add">
        <pc:chgData name="Olga Maksimenkova" userId="f2714537069f5c5f" providerId="LiveId" clId="{8508E35F-2ED8-49CB-B261-E60B6CC4ED8D}" dt="2019-10-15T10:26:39.291" v="1496" actId="113"/>
        <pc:sldMkLst>
          <pc:docMk/>
          <pc:sldMk cId="3121941857" sldId="263"/>
        </pc:sldMkLst>
        <pc:spChg chg="mod">
          <ac:chgData name="Olga Maksimenkova" userId="f2714537069f5c5f" providerId="LiveId" clId="{8508E35F-2ED8-49CB-B261-E60B6CC4ED8D}" dt="2019-10-15T10:26:33.420" v="1494" actId="14100"/>
          <ac:spMkLst>
            <pc:docMk/>
            <pc:sldMk cId="3121941857" sldId="263"/>
            <ac:spMk id="2" creationId="{E45ACF69-C4E4-4F57-8DFA-3EC8584F432A}"/>
          </ac:spMkLst>
        </pc:spChg>
        <pc:spChg chg="mod">
          <ac:chgData name="Olga Maksimenkova" userId="f2714537069f5c5f" providerId="LiveId" clId="{8508E35F-2ED8-49CB-B261-E60B6CC4ED8D}" dt="2019-10-15T10:26:39.291" v="1496" actId="113"/>
          <ac:spMkLst>
            <pc:docMk/>
            <pc:sldMk cId="3121941857" sldId="263"/>
            <ac:spMk id="3" creationId="{4E66DD9B-4180-4455-9D3D-03B2491F8EDC}"/>
          </ac:spMkLst>
        </pc:spChg>
      </pc:sldChg>
      <pc:sldChg chg="modSp add">
        <pc:chgData name="Olga Maksimenkova" userId="f2714537069f5c5f" providerId="LiveId" clId="{8508E35F-2ED8-49CB-B261-E60B6CC4ED8D}" dt="2019-10-15T10:26:44.777" v="1497" actId="113"/>
        <pc:sldMkLst>
          <pc:docMk/>
          <pc:sldMk cId="3525877707" sldId="264"/>
        </pc:sldMkLst>
        <pc:spChg chg="mod">
          <ac:chgData name="Olga Maksimenkova" userId="f2714537069f5c5f" providerId="LiveId" clId="{8508E35F-2ED8-49CB-B261-E60B6CC4ED8D}" dt="2019-10-15T10:26:22.147" v="1491" actId="14100"/>
          <ac:spMkLst>
            <pc:docMk/>
            <pc:sldMk cId="3525877707" sldId="264"/>
            <ac:spMk id="2" creationId="{E45ACF69-C4E4-4F57-8DFA-3EC8584F432A}"/>
          </ac:spMkLst>
        </pc:spChg>
        <pc:spChg chg="mod">
          <ac:chgData name="Olga Maksimenkova" userId="f2714537069f5c5f" providerId="LiveId" clId="{8508E35F-2ED8-49CB-B261-E60B6CC4ED8D}" dt="2019-10-15T10:26:44.777" v="1497" actId="113"/>
          <ac:spMkLst>
            <pc:docMk/>
            <pc:sldMk cId="3525877707" sldId="264"/>
            <ac:spMk id="3" creationId="{4E66DD9B-4180-4455-9D3D-03B2491F8EDC}"/>
          </ac:spMkLst>
        </pc:spChg>
      </pc:sldChg>
      <pc:sldChg chg="modSp add">
        <pc:chgData name="Olga Maksimenkova" userId="f2714537069f5c5f" providerId="LiveId" clId="{8508E35F-2ED8-49CB-B261-E60B6CC4ED8D}" dt="2019-10-15T10:36:03.044" v="1880" actId="208"/>
        <pc:sldMkLst>
          <pc:docMk/>
          <pc:sldMk cId="3579357944" sldId="265"/>
        </pc:sldMkLst>
        <pc:spChg chg="mod">
          <ac:chgData name="Olga Maksimenkova" userId="f2714537069f5c5f" providerId="LiveId" clId="{8508E35F-2ED8-49CB-B261-E60B6CC4ED8D}" dt="2019-10-15T10:31:59.361" v="1506" actId="20577"/>
          <ac:spMkLst>
            <pc:docMk/>
            <pc:sldMk cId="3579357944" sldId="265"/>
            <ac:spMk id="2" creationId="{376E4923-6721-48D8-B321-67762D1E14F4}"/>
          </ac:spMkLst>
        </pc:spChg>
        <pc:spChg chg="mod">
          <ac:chgData name="Olga Maksimenkova" userId="f2714537069f5c5f" providerId="LiveId" clId="{8508E35F-2ED8-49CB-B261-E60B6CC4ED8D}" dt="2019-10-15T10:36:03.044" v="1880" actId="208"/>
          <ac:spMkLst>
            <pc:docMk/>
            <pc:sldMk cId="3579357944" sldId="265"/>
            <ac:spMk id="3" creationId="{CD6523B3-91F1-4D2D-AAD1-372EC0BBCB78}"/>
          </ac:spMkLst>
        </pc:spChg>
      </pc:sldChg>
      <pc:sldChg chg="modSp add">
        <pc:chgData name="Olga Maksimenkova" userId="f2714537069f5c5f" providerId="LiveId" clId="{8508E35F-2ED8-49CB-B261-E60B6CC4ED8D}" dt="2019-10-15T10:41:27.318" v="2266" actId="113"/>
        <pc:sldMkLst>
          <pc:docMk/>
          <pc:sldMk cId="3700328380" sldId="266"/>
        </pc:sldMkLst>
        <pc:spChg chg="mod">
          <ac:chgData name="Olga Maksimenkova" userId="f2714537069f5c5f" providerId="LiveId" clId="{8508E35F-2ED8-49CB-B261-E60B6CC4ED8D}" dt="2019-10-15T10:38:20.787" v="2014" actId="14100"/>
          <ac:spMkLst>
            <pc:docMk/>
            <pc:sldMk cId="3700328380" sldId="266"/>
            <ac:spMk id="2" creationId="{B7EC4978-3C6F-46B3-9BA2-E419390EBD69}"/>
          </ac:spMkLst>
        </pc:spChg>
        <pc:spChg chg="mod">
          <ac:chgData name="Olga Maksimenkova" userId="f2714537069f5c5f" providerId="LiveId" clId="{8508E35F-2ED8-49CB-B261-E60B6CC4ED8D}" dt="2019-10-15T10:41:27.318" v="2266" actId="113"/>
          <ac:spMkLst>
            <pc:docMk/>
            <pc:sldMk cId="3700328380" sldId="266"/>
            <ac:spMk id="3" creationId="{456BB24F-A247-443F-AFA3-A5213EE8C73D}"/>
          </ac:spMkLst>
        </pc:spChg>
      </pc:sldChg>
      <pc:sldChg chg="modSp add">
        <pc:chgData name="Olga Maksimenkova" userId="f2714537069f5c5f" providerId="LiveId" clId="{8508E35F-2ED8-49CB-B261-E60B6CC4ED8D}" dt="2019-10-15T10:41:19.318" v="2264" actId="208"/>
        <pc:sldMkLst>
          <pc:docMk/>
          <pc:sldMk cId="4271818871" sldId="267"/>
        </pc:sldMkLst>
        <pc:spChg chg="mod">
          <ac:chgData name="Olga Maksimenkova" userId="f2714537069f5c5f" providerId="LiveId" clId="{8508E35F-2ED8-49CB-B261-E60B6CC4ED8D}" dt="2019-10-15T10:38:59.216" v="2027" actId="14100"/>
          <ac:spMkLst>
            <pc:docMk/>
            <pc:sldMk cId="4271818871" sldId="267"/>
            <ac:spMk id="2" creationId="{C03C5A7A-3E5B-4AED-AB55-30566D898C34}"/>
          </ac:spMkLst>
        </pc:spChg>
        <pc:spChg chg="mod">
          <ac:chgData name="Olga Maksimenkova" userId="f2714537069f5c5f" providerId="LiveId" clId="{8508E35F-2ED8-49CB-B261-E60B6CC4ED8D}" dt="2019-10-15T10:41:19.318" v="2264" actId="208"/>
          <ac:spMkLst>
            <pc:docMk/>
            <pc:sldMk cId="4271818871" sldId="267"/>
            <ac:spMk id="3" creationId="{508A6211-DDAE-4ADB-92C0-5E341E5DB131}"/>
          </ac:spMkLst>
        </pc:spChg>
      </pc:sldChg>
      <pc:sldChg chg="modSp add">
        <pc:chgData name="Olga Maksimenkova" userId="f2714537069f5c5f" providerId="LiveId" clId="{8508E35F-2ED8-49CB-B261-E60B6CC4ED8D}" dt="2019-10-15T10:41:12.559" v="2262" actId="208"/>
        <pc:sldMkLst>
          <pc:docMk/>
          <pc:sldMk cId="2344427751" sldId="268"/>
        </pc:sldMkLst>
        <pc:spChg chg="mod">
          <ac:chgData name="Olga Maksimenkova" userId="f2714537069f5c5f" providerId="LiveId" clId="{8508E35F-2ED8-49CB-B261-E60B6CC4ED8D}" dt="2019-10-15T10:41:06.045" v="2260" actId="14100"/>
          <ac:spMkLst>
            <pc:docMk/>
            <pc:sldMk cId="2344427751" sldId="268"/>
            <ac:spMk id="2" creationId="{EE5CB760-A809-4C06-8BF7-35A13BD60BEE}"/>
          </ac:spMkLst>
        </pc:spChg>
        <pc:spChg chg="mod">
          <ac:chgData name="Olga Maksimenkova" userId="f2714537069f5c5f" providerId="LiveId" clId="{8508E35F-2ED8-49CB-B261-E60B6CC4ED8D}" dt="2019-10-15T10:41:12.559" v="2262" actId="208"/>
          <ac:spMkLst>
            <pc:docMk/>
            <pc:sldMk cId="2344427751" sldId="268"/>
            <ac:spMk id="3" creationId="{5A0C7161-2230-4F7A-BB38-46AEC058D99E}"/>
          </ac:spMkLst>
        </pc:spChg>
      </pc:sldChg>
      <pc:sldChg chg="modSp add">
        <pc:chgData name="Olga Maksimenkova" userId="f2714537069f5c5f" providerId="LiveId" clId="{8508E35F-2ED8-49CB-B261-E60B6CC4ED8D}" dt="2019-10-15T10:44:03.375" v="2440" actId="113"/>
        <pc:sldMkLst>
          <pc:docMk/>
          <pc:sldMk cId="1268760006" sldId="269"/>
        </pc:sldMkLst>
        <pc:spChg chg="mod">
          <ac:chgData name="Olga Maksimenkova" userId="f2714537069f5c5f" providerId="LiveId" clId="{8508E35F-2ED8-49CB-B261-E60B6CC4ED8D}" dt="2019-10-15T10:43:30.053" v="2401" actId="14100"/>
          <ac:spMkLst>
            <pc:docMk/>
            <pc:sldMk cId="1268760006" sldId="269"/>
            <ac:spMk id="2" creationId="{9660E6DB-06AC-4718-9300-6D44893AE3CC}"/>
          </ac:spMkLst>
        </pc:spChg>
        <pc:spChg chg="mod">
          <ac:chgData name="Olga Maksimenkova" userId="f2714537069f5c5f" providerId="LiveId" clId="{8508E35F-2ED8-49CB-B261-E60B6CC4ED8D}" dt="2019-10-15T10:44:03.375" v="2440" actId="113"/>
          <ac:spMkLst>
            <pc:docMk/>
            <pc:sldMk cId="1268760006" sldId="269"/>
            <ac:spMk id="3" creationId="{C7B8B87C-B875-4915-8F91-632B641905B5}"/>
          </ac:spMkLst>
        </pc:spChg>
      </pc:sldChg>
      <pc:sldChg chg="modSp add">
        <pc:chgData name="Olga Maksimenkova" userId="f2714537069f5c5f" providerId="LiveId" clId="{8508E35F-2ED8-49CB-B261-E60B6CC4ED8D}" dt="2019-10-15T10:46:56.281" v="2691" actId="208"/>
        <pc:sldMkLst>
          <pc:docMk/>
          <pc:sldMk cId="566460727" sldId="270"/>
        </pc:sldMkLst>
        <pc:spChg chg="mod">
          <ac:chgData name="Olga Maksimenkova" userId="f2714537069f5c5f" providerId="LiveId" clId="{8508E35F-2ED8-49CB-B261-E60B6CC4ED8D}" dt="2019-10-15T10:44:45.915" v="2458" actId="1076"/>
          <ac:spMkLst>
            <pc:docMk/>
            <pc:sldMk cId="566460727" sldId="270"/>
            <ac:spMk id="2" creationId="{779896D1-334A-455B-AD36-7DF7AEBF2E4C}"/>
          </ac:spMkLst>
        </pc:spChg>
        <pc:spChg chg="mod">
          <ac:chgData name="Olga Maksimenkova" userId="f2714537069f5c5f" providerId="LiveId" clId="{8508E35F-2ED8-49CB-B261-E60B6CC4ED8D}" dt="2019-10-15T10:46:56.281" v="2691" actId="208"/>
          <ac:spMkLst>
            <pc:docMk/>
            <pc:sldMk cId="566460727" sldId="270"/>
            <ac:spMk id="3" creationId="{6C679880-F9E8-4DC9-ABBE-4471E0EAD457}"/>
          </ac:spMkLst>
        </pc:spChg>
      </pc:sldChg>
      <pc:sldChg chg="modSp add">
        <pc:chgData name="Olga Maksimenkova" userId="f2714537069f5c5f" providerId="LiveId" clId="{8508E35F-2ED8-49CB-B261-E60B6CC4ED8D}" dt="2019-10-15T10:50:48.919" v="2940" actId="208"/>
        <pc:sldMkLst>
          <pc:docMk/>
          <pc:sldMk cId="4247096756" sldId="271"/>
        </pc:sldMkLst>
        <pc:spChg chg="mod">
          <ac:chgData name="Olga Maksimenkova" userId="f2714537069f5c5f" providerId="LiveId" clId="{8508E35F-2ED8-49CB-B261-E60B6CC4ED8D}" dt="2019-10-15T10:48:29.850" v="2703" actId="1076"/>
          <ac:spMkLst>
            <pc:docMk/>
            <pc:sldMk cId="4247096756" sldId="271"/>
            <ac:spMk id="2" creationId="{8EB72A61-C9CF-4FE8-A83A-B4E86E6DC4CE}"/>
          </ac:spMkLst>
        </pc:spChg>
        <pc:spChg chg="mod">
          <ac:chgData name="Olga Maksimenkova" userId="f2714537069f5c5f" providerId="LiveId" clId="{8508E35F-2ED8-49CB-B261-E60B6CC4ED8D}" dt="2019-10-15T10:50:48.919" v="2940" actId="208"/>
          <ac:spMkLst>
            <pc:docMk/>
            <pc:sldMk cId="4247096756" sldId="271"/>
            <ac:spMk id="3" creationId="{D6849954-FC9E-41B5-8874-6E3959A34BD5}"/>
          </ac:spMkLst>
        </pc:spChg>
      </pc:sldChg>
      <pc:sldChg chg="modSp add del">
        <pc:chgData name="Olga Maksimenkova" userId="f2714537069f5c5f" providerId="LiveId" clId="{8508E35F-2ED8-49CB-B261-E60B6CC4ED8D}" dt="2019-10-15T10:51:12.701" v="2945" actId="113"/>
        <pc:sldMkLst>
          <pc:docMk/>
          <pc:sldMk cId="2149472674" sldId="272"/>
        </pc:sldMkLst>
        <pc:spChg chg="mod">
          <ac:chgData name="Olga Maksimenkova" userId="f2714537069f5c5f" providerId="LiveId" clId="{8508E35F-2ED8-49CB-B261-E60B6CC4ED8D}" dt="2019-10-15T10:51:12.701" v="2945" actId="113"/>
          <ac:spMkLst>
            <pc:docMk/>
            <pc:sldMk cId="2149472674" sldId="272"/>
            <ac:spMk id="3" creationId="{D6849954-FC9E-41B5-8874-6E3959A34BD5}"/>
          </ac:spMkLst>
        </pc:spChg>
      </pc:sldChg>
      <pc:sldChg chg="modSp add">
        <pc:chgData name="Olga Maksimenkova" userId="f2714537069f5c5f" providerId="LiveId" clId="{8508E35F-2ED8-49CB-B261-E60B6CC4ED8D}" dt="2019-10-15T11:01:28.781" v="3202" actId="113"/>
        <pc:sldMkLst>
          <pc:docMk/>
          <pc:sldMk cId="2049005154" sldId="273"/>
        </pc:sldMkLst>
        <pc:spChg chg="mod">
          <ac:chgData name="Olga Maksimenkova" userId="f2714537069f5c5f" providerId="LiveId" clId="{8508E35F-2ED8-49CB-B261-E60B6CC4ED8D}" dt="2019-10-15T10:52:36.003" v="2977" actId="14100"/>
          <ac:spMkLst>
            <pc:docMk/>
            <pc:sldMk cId="2049005154" sldId="273"/>
            <ac:spMk id="2" creationId="{3B8268EA-651E-4EB8-A05D-C33503125BE8}"/>
          </ac:spMkLst>
        </pc:spChg>
        <pc:spChg chg="mod">
          <ac:chgData name="Olga Maksimenkova" userId="f2714537069f5c5f" providerId="LiveId" clId="{8508E35F-2ED8-49CB-B261-E60B6CC4ED8D}" dt="2019-10-15T11:01:28.781" v="3202" actId="113"/>
          <ac:spMkLst>
            <pc:docMk/>
            <pc:sldMk cId="2049005154" sldId="273"/>
            <ac:spMk id="3" creationId="{952BE97C-09DE-4ED0-8056-9EF216F3382E}"/>
          </ac:spMkLst>
        </pc:spChg>
      </pc:sldChg>
      <pc:sldChg chg="modSp add">
        <pc:chgData name="Olga Maksimenkova" userId="f2714537069f5c5f" providerId="LiveId" clId="{8508E35F-2ED8-49CB-B261-E60B6CC4ED8D}" dt="2019-10-15T11:01:48.520" v="3207" actId="113"/>
        <pc:sldMkLst>
          <pc:docMk/>
          <pc:sldMk cId="3305484389" sldId="274"/>
        </pc:sldMkLst>
        <pc:spChg chg="mod">
          <ac:chgData name="Olga Maksimenkova" userId="f2714537069f5c5f" providerId="LiveId" clId="{8508E35F-2ED8-49CB-B261-E60B6CC4ED8D}" dt="2019-10-15T10:52:19.603" v="2973" actId="1076"/>
          <ac:spMkLst>
            <pc:docMk/>
            <pc:sldMk cId="3305484389" sldId="274"/>
            <ac:spMk id="2" creationId="{3B8268EA-651E-4EB8-A05D-C33503125BE8}"/>
          </ac:spMkLst>
        </pc:spChg>
        <pc:spChg chg="mod">
          <ac:chgData name="Olga Maksimenkova" userId="f2714537069f5c5f" providerId="LiveId" clId="{8508E35F-2ED8-49CB-B261-E60B6CC4ED8D}" dt="2019-10-15T11:01:48.520" v="3207" actId="113"/>
          <ac:spMkLst>
            <pc:docMk/>
            <pc:sldMk cId="3305484389" sldId="274"/>
            <ac:spMk id="3" creationId="{952BE97C-09DE-4ED0-8056-9EF216F3382E}"/>
          </ac:spMkLst>
        </pc:spChg>
      </pc:sldChg>
      <pc:sldChg chg="modSp add">
        <pc:chgData name="Olga Maksimenkova" userId="f2714537069f5c5f" providerId="LiveId" clId="{8508E35F-2ED8-49CB-B261-E60B6CC4ED8D}" dt="2019-10-15T11:01:36.632" v="3204" actId="113"/>
        <pc:sldMkLst>
          <pc:docMk/>
          <pc:sldMk cId="1486808142" sldId="275"/>
        </pc:sldMkLst>
        <pc:spChg chg="mod">
          <ac:chgData name="Olga Maksimenkova" userId="f2714537069f5c5f" providerId="LiveId" clId="{8508E35F-2ED8-49CB-B261-E60B6CC4ED8D}" dt="2019-10-15T11:01:36.632" v="3204" actId="113"/>
          <ac:spMkLst>
            <pc:docMk/>
            <pc:sldMk cId="1486808142" sldId="275"/>
            <ac:spMk id="3" creationId="{952BE97C-09DE-4ED0-8056-9EF216F3382E}"/>
          </ac:spMkLst>
        </pc:spChg>
      </pc:sldChg>
      <pc:sldChg chg="modSp add">
        <pc:chgData name="Olga Maksimenkova" userId="f2714537069f5c5f" providerId="LiveId" clId="{8508E35F-2ED8-49CB-B261-E60B6CC4ED8D}" dt="2019-10-15T11:01:53.448" v="3208" actId="113"/>
        <pc:sldMkLst>
          <pc:docMk/>
          <pc:sldMk cId="1292559967" sldId="276"/>
        </pc:sldMkLst>
        <pc:spChg chg="mod">
          <ac:chgData name="Olga Maksimenkova" userId="f2714537069f5c5f" providerId="LiveId" clId="{8508E35F-2ED8-49CB-B261-E60B6CC4ED8D}" dt="2019-10-15T11:01:53.448" v="3208" actId="113"/>
          <ac:spMkLst>
            <pc:docMk/>
            <pc:sldMk cId="1292559967" sldId="276"/>
            <ac:spMk id="3" creationId="{952BE97C-09DE-4ED0-8056-9EF216F3382E}"/>
          </ac:spMkLst>
        </pc:spChg>
      </pc:sldChg>
      <pc:sldChg chg="modSp add">
        <pc:chgData name="Olga Maksimenkova" userId="f2714537069f5c5f" providerId="LiveId" clId="{8508E35F-2ED8-49CB-B261-E60B6CC4ED8D}" dt="2019-10-15T10:54:35.100" v="3121" actId="6549"/>
        <pc:sldMkLst>
          <pc:docMk/>
          <pc:sldMk cId="2378933473" sldId="277"/>
        </pc:sldMkLst>
        <pc:spChg chg="mod">
          <ac:chgData name="Olga Maksimenkova" userId="f2714537069f5c5f" providerId="LiveId" clId="{8508E35F-2ED8-49CB-B261-E60B6CC4ED8D}" dt="2019-10-15T10:53:41.325" v="3025" actId="20577"/>
          <ac:spMkLst>
            <pc:docMk/>
            <pc:sldMk cId="2378933473" sldId="277"/>
            <ac:spMk id="2" creationId="{3EB057C5-FE29-46A0-A0D9-B0270BAE3081}"/>
          </ac:spMkLst>
        </pc:spChg>
        <pc:spChg chg="mod">
          <ac:chgData name="Olga Maksimenkova" userId="f2714537069f5c5f" providerId="LiveId" clId="{8508E35F-2ED8-49CB-B261-E60B6CC4ED8D}" dt="2019-10-15T10:54:35.100" v="3121" actId="6549"/>
          <ac:spMkLst>
            <pc:docMk/>
            <pc:sldMk cId="2378933473" sldId="277"/>
            <ac:spMk id="3" creationId="{3B6F9D4C-E5F5-4594-BCB9-38C8E99AFAAB}"/>
          </ac:spMkLst>
        </pc:spChg>
      </pc:sldChg>
      <pc:sldChg chg="modSp add">
        <pc:chgData name="Olga Maksimenkova" userId="f2714537069f5c5f" providerId="LiveId" clId="{8508E35F-2ED8-49CB-B261-E60B6CC4ED8D}" dt="2019-10-15T11:05:47.435" v="3359" actId="14100"/>
        <pc:sldMkLst>
          <pc:docMk/>
          <pc:sldMk cId="2406598111" sldId="278"/>
        </pc:sldMkLst>
        <pc:spChg chg="mod">
          <ac:chgData name="Olga Maksimenkova" userId="f2714537069f5c5f" providerId="LiveId" clId="{8508E35F-2ED8-49CB-B261-E60B6CC4ED8D}" dt="2019-10-15T11:05:44.665" v="3358" actId="14100"/>
          <ac:spMkLst>
            <pc:docMk/>
            <pc:sldMk cId="2406598111" sldId="278"/>
            <ac:spMk id="2" creationId="{4D01C491-570B-4F18-B918-03C9F2851E92}"/>
          </ac:spMkLst>
        </pc:spChg>
        <pc:spChg chg="mod">
          <ac:chgData name="Olga Maksimenkova" userId="f2714537069f5c5f" providerId="LiveId" clId="{8508E35F-2ED8-49CB-B261-E60B6CC4ED8D}" dt="2019-10-15T11:05:47.435" v="3359" actId="14100"/>
          <ac:spMkLst>
            <pc:docMk/>
            <pc:sldMk cId="2406598111" sldId="278"/>
            <ac:spMk id="3" creationId="{051D64E6-5A4F-43A1-85AE-01B71F87A94B}"/>
          </ac:spMkLst>
        </pc:spChg>
      </pc:sldChg>
      <pc:sldChg chg="modSp add">
        <pc:chgData name="Olga Maksimenkova" userId="f2714537069f5c5f" providerId="LiveId" clId="{8508E35F-2ED8-49CB-B261-E60B6CC4ED8D}" dt="2019-10-15T11:08:13.662" v="3386" actId="1076"/>
        <pc:sldMkLst>
          <pc:docMk/>
          <pc:sldMk cId="671244863" sldId="279"/>
        </pc:sldMkLst>
        <pc:spChg chg="mod">
          <ac:chgData name="Olga Maksimenkova" userId="f2714537069f5c5f" providerId="LiveId" clId="{8508E35F-2ED8-49CB-B261-E60B6CC4ED8D}" dt="2019-10-15T11:06:32.664" v="3376" actId="20577"/>
          <ac:spMkLst>
            <pc:docMk/>
            <pc:sldMk cId="671244863" sldId="279"/>
            <ac:spMk id="2" creationId="{77B23B1C-D2BC-4ABB-B63D-243A8B684AED}"/>
          </ac:spMkLst>
        </pc:spChg>
        <pc:spChg chg="mod">
          <ac:chgData name="Olga Maksimenkova" userId="f2714537069f5c5f" providerId="LiveId" clId="{8508E35F-2ED8-49CB-B261-E60B6CC4ED8D}" dt="2019-10-15T11:08:13.662" v="3386" actId="1076"/>
          <ac:spMkLst>
            <pc:docMk/>
            <pc:sldMk cId="671244863" sldId="279"/>
            <ac:spMk id="3" creationId="{7C5CD5B6-1BE4-4E32-9B7A-5F6F77681C74}"/>
          </ac:spMkLst>
        </pc:spChg>
      </pc:sldChg>
      <pc:sldChg chg="modSp add">
        <pc:chgData name="Olga Maksimenkova" userId="f2714537069f5c5f" providerId="LiveId" clId="{8508E35F-2ED8-49CB-B261-E60B6CC4ED8D}" dt="2019-10-15T11:09:16.512" v="3406" actId="113"/>
        <pc:sldMkLst>
          <pc:docMk/>
          <pc:sldMk cId="596371732" sldId="280"/>
        </pc:sldMkLst>
        <pc:spChg chg="mod">
          <ac:chgData name="Olga Maksimenkova" userId="f2714537069f5c5f" providerId="LiveId" clId="{8508E35F-2ED8-49CB-B261-E60B6CC4ED8D}" dt="2019-10-15T11:09:16.512" v="3406" actId="113"/>
          <ac:spMkLst>
            <pc:docMk/>
            <pc:sldMk cId="596371732" sldId="280"/>
            <ac:spMk id="3" creationId="{7C5CD5B6-1BE4-4E32-9B7A-5F6F77681C74}"/>
          </ac:spMkLst>
        </pc:spChg>
      </pc:sldChg>
      <pc:sldChg chg="modSp add">
        <pc:chgData name="Olga Maksimenkova" userId="f2714537069f5c5f" providerId="LiveId" clId="{8508E35F-2ED8-49CB-B261-E60B6CC4ED8D}" dt="2019-10-15T11:09:35.765" v="3412" actId="14100"/>
        <pc:sldMkLst>
          <pc:docMk/>
          <pc:sldMk cId="2826933154" sldId="281"/>
        </pc:sldMkLst>
        <pc:spChg chg="mod">
          <ac:chgData name="Olga Maksimenkova" userId="f2714537069f5c5f" providerId="LiveId" clId="{8508E35F-2ED8-49CB-B261-E60B6CC4ED8D}" dt="2019-10-15T11:09:35.765" v="3412" actId="14100"/>
          <ac:spMkLst>
            <pc:docMk/>
            <pc:sldMk cId="2826933154" sldId="281"/>
            <ac:spMk id="3" creationId="{7C5CD5B6-1BE4-4E32-9B7A-5F6F77681C74}"/>
          </ac:spMkLst>
        </pc:spChg>
      </pc:sldChg>
      <pc:sldChg chg="modSp add">
        <pc:chgData name="Olga Maksimenkova" userId="f2714537069f5c5f" providerId="LiveId" clId="{8508E35F-2ED8-49CB-B261-E60B6CC4ED8D}" dt="2019-10-15T11:09:43.728" v="3414" actId="113"/>
        <pc:sldMkLst>
          <pc:docMk/>
          <pc:sldMk cId="1231354279" sldId="282"/>
        </pc:sldMkLst>
        <pc:spChg chg="mod">
          <ac:chgData name="Olga Maksimenkova" userId="f2714537069f5c5f" providerId="LiveId" clId="{8508E35F-2ED8-49CB-B261-E60B6CC4ED8D}" dt="2019-10-15T11:09:43.728" v="3414" actId="113"/>
          <ac:spMkLst>
            <pc:docMk/>
            <pc:sldMk cId="1231354279" sldId="282"/>
            <ac:spMk id="3" creationId="{7C5CD5B6-1BE4-4E32-9B7A-5F6F77681C74}"/>
          </ac:spMkLst>
        </pc:spChg>
      </pc:sldChg>
      <pc:sldChg chg="modSp add">
        <pc:chgData name="Olga Maksimenkova" userId="f2714537069f5c5f" providerId="LiveId" clId="{8508E35F-2ED8-49CB-B261-E60B6CC4ED8D}" dt="2019-10-15T11:08:41.155" v="3394" actId="113"/>
        <pc:sldMkLst>
          <pc:docMk/>
          <pc:sldMk cId="286055308" sldId="283"/>
        </pc:sldMkLst>
        <pc:spChg chg="mod">
          <ac:chgData name="Olga Maksimenkova" userId="f2714537069f5c5f" providerId="LiveId" clId="{8508E35F-2ED8-49CB-B261-E60B6CC4ED8D}" dt="2019-10-15T11:08:34.886" v="3391" actId="14100"/>
          <ac:spMkLst>
            <pc:docMk/>
            <pc:sldMk cId="286055308" sldId="283"/>
            <ac:spMk id="2" creationId="{77B23B1C-D2BC-4ABB-B63D-243A8B684AED}"/>
          </ac:spMkLst>
        </pc:spChg>
        <pc:spChg chg="mod">
          <ac:chgData name="Olga Maksimenkova" userId="f2714537069f5c5f" providerId="LiveId" clId="{8508E35F-2ED8-49CB-B261-E60B6CC4ED8D}" dt="2019-10-15T11:08:41.155" v="3394" actId="113"/>
          <ac:spMkLst>
            <pc:docMk/>
            <pc:sldMk cId="286055308" sldId="283"/>
            <ac:spMk id="3" creationId="{7C5CD5B6-1BE4-4E32-9B7A-5F6F77681C74}"/>
          </ac:spMkLst>
        </pc:spChg>
      </pc:sldChg>
      <pc:sldChg chg="modSp add">
        <pc:chgData name="Olga Maksimenkova" userId="f2714537069f5c5f" providerId="LiveId" clId="{8508E35F-2ED8-49CB-B261-E60B6CC4ED8D}" dt="2019-10-15T11:08:54.139" v="3399" actId="208"/>
        <pc:sldMkLst>
          <pc:docMk/>
          <pc:sldMk cId="1509276104" sldId="284"/>
        </pc:sldMkLst>
        <pc:spChg chg="mod">
          <ac:chgData name="Olga Maksimenkova" userId="f2714537069f5c5f" providerId="LiveId" clId="{8508E35F-2ED8-49CB-B261-E60B6CC4ED8D}" dt="2019-10-15T11:08:47.666" v="3395" actId="14100"/>
          <ac:spMkLst>
            <pc:docMk/>
            <pc:sldMk cId="1509276104" sldId="284"/>
            <ac:spMk id="2" creationId="{77B23B1C-D2BC-4ABB-B63D-243A8B684AED}"/>
          </ac:spMkLst>
        </pc:spChg>
        <pc:spChg chg="mod">
          <ac:chgData name="Olga Maksimenkova" userId="f2714537069f5c5f" providerId="LiveId" clId="{8508E35F-2ED8-49CB-B261-E60B6CC4ED8D}" dt="2019-10-15T11:08:54.139" v="3399" actId="208"/>
          <ac:spMkLst>
            <pc:docMk/>
            <pc:sldMk cId="1509276104" sldId="284"/>
            <ac:spMk id="3" creationId="{7C5CD5B6-1BE4-4E32-9B7A-5F6F77681C74}"/>
          </ac:spMkLst>
        </pc:spChg>
      </pc:sldChg>
      <pc:sldChg chg="modSp add">
        <pc:chgData name="Olga Maksimenkova" userId="f2714537069f5c5f" providerId="LiveId" clId="{8508E35F-2ED8-49CB-B261-E60B6CC4ED8D}" dt="2019-10-15T11:08:27.041" v="3390" actId="14100"/>
        <pc:sldMkLst>
          <pc:docMk/>
          <pc:sldMk cId="3813845061" sldId="285"/>
        </pc:sldMkLst>
        <pc:spChg chg="mod">
          <ac:chgData name="Olga Maksimenkova" userId="f2714537069f5c5f" providerId="LiveId" clId="{8508E35F-2ED8-49CB-B261-E60B6CC4ED8D}" dt="2019-10-15T11:08:27.041" v="3390" actId="14100"/>
          <ac:spMkLst>
            <pc:docMk/>
            <pc:sldMk cId="3813845061" sldId="285"/>
            <ac:spMk id="2" creationId="{77B23B1C-D2BC-4ABB-B63D-243A8B684AED}"/>
          </ac:spMkLst>
        </pc:spChg>
        <pc:spChg chg="mod">
          <ac:chgData name="Olga Maksimenkova" userId="f2714537069f5c5f" providerId="LiveId" clId="{8508E35F-2ED8-49CB-B261-E60B6CC4ED8D}" dt="2019-10-15T11:08:22.440" v="3389" actId="113"/>
          <ac:spMkLst>
            <pc:docMk/>
            <pc:sldMk cId="3813845061" sldId="285"/>
            <ac:spMk id="3" creationId="{7C5CD5B6-1BE4-4E32-9B7A-5F6F77681C74}"/>
          </ac:spMkLst>
        </pc:spChg>
      </pc:sldChg>
      <pc:sldChg chg="modSp add">
        <pc:chgData name="Olga Maksimenkova" userId="f2714537069f5c5f" providerId="LiveId" clId="{8508E35F-2ED8-49CB-B261-E60B6CC4ED8D}" dt="2019-10-15T11:09:24.989" v="3409" actId="113"/>
        <pc:sldMkLst>
          <pc:docMk/>
          <pc:sldMk cId="1857385091" sldId="286"/>
        </pc:sldMkLst>
        <pc:spChg chg="mod">
          <ac:chgData name="Olga Maksimenkova" userId="f2714537069f5c5f" providerId="LiveId" clId="{8508E35F-2ED8-49CB-B261-E60B6CC4ED8D}" dt="2019-10-15T11:09:24.989" v="3409" actId="113"/>
          <ac:spMkLst>
            <pc:docMk/>
            <pc:sldMk cId="1857385091" sldId="286"/>
            <ac:spMk id="3" creationId="{7C5CD5B6-1BE4-4E32-9B7A-5F6F77681C74}"/>
          </ac:spMkLst>
        </pc:spChg>
      </pc:sldChg>
      <pc:sldChg chg="modSp add">
        <pc:chgData name="Olga Maksimenkova" userId="f2714537069f5c5f" providerId="LiveId" clId="{8508E35F-2ED8-49CB-B261-E60B6CC4ED8D}" dt="2019-10-15T11:31:14.233" v="4029" actId="208"/>
        <pc:sldMkLst>
          <pc:docMk/>
          <pc:sldMk cId="2688817188" sldId="287"/>
        </pc:sldMkLst>
        <pc:spChg chg="mod">
          <ac:chgData name="Olga Maksimenkova" userId="f2714537069f5c5f" providerId="LiveId" clId="{8508E35F-2ED8-49CB-B261-E60B6CC4ED8D}" dt="2019-10-15T11:24:19.754" v="3425" actId="20577"/>
          <ac:spMkLst>
            <pc:docMk/>
            <pc:sldMk cId="2688817188" sldId="287"/>
            <ac:spMk id="2" creationId="{CBD23211-B0F9-4B76-BA9D-F734FE3D8CF5}"/>
          </ac:spMkLst>
        </pc:spChg>
        <pc:spChg chg="mod">
          <ac:chgData name="Olga Maksimenkova" userId="f2714537069f5c5f" providerId="LiveId" clId="{8508E35F-2ED8-49CB-B261-E60B6CC4ED8D}" dt="2019-10-15T11:31:14.233" v="4029" actId="208"/>
          <ac:spMkLst>
            <pc:docMk/>
            <pc:sldMk cId="2688817188" sldId="287"/>
            <ac:spMk id="3" creationId="{E57E91D8-2077-4ACB-B197-833EF859531A}"/>
          </ac:spMkLst>
        </pc:spChg>
      </pc:sldChg>
      <pc:sldChg chg="modSp add">
        <pc:chgData name="Olga Maksimenkova" userId="f2714537069f5c5f" providerId="LiveId" clId="{8508E35F-2ED8-49CB-B261-E60B6CC4ED8D}" dt="2019-10-15T11:31:22.955" v="4031" actId="113"/>
        <pc:sldMkLst>
          <pc:docMk/>
          <pc:sldMk cId="1926942783" sldId="288"/>
        </pc:sldMkLst>
        <pc:spChg chg="mod">
          <ac:chgData name="Olga Maksimenkova" userId="f2714537069f5c5f" providerId="LiveId" clId="{8508E35F-2ED8-49CB-B261-E60B6CC4ED8D}" dt="2019-10-15T11:26:36.591" v="3709" actId="20577"/>
          <ac:spMkLst>
            <pc:docMk/>
            <pc:sldMk cId="1926942783" sldId="288"/>
            <ac:spMk id="2" creationId="{FDDDCB44-21B2-4512-956C-1A49B1791955}"/>
          </ac:spMkLst>
        </pc:spChg>
        <pc:spChg chg="mod">
          <ac:chgData name="Olga Maksimenkova" userId="f2714537069f5c5f" providerId="LiveId" clId="{8508E35F-2ED8-49CB-B261-E60B6CC4ED8D}" dt="2019-10-15T11:31:22.955" v="4031" actId="113"/>
          <ac:spMkLst>
            <pc:docMk/>
            <pc:sldMk cId="1926942783" sldId="288"/>
            <ac:spMk id="3" creationId="{DBDFC13B-37B5-4DFF-9E75-F8B554C1C1DA}"/>
          </ac:spMkLst>
        </pc:spChg>
      </pc:sldChg>
      <pc:sldChg chg="add del">
        <pc:chgData name="Olga Maksimenkova" userId="f2714537069f5c5f" providerId="LiveId" clId="{8508E35F-2ED8-49CB-B261-E60B6CC4ED8D}" dt="2019-10-15T11:31:16.812" v="4030" actId="2696"/>
        <pc:sldMkLst>
          <pc:docMk/>
          <pc:sldMk cId="1319065066" sldId="289"/>
        </pc:sldMkLst>
      </pc:sldChg>
      <pc:sldChg chg="modSp add">
        <pc:chgData name="Olga Maksimenkova" userId="f2714537069f5c5f" providerId="LiveId" clId="{8508E35F-2ED8-49CB-B261-E60B6CC4ED8D}" dt="2019-10-15T11:45:56.389" v="4920" actId="404"/>
        <pc:sldMkLst>
          <pc:docMk/>
          <pc:sldMk cId="3388530860" sldId="289"/>
        </pc:sldMkLst>
        <pc:spChg chg="mod">
          <ac:chgData name="Olga Maksimenkova" userId="f2714537069f5c5f" providerId="LiveId" clId="{8508E35F-2ED8-49CB-B261-E60B6CC4ED8D}" dt="2019-10-15T11:32:12.973" v="4085" actId="20577"/>
          <ac:spMkLst>
            <pc:docMk/>
            <pc:sldMk cId="3388530860" sldId="289"/>
            <ac:spMk id="2" creationId="{06D6A4CB-12F1-46D5-859B-0000DB991CC6}"/>
          </ac:spMkLst>
        </pc:spChg>
        <pc:spChg chg="mod">
          <ac:chgData name="Olga Maksimenkova" userId="f2714537069f5c5f" providerId="LiveId" clId="{8508E35F-2ED8-49CB-B261-E60B6CC4ED8D}" dt="2019-10-15T11:45:56.389" v="4920" actId="404"/>
          <ac:spMkLst>
            <pc:docMk/>
            <pc:sldMk cId="3388530860" sldId="289"/>
            <ac:spMk id="3" creationId="{21BA1E15-20CF-4247-8DBD-417F75484A3C}"/>
          </ac:spMkLst>
        </pc:spChg>
      </pc:sldChg>
      <pc:sldChg chg="modSp add del">
        <pc:chgData name="Olga Maksimenkova" userId="f2714537069f5c5f" providerId="LiveId" clId="{8508E35F-2ED8-49CB-B261-E60B6CC4ED8D}" dt="2019-10-15T11:47:49.434" v="4965" actId="2696"/>
        <pc:sldMkLst>
          <pc:docMk/>
          <pc:sldMk cId="1885365554" sldId="290"/>
        </pc:sldMkLst>
        <pc:spChg chg="mod">
          <ac:chgData name="Olga Maksimenkova" userId="f2714537069f5c5f" providerId="LiveId" clId="{8508E35F-2ED8-49CB-B261-E60B6CC4ED8D}" dt="2019-10-15T11:46:17.884" v="4964" actId="20577"/>
          <ac:spMkLst>
            <pc:docMk/>
            <pc:sldMk cId="1885365554" sldId="290"/>
            <ac:spMk id="2" creationId="{B1E24E0D-C707-49F1-8588-B36422B5CDDC}"/>
          </ac:spMkLst>
        </pc:spChg>
      </pc:sldChg>
    </pc:docChg>
  </pc:docChgLst>
  <pc:docChgLst>
    <pc:chgData name="Манахова Мария Сергеевна" userId="S::msmanakhova@edu.hse.ru::27dd455f-5cba-43d6-b653-c5b42cc8fed1" providerId="AD" clId="Web-{B36FD2E1-D78F-4998-9F32-2C6CEB77F8A6}"/>
    <pc:docChg chg="modSld">
      <pc:chgData name="Манахова Мария Сергеевна" userId="S::msmanakhova@edu.hse.ru::27dd455f-5cba-43d6-b653-c5b42cc8fed1" providerId="AD" clId="Web-{B36FD2E1-D78F-4998-9F32-2C6CEB77F8A6}" dt="2020-10-09T18:30:15.606" v="0"/>
      <pc:docMkLst>
        <pc:docMk/>
      </pc:docMkLst>
      <pc:sldChg chg="addSp">
        <pc:chgData name="Манахова Мария Сергеевна" userId="S::msmanakhova@edu.hse.ru::27dd455f-5cba-43d6-b653-c5b42cc8fed1" providerId="AD" clId="Web-{B36FD2E1-D78F-4998-9F32-2C6CEB77F8A6}" dt="2020-10-09T18:30:15.606" v="0"/>
        <pc:sldMkLst>
          <pc:docMk/>
          <pc:sldMk cId="0" sldId="257"/>
        </pc:sldMkLst>
        <pc:spChg chg="add">
          <ac:chgData name="Манахова Мария Сергеевна" userId="S::msmanakhova@edu.hse.ru::27dd455f-5cba-43d6-b653-c5b42cc8fed1" providerId="AD" clId="Web-{B36FD2E1-D78F-4998-9F32-2C6CEB77F8A6}" dt="2020-10-09T18:30:15.606" v="0"/>
          <ac:spMkLst>
            <pc:docMk/>
            <pc:sldMk cId="0" sldId="257"/>
            <ac:spMk id="2" creationId="{C087022B-60F6-49D2-9973-F794C1BE29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C58842-D45E-409C-8CAD-2DF6DF249DB0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9F8EBB-58DB-40CD-92BF-970FE19728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04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C764E43-CBA4-4DF8-9CCE-75985AF4DF6C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F0BC28-7621-4D33-9785-8AE962492B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9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ru-ru</a:t>
            </a:r>
            <a:r>
              <a:rPr lang="en-US" dirty="0"/>
              <a:t>/dotnet/</a:t>
            </a:r>
            <a:r>
              <a:rPr lang="en-US" dirty="0" err="1"/>
              <a:t>csharp</a:t>
            </a:r>
            <a:r>
              <a:rPr lang="en-US" dirty="0"/>
              <a:t>/programming-guide/arrays/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F0BC28-7621-4D33-9785-8AE962492B7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00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B3DB-172E-4298-806A-4ECD49C80F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6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A89D3-0580-4407-9303-0D81B92D5F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4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52B7-A3C6-4E6B-8FBE-678FDBA76B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2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2646-0694-4B7F-B0F7-5AC7BC2CF4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0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8B6DA-80D8-4A4F-A9B7-5DB5BA447C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2A105-C225-4253-8ABB-46D3B8374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3898-291E-4F22-A7B2-7D77E8FFAE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8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BF7A-AC97-4FEA-B332-FC7DB5DDBF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5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43A2A-F902-41AF-BFFB-CD4C2292DB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3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B1863-7DB1-4210-816D-35F8A52772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A343C-C3BC-432E-A7CB-A0EF61B53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87EECA2-F95C-4C67-8347-88A53B607D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ArrayFiles0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Maksimenkova/ArrayFiles05" TargetMode="External"/><Relationship Id="rId2" Type="http://schemas.openxmlformats.org/officeDocument/2006/relationships/hyperlink" Target="https://ru.wikipedia.org/wiki/&#1052;&#1072;&#1088;&#1082;&#1077;&#1088;_&#1087;&#1086;&#1089;&#1083;&#1077;&#1076;&#1086;&#1074;&#1072;&#1090;&#1077;&#1083;&#1100;&#1085;&#1086;&#1089;&#1090;&#1080;_&#1073;&#1072;&#1081;&#1090;&#1086;&#1074;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board.ru/wiki/Hex_dum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ArrayFiles0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ArrayFiles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ArrayFiles0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  </a:t>
            </a:r>
            <a:b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 занятие 7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38338" y="4114800"/>
            <a:ext cx="5334000" cy="1371600"/>
          </a:xfrm>
          <a:ln>
            <a:solidFill>
              <a:srgbClr val="0070C0"/>
            </a:solidFill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Работа с файлами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Чтение и запись данных для массивов из файлов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228600" y="304800"/>
            <a:ext cx="8370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/>
              <a:t>Дисциплина «Программирование»	В.А. Дударев,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C4978-3C6F-46B3-9BA2-E419390E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001"/>
            <a:ext cx="8229600" cy="429399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BB24F-A247-443F-AFA3-A5213EE8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50797"/>
            <a:ext cx="8610600" cy="6400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scorePath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"../../../Score.csv"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Метод считывания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Integer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с двумя границами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left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Левая граница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param&gt;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Правая граница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param&gt;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Считанное число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returns&gt;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left,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right)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(n &lt; left || n &gt; right)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"Неверный ввод, повторите."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"Нет такого пункта"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4094DF-E581-4206-8B90-F9891A2C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3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C5A7A-3E5B-4AED-AB55-30566D89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A6211-DDAE-4ADB-92C0-5E341E5D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5467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Метод вывода меню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PrintMainMenu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"Добро пожаловать в ваш личный словарь!!!\n Выберите номер пункта, что вы хотите сделать:\n"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"\t 1. Добавить новый словарь.\n"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"\t 2. Добавить новое слово и перевод.\n"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"\t 3. Найти перевод слова.\n"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"\t 4. Игра в карточки\n"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"\t Для выхода введите 0"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Start();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1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BA93AF-7AAB-4187-9E1F-2E91D2D7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1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B760-A809-4C06-8BF7-35A13BD6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C7161-2230-4F7A-BB38-46AEC058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Реализация общего процесса поведения программы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PrintMainMenu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(0, 4);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(n)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Environment.Exit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AddNewLanguage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AddNewWord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FindTranslate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4: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PlayCard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B60F11-6402-4AF1-9481-9E77E2CA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2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0E6DB-06AC-4718-9300-6D44893A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39" y="76200"/>
            <a:ext cx="8229600" cy="762000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8B87C-B875-4915-8F91-632B6419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39" y="838200"/>
            <a:ext cx="8229600" cy="6019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Метод добавления нового словаря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AddNewLanguage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название словаря: 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".txt"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File.Exists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"Такой словарь уже существует"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"Ошибка при создании словаря"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File.AppendAllText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A1F829-8CB1-4F57-97F1-EAC48C0D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6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896D1-334A-455B-AD36-7DF7AEBF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57199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79880-F9E8-4DC9-ABBE-4471E0EA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6019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Метод добавления нового слова в словарь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AddNewWord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Ищем словарь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CheckIfExist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новое слово: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перевод: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translate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File.AppendAllText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word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translate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Неудалось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 добавить новое слово"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C6D27-E421-4BC9-A87E-5A88A853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6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2A61-C9CF-4FE8-A83A-B4E86E6D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1" y="38287"/>
            <a:ext cx="8229600" cy="715962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49954-FC9E-41B5-8874-6E3959A3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838200"/>
            <a:ext cx="8229600" cy="5334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Метод поиска перевода слова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FindTranslate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Ищем словарь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CheckIfExist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слово: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allWords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allWords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File.ReadAllLines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Неудалось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 считать слова"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D799EB-8C4C-4E52-847D-BF205DD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9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2A61-C9CF-4FE8-A83A-B4E86E6D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1" y="38287"/>
            <a:ext cx="8229600" cy="715962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49954-FC9E-41B5-8874-6E3959A3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838200"/>
            <a:ext cx="8229600" cy="5334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Ищем первое слово в словаре нужное нам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allWords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str.Split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).Length != 2)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Ошибка в записи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dictWord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str.Split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)[0];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dictWord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word)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Перевод:"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str.Split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)[1]);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Слово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отсутсвтует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D799EB-8C4C-4E52-847D-BF205DD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7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268EA-651E-4EB8-A05D-C3350312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BE97C-09DE-4ED0-8056-9EF216F3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93" y="18288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Метод игры в карточки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PlayCard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Ищем словарь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newScore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CheckIfExist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BFFC8E-0BC5-47ED-BD76-99581E0F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0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268EA-651E-4EB8-A05D-C3350312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BE97C-09DE-4ED0-8056-9EF216F3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Random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allWords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allWords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File.ReadAllLines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Неудалось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считать слова"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"Вам будут выводиться слова на выбранном языке, а вам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неодходимо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написать перевод. \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nДля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выхода в меню \"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Exit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\""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allWords.Length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Рандомно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выбираем слово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pair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allWords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)];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BFFC8E-0BC5-47ED-BD76-99581E0F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0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268EA-651E-4EB8-A05D-C3350312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5597"/>
            <a:ext cx="8229600" cy="715962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BE97C-09DE-4ED0-8056-9EF216F3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При ошибки в записи выходим из игры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pair.Split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).Length != 2)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Ошибка в записи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pair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Исправьте"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карточку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pair.Split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)[0]);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answer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При выходе записываем результат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(answer ==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"Exit"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ваше имя для сохранения результатов: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BFFC8E-0BC5-47ED-BD76-99581E0F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48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38E34-189B-4A55-A257-8CB2DE82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5F9EF-DB72-4E81-83A1-D9659E846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9941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dirty="0"/>
              <a:t>В проекте консольного приложения создать файл </a:t>
            </a:r>
            <a:r>
              <a:rPr lang="en-US" sz="2000" b="1" dirty="0"/>
              <a:t>Data.txt</a:t>
            </a:r>
            <a:r>
              <a:rPr lang="ru-RU" sz="2000" dirty="0"/>
              <a:t> и заполнить его случайными целыми значениями из диапазона </a:t>
            </a:r>
            <a:r>
              <a:rPr lang="en-US" sz="2000" b="1" dirty="0"/>
              <a:t>[10;100)</a:t>
            </a:r>
          </a:p>
          <a:p>
            <a:r>
              <a:rPr lang="ru-RU" sz="2000" dirty="0"/>
              <a:t>Записать данные в файл через один пробел, по пять в строку</a:t>
            </a:r>
          </a:p>
          <a:p>
            <a:r>
              <a:rPr lang="ru-RU" sz="2000" dirty="0"/>
              <a:t>Прочитать данные из этого файла и поместить их в целочисленный массив</a:t>
            </a:r>
          </a:p>
          <a:p>
            <a:r>
              <a:rPr lang="ru-RU" sz="2000" dirty="0"/>
              <a:t>По массиву создать два индексных массива, содержащих индексы элементов с чётными и нечётными значениями</a:t>
            </a:r>
          </a:p>
          <a:p>
            <a:r>
              <a:rPr lang="ru-RU" sz="2000" dirty="0"/>
              <a:t>После чего в основном массиве заменить нечётные числа нулями</a:t>
            </a:r>
          </a:p>
          <a:p>
            <a:r>
              <a:rPr lang="ru-RU" sz="2000" dirty="0"/>
              <a:t>Дополнительно декомпозировать предложенный код заготовки программы</a:t>
            </a:r>
          </a:p>
          <a:p>
            <a:pPr marL="0" indent="0">
              <a:buNone/>
            </a:pPr>
            <a:r>
              <a:rPr lang="ru-RU" sz="2000" b="1" dirty="0"/>
              <a:t>Здесь и далее: не забудьте про обработку исключений</a:t>
            </a: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AE2056-73D4-43AE-92F6-564AEA85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9719A-52DE-422A-BE31-2877E3AE4A74}"/>
              </a:ext>
            </a:extLst>
          </p:cNvPr>
          <p:cNvSpPr txBox="1"/>
          <p:nvPr/>
        </p:nvSpPr>
        <p:spPr>
          <a:xfrm>
            <a:off x="2362200" y="5788207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заготовки (</a:t>
            </a:r>
            <a:r>
              <a:rPr lang="en-US" dirty="0">
                <a:hlinkClick r:id="rId2"/>
              </a:rPr>
              <a:t>https://repl.it/@Maksimenkova/ArrayFiles01</a:t>
            </a:r>
            <a:r>
              <a:rPr lang="ru-RU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16975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268EA-651E-4EB8-A05D-C3350312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5597"/>
            <a:ext cx="8229600" cy="715962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BE97C-09DE-4ED0-8056-9EF216F3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File.AppendAllText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scorePath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name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";"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newScore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";"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System.DateTime.Now.ToString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Неудалось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записать результат"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(answer ==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pair.Split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)[1])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Верно!"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++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newScore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Невеврно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. Верный ответ: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pair.Split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)[1]);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BFFC8E-0BC5-47ED-BD76-99581E0F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5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057C5-FE29-46A0-A0D9-B0270BAE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F9D4C-E5F5-4594-BCB9-38C8E99A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5568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Вспомогательный метод для проверки на наличие словаря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&lt;returns&gt;&lt;/returns&gt;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CheckIfExist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название словаря: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"Такого словаря не существует:("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DE5CCD-195F-46BE-80AC-5A3382C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3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1C491-570B-4F18-B918-03C9F285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D64E6-5A4F-43A1-85AE-01B71F87A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dirty="0"/>
              <a:t>Записать текстовый файл с учётом и без учёта кодировки</a:t>
            </a:r>
          </a:p>
          <a:p>
            <a:r>
              <a:rPr lang="ru-RU" dirty="0"/>
              <a:t>Прочитать файлы стандартными средствами и в бинарном виде, с учётом кодировки</a:t>
            </a:r>
          </a:p>
          <a:p>
            <a:r>
              <a:rPr lang="ru-RU" dirty="0"/>
              <a:t>Что такое </a:t>
            </a:r>
            <a:r>
              <a:rPr lang="en-US" dirty="0"/>
              <a:t>BOM</a:t>
            </a:r>
            <a:r>
              <a:rPr lang="ru-RU" dirty="0"/>
              <a:t>?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https://ru.wikipedia.org/wiki/</a:t>
            </a:r>
            <a:r>
              <a:rPr lang="ru-RU" dirty="0" err="1">
                <a:hlinkClick r:id="rId2"/>
              </a:rPr>
              <a:t>Маркер_последовательности_байтов</a:t>
            </a:r>
            <a:r>
              <a:rPr lang="en-US" dirty="0"/>
              <a:t>) </a:t>
            </a:r>
          </a:p>
          <a:p>
            <a:pPr lvl="1"/>
            <a:r>
              <a:rPr lang="ru-RU" dirty="0"/>
              <a:t>Код (</a:t>
            </a:r>
            <a:r>
              <a:rPr lang="en-US" dirty="0">
                <a:hlinkClick r:id="rId3"/>
              </a:rPr>
              <a:t>https://repl.it/@Maksimenkova/ArrayFiles05</a:t>
            </a:r>
            <a:r>
              <a:rPr lang="ru-RU" dirty="0"/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B79782-5267-4223-AE0C-D955350D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598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B1C-D2BC-4ABB-B63D-243A8B6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CD5B6-1BE4-4E32-9B7A-5F6F7768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6845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"text.txt"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fileName2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"text2.txt"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textInformation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 =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привет"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textInformation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1. Запишем файлик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File.WriteAllText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textInformation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929EF3-8937-4305-A801-0913D1B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24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B1C-D2BC-4ABB-B63D-243A8B68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CD5B6-1BE4-4E32-9B7A-5F6F7768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6018"/>
            <a:ext cx="8229600" cy="515858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$@"</a:t>
            </a:r>
            <a:r>
              <a:rPr lang="ru-RU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Записан файл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r>
              <a:rPr lang="ru-RU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длина в байтах: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)).Length}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GetBinaryFileAsHexString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2. Запишем файлик (обратите внимание на размер (BOM - 3 байта)!)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File.WriteAllText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(fileName2,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textInformation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Encoding.UTF8);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$@"</a:t>
            </a:r>
            <a:r>
              <a:rPr lang="ru-RU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Записан файл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fileName2}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r>
              <a:rPr lang="ru-RU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длина в байтах: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(fileName2)).Length}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GetBinaryFileAsHexString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(fileName2)}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Конечно, текстовые файлы надо читать вот так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$@"</a:t>
            </a:r>
            <a:r>
              <a:rPr lang="ru-RU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Прочтем файл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File.ReadAllText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Encoding.UTF8)}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Конечно, текстовые файлы надо читать вот так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pt-B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$@"Прочтем файл 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{fileName2}</a:t>
            </a:r>
            <a:r>
              <a:rPr lang="pt-B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929EF3-8937-4305-A801-0913D1B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84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B1C-D2BC-4ABB-B63D-243A8B68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CD5B6-1BE4-4E32-9B7A-5F6F7768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6018"/>
            <a:ext cx="8229600" cy="538718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File.ReadAllText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(fileName2, Encoding.UTF8)}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Но можно и прочесть его в бинарном виде и перевести, зная кодировку в символы!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Тем, кто не ищет легких путей, посвящается...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$@"Прочтем файл НАШИМ МЕТОДОМ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{MyReadTextInUTF8FromBinHard(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Но можно и прочесть его в бинарном виде и перевести, зная кодировку в символы!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Тем, кто не ищет легких путей, посвящается...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$@"Прочтем файл НАШИМ МЕТОДОМ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{fileName2}</a:t>
            </a:r>
            <a:r>
              <a:rPr lang="ru-RU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{MyReadTextInUTF8FromBinHard(fileName2)}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 {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929EF3-8937-4305-A801-0913D1B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B1C-D2BC-4ABB-B63D-243A8B68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CD5B6-1BE4-4E32-9B7A-5F6F7768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1386"/>
            <a:ext cx="8229600" cy="5063839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[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ex.StackTrace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получаем бинарный файл в виде строки. Каждый байт файла представляется в виде пары шестнадцатеричных цифр.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Разделителем между "байтами" выступает пробел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имя файла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B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строка с шестнадцатеричным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предсталвением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бинарного файла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GetBinaryFileAsHexString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data = File.ReadAllBytes(fileName);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StringBuilder sb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StringBuilder(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3);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929EF3-8937-4305-A801-0913D1B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276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B1C-D2BC-4ABB-B63D-243A8B6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CD5B6-1BE4-4E32-9B7A-5F6F77681C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sb.AppendFormat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"{0,2}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], 16));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MyReadTextInUTF8FromBinSimple(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Encoding enc = Encoding.UTF8;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data = File.ReadAllBytes(fileName);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Encoding.UTF8.GetString(data);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получаем бинарный файл в виде строки. Каждый байт файла представляется в виде пары шестнадцатеричных цифр.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Разделителем между "байтами" выступает пробел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929EF3-8937-4305-A801-0913D1B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37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B1C-D2BC-4ABB-B63D-243A8B6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CD5B6-1BE4-4E32-9B7A-5F6F77681C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Сравниете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это с методом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MyReadTextInUTF8FromBinSimple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имя файла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B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строка с шестнадцатеричным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предсталвением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бинарного файла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MyReadTextInUTF8FromBinHard(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Encoding enc = Encoding.UTF8;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data = File.ReadAllBytes(fileName);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1 вариант (самый простой):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enc.GetString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(data);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929EF3-8937-4305-A801-0913D1B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385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B1C-D2BC-4ABB-B63D-243A8B6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CD5B6-1BE4-4E32-9B7A-5F6F7768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2 вариант (определять вручную длину символов в байтах и декодировать их посимвольно): https://ru.wikipedia.org/wiki/UTF-8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StringBuilder sb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StringBuilder();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аначала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надо пропустить преамбулу (BOM), если она есть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preamble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enc.GetPreamble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containsPreamble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preamble.Length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&gt;0 &amp;&amp;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preamble.Length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containsPreamble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i=0; i&lt; preamble.Length; i++)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(preamble[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!= data[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containsPreamble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containsPreamble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preamble.Length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0;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Учтем смещение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BOM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929EF3-8937-4305-A801-0913D1B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93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546D3-C880-4191-BF6C-F6E72866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270"/>
            <a:ext cx="8229600" cy="472567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05C83-F3D1-41B1-AFD7-EEB6D454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73670"/>
            <a:ext cx="8229600" cy="553193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path =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@"Data.txt"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файл с данными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Сейчас данные для записи вбиты в коде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TODO1: сохранить в файл целые случайные значения из диапазона [10;100)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"10 20 30 40 50"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Environment.NewLine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"60 70 80 90"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File.WriteAllText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(path,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Encoding.UTF8);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Open the file to read from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File.Exists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(path))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File.ReadAllText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stringValues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readText.Split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StringArrayToIntArray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stringValues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Main()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B3FE82-7C7F-4EDA-8871-57F976C1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78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B1C-D2BC-4ABB-B63D-243A8B6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CD5B6-1BE4-4E32-9B7A-5F6F77681C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((data[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&amp; 0x80) == 0)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1 байт (старший бит == 0)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enc.GetChars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(data,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2 байта   (на самом деле реализация частичная, т.к. здесь надо проверить это, т.к. байтов может быть от 2 до 4).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enc.GetChars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(data,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929EF3-8937-4305-A801-0913D1B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54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DCB44-21B2-4512-956C-1A49B179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6: разделение строки по символам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0C1514-9A18-4E4B-9EE7-12850E80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70844-6921-465E-992E-3F05A8595C53}"/>
              </a:ext>
            </a:extLst>
          </p:cNvPr>
          <p:cNvSpPr txBox="1"/>
          <p:nvPr/>
        </p:nvSpPr>
        <p:spPr>
          <a:xfrm>
            <a:off x="76200" y="1538358"/>
            <a:ext cx="8991600" cy="45243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TestStrings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b c"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"Let it be"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"All You Need Is    Love"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TestStrings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Исходная строка: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str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str.Split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результат выведен без лишних пробелов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добавим индексы, чтобы "увидеть" элементы с пустыми строками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tmp.Length; i++)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26942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23211-B0F9-4B76-BA9D-F734FE3D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7E91D8-2077-4ACB-B197-833EF859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4" y="1462087"/>
            <a:ext cx="8229600" cy="5121275"/>
          </a:xfrm>
          <a:ln>
            <a:solidFill>
              <a:srgbClr val="0070C0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ru-RU" sz="2400" dirty="0"/>
              <a:t>На основе предложенного кода предыдущей задачи самостоятельно выполните</a:t>
            </a:r>
            <a:r>
              <a:rPr lang="en-US" sz="2400" dirty="0"/>
              <a:t> </a:t>
            </a:r>
            <a:r>
              <a:rPr lang="ru-RU" sz="2400" dirty="0"/>
              <a:t>чтение из файла строки, содержащей значения, разделённые точкой с запятой и выделите оттуда целые числа, разместив их в массиве.</a:t>
            </a:r>
          </a:p>
          <a:p>
            <a:pPr lvl="1"/>
            <a:r>
              <a:rPr lang="ru-RU" sz="2400" dirty="0"/>
              <a:t>Массив целых чисел вывести на экран</a:t>
            </a:r>
            <a:r>
              <a:rPr lang="en-US" sz="2400" dirty="0"/>
              <a:t>;</a:t>
            </a:r>
            <a:endParaRPr lang="ru-RU" sz="2400" dirty="0"/>
          </a:p>
          <a:p>
            <a:pPr lvl="1"/>
            <a:r>
              <a:rPr lang="ru-RU" sz="2400" dirty="0"/>
              <a:t>Для массива целых чисел вычислить и вывести на экран среднее значение элементов</a:t>
            </a:r>
            <a:r>
              <a:rPr lang="en-US" sz="2400" dirty="0"/>
              <a:t> (</a:t>
            </a:r>
            <a:r>
              <a:rPr lang="ru-RU" sz="2400" dirty="0"/>
              <a:t>с точностью до трех знаков после десятичного разделителя</a:t>
            </a:r>
            <a:r>
              <a:rPr lang="en-US" sz="2400" dirty="0"/>
              <a:t>).</a:t>
            </a:r>
            <a:endParaRPr lang="ru-RU" sz="2400" dirty="0"/>
          </a:p>
          <a:p>
            <a:pPr lvl="1"/>
            <a:r>
              <a:rPr lang="ru-RU" sz="2400" dirty="0"/>
              <a:t>Полученное среднее значение записать в два файла</a:t>
            </a:r>
            <a:r>
              <a:rPr lang="en-US" sz="2400" dirty="0"/>
              <a:t>: </a:t>
            </a:r>
            <a:endParaRPr lang="ru-RU" sz="2400" dirty="0"/>
          </a:p>
          <a:p>
            <a:pPr lvl="2"/>
            <a:r>
              <a:rPr lang="ru-RU" sz="2000" dirty="0"/>
              <a:t>текстовый (в любой кодировке), </a:t>
            </a:r>
          </a:p>
          <a:p>
            <a:pPr lvl="2"/>
            <a:r>
              <a:rPr lang="ru-RU" sz="2000" dirty="0"/>
              <a:t>двоичный (в типе </a:t>
            </a:r>
            <a:r>
              <a:rPr lang="en-US" sz="2000" dirty="0"/>
              <a:t>float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5338A4-2EA6-4B46-8037-F4A48A8B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817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6A4CB-12F1-46D5-859B-0000DB99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A1E15-20CF-4247-8DBD-417F75484A3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Во всех задачах данные для массивов получить из текстового файла </a:t>
            </a:r>
            <a:r>
              <a:rPr lang="en-US" sz="2000" b="1" dirty="0"/>
              <a:t>input.txt</a:t>
            </a:r>
            <a:r>
              <a:rPr lang="ru-RU" sz="2000" dirty="0"/>
              <a:t>, результирующие массивы также сохранять в текстовый файл</a:t>
            </a:r>
            <a:r>
              <a:rPr lang="en-US" sz="2000" dirty="0"/>
              <a:t> </a:t>
            </a:r>
            <a:r>
              <a:rPr lang="en-US" sz="2000" b="1" dirty="0"/>
              <a:t>output.txt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 массиву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ru-RU" sz="2000" dirty="0"/>
              <a:t>целых чисел со значениями из диапазона </a:t>
            </a:r>
            <a:r>
              <a:rPr lang="en-US" sz="2000" b="1" dirty="0"/>
              <a:t>[-10;10]</a:t>
            </a:r>
            <a:r>
              <a:rPr lang="ru-RU" sz="2000" dirty="0"/>
              <a:t> создать массив булевских значений </a:t>
            </a:r>
            <a:r>
              <a:rPr lang="en-US" sz="2000" b="1" dirty="0"/>
              <a:t>L</a:t>
            </a:r>
            <a:r>
              <a:rPr lang="ru-RU" sz="2000" dirty="0"/>
              <a:t>. Количество элементов в массивах совпадает. На местах положительных элементов в массиве </a:t>
            </a:r>
            <a:r>
              <a:rPr lang="en-US" sz="2000" b="1" dirty="0"/>
              <a:t>A</a:t>
            </a:r>
            <a:r>
              <a:rPr lang="ru-RU" sz="2000" dirty="0"/>
              <a:t> в массиве </a:t>
            </a:r>
            <a:r>
              <a:rPr lang="en-US" sz="2000" b="1" dirty="0"/>
              <a:t>L</a:t>
            </a:r>
            <a:r>
              <a:rPr lang="ru-RU" sz="2000" dirty="0"/>
              <a:t> стоят значения </a:t>
            </a:r>
            <a:r>
              <a:rPr lang="en-US" sz="2000" b="1" dirty="0"/>
              <a:t>True</a:t>
            </a:r>
            <a:r>
              <a:rPr lang="ru-RU" sz="2000" dirty="0"/>
              <a:t>, на месте отрицательных – </a:t>
            </a:r>
            <a:r>
              <a:rPr lang="en-US" sz="2000" b="1" dirty="0"/>
              <a:t>False</a:t>
            </a:r>
            <a:r>
              <a:rPr lang="en-US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 массиву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ru-RU" sz="2000" dirty="0"/>
              <a:t>целых чисел со значениями из диапазона </a:t>
            </a:r>
            <a:r>
              <a:rPr lang="en-US" sz="2000" b="1" dirty="0"/>
              <a:t>[</a:t>
            </a:r>
            <a:r>
              <a:rPr lang="ru-RU" sz="2000" b="1" dirty="0"/>
              <a:t>0; 10000</a:t>
            </a:r>
            <a:r>
              <a:rPr lang="en-US" sz="2000" b="1" dirty="0"/>
              <a:t>]</a:t>
            </a:r>
            <a:r>
              <a:rPr lang="ru-RU" sz="2000" dirty="0"/>
              <a:t> создать массив целых чисел </a:t>
            </a:r>
            <a:r>
              <a:rPr lang="en-US" sz="2000" b="1" dirty="0"/>
              <a:t>B</a:t>
            </a:r>
            <a:r>
              <a:rPr lang="ru-RU" sz="2000" dirty="0"/>
              <a:t>, в котором</a:t>
            </a:r>
            <a:r>
              <a:rPr lang="en-US" sz="2000" dirty="0"/>
              <a:t> </a:t>
            </a:r>
            <a:r>
              <a:rPr lang="ru-RU" sz="2000" dirty="0"/>
              <a:t>на каждой позиции стоит ближайшая степень двойки меньшая значения из массива </a:t>
            </a:r>
            <a:r>
              <a:rPr lang="en-US" sz="2000" dirty="0"/>
              <a:t>A</a:t>
            </a:r>
            <a:r>
              <a:rPr lang="ru-RU" sz="2000" dirty="0"/>
              <a:t> у той же позиции. Например, </a:t>
            </a:r>
            <a:r>
              <a:rPr lang="en-US" sz="2000" i="1" dirty="0"/>
              <a:t>A = {30, 100, 300} B = {16, 64, 256}</a:t>
            </a:r>
            <a:endParaRPr lang="ru-RU" sz="20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1E828-102D-415A-84F6-F4625C8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53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6A4CB-12F1-46D5-859B-0000DB99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A1E15-20CF-4247-8DBD-417F7548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68450"/>
            <a:ext cx="8915400" cy="467677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400" dirty="0"/>
              <a:t>Разработать консольное приложение для перекодировки текстовых файлов. Имена входного и выходного файлов, а также соответствующие кодировки программа должна принимать через параметры командной строки в следующем формате: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*.</a:t>
            </a:r>
            <a:r>
              <a:rPr lang="ru-RU" sz="1400" dirty="0" err="1">
                <a:latin typeface="Consolas" panose="020B0609020204030204" pitchFamily="49" charset="0"/>
              </a:rPr>
              <a:t>exe</a:t>
            </a:r>
            <a:r>
              <a:rPr lang="ru-RU" sz="1400" dirty="0">
                <a:latin typeface="Consolas" panose="020B0609020204030204" pitchFamily="49" charset="0"/>
              </a:rPr>
              <a:t> &lt;</a:t>
            </a:r>
            <a:r>
              <a:rPr lang="ru-RU" sz="1400" dirty="0" err="1">
                <a:latin typeface="Consolas" panose="020B0609020204030204" pitchFamily="49" charset="0"/>
              </a:rPr>
              <a:t>sourceFile</a:t>
            </a:r>
            <a:r>
              <a:rPr lang="ru-RU" sz="1400" dirty="0">
                <a:latin typeface="Consolas" panose="020B0609020204030204" pitchFamily="49" charset="0"/>
              </a:rPr>
              <a:t>&gt; &lt;</a:t>
            </a:r>
            <a:r>
              <a:rPr lang="ru-RU" sz="1400" dirty="0" err="1">
                <a:latin typeface="Consolas" panose="020B0609020204030204" pitchFamily="49" charset="0"/>
              </a:rPr>
              <a:t>destinationFile</a:t>
            </a:r>
            <a:r>
              <a:rPr lang="ru-RU" sz="1400" dirty="0">
                <a:latin typeface="Consolas" panose="020B0609020204030204" pitchFamily="49" charset="0"/>
              </a:rPr>
              <a:t>&gt; [</a:t>
            </a:r>
            <a:r>
              <a:rPr lang="ru-RU" sz="1400" dirty="0" err="1">
                <a:latin typeface="Consolas" panose="020B0609020204030204" pitchFamily="49" charset="0"/>
              </a:rPr>
              <a:t>sourceEncoding</a:t>
            </a:r>
            <a:r>
              <a:rPr lang="ru-RU" sz="1400" dirty="0">
                <a:latin typeface="Consolas" panose="020B0609020204030204" pitchFamily="49" charset="0"/>
              </a:rPr>
              <a:t>] [</a:t>
            </a:r>
            <a:r>
              <a:rPr lang="ru-RU" sz="1400" dirty="0" err="1">
                <a:latin typeface="Consolas" panose="020B0609020204030204" pitchFamily="49" charset="0"/>
              </a:rPr>
              <a:t>destinationEncoding</a:t>
            </a:r>
            <a:r>
              <a:rPr lang="ru-RU" sz="1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ru-RU" sz="1400" dirty="0"/>
              <a:t>, где &lt;</a:t>
            </a:r>
            <a:r>
              <a:rPr lang="ru-RU" sz="1400" dirty="0" err="1"/>
              <a:t>sourceFile</a:t>
            </a:r>
            <a:r>
              <a:rPr lang="ru-RU" sz="1400" dirty="0"/>
              <a:t>&gt; - путь ко водному файлу в кодировке [</a:t>
            </a:r>
            <a:r>
              <a:rPr lang="ru-RU" sz="1400" dirty="0" err="1"/>
              <a:t>sourceEncoding</a:t>
            </a:r>
            <a:r>
              <a:rPr lang="ru-RU" sz="1400" dirty="0"/>
              <a:t>],</a:t>
            </a:r>
          </a:p>
          <a:p>
            <a:pPr marL="0" indent="0">
              <a:buNone/>
            </a:pPr>
            <a:r>
              <a:rPr lang="ru-RU" sz="1400" dirty="0"/>
              <a:t> а &lt;</a:t>
            </a:r>
            <a:r>
              <a:rPr lang="ru-RU" sz="1400" dirty="0" err="1"/>
              <a:t>destinationFile</a:t>
            </a:r>
            <a:r>
              <a:rPr lang="ru-RU" sz="1400" dirty="0"/>
              <a:t>&gt; - путь к выходному файлу в кодировке [</a:t>
            </a:r>
            <a:r>
              <a:rPr lang="ru-RU" sz="1400" dirty="0" err="1"/>
              <a:t>destinationEncoding</a:t>
            </a:r>
            <a:r>
              <a:rPr lang="ru-RU" sz="1400" dirty="0"/>
              <a:t>], соответственно. Предусмотрите возможность передачи в параметрах, отвечающих за кодировку, как имени кодовой страницы (строка), так и ее целочисленного идентификатора. </a:t>
            </a:r>
          </a:p>
          <a:p>
            <a:pPr marL="0" indent="0">
              <a:buNone/>
            </a:pPr>
            <a:r>
              <a:rPr lang="ru-RU" sz="1400" dirty="0"/>
              <a:t>Обратите внимание, что отвечающие за кодировку параметры являются опциональными и могут быть отпущены при вызове программы. В этом случае стоит считать, что следует выполнить простое копирование файла (должно поддерживаться копирование произвольных двоичных данных).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ru-RU" sz="1400" b="1" dirty="0"/>
              <a:t>Дополнительно:</a:t>
            </a:r>
          </a:p>
          <a:p>
            <a:pPr marL="0" indent="0">
              <a:buNone/>
            </a:pPr>
            <a:r>
              <a:rPr lang="ru-RU" sz="1400" dirty="0"/>
              <a:t>1) В отчете о работе программы на экран выводите длины входного и выходного файлов.</a:t>
            </a:r>
          </a:p>
          <a:p>
            <a:pPr marL="0" indent="0">
              <a:buNone/>
            </a:pPr>
            <a:r>
              <a:rPr lang="ru-RU" sz="1400" dirty="0"/>
              <a:t>2) Предусмотрите возможность вывода на экран информации о содержимом файлов в шестнадцатеричном дампе (</a:t>
            </a:r>
            <a:r>
              <a:rPr lang="en-US" sz="1400" dirty="0">
                <a:hlinkClick r:id="rId2"/>
              </a:rPr>
              <a:t>https://wikiboard.ru/wiki/Hex_dump</a:t>
            </a:r>
            <a:r>
              <a:rPr lang="ru-RU" sz="1400" dirty="0"/>
              <a:t>), например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e6 b0 08 04 e7 9e 08</a:t>
            </a:r>
            <a:endParaRPr lang="ru-RU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/>
              <a:t>Для активации этой возможности предусмотрите введение дополнительных параметров в командную строку.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1E828-102D-415A-84F6-F4625C8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0DB43-E4B5-4F02-842D-EB587B03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B409F-D35B-4490-B9B8-C9942DC4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95" y="1166018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преобразование массива строк в массив целых чисел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StringArrayToIntArray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str)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Array.Resize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- 1]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foreach (string s in str)      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StringToIntArray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FAE6AF-19F4-458D-98EF-122D343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AE23E-6F2A-4258-BF46-8F47F2F67C00}"/>
              </a:ext>
            </a:extLst>
          </p:cNvPr>
          <p:cNvSpPr txBox="1"/>
          <p:nvPr/>
        </p:nvSpPr>
        <p:spPr>
          <a:xfrm>
            <a:off x="292395" y="5780782"/>
            <a:ext cx="82295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Красивая альтернатива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StringArrayToIntArray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str)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Array.ConvertAll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(str, s =&gt; {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084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D8FB9-C3E5-4366-A399-AB6DD31D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83DF-76E1-4111-8EE7-58412749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4382"/>
            <a:ext cx="8229600" cy="4938979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800" dirty="0"/>
              <a:t>Разработать консольное приложение для управления файловой системой компьютера</a:t>
            </a:r>
          </a:p>
          <a:p>
            <a:r>
              <a:rPr lang="ru-RU" sz="2800" dirty="0"/>
              <a:t>Изучите работу предложенного кода и использованные методы</a:t>
            </a:r>
          </a:p>
          <a:p>
            <a:r>
              <a:rPr lang="ru-RU" sz="2800" dirty="0"/>
              <a:t>Проверьте работоспособность кода по всем, предложенным в меню командам</a:t>
            </a:r>
          </a:p>
          <a:p>
            <a:r>
              <a:rPr lang="ru-RU" sz="2800" dirty="0"/>
              <a:t>По необходимости доработайте программу (необходимо декомпозировать)</a:t>
            </a:r>
          </a:p>
          <a:p>
            <a:r>
              <a:rPr lang="ru-RU" sz="2800" dirty="0"/>
              <a:t>Код (</a:t>
            </a:r>
            <a:r>
              <a:rPr lang="ru-RU" sz="2800" dirty="0">
                <a:hlinkClick r:id="rId2"/>
              </a:rPr>
              <a:t>https://repl.it/@Maksimenkova/ArrayFiles02</a:t>
            </a:r>
            <a:r>
              <a:rPr lang="ru-RU" sz="2800" dirty="0"/>
              <a:t>) 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1B0BFB-F464-4C23-A601-063D9441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3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5EA6E-632D-4732-A3E0-267C0B19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6F22B-399C-461D-93D4-061324CC8CD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800" dirty="0"/>
              <a:t>У многих людей развился необычный страх - </a:t>
            </a:r>
            <a:r>
              <a:rPr lang="ru-RU" sz="1800" dirty="0" err="1"/>
              <a:t>пунктумофобия</a:t>
            </a:r>
            <a:r>
              <a:rPr lang="ru-RU" sz="1800" dirty="0"/>
              <a:t> - боязнь точек в конце предложения. </a:t>
            </a:r>
          </a:p>
          <a:p>
            <a:r>
              <a:rPr lang="ru-RU" sz="1800" dirty="0"/>
              <a:t> Ваша задача не показывать точки в конце предложений при выводе на экран.</a:t>
            </a:r>
          </a:p>
          <a:p>
            <a:r>
              <a:rPr lang="ru-RU" sz="1800" dirty="0"/>
              <a:t> Написать программу, которая: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/>
              <a:t> Генерирует случайным образом 6 предложений длиной от 20 до 50 символов (алфавит – все строчные символы кириллицы), заканчивающихся точкой.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/>
              <a:t> Записывает предложения построчно (каждое предложение на отдельной строке файла) в текстовый файл </a:t>
            </a:r>
            <a:r>
              <a:rPr lang="ru-RU" sz="1400" b="1" dirty="0"/>
              <a:t>dialog.txt</a:t>
            </a:r>
            <a:r>
              <a:rPr lang="ru-RU" sz="1400" dirty="0"/>
              <a:t> в кодировке UTF-8, расположенный в папке с исполняемым файлом.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/>
              <a:t> Выводит на экран то, что было записано в файл изначально.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/>
              <a:t> Открывает полученный файл и выводит на экран построчно все предложения из него, удаляя точки в конце предложения.</a:t>
            </a:r>
          </a:p>
          <a:p>
            <a:pPr marL="800100" lvl="1" indent="-342900">
              <a:buFont typeface="+mj-lt"/>
              <a:buAutoNum type="arabicPeriod"/>
            </a:pPr>
            <a:endParaRPr lang="ru-RU" sz="1400" dirty="0"/>
          </a:p>
          <a:p>
            <a:pPr marL="400050"/>
            <a:r>
              <a:rPr lang="ru-RU" sz="1800" dirty="0"/>
              <a:t>Заготовка кода (</a:t>
            </a:r>
            <a:r>
              <a:rPr lang="en-US" sz="1800" dirty="0">
                <a:hlinkClick r:id="rId2"/>
              </a:rPr>
              <a:t>https://repl.it/@Maksimenkova/ArrayFiles03</a:t>
            </a:r>
            <a:r>
              <a:rPr lang="ru-RU" sz="1800" dirty="0"/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FC1649-E5BF-4566-A381-9207B72B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07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ACF69-C4E4-4F57-8DFA-3EC8584F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6DD9B-4180-4455-9D3D-03B2491F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ru-RU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 rand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основные настройки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fileName = </a:t>
            </a:r>
            <a:r>
              <a:rPr lang="nn-NO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"dialog.txt"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Encoding enc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Encoding.Unicode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linesCount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6;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кол-во предложений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файл на диске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File.WriteAllText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enc);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Создаём пустой файл.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"Переписка до форматирования:"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linesCount; i++)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предложение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rand.Next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(20, 51);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Длина сообщения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length;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A0CDB2-DF68-46CA-9698-CC27C90F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94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ACF69-C4E4-4F57-8DFA-3EC8584F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6DD9B-4180-4455-9D3D-03B2491F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71525"/>
            <a:ext cx="8229600" cy="571182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(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rand.Next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'Я'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+ 1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Посимвольное добавление букв в сообщение. "Ё" нет в диапазоне от А до Я!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Environment.NewLine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Добавляем в сообщение точку и перенос на следующую строку.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File.AppendAllText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message, enc);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строку в файл.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читаем сформированный файл и обрабатываем предложения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messages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File.ReadAllLines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enc);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Массив сообщений из переписки.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Environment.NewLine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Переписка после форматирования:"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messages)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item.Substring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item.Length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- 1));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сообщения из переписки без точек на экран.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A0CDB2-DF68-46CA-9698-CC27C90F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87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E4923-6721-48D8-B321-67762D1E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523B3-91F1-4D2D-AAD1-372EC0BBCB7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400" dirty="0"/>
              <a:t>Реализовать консольное приложение для работы со словарём (использовать текстовые файлы для хранения)</a:t>
            </a:r>
          </a:p>
          <a:p>
            <a:r>
              <a:rPr lang="ru-RU" sz="2400" dirty="0"/>
              <a:t>Приложение предлагает пользователю следующее меню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000" dirty="0"/>
              <a:t>Добавить новый словарь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000" dirty="0"/>
              <a:t>Добавить новое слово и перевод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000" dirty="0"/>
              <a:t>Найти перевод слова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000" dirty="0"/>
              <a:t>Игра в карточки </a:t>
            </a:r>
            <a:r>
              <a:rPr lang="en-US" sz="2000" dirty="0"/>
              <a:t>(</a:t>
            </a:r>
            <a:r>
              <a:rPr lang="ru-RU" sz="2000" dirty="0"/>
              <a:t>результаты сохраняются в файл </a:t>
            </a:r>
            <a:r>
              <a:rPr lang="en-US" sz="2000" dirty="0"/>
              <a:t>Score.csv)</a:t>
            </a:r>
            <a:endParaRPr lang="ru-RU" sz="2000" dirty="0"/>
          </a:p>
          <a:p>
            <a:pPr marL="571500" indent="-514350"/>
            <a:r>
              <a:rPr lang="ru-RU" sz="2400" dirty="0"/>
              <a:t>Код (</a:t>
            </a:r>
            <a:r>
              <a:rPr lang="en-US" sz="2400" dirty="0">
                <a:hlinkClick r:id="rId2"/>
              </a:rPr>
              <a:t>https://repl.it/@Maksimenkova/ArrayFiles04</a:t>
            </a:r>
            <a:r>
              <a:rPr lang="ru-RU" sz="2400" dirty="0"/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711FB-E56F-4607-98A0-74944CDB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57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C1DEF-0FFA-4005-B8E4-104C2F09D7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87AE6E-493F-4D97-B6EC-1DF194177C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2B4ED-F7CA-45FA-A0D7-6DD02203C8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3376</TotalTime>
  <Words>3864</Words>
  <Application>Microsoft Office PowerPoint</Application>
  <PresentationFormat>Экран (4:3)</PresentationFormat>
  <Paragraphs>509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Тема Office</vt:lpstr>
      <vt:lpstr>Модуль 1   Практическое занятие 7</vt:lpstr>
      <vt:lpstr>Задача 1</vt:lpstr>
      <vt:lpstr>Задача 1</vt:lpstr>
      <vt:lpstr>Задача 1</vt:lpstr>
      <vt:lpstr>Задача 2</vt:lpstr>
      <vt:lpstr>Задача 3</vt:lpstr>
      <vt:lpstr>Задача 3</vt:lpstr>
      <vt:lpstr>Задача 3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Задача 5</vt:lpstr>
      <vt:lpstr>Задача 5</vt:lpstr>
      <vt:lpstr>Задача 5</vt:lpstr>
      <vt:lpstr>Задача 5</vt:lpstr>
      <vt:lpstr>Задача 5</vt:lpstr>
      <vt:lpstr>Задача 5</vt:lpstr>
      <vt:lpstr>Задача 5</vt:lpstr>
      <vt:lpstr>Задача 5</vt:lpstr>
      <vt:lpstr>Задача 5</vt:lpstr>
      <vt:lpstr>Задача 6: разделение строки по символам</vt:lpstr>
      <vt:lpstr>Задача 7</vt:lpstr>
      <vt:lpstr>Задачи для самостоятельного решения</vt:lpstr>
      <vt:lpstr>Задачи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Большой</dc:creator>
  <cp:lastModifiedBy>Дударев Виктор Анатольевич</cp:lastModifiedBy>
  <cp:revision>176</cp:revision>
  <cp:lastPrinted>2012-10-14T15:53:51Z</cp:lastPrinted>
  <dcterms:created xsi:type="dcterms:W3CDTF">1601-01-01T00:00:00Z</dcterms:created>
  <dcterms:modified xsi:type="dcterms:W3CDTF">2021-10-13T10:10:03Z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0x010100C8360F1853A42843BB095B589A47A523</vt:lpwstr>
  </property>
</Properties>
</file>