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7" r:id="rId2"/>
    <p:sldId id="258" r:id="rId3"/>
    <p:sldId id="260" r:id="rId4"/>
    <p:sldId id="297" r:id="rId5"/>
    <p:sldId id="262" r:id="rId6"/>
    <p:sldId id="298" r:id="rId7"/>
    <p:sldId id="316" r:id="rId8"/>
    <p:sldId id="263" r:id="rId9"/>
    <p:sldId id="267" r:id="rId10"/>
    <p:sldId id="317" r:id="rId11"/>
    <p:sldId id="318" r:id="rId12"/>
    <p:sldId id="305" r:id="rId13"/>
    <p:sldId id="319" r:id="rId14"/>
    <p:sldId id="32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F8C6F-D0D5-4378-A0D1-325558704F37}" v="18" dt="2019-11-04T19:49:56.159"/>
    <p1510:client id="{D8B56F12-49AE-4526-8509-F66BFFB18D66}" v="11" dt="2019-11-04T19:32:36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0994" autoAdjust="0"/>
  </p:normalViewPr>
  <p:slideViewPr>
    <p:cSldViewPr snapToGrid="0">
      <p:cViewPr varScale="1">
        <p:scale>
          <a:sx n="104" d="100"/>
          <a:sy n="104" d="100"/>
        </p:scale>
        <p:origin x="21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A9615631-B68C-40F1-87C3-3064AC0D7A37}"/>
    <pc:docChg chg="undo custSel delSld modSld">
      <pc:chgData name="Olga Maksimenkova" userId="f2714537069f5c5f" providerId="LiveId" clId="{A9615631-B68C-40F1-87C3-3064AC0D7A37}" dt="2019-11-04T19:34:00.577" v="248" actId="20577"/>
      <pc:docMkLst>
        <pc:docMk/>
      </pc:docMkLst>
      <pc:sldChg chg="modSp">
        <pc:chgData name="Olga Maksimenkova" userId="f2714537069f5c5f" providerId="LiveId" clId="{A9615631-B68C-40F1-87C3-3064AC0D7A37}" dt="2019-11-04T16:30:14.048" v="22" actId="20577"/>
        <pc:sldMkLst>
          <pc:docMk/>
          <pc:sldMk cId="3072988976" sldId="257"/>
        </pc:sldMkLst>
        <pc:spChg chg="mod">
          <ac:chgData name="Olga Maksimenkova" userId="f2714537069f5c5f" providerId="LiveId" clId="{A9615631-B68C-40F1-87C3-3064AC0D7A37}" dt="2019-11-04T16:30:14.048" v="22" actId="20577"/>
          <ac:spMkLst>
            <pc:docMk/>
            <pc:sldMk cId="3072988976" sldId="257"/>
            <ac:spMk id="2051" creationId="{00000000-0000-0000-0000-000000000000}"/>
          </ac:spMkLst>
        </pc:spChg>
      </pc:sldChg>
      <pc:sldChg chg="addSp modSp">
        <pc:chgData name="Olga Maksimenkova" userId="f2714537069f5c5f" providerId="LiveId" clId="{A9615631-B68C-40F1-87C3-3064AC0D7A37}" dt="2019-11-04T17:37:00.853" v="54" actId="1076"/>
        <pc:sldMkLst>
          <pc:docMk/>
          <pc:sldMk cId="3204533794" sldId="258"/>
        </pc:sldMkLst>
        <pc:spChg chg="add mod">
          <ac:chgData name="Olga Maksimenkova" userId="f2714537069f5c5f" providerId="LiveId" clId="{A9615631-B68C-40F1-87C3-3064AC0D7A37}" dt="2019-11-04T17:37:00.853" v="54" actId="1076"/>
          <ac:spMkLst>
            <pc:docMk/>
            <pc:sldMk cId="3204533794" sldId="258"/>
            <ac:spMk id="4" creationId="{3E82A3D1-858F-4628-A78E-5D1FDD2DE3F4}"/>
          </ac:spMkLst>
        </pc:spChg>
        <pc:spChg chg="mod">
          <ac:chgData name="Olga Maksimenkova" userId="f2714537069f5c5f" providerId="LiveId" clId="{A9615631-B68C-40F1-87C3-3064AC0D7A37}" dt="2019-11-04T17:10:42.420" v="23" actId="208"/>
          <ac:spMkLst>
            <pc:docMk/>
            <pc:sldMk cId="3204533794" sldId="258"/>
            <ac:spMk id="5" creationId="{00000000-0000-0000-0000-000000000000}"/>
          </ac:spMkLst>
        </pc:spChg>
      </pc:sldChg>
      <pc:sldChg chg="addSp delSp modSp">
        <pc:chgData name="Olga Maksimenkova" userId="f2714537069f5c5f" providerId="LiveId" clId="{A9615631-B68C-40F1-87C3-3064AC0D7A37}" dt="2019-11-04T17:35:27.327" v="38" actId="255"/>
        <pc:sldMkLst>
          <pc:docMk/>
          <pc:sldMk cId="1667963300" sldId="260"/>
        </pc:sldMkLst>
        <pc:spChg chg="add mod">
          <ac:chgData name="Olga Maksimenkova" userId="f2714537069f5c5f" providerId="LiveId" clId="{A9615631-B68C-40F1-87C3-3064AC0D7A37}" dt="2019-11-04T17:35:27.327" v="38" actId="255"/>
          <ac:spMkLst>
            <pc:docMk/>
            <pc:sldMk cId="1667963300" sldId="260"/>
            <ac:spMk id="4" creationId="{C60739F7-3F3A-499A-A1D2-232C78A18282}"/>
          </ac:spMkLst>
        </pc:spChg>
        <pc:spChg chg="del mod">
          <ac:chgData name="Olga Maksimenkova" userId="f2714537069f5c5f" providerId="LiveId" clId="{A9615631-B68C-40F1-87C3-3064AC0D7A37}" dt="2019-11-04T17:35:08.694" v="31" actId="478"/>
          <ac:spMkLst>
            <pc:docMk/>
            <pc:sldMk cId="1667963300" sldId="260"/>
            <ac:spMk id="6" creationId="{53FC230C-5E18-4A5E-9B18-635BC6F678C7}"/>
          </ac:spMkLst>
        </pc:spChg>
      </pc:sldChg>
      <pc:sldChg chg="modSp">
        <pc:chgData name="Olga Maksimenkova" userId="f2714537069f5c5f" providerId="LiveId" clId="{A9615631-B68C-40F1-87C3-3064AC0D7A37}" dt="2019-11-04T17:11:08.031" v="27" actId="208"/>
        <pc:sldMkLst>
          <pc:docMk/>
          <pc:sldMk cId="394085247" sldId="262"/>
        </pc:sldMkLst>
        <pc:spChg chg="mod">
          <ac:chgData name="Olga Maksimenkova" userId="f2714537069f5c5f" providerId="LiveId" clId="{A9615631-B68C-40F1-87C3-3064AC0D7A37}" dt="2019-11-04T17:11:08.031" v="27" actId="208"/>
          <ac:spMkLst>
            <pc:docMk/>
            <pc:sldMk cId="394085247" sldId="262"/>
            <ac:spMk id="4" creationId="{F213B28F-FB7F-4C56-B9B1-ECCE2469255D}"/>
          </ac:spMkLst>
        </pc:spChg>
      </pc:sldChg>
      <pc:sldChg chg="addSp delSp modSp">
        <pc:chgData name="Olga Maksimenkova" userId="f2714537069f5c5f" providerId="LiveId" clId="{A9615631-B68C-40F1-87C3-3064AC0D7A37}" dt="2019-11-04T19:34:00.577" v="248" actId="20577"/>
        <pc:sldMkLst>
          <pc:docMk/>
          <pc:sldMk cId="1995827334" sldId="263"/>
        </pc:sldMkLst>
        <pc:spChg chg="add del mod">
          <ac:chgData name="Olga Maksimenkova" userId="f2714537069f5c5f" providerId="LiveId" clId="{A9615631-B68C-40F1-87C3-3064AC0D7A37}" dt="2019-11-04T19:32:33.128" v="197" actId="478"/>
          <ac:spMkLst>
            <pc:docMk/>
            <pc:sldMk cId="1995827334" sldId="263"/>
            <ac:spMk id="4" creationId="{FE6F349D-CE95-4354-8B69-A9F905517DAE}"/>
          </ac:spMkLst>
        </pc:spChg>
        <pc:spChg chg="del mod">
          <ac:chgData name="Olga Maksimenkova" userId="f2714537069f5c5f" providerId="LiveId" clId="{A9615631-B68C-40F1-87C3-3064AC0D7A37}" dt="2019-11-04T17:43:09.293" v="55" actId="478"/>
          <ac:spMkLst>
            <pc:docMk/>
            <pc:sldMk cId="1995827334" sldId="263"/>
            <ac:spMk id="6" creationId="{22AD6536-DCA3-4D5C-A99A-F180B809F988}"/>
          </ac:spMkLst>
        </pc:spChg>
        <pc:spChg chg="add mod">
          <ac:chgData name="Olga Maksimenkova" userId="f2714537069f5c5f" providerId="LiveId" clId="{A9615631-B68C-40F1-87C3-3064AC0D7A37}" dt="2019-11-04T19:34:00.577" v="248" actId="20577"/>
          <ac:spMkLst>
            <pc:docMk/>
            <pc:sldMk cId="1995827334" sldId="263"/>
            <ac:spMk id="8" creationId="{7DCDD6FB-CABB-4EA4-9535-F6621CE077CA}"/>
          </ac:spMkLst>
        </pc:spChg>
      </pc:sldChg>
      <pc:sldChg chg="modSp">
        <pc:chgData name="Olga Maksimenkova" userId="f2714537069f5c5f" providerId="LiveId" clId="{A9615631-B68C-40F1-87C3-3064AC0D7A37}" dt="2019-11-04T17:35:46.114" v="46" actId="27636"/>
        <pc:sldMkLst>
          <pc:docMk/>
          <pc:sldMk cId="1667963300" sldId="297"/>
        </pc:sldMkLst>
        <pc:spChg chg="mod">
          <ac:chgData name="Olga Maksimenkova" userId="f2714537069f5c5f" providerId="LiveId" clId="{A9615631-B68C-40F1-87C3-3064AC0D7A37}" dt="2019-11-04T17:35:46.114" v="46" actId="27636"/>
          <ac:spMkLst>
            <pc:docMk/>
            <pc:sldMk cId="1667963300" sldId="297"/>
            <ac:spMk id="6" creationId="{53FC230C-5E18-4A5E-9B18-635BC6F678C7}"/>
          </ac:spMkLst>
        </pc:spChg>
      </pc:sldChg>
      <pc:sldChg chg="addSp modSp">
        <pc:chgData name="Olga Maksimenkova" userId="f2714537069f5c5f" providerId="LiveId" clId="{A9615631-B68C-40F1-87C3-3064AC0D7A37}" dt="2019-11-04T17:54:36.364" v="196" actId="20577"/>
        <pc:sldMkLst>
          <pc:docMk/>
          <pc:sldMk cId="394085247" sldId="298"/>
        </pc:sldMkLst>
        <pc:spChg chg="add mod">
          <ac:chgData name="Olga Maksimenkova" userId="f2714537069f5c5f" providerId="LiveId" clId="{A9615631-B68C-40F1-87C3-3064AC0D7A37}" dt="2019-11-04T17:54:36.364" v="196" actId="20577"/>
          <ac:spMkLst>
            <pc:docMk/>
            <pc:sldMk cId="394085247" sldId="298"/>
            <ac:spMk id="3" creationId="{E4161DA4-D98F-47E7-8875-F66AF842F030}"/>
          </ac:spMkLst>
        </pc:spChg>
        <pc:spChg chg="mod">
          <ac:chgData name="Olga Maksimenkova" userId="f2714537069f5c5f" providerId="LiveId" clId="{A9615631-B68C-40F1-87C3-3064AC0D7A37}" dt="2019-11-04T17:11:13.233" v="28" actId="208"/>
          <ac:spMkLst>
            <pc:docMk/>
            <pc:sldMk cId="394085247" sldId="298"/>
            <ac:spMk id="4" creationId="{F213B28F-FB7F-4C56-B9B1-ECCE2469255D}"/>
          </ac:spMkLst>
        </pc:spChg>
      </pc:sldChg>
      <pc:sldChg chg="modSp del">
        <pc:chgData name="Olga Maksimenkova" userId="f2714537069f5c5f" providerId="LiveId" clId="{A9615631-B68C-40F1-87C3-3064AC0D7A37}" dt="2019-11-04T17:53:32.350" v="191" actId="2696"/>
        <pc:sldMkLst>
          <pc:docMk/>
          <pc:sldMk cId="1995827334" sldId="299"/>
        </pc:sldMkLst>
        <pc:spChg chg="mod">
          <ac:chgData name="Olga Maksimenkova" userId="f2714537069f5c5f" providerId="LiveId" clId="{A9615631-B68C-40F1-87C3-3064AC0D7A37}" dt="2019-11-04T17:53:29.478" v="190" actId="6549"/>
          <ac:spMkLst>
            <pc:docMk/>
            <pc:sldMk cId="1995827334" sldId="299"/>
            <ac:spMk id="6" creationId="{22AD6536-DCA3-4D5C-A99A-F180B809F988}"/>
          </ac:spMkLst>
        </pc:spChg>
      </pc:sldChg>
      <pc:sldChg chg="addSp delSp modSp">
        <pc:chgData name="Olga Maksimenkova" userId="f2714537069f5c5f" providerId="LiveId" clId="{A9615631-B68C-40F1-87C3-3064AC0D7A37}" dt="2019-11-04T17:53:16.933" v="189" actId="27636"/>
        <pc:sldMkLst>
          <pc:docMk/>
          <pc:sldMk cId="1995827334" sldId="300"/>
        </pc:sldMkLst>
        <pc:spChg chg="add mod">
          <ac:chgData name="Olga Maksimenkova" userId="f2714537069f5c5f" providerId="LiveId" clId="{A9615631-B68C-40F1-87C3-3064AC0D7A37}" dt="2019-11-04T17:53:16.933" v="189" actId="27636"/>
          <ac:spMkLst>
            <pc:docMk/>
            <pc:sldMk cId="1995827334" sldId="300"/>
            <ac:spMk id="4" creationId="{76A82CC6-83AE-46BF-870E-742E3161A0F3}"/>
          </ac:spMkLst>
        </pc:spChg>
        <pc:spChg chg="del">
          <ac:chgData name="Olga Maksimenkova" userId="f2714537069f5c5f" providerId="LiveId" clId="{A9615631-B68C-40F1-87C3-3064AC0D7A37}" dt="2019-11-04T17:51:19.612" v="58" actId="478"/>
          <ac:spMkLst>
            <pc:docMk/>
            <pc:sldMk cId="1995827334" sldId="300"/>
            <ac:spMk id="6" creationId="{22AD6536-DCA3-4D5C-A99A-F180B809F988}"/>
          </ac:spMkLst>
        </pc:spChg>
      </pc:sldChg>
      <pc:sldChg chg="del">
        <pc:chgData name="Olga Maksimenkova" userId="f2714537069f5c5f" providerId="LiveId" clId="{A9615631-B68C-40F1-87C3-3064AC0D7A37}" dt="2019-11-04T17:53:33.236" v="192" actId="2696"/>
        <pc:sldMkLst>
          <pc:docMk/>
          <pc:sldMk cId="1995827334" sldId="301"/>
        </pc:sldMkLst>
      </pc:sldChg>
    </pc:docChg>
  </pc:docChgLst>
  <pc:docChgLst>
    <pc:chgData name="Olga Maksimenkova" userId="f2714537069f5c5f" providerId="LiveId" clId="{58FF8C6F-D0D5-4378-A0D1-325558704F37}"/>
    <pc:docChg chg="undo custSel delSld modSld">
      <pc:chgData name="Olga Maksimenkova" userId="f2714537069f5c5f" providerId="LiveId" clId="{58FF8C6F-D0D5-4378-A0D1-325558704F37}" dt="2019-11-04T20:27:28.842" v="257" actId="208"/>
      <pc:docMkLst>
        <pc:docMk/>
      </pc:docMkLst>
      <pc:sldChg chg="addSp delSp modSp">
        <pc:chgData name="Olga Maksimenkova" userId="f2714537069f5c5f" providerId="LiveId" clId="{58FF8C6F-D0D5-4378-A0D1-325558704F37}" dt="2019-11-04T19:38:25.655" v="14" actId="27636"/>
        <pc:sldMkLst>
          <pc:docMk/>
          <pc:sldMk cId="1995827334" sldId="263"/>
        </pc:sldMkLst>
        <pc:spChg chg="add mod">
          <ac:chgData name="Olga Maksimenkova" userId="f2714537069f5c5f" providerId="LiveId" clId="{58FF8C6F-D0D5-4378-A0D1-325558704F37}" dt="2019-11-04T19:38:25.655" v="14" actId="27636"/>
          <ac:spMkLst>
            <pc:docMk/>
            <pc:sldMk cId="1995827334" sldId="263"/>
            <ac:spMk id="4" creationId="{B31D94ED-2249-456C-BEA0-0AD95D64113D}"/>
          </ac:spMkLst>
        </pc:spChg>
        <pc:spChg chg="del">
          <ac:chgData name="Olga Maksimenkova" userId="f2714537069f5c5f" providerId="LiveId" clId="{58FF8C6F-D0D5-4378-A0D1-325558704F37}" dt="2019-11-04T19:38:22.434" v="12" actId="478"/>
          <ac:spMkLst>
            <pc:docMk/>
            <pc:sldMk cId="1995827334" sldId="263"/>
            <ac:spMk id="8" creationId="{7DCDD6FB-CABB-4EA4-9535-F6621CE077CA}"/>
          </ac:spMkLst>
        </pc:spChg>
      </pc:sldChg>
      <pc:sldChg chg="modSp">
        <pc:chgData name="Olga Maksimenkova" userId="f2714537069f5c5f" providerId="LiveId" clId="{58FF8C6F-D0D5-4378-A0D1-325558704F37}" dt="2019-11-04T19:41:03.487" v="37" actId="20577"/>
        <pc:sldMkLst>
          <pc:docMk/>
          <pc:sldMk cId="2392428551" sldId="267"/>
        </pc:sldMkLst>
        <pc:spChg chg="mod">
          <ac:chgData name="Olga Maksimenkova" userId="f2714537069f5c5f" providerId="LiveId" clId="{58FF8C6F-D0D5-4378-A0D1-325558704F37}" dt="2019-11-04T19:41:03.487" v="37" actId="20577"/>
          <ac:spMkLst>
            <pc:docMk/>
            <pc:sldMk cId="2392428551" sldId="267"/>
            <ac:spMk id="6" creationId="{85932C87-8578-4565-8B51-D3B689B6C88D}"/>
          </ac:spMkLst>
        </pc:spChg>
      </pc:sldChg>
      <pc:sldChg chg="modSp">
        <pc:chgData name="Olga Maksimenkova" userId="f2714537069f5c5f" providerId="LiveId" clId="{58FF8C6F-D0D5-4378-A0D1-325558704F37}" dt="2019-11-04T19:39:32.272" v="29" actId="208"/>
        <pc:sldMkLst>
          <pc:docMk/>
          <pc:sldMk cId="2378855600" sldId="269"/>
        </pc:sldMkLst>
        <pc:spChg chg="mod">
          <ac:chgData name="Olga Maksimenkova" userId="f2714537069f5c5f" providerId="LiveId" clId="{58FF8C6F-D0D5-4378-A0D1-325558704F37}" dt="2019-11-04T19:39:32.272" v="29" actId="208"/>
          <ac:spMkLst>
            <pc:docMk/>
            <pc:sldMk cId="2378855600" sldId="269"/>
            <ac:spMk id="6" creationId="{6086CB37-DCF9-4A32-9C61-6E5DA9964BA7}"/>
          </ac:spMkLst>
        </pc:spChg>
      </pc:sldChg>
      <pc:sldChg chg="addSp delSp modSp">
        <pc:chgData name="Olga Maksimenkova" userId="f2714537069f5c5f" providerId="LiveId" clId="{58FF8C6F-D0D5-4378-A0D1-325558704F37}" dt="2019-11-04T19:40:03.377" v="35" actId="27636"/>
        <pc:sldMkLst>
          <pc:docMk/>
          <pc:sldMk cId="1380564260" sldId="270"/>
        </pc:sldMkLst>
        <pc:spChg chg="add del mod">
          <ac:chgData name="Olga Maksimenkova" userId="f2714537069f5c5f" providerId="LiveId" clId="{58FF8C6F-D0D5-4378-A0D1-325558704F37}" dt="2019-11-04T19:40:00.004" v="33"/>
          <ac:spMkLst>
            <pc:docMk/>
            <pc:sldMk cId="1380564260" sldId="270"/>
            <ac:spMk id="3" creationId="{78C23221-520E-44C6-A850-8284DF0C1090}"/>
          </ac:spMkLst>
        </pc:spChg>
        <pc:spChg chg="add mod">
          <ac:chgData name="Olga Maksimenkova" userId="f2714537069f5c5f" providerId="LiveId" clId="{58FF8C6F-D0D5-4378-A0D1-325558704F37}" dt="2019-11-04T19:40:03.377" v="35" actId="27636"/>
          <ac:spMkLst>
            <pc:docMk/>
            <pc:sldMk cId="1380564260" sldId="270"/>
            <ac:spMk id="4" creationId="{48CE9B4F-10E7-4308-91F1-E79E7ABAB1E1}"/>
          </ac:spMkLst>
        </pc:spChg>
        <pc:spChg chg="del">
          <ac:chgData name="Olga Maksimenkova" userId="f2714537069f5c5f" providerId="LiveId" clId="{58FF8C6F-D0D5-4378-A0D1-325558704F37}" dt="2019-11-04T19:39:51.401" v="31" actId="478"/>
          <ac:spMkLst>
            <pc:docMk/>
            <pc:sldMk cId="1380564260" sldId="270"/>
            <ac:spMk id="10" creationId="{7AC3F88E-2855-4F4C-BD77-27EF0BEEDB26}"/>
          </ac:spMkLst>
        </pc:spChg>
      </pc:sldChg>
      <pc:sldChg chg="modSp">
        <pc:chgData name="Olga Maksimenkova" userId="f2714537069f5c5f" providerId="LiveId" clId="{58FF8C6F-D0D5-4378-A0D1-325558704F37}" dt="2019-11-04T19:38:16.066" v="11" actId="403"/>
        <pc:sldMkLst>
          <pc:docMk/>
          <pc:sldMk cId="1995827334" sldId="300"/>
        </pc:sldMkLst>
        <pc:spChg chg="mod">
          <ac:chgData name="Olga Maksimenkova" userId="f2714537069f5c5f" providerId="LiveId" clId="{58FF8C6F-D0D5-4378-A0D1-325558704F37}" dt="2019-11-04T19:38:16.066" v="11" actId="403"/>
          <ac:spMkLst>
            <pc:docMk/>
            <pc:sldMk cId="1995827334" sldId="300"/>
            <ac:spMk id="4" creationId="{76A82CC6-83AE-46BF-870E-742E3161A0F3}"/>
          </ac:spMkLst>
        </pc:spChg>
      </pc:sldChg>
      <pc:sldChg chg="del">
        <pc:chgData name="Olga Maksimenkova" userId="f2714537069f5c5f" providerId="LiveId" clId="{58FF8C6F-D0D5-4378-A0D1-325558704F37}" dt="2019-11-04T19:39:39.807" v="30" actId="2696"/>
        <pc:sldMkLst>
          <pc:docMk/>
          <pc:sldMk cId="2378855600" sldId="303"/>
        </pc:sldMkLst>
      </pc:sldChg>
      <pc:sldChg chg="modSp">
        <pc:chgData name="Olga Maksimenkova" userId="f2714537069f5c5f" providerId="LiveId" clId="{58FF8C6F-D0D5-4378-A0D1-325558704F37}" dt="2019-11-04T19:45:03.839" v="106" actId="208"/>
        <pc:sldMkLst>
          <pc:docMk/>
          <pc:sldMk cId="3276706246" sldId="305"/>
        </pc:sldMkLst>
        <pc:spChg chg="mod">
          <ac:chgData name="Olga Maksimenkova" userId="f2714537069f5c5f" providerId="LiveId" clId="{58FF8C6F-D0D5-4378-A0D1-325558704F37}" dt="2019-11-04T19:45:03.839" v="106" actId="208"/>
          <ac:spMkLst>
            <pc:docMk/>
            <pc:sldMk cId="3276706246" sldId="305"/>
            <ac:spMk id="3" creationId="{A12FC56C-F368-DC48-A693-E98B322DAA50}"/>
          </ac:spMkLst>
        </pc:spChg>
      </pc:sldChg>
      <pc:sldChg chg="modSp">
        <pc:chgData name="Olga Maksimenkova" userId="f2714537069f5c5f" providerId="LiveId" clId="{58FF8C6F-D0D5-4378-A0D1-325558704F37}" dt="2019-11-04T19:47:05.791" v="135" actId="208"/>
        <pc:sldMkLst>
          <pc:docMk/>
          <pc:sldMk cId="1058050054" sldId="306"/>
        </pc:sldMkLst>
        <pc:spChg chg="mod">
          <ac:chgData name="Olga Maksimenkova" userId="f2714537069f5c5f" providerId="LiveId" clId="{58FF8C6F-D0D5-4378-A0D1-325558704F37}" dt="2019-11-04T19:47:05.791" v="135" actId="208"/>
          <ac:spMkLst>
            <pc:docMk/>
            <pc:sldMk cId="1058050054" sldId="306"/>
            <ac:spMk id="3" creationId="{E8C9912C-8680-A449-B1D5-4008EA87A64F}"/>
          </ac:spMkLst>
        </pc:spChg>
      </pc:sldChg>
      <pc:sldChg chg="modSp">
        <pc:chgData name="Olga Maksimenkova" userId="f2714537069f5c5f" providerId="LiveId" clId="{58FF8C6F-D0D5-4378-A0D1-325558704F37}" dt="2019-11-04T20:27:28.842" v="257" actId="208"/>
        <pc:sldMkLst>
          <pc:docMk/>
          <pc:sldMk cId="2030995256" sldId="308"/>
        </pc:sldMkLst>
        <pc:spChg chg="mod">
          <ac:chgData name="Olga Maksimenkova" userId="f2714537069f5c5f" providerId="LiveId" clId="{58FF8C6F-D0D5-4378-A0D1-325558704F37}" dt="2019-11-04T20:27:28.842" v="257" actId="208"/>
          <ac:spMkLst>
            <pc:docMk/>
            <pc:sldMk cId="2030995256" sldId="308"/>
            <ac:spMk id="3" creationId="{E8C9912C-8680-A449-B1D5-4008EA87A64F}"/>
          </ac:spMkLst>
        </pc:spChg>
      </pc:sldChg>
      <pc:sldChg chg="modSp">
        <pc:chgData name="Olga Maksimenkova" userId="f2714537069f5c5f" providerId="LiveId" clId="{58FF8C6F-D0D5-4378-A0D1-325558704F37}" dt="2019-11-04T20:27:15.872" v="253" actId="6549"/>
        <pc:sldMkLst>
          <pc:docMk/>
          <pc:sldMk cId="3357235985" sldId="309"/>
        </pc:sldMkLst>
        <pc:spChg chg="mod">
          <ac:chgData name="Olga Maksimenkova" userId="f2714537069f5c5f" providerId="LiveId" clId="{58FF8C6F-D0D5-4378-A0D1-325558704F37}" dt="2019-11-04T20:27:15.872" v="253" actId="6549"/>
          <ac:spMkLst>
            <pc:docMk/>
            <pc:sldMk cId="3357235985" sldId="309"/>
            <ac:spMk id="3" creationId="{E8C9912C-8680-A449-B1D5-4008EA87A64F}"/>
          </ac:spMkLst>
        </pc:spChg>
      </pc:sldChg>
      <pc:sldChg chg="modSp">
        <pc:chgData name="Olga Maksimenkova" userId="f2714537069f5c5f" providerId="LiveId" clId="{58FF8C6F-D0D5-4378-A0D1-325558704F37}" dt="2019-11-04T20:26:40.070" v="243" actId="113"/>
        <pc:sldMkLst>
          <pc:docMk/>
          <pc:sldMk cId="4183915327" sldId="310"/>
        </pc:sldMkLst>
        <pc:spChg chg="mod">
          <ac:chgData name="Olga Maksimenkova" userId="f2714537069f5c5f" providerId="LiveId" clId="{58FF8C6F-D0D5-4378-A0D1-325558704F37}" dt="2019-11-04T20:26:40.070" v="243" actId="113"/>
          <ac:spMkLst>
            <pc:docMk/>
            <pc:sldMk cId="4183915327" sldId="310"/>
            <ac:spMk id="3" creationId="{A3563C92-DF85-D141-8120-DEF7A39F2C6B}"/>
          </ac:spMkLst>
        </pc:spChg>
      </pc:sldChg>
      <pc:sldChg chg="modSp">
        <pc:chgData name="Olga Maksimenkova" userId="f2714537069f5c5f" providerId="LiveId" clId="{58FF8C6F-D0D5-4378-A0D1-325558704F37}" dt="2019-11-04T20:27:06.581" v="250" actId="113"/>
        <pc:sldMkLst>
          <pc:docMk/>
          <pc:sldMk cId="610464968" sldId="311"/>
        </pc:sldMkLst>
        <pc:spChg chg="mod">
          <ac:chgData name="Olga Maksimenkova" userId="f2714537069f5c5f" providerId="LiveId" clId="{58FF8C6F-D0D5-4378-A0D1-325558704F37}" dt="2019-11-04T20:27:06.581" v="250" actId="113"/>
          <ac:spMkLst>
            <pc:docMk/>
            <pc:sldMk cId="610464968" sldId="311"/>
            <ac:spMk id="3" creationId="{E8C9912C-8680-A449-B1D5-4008EA87A64F}"/>
          </ac:spMkLst>
        </pc:spChg>
      </pc:sldChg>
      <pc:sldChg chg="modSp">
        <pc:chgData name="Olga Maksimenkova" userId="f2714537069f5c5f" providerId="LiveId" clId="{58FF8C6F-D0D5-4378-A0D1-325558704F37}" dt="2019-11-04T20:26:14.856" v="234" actId="6549"/>
        <pc:sldMkLst>
          <pc:docMk/>
          <pc:sldMk cId="3957929996" sldId="312"/>
        </pc:sldMkLst>
        <pc:spChg chg="mod">
          <ac:chgData name="Olga Maksimenkova" userId="f2714537069f5c5f" providerId="LiveId" clId="{58FF8C6F-D0D5-4378-A0D1-325558704F37}" dt="2019-11-04T20:26:14.856" v="234" actId="6549"/>
          <ac:spMkLst>
            <pc:docMk/>
            <pc:sldMk cId="3957929996" sldId="312"/>
            <ac:spMk id="3" creationId="{B3B34AEC-7208-7C4A-836E-B24D28344867}"/>
          </ac:spMkLst>
        </pc:spChg>
      </pc:sldChg>
      <pc:sldChg chg="modSp">
        <pc:chgData name="Olga Maksimenkova" userId="f2714537069f5c5f" providerId="LiveId" clId="{58FF8C6F-D0D5-4378-A0D1-325558704F37}" dt="2019-11-04T20:25:45.324" v="225" actId="113"/>
        <pc:sldMkLst>
          <pc:docMk/>
          <pc:sldMk cId="465301511" sldId="313"/>
        </pc:sldMkLst>
        <pc:spChg chg="mod">
          <ac:chgData name="Olga Maksimenkova" userId="f2714537069f5c5f" providerId="LiveId" clId="{58FF8C6F-D0D5-4378-A0D1-325558704F37}" dt="2019-11-04T20:25:45.324" v="225" actId="113"/>
          <ac:spMkLst>
            <pc:docMk/>
            <pc:sldMk cId="465301511" sldId="313"/>
            <ac:spMk id="3" creationId="{641A8E2D-7185-9A47-92F0-3690392E3C9B}"/>
          </ac:spMkLst>
        </pc:spChg>
      </pc:sldChg>
      <pc:sldChg chg="modSp">
        <pc:chgData name="Olga Maksimenkova" userId="f2714537069f5c5f" providerId="LiveId" clId="{58FF8C6F-D0D5-4378-A0D1-325558704F37}" dt="2019-11-04T20:25:21.522" v="216" actId="208"/>
        <pc:sldMkLst>
          <pc:docMk/>
          <pc:sldMk cId="3071715147" sldId="314"/>
        </pc:sldMkLst>
        <pc:spChg chg="mod">
          <ac:chgData name="Olga Maksimenkova" userId="f2714537069f5c5f" providerId="LiveId" clId="{58FF8C6F-D0D5-4378-A0D1-325558704F37}" dt="2019-11-04T20:25:21.522" v="216" actId="208"/>
          <ac:spMkLst>
            <pc:docMk/>
            <pc:sldMk cId="3071715147" sldId="314"/>
            <ac:spMk id="3" creationId="{D11321BF-DBBD-3249-B03F-3F8CA89832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7BEB-85F0-4880-9B67-9A0B37EDA071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E53A-5147-41D9-A4CD-C47FA1E8C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79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ln>
            <a:solidFill>
              <a:srgbClr val="0070C0"/>
            </a:solidFill>
          </a:ln>
        </p:spPr>
        <p:txBody>
          <a:bodyPr anchor="b"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A21D-EC77-4138-BC56-CD61A8D4A3CC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261257" y="231418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ru-RU" sz="1800" dirty="0">
                <a:cs typeface="Arial" panose="020B0604020202020204" pitchFamily="34" charset="0"/>
              </a:rPr>
              <a:t>Дисциплина «Программирование»</a:t>
            </a:r>
          </a:p>
        </p:txBody>
      </p:sp>
    </p:spTree>
    <p:extLst>
      <p:ext uri="{BB962C8B-B14F-4D97-AF65-F5344CB8AC3E}">
        <p14:creationId xmlns:p14="http://schemas.microsoft.com/office/powerpoint/2010/main" val="269763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C58A-FB27-402B-9E5E-60C18E9E6106}" type="datetime1">
              <a:rPr lang="ru-RU" smtClean="0"/>
              <a:t>01.11.2021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97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3676"/>
            <a:ext cx="7886700" cy="737053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BC6B-1407-45CF-8511-C119A04A4619}" type="datetime1">
              <a:rPr lang="ru-RU" smtClean="0"/>
              <a:t>01.11.2021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28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A866-2875-46F0-9629-3D793ABCAED7}" type="datetime1">
              <a:rPr lang="ru-RU" smtClean="0"/>
              <a:t>01.11.2021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271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D812-8E0A-4084-B61F-E80569838D01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850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51AE-E4EE-439D-9DDC-F7A00C27C449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638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B4D3-219A-4A99-8352-F322142FF86B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385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7B74-71B3-41CF-866E-D0B91313E2C4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24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7E1-99C1-4A2C-AB9D-8BE6F204F8BF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8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4FA1-DBF1-4863-A966-A177D4AAE7B7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9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18F8-AC8E-4ECA-BAEB-E53AA66DF059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4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C402-30E4-4FA1-82FB-C2C67676F374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3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6C22-4022-4B45-8077-ADB656F59E58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8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91F7-6EE7-45A9-9D32-C942C6AF7AA4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0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364" y="705530"/>
            <a:ext cx="8221436" cy="224018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364" y="3069771"/>
            <a:ext cx="8221436" cy="31071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F0BA-047E-463A-A15C-5C201D7D751F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61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Два объекта Text и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364" y="705530"/>
            <a:ext cx="8221436" cy="2240189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just">
              <a:spcBef>
                <a:spcPts val="0"/>
              </a:spcBef>
              <a:buNone/>
              <a:defRPr/>
            </a:lvl5pPr>
            <a:lvl6pPr marL="2286000" indent="0" algn="just">
              <a:buNone/>
              <a:defRPr/>
            </a:lvl6pPr>
            <a:lvl7pPr marL="2743200" indent="0" algn="just">
              <a:buNone/>
              <a:defRPr/>
            </a:lvl7pPr>
            <a:lvl8pPr marL="3200400" indent="0" algn="just">
              <a:buNone/>
              <a:defRPr/>
            </a:lvl8pPr>
            <a:lvl9pPr marL="3657600" indent="0" algn="just">
              <a:buNone/>
              <a:defRPr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364" y="3069771"/>
            <a:ext cx="8221436" cy="3107192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 sz="1400" b="1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F0BA-047E-463A-A15C-5C201D7D751F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50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929" y="840921"/>
            <a:ext cx="8678635" cy="533604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3F17-8A2E-4501-A8CF-54B1F37269F5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1F2F3-AEAF-4FB7-80D2-09F9D6DDE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9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87" r:id="rId4"/>
    <p:sldLayoutId id="2147483688" r:id="rId5"/>
    <p:sldLayoutId id="2147483675" r:id="rId6"/>
    <p:sldLayoutId id="2147483676" r:id="rId7"/>
    <p:sldLayoutId id="2147483686" r:id="rId8"/>
    <p:sldLayoutId id="2147483689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ru-ru/nuget/what-is-nuge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dudarev/RedisLabSrc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exchange.github.io/StackExchange.Redis/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exchange.github.io/StackExchange.Redis/KeysValues.html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2</a:t>
            </a:r>
            <a:r>
              <a:rPr lang="ru-RU" dirty="0"/>
              <a:t>, практическое занятие, неделя 2</a:t>
            </a: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805238"/>
            <a:ext cx="6858000" cy="1655762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NuGet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Redis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8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929" y="136524"/>
            <a:ext cx="8678634" cy="58193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3</a:t>
            </a:r>
            <a:r>
              <a:rPr lang="en-US" dirty="0"/>
              <a:t>. </a:t>
            </a:r>
            <a:r>
              <a:rPr lang="ru-RU" dirty="0"/>
              <a:t>Определение класса </a:t>
            </a:r>
            <a:r>
              <a:rPr lang="en-US" sz="3200" dirty="0" err="1">
                <a:latin typeface="Consolas" panose="020B0609020204030204" pitchFamily="49" charset="0"/>
              </a:rPr>
              <a:t>RedisClient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10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3B28F-FB7F-4C56-B9B1-ECCE2469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9" y="840920"/>
            <a:ext cx="8678635" cy="596628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Maximum number of versions to store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ConnectionMultiplexer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database;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Connect(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ConnectionMultiplexer.Connect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database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redis.GetDatabase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Exist(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Back(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6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3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11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D94ED-2249-456C-BEA0-0AD95D64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+mn-lt"/>
              </a:rPr>
              <a:t>Самостоятельно реализуйте методы из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RedisClient</a:t>
            </a:r>
            <a:r>
              <a:rPr lang="ru-RU" sz="1800" dirty="0">
                <a:latin typeface="+mn-lt"/>
              </a:rPr>
              <a:t>.</a:t>
            </a:r>
          </a:p>
          <a:p>
            <a:r>
              <a:rPr lang="ru-RU" sz="1800" dirty="0">
                <a:latin typeface="+mn-lt"/>
              </a:rPr>
              <a:t>Вам понадобятся методы: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ListGetByIndex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KeyExists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ListRightPush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ListRightPop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ListLength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ListLeftPop</a:t>
            </a:r>
            <a:r>
              <a:rPr lang="ru-RU" sz="1800" dirty="0">
                <a:latin typeface="+mn-lt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KeyDelete</a:t>
            </a:r>
            <a:endParaRPr lang="ru-RU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+mn-lt"/>
            </a:endParaRPr>
          </a:p>
          <a:p>
            <a:r>
              <a:rPr lang="ru-RU" sz="1800" dirty="0">
                <a:latin typeface="+mn-lt"/>
              </a:rPr>
              <a:t>Самостоятельно реализуйте логику в методе </a:t>
            </a:r>
            <a:r>
              <a:rPr lang="en-US" sz="1800" dirty="0">
                <a:latin typeface="+mn-lt"/>
              </a:rPr>
              <a:t>Main</a:t>
            </a:r>
            <a:r>
              <a:rPr lang="ru-RU" sz="1800" dirty="0">
                <a:latin typeface="+mn-lt"/>
              </a:rPr>
              <a:t> для реагирования на команды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back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latin typeface="+mn-lt"/>
              </a:rPr>
              <a:t>.</a:t>
            </a:r>
            <a:endParaRPr lang="ru-RU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98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E04C4-A11C-D74A-99A4-79C441E8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4. Работа с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2FC56C-F368-DC48-A693-E98B322D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82" y="807702"/>
            <a:ext cx="8678635" cy="5452935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ru-RU" sz="1800" dirty="0">
                <a:latin typeface="Consolas" panose="020B0609020204030204" pitchFamily="49" charset="0"/>
              </a:rPr>
              <a:t>У </a:t>
            </a:r>
            <a:r>
              <a:rPr lang="ru-RU" sz="1800" dirty="0" err="1">
                <a:latin typeface="Consolas" panose="020B0609020204030204" pitchFamily="49" charset="0"/>
              </a:rPr>
              <a:t>Склад.LIFE</a:t>
            </a:r>
            <a:r>
              <a:rPr lang="ru-RU" sz="1800" dirty="0">
                <a:latin typeface="Consolas" panose="020B0609020204030204" pitchFamily="49" charset="0"/>
              </a:rPr>
              <a:t> большое количество различных складов с различными видами товаров.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Руководству важно знать, какие виды товаров находятся на различных складах. Помогите </a:t>
            </a:r>
            <a:r>
              <a:rPr lang="ru-RU" sz="1800" dirty="0" err="1">
                <a:latin typeface="Consolas" panose="020B0609020204030204" pitchFamily="49" charset="0"/>
              </a:rPr>
              <a:t>Склад.LIFE</a:t>
            </a:r>
            <a:r>
              <a:rPr lang="ru-RU" sz="1800" dirty="0">
                <a:latin typeface="Consolas" panose="020B0609020204030204" pitchFamily="49" charset="0"/>
              </a:rPr>
              <a:t>. 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P.S. В последнее время с заказами все плохо, поэтому на склад только завозят новые виды товаров.</a:t>
            </a:r>
          </a:p>
          <a:p>
            <a:endParaRPr lang="ru-RU" sz="1800" dirty="0">
              <a:latin typeface="Consolas" panose="020B0609020204030204" pitchFamily="49" charset="0"/>
            </a:endParaRPr>
          </a:p>
          <a:p>
            <a:r>
              <a:rPr lang="ru-RU" sz="1800" dirty="0">
                <a:latin typeface="Consolas" panose="020B0609020204030204" pitchFamily="49" charset="0"/>
              </a:rPr>
              <a:t>На вход программе поступают следующие запросы: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1) add &lt;</a:t>
            </a:r>
            <a:r>
              <a:rPr lang="en-US" sz="1800" dirty="0" err="1">
                <a:latin typeface="Consolas" panose="020B0609020204030204" pitchFamily="49" charset="0"/>
              </a:rPr>
              <a:t>storage_name</a:t>
            </a:r>
            <a:r>
              <a:rPr lang="en-US" sz="1800" dirty="0">
                <a:latin typeface="Consolas" panose="020B0609020204030204" pitchFamily="49" charset="0"/>
              </a:rPr>
              <a:t>&gt; &lt;</a:t>
            </a:r>
            <a:r>
              <a:rPr lang="en-US" sz="1800" dirty="0" err="1">
                <a:latin typeface="Consolas" panose="020B0609020204030204" pitchFamily="49" charset="0"/>
              </a:rPr>
              <a:t>product_name</a:t>
            </a:r>
            <a:r>
              <a:rPr lang="en-US" sz="1800" dirty="0">
                <a:latin typeface="Consolas" panose="020B0609020204030204" pitchFamily="49" charset="0"/>
              </a:rPr>
              <a:t>&gt; - </a:t>
            </a:r>
            <a:r>
              <a:rPr lang="ru-RU" sz="1800" dirty="0">
                <a:latin typeface="Consolas" panose="020B0609020204030204" pitchFamily="49" charset="0"/>
              </a:rPr>
              <a:t>добавить вид товара на склад.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2) </a:t>
            </a:r>
            <a:r>
              <a:rPr lang="ru-RU" sz="1800" dirty="0" err="1">
                <a:latin typeface="Consolas" panose="020B0609020204030204" pitchFamily="49" charset="0"/>
              </a:rPr>
              <a:t>get</a:t>
            </a:r>
            <a:r>
              <a:rPr lang="ru-RU" sz="1800" dirty="0">
                <a:latin typeface="Consolas" panose="020B0609020204030204" pitchFamily="49" charset="0"/>
              </a:rPr>
              <a:t> &lt;</a:t>
            </a:r>
            <a:r>
              <a:rPr lang="ru-RU" sz="1800" dirty="0" err="1">
                <a:latin typeface="Consolas" panose="020B0609020204030204" pitchFamily="49" charset="0"/>
              </a:rPr>
              <a:t>storage_name</a:t>
            </a:r>
            <a:r>
              <a:rPr lang="ru-RU" sz="1800" dirty="0">
                <a:latin typeface="Consolas" panose="020B0609020204030204" pitchFamily="49" charset="0"/>
              </a:rPr>
              <a:t>&gt; - получить список всех видов товаров на складе.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3) </a:t>
            </a:r>
            <a:r>
              <a:rPr lang="ru-RU" sz="1800" dirty="0" err="1">
                <a:latin typeface="Consolas" panose="020B0609020204030204" pitchFamily="49" charset="0"/>
              </a:rPr>
              <a:t>exist</a:t>
            </a:r>
            <a:r>
              <a:rPr lang="ru-RU" sz="1800" dirty="0">
                <a:latin typeface="Consolas" panose="020B0609020204030204" pitchFamily="49" charset="0"/>
              </a:rPr>
              <a:t> &lt;</a:t>
            </a:r>
            <a:r>
              <a:rPr lang="ru-RU" sz="1800" dirty="0" err="1">
                <a:latin typeface="Consolas" panose="020B0609020204030204" pitchFamily="49" charset="0"/>
              </a:rPr>
              <a:t>storage_name</a:t>
            </a:r>
            <a:r>
              <a:rPr lang="ru-RU" sz="1800" dirty="0">
                <a:latin typeface="Consolas" panose="020B0609020204030204" pitchFamily="49" charset="0"/>
              </a:rPr>
              <a:t>&gt; &lt;</a:t>
            </a:r>
            <a:r>
              <a:rPr lang="ru-RU" sz="1800" dirty="0" err="1">
                <a:latin typeface="Consolas" panose="020B0609020204030204" pitchFamily="49" charset="0"/>
              </a:rPr>
              <a:t>product_name</a:t>
            </a:r>
            <a:r>
              <a:rPr lang="ru-RU" sz="1800" dirty="0">
                <a:latin typeface="Consolas" panose="020B0609020204030204" pitchFamily="49" charset="0"/>
              </a:rPr>
              <a:t>&gt; - узнать находится ли вид товара на складе.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4) exit - </a:t>
            </a:r>
            <a:r>
              <a:rPr lang="ru-RU" sz="1800" dirty="0">
                <a:latin typeface="Consolas" panose="020B0609020204030204" pitchFamily="49" charset="0"/>
              </a:rPr>
              <a:t>завершить программу.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0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929" y="136524"/>
            <a:ext cx="8678634" cy="58193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4</a:t>
            </a:r>
            <a:r>
              <a:rPr lang="en-US" dirty="0"/>
              <a:t>. </a:t>
            </a:r>
            <a:r>
              <a:rPr lang="ru-RU" dirty="0"/>
              <a:t>Определение класса </a:t>
            </a:r>
            <a:r>
              <a:rPr lang="en-US" sz="3200" dirty="0" err="1">
                <a:latin typeface="Consolas" panose="020B0609020204030204" pitchFamily="49" charset="0"/>
              </a:rPr>
              <a:t>RedisClient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13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3B28F-FB7F-4C56-B9B1-ECCE2469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9" y="840920"/>
            <a:ext cx="8678635" cy="596628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Maximum number of versions to store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ConnectionMultiplexer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database;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Connect(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ConnectionMultiplexer.Connect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database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redis.GetDatabase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Exist(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Back(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0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4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14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D94ED-2249-456C-BEA0-0AD95D64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+mn-lt"/>
              </a:rPr>
              <a:t>Самостоятельно реализуйте методы из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RedisClient</a:t>
            </a:r>
            <a:r>
              <a:rPr lang="ru-RU" sz="1800" dirty="0">
                <a:latin typeface="+mn-lt"/>
              </a:rPr>
              <a:t>.</a:t>
            </a:r>
          </a:p>
          <a:p>
            <a:r>
              <a:rPr lang="ru-RU" sz="1800" dirty="0">
                <a:latin typeface="+mn-lt"/>
              </a:rPr>
              <a:t>Вам </a:t>
            </a:r>
            <a:r>
              <a:rPr lang="ru-RU" sz="1800">
                <a:latin typeface="+mn-lt"/>
              </a:rPr>
              <a:t>понадобятся методы:</a:t>
            </a:r>
            <a:endParaRPr lang="ru-RU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SetAdd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KeyExists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SetContains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+mn-lt"/>
            </a:endParaRPr>
          </a:p>
          <a:p>
            <a:r>
              <a:rPr lang="ru-RU" sz="1800" dirty="0">
                <a:latin typeface="+mn-lt"/>
              </a:rPr>
              <a:t>Самостоятельно реализуйте логику в методе </a:t>
            </a:r>
            <a:r>
              <a:rPr lang="en-US" sz="1800" dirty="0">
                <a:latin typeface="+mn-lt"/>
              </a:rPr>
              <a:t>Main</a:t>
            </a:r>
            <a:r>
              <a:rPr lang="ru-RU" sz="1800" dirty="0">
                <a:latin typeface="+mn-lt"/>
              </a:rPr>
              <a:t> для реагирования на команды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exist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latin typeface="+mn-lt"/>
              </a:rPr>
              <a:t>.</a:t>
            </a:r>
            <a:endParaRPr lang="ru-RU" sz="18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979FE-F757-4C8D-A576-2E44A3701535}"/>
              </a:ext>
            </a:extLst>
          </p:cNvPr>
          <p:cNvSpPr txBox="1"/>
          <p:nvPr/>
        </p:nvSpPr>
        <p:spPr>
          <a:xfrm>
            <a:off x="152564" y="6176963"/>
            <a:ext cx="8678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Благодарность Михаилу Андрющенко за помощь в подготовке материалов к семинару.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09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NuGet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A00E-56D2-4694-9C35-7CF8BF3921DF}"/>
              </a:ext>
            </a:extLst>
          </p:cNvPr>
          <p:cNvSpPr txBox="1"/>
          <p:nvPr/>
        </p:nvSpPr>
        <p:spPr>
          <a:xfrm>
            <a:off x="78509" y="6488668"/>
            <a:ext cx="681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https://docs.microsoft.com/ru-ru/nuget/what-is-nuget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DFF1E-D395-48FB-B9C0-C279F1BC47B7}"/>
              </a:ext>
            </a:extLst>
          </p:cNvPr>
          <p:cNvSpPr txBox="1"/>
          <p:nvPr/>
        </p:nvSpPr>
        <p:spPr>
          <a:xfrm>
            <a:off x="180108" y="653143"/>
            <a:ext cx="8806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effectLst/>
                <a:latin typeface="Arial" panose="020B0604020202020204" pitchFamily="34" charset="0"/>
              </a:rPr>
              <a:t>NuGet</a:t>
            </a:r>
            <a:r>
              <a:rPr lang="ru-RU" b="0" i="0" dirty="0">
                <a:effectLst/>
                <a:latin typeface="Arial" panose="020B0604020202020204" pitchFamily="34" charset="0"/>
              </a:rPr>
              <a:t> —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система управления пакетами</a:t>
            </a:r>
            <a:r>
              <a:rPr lang="ru-RU" b="0" i="0" dirty="0">
                <a:effectLst/>
                <a:latin typeface="Arial" panose="020B0604020202020204" pitchFamily="34" charset="0"/>
              </a:rPr>
              <a:t> для платформ разработки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Microsoft</a:t>
            </a:r>
            <a:r>
              <a:rPr lang="ru-RU" b="0" i="0" dirty="0">
                <a:effectLst/>
                <a:latin typeface="Arial" panose="020B0604020202020204" pitchFamily="34" charset="0"/>
              </a:rPr>
              <a:t>, в </a:t>
            </a:r>
            <a:r>
              <a:rPr lang="ru-RU" b="0" i="0">
                <a:effectLst/>
                <a:latin typeface="Arial" panose="020B0604020202020204" pitchFamily="34" charset="0"/>
              </a:rPr>
              <a:t>первую очередь</a:t>
            </a:r>
            <a:r>
              <a:rPr lang="ru-RU">
                <a:latin typeface="Arial" panose="020B0604020202020204" pitchFamily="34" charset="0"/>
              </a:rPr>
              <a:t>,</a:t>
            </a:r>
            <a:r>
              <a:rPr lang="ru-RU" b="0" i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</a:rPr>
              <a:t>библиотек </a:t>
            </a:r>
            <a:r>
              <a:rPr lang="ru-RU" dirty="0">
                <a:latin typeface="Arial" panose="020B0604020202020204" pitchFamily="34" charset="0"/>
              </a:rPr>
              <a:t>.</a:t>
            </a:r>
            <a:r>
              <a:rPr lang="ru-RU">
                <a:latin typeface="Arial" panose="020B0604020202020204" pitchFamily="34" charset="0"/>
              </a:rPr>
              <a:t>NET</a:t>
            </a:r>
            <a:r>
              <a:rPr lang="ru-RU" b="0" i="0"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7B40BBD-D419-46FC-9DE5-18C495F1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20" y="1431791"/>
            <a:ext cx="5914286" cy="415238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34926A9-6B7A-4A00-AABA-DF3C4CBAD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513" y="4578590"/>
            <a:ext cx="5266667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3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  <a:r>
              <a:rPr lang="en-US" dirty="0"/>
              <a:t>. </a:t>
            </a:r>
            <a:r>
              <a:rPr lang="ru-RU" dirty="0"/>
              <a:t>Актуальные версии программ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3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5D1E8-90E0-4A63-ACDA-ECD5686995F4}"/>
              </a:ext>
            </a:extLst>
          </p:cNvPr>
          <p:cNvSpPr txBox="1"/>
          <p:nvPr/>
        </p:nvSpPr>
        <p:spPr>
          <a:xfrm>
            <a:off x="397162" y="1017164"/>
            <a:ext cx="8515927" cy="40934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onsolas" panose="020B0609020204030204" pitchFamily="49" charset="0"/>
              </a:rPr>
              <a:t>Разработчики одной крупной компании (HSE </a:t>
            </a:r>
            <a:r>
              <a:rPr lang="ru-RU" sz="2000" dirty="0" err="1">
                <a:latin typeface="Consolas" panose="020B0609020204030204" pitchFamily="49" charset="0"/>
              </a:rPr>
              <a:t>company</a:t>
            </a:r>
            <a:r>
              <a:rPr lang="ru-RU" sz="2000" dirty="0">
                <a:latin typeface="Consolas" panose="020B0609020204030204" pitchFamily="49" charset="0"/>
              </a:rPr>
              <a:t>) столкнулись с такой проблемой: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HSE </a:t>
            </a:r>
            <a:r>
              <a:rPr lang="ru-RU" sz="2000" dirty="0" err="1">
                <a:latin typeface="Consolas" panose="020B0609020204030204" pitchFamily="49" charset="0"/>
              </a:rPr>
              <a:t>company</a:t>
            </a:r>
            <a:r>
              <a:rPr lang="ru-RU" sz="2000" dirty="0">
                <a:latin typeface="Consolas" panose="020B0609020204030204" pitchFamily="49" charset="0"/>
              </a:rPr>
              <a:t> выпускает множество программных продуктов и постоянно их обновляет. 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Разработчики поняли, что хранить в Excel-таблице актуальные версии приложений неудобно, надо переходить на </a:t>
            </a:r>
            <a:r>
              <a:rPr lang="en-US" sz="2000" dirty="0">
                <a:latin typeface="Consolas" panose="020B0609020204030204" pitchFamily="49" charset="0"/>
              </a:rPr>
              <a:t>Redis, </a:t>
            </a:r>
            <a:r>
              <a:rPr lang="ru-RU" sz="2000" dirty="0">
                <a:latin typeface="Consolas" panose="020B0609020204030204" pitchFamily="49" charset="0"/>
              </a:rPr>
              <a:t>но времени на решение этой задачи у них совсем не осталось.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Помогите им!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На вход поступают запросы вида: </a:t>
            </a:r>
            <a:r>
              <a:rPr lang="ru-RU" sz="2000" dirty="0" err="1">
                <a:latin typeface="Consolas" panose="020B0609020204030204" pitchFamily="49" charset="0"/>
              </a:rPr>
              <a:t>name_of_application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new_version</a:t>
            </a:r>
            <a:r>
              <a:rPr lang="ru-RU" sz="2000" dirty="0">
                <a:latin typeface="Consolas" panose="020B0609020204030204" pitchFamily="49" charset="0"/>
              </a:rPr>
              <a:t>.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Требуется вывести текущую версию приложения и заменить ее на новую (если оно было в </a:t>
            </a:r>
            <a:r>
              <a:rPr lang="ru-RU" sz="2000" dirty="0" err="1">
                <a:latin typeface="Consolas" panose="020B0609020204030204" pitchFamily="49" charset="0"/>
              </a:rPr>
              <a:t>Redis</a:t>
            </a:r>
            <a:r>
              <a:rPr lang="ru-RU" sz="2000" dirty="0">
                <a:latin typeface="Consolas" panose="020B0609020204030204" pitchFamily="49" charset="0"/>
              </a:rPr>
              <a:t>),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или же вывести, что такого приложения не существует, и добавить его в </a:t>
            </a:r>
            <a:r>
              <a:rPr lang="ru-RU" sz="2000" dirty="0" err="1">
                <a:latin typeface="Consolas" panose="020B0609020204030204" pitchFamily="49" charset="0"/>
              </a:rPr>
              <a:t>Redis</a:t>
            </a:r>
            <a:r>
              <a:rPr lang="ru-RU" sz="2000" dirty="0">
                <a:latin typeface="Consolas" panose="020B0609020204030204" pitchFamily="49" charset="0"/>
              </a:rPr>
              <a:t>.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F0B76-9809-4560-848F-F986C830C538}"/>
              </a:ext>
            </a:extLst>
          </p:cNvPr>
          <p:cNvSpPr txBox="1"/>
          <p:nvPr/>
        </p:nvSpPr>
        <p:spPr>
          <a:xfrm>
            <a:off x="87744" y="6123060"/>
            <a:ext cx="7910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Все заготовки для проектов можно скачать из репозитория:</a:t>
            </a:r>
            <a:endParaRPr lang="en-US" dirty="0"/>
          </a:p>
          <a:p>
            <a:r>
              <a:rPr lang="ru-RU" dirty="0">
                <a:hlinkClick r:id="rId3"/>
              </a:rPr>
              <a:t>https://github.com/vdudarev</a:t>
            </a:r>
            <a:r>
              <a:rPr lang="ru-RU">
                <a:hlinkClick r:id="rId3"/>
              </a:rPr>
              <a:t>/RedisLabSrc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963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4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C230C-5E18-4A5E-9B18-635BC6F6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82" y="1203954"/>
            <a:ext cx="8678635" cy="4938228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RedisClient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ConnectionMultiplexer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database;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Connect(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ConnectionMultiplexer.Connect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database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redis.GetDatabase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key,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Exist(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Set(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key,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9E51B-6204-48A0-9010-941CC5DE3FC5}"/>
              </a:ext>
            </a:extLst>
          </p:cNvPr>
          <p:cNvSpPr txBox="1"/>
          <p:nvPr/>
        </p:nvSpPr>
        <p:spPr>
          <a:xfrm>
            <a:off x="148359" y="834622"/>
            <a:ext cx="7674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Consolas" panose="020B0609020204030204" pitchFamily="49" charset="0"/>
              </a:rPr>
              <a:t>Вам помогли разработать прототип класса для работы с </a:t>
            </a:r>
            <a:r>
              <a:rPr lang="en-US" sz="1800" dirty="0">
                <a:latin typeface="Consolas" panose="020B0609020204030204" pitchFamily="49" charset="0"/>
              </a:rPr>
              <a:t>Redis: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8FA1F-945D-49AA-842F-9E70B7769917}"/>
              </a:ext>
            </a:extLst>
          </p:cNvPr>
          <p:cNvSpPr txBox="1"/>
          <p:nvPr/>
        </p:nvSpPr>
        <p:spPr>
          <a:xfrm>
            <a:off x="232682" y="6188348"/>
            <a:ext cx="7201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Документация по клиенту для работы с </a:t>
            </a:r>
            <a:r>
              <a:rPr lang="en-US" dirty="0"/>
              <a:t>Redis:</a:t>
            </a:r>
          </a:p>
          <a:p>
            <a:r>
              <a:rPr lang="ru-RU" dirty="0">
                <a:hlinkClick r:id="rId3"/>
              </a:rPr>
              <a:t>https://stackexchange.github.io/StackExchange.Redis/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963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69296"/>
            <a:ext cx="7886700" cy="581931"/>
          </a:xfrm>
        </p:spPr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</a:t>
            </a:r>
            <a:r>
              <a:rPr lang="ru-RU" dirty="0"/>
              <a:t>. Список целых чисел.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5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3B28F-FB7F-4C56-B9B1-ECCE2469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82" y="1564348"/>
            <a:ext cx="8678635" cy="309077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RedisClient.Connect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e)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ваш код здесь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D4086-F597-4010-BC81-0D72C62491A4}"/>
              </a:ext>
            </a:extLst>
          </p:cNvPr>
          <p:cNvSpPr txBox="1"/>
          <p:nvPr/>
        </p:nvSpPr>
        <p:spPr>
          <a:xfrm>
            <a:off x="148359" y="834622"/>
            <a:ext cx="8762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Для подсоединения к локальной БД </a:t>
            </a:r>
            <a:r>
              <a:rPr lang="en-US" sz="1800" dirty="0">
                <a:latin typeface="Consolas" panose="020B0609020204030204" pitchFamily="49" charset="0"/>
              </a:rPr>
              <a:t>Redis</a:t>
            </a:r>
            <a:r>
              <a:rPr lang="ru-RU" sz="1800" dirty="0">
                <a:latin typeface="Consolas" panose="020B0609020204030204" pitchFamily="49" charset="0"/>
              </a:rPr>
              <a:t> с использованием заготовки библиотеки Вам необходимо подключиться к локальному серверу </a:t>
            </a:r>
            <a:r>
              <a:rPr lang="en-US" sz="1800" dirty="0">
                <a:latin typeface="Consolas" panose="020B0609020204030204" pitchFamily="49" charset="0"/>
              </a:rPr>
              <a:t>Redis: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C713B-5464-4321-9404-29ADC4547872}"/>
              </a:ext>
            </a:extLst>
          </p:cNvPr>
          <p:cNvSpPr txBox="1"/>
          <p:nvPr/>
        </p:nvSpPr>
        <p:spPr>
          <a:xfrm>
            <a:off x="190520" y="4845526"/>
            <a:ext cx="8762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Обратите внимание, чтобы программа работала успешно локальный </a:t>
            </a:r>
            <a:r>
              <a:rPr lang="en-US" dirty="0">
                <a:latin typeface="Consolas" panose="020B0609020204030204" pitchFamily="49" charset="0"/>
              </a:rPr>
              <a:t>Redis-</a:t>
            </a:r>
            <a:r>
              <a:rPr lang="ru-RU" dirty="0">
                <a:latin typeface="Consolas" panose="020B0609020204030204" pitchFamily="49" charset="0"/>
              </a:rPr>
              <a:t>сервер должен быть запущен на вашем компьютере.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C6654-061E-427A-AE9B-21890676FF39}"/>
              </a:ext>
            </a:extLst>
          </p:cNvPr>
          <p:cNvSpPr txBox="1"/>
          <p:nvPr/>
        </p:nvSpPr>
        <p:spPr>
          <a:xfrm>
            <a:off x="190520" y="5801490"/>
            <a:ext cx="8762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Самостоятельно доработайте класс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RedisClient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(вам понадобятся методы</a:t>
            </a:r>
            <a:r>
              <a:rPr lang="ru-RU" sz="1800" dirty="0">
                <a:latin typeface="Consolas" panose="020B0609020204030204" pitchFamily="49" charset="0"/>
              </a:rPr>
              <a:t> из </a:t>
            </a:r>
            <a:r>
              <a:rPr lang="en-US" sz="1800" dirty="0" err="1">
                <a:latin typeface="Consolas" panose="020B0609020204030204" pitchFamily="49" charset="0"/>
              </a:rPr>
              <a:t>Idatabase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StringGetSet</a:t>
            </a:r>
            <a:r>
              <a:rPr lang="ru-RU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KeyExists</a:t>
            </a:r>
            <a:r>
              <a:rPr lang="ru-RU" sz="1800" dirty="0">
                <a:latin typeface="Consolas" panose="020B0609020204030204" pitchFamily="49" charset="0"/>
              </a:rPr>
              <a:t> и </a:t>
            </a:r>
            <a:r>
              <a:rPr lang="en-US" sz="1800" dirty="0" err="1">
                <a:latin typeface="Consolas" panose="020B0609020204030204" pitchFamily="49" charset="0"/>
              </a:rPr>
              <a:t>StringSet</a:t>
            </a:r>
            <a:r>
              <a:rPr lang="ru-RU" dirty="0">
                <a:latin typeface="Consolas" panose="020B0609020204030204" pitchFamily="49" charset="0"/>
              </a:rPr>
              <a:t>) и дополните </a:t>
            </a:r>
            <a:r>
              <a:rPr lang="en-US" dirty="0">
                <a:latin typeface="Consolas" panose="020B0609020204030204" pitchFamily="49" charset="0"/>
              </a:rPr>
              <a:t>Main </a:t>
            </a:r>
            <a:r>
              <a:rPr lang="ru-RU" dirty="0">
                <a:latin typeface="Consolas" panose="020B0609020204030204" pitchFamily="49" charset="0"/>
              </a:rPr>
              <a:t>для демонстрации возможностей.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8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929" y="136524"/>
            <a:ext cx="8678634" cy="581931"/>
          </a:xfrm>
        </p:spPr>
        <p:txBody>
          <a:bodyPr>
            <a:normAutofit/>
          </a:bodyPr>
          <a:lstStyle/>
          <a:p>
            <a:r>
              <a:rPr lang="ru-RU" dirty="0"/>
              <a:t>Задача 2</a:t>
            </a:r>
            <a:r>
              <a:rPr lang="en-US" dirty="0"/>
              <a:t>. </a:t>
            </a:r>
            <a:r>
              <a:rPr lang="ru-RU" dirty="0"/>
              <a:t>Количество товаров на складе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6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3B28F-FB7F-4C56-B9B1-ECCE2469255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sz="1800" dirty="0">
                <a:latin typeface="Consolas" panose="020B0609020204030204" pitchFamily="49" charset="0"/>
              </a:rPr>
              <a:t>Компания </a:t>
            </a:r>
            <a:r>
              <a:rPr lang="ru-RU" sz="1800" dirty="0" err="1">
                <a:latin typeface="Consolas" panose="020B0609020204030204" pitchFamily="49" charset="0"/>
              </a:rPr>
              <a:t>Склад.LIFE</a:t>
            </a:r>
            <a:r>
              <a:rPr lang="ru-RU" sz="1800" dirty="0">
                <a:latin typeface="Consolas" panose="020B0609020204030204" pitchFamily="49" charset="0"/>
              </a:rPr>
              <a:t> занимается грузоперевозками.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Напишите программу, которая отвечает за учет товаров на складе, т.е. сколько штук каждого товара хранится на складе.</a:t>
            </a:r>
          </a:p>
          <a:p>
            <a:endParaRPr lang="ru-RU" sz="1800" dirty="0">
              <a:latin typeface="Consolas" panose="020B0609020204030204" pitchFamily="49" charset="0"/>
            </a:endParaRPr>
          </a:p>
          <a:p>
            <a:r>
              <a:rPr lang="ru-RU" sz="1800" dirty="0">
                <a:latin typeface="Consolas" panose="020B0609020204030204" pitchFamily="49" charset="0"/>
              </a:rPr>
              <a:t>Существует 4 типа запросов: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1) </a:t>
            </a:r>
            <a:r>
              <a:rPr lang="ru-RU" sz="1800" dirty="0" err="1">
                <a:latin typeface="Consolas" panose="020B0609020204030204" pitchFamily="49" charset="0"/>
              </a:rPr>
              <a:t>add</a:t>
            </a:r>
            <a:r>
              <a:rPr lang="ru-RU" sz="1800" dirty="0">
                <a:latin typeface="Consolas" panose="020B0609020204030204" pitchFamily="49" charset="0"/>
              </a:rPr>
              <a:t> &lt;</a:t>
            </a:r>
            <a:r>
              <a:rPr lang="ru-RU" sz="1800" dirty="0" err="1">
                <a:latin typeface="Consolas" panose="020B0609020204030204" pitchFamily="49" charset="0"/>
              </a:rPr>
              <a:t>product_name</a:t>
            </a:r>
            <a:r>
              <a:rPr lang="ru-RU" sz="1800" dirty="0">
                <a:latin typeface="Consolas" panose="020B0609020204030204" pitchFamily="49" charset="0"/>
              </a:rPr>
              <a:t>&gt; - добавить на склад один товар с названием </a:t>
            </a:r>
            <a:r>
              <a:rPr lang="ru-RU" sz="1800" dirty="0" err="1">
                <a:latin typeface="Consolas" panose="020B0609020204030204" pitchFamily="49" charset="0"/>
              </a:rPr>
              <a:t>product_name</a:t>
            </a:r>
            <a:r>
              <a:rPr lang="ru-RU" sz="1800" dirty="0">
                <a:latin typeface="Consolas" panose="020B0609020204030204" pitchFamily="49" charset="0"/>
              </a:rPr>
              <a:t>.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2) </a:t>
            </a:r>
            <a:r>
              <a:rPr lang="ru-RU" sz="1800" dirty="0" err="1">
                <a:latin typeface="Consolas" panose="020B0609020204030204" pitchFamily="49" charset="0"/>
              </a:rPr>
              <a:t>remove</a:t>
            </a:r>
            <a:r>
              <a:rPr lang="ru-RU" sz="1800" dirty="0">
                <a:latin typeface="Consolas" panose="020B0609020204030204" pitchFamily="49" charset="0"/>
              </a:rPr>
              <a:t> &lt;</a:t>
            </a:r>
            <a:r>
              <a:rPr lang="ru-RU" sz="1800" dirty="0" err="1">
                <a:latin typeface="Consolas" panose="020B0609020204030204" pitchFamily="49" charset="0"/>
              </a:rPr>
              <a:t>product_name</a:t>
            </a:r>
            <a:r>
              <a:rPr lang="ru-RU" sz="1800" dirty="0">
                <a:latin typeface="Consolas" panose="020B0609020204030204" pitchFamily="49" charset="0"/>
              </a:rPr>
              <a:t>&gt; - удалить со склада один товар с названием </a:t>
            </a:r>
            <a:r>
              <a:rPr lang="ru-RU" sz="1800" dirty="0" err="1">
                <a:latin typeface="Consolas" panose="020B0609020204030204" pitchFamily="49" charset="0"/>
              </a:rPr>
              <a:t>product_name</a:t>
            </a:r>
            <a:endParaRPr lang="ru-RU" sz="1800" dirty="0">
              <a:latin typeface="Consolas" panose="020B0609020204030204" pitchFamily="49" charset="0"/>
            </a:endParaRPr>
          </a:p>
          <a:p>
            <a:r>
              <a:rPr lang="ru-RU" sz="1800" dirty="0">
                <a:latin typeface="Consolas" panose="020B0609020204030204" pitchFamily="49" charset="0"/>
              </a:rPr>
              <a:t>(Если товаров с таким названием на складе нет, то уведомить пользователя об этом)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3) </a:t>
            </a:r>
            <a:r>
              <a:rPr lang="ru-RU" sz="1800" dirty="0" err="1">
                <a:latin typeface="Consolas" panose="020B0609020204030204" pitchFamily="49" charset="0"/>
              </a:rPr>
              <a:t>show</a:t>
            </a:r>
            <a:r>
              <a:rPr lang="ru-RU" sz="1800" dirty="0">
                <a:latin typeface="Consolas" panose="020B0609020204030204" pitchFamily="49" charset="0"/>
              </a:rPr>
              <a:t> - вывести содержимое склада (все товары и их количества).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4) exit - </a:t>
            </a:r>
            <a:r>
              <a:rPr lang="ru-RU" sz="1800" dirty="0">
                <a:latin typeface="Consolas" panose="020B0609020204030204" pitchFamily="49" charset="0"/>
              </a:rPr>
              <a:t>завершить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929" y="136524"/>
            <a:ext cx="8678634" cy="58193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2</a:t>
            </a:r>
            <a:r>
              <a:rPr lang="en-US" dirty="0"/>
              <a:t>. </a:t>
            </a:r>
            <a:r>
              <a:rPr lang="ru-RU" dirty="0"/>
              <a:t>Определение класса </a:t>
            </a:r>
            <a:r>
              <a:rPr lang="en-US" sz="3200" dirty="0" err="1">
                <a:latin typeface="Consolas" panose="020B0609020204030204" pitchFamily="49" charset="0"/>
              </a:rPr>
              <a:t>RedisClient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7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3B28F-FB7F-4C56-B9B1-ECCE2469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9" y="840920"/>
            <a:ext cx="8678635" cy="596628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ConnectionMultiplexer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IDatabase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database;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server;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Connect(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"localhost"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ConnectionMultiplexer.Connect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allowAdmin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=true"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database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redis.GetDatabase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server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redis.GetServer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6379);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AddOne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RemoveOne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Exist(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GetAsLong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разместите ваш код здесь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Get keys in Redis server with special beginning.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&lt;param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name="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keyBeginning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Special beginning.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GetKeys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keyBeginning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server.Keys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(pattern: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keyBeginning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*"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.Select(x =&gt;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x.ToString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7850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t>8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D94ED-2249-456C-BEA0-0AD95D64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+mn-lt"/>
              </a:rPr>
              <a:t>Самостоятельно реализуйте методы из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RedisClient</a:t>
            </a:r>
            <a:r>
              <a:rPr lang="ru-RU" sz="1800" dirty="0">
                <a:latin typeface="+mn-lt"/>
              </a:rPr>
              <a:t>.</a:t>
            </a:r>
          </a:p>
          <a:p>
            <a:r>
              <a:rPr lang="ru-RU" sz="1800" dirty="0">
                <a:latin typeface="+mn-lt"/>
              </a:rPr>
              <a:t>Вам понадобятся методы (</a:t>
            </a:r>
            <a:r>
              <a:rPr lang="en-US" sz="1800" b="0" dirty="0">
                <a:latin typeface="+mn-lt"/>
                <a:hlinkClick r:id="rId3"/>
              </a:rPr>
              <a:t>https://stackexchange.github.io/StackExchange.Redis/KeysValues.html</a:t>
            </a:r>
            <a:r>
              <a:rPr lang="ru-RU" sz="1800" dirty="0">
                <a:latin typeface="+mn-lt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+mn-lt"/>
              </a:rPr>
              <a:t>KeyExists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+mn-lt"/>
              </a:rPr>
              <a:t>StringGet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+mn-lt"/>
              </a:rPr>
              <a:t>StringSet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+mn-lt"/>
              </a:rPr>
              <a:t>StringIncrement</a:t>
            </a:r>
            <a:endParaRPr lang="ru-RU" sz="1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+mn-lt"/>
              </a:rPr>
              <a:t>StringDecrement</a:t>
            </a:r>
            <a:r>
              <a:rPr lang="ru-RU" sz="1800" dirty="0">
                <a:latin typeface="+mn-lt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+mn-lt"/>
            </a:endParaRPr>
          </a:p>
          <a:p>
            <a:r>
              <a:rPr lang="ru-RU" sz="1800" dirty="0">
                <a:latin typeface="+mn-lt"/>
              </a:rPr>
              <a:t>Самостоятельно реализуйте логику в методе </a:t>
            </a:r>
            <a:r>
              <a:rPr lang="en-US" sz="1800" dirty="0">
                <a:latin typeface="+mn-lt"/>
              </a:rPr>
              <a:t>Main</a:t>
            </a:r>
            <a:r>
              <a:rPr lang="ru-RU" sz="1800" dirty="0">
                <a:latin typeface="+mn-lt"/>
              </a:rPr>
              <a:t> для реагирования на команды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remove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show</a:t>
            </a:r>
            <a:r>
              <a:rPr lang="en-US" sz="1800" dirty="0">
                <a:latin typeface="+mn-lt"/>
              </a:rPr>
              <a:t>.</a:t>
            </a:r>
            <a:endParaRPr lang="ru-RU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5827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r>
              <a:rPr lang="ru-RU" dirty="0"/>
              <a:t>. Версии приложений.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F2F3-AEAF-4FB7-80D2-09F9D6DDE653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32C87-8578-4565-8B51-D3B689B6C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9" y="840921"/>
            <a:ext cx="8678635" cy="491333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sz="1800" dirty="0">
                <a:latin typeface="Consolas" panose="020B0609020204030204" pitchFamily="49" charset="0"/>
              </a:rPr>
              <a:t>Разработчики из HSE </a:t>
            </a:r>
            <a:r>
              <a:rPr lang="ru-RU" sz="1800" dirty="0" err="1">
                <a:latin typeface="Consolas" panose="020B0609020204030204" pitchFamily="49" charset="0"/>
              </a:rPr>
              <a:t>company</a:t>
            </a:r>
            <a:r>
              <a:rPr lang="ru-RU" sz="1800" dirty="0">
                <a:latin typeface="Consolas" panose="020B0609020204030204" pitchFamily="49" charset="0"/>
              </a:rPr>
              <a:t> просят доработать ваше приложение!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Дело в том, что разработчики тоже ошибаются, и приходится откатывать приложение к предыдущей версии.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К тому же, HSE </a:t>
            </a:r>
            <a:r>
              <a:rPr lang="ru-RU" sz="1800" dirty="0" err="1">
                <a:latin typeface="Consolas" panose="020B0609020204030204" pitchFamily="49" charset="0"/>
              </a:rPr>
              <a:t>company</a:t>
            </a:r>
            <a:r>
              <a:rPr lang="ru-RU" sz="1800" dirty="0">
                <a:latin typeface="Consolas" panose="020B0609020204030204" pitchFamily="49" charset="0"/>
              </a:rPr>
              <a:t> не хочет расходовать много памяти, поэтому было принято решение хранить только определенное количество последних версий приложений (</a:t>
            </a:r>
            <a:r>
              <a:rPr lang="ru-RU" sz="1800" dirty="0" err="1">
                <a:latin typeface="Consolas" panose="020B0609020204030204" pitchFamily="49" charset="0"/>
              </a:rPr>
              <a:t>MaxCount</a:t>
            </a:r>
            <a:r>
              <a:rPr lang="ru-RU" sz="1800" dirty="0">
                <a:latin typeface="Consolas" panose="020B0609020204030204" pitchFamily="49" charset="0"/>
              </a:rPr>
              <a:t>).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На вход программе подаются запросы следующего типа: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1) </a:t>
            </a:r>
            <a:r>
              <a:rPr lang="ru-RU" sz="1800" b="1" dirty="0" err="1">
                <a:latin typeface="Consolas" panose="020B0609020204030204" pitchFamily="49" charset="0"/>
              </a:rPr>
              <a:t>add</a:t>
            </a:r>
            <a:r>
              <a:rPr lang="ru-RU" sz="1800" dirty="0">
                <a:latin typeface="Consolas" panose="020B0609020204030204" pitchFamily="49" charset="0"/>
              </a:rPr>
              <a:t> &lt;</a:t>
            </a:r>
            <a:r>
              <a:rPr lang="ru-RU" sz="1800" dirty="0" err="1">
                <a:latin typeface="Consolas" panose="020B0609020204030204" pitchFamily="49" charset="0"/>
              </a:rPr>
              <a:t>application_name</a:t>
            </a:r>
            <a:r>
              <a:rPr lang="ru-RU" sz="1800" dirty="0">
                <a:latin typeface="Consolas" panose="020B0609020204030204" pitchFamily="49" charset="0"/>
              </a:rPr>
              <a:t>&gt; &lt;</a:t>
            </a:r>
            <a:r>
              <a:rPr lang="ru-RU" sz="1800" dirty="0" err="1">
                <a:latin typeface="Consolas" panose="020B0609020204030204" pitchFamily="49" charset="0"/>
              </a:rPr>
              <a:t>version</a:t>
            </a:r>
            <a:r>
              <a:rPr lang="ru-RU" sz="1800" dirty="0">
                <a:latin typeface="Consolas" panose="020B0609020204030204" pitchFamily="49" charset="0"/>
              </a:rPr>
              <a:t>&gt; - добавить актуальную версию приложения.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2) </a:t>
            </a:r>
            <a:r>
              <a:rPr lang="ru-RU" sz="1800" b="1" dirty="0" err="1">
                <a:latin typeface="Consolas" panose="020B0609020204030204" pitchFamily="49" charset="0"/>
              </a:rPr>
              <a:t>back</a:t>
            </a:r>
            <a:r>
              <a:rPr lang="ru-RU" sz="1800" dirty="0">
                <a:latin typeface="Consolas" panose="020B0609020204030204" pitchFamily="49" charset="0"/>
              </a:rPr>
              <a:t> &lt;</a:t>
            </a:r>
            <a:r>
              <a:rPr lang="ru-RU" sz="1800" dirty="0" err="1">
                <a:latin typeface="Consolas" panose="020B0609020204030204" pitchFamily="49" charset="0"/>
              </a:rPr>
              <a:t>application_name</a:t>
            </a:r>
            <a:r>
              <a:rPr lang="ru-RU" sz="1800" dirty="0">
                <a:latin typeface="Consolas" panose="020B0609020204030204" pitchFamily="49" charset="0"/>
              </a:rPr>
              <a:t>&gt; - откатить приложение до предыдущей версии. Если предыдущей нет, то удалить приложение.</a:t>
            </a:r>
          </a:p>
          <a:p>
            <a:r>
              <a:rPr lang="ru-RU" sz="1800" dirty="0">
                <a:latin typeface="Consolas" panose="020B0609020204030204" pitchFamily="49" charset="0"/>
              </a:rPr>
              <a:t>3) </a:t>
            </a:r>
            <a:r>
              <a:rPr lang="ru-RU" sz="1800" b="1" dirty="0" err="1">
                <a:latin typeface="Consolas" panose="020B0609020204030204" pitchFamily="49" charset="0"/>
              </a:rPr>
              <a:t>get</a:t>
            </a:r>
            <a:r>
              <a:rPr lang="ru-RU" sz="1800" dirty="0">
                <a:latin typeface="Consolas" panose="020B0609020204030204" pitchFamily="49" charset="0"/>
              </a:rPr>
              <a:t> &lt;</a:t>
            </a:r>
            <a:r>
              <a:rPr lang="ru-RU" sz="1800" dirty="0" err="1">
                <a:latin typeface="Consolas" panose="020B0609020204030204" pitchFamily="49" charset="0"/>
              </a:rPr>
              <a:t>application_name</a:t>
            </a:r>
            <a:r>
              <a:rPr lang="ru-RU" sz="1800" dirty="0">
                <a:latin typeface="Consolas" panose="020B0609020204030204" pitchFamily="49" charset="0"/>
              </a:rPr>
              <a:t>&gt; - получить актуальную версию приложения. Если приложения нет, то сообщить об этом.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4) </a:t>
            </a:r>
            <a:r>
              <a:rPr lang="en-US" sz="1800" b="1" dirty="0">
                <a:latin typeface="Consolas" panose="020B0609020204030204" pitchFamily="49" charset="0"/>
              </a:rPr>
              <a:t>exit</a:t>
            </a:r>
            <a:r>
              <a:rPr lang="en-US" sz="1800" dirty="0">
                <a:latin typeface="Consolas" panose="020B0609020204030204" pitchFamily="49" charset="0"/>
              </a:rPr>
              <a:t> - </a:t>
            </a:r>
            <a:r>
              <a:rPr lang="ru-RU" sz="1800" dirty="0">
                <a:latin typeface="Consolas" panose="020B0609020204030204" pitchFamily="49" charset="0"/>
              </a:rPr>
              <a:t>завершить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2855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ming" id="{F1E4D8B1-96B7-49B9-92C8-2B3424F6582D}" vid="{8183A2FE-724D-42EF-B20B-DC99BF43CE6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6065</TotalTime>
  <Words>1388</Words>
  <Application>Microsoft Office PowerPoint</Application>
  <PresentationFormat>Экран (4:3)</PresentationFormat>
  <Paragraphs>212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Programming</vt:lpstr>
      <vt:lpstr>Модуль 2, практическое занятие, неделя 2</vt:lpstr>
      <vt:lpstr>Введение в NuGet</vt:lpstr>
      <vt:lpstr>Задача 1. Актуальные версии программ</vt:lpstr>
      <vt:lpstr>Задача 1</vt:lpstr>
      <vt:lpstr>Задача 1. Список целых чисел.</vt:lpstr>
      <vt:lpstr>Задача 2. Количество товаров на складе</vt:lpstr>
      <vt:lpstr>Задача 2. Определение класса RedisClient</vt:lpstr>
      <vt:lpstr>Задача 2</vt:lpstr>
      <vt:lpstr>Задача 3. Версии приложений.</vt:lpstr>
      <vt:lpstr>Задача 3. Определение класса RedisClient</vt:lpstr>
      <vt:lpstr>Задача 3</vt:lpstr>
      <vt:lpstr>Задача 4. Работа с множествами</vt:lpstr>
      <vt:lpstr>Задача 4. Определение класса RedisClient</vt:lpstr>
      <vt:lpstr>Задача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2, практическое занятие 1</dc:title>
  <dc:creator>Olga Maksimenkova</dc:creator>
  <cp:lastModifiedBy>Дударев Виктор Анатольевич</cp:lastModifiedBy>
  <cp:revision>142</cp:revision>
  <dcterms:created xsi:type="dcterms:W3CDTF">2014-11-02T19:49:53Z</dcterms:created>
  <dcterms:modified xsi:type="dcterms:W3CDTF">2021-11-01T20:20:49Z</dcterms:modified>
</cp:coreProperties>
</file>