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4" r:id="rId2"/>
    <p:sldId id="257" r:id="rId3"/>
    <p:sldId id="264" r:id="rId4"/>
    <p:sldId id="28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90" r:id="rId14"/>
    <p:sldId id="274" r:id="rId15"/>
    <p:sldId id="273" r:id="rId16"/>
    <p:sldId id="291" r:id="rId1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8A92A-7BA3-41B3-9728-149AFD403BD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B1BF-7370-4F08-B0FD-B7B7D4977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2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37548-9B03-4500-ADA0-2E1523D64E8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08AB3-4E89-48AC-99B3-08E228A6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CCC-BD65-4261-8D98-F124B097C757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4CC9-A2E2-41FA-A030-C42854D0697D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8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29B1-3681-4AA5-A8DE-F3D7652F2328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92B-D451-4F28-8871-796C2762E83F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31E1-C39F-4593-A60F-28E54471CE69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6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C77-6541-484C-A24F-D6F1FA54B23B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063-7935-4333-94BF-616F6029E3AD}" type="datetime1">
              <a:rPr lang="ru-RU" smtClean="0"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F305-D586-42C8-8EA3-61458594812A}" type="datetime1">
              <a:rPr lang="ru-RU" smtClean="0"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F4A-1552-4280-A53B-53376BB28DF3}" type="datetime1">
              <a:rPr lang="ru-RU" smtClean="0"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9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1F3A-DAB3-42CA-B01B-25565104D302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2D09-F601-4A32-A6C4-F7496594BE38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41D4-EAD3-4F82-9FD9-13BD6EDAFFB1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Модуль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практическое занятие, неделя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cs typeface="Arial" charset="0"/>
              </a:rPr>
              <a:t>Дисциплина «Программирование»	В.В. </a:t>
            </a:r>
            <a:r>
              <a:rPr lang="ru-RU" dirty="0" err="1">
                <a:cs typeface="Arial" charset="0"/>
              </a:rPr>
              <a:t>Подбельский</a:t>
            </a:r>
            <a:r>
              <a:rPr lang="ru-RU" dirty="0">
                <a:cs typeface="Arial" charset="0"/>
              </a:rPr>
              <a:t>, О.В. </a:t>
            </a:r>
            <a:r>
              <a:rPr lang="ru-RU" dirty="0" err="1">
                <a:cs typeface="Arial" charset="0"/>
              </a:rPr>
              <a:t>Максименкова</a:t>
            </a:r>
            <a:endParaRPr lang="ru-RU" dirty="0">
              <a:cs typeface="Arial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685800" y="4191000"/>
            <a:ext cx="7772400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ru-RU" altLang="ru-RU" sz="2800" b="1" dirty="0">
                <a:solidFill>
                  <a:srgbClr val="009900"/>
                </a:solidFill>
              </a:rPr>
              <a:t>Автономные XAML-файлы</a:t>
            </a:r>
          </a:p>
          <a:p>
            <a:pPr lvl="1"/>
            <a:r>
              <a:rPr lang="ru-RU" altLang="ru-RU" sz="2800" b="1" dirty="0">
                <a:solidFill>
                  <a:srgbClr val="009900"/>
                </a:solidFill>
              </a:rPr>
              <a:t>Привязка данных</a:t>
            </a:r>
          </a:p>
          <a:p>
            <a:pPr lvl="1"/>
            <a:r>
              <a:rPr lang="ru-RU" altLang="ru-RU" sz="2800" b="1" dirty="0">
                <a:solidFill>
                  <a:srgbClr val="009900"/>
                </a:solidFill>
              </a:rPr>
              <a:t>Коды обработки событий</a:t>
            </a: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415255" y="847151"/>
            <a:ext cx="8313489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TextBox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TextBox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"input"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tb.FontWeight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FontWeights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.Bold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canvas.Children.Add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lb.Background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SolidColorBrush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.Beige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lb.Content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"\"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Плавающая\" надпись"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canvas.Children.Add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tb.TextChanged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(s, e) =&gt;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.SetLeft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"ERROR!!!"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canvas;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17FE519-D82A-4A62-B6C7-5FA6001A6F12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Возможное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29629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297" y="1622248"/>
            <a:ext cx="3902299" cy="37477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9297" y="814530"/>
            <a:ext cx="8225405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Создать автономный </a:t>
            </a:r>
            <a:r>
              <a:rPr lang="ru-RU" i="1" dirty="0"/>
              <a:t>XAML</a:t>
            </a:r>
            <a:r>
              <a:rPr lang="ru-RU" dirty="0"/>
              <a:t> файл, отображающий окно, в котором с помощью значений ползунков можно изменять положение шарика на экране. </a:t>
            </a:r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E36963-17C6-499F-9F18-CBF8722B213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Действия с ползунками. Привязка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1746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89420" y="966054"/>
            <a:ext cx="8531603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"300"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"220"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LightBlue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ShowGridLines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Minimum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Maximum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="Vertical"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&lt;Canvas&gt;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следующий слайд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&lt;Slider&gt; 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следующий слайд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9D36FEB-228E-4935-BCC8-172A41B5DAC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Действия с ползунками</a:t>
            </a:r>
          </a:p>
        </p:txBody>
      </p:sp>
    </p:spTree>
    <p:extLst>
      <p:ext uri="{BB962C8B-B14F-4D97-AF65-F5344CB8AC3E}">
        <p14:creationId xmlns:p14="http://schemas.microsoft.com/office/powerpoint/2010/main" val="78163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545284" y="1859340"/>
            <a:ext cx="8137322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"canvas"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LightYellow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Ellipse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"10"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"10"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Canvas.Left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=Value}"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Canvas.Bottom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=Value}"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Minimum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Maximum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="Horizontal"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6D7B5AF-9780-4420-9F72-9BCB1B59F988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Действия с ползунками</a:t>
            </a:r>
          </a:p>
        </p:txBody>
      </p:sp>
    </p:spTree>
    <p:extLst>
      <p:ext uri="{BB962C8B-B14F-4D97-AF65-F5344CB8AC3E}">
        <p14:creationId xmlns:p14="http://schemas.microsoft.com/office/powerpoint/2010/main" val="63981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7292" y="2082030"/>
            <a:ext cx="5969358" cy="388298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B022D8-9574-42C3-B4FD-414D804D3DF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Рисуем каракули</a:t>
            </a:r>
          </a:p>
        </p:txBody>
      </p:sp>
    </p:spTree>
    <p:extLst>
      <p:ext uri="{BB962C8B-B14F-4D97-AF65-F5344CB8AC3E}">
        <p14:creationId xmlns:p14="http://schemas.microsoft.com/office/powerpoint/2010/main" val="305535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10393" y="966054"/>
            <a:ext cx="8523214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LightBlue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ShowGridLines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="250"&gt;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Minimum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Maximum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="Vertical"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"canvas"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LightYellow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Minimum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Maximum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="Horizontal"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="Clear"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3143E93-E7EB-48B3-A5DF-1BD6F699A895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Рисуем каракули.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XAML-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</a:p>
        </p:txBody>
      </p:sp>
    </p:spTree>
    <p:extLst>
      <p:ext uri="{BB962C8B-B14F-4D97-AF65-F5344CB8AC3E}">
        <p14:creationId xmlns:p14="http://schemas.microsoft.com/office/powerpoint/2010/main" val="365318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30258" y="1764353"/>
            <a:ext cx="8269362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Самостоятельно разработайте фоновый код на C# для решения задачи</a:t>
            </a:r>
          </a:p>
          <a:p>
            <a:endParaRPr lang="ru-RU" dirty="0"/>
          </a:p>
          <a:p>
            <a:r>
              <a:rPr lang="ru-RU" dirty="0"/>
              <a:t>Рекомендации: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Создайте объект </a:t>
            </a:r>
            <a:r>
              <a:rPr lang="en-US" b="1" dirty="0"/>
              <a:t>Polyline</a:t>
            </a:r>
            <a:r>
              <a:rPr lang="ru-RU" dirty="0"/>
              <a:t>. Для него определите:  </a:t>
            </a:r>
            <a:r>
              <a:rPr lang="en-US" b="1" dirty="0"/>
              <a:t>Stroke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b="1" dirty="0" err="1"/>
              <a:t>StrokeThickness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b="1" dirty="0"/>
              <a:t>Points</a:t>
            </a:r>
            <a:r>
              <a:rPr lang="ru-RU" dirty="0"/>
              <a:t>.  Подключите объект </a:t>
            </a:r>
            <a:r>
              <a:rPr lang="en-US" b="1" dirty="0"/>
              <a:t>Polyline</a:t>
            </a:r>
            <a:r>
              <a:rPr lang="ru-RU" dirty="0"/>
              <a:t> к экземпляру </a:t>
            </a:r>
            <a:r>
              <a:rPr lang="en-US" b="1" dirty="0"/>
              <a:t>Canvas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 каждом изменении значений элементов </a:t>
            </a:r>
            <a:r>
              <a:rPr lang="en-US" b="1" dirty="0"/>
              <a:t>Slider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дополняйте коллекцию </a:t>
            </a:r>
            <a:r>
              <a:rPr lang="en-US" b="1" dirty="0"/>
              <a:t>Points</a:t>
            </a:r>
            <a:r>
              <a:rPr lang="ru-RU" dirty="0"/>
              <a:t>  новой точкой,  с новыми координатами.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В обработчике нажатия на клавишу вызывайте метод  </a:t>
            </a:r>
            <a:r>
              <a:rPr lang="ru-RU" b="1" dirty="0" err="1"/>
              <a:t>Points.Clear</a:t>
            </a:r>
            <a:r>
              <a:rPr lang="ru-RU" b="1" dirty="0"/>
              <a:t>()</a:t>
            </a:r>
            <a:r>
              <a:rPr lang="ru-RU" dirty="0"/>
              <a:t>. </a:t>
            </a:r>
          </a:p>
          <a:p>
            <a:pPr marL="342900" indent="-342900">
              <a:buAutoNum type="arabicParenR" startAt="2"/>
            </a:pPr>
            <a:endParaRPr lang="ru-RU" dirty="0"/>
          </a:p>
          <a:p>
            <a:pPr marL="342900" indent="-342900">
              <a:buAutoNum type="arabicParenR" startAt="2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EB3D863-1AD9-48D8-9021-38F2E356AAD3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Рисуем каракули.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33767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27839" y="148429"/>
            <a:ext cx="8258961" cy="738664"/>
          </a:xfrm>
        </p:spPr>
        <p:txBody>
          <a:bodyPr>
            <a:normAutofit/>
          </a:bodyPr>
          <a:lstStyle/>
          <a:p>
            <a:pPr algn="ctr"/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Автономный XAML-файл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7126" y="1690689"/>
            <a:ext cx="8549747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="http://schemas.microsoft.com/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winfx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/2006/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xaml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/presentation"&gt;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Slider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"slider"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Minimum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"-10"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Maximum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Orientation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="Horizontal"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"30"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LightGray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ElementName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=slider,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=Value,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StringFormat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='\{0:f2\}'}" 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b="1" dirty="0"/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4A6C321-0C5A-469E-BA28-3625A80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3C3EC0-CC5F-4BA1-8248-B35B33BF8D17}"/>
              </a:ext>
            </a:extLst>
          </p:cNvPr>
          <p:cNvSpPr/>
          <p:nvPr/>
        </p:nvSpPr>
        <p:spPr>
          <a:xfrm>
            <a:off x="297125" y="4862911"/>
            <a:ext cx="8549747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Сохраните файл на диск и просмотрите в браузере</a:t>
            </a:r>
            <a:r>
              <a:rPr lang="en-US" dirty="0"/>
              <a:t> Internet Explorer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изменении положения ползунка (</a:t>
            </a:r>
            <a:r>
              <a:rPr lang="en-US" b="1" dirty="0"/>
              <a:t>Slider</a:t>
            </a:r>
            <a:r>
              <a:rPr lang="ru-RU" dirty="0"/>
              <a:t>) соответствующее числовое значение отображается в окошке элемента </a:t>
            </a:r>
            <a:r>
              <a:rPr lang="en-US" b="1" dirty="0" err="1"/>
              <a:t>TextBlock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Выполните задание из задачи 1.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35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30804" y="1442908"/>
            <a:ext cx="5646826" cy="2436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561" y="4236536"/>
            <a:ext cx="838925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Задание 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Создайте в </a:t>
            </a:r>
            <a:r>
              <a:rPr lang="en-US" dirty="0"/>
              <a:t>VS</a:t>
            </a:r>
            <a:r>
              <a:rPr lang="ru-RU" dirty="0"/>
              <a:t> WPF-приложение.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 изменяя разметки в файле XAML (можно убрать элемент </a:t>
            </a:r>
            <a:r>
              <a:rPr lang="en-US" dirty="0"/>
              <a:t>Grid</a:t>
            </a:r>
            <a:r>
              <a:rPr lang="ru-RU" dirty="0"/>
              <a:t>), </a:t>
            </a:r>
            <a:r>
              <a:rPr lang="ru-RU" b="1" dirty="0"/>
              <a:t>разработайте C# код </a:t>
            </a:r>
            <a:r>
              <a:rPr lang="ru-RU" dirty="0"/>
              <a:t>(</a:t>
            </a:r>
            <a:r>
              <a:rPr lang="en-US" dirty="0" err="1"/>
              <a:t>MainWindow</a:t>
            </a:r>
            <a:r>
              <a:rPr lang="ru-RU" dirty="0"/>
              <a:t>.</a:t>
            </a:r>
            <a:r>
              <a:rPr lang="en-US" dirty="0" err="1"/>
              <a:t>xaml</a:t>
            </a:r>
            <a:r>
              <a:rPr lang="ru-RU" dirty="0"/>
              <a:t>.</a:t>
            </a:r>
            <a:r>
              <a:rPr lang="en-US" dirty="0" err="1"/>
              <a:t>cs</a:t>
            </a:r>
            <a:r>
              <a:rPr lang="ru-RU" dirty="0"/>
              <a:t>), чтобы полученное WPF-приложение функционально соответствовало приведенному автономному XAML документу. </a:t>
            </a:r>
          </a:p>
          <a:p>
            <a:pPr algn="just"/>
            <a:endParaRPr lang="ru-RU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5BCCDF51-E150-426F-AE74-B816D07A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EB7F9A4-ACC2-4BB1-A1DD-62F68CD62EC0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Пишем код по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XAML-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разметке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2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470308" y="957747"/>
            <a:ext cx="8045042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элементов управления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TextBlock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TextBlock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Slider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Slider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slider.Minimum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-10;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slider.Maximum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slider.Orientation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.Horizontal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slider.Margin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Thickness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обработка события "</a:t>
            </a:r>
            <a:r>
              <a:rPr lang="ru-RU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измение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 на слайдере"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slider.ValueChanged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(s, e) =&gt;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slider.Value.ToString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"F2"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sp.Children.Add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(slider);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tb.FontSize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tb.Background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SolidColorBrush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.LightGray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tb.Width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85;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sp.Children.Add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37719C-3E66-439F-9291-9FEF6AC5D8BB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Вариант решения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364" y="808910"/>
            <a:ext cx="7982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Задан автономный XAML файл, имитирующий работу светофора.</a:t>
            </a:r>
            <a:endParaRPr lang="en-US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D56D0406-09EC-4358-8C30-EA777B0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B64549-031C-46F7-985A-9ADFBD81FFC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Светофор. Привязка данных.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938333-24EF-484B-886C-5DE3F1DF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52" y="1533762"/>
            <a:ext cx="6238095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612" y="1269487"/>
            <a:ext cx="8749718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"300"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"220"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="Horizontal"&gt;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Выберите цвет"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="Center"/&gt;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="50, 5"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="60"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"20"&gt;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="Yellow"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="Red"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"90"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"90"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Fill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SelectedItem.Content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B45A2B21-EF04-460C-8034-9372F38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504B984-7014-436A-8D12-6B293D964531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900" dirty="0"/>
              <a:t>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XAML-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96041"/>
          </a:xfrm>
          <a:ln>
            <a:solidFill>
              <a:srgbClr val="0070C0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Убедитесь, что автономный </a:t>
            </a:r>
            <a:r>
              <a:rPr lang="en-US" dirty="0"/>
              <a:t>XAML</a:t>
            </a:r>
            <a:r>
              <a:rPr lang="ru-RU" dirty="0"/>
              <a:t> файл корректно работает в браузере.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Напишите консольное приложение (без XAML разметки), создающее WPF программу, решающую ту же задачу имитации работы светофора.</a:t>
            </a:r>
            <a:endParaRPr lang="en-US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5E1BDDF3-D5C1-460C-850E-01F86618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069442-4E5B-41AA-95AF-B9F1D5B3802E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Задания к задаче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5344" y="1397003"/>
            <a:ext cx="82296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&lt;Canvas </a:t>
            </a:r>
            <a:endParaRPr lang="ru-RU" dirty="0"/>
          </a:p>
          <a:p>
            <a:r>
              <a:rPr lang="en-US" dirty="0" err="1"/>
              <a:t>xmlns</a:t>
            </a:r>
            <a:r>
              <a:rPr lang="en-US" dirty="0"/>
              <a:t>="http://schemas.microsoft.com/</a:t>
            </a:r>
            <a:r>
              <a:rPr lang="en-US" dirty="0" err="1"/>
              <a:t>winfx</a:t>
            </a:r>
            <a:r>
              <a:rPr lang="en-US" dirty="0"/>
              <a:t>/2006/</a:t>
            </a:r>
            <a:r>
              <a:rPr lang="en-US" dirty="0" err="1"/>
              <a:t>xaml</a:t>
            </a:r>
            <a:r>
              <a:rPr lang="en-US" dirty="0"/>
              <a:t>/presentation"&gt;</a:t>
            </a:r>
            <a:endParaRPr lang="ru-RU" dirty="0"/>
          </a:p>
          <a:p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Name="input" </a:t>
            </a:r>
            <a:r>
              <a:rPr lang="en-US" dirty="0" err="1"/>
              <a:t>FontWeight</a:t>
            </a:r>
            <a:r>
              <a:rPr lang="en-US" dirty="0"/>
              <a:t>="Bold"&gt;0&lt;/</a:t>
            </a:r>
            <a:r>
              <a:rPr lang="en-US" dirty="0" err="1"/>
              <a:t>TextBox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   &lt;Label </a:t>
            </a:r>
            <a:r>
              <a:rPr lang="en-US" dirty="0" err="1"/>
              <a:t>FontSize</a:t>
            </a:r>
            <a:r>
              <a:rPr lang="en-US" dirty="0"/>
              <a:t> = "20" Background="</a:t>
            </a:r>
            <a:r>
              <a:rPr lang="en-US" dirty="0" err="1"/>
              <a:t>LightGray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/>
              <a:t>      </a:t>
            </a:r>
            <a:r>
              <a:rPr lang="en-US" dirty="0" err="1"/>
              <a:t>Canvas.Left</a:t>
            </a:r>
            <a:r>
              <a:rPr lang="en-US" dirty="0"/>
              <a:t> = "{Binding </a:t>
            </a:r>
            <a:r>
              <a:rPr lang="en-US" dirty="0" err="1"/>
              <a:t>ElementName</a:t>
            </a:r>
            <a:r>
              <a:rPr lang="en-US" dirty="0"/>
              <a:t>=input, Path=Text}" </a:t>
            </a:r>
            <a:endParaRPr lang="ru-RU" dirty="0"/>
          </a:p>
          <a:p>
            <a:r>
              <a:rPr lang="en-US" dirty="0"/>
              <a:t>      </a:t>
            </a:r>
            <a:r>
              <a:rPr lang="en-US" dirty="0" err="1"/>
              <a:t>Canvas.Bottom</a:t>
            </a:r>
            <a:r>
              <a:rPr lang="en-US" dirty="0"/>
              <a:t> = "0"&gt;</a:t>
            </a:r>
            <a:endParaRPr lang="ru-RU" dirty="0"/>
          </a:p>
          <a:p>
            <a:r>
              <a:rPr lang="en-US" dirty="0"/>
              <a:t>      "</a:t>
            </a:r>
            <a:r>
              <a:rPr lang="ru-RU" dirty="0"/>
              <a:t>Плавающая</a:t>
            </a:r>
            <a:r>
              <a:rPr lang="en-US" dirty="0"/>
              <a:t>" </a:t>
            </a:r>
            <a:r>
              <a:rPr lang="ru-RU" dirty="0"/>
              <a:t>надпись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   &lt;/Label&gt;</a:t>
            </a:r>
            <a:endParaRPr lang="ru-RU" dirty="0"/>
          </a:p>
          <a:p>
            <a:r>
              <a:rPr lang="ru-RU" dirty="0"/>
              <a:t>&lt;/</a:t>
            </a:r>
            <a:r>
              <a:rPr lang="ru-RU" dirty="0" err="1"/>
              <a:t>Canvas</a:t>
            </a:r>
            <a:r>
              <a:rPr lang="ru-RU" dirty="0"/>
              <a:t>&gt;</a:t>
            </a: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2787EF35-F8B2-4CE0-831E-9FB153A2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B884A17-3458-42B4-A05C-AF3F878FB82D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Плавающая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 надпись. Привязка данных.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B00D7-59B0-47D7-8E0D-30BDE3663065}"/>
              </a:ext>
            </a:extLst>
          </p:cNvPr>
          <p:cNvSpPr txBox="1"/>
          <p:nvPr/>
        </p:nvSpPr>
        <p:spPr>
          <a:xfrm>
            <a:off x="499056" y="936799"/>
            <a:ext cx="702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Дан автономный XAML файл: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C1CBEB-7D4C-46E9-87CB-25979254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4" y="4235701"/>
            <a:ext cx="4228571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632" y="882265"/>
            <a:ext cx="8179473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Задание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Создайте в </a:t>
            </a:r>
            <a:r>
              <a:rPr lang="en-US" dirty="0"/>
              <a:t>VS</a:t>
            </a:r>
            <a:r>
              <a:rPr lang="ru-RU" dirty="0"/>
              <a:t> WPF-приложение.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изменяя разметки в файле XAML (можете убрать элемент </a:t>
            </a:r>
            <a:r>
              <a:rPr lang="en-US" dirty="0"/>
              <a:t>Grid</a:t>
            </a:r>
            <a:r>
              <a:rPr lang="ru-RU" dirty="0"/>
              <a:t>), разработайте C# код (</a:t>
            </a:r>
            <a:r>
              <a:rPr lang="en-US" dirty="0" err="1"/>
              <a:t>MainWindow</a:t>
            </a:r>
            <a:r>
              <a:rPr lang="ru-RU" dirty="0"/>
              <a:t>.</a:t>
            </a:r>
            <a:r>
              <a:rPr lang="en-US" dirty="0" err="1"/>
              <a:t>xaml</a:t>
            </a:r>
            <a:r>
              <a:rPr lang="ru-RU" dirty="0"/>
              <a:t>.</a:t>
            </a:r>
            <a:r>
              <a:rPr lang="en-US" dirty="0" err="1"/>
              <a:t>cs</a:t>
            </a:r>
            <a:r>
              <a:rPr lang="ru-RU" dirty="0"/>
              <a:t>), чтобы полученное WPF-приложение функционально соответствовало приведенному автономному XAML документу. </a:t>
            </a:r>
            <a:endParaRPr lang="en-US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894460C9-938F-43CF-9287-78986680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429B17E-D385-4EB8-ACF9-D71B69E3F42A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Задания к задаче</a:t>
            </a:r>
          </a:p>
        </p:txBody>
      </p:sp>
    </p:spTree>
    <p:extLst>
      <p:ext uri="{BB962C8B-B14F-4D97-AF65-F5344CB8AC3E}">
        <p14:creationId xmlns:p14="http://schemas.microsoft.com/office/powerpoint/2010/main" val="2718305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1617</Words>
  <Application>Microsoft Office PowerPoint</Application>
  <PresentationFormat>Экран (4:3)</PresentationFormat>
  <Paragraphs>191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Модуль 2, практическое занятие, неделя 5</vt:lpstr>
      <vt:lpstr>Автономный XAML-файл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Две формы</dc:title>
  <dc:creator>Подбельский Вадим Валериевич</dc:creator>
  <cp:lastModifiedBy>Дударев Виктор Анатольевич</cp:lastModifiedBy>
  <cp:revision>37</cp:revision>
  <cp:lastPrinted>2017-02-08T09:42:48Z</cp:lastPrinted>
  <dcterms:created xsi:type="dcterms:W3CDTF">2017-02-08T09:41:21Z</dcterms:created>
  <dcterms:modified xsi:type="dcterms:W3CDTF">2021-11-23T21:11:58Z</dcterms:modified>
</cp:coreProperties>
</file>