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23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291" r:id="rId16"/>
    <p:sldId id="294" r:id="rId17"/>
    <p:sldId id="324" r:id="rId18"/>
    <p:sldId id="309" r:id="rId19"/>
    <p:sldId id="310" r:id="rId20"/>
    <p:sldId id="314" r:id="rId21"/>
    <p:sldId id="316" r:id="rId22"/>
    <p:sldId id="326" r:id="rId23"/>
    <p:sldId id="327" r:id="rId24"/>
    <p:sldId id="328" r:id="rId25"/>
    <p:sldId id="329" r:id="rId26"/>
    <p:sldId id="330" r:id="rId27"/>
    <p:sldId id="331" r:id="rId28"/>
    <p:sldId id="342" r:id="rId29"/>
    <p:sldId id="343" r:id="rId30"/>
    <p:sldId id="325" r:id="rId31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DA173-A7BF-4A00-B994-1DAEF9ADEC4B}" v="1" dt="2021-02-27T11:50:38.543"/>
    <p1510:client id="{7F7A4116-EC4B-467A-A511-24C808AEC399}" v="21" dt="2021-02-28T20:36:02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3309" autoAdjust="0"/>
  </p:normalViewPr>
  <p:slideViewPr>
    <p:cSldViewPr>
      <p:cViewPr varScale="1">
        <p:scale>
          <a:sx n="95" d="100"/>
          <a:sy n="95" d="100"/>
        </p:scale>
        <p:origin x="20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646F51E9-DA56-408B-AB5A-64B78412486F}"/>
    <pc:docChg chg="undo custSel addSld modSld">
      <pc:chgData name="Olga Maksimenkova" userId="f2714537069f5c5f" providerId="LiveId" clId="{646F51E9-DA56-408B-AB5A-64B78412486F}" dt="2018-02-17T06:53:08.250" v="2069" actId="20577"/>
      <pc:docMkLst>
        <pc:docMk/>
      </pc:docMkLst>
      <pc:sldChg chg="modSp">
        <pc:chgData name="Olga Maksimenkova" userId="f2714537069f5c5f" providerId="LiveId" clId="{646F51E9-DA56-408B-AB5A-64B78412486F}" dt="2018-02-10T19:45:53.228" v="1015" actId="20577"/>
        <pc:sldMkLst>
          <pc:docMk/>
          <pc:sldMk cId="0" sldId="291"/>
        </pc:sldMkLst>
        <pc:spChg chg="mod">
          <ac:chgData name="Olga Maksimenkova" userId="f2714537069f5c5f" providerId="LiveId" clId="{646F51E9-DA56-408B-AB5A-64B78412486F}" dt="2018-02-10T19:45:53.228" v="1015" actId="20577"/>
          <ac:spMkLst>
            <pc:docMk/>
            <pc:sldMk cId="0" sldId="291"/>
            <ac:spMk id="2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5:58.197" v="1017" actId="20577"/>
        <pc:sldMkLst>
          <pc:docMk/>
          <pc:sldMk cId="0" sldId="294"/>
        </pc:sldMkLst>
        <pc:spChg chg="mod">
          <ac:chgData name="Olga Maksimenkova" userId="f2714537069f5c5f" providerId="LiveId" clId="{646F51E9-DA56-408B-AB5A-64B78412486F}" dt="2018-02-10T19:45:58.197" v="1017" actId="20577"/>
          <ac:spMkLst>
            <pc:docMk/>
            <pc:sldMk cId="0" sldId="294"/>
            <ac:spMk id="8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15.949" v="1021" actId="20577"/>
        <pc:sldMkLst>
          <pc:docMk/>
          <pc:sldMk cId="0" sldId="309"/>
        </pc:sldMkLst>
        <pc:spChg chg="mod">
          <ac:chgData name="Olga Maksimenkova" userId="f2714537069f5c5f" providerId="LiveId" clId="{646F51E9-DA56-408B-AB5A-64B78412486F}" dt="2018-02-10T19:46:15.949" v="1021" actId="20577"/>
          <ac:spMkLst>
            <pc:docMk/>
            <pc:sldMk cId="0" sldId="309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25.513" v="1024" actId="20577"/>
        <pc:sldMkLst>
          <pc:docMk/>
          <pc:sldMk cId="0" sldId="310"/>
        </pc:sldMkLst>
        <pc:spChg chg="mod">
          <ac:chgData name="Olga Maksimenkova" userId="f2714537069f5c5f" providerId="LiveId" clId="{646F51E9-DA56-408B-AB5A-64B78412486F}" dt="2018-02-10T19:46:25.513" v="1024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33.092" v="1026" actId="20577"/>
        <pc:sldMkLst>
          <pc:docMk/>
          <pc:sldMk cId="0" sldId="314"/>
        </pc:sldMkLst>
        <pc:spChg chg="mod">
          <ac:chgData name="Olga Maksimenkova" userId="f2714537069f5c5f" providerId="LiveId" clId="{646F51E9-DA56-408B-AB5A-64B78412486F}" dt="2018-02-10T19:46:33.092" v="1026" actId="20577"/>
          <ac:spMkLst>
            <pc:docMk/>
            <pc:sldMk cId="0" sldId="314"/>
            <ac:spMk id="4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46.593" v="1029" actId="6549"/>
        <pc:sldMkLst>
          <pc:docMk/>
          <pc:sldMk cId="0" sldId="315"/>
        </pc:sldMkLst>
        <pc:spChg chg="mod">
          <ac:chgData name="Olga Maksimenkova" userId="f2714537069f5c5f" providerId="LiveId" clId="{646F51E9-DA56-408B-AB5A-64B78412486F}" dt="2018-02-10T19:46:46.593" v="1029" actId="6549"/>
          <ac:spMkLst>
            <pc:docMk/>
            <pc:sldMk cId="0" sldId="315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58.938" v="1031" actId="20577"/>
        <pc:sldMkLst>
          <pc:docMk/>
          <pc:sldMk cId="0" sldId="316"/>
        </pc:sldMkLst>
        <pc:spChg chg="mod">
          <ac:chgData name="Olga Maksimenkova" userId="f2714537069f5c5f" providerId="LiveId" clId="{646F51E9-DA56-408B-AB5A-64B78412486F}" dt="2018-02-10T19:46:58.938" v="1031" actId="20577"/>
          <ac:spMkLst>
            <pc:docMk/>
            <pc:sldMk cId="0" sldId="316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7T06:53:08.250" v="2069" actId="20577"/>
        <pc:sldMkLst>
          <pc:docMk/>
          <pc:sldMk cId="0" sldId="323"/>
        </pc:sldMkLst>
        <pc:spChg chg="mod">
          <ac:chgData name="Olga Maksimenkova" userId="f2714537069f5c5f" providerId="LiveId" clId="{646F51E9-DA56-408B-AB5A-64B78412486F}" dt="2018-02-17T06:53:08.250" v="2069" actId="20577"/>
          <ac:spMkLst>
            <pc:docMk/>
            <pc:sldMk cId="0" sldId="323"/>
            <ac:spMk id="2050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09.589" v="1019" actId="20577"/>
        <pc:sldMkLst>
          <pc:docMk/>
          <pc:sldMk cId="0" sldId="324"/>
        </pc:sldMkLst>
        <pc:spChg chg="mod">
          <ac:chgData name="Olga Maksimenkova" userId="f2714537069f5c5f" providerId="LiveId" clId="{646F51E9-DA56-408B-AB5A-64B78412486F}" dt="2018-02-10T19:46:09.589" v="1019" actId="20577"/>
          <ac:spMkLst>
            <pc:docMk/>
            <pc:sldMk cId="0" sldId="324"/>
            <ac:spMk id="2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20:12:49.453" v="2067" actId="20577"/>
        <pc:sldMkLst>
          <pc:docMk/>
          <pc:sldMk cId="0" sldId="325"/>
        </pc:sldMkLst>
        <pc:spChg chg="mod">
          <ac:chgData name="Olga Maksimenkova" userId="f2714537069f5c5f" providerId="LiveId" clId="{646F51E9-DA56-408B-AB5A-64B78412486F}" dt="2018-02-10T20:12:49.453" v="2067" actId="20577"/>
          <ac:spMkLst>
            <pc:docMk/>
            <pc:sldMk cId="0" sldId="325"/>
            <ac:spMk id="26628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06.252" v="1033" actId="20577"/>
        <pc:sldMkLst>
          <pc:docMk/>
          <pc:sldMk cId="1885987058" sldId="326"/>
        </pc:sldMkLst>
        <pc:spChg chg="mod">
          <ac:chgData name="Olga Maksimenkova" userId="f2714537069f5c5f" providerId="LiveId" clId="{646F51E9-DA56-408B-AB5A-64B78412486F}" dt="2018-02-10T19:47:06.252" v="1033" actId="20577"/>
          <ac:spMkLst>
            <pc:docMk/>
            <pc:sldMk cId="1885987058" sldId="326"/>
            <ac:spMk id="4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11.549" v="1035" actId="20577"/>
        <pc:sldMkLst>
          <pc:docMk/>
          <pc:sldMk cId="1033849908" sldId="327"/>
        </pc:sldMkLst>
        <pc:spChg chg="mod">
          <ac:chgData name="Olga Maksimenkova" userId="f2714537069f5c5f" providerId="LiveId" clId="{646F51E9-DA56-408B-AB5A-64B78412486F}" dt="2018-02-10T19:47:11.549" v="1035" actId="20577"/>
          <ac:spMkLst>
            <pc:docMk/>
            <pc:sldMk cId="1033849908" sldId="327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26.363" v="1037" actId="20577"/>
        <pc:sldMkLst>
          <pc:docMk/>
          <pc:sldMk cId="4293883378" sldId="328"/>
        </pc:sldMkLst>
        <pc:spChg chg="mod">
          <ac:chgData name="Olga Maksimenkova" userId="f2714537069f5c5f" providerId="LiveId" clId="{646F51E9-DA56-408B-AB5A-64B78412486F}" dt="2018-02-10T19:47:26.363" v="1037" actId="20577"/>
          <ac:spMkLst>
            <pc:docMk/>
            <pc:sldMk cId="4293883378" sldId="328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31.176" v="1039" actId="20577"/>
        <pc:sldMkLst>
          <pc:docMk/>
          <pc:sldMk cId="1837317899" sldId="329"/>
        </pc:sldMkLst>
        <pc:spChg chg="mod">
          <ac:chgData name="Olga Maksimenkova" userId="f2714537069f5c5f" providerId="LiveId" clId="{646F51E9-DA56-408B-AB5A-64B78412486F}" dt="2018-02-10T19:47:31.176" v="1039" actId="20577"/>
          <ac:spMkLst>
            <pc:docMk/>
            <pc:sldMk cId="1837317899" sldId="329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42.006" v="1041" actId="20577"/>
        <pc:sldMkLst>
          <pc:docMk/>
          <pc:sldMk cId="3614863191" sldId="330"/>
        </pc:sldMkLst>
        <pc:spChg chg="mod">
          <ac:chgData name="Olga Maksimenkova" userId="f2714537069f5c5f" providerId="LiveId" clId="{646F51E9-DA56-408B-AB5A-64B78412486F}" dt="2018-02-10T19:47:42.006" v="1041" actId="20577"/>
          <ac:spMkLst>
            <pc:docMk/>
            <pc:sldMk cId="3614863191" sldId="330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46.834" v="1043" actId="20577"/>
        <pc:sldMkLst>
          <pc:docMk/>
          <pc:sldMk cId="1877075296" sldId="331"/>
        </pc:sldMkLst>
        <pc:spChg chg="mod">
          <ac:chgData name="Olga Maksimenkova" userId="f2714537069f5c5f" providerId="LiveId" clId="{646F51E9-DA56-408B-AB5A-64B78412486F}" dt="2018-02-10T19:47:46.834" v="1043" actId="20577"/>
          <ac:spMkLst>
            <pc:docMk/>
            <pc:sldMk cId="1877075296" sldId="331"/>
            <ac:spMk id="2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21:49.205" v="111" actId="114"/>
        <pc:sldMkLst>
          <pc:docMk/>
          <pc:sldMk cId="1871837389" sldId="336"/>
        </pc:sldMkLst>
        <pc:spChg chg="mod">
          <ac:chgData name="Olga Maksimenkova" userId="f2714537069f5c5f" providerId="LiveId" clId="{646F51E9-DA56-408B-AB5A-64B78412486F}" dt="2018-02-10T19:21:49.205" v="111" actId="114"/>
          <ac:spMkLst>
            <pc:docMk/>
            <pc:sldMk cId="1871837389" sldId="336"/>
            <ac:spMk id="3" creationId="{FE0A3BCF-16A8-4689-8CDE-C5EF4BD16889}"/>
          </ac:spMkLst>
        </pc:spChg>
      </pc:sldChg>
      <pc:sldChg chg="modSp add">
        <pc:chgData name="Olga Maksimenkova" userId="f2714537069f5c5f" providerId="LiveId" clId="{646F51E9-DA56-408B-AB5A-64B78412486F}" dt="2018-02-10T19:59:15.691" v="1308" actId="20577"/>
        <pc:sldMkLst>
          <pc:docMk/>
          <pc:sldMk cId="3703789347" sldId="337"/>
        </pc:sldMkLst>
        <pc:spChg chg="mod">
          <ac:chgData name="Olga Maksimenkova" userId="f2714537069f5c5f" providerId="LiveId" clId="{646F51E9-DA56-408B-AB5A-64B78412486F}" dt="2018-02-10T19:33:50.849" v="610" actId="108"/>
          <ac:spMkLst>
            <pc:docMk/>
            <pc:sldMk cId="3703789347" sldId="337"/>
            <ac:spMk id="2" creationId="{FCDF7127-C008-41CF-81F8-1EFFD7F8C879}"/>
          </ac:spMkLst>
        </pc:spChg>
        <pc:spChg chg="mod">
          <ac:chgData name="Olga Maksimenkova" userId="f2714537069f5c5f" providerId="LiveId" clId="{646F51E9-DA56-408B-AB5A-64B78412486F}" dt="2018-02-10T19:59:15.691" v="1308" actId="20577"/>
          <ac:spMkLst>
            <pc:docMk/>
            <pc:sldMk cId="3703789347" sldId="337"/>
            <ac:spMk id="3" creationId="{87BE36E5-4893-466F-B10F-7AA673CCAF37}"/>
          </ac:spMkLst>
        </pc:spChg>
      </pc:sldChg>
      <pc:sldChg chg="modSp add">
        <pc:chgData name="Olga Maksimenkova" userId="f2714537069f5c5f" providerId="LiveId" clId="{646F51E9-DA56-408B-AB5A-64B78412486F}" dt="2018-02-10T19:44:51.315" v="1009" actId="108"/>
        <pc:sldMkLst>
          <pc:docMk/>
          <pc:sldMk cId="3873394680" sldId="338"/>
        </pc:sldMkLst>
        <pc:spChg chg="mod">
          <ac:chgData name="Olga Maksimenkova" userId="f2714537069f5c5f" providerId="LiveId" clId="{646F51E9-DA56-408B-AB5A-64B78412486F}" dt="2018-02-10T19:44:51.315" v="1009" actId="108"/>
          <ac:spMkLst>
            <pc:docMk/>
            <pc:sldMk cId="3873394680" sldId="338"/>
            <ac:spMk id="2" creationId="{FA6B776B-99BF-4392-B8CF-3A3B1B966EF7}"/>
          </ac:spMkLst>
        </pc:spChg>
        <pc:spChg chg="mod">
          <ac:chgData name="Olga Maksimenkova" userId="f2714537069f5c5f" providerId="LiveId" clId="{646F51E9-DA56-408B-AB5A-64B78412486F}" dt="2018-02-10T19:43:30.385" v="984" actId="113"/>
          <ac:spMkLst>
            <pc:docMk/>
            <pc:sldMk cId="3873394680" sldId="338"/>
            <ac:spMk id="3" creationId="{25577FEC-229D-45CB-B398-4BFA65B8BAC1}"/>
          </ac:spMkLst>
        </pc:spChg>
      </pc:sldChg>
      <pc:sldChg chg="modSp add">
        <pc:chgData name="Olga Maksimenkova" userId="f2714537069f5c5f" providerId="LiveId" clId="{646F51E9-DA56-408B-AB5A-64B78412486F}" dt="2018-02-10T19:43:21.321" v="982" actId="1035"/>
        <pc:sldMkLst>
          <pc:docMk/>
          <pc:sldMk cId="3926445698" sldId="339"/>
        </pc:sldMkLst>
        <pc:spChg chg="mod">
          <ac:chgData name="Olga Maksimenkova" userId="f2714537069f5c5f" providerId="LiveId" clId="{646F51E9-DA56-408B-AB5A-64B78412486F}" dt="2018-02-10T19:43:16.430" v="978" actId="1035"/>
          <ac:spMkLst>
            <pc:docMk/>
            <pc:sldMk cId="3926445698" sldId="339"/>
            <ac:spMk id="2" creationId="{1662C4AB-9ABD-489B-8CB5-4692FDF1C940}"/>
          </ac:spMkLst>
        </pc:spChg>
        <pc:spChg chg="mod">
          <ac:chgData name="Olga Maksimenkova" userId="f2714537069f5c5f" providerId="LiveId" clId="{646F51E9-DA56-408B-AB5A-64B78412486F}" dt="2018-02-10T19:43:21.321" v="982" actId="1035"/>
          <ac:spMkLst>
            <pc:docMk/>
            <pc:sldMk cId="3926445698" sldId="339"/>
            <ac:spMk id="3" creationId="{9BD5BAEC-1880-466F-8AF3-BC2D4D0A3100}"/>
          </ac:spMkLst>
        </pc:spChg>
      </pc:sldChg>
      <pc:sldChg chg="modSp add">
        <pc:chgData name="Olga Maksimenkova" userId="f2714537069f5c5f" providerId="LiveId" clId="{646F51E9-DA56-408B-AB5A-64B78412486F}" dt="2018-02-10T19:45:16.115" v="1012" actId="208"/>
        <pc:sldMkLst>
          <pc:docMk/>
          <pc:sldMk cId="291110704" sldId="340"/>
        </pc:sldMkLst>
        <pc:spChg chg="mod">
          <ac:chgData name="Olga Maksimenkova" userId="f2714537069f5c5f" providerId="LiveId" clId="{646F51E9-DA56-408B-AB5A-64B78412486F}" dt="2018-02-10T19:45:10.942" v="1011" actId="14100"/>
          <ac:spMkLst>
            <pc:docMk/>
            <pc:sldMk cId="291110704" sldId="340"/>
            <ac:spMk id="2" creationId="{11DCE1AD-8CA1-4224-8422-EBCE52564CF0}"/>
          </ac:spMkLst>
        </pc:spChg>
        <pc:spChg chg="mod">
          <ac:chgData name="Olga Maksimenkova" userId="f2714537069f5c5f" providerId="LiveId" clId="{646F51E9-DA56-408B-AB5A-64B78412486F}" dt="2018-02-10T19:45:16.115" v="1012" actId="208"/>
          <ac:spMkLst>
            <pc:docMk/>
            <pc:sldMk cId="291110704" sldId="340"/>
            <ac:spMk id="3" creationId="{D2CD8510-1DC3-4E1D-932A-C9C0B68FB49D}"/>
          </ac:spMkLst>
        </pc:spChg>
      </pc:sldChg>
      <pc:sldChg chg="modSp add">
        <pc:chgData name="Olga Maksimenkova" userId="f2714537069f5c5f" providerId="LiveId" clId="{646F51E9-DA56-408B-AB5A-64B78412486F}" dt="2018-02-10T20:07:02.487" v="2054" actId="208"/>
        <pc:sldMkLst>
          <pc:docMk/>
          <pc:sldMk cId="145173530" sldId="341"/>
        </pc:sldMkLst>
        <pc:spChg chg="mod">
          <ac:chgData name="Olga Maksimenkova" userId="f2714537069f5c5f" providerId="LiveId" clId="{646F51E9-DA56-408B-AB5A-64B78412486F}" dt="2018-02-10T19:52:18.691" v="1068" actId="14100"/>
          <ac:spMkLst>
            <pc:docMk/>
            <pc:sldMk cId="145173530" sldId="341"/>
            <ac:spMk id="2" creationId="{46555502-BE33-4B2F-AE30-7649D878BF61}"/>
          </ac:spMkLst>
        </pc:spChg>
        <pc:spChg chg="mod">
          <ac:chgData name="Olga Maksimenkova" userId="f2714537069f5c5f" providerId="LiveId" clId="{646F51E9-DA56-408B-AB5A-64B78412486F}" dt="2018-02-10T20:07:02.487" v="2054" actId="208"/>
          <ac:spMkLst>
            <pc:docMk/>
            <pc:sldMk cId="145173530" sldId="341"/>
            <ac:spMk id="3" creationId="{A49C43F0-65DB-418A-B6AC-3D96454F847C}"/>
          </ac:spMkLst>
        </pc:spChg>
      </pc:sldChg>
    </pc:docChg>
  </pc:docChgLst>
  <pc:docChgLst>
    <pc:chgData name="Чуйкин Николай Константинович" userId="53628ff7-c324-44ef-82b0-5b4fab301de9" providerId="ADAL" clId="{6FFDA173-A7BF-4A00-B994-1DAEF9ADEC4B}"/>
    <pc:docChg chg="modSld">
      <pc:chgData name="Чуйкин Николай Константинович" userId="53628ff7-c324-44ef-82b0-5b4fab301de9" providerId="ADAL" clId="{6FFDA173-A7BF-4A00-B994-1DAEF9ADEC4B}" dt="2021-02-27T11:50:38.543" v="33"/>
      <pc:docMkLst>
        <pc:docMk/>
      </pc:docMkLst>
      <pc:sldChg chg="addSp">
        <pc:chgData name="Чуйкин Николай Константинович" userId="53628ff7-c324-44ef-82b0-5b4fab301de9" providerId="ADAL" clId="{6FFDA173-A7BF-4A00-B994-1DAEF9ADEC4B}" dt="2021-02-27T11:50:38.543" v="33"/>
        <pc:sldMkLst>
          <pc:docMk/>
          <pc:sldMk cId="0" sldId="323"/>
        </pc:sldMkLst>
        <pc:inkChg chg="add">
          <ac:chgData name="Чуйкин Николай Константинович" userId="53628ff7-c324-44ef-82b0-5b4fab301de9" providerId="ADAL" clId="{6FFDA173-A7BF-4A00-B994-1DAEF9ADEC4B}" dt="2021-02-27T11:50:38.543" v="33"/>
          <ac:inkMkLst>
            <pc:docMk/>
            <pc:sldMk cId="0" sldId="323"/>
            <ac:inkMk id="2" creationId="{01DBB46D-CC9C-48B1-BE17-E210B131DF09}"/>
          </ac:inkMkLst>
        </pc:inkChg>
      </pc:sldChg>
      <pc:sldChg chg="modSp mod">
        <pc:chgData name="Чуйкин Николай Константинович" userId="53628ff7-c324-44ef-82b0-5b4fab301de9" providerId="ADAL" clId="{6FFDA173-A7BF-4A00-B994-1DAEF9ADEC4B}" dt="2021-02-26T07:09:15.697" v="32" actId="404"/>
        <pc:sldMkLst>
          <pc:docMk/>
          <pc:sldMk cId="575252852" sldId="335"/>
        </pc:sldMkLst>
        <pc:spChg chg="mod">
          <ac:chgData name="Чуйкин Николай Константинович" userId="53628ff7-c324-44ef-82b0-5b4fab301de9" providerId="ADAL" clId="{6FFDA173-A7BF-4A00-B994-1DAEF9ADEC4B}" dt="2021-02-26T07:09:15.697" v="32" actId="404"/>
          <ac:spMkLst>
            <pc:docMk/>
            <pc:sldMk cId="575252852" sldId="335"/>
            <ac:spMk id="3" creationId="{FAFD41C3-3B59-4FF4-92E5-20ACA4745F79}"/>
          </ac:spMkLst>
        </pc:spChg>
      </pc:sldChg>
    </pc:docChg>
  </pc:docChgLst>
  <pc:docChgLst>
    <pc:chgData name="Дударев Виктор Анатольевич" userId="S::vdudarev@edu.hse.ru::aca1ce4c-a1c1-4c73-84bd-9133635d01ac" providerId="AD" clId="Web-{7F7A4116-EC4B-467A-A511-24C808AEC399}"/>
    <pc:docChg chg="modSld">
      <pc:chgData name="Дударев Виктор Анатольевич" userId="S::vdudarev@edu.hse.ru::aca1ce4c-a1c1-4c73-84bd-9133635d01ac" providerId="AD" clId="Web-{7F7A4116-EC4B-467A-A511-24C808AEC399}" dt="2021-02-28T20:36:02.495" v="20" actId="20577"/>
      <pc:docMkLst>
        <pc:docMk/>
      </pc:docMkLst>
      <pc:sldChg chg="modSp">
        <pc:chgData name="Дударев Виктор Анатольевич" userId="S::vdudarev@edu.hse.ru::aca1ce4c-a1c1-4c73-84bd-9133635d01ac" providerId="AD" clId="Web-{7F7A4116-EC4B-467A-A511-24C808AEC399}" dt="2021-02-28T20:36:02.495" v="20" actId="20577"/>
        <pc:sldMkLst>
          <pc:docMk/>
          <pc:sldMk cId="575252852" sldId="335"/>
        </pc:sldMkLst>
        <pc:spChg chg="mod">
          <ac:chgData name="Дударев Виктор Анатольевич" userId="S::vdudarev@edu.hse.ru::aca1ce4c-a1c1-4c73-84bd-9133635d01ac" providerId="AD" clId="Web-{7F7A4116-EC4B-467A-A511-24C808AEC399}" dt="2021-02-28T20:36:02.495" v="20" actId="20577"/>
          <ac:spMkLst>
            <pc:docMk/>
            <pc:sldMk cId="575252852" sldId="335"/>
            <ac:spMk id="3" creationId="{FAFD41C3-3B59-4FF4-92E5-20ACA4745F79}"/>
          </ac:spMkLst>
        </pc:spChg>
      </pc:sldChg>
    </pc:docChg>
  </pc:docChgLst>
  <pc:docChgLst>
    <pc:chgData name="Olga Maksimenkova" userId="f2714537069f5c5f" providerId="LiveId" clId="{51B2E2DB-6724-4345-890E-7159E313F059}"/>
    <pc:docChg chg="undo custSel addSld modSld">
      <pc:chgData name="Olga Maksimenkova" userId="f2714537069f5c5f" providerId="LiveId" clId="{51B2E2DB-6724-4345-890E-7159E313F059}" dt="2018-02-05T14:03:33.884" v="636" actId="1076"/>
      <pc:docMkLst>
        <pc:docMk/>
      </pc:docMkLst>
      <pc:sldChg chg="modSp">
        <pc:chgData name="Olga Maksimenkova" userId="f2714537069f5c5f" providerId="LiveId" clId="{51B2E2DB-6724-4345-890E-7159E313F059}" dt="2018-02-05T14:02:06.945" v="498" actId="20577"/>
        <pc:sldMkLst>
          <pc:docMk/>
          <pc:sldMk cId="0" sldId="291"/>
        </pc:sldMkLst>
        <pc:spChg chg="mod">
          <ac:chgData name="Olga Maksimenkova" userId="f2714537069f5c5f" providerId="LiveId" clId="{51B2E2DB-6724-4345-890E-7159E313F059}" dt="2018-02-05T14:02:06.945" v="498" actId="20577"/>
          <ac:spMkLst>
            <pc:docMk/>
            <pc:sldMk cId="0" sldId="291"/>
            <ac:spMk id="2" creationId="{00000000-0000-0000-0000-000000000000}"/>
          </ac:spMkLst>
        </pc:spChg>
      </pc:sldChg>
      <pc:sldChg chg="modSp">
        <pc:chgData name="Olga Maksimenkova" userId="f2714537069f5c5f" providerId="LiveId" clId="{51B2E2DB-6724-4345-890E-7159E313F059}" dt="2018-02-05T14:03:33.884" v="636" actId="1076"/>
        <pc:sldMkLst>
          <pc:docMk/>
          <pc:sldMk cId="0" sldId="294"/>
        </pc:sldMkLst>
        <pc:spChg chg="mod">
          <ac:chgData name="Olga Maksimenkova" userId="f2714537069f5c5f" providerId="LiveId" clId="{51B2E2DB-6724-4345-890E-7159E313F059}" dt="2018-02-05T14:03:29.426" v="635" actId="20577"/>
          <ac:spMkLst>
            <pc:docMk/>
            <pc:sldMk cId="0" sldId="294"/>
            <ac:spMk id="8" creationId="{00000000-0000-0000-0000-000000000000}"/>
          </ac:spMkLst>
        </pc:spChg>
        <pc:spChg chg="mod">
          <ac:chgData name="Olga Maksimenkova" userId="f2714537069f5c5f" providerId="LiveId" clId="{51B2E2DB-6724-4345-890E-7159E313F059}" dt="2018-02-05T14:03:33.884" v="636" actId="1076"/>
          <ac:spMkLst>
            <pc:docMk/>
            <pc:sldMk cId="0" sldId="294"/>
            <ac:spMk id="6148" creationId="{00000000-0000-0000-0000-000000000000}"/>
          </ac:spMkLst>
        </pc:spChg>
      </pc:sldChg>
      <pc:sldChg chg="modSp">
        <pc:chgData name="Olga Maksimenkova" userId="f2714537069f5c5f" providerId="LiveId" clId="{51B2E2DB-6724-4345-890E-7159E313F059}" dt="2018-02-05T13:50:32.694" v="1" actId="20577"/>
        <pc:sldMkLst>
          <pc:docMk/>
          <pc:sldMk cId="0" sldId="323"/>
        </pc:sldMkLst>
        <pc:spChg chg="mod">
          <ac:chgData name="Olga Maksimenkova" userId="f2714537069f5c5f" providerId="LiveId" clId="{51B2E2DB-6724-4345-890E-7159E313F059}" dt="2018-02-05T13:50:32.694" v="1" actId="20577"/>
          <ac:spMkLst>
            <pc:docMk/>
            <pc:sldMk cId="0" sldId="323"/>
            <ac:spMk id="2050" creationId="{00000000-0000-0000-0000-000000000000}"/>
          </ac:spMkLst>
        </pc:spChg>
      </pc:sldChg>
      <pc:sldChg chg="addSp delSp modSp add">
        <pc:chgData name="Olga Maksimenkova" userId="f2714537069f5c5f" providerId="LiveId" clId="{51B2E2DB-6724-4345-890E-7159E313F059}" dt="2018-02-05T13:55:08.562" v="167" actId="108"/>
        <pc:sldMkLst>
          <pc:docMk/>
          <pc:sldMk cId="2119636944" sldId="332"/>
        </pc:sldMkLst>
        <pc:spChg chg="mod">
          <ac:chgData name="Olga Maksimenkova" userId="f2714537069f5c5f" providerId="LiveId" clId="{51B2E2DB-6724-4345-890E-7159E313F059}" dt="2018-02-05T13:55:08.562" v="167" actId="108"/>
          <ac:spMkLst>
            <pc:docMk/>
            <pc:sldMk cId="2119636944" sldId="332"/>
            <ac:spMk id="2" creationId="{7E90687B-2AF9-4D87-91D2-0ECB7FE7139A}"/>
          </ac:spMkLst>
        </pc:spChg>
        <pc:spChg chg="mod">
          <ac:chgData name="Olga Maksimenkova" userId="f2714537069f5c5f" providerId="LiveId" clId="{51B2E2DB-6724-4345-890E-7159E313F059}" dt="2018-02-05T13:51:35.772" v="9" actId="404"/>
          <ac:spMkLst>
            <pc:docMk/>
            <pc:sldMk cId="2119636944" sldId="332"/>
            <ac:spMk id="3" creationId="{7EB34762-5389-41B0-BC62-E5C22B636AA6}"/>
          </ac:spMkLst>
        </pc:spChg>
        <pc:graphicFrameChg chg="add del modGraphic">
          <ac:chgData name="Olga Maksimenkova" userId="f2714537069f5c5f" providerId="LiveId" clId="{51B2E2DB-6724-4345-890E-7159E313F059}" dt="2018-02-05T13:51:23.226" v="5" actId="27309"/>
          <ac:graphicFrameMkLst>
            <pc:docMk/>
            <pc:sldMk cId="2119636944" sldId="332"/>
            <ac:graphicFrameMk id="6" creationId="{2CE880D6-10BE-437D-BEB9-00A3F2833A00}"/>
          </ac:graphicFrameMkLst>
        </pc:graphicFrameChg>
      </pc:sldChg>
      <pc:sldChg chg="modSp add">
        <pc:chgData name="Olga Maksimenkova" userId="f2714537069f5c5f" providerId="LiveId" clId="{51B2E2DB-6724-4345-890E-7159E313F059}" dt="2018-02-05T13:55:28.464" v="171" actId="208"/>
        <pc:sldMkLst>
          <pc:docMk/>
          <pc:sldMk cId="201079829" sldId="333"/>
        </pc:sldMkLst>
        <pc:spChg chg="mod">
          <ac:chgData name="Olga Maksimenkova" userId="f2714537069f5c5f" providerId="LiveId" clId="{51B2E2DB-6724-4345-890E-7159E313F059}" dt="2018-02-05T13:55:21.834" v="170" actId="1035"/>
          <ac:spMkLst>
            <pc:docMk/>
            <pc:sldMk cId="201079829" sldId="333"/>
            <ac:spMk id="2" creationId="{A1B57AF8-42B5-4B97-A6BC-5B959BF884C3}"/>
          </ac:spMkLst>
        </pc:spChg>
        <pc:spChg chg="mod">
          <ac:chgData name="Olga Maksimenkova" userId="f2714537069f5c5f" providerId="LiveId" clId="{51B2E2DB-6724-4345-890E-7159E313F059}" dt="2018-02-05T13:55:28.464" v="171" actId="208"/>
          <ac:spMkLst>
            <pc:docMk/>
            <pc:sldMk cId="201079829" sldId="333"/>
            <ac:spMk id="3" creationId="{469B7D6C-6257-4627-9370-3B0C8AE947BE}"/>
          </ac:spMkLst>
        </pc:spChg>
      </pc:sldChg>
      <pc:sldChg chg="modSp add">
        <pc:chgData name="Olga Maksimenkova" userId="f2714537069f5c5f" providerId="LiveId" clId="{51B2E2DB-6724-4345-890E-7159E313F059}" dt="2018-02-05T13:58:28.806" v="275" actId="113"/>
        <pc:sldMkLst>
          <pc:docMk/>
          <pc:sldMk cId="1506917517" sldId="334"/>
        </pc:sldMkLst>
        <pc:spChg chg="mod">
          <ac:chgData name="Olga Maksimenkova" userId="f2714537069f5c5f" providerId="LiveId" clId="{51B2E2DB-6724-4345-890E-7159E313F059}" dt="2018-02-05T13:56:01.908" v="182" actId="14100"/>
          <ac:spMkLst>
            <pc:docMk/>
            <pc:sldMk cId="1506917517" sldId="334"/>
            <ac:spMk id="2" creationId="{C2226FF2-3917-4F26-91A4-5F08FDD8377A}"/>
          </ac:spMkLst>
        </pc:spChg>
        <pc:spChg chg="mod">
          <ac:chgData name="Olga Maksimenkova" userId="f2714537069f5c5f" providerId="LiveId" clId="{51B2E2DB-6724-4345-890E-7159E313F059}" dt="2018-02-05T13:58:28.806" v="275" actId="113"/>
          <ac:spMkLst>
            <pc:docMk/>
            <pc:sldMk cId="1506917517" sldId="334"/>
            <ac:spMk id="3" creationId="{4AB72AA4-DE73-41C6-ABED-8478B8AB7E38}"/>
          </ac:spMkLst>
        </pc:spChg>
      </pc:sldChg>
      <pc:sldChg chg="modSp add">
        <pc:chgData name="Olga Maksimenkova" userId="f2714537069f5c5f" providerId="LiveId" clId="{51B2E2DB-6724-4345-890E-7159E313F059}" dt="2018-02-05T14:01:28.242" v="496" actId="113"/>
        <pc:sldMkLst>
          <pc:docMk/>
          <pc:sldMk cId="575252852" sldId="335"/>
        </pc:sldMkLst>
        <pc:spChg chg="mod">
          <ac:chgData name="Olga Maksimenkova" userId="f2714537069f5c5f" providerId="LiveId" clId="{51B2E2DB-6724-4345-890E-7159E313F059}" dt="2018-02-05T14:00:15.464" v="435" actId="14100"/>
          <ac:spMkLst>
            <pc:docMk/>
            <pc:sldMk cId="575252852" sldId="335"/>
            <ac:spMk id="2" creationId="{1C31BD49-A7E6-460B-8550-B49518D2F1EE}"/>
          </ac:spMkLst>
        </pc:spChg>
        <pc:spChg chg="mod">
          <ac:chgData name="Olga Maksimenkova" userId="f2714537069f5c5f" providerId="LiveId" clId="{51B2E2DB-6724-4345-890E-7159E313F059}" dt="2018-02-05T14:01:28.242" v="496" actId="113"/>
          <ac:spMkLst>
            <pc:docMk/>
            <pc:sldMk cId="575252852" sldId="335"/>
            <ac:spMk id="3" creationId="{FAFD41C3-3B59-4FF4-92E5-20ACA4745F79}"/>
          </ac:spMkLst>
        </pc:spChg>
      </pc:sldChg>
      <pc:sldChg chg="modSp add">
        <pc:chgData name="Olga Maksimenkova" userId="f2714537069f5c5f" providerId="LiveId" clId="{51B2E2DB-6724-4345-890E-7159E313F059}" dt="2018-02-05T14:03:22.570" v="633" actId="113"/>
        <pc:sldMkLst>
          <pc:docMk/>
          <pc:sldMk cId="1871837389" sldId="336"/>
        </pc:sldMkLst>
        <pc:spChg chg="mod">
          <ac:chgData name="Olga Maksimenkova" userId="f2714537069f5c5f" providerId="LiveId" clId="{51B2E2DB-6724-4345-890E-7159E313F059}" dt="2018-02-05T14:03:00.829" v="628" actId="108"/>
          <ac:spMkLst>
            <pc:docMk/>
            <pc:sldMk cId="1871837389" sldId="336"/>
            <ac:spMk id="2" creationId="{8103E9A3-B2D2-4946-ADE0-F5783662CB55}"/>
          </ac:spMkLst>
        </pc:spChg>
        <pc:spChg chg="mod">
          <ac:chgData name="Olga Maksimenkova" userId="f2714537069f5c5f" providerId="LiveId" clId="{51B2E2DB-6724-4345-890E-7159E313F059}" dt="2018-02-05T14:03:22.570" v="633" actId="113"/>
          <ac:spMkLst>
            <pc:docMk/>
            <pc:sldMk cId="1871837389" sldId="336"/>
            <ac:spMk id="3" creationId="{FE0A3BCF-16A8-4689-8CDE-C5EF4BD16889}"/>
          </ac:spMkLst>
        </pc:spChg>
      </pc:sldChg>
    </pc:docChg>
  </pc:docChgLst>
  <pc:docChgLst>
    <pc:chgData name="Olga Maksimenkova" userId="f2714537069f5c5f" providerId="LiveId" clId="{52ED0A07-577C-47FC-B9E7-4C6E6CE4C6B1}"/>
    <pc:docChg chg="modSld">
      <pc:chgData name="Olga Maksimenkova" userId="f2714537069f5c5f" providerId="LiveId" clId="{52ED0A07-577C-47FC-B9E7-4C6E6CE4C6B1}" dt="2018-02-08T10:27:45.697" v="0" actId="208"/>
      <pc:docMkLst>
        <pc:docMk/>
      </pc:docMkLst>
      <pc:sldChg chg="modSp">
        <pc:chgData name="Olga Maksimenkova" userId="f2714537069f5c5f" providerId="LiveId" clId="{52ED0A07-577C-47FC-B9E7-4C6E6CE4C6B1}" dt="2018-02-08T10:27:45.697" v="0" actId="208"/>
        <pc:sldMkLst>
          <pc:docMk/>
          <pc:sldMk cId="2119636944" sldId="332"/>
        </pc:sldMkLst>
        <pc:spChg chg="mod">
          <ac:chgData name="Olga Maksimenkova" userId="f2714537069f5c5f" providerId="LiveId" clId="{52ED0A07-577C-47FC-B9E7-4C6E6CE4C6B1}" dt="2018-02-08T10:27:45.697" v="0" actId="208"/>
          <ac:spMkLst>
            <pc:docMk/>
            <pc:sldMk cId="2119636944" sldId="332"/>
            <ac:spMk id="3" creationId="{7EB34762-5389-41B0-BC62-E5C22B636A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629296DD-D60D-4368-B227-C267D18EF4B6}" type="datetimeFigureOut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9DBBB8C-8F57-4D87-8066-516EF7A5A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7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2-26T08:17:13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7870 5564 3598 0,'0'0'262'0,"0"0"-262"16,0 0-685-16,0 0-717 0,0 0 362 15,0 0 400-15</inkml:trace>
  <inkml:trace contextRef="#ctx0" brushRef="#br0" timeOffset="-59689.25">6519 15795 4021 0,'0'0'637'16,"0"0"-437"-16,0 0-200 0,0 0-27 15,0 0-56-15,0 0 9 0,0 0-9 16,0 0-109-16,0 0-135 0,0 0-206 15,0 0-164-15,0 0 301 0,0 0-214 16,0 0-681-16</inkml:trace>
  <inkml:trace contextRef="#ctx0" brushRef="#br0" timeOffset="-56949.5">3930 17379 1019 0,'0'0'398'0,"0"0"18"0,0 0-130 15,0 0-31-15,0 0 43 0,0 0-47 0,0 0-78 16,0 0-23-16,0 0-51 16,0 0-67-16,4-10-32 0,-4 10-39 0,0 0-34 15,0 0 9-15,0 0 26 0,0 0-7 16,3 0-41-16,-3 0-294 0,3 2-121 15,-3 0-93-15,0 6-901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0DE772D-1709-490E-854D-D1546B05EB20}" type="datetimeFigureOut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2EB7D73-F780-49AA-A1DF-B4CF7CCA7B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02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B71F3F-E60F-4C0A-8F36-3BE1F01D6ADE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3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Так как параметр имеет тип </a:t>
            </a:r>
            <a:r>
              <a:rPr lang="en-US" altLang="ru-RU"/>
              <a:t>object</a:t>
            </a:r>
            <a:r>
              <a:rPr lang="ru-RU" altLang="ru-RU"/>
              <a:t>, то требуется приведение типов. Так как приоритет операции «.» (точка) выше приоритета операции приведения типов, то для получения значения радиуса круга, представленного ссылкой object cs приходится использовать дополнительные скобки: ((</a:t>
            </a:r>
            <a:r>
              <a:rPr lang="en-US" altLang="ru-RU"/>
              <a:t>CircleS</a:t>
            </a:r>
            <a:r>
              <a:rPr lang="ru-RU" altLang="ru-RU"/>
              <a:t>)</a:t>
            </a:r>
            <a:r>
              <a:rPr lang="en-US" altLang="ru-RU"/>
              <a:t>cs</a:t>
            </a:r>
            <a:r>
              <a:rPr lang="ru-RU" altLang="ru-RU"/>
              <a:t>).</a:t>
            </a:r>
            <a:r>
              <a:rPr lang="en-US" altLang="ru-RU"/>
              <a:t>Rad</a:t>
            </a:r>
            <a:r>
              <a:rPr lang="ru-RU" altLang="ru-RU"/>
              <a:t>. 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2EE3C5-2C36-48DE-AA53-852AE17D06D7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8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6012B-0595-4848-87D3-D40D212AFAFB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4B964-60B2-4DE3-9CDE-FADFE85CD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1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0E39-6801-4C8C-B8CC-24A977B16DB4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4FF82-B3FE-483C-8193-98D60232CA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3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A1CBF-BCA7-4044-9E4D-5776D22EBEA1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B09D-BC3C-4789-9EB1-9217F4661F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3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AAB96-EB6D-44C8-B77C-A274077F4FBE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BEB9F-5BF9-43CA-9543-44BCCD6116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8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1A117-246F-44B6-8E68-7F94AE562999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F3A1A-547B-47E5-89E1-DC039D527C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3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EF05-753A-4FD3-A560-78676F74CEAC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7719-5DDB-4CF0-ACA6-B4DBA13689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CF258-F863-4A4C-BD61-B8BA2D7316AE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76D5F-B5B0-42C2-8164-36168A233D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5E914-1F90-4F07-A13E-5E0B5D92954E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C2C3B-6DFE-40BF-A2EA-F30B2BDCC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AA01-14C9-4F4F-B69B-1FA6E9BA356E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1DE4-3AEE-4FF7-BD1C-9410336C17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51568-5F6F-4ABB-9C76-835108AE1213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C5B7-2E01-4407-A81D-1A22DB9C40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8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8259-F459-46B2-AC3E-26395EC24BD2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09F12-A3F4-4A8C-87D2-F583FDE381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9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082F7826-F48F-44CC-9DAE-2122A0C6BF9A}" type="datetime1">
              <a:rPr lang="ru-RU"/>
              <a:pPr>
                <a:defRPr/>
              </a:pPr>
              <a:t>31.01.2022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13E827F-09CD-43F0-A265-0A9FACC2FF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3, практическое занятие </a:t>
            </a:r>
            <a:r>
              <a:rPr lang="en-US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6835775" cy="16764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Структуры</a:t>
            </a: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Реализация интерфейса </a:t>
            </a:r>
            <a:r>
              <a:rPr lang="en-US" sz="2800" b="1" kern="1200" dirty="0" err="1">
                <a:solidFill>
                  <a:srgbClr val="009900"/>
                </a:solidFill>
              </a:rPr>
              <a:t>IComparable</a:t>
            </a:r>
            <a:endParaRPr lang="ru-RU" sz="2800" b="1" kern="1200" dirty="0">
              <a:solidFill>
                <a:srgbClr val="009900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1DBB46D-CC9C-48B1-BE17-E210B131DF09}"/>
                  </a:ext>
                </a:extLst>
              </p14:cNvPr>
              <p14:cNvContentPartPr/>
              <p14:nvPr/>
            </p14:nvContentPartPr>
            <p14:xfrm>
              <a:off x="1414800" y="2003040"/>
              <a:ext cx="1418760" cy="4254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1DBB46D-CC9C-48B1-BE17-E210B131D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440" y="1993680"/>
                <a:ext cx="1437480" cy="427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CE1AD-8CA1-4224-8422-EBCE5256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D8510-1DC3-4E1D-932A-C9C0B68F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Создаём окружность для тестирования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Circle(0, 0, 4);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1. Изменим значения координат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testCircle.Center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(1, 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2. Добавить код тестирующий конструктор с двумя параметрами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8B1096-7CF3-4348-AF23-A62F6128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55502-BE33-4B2F-AE30-7649D878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C43F0-65DB-418A-B6AC-3D96454F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Используя структуру </a:t>
            </a:r>
            <a:r>
              <a:rPr lang="en-US" sz="2000" b="1" dirty="0" err="1"/>
              <a:t>Coords</a:t>
            </a:r>
            <a:r>
              <a:rPr lang="en-US" sz="2000" dirty="0"/>
              <a:t> </a:t>
            </a:r>
            <a:r>
              <a:rPr lang="ru-RU" sz="2000" dirty="0"/>
              <a:t>для представления координат описать класс:</a:t>
            </a:r>
          </a:p>
          <a:p>
            <a:pPr lvl="1"/>
            <a:r>
              <a:rPr lang="ru-RU" sz="1800" dirty="0"/>
              <a:t>Прямоугольник, заданный координатами верхнего левого и нижнего правого углов.</a:t>
            </a:r>
            <a:r>
              <a:rPr lang="en-US" sz="1800" dirty="0"/>
              <a:t> </a:t>
            </a:r>
            <a:r>
              <a:rPr lang="ru-RU" sz="1800" dirty="0"/>
              <a:t>Описать свойство площади прямоугольника. Реализовать интерфейс </a:t>
            </a:r>
            <a:r>
              <a:rPr lang="en-US" sz="1800" b="1" dirty="0" err="1"/>
              <a:t>IComparable</a:t>
            </a:r>
            <a:r>
              <a:rPr lang="ru-RU" sz="1800" b="1" dirty="0"/>
              <a:t> </a:t>
            </a:r>
            <a:r>
              <a:rPr lang="ru-RU" sz="1800" dirty="0"/>
              <a:t>(большим считается прямоугольник с большей площадью). Предусмотреть проверку корректности данных полей (левый верхний и правый нижний углы не должны </a:t>
            </a:r>
            <a:r>
              <a:rPr lang="en-US" sz="1800" dirty="0"/>
              <a:t>“</a:t>
            </a:r>
            <a:r>
              <a:rPr lang="ru-RU" sz="1800" dirty="0"/>
              <a:t>путаться</a:t>
            </a:r>
            <a:r>
              <a:rPr lang="en-US" sz="1800" dirty="0"/>
              <a:t>”</a:t>
            </a:r>
            <a:r>
              <a:rPr lang="ru-RU" sz="1800" dirty="0"/>
              <a:t> в конструкторе или назначении свойств). Переопределить метод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ru-RU" sz="2000" dirty="0"/>
              <a:t>В основной программе:</a:t>
            </a:r>
          </a:p>
          <a:p>
            <a:pPr lvl="1"/>
            <a:r>
              <a:rPr lang="ru-RU" sz="1600" dirty="0"/>
              <a:t>Создать массив из ссылок на 20 прямоугольников. Координаты назначать случайным образом (если координаты не верны, то пересоздавать объект пока координаты не сгенерируются корректно).</a:t>
            </a:r>
          </a:p>
          <a:p>
            <a:pPr lvl="1"/>
            <a:r>
              <a:rPr lang="ru-RU" sz="1600" dirty="0"/>
              <a:t>Вывести на экран информацию об объектах массива.</a:t>
            </a:r>
          </a:p>
          <a:p>
            <a:pPr lvl="1"/>
            <a:r>
              <a:rPr lang="ru-RU" sz="1600" dirty="0"/>
              <a:t>Упорядочить прямоугольники по возрастанию значений их площадей.</a:t>
            </a:r>
          </a:p>
          <a:p>
            <a:pPr marL="457200" lvl="1" indent="0">
              <a:buNone/>
            </a:pPr>
            <a:endParaRPr lang="ru-RU" sz="1600" dirty="0"/>
          </a:p>
          <a:p>
            <a:r>
              <a:rPr lang="ru-RU" sz="2000" dirty="0"/>
              <a:t>Подумайте, что произойдет, если заменить </a:t>
            </a:r>
            <a:r>
              <a:rPr lang="en-US" sz="2000" b="1" dirty="0">
                <a:latin typeface="Consolas" panose="020B0609020204030204" pitchFamily="49" charset="0"/>
              </a:rPr>
              <a:t>struct </a:t>
            </a:r>
            <a:r>
              <a:rPr lang="en-US" sz="2000" b="1" dirty="0" err="1">
                <a:latin typeface="Consolas" panose="020B0609020204030204" pitchFamily="49" charset="0"/>
              </a:rPr>
              <a:t>Coords</a:t>
            </a:r>
            <a:r>
              <a:rPr lang="ru-RU" sz="2000" b="1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ru-RU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Coords</a:t>
            </a:r>
            <a:r>
              <a:rPr lang="en-US" sz="2000" dirty="0"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изменится время создания объекта </a:t>
            </a:r>
            <a:r>
              <a:rPr lang="en-US" sz="2000" b="1" dirty="0">
                <a:latin typeface="Consolas" panose="020B0609020204030204" pitchFamily="49" charset="0"/>
              </a:rPr>
              <a:t>Circle</a:t>
            </a:r>
            <a:r>
              <a:rPr lang="en-US" sz="2000" dirty="0">
                <a:latin typeface="Consolas" panose="020B0609020204030204" pitchFamily="49" charset="0"/>
              </a:rPr>
              <a:t>?</a:t>
            </a:r>
            <a:endParaRPr lang="ru-RU" sz="2000" dirty="0"/>
          </a:p>
          <a:p>
            <a:pPr marL="457200" lvl="1"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D603D8-87C6-4EBF-9570-885EF338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4388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51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83817C-0FDE-4F7A-A1E6-F5DDBF56DC3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228600" y="720725"/>
            <a:ext cx="8686800" cy="50783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Создать библиотеку классов с именем </a:t>
            </a:r>
            <a:r>
              <a:rPr lang="en-US" altLang="ru-RU" sz="1800" b="1" dirty="0">
                <a:solidFill>
                  <a:srgbClr val="0000FF"/>
                </a:solidFill>
              </a:rPr>
              <a:t>Structures</a:t>
            </a:r>
            <a:r>
              <a:rPr lang="ru-RU" altLang="ru-RU" sz="1800" dirty="0"/>
              <a:t>. В библиотеке определить структуру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– «точка на плоскости» и структуру 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en-US" altLang="ru-RU" sz="1800" dirty="0"/>
              <a:t> </a:t>
            </a:r>
            <a:r>
              <a:rPr lang="ru-RU" altLang="ru-RU" sz="1800" dirty="0"/>
              <a:t>– «круг с центром в точке», реализующую интерфейс </a:t>
            </a:r>
            <a:r>
              <a:rPr lang="ru-RU" altLang="ru-RU" sz="1800" b="1" dirty="0" err="1">
                <a:solidFill>
                  <a:srgbClr val="0000FF"/>
                </a:solidFill>
              </a:rPr>
              <a:t>IComparable</a:t>
            </a:r>
            <a:r>
              <a:rPr lang="ru-RU" altLang="ru-RU" sz="1800" dirty="0"/>
              <a:t> и включающую экземпляр структуры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как поле для представления центра круга. Структуры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и 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ru-RU" altLang="ru-RU" sz="1800" dirty="0"/>
              <a:t> должны находиться в отношении композиции.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Члены структуры </a:t>
            </a:r>
            <a:r>
              <a:rPr lang="en-US" altLang="ru-RU" sz="1800" b="1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: поля – координаты точки; свойства для доступа к координатам точки; явно определенный конструктор с двумя параметрами – координатами точки;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Distance</a:t>
            </a:r>
            <a:r>
              <a:rPr lang="ru-RU" altLang="ru-RU" sz="1800" b="1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для вычисления расстояния между двумя точками.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Члены структуры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ru-RU" altLang="ru-RU" sz="1800" b="1" dirty="0"/>
              <a:t>:</a:t>
            </a:r>
            <a:r>
              <a:rPr lang="ru-RU" altLang="ru-RU" sz="1800" dirty="0"/>
              <a:t> </a:t>
            </a:r>
            <a:endParaRPr lang="en-US" altLang="ru-RU" sz="1800" dirty="0"/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/>
              <a:t>поле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 – радиус окружности и соответствующее ему свойство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; </a:t>
            </a:r>
            <a:endParaRPr lang="en-US" altLang="ru-RU" sz="1800" dirty="0"/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/>
              <a:t>поле </a:t>
            </a:r>
            <a:r>
              <a:rPr lang="ru-RU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</a:t>
            </a:r>
            <a:r>
              <a:rPr lang="ru-RU" altLang="ru-RU" sz="1800" b="1" dirty="0" err="1">
                <a:solidFill>
                  <a:srgbClr val="0000FF"/>
                </a:solidFill>
              </a:rPr>
              <a:t>center</a:t>
            </a:r>
            <a:r>
              <a:rPr lang="ru-RU" altLang="ru-RU" sz="1800" dirty="0"/>
              <a:t> - центр круга и свойство </a:t>
            </a:r>
            <a:r>
              <a:rPr lang="ru-RU" altLang="ru-RU" sz="1800" b="1" dirty="0" err="1">
                <a:solidFill>
                  <a:srgbClr val="0000FF"/>
                </a:solidFill>
              </a:rPr>
              <a:t>Сenter</a:t>
            </a:r>
            <a:r>
              <a:rPr lang="ru-RU" altLang="ru-RU" sz="1800" dirty="0"/>
              <a:t> для этого поля; </a:t>
            </a:r>
            <a:endParaRPr lang="en-US" altLang="ru-RU" sz="1800" dirty="0"/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/>
              <a:t>конструктор общего вида с тремя параметрами; </a:t>
            </a:r>
            <a:endParaRPr lang="en-US" altLang="ru-RU" sz="1800" dirty="0"/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/>
              <a:t>свойство для получения значения длины окружности; </a:t>
            </a:r>
            <a:endParaRPr lang="en-US" altLang="ru-RU" sz="1800" dirty="0"/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/>
              <a:t>метод для создания строкового представления сведений об окружности; </a:t>
            </a:r>
            <a:endParaRPr lang="en-US" altLang="ru-RU" sz="1800" dirty="0"/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ru-RU" altLang="ru-RU" sz="1800" dirty="0"/>
              <a:t>метод </a:t>
            </a:r>
            <a:r>
              <a:rPr lang="ru-RU" altLang="ru-RU" sz="1800" b="1" dirty="0" err="1">
                <a:solidFill>
                  <a:srgbClr val="0000FF"/>
                </a:solidFill>
              </a:rPr>
              <a:t>CompareTo</a:t>
            </a:r>
            <a:r>
              <a:rPr lang="ru-RU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dirty="0"/>
              <a:t> - реализация метода интерфейса (сравнение радиусов).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BB60C-505E-41A1-BFD9-436F3B92022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6148" name="Прямоугольник 3"/>
          <p:cNvSpPr>
            <a:spLocks noChangeArrowheads="1"/>
          </p:cNvSpPr>
          <p:nvPr/>
        </p:nvSpPr>
        <p:spPr bwMode="auto">
          <a:xfrm>
            <a:off x="228600" y="827027"/>
            <a:ext cx="8610600" cy="563231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using System;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namespace Structures   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public struct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   {   </a:t>
            </a:r>
            <a:r>
              <a:rPr lang="en-US" altLang="ru-RU" sz="1800" b="1" dirty="0">
                <a:solidFill>
                  <a:srgbClr val="006600"/>
                </a:solidFill>
              </a:rPr>
              <a:t>// "</a:t>
            </a:r>
            <a:r>
              <a:rPr lang="ru-RU" altLang="ru-RU" sz="1800" b="1" dirty="0">
                <a:solidFill>
                  <a:srgbClr val="006600"/>
                </a:solidFill>
              </a:rPr>
              <a:t>точка на плоскости</a:t>
            </a:r>
            <a:r>
              <a:rPr lang="en-US" altLang="ru-RU" sz="1800" b="1" dirty="0">
                <a:solidFill>
                  <a:srgbClr val="006600"/>
                </a:solidFill>
              </a:rPr>
              <a:t>" 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double x, y;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 public double X { get { return x; } set { x = value; }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public double Y { get { return y; } set { y = value; }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 public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(double a, double b) { x = a; y = b;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 public double Distance(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ps</a:t>
            </a:r>
            <a:r>
              <a:rPr lang="en-US" altLang="ru-RU" sz="1800" b="1" dirty="0"/>
              <a:t>) { </a:t>
            </a: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расстояние между точками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  double dx = x - </a:t>
            </a:r>
            <a:r>
              <a:rPr lang="en-US" altLang="ru-RU" sz="1800" b="1" dirty="0" err="1"/>
              <a:t>ps.X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 double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 = y - </a:t>
            </a:r>
            <a:r>
              <a:rPr lang="en-US" altLang="ru-RU" sz="1800" b="1" dirty="0" err="1"/>
              <a:t>ps.Y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 return </a:t>
            </a:r>
            <a:r>
              <a:rPr lang="en-US" altLang="ru-RU" sz="1800" b="1" dirty="0" err="1"/>
              <a:t>Math.Sqrt</a:t>
            </a:r>
            <a:r>
              <a:rPr lang="en-US" altLang="ru-RU" sz="1800" b="1" dirty="0"/>
              <a:t>(dx * dx +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 *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</a:t>
            </a:r>
            <a:r>
              <a:rPr lang="en-US" altLang="ru-RU" sz="1800" b="1" dirty="0"/>
              <a:t>}</a:t>
            </a:r>
            <a:r>
              <a:rPr lang="ru-RU" altLang="ru-RU" sz="1800" b="1" dirty="0"/>
              <a:t> </a:t>
            </a:r>
            <a:r>
              <a:rPr lang="ru-RU" altLang="ru-RU" sz="1800" b="1" dirty="0">
                <a:solidFill>
                  <a:srgbClr val="006600"/>
                </a:solidFill>
              </a:rPr>
              <a:t>// </a:t>
            </a:r>
            <a:r>
              <a:rPr lang="en-US" altLang="ru-RU" sz="1800" b="1" dirty="0">
                <a:solidFill>
                  <a:srgbClr val="006600"/>
                </a:solidFill>
              </a:rPr>
              <a:t>end of </a:t>
            </a:r>
            <a:r>
              <a:rPr lang="en-US" altLang="ru-RU" sz="1800" b="1" dirty="0" err="1">
                <a:solidFill>
                  <a:srgbClr val="006600"/>
                </a:solidFill>
              </a:rPr>
              <a:t>PointS</a:t>
            </a:r>
            <a:endParaRPr lang="en-US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   </a:t>
            </a:r>
            <a:r>
              <a:rPr lang="en-US" altLang="ru-RU" sz="1800" b="1" dirty="0">
                <a:solidFill>
                  <a:srgbClr val="C00000"/>
                </a:solidFill>
              </a:rPr>
              <a:t>// </a:t>
            </a:r>
            <a:r>
              <a:rPr lang="ru-RU" altLang="ru-RU" sz="1800" b="1" dirty="0">
                <a:solidFill>
                  <a:srgbClr val="C00000"/>
                </a:solidFill>
              </a:rPr>
              <a:t>КОД </a:t>
            </a:r>
            <a:r>
              <a:rPr lang="en-US" altLang="ru-RU" sz="1800" b="1" dirty="0">
                <a:solidFill>
                  <a:srgbClr val="C00000"/>
                </a:solidFill>
              </a:rPr>
              <a:t>struct </a:t>
            </a:r>
            <a:r>
              <a:rPr lang="en-US" altLang="ru-RU" sz="1800" b="1" dirty="0" err="1">
                <a:solidFill>
                  <a:srgbClr val="C00000"/>
                </a:solidFill>
              </a:rPr>
              <a:t>CircleS</a:t>
            </a:r>
            <a:endParaRPr lang="ru-RU" altLang="ru-RU" sz="18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 </a:t>
            </a:r>
            <a:r>
              <a:rPr lang="ru-RU" altLang="ru-RU" sz="1800" b="1" dirty="0">
                <a:solidFill>
                  <a:srgbClr val="006600"/>
                </a:solidFill>
              </a:rPr>
              <a:t>// </a:t>
            </a:r>
            <a:r>
              <a:rPr lang="en-US" altLang="ru-RU" sz="1800" b="1" dirty="0">
                <a:solidFill>
                  <a:srgbClr val="006600"/>
                </a:solidFill>
              </a:rPr>
              <a:t>End of Structures</a:t>
            </a:r>
            <a:endParaRPr lang="ru-RU" altLang="ru-RU" sz="1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C5E122-DA8E-47AD-8821-EC39E92A97C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04800" y="914400"/>
            <a:ext cx="8382000" cy="56324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public struct CircleS: IComparable {     </a:t>
            </a:r>
            <a:r>
              <a:rPr lang="en-US" altLang="ru-RU" sz="1800" b="1">
                <a:solidFill>
                  <a:srgbClr val="006600"/>
                </a:solidFill>
              </a:rPr>
              <a:t>// </a:t>
            </a:r>
            <a:r>
              <a:rPr lang="ru-RU" altLang="ru-RU" sz="1800" b="1">
                <a:solidFill>
                  <a:srgbClr val="006600"/>
                </a:solidFill>
              </a:rPr>
              <a:t>композиция структур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PointS center;      </a:t>
            </a:r>
            <a:r>
              <a:rPr lang="en-US" altLang="ru-RU" sz="1800" b="1">
                <a:solidFill>
                  <a:srgbClr val="006600"/>
                </a:solidFill>
              </a:rPr>
              <a:t>// </a:t>
            </a:r>
            <a:r>
              <a:rPr lang="ru-RU" altLang="ru-RU" sz="1800" b="1">
                <a:solidFill>
                  <a:srgbClr val="006600"/>
                </a:solidFill>
              </a:rPr>
              <a:t>центр круга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double rad;         </a:t>
            </a:r>
            <a:r>
              <a:rPr lang="en-US" altLang="ru-RU" sz="1800" b="1">
                <a:solidFill>
                  <a:srgbClr val="006600"/>
                </a:solidFill>
              </a:rPr>
              <a:t>// </a:t>
            </a:r>
            <a:r>
              <a:rPr lang="ru-RU" altLang="ru-RU" sz="1800" b="1">
                <a:solidFill>
                  <a:srgbClr val="006600"/>
                </a:solidFill>
              </a:rPr>
              <a:t>радиус круга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public CircleS(double xc, double yc, double rad) {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    center = new PointS(xc, yc);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    </a:t>
            </a:r>
            <a:r>
              <a:rPr lang="ru-RU" altLang="ru-RU" sz="1800" b="1"/>
              <a:t>this.rad = rad;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    }</a:t>
            </a:r>
            <a:endParaRPr lang="en-US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</a:rPr>
              <a:t>    // Свойcтво для центра окружности: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public PointS Center {  get { return center; }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    </a:t>
            </a:r>
            <a:r>
              <a:rPr lang="ru-RU" altLang="ru-RU" sz="1800" b="1"/>
              <a:t>set { center = value; } </a:t>
            </a:r>
            <a:endParaRPr lang="en-US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</a:t>
            </a:r>
            <a:r>
              <a:rPr lang="ru-RU" altLang="ru-RU" sz="18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</a:rPr>
              <a:t>     // свойство для радиуса окружности: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    public double Rad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    get { return rad; }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    set { rad = value; }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</a:rPr>
              <a:t>    // свойство для получения значения длины окружности: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public double Len { get { return 2 * rad * Math.PI; }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C00000"/>
                </a:solidFill>
              </a:rPr>
              <a:t>    </a:t>
            </a:r>
            <a:r>
              <a:rPr lang="en-US" altLang="ru-RU" sz="1800" b="1">
                <a:solidFill>
                  <a:srgbClr val="C00000"/>
                </a:solidFill>
              </a:rPr>
              <a:t>// </a:t>
            </a:r>
            <a:r>
              <a:rPr lang="ru-RU" altLang="ru-RU" sz="1800" b="1">
                <a:solidFill>
                  <a:srgbClr val="C00000"/>
                </a:solidFill>
              </a:rPr>
              <a:t>КОД МЕТОДОВ</a:t>
            </a:r>
            <a:endParaRPr lang="en-US" altLang="ru-RU" sz="1800" b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} </a:t>
            </a:r>
            <a:r>
              <a:rPr lang="ru-RU" altLang="ru-RU" sz="1800" b="1">
                <a:solidFill>
                  <a:srgbClr val="006600"/>
                </a:solidFill>
              </a:rPr>
              <a:t>// </a:t>
            </a:r>
            <a:r>
              <a:rPr lang="en-US" altLang="ru-RU" sz="1800" b="1">
                <a:solidFill>
                  <a:srgbClr val="006600"/>
                </a:solidFill>
              </a:rPr>
              <a:t>End of CircleS</a:t>
            </a:r>
            <a:endParaRPr lang="ru-RU" altLang="ru-RU" sz="1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9567C-99E3-40FA-B694-2639DC28999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381000" y="720725"/>
            <a:ext cx="8458200" cy="36941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</a:rPr>
              <a:t>// Строковое представление сведений об окружности: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public new string ToString() {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string format = </a:t>
            </a:r>
            <a:r>
              <a:rPr lang="en-US" altLang="ru-RU" sz="1800" b="1">
                <a:solidFill>
                  <a:srgbClr val="800000"/>
                </a:solidFill>
              </a:rPr>
              <a:t>"xc={0},\tyc={1},\tRad={2}"</a:t>
            </a:r>
            <a:r>
              <a:rPr lang="en-US" altLang="ru-RU" sz="1800" b="1"/>
              <a:t>;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string res = string.Format(format, center.X, center.Y, Rad);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</a:t>
            </a:r>
            <a:r>
              <a:rPr lang="ru-RU" altLang="ru-RU" sz="1800" b="1"/>
              <a:t>return res; </a:t>
            </a:r>
            <a:endParaRPr lang="en-US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}</a:t>
            </a:r>
            <a:endParaRPr lang="en-US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6600"/>
                </a:solidFill>
              </a:rPr>
              <a:t>// Реализация метода интерфейса (сравнение радиусов):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public int CompareTo(object cs) {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if (this.rad &lt; ((CircleS)cs).Rad) return -1;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if (this.rad &gt; ((CircleS)cs).Rad) return 1;</a:t>
            </a:r>
            <a:endParaRPr lang="ru-RU" altLang="ru-RU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   </a:t>
            </a:r>
            <a:r>
              <a:rPr lang="ru-RU" altLang="ru-RU" sz="1800" b="1"/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-44388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3</a:t>
            </a: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1CD72-1BCD-4879-BC04-9AD1B663F68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381000" y="720725"/>
            <a:ext cx="8458200" cy="20320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В том же решении создайте проект – консольное приложение. Подключите к проекту ссылку на библиотеку со структурами. </a:t>
            </a:r>
            <a:endParaRPr lang="en-US" altLang="ru-RU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В консольном приложении создайте и инициализируйте массив экземпляров структуры (</a:t>
            </a:r>
            <a:r>
              <a:rPr lang="en-US" altLang="ru-RU" sz="1800" b="1">
                <a:solidFill>
                  <a:srgbClr val="0000FF"/>
                </a:solidFill>
              </a:rPr>
              <a:t>CircleS</a:t>
            </a:r>
            <a:r>
              <a:rPr lang="ru-RU" altLang="ru-RU" sz="1800"/>
              <a:t>). Используя цикл </a:t>
            </a:r>
            <a:r>
              <a:rPr lang="en-US" altLang="ru-RU" sz="1800" b="1">
                <a:solidFill>
                  <a:srgbClr val="0000FF"/>
                </a:solidFill>
              </a:rPr>
              <a:t>foreach</a:t>
            </a:r>
            <a:r>
              <a:rPr lang="ru-RU" altLang="ru-RU" sz="1800" b="1"/>
              <a:t>,</a:t>
            </a:r>
            <a:r>
              <a:rPr lang="ru-RU" altLang="ru-RU" sz="1800"/>
              <a:t> выведите сведения о структурах в массиве. Примените к массиву метод </a:t>
            </a:r>
            <a:r>
              <a:rPr lang="en-US" altLang="ru-RU" sz="1800" b="1">
                <a:solidFill>
                  <a:srgbClr val="0000FF"/>
                </a:solidFill>
              </a:rPr>
              <a:t>Array</a:t>
            </a:r>
            <a:r>
              <a:rPr lang="ru-RU" altLang="ru-RU" sz="1800" b="1">
                <a:solidFill>
                  <a:srgbClr val="0000FF"/>
                </a:solidFill>
              </a:rPr>
              <a:t>.</a:t>
            </a:r>
            <a:r>
              <a:rPr lang="en-US" altLang="ru-RU" sz="1800" b="1">
                <a:solidFill>
                  <a:srgbClr val="0000FF"/>
                </a:solidFill>
              </a:rPr>
              <a:t>Sort</a:t>
            </a:r>
            <a:r>
              <a:rPr lang="ru-RU" altLang="ru-RU" sz="1800" b="1">
                <a:solidFill>
                  <a:srgbClr val="0000FF"/>
                </a:solidFill>
              </a:rPr>
              <a:t>() </a:t>
            </a:r>
            <a:r>
              <a:rPr lang="ru-RU" altLang="ru-RU" sz="1800"/>
              <a:t>с одним параметром и вновь в цикле выведите сведения об элементах массива.</a:t>
            </a: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381000" y="2900362"/>
            <a:ext cx="8458200" cy="313932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Выполнить упорядочение массива типа 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ru-RU" altLang="ru-RU" sz="1800" dirty="0"/>
              <a:t> по удаленности центров кругов от начала координат (используйте делегаты). </a:t>
            </a:r>
            <a:endParaRPr lang="en-US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консольном приложении создайте и инициализируйте массив экземпляров структуры (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ru-RU" altLang="ru-RU" sz="1800" dirty="0"/>
              <a:t>). Создайте массив ключей, присвоив его элементам значения расстояний от центров кругов до начала координат. Выведите сведения о структурах в массиве и об удаленности представляемых ими кругов от начала координат.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Примените к массиву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Array</a:t>
            </a:r>
            <a:r>
              <a:rPr lang="ru-RU" altLang="ru-RU" sz="1800" b="1" dirty="0">
                <a:solidFill>
                  <a:srgbClr val="0000FF"/>
                </a:solidFill>
              </a:rPr>
              <a:t>.</a:t>
            </a:r>
            <a:r>
              <a:rPr lang="en-US" altLang="ru-RU" sz="1800" b="1" dirty="0">
                <a:solidFill>
                  <a:srgbClr val="0000FF"/>
                </a:solidFill>
              </a:rPr>
              <a:t>Sort</a:t>
            </a:r>
            <a:r>
              <a:rPr lang="ru-RU" altLang="ru-RU" sz="1800" b="1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с двумя параметрами и вновь в цикле выведите сведения об элементах массива.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1638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958588-356C-4C00-AD66-9C6E06D95FC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16388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9239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Модифицировать предыдущую программу, так изменив структуру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, чтобы элементами массива ключей могли быть центры кругов, а не значения типа </a:t>
            </a:r>
            <a:r>
              <a:rPr lang="en-US" altLang="ru-RU" sz="1800" b="1" dirty="0">
                <a:solidFill>
                  <a:srgbClr val="0000FF"/>
                </a:solidFill>
              </a:rPr>
              <a:t>double</a:t>
            </a:r>
            <a:r>
              <a:rPr lang="en-US" altLang="ru-RU" sz="1800" dirty="0"/>
              <a:t> </a:t>
            </a:r>
            <a:r>
              <a:rPr lang="ru-RU" altLang="ru-RU" sz="1800" dirty="0"/>
              <a:t>(для этого надо реализовать интерфейс </a:t>
            </a:r>
            <a:r>
              <a:rPr lang="en-US" altLang="ru-RU" sz="1800" dirty="0" err="1"/>
              <a:t>IComparable</a:t>
            </a:r>
            <a:r>
              <a:rPr lang="en-US" altLang="ru-RU" sz="1800" dirty="0"/>
              <a:t> </a:t>
            </a:r>
            <a:r>
              <a:rPr lang="ru-RU" altLang="ru-RU" sz="1800" dirty="0"/>
              <a:t>в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54136-76D9-48A7-A93A-E42A43B318C3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3603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Консольное приложение</a:t>
            </a:r>
          </a:p>
        </p:txBody>
      </p:sp>
      <p:sp>
        <p:nvSpPr>
          <p:cNvPr id="19460" name="Прямоугольник 3"/>
          <p:cNvSpPr>
            <a:spLocks noChangeArrowheads="1"/>
          </p:cNvSpPr>
          <p:nvPr/>
        </p:nvSpPr>
        <p:spPr bwMode="auto">
          <a:xfrm>
            <a:off x="295275" y="533400"/>
            <a:ext cx="8467725" cy="591026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static void Main()  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[ ] 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 = new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 [ ] { new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(1,1,3), new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(2,3,4),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                    </a:t>
            </a:r>
            <a:r>
              <a:rPr lang="ru-RU" altLang="ru-RU" sz="1800" b="1" dirty="0" err="1"/>
              <a:t>new</a:t>
            </a:r>
            <a:r>
              <a:rPr lang="ru-RU" altLang="ru-RU" sz="1800" b="1" dirty="0"/>
              <a:t> </a:t>
            </a:r>
            <a:r>
              <a:rPr lang="ru-RU" altLang="ru-RU" sz="1800" b="1" dirty="0" err="1"/>
              <a:t>CircleS</a:t>
            </a:r>
            <a:r>
              <a:rPr lang="ru-RU" altLang="ru-RU" sz="1800" b="1" dirty="0"/>
              <a:t>(-1,-2,3), </a:t>
            </a:r>
            <a:r>
              <a:rPr lang="ru-RU" altLang="ru-RU" sz="1800" b="1" dirty="0" err="1"/>
              <a:t>new</a:t>
            </a:r>
            <a:r>
              <a:rPr lang="ru-RU" altLang="ru-RU" sz="1800" b="1" dirty="0"/>
              <a:t> </a:t>
            </a:r>
            <a:r>
              <a:rPr lang="ru-RU" altLang="ru-RU" sz="1800" b="1" dirty="0" err="1"/>
              <a:t>CircleS</a:t>
            </a:r>
            <a:r>
              <a:rPr lang="ru-RU" altLang="ru-RU" sz="1800" b="1" dirty="0"/>
              <a:t>(4,3,1)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ru-RU" altLang="ru-RU" sz="1800" b="1" dirty="0" err="1"/>
              <a:t>Console.WriteLine</a:t>
            </a:r>
            <a:r>
              <a:rPr lang="ru-RU" altLang="ru-RU" sz="1800" b="1" dirty="0"/>
              <a:t>(</a:t>
            </a:r>
            <a:r>
              <a:rPr lang="ru-RU" altLang="ru-RU" sz="1800" b="1" dirty="0">
                <a:solidFill>
                  <a:srgbClr val="800000"/>
                </a:solidFill>
              </a:rPr>
              <a:t>"Ключи и круги до сортировки:"</a:t>
            </a:r>
            <a:r>
              <a:rPr lang="ru-RU" altLang="ru-RU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6600"/>
                </a:solidFill>
              </a:rPr>
              <a:t>// Массив ключей для сортировки по уменьшению удаленности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кругов от начала координат</a:t>
            </a:r>
            <a:r>
              <a:rPr lang="en-US" altLang="ru-RU" sz="1800" b="1" dirty="0">
                <a:solidFill>
                  <a:srgbClr val="006600"/>
                </a:solidFill>
              </a:rPr>
              <a:t>: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keys = new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[</a:t>
            </a:r>
            <a:r>
              <a:rPr lang="en-US" altLang="ru-RU" sz="1800" b="1" dirty="0" err="1"/>
              <a:t>circArr.Length</a:t>
            </a:r>
            <a:r>
              <a:rPr lang="en-US" altLang="ru-RU" sz="1800" b="1" dirty="0"/>
              <a:t>];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p0 = new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(0,0);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for (int 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 = 0; 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&lt;</a:t>
            </a:r>
            <a:r>
              <a:rPr lang="en-US" altLang="ru-RU" sz="1800" b="1" dirty="0" err="1"/>
              <a:t>circArr.Length</a:t>
            </a:r>
            <a:r>
              <a:rPr lang="en-US" altLang="ru-RU" sz="1800" b="1" dirty="0"/>
              <a:t>; 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++)   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keys[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 = 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].Center;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en-US" altLang="ru-RU" sz="1800" b="1" dirty="0" err="1"/>
              <a:t>Console.Write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"Distance[{0}]={1:g3}\t"</a:t>
            </a:r>
            <a:r>
              <a:rPr lang="en-US" altLang="ru-RU" sz="1800" b="1" dirty="0"/>
              <a:t>, 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, keys[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].Distance(p0));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en-US" altLang="ru-RU" sz="1800" b="1" dirty="0" err="1"/>
              <a:t>Console.WriteLine</a:t>
            </a:r>
            <a:r>
              <a:rPr lang="en-US" altLang="ru-RU" sz="1800" b="1" dirty="0"/>
              <a:t>(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].</a:t>
            </a:r>
            <a:r>
              <a:rPr lang="en-US" altLang="ru-RU" sz="1800" b="1" dirty="0" err="1"/>
              <a:t>ToString</a:t>
            </a:r>
            <a:r>
              <a:rPr lang="en-US" altLang="ru-RU" sz="1800" b="1" dirty="0"/>
              <a:t>());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ru-RU" altLang="ru-RU" sz="1800" b="1" dirty="0" err="1"/>
              <a:t>Array.Sort</a:t>
            </a:r>
            <a:r>
              <a:rPr lang="ru-RU" altLang="ru-RU" sz="1800" b="1" dirty="0"/>
              <a:t>(</a:t>
            </a:r>
            <a:r>
              <a:rPr lang="ru-RU" altLang="ru-RU" sz="1800" b="1" dirty="0" err="1"/>
              <a:t>keys</a:t>
            </a:r>
            <a:r>
              <a:rPr lang="ru-RU" altLang="ru-RU" sz="1800" b="1" dirty="0"/>
              <a:t>, </a:t>
            </a:r>
            <a:r>
              <a:rPr lang="ru-RU" altLang="ru-RU" sz="1800" b="1" dirty="0" err="1"/>
              <a:t>circArr</a:t>
            </a:r>
            <a:r>
              <a:rPr lang="ru-RU" altLang="ru-RU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ru-RU" altLang="ru-RU" sz="1800" b="1" dirty="0" err="1"/>
              <a:t>Console.WriteLine</a:t>
            </a:r>
            <a:r>
              <a:rPr lang="ru-RU" altLang="ru-RU" sz="1800" b="1" dirty="0"/>
              <a:t>(</a:t>
            </a:r>
            <a:r>
              <a:rPr lang="ru-RU" altLang="ru-RU" sz="1800" b="1" dirty="0">
                <a:solidFill>
                  <a:srgbClr val="800000"/>
                </a:solidFill>
              </a:rPr>
              <a:t>"Массив кругов после сортировки: "</a:t>
            </a:r>
            <a:r>
              <a:rPr lang="ru-RU" altLang="ru-RU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foreach (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 cs in 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)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en-US" altLang="ru-RU" sz="1800" b="1" dirty="0" err="1"/>
              <a:t>Console.WriteLine</a:t>
            </a:r>
            <a:r>
              <a:rPr lang="en-US" altLang="ru-RU" sz="1800" b="1" dirty="0"/>
              <a:t>(</a:t>
            </a:r>
            <a:r>
              <a:rPr lang="en-US" altLang="ru-RU" sz="1800" b="1" dirty="0" err="1"/>
              <a:t>cs.ToString</a:t>
            </a:r>
            <a:r>
              <a:rPr lang="en-US" altLang="ru-RU" sz="1800" b="1" dirty="0"/>
              <a:t>());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Console.WriteLine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"</a:t>
            </a:r>
            <a:r>
              <a:rPr lang="ru-RU" altLang="ru-RU" sz="1800" b="1" dirty="0">
                <a:solidFill>
                  <a:srgbClr val="800000"/>
                </a:solidFill>
              </a:rPr>
              <a:t>Для выхода из программы нажмите</a:t>
            </a:r>
            <a:r>
              <a:rPr lang="en-US" altLang="ru-RU" sz="1800" b="1" dirty="0">
                <a:solidFill>
                  <a:srgbClr val="800000"/>
                </a:solidFill>
              </a:rPr>
              <a:t> ENTER."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 err="1"/>
              <a:t>Console.ReadLine</a:t>
            </a:r>
            <a:r>
              <a:rPr lang="ru-RU" altLang="ru-RU" sz="1800" b="1" dirty="0"/>
              <a:t>();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5A864-1A42-46B0-B57C-6F50735EA48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229600" cy="31400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Материальная точка – имеющее массу тело, размерами и формой которого можно пренебречь.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Класс «множество материальных точек на плоскости» -  совокупность точек, принадлежащих кругу с заданным радиусом. Свойство класса - центр масс «множество материальных точек».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основной программе введите количество материальных точек и сформируйте массив со случайными значениями их полей. Вводя значения радиуса, выводите сведения о соответствующем  множестве с центром в начале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188598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0687B-2AF9-4D87-91D2-0ECB7FE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Сравнение классов и структур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34762-5389-41B0-BC62-E5C22B63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Сравним классы и структуры, измеряя производительность программы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Разработаем тестовый класс </a:t>
            </a:r>
            <a:r>
              <a:rPr lang="en-US" sz="2000" b="1" dirty="0" err="1"/>
              <a:t>TestClass</a:t>
            </a:r>
            <a:r>
              <a:rPr lang="en-US" sz="2000" dirty="0"/>
              <a:t> </a:t>
            </a:r>
            <a:r>
              <a:rPr lang="ru-RU" sz="2000" dirty="0"/>
              <a:t>с одним </a:t>
            </a:r>
            <a:r>
              <a:rPr lang="ru-RU" sz="2000" dirty="0" err="1"/>
              <a:t>автореализуемым</a:t>
            </a:r>
            <a:r>
              <a:rPr lang="ru-RU" sz="2000" dirty="0"/>
              <a:t> свойством целочисленного типа. Класс реализует интерфейс </a:t>
            </a:r>
            <a:r>
              <a:rPr lang="en-US" sz="2000" b="1" dirty="0" err="1"/>
              <a:t>IComparable</a:t>
            </a:r>
            <a:r>
              <a:rPr lang="ru-RU" sz="2000" dirty="0"/>
              <a:t>. Сравнение происходит по значению свойства. </a:t>
            </a:r>
          </a:p>
          <a:p>
            <a:r>
              <a:rPr lang="ru-RU" sz="2000" dirty="0"/>
              <a:t>Разработаем тестовую структуру </a:t>
            </a:r>
            <a:r>
              <a:rPr lang="en-US" sz="2000" b="1" dirty="0" err="1"/>
              <a:t>TestStruct</a:t>
            </a:r>
            <a:r>
              <a:rPr lang="en-US" sz="2000" dirty="0"/>
              <a:t> </a:t>
            </a:r>
            <a:r>
              <a:rPr lang="ru-RU" sz="2000" dirty="0"/>
              <a:t>с одним открытым целочисленным полем. Структура реализует интерфейс </a:t>
            </a:r>
            <a:r>
              <a:rPr lang="en-US" sz="2000" b="1" dirty="0" err="1"/>
              <a:t>IComparable</a:t>
            </a:r>
            <a:r>
              <a:rPr lang="ru-RU" sz="2000" dirty="0"/>
              <a:t>. Сравнение происходит по значению поля.</a:t>
            </a:r>
          </a:p>
          <a:p>
            <a:r>
              <a:rPr lang="ru-RU" sz="2000" dirty="0"/>
              <a:t>В основной программе создать массивы объектов </a:t>
            </a:r>
            <a:r>
              <a:rPr lang="en-US" sz="2000" b="1" dirty="0" err="1"/>
              <a:t>TestClass</a:t>
            </a:r>
            <a:r>
              <a:rPr lang="ru-RU" sz="2000" dirty="0"/>
              <a:t> и </a:t>
            </a:r>
            <a:r>
              <a:rPr lang="en-US" sz="2000" b="1" dirty="0" err="1"/>
              <a:t>TestStruct</a:t>
            </a:r>
            <a:r>
              <a:rPr lang="ru-RU" sz="2000" dirty="0"/>
              <a:t>, состоящие из 100000 элементов. Отсортировать элементы массивов, используя </a:t>
            </a:r>
            <a:r>
              <a:rPr lang="en-US" sz="2000" b="1" dirty="0"/>
              <a:t>Array</a:t>
            </a:r>
            <a:r>
              <a:rPr lang="ru-RU" sz="2000" b="1" dirty="0"/>
              <a:t>.</a:t>
            </a:r>
            <a:r>
              <a:rPr lang="en-US" sz="2000" b="1" dirty="0"/>
              <a:t>Sort</a:t>
            </a:r>
            <a:r>
              <a:rPr lang="ru-RU" sz="2000" b="1" dirty="0"/>
              <a:t>()</a:t>
            </a:r>
            <a:r>
              <a:rPr lang="ru-RU" sz="2000" dirty="0"/>
              <a:t>. Время сортировки измерить, используя средства пространства имён </a:t>
            </a:r>
            <a:r>
              <a:rPr lang="en-US" sz="2000" b="1" dirty="0"/>
              <a:t>System</a:t>
            </a:r>
            <a:r>
              <a:rPr lang="ru-RU" sz="2000" b="1" dirty="0"/>
              <a:t>.</a:t>
            </a:r>
            <a:r>
              <a:rPr lang="en-US" sz="2000" b="1" dirty="0"/>
              <a:t>Diagnostics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787386-0BBA-4FA4-9ABD-EF36D393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3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D61EF-0175-4541-8AFC-D3B9FE9BAD6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6651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762000"/>
            <a:ext cx="87630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на плоскости"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x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 x = a; y = b;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расстояние между точками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dx = x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(dx * dx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Реализация метода интерфейса (сравнение расстояний):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.Distance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 &lt;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).Distance(temp))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.Distance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 &gt;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).Distance(temp))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3384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15D17-18EA-4B50-A07B-F264EFCF3E3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67032" y="152400"/>
            <a:ext cx="8229600" cy="5889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990600"/>
            <a:ext cx="87630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Материальная точка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Coord;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координаты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MassPoint(</a:t>
            </a:r>
            <a:r>
              <a:rPr lang="fr-FR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Coord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mass;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override 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"x={0},\ty={1},\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tmass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(format,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mass);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9388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BC5B9-224E-4136-B5CC-C99C0188193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5127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664730"/>
            <a:ext cx="8610600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Множество материальных точек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набор точек множества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rad;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 множества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выбирает из массива точки: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SetOfMassPoint(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collection, 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mp.Coord.Distance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rad))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set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list.ToArray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rad;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Свойство формирует центр масс множества материальных точек: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MassCenter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xc = 0,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mc = 0;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mc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xc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(xc / mc,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mc), mc);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MassCenter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3731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62691-1220-4EB0-A366-AF15247D080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5889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Консольное приложение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705805"/>
            <a:ext cx="8554065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 elements;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точек на плоскости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количество точек на плоскости: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|| N &lt;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elements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elements.Length; i++)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elements[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6));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(elements[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real;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радиус множества: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|| R &lt;=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real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(elements,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R);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real.MassCenter.ToString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завершения работы нажмите </a:t>
            </a:r>
            <a:r>
              <a:rPr lang="ru-RU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61486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FCA03-CADE-4106-AFB3-DE6A53A2B735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9" y="1752600"/>
            <a:ext cx="6947862" cy="140176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33400" y="831412"/>
            <a:ext cx="81534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Если количество точек равно 1, а радиус множества 2, координаты центра масс выводятся на экран как </a:t>
            </a:r>
            <a:r>
              <a:rPr lang="en-US" b="1" dirty="0" err="1"/>
              <a:t>NaN</a:t>
            </a:r>
            <a:r>
              <a:rPr lang="ru-RU" b="1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026" y="3429000"/>
            <a:ext cx="81534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Доработать код задачи 2 так, чтобы на экран выводились только числа или сообщение об ошибке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187707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Нарядные собачки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5A864-1A42-46B0-B57C-6F50735EA48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529991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На выставке собак происходит костюмированная вечеринка животных. В программе должны быть 2 интерфейса —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IParrot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и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IHedgehog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, представляющие костюмы попугайчика и ёжика, а также структура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Dog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, представляющая собаку, которая реализует указанные выше интерфейсы.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1. Интерфейсы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IParrot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и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IHedgehog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должны содержать по одному методу с одинаковым именем —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void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MakeSound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()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2. Структура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Dog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, содержит целочисленное поле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— номер участника выставки и строковое поле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name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— кличку собаки, а также конструктор с двумя параметрами, инициализирующий эти поля. В структуре также есть общедоступный метод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void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MakeSound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(), который печатает в консоль строку в формате «Я собака, моя кличка {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name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},  номер участника {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}. Гав-гав!». Необходимо явно реализовать интерфейсы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IParrot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и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IHedgehog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с сообщениями «Я попугайчик, номер участника {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}! А-а-а-а!» и «Я ёжик, номер участника {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}!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Фыр-фыр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!» соответственно.</a:t>
            </a:r>
          </a:p>
          <a:p>
            <a:pPr>
              <a:buNone/>
            </a:pPr>
            <a:r>
              <a:rPr lang="ru-RU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3. Реализовать сравнение собак между собой (</a:t>
            </a:r>
            <a:r>
              <a:rPr lang="en-US" sz="1800" kern="150" dirty="0" err="1">
                <a:latin typeface="Calibri" panose="020F0502020204030204" pitchFamily="34" charset="0"/>
                <a:ea typeface="Noto Serif CJK SC"/>
                <a:cs typeface="Noto Sans Devanagari"/>
              </a:rPr>
              <a:t>IComparable</a:t>
            </a:r>
            <a:r>
              <a:rPr lang="ru-RU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)</a:t>
            </a:r>
            <a:r>
              <a:rPr lang="en-US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 </a:t>
            </a:r>
            <a:r>
              <a:rPr lang="ru-RU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по имени</a:t>
            </a:r>
            <a:r>
              <a:rPr lang="en-US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. 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4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. В основной программе создать массив из 10 собак,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id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генерировать по возрастанию, имя генерировать случайно. Для каждого элемента массива вывести все три вида сообщений. Вывести </a:t>
            </a:r>
            <a:r>
              <a:rPr lang="ru-RU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сведения о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“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минимальной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” 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и 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“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максимальной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” 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собаках.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40259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Такие разные ОС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5A864-1A42-46B0-B57C-6F50735EA48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228600" y="571794"/>
            <a:ext cx="8686800" cy="618630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Не все ОС одинаково подходят для задач первокурсника, некоторые из них не позволяют делать КДЗ с WPF, другие не позволяют эффективно использовать эмуляторы. В программе необходимо реализовать два интерфейса —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ILinux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и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IWindows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, представляющие соответствующие ОС, а также структуру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Laptop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, которая реализует эти интерфейсы. Кроме того, требуется создать перечисление </a:t>
            </a:r>
            <a:r>
              <a:rPr lang="en-US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Course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Task — задачи, с которыми сталкивается первокурсник.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В программе: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1. Перечисление </a:t>
            </a:r>
            <a:r>
              <a:rPr lang="en-US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Course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Task, содержит элементы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Console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, WPF,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Xamarin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.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2. Интерфейсы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ILinux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и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IWindows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должны содержать по одному методу с одинаковым названием —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bool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IsWorking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().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ru-RU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3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. Структура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Laptop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, содержит свойство Task типа </a:t>
            </a:r>
            <a:r>
              <a:rPr lang="en-US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Course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Task — задача, с которой работает данный ноутбук, конструктор с одним параметром, инициализирующим это свойство. Необходимо явно реализовать интерфейсы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IWindows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и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ILinux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. Реализация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IWindows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— возвращает истину, если задача не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Xamarin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. Реализация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ILinux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— возвращает истину, если задача не WPF.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Реализовать общедоступный метод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bool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IsWorking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(), возвращающий 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true.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  <a:p>
            <a:pPr>
              <a:buNone/>
            </a:pPr>
            <a:r>
              <a:rPr lang="ru-RU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4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. В основной программе создать массив из 10 ноутбуков, значение для </a:t>
            </a:r>
            <a:r>
              <a:rPr lang="en-US" sz="1800" kern="150" dirty="0">
                <a:latin typeface="Calibri" panose="020F0502020204030204" pitchFamily="34" charset="0"/>
                <a:ea typeface="Noto Serif CJK SC"/>
                <a:cs typeface="Noto Sans Devanagari"/>
              </a:rPr>
              <a:t>Course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Task сгенерировать случайно. Вывести сообщения «Ноутбук (не) работает с задачей {Task} на системе {System}» (“не” добавлять, если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IsWorking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() возвращает 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false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). Вызвать все три реализации метода </a:t>
            </a:r>
            <a:r>
              <a:rPr lang="ru-RU" sz="1800" kern="150" dirty="0" err="1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IsWorking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() для этих сообщений (System=“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Linux” | “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I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Windows” | “</a:t>
            </a: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public</a:t>
            </a:r>
            <a:r>
              <a:rPr lang="ru-RU" sz="1800" kern="150" dirty="0">
                <a:effectLst/>
                <a:latin typeface="Calibri" panose="020F0502020204030204" pitchFamily="34" charset="0"/>
                <a:ea typeface="Noto Serif CJK SC"/>
                <a:cs typeface="Noto Sans Devanagari"/>
              </a:rPr>
              <a:t>”).</a:t>
            </a:r>
            <a:endParaRPr lang="ru-RU" sz="1800" kern="150" dirty="0">
              <a:effectLst/>
              <a:latin typeface="Liberation Serif"/>
              <a:ea typeface="Noto Serif CJK SC"/>
              <a:cs typeface="Noto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1092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Домашняя работа</a:t>
            </a:r>
          </a:p>
        </p:txBody>
      </p:sp>
      <p:sp>
        <p:nvSpPr>
          <p:cNvPr id="266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965C18-8BEF-4799-8B00-0B18B395D57D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95670" y="990600"/>
            <a:ext cx="8153400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/>
              <a:t>Во всех рассмотренных кодах </a:t>
            </a:r>
            <a:r>
              <a:rPr lang="ru-RU" altLang="ru-RU" dirty="0" err="1"/>
              <a:t>аксессоров</a:t>
            </a:r>
            <a:r>
              <a:rPr lang="ru-RU" altLang="ru-RU" dirty="0"/>
              <a:t> </a:t>
            </a:r>
            <a:r>
              <a:rPr lang="en-US" altLang="ru-RU" dirty="0">
                <a:solidFill>
                  <a:srgbClr val="0000FF"/>
                </a:solidFill>
              </a:rPr>
              <a:t>set</a:t>
            </a:r>
            <a:r>
              <a:rPr lang="en-US" altLang="ru-RU" dirty="0"/>
              <a:t> </a:t>
            </a:r>
            <a:r>
              <a:rPr lang="ru-RU" altLang="ru-RU" dirty="0"/>
              <a:t>добавить код, предусматривающий появление некорректных входных </a:t>
            </a:r>
            <a:r>
              <a:rPr lang="ru-RU" altLang="ru-RU"/>
              <a:t>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57AF8-42B5-4B97-A6BC-5B959BF8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B7D6C-6257-4627-9370-3B0C8AE9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2136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тестовый класс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(object another)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((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((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тестовая структура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(object another)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((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((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B980D-F94C-4C91-89F7-A8BD704E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6FF2-3917-4F26-91A4-5F08FDD8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72AA4-DE73-41C6-ABED-8478B8A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System.Diagnostics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Random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Random();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100000;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"Struct/Class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elapsedTime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String.Format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"{0:00}:{1:00}:{2:00}.{3:00}"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timesp.Hours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timesp.Minutes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timesp.Seconds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timesp.Milliseconds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10);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elapsedTime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93EC57-69FA-4CCF-B812-DDD96FDA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1BD49-A7E6-460B-8550-B49518D2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D41C3-3B59-4FF4-92E5-20ACA474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8327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[N]; 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[N]; 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    </a:t>
            </a:r>
            <a:r>
              <a:rPr lang="en-US" sz="1400" b="1" dirty="0">
                <a:solidFill>
                  <a:srgbClr val="0000FF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&lt; N;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++) {</a:t>
            </a:r>
            <a:endParaRPr lang="ru-RU" sz="1800" b="1" dirty="0">
              <a:solidFill>
                <a:srgbClr val="000000"/>
              </a:solidFill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       </a:t>
            </a:r>
            <a:r>
              <a:rPr lang="en-US" sz="1400" b="1" dirty="0">
                <a:solidFill>
                  <a:srgbClr val="0000FF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rnd.Next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].X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].x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Stopwatch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Stopwatch();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sw.Start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Array.Sort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сортируем массив структур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sw.Stop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PrintTime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sw.Elapsed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sw.Restart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    </a:t>
            </a:r>
            <a:r>
              <a:rPr lang="ru-RU" sz="1400" b="1" dirty="0" err="1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Array.Sort</a:t>
            </a:r>
            <a:r>
              <a:rPr lang="ru-RU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b="1" dirty="0" err="1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ru-RU" sz="1400" b="1" dirty="0">
                <a:solidFill>
                  <a:srgbClr val="000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400" b="1" dirty="0">
                <a:solidFill>
                  <a:srgbClr val="008000"/>
                </a:solidFill>
                <a:latin typeface="Consolas"/>
                <a:ea typeface="Calibri" panose="020F0502020204030204" pitchFamily="34" charset="0"/>
                <a:cs typeface="Consolas" panose="020B0609020204030204" pitchFamily="49" charset="0"/>
              </a:rPr>
              <a:t>// сортируем массив ссылок на объекты</a:t>
            </a:r>
            <a:endParaRPr lang="ru-RU" sz="1800" b="1" dirty="0">
              <a:solidFill>
                <a:srgbClr val="000000"/>
              </a:solidFill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sw.Stop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PrintTime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sw.Elapsed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898962-7A8F-43B8-B5DE-8ABD2861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E9A3-B2D2-4946-ADE0-F578366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A3BCF-16A8-4689-8CDE-C5EF4BD1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400" dirty="0"/>
              <a:t>Модифицируйте код, заменив </a:t>
            </a:r>
            <a:r>
              <a:rPr lang="en-US" sz="2400" b="1" dirty="0" err="1"/>
              <a:t>IComparable</a:t>
            </a:r>
            <a:r>
              <a:rPr lang="ru-RU" sz="2400" dirty="0"/>
              <a:t> обобщённой версией интерфейса </a:t>
            </a:r>
            <a:r>
              <a:rPr lang="en-US" sz="2400" b="1" dirty="0" err="1"/>
              <a:t>IComparable</a:t>
            </a:r>
            <a:r>
              <a:rPr lang="en-US" sz="2400" b="1" dirty="0"/>
              <a:t>&lt;T&gt;</a:t>
            </a:r>
            <a:endParaRPr lang="ru-RU" sz="2400" b="1" dirty="0"/>
          </a:p>
          <a:p>
            <a:pPr lvl="1"/>
            <a:r>
              <a:rPr lang="ru-RU" sz="2000" i="1" dirty="0"/>
              <a:t>Подсказка интерфейс требуется обобщить типом класса и типом структуры, метод </a:t>
            </a:r>
            <a:r>
              <a:rPr lang="en-US" sz="2000" i="1" dirty="0" err="1"/>
              <a:t>CompareTo</a:t>
            </a:r>
            <a:r>
              <a:rPr lang="en-US" sz="2000" i="1" dirty="0"/>
              <a:t>()</a:t>
            </a:r>
            <a:r>
              <a:rPr lang="ru-RU" sz="2000" i="1" dirty="0"/>
              <a:t> также обобщённый</a:t>
            </a:r>
          </a:p>
          <a:p>
            <a:pPr lvl="1"/>
            <a:endParaRPr lang="en-US" sz="2000" i="1" dirty="0"/>
          </a:p>
          <a:p>
            <a:r>
              <a:rPr lang="ru-RU" sz="2400" dirty="0"/>
              <a:t>Модифицируйте код, увеличив количество элементов в коллекции и проведите замеры времени</a:t>
            </a:r>
          </a:p>
          <a:p>
            <a:endParaRPr lang="ru-RU" sz="2400" i="1" dirty="0"/>
          </a:p>
          <a:p>
            <a:r>
              <a:rPr lang="ru-RU" sz="2400" dirty="0"/>
              <a:t>Измерьте время создания и инициализации массива структур и массива ссылок на объекты. Сделайте выводы.</a:t>
            </a:r>
            <a:endParaRPr lang="en-US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AFA6BF-2B56-46D8-AD2D-F94CC08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3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F7127-C008-41CF-81F8-1EFFD7F8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Окружность на плоскости.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E36E5-4893-466F-B10F-7AA673CC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86" y="914400"/>
            <a:ext cx="8229600" cy="5181600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400" dirty="0"/>
              <a:t>Опишите структуру </a:t>
            </a:r>
            <a:r>
              <a:rPr lang="en-US" sz="2400" dirty="0" err="1"/>
              <a:t>Coords</a:t>
            </a:r>
            <a:r>
              <a:rPr lang="ru-RU" sz="2400" dirty="0"/>
              <a:t>, представляющую две вещественные координаты на плоскости.</a:t>
            </a:r>
          </a:p>
          <a:p>
            <a:pPr lvl="1"/>
            <a:r>
              <a:rPr lang="ru-RU" sz="2000" dirty="0"/>
              <a:t>Конструктор с двумя вещественными параметрами</a:t>
            </a:r>
            <a:r>
              <a:rPr lang="en-US" sz="2000" dirty="0"/>
              <a:t>;</a:t>
            </a:r>
            <a:endParaRPr lang="ru-RU" sz="2000" dirty="0"/>
          </a:p>
          <a:p>
            <a:pPr lvl="1"/>
            <a:r>
              <a:rPr lang="ru-RU" sz="2000" dirty="0"/>
              <a:t>Переопределите метод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  <a:r>
              <a:rPr lang="ru-RU" sz="2000" dirty="0"/>
              <a:t>.</a:t>
            </a:r>
          </a:p>
          <a:p>
            <a:r>
              <a:rPr lang="ru-RU" sz="2400" dirty="0"/>
              <a:t>Опишите класс </a:t>
            </a:r>
            <a:r>
              <a:rPr lang="en-US" sz="2400" dirty="0"/>
              <a:t>Circle</a:t>
            </a:r>
            <a:r>
              <a:rPr lang="ru-RU" sz="2400" dirty="0"/>
              <a:t> – окружность на плоскости. </a:t>
            </a:r>
          </a:p>
          <a:p>
            <a:pPr lvl="1"/>
            <a:r>
              <a:rPr lang="ru-RU" sz="2000" dirty="0"/>
              <a:t>Поля: центр окружности – структура </a:t>
            </a:r>
            <a:r>
              <a:rPr lang="en-US" sz="2000" dirty="0" err="1"/>
              <a:t>Coords</a:t>
            </a:r>
            <a:r>
              <a:rPr lang="ru-RU" sz="2000" dirty="0"/>
              <a:t>, радиус – вещественное число</a:t>
            </a:r>
            <a:r>
              <a:rPr lang="en-US" sz="2000" dirty="0"/>
              <a:t>;</a:t>
            </a:r>
            <a:endParaRPr lang="ru-RU" sz="2000" dirty="0"/>
          </a:p>
          <a:p>
            <a:pPr lvl="1"/>
            <a:r>
              <a:rPr lang="ru-RU" sz="2000" dirty="0"/>
              <a:t>Свойства доступа к полям</a:t>
            </a:r>
            <a:r>
              <a:rPr lang="en-US" sz="2000" dirty="0"/>
              <a:t>:</a:t>
            </a:r>
            <a:r>
              <a:rPr lang="ru-RU" sz="2000" dirty="0"/>
              <a:t> в свойстве доступа к радиусу при отрицательных значениях выбрасывать исключение наиболее подходящего типа</a:t>
            </a:r>
            <a:r>
              <a:rPr lang="en-US" sz="2000" dirty="0"/>
              <a:t>;</a:t>
            </a:r>
            <a:endParaRPr lang="ru-RU" sz="2000" dirty="0"/>
          </a:p>
          <a:p>
            <a:pPr lvl="1"/>
            <a:r>
              <a:rPr lang="ru-RU" sz="2000" dirty="0"/>
              <a:t>Конструктор с тремя вещественными параметрами</a:t>
            </a:r>
            <a:r>
              <a:rPr lang="en-US" sz="2000" dirty="0"/>
              <a:t>;</a:t>
            </a:r>
            <a:endParaRPr lang="ru-RU" sz="2000" dirty="0"/>
          </a:p>
          <a:p>
            <a:pPr lvl="1"/>
            <a:r>
              <a:rPr lang="ru-RU" sz="2000" dirty="0"/>
              <a:t>Переопределить метод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  <a:r>
              <a:rPr lang="ru-RU" sz="2000" dirty="0"/>
              <a:t>.</a:t>
            </a:r>
          </a:p>
          <a:p>
            <a:r>
              <a:rPr lang="ru-RU" sz="2400" dirty="0"/>
              <a:t>В консольном приложении протестируйте объект класса </a:t>
            </a:r>
            <a:r>
              <a:rPr lang="en-US" sz="2400" dirty="0"/>
              <a:t>Circle</a:t>
            </a:r>
            <a:r>
              <a:rPr lang="ru-RU" sz="24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1DDBB4-2D4B-454A-B81A-48E972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8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776B-99BF-4392-B8CF-3A3B1B96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77FEC-229D-45CB-B398-4BFA65B8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589104"/>
            <a:ext cx="8198528" cy="453706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Coords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X = x; Y = y;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$"x=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;y=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A9FB26-B238-4534-8ACF-C157B08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9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2C4AB-9ABD-489B-8CB5-4692FDF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5BAEC-1880-466F-8AF3-BC2D4D0A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5947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Center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&gt; 0)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 = value;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   //TODO: добавить конструктор без параметров и с двумя параметрами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структурой и вещественным числом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 = r;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Center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;r=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{R: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f3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ADDD52-C7E1-47C7-9FEE-A297DADA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445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B96A44-5135-41B0-B555-04A3BAD1BF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29B7DB-512E-4B9F-8B12-C3F3698EBE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530A8A-FEBC-465A-9AD9-CBB1B7983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3508</Words>
  <Application>Microsoft Office PowerPoint</Application>
  <PresentationFormat>Экран (4:3)</PresentationFormat>
  <Paragraphs>374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Liberation Serif</vt:lpstr>
      <vt:lpstr>Тема Office</vt:lpstr>
      <vt:lpstr>Модуль 3, практическое занятие 7</vt:lpstr>
      <vt:lpstr>Задача 1. Сравнение классов и структур</vt:lpstr>
      <vt:lpstr>Задача 1</vt:lpstr>
      <vt:lpstr>Задача 1</vt:lpstr>
      <vt:lpstr>Задача 1</vt:lpstr>
      <vt:lpstr>Задание к задаче 1</vt:lpstr>
      <vt:lpstr>Задача 2. Окружность на плоскости.</vt:lpstr>
      <vt:lpstr>Задача 2</vt:lpstr>
      <vt:lpstr>Задача 2</vt:lpstr>
      <vt:lpstr>Задача 2</vt:lpstr>
      <vt:lpstr>Задание к задаче 2</vt:lpstr>
      <vt:lpstr>Задача 3</vt:lpstr>
      <vt:lpstr>Презентация PowerPoint</vt:lpstr>
      <vt:lpstr>Задача 3</vt:lpstr>
      <vt:lpstr>Презентация PowerPoint</vt:lpstr>
      <vt:lpstr>Задание к задаче 3</vt:lpstr>
      <vt:lpstr>Задача 4</vt:lpstr>
      <vt:lpstr>Презентация PowerPoint</vt:lpstr>
      <vt:lpstr>Задача 5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к задаче 5</vt:lpstr>
      <vt:lpstr>Задача 6. Нарядные собачки</vt:lpstr>
      <vt:lpstr>Задача 7. Такие разные ОС</vt:lpstr>
      <vt:lpstr>Домашняя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279</cp:revision>
  <cp:lastPrinted>1601-01-01T00:00:00Z</cp:lastPrinted>
  <dcterms:created xsi:type="dcterms:W3CDTF">1601-01-01T00:00:00Z</dcterms:created>
  <dcterms:modified xsi:type="dcterms:W3CDTF">2022-01-31T20:48:01Z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