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25" r:id="rId2"/>
    <p:sldId id="300" r:id="rId3"/>
    <p:sldId id="301" r:id="rId4"/>
    <p:sldId id="348" r:id="rId5"/>
    <p:sldId id="335" r:id="rId6"/>
    <p:sldId id="336" r:id="rId7"/>
    <p:sldId id="338" r:id="rId8"/>
    <p:sldId id="339" r:id="rId9"/>
    <p:sldId id="340" r:id="rId10"/>
    <p:sldId id="341" r:id="rId11"/>
    <p:sldId id="337" r:id="rId12"/>
    <p:sldId id="342" r:id="rId13"/>
    <p:sldId id="343" r:id="rId14"/>
    <p:sldId id="344" r:id="rId15"/>
    <p:sldId id="345" r:id="rId16"/>
    <p:sldId id="291" r:id="rId17"/>
    <p:sldId id="294" r:id="rId18"/>
    <p:sldId id="295" r:id="rId19"/>
    <p:sldId id="297" r:id="rId20"/>
    <p:sldId id="298" r:id="rId21"/>
    <p:sldId id="329" r:id="rId22"/>
    <p:sldId id="334" r:id="rId23"/>
    <p:sldId id="333" r:id="rId24"/>
    <p:sldId id="350" r:id="rId25"/>
    <p:sldId id="351" r:id="rId26"/>
    <p:sldId id="352" r:id="rId27"/>
    <p:sldId id="353" r:id="rId28"/>
    <p:sldId id="354" r:id="rId29"/>
    <p:sldId id="356" r:id="rId30"/>
    <p:sldId id="357" r:id="rId31"/>
    <p:sldId id="358" r:id="rId32"/>
    <p:sldId id="359" r:id="rId33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C9521E4-EBF5-4B28-9978-1AB525E60E67}">
          <p14:sldIdLst>
            <p14:sldId id="325"/>
          </p14:sldIdLst>
        </p14:section>
        <p14:section name="Задача 1" id="{47897532-4C92-4076-B24B-5C2A94D8D722}">
          <p14:sldIdLst>
            <p14:sldId id="300"/>
            <p14:sldId id="301"/>
            <p14:sldId id="348"/>
          </p14:sldIdLst>
        </p14:section>
        <p14:section name="Задача 2" id="{A26E6DA3-EC3C-4265-ADE0-D02603856956}">
          <p14:sldIdLst>
            <p14:sldId id="335"/>
            <p14:sldId id="336"/>
            <p14:sldId id="338"/>
            <p14:sldId id="339"/>
            <p14:sldId id="340"/>
            <p14:sldId id="341"/>
            <p14:sldId id="337"/>
          </p14:sldIdLst>
        </p14:section>
        <p14:section name="Задача 3" id="{61B5E205-F601-4CF1-A4B0-EEED94843EC8}">
          <p14:sldIdLst>
            <p14:sldId id="342"/>
            <p14:sldId id="343"/>
            <p14:sldId id="344"/>
            <p14:sldId id="345"/>
          </p14:sldIdLst>
        </p14:section>
        <p14:section name="Задача 4" id="{CBC5AE57-E4E2-471E-B0D2-086987CC29F0}">
          <p14:sldIdLst>
            <p14:sldId id="291"/>
            <p14:sldId id="294"/>
            <p14:sldId id="295"/>
          </p14:sldIdLst>
        </p14:section>
        <p14:section name="Задача 5" id="{F874AEEA-2190-4228-84D7-ABE56121EFF4}">
          <p14:sldIdLst>
            <p14:sldId id="297"/>
            <p14:sldId id="298"/>
            <p14:sldId id="329"/>
            <p14:sldId id="334"/>
            <p14:sldId id="333"/>
            <p14:sldId id="350"/>
            <p14:sldId id="351"/>
            <p14:sldId id="352"/>
            <p14:sldId id="353"/>
            <p14:sldId id="354"/>
            <p14:sldId id="356"/>
            <p14:sldId id="357"/>
            <p14:sldId id="358"/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DBDE8D-A592-1682-2E33-9AC463439AA2}" v="332" dt="2020-03-04T06:46:06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9470" autoAdjust="0"/>
  </p:normalViewPr>
  <p:slideViewPr>
    <p:cSldViewPr>
      <p:cViewPr varScale="1">
        <p:scale>
          <a:sx n="114" d="100"/>
          <a:sy n="114" d="100"/>
        </p:scale>
        <p:origin x="14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ударев Виктор Анатольевич" userId="S::vdudarev@edu.hse.ru::aca1ce4c-a1c1-4c73-84bd-9133635d01ac" providerId="AD" clId="Web-{BDDBDE8D-A592-1682-2E33-9AC463439AA2}"/>
    <pc:docChg chg="modSld">
      <pc:chgData name="Дударев Виктор Анатольевич" userId="S::vdudarev@edu.hse.ru::aca1ce4c-a1c1-4c73-84bd-9133635d01ac" providerId="AD" clId="Web-{BDDBDE8D-A592-1682-2E33-9AC463439AA2}" dt="2020-03-04T06:46:06.086" v="326" actId="20577"/>
      <pc:docMkLst>
        <pc:docMk/>
      </pc:docMkLst>
      <pc:sldChg chg="modSp">
        <pc:chgData name="Дударев Виктор Анатольевич" userId="S::vdudarev@edu.hse.ru::aca1ce4c-a1c1-4c73-84bd-9133635d01ac" providerId="AD" clId="Web-{BDDBDE8D-A592-1682-2E33-9AC463439AA2}" dt="2020-03-04T06:38:30.289" v="114" actId="20577"/>
        <pc:sldMkLst>
          <pc:docMk/>
          <pc:sldMk cId="0" sldId="294"/>
        </pc:sldMkLst>
        <pc:spChg chg="mod">
          <ac:chgData name="Дударев Виктор Анатольевич" userId="S::vdudarev@edu.hse.ru::aca1ce4c-a1c1-4c73-84bd-9133635d01ac" providerId="AD" clId="Web-{BDDBDE8D-A592-1682-2E33-9AC463439AA2}" dt="2020-03-04T06:38:30.289" v="114" actId="20577"/>
          <ac:spMkLst>
            <pc:docMk/>
            <pc:sldMk cId="0" sldId="294"/>
            <ac:spMk id="2" creationId="{00000000-0000-0000-0000-000000000000}"/>
          </ac:spMkLst>
        </pc:spChg>
      </pc:sldChg>
      <pc:sldChg chg="modSp">
        <pc:chgData name="Дударев Виктор Анатольевич" userId="S::vdudarev@edu.hse.ru::aca1ce4c-a1c1-4c73-84bd-9133635d01ac" providerId="AD" clId="Web-{BDDBDE8D-A592-1682-2E33-9AC463439AA2}" dt="2020-03-04T06:38:48.039" v="124" actId="20577"/>
        <pc:sldMkLst>
          <pc:docMk/>
          <pc:sldMk cId="0" sldId="295"/>
        </pc:sldMkLst>
        <pc:spChg chg="mod">
          <ac:chgData name="Дударев Виктор Анатольевич" userId="S::vdudarev@edu.hse.ru::aca1ce4c-a1c1-4c73-84bd-9133635d01ac" providerId="AD" clId="Web-{BDDBDE8D-A592-1682-2E33-9AC463439AA2}" dt="2020-03-04T06:38:48.039" v="124" actId="20577"/>
          <ac:spMkLst>
            <pc:docMk/>
            <pc:sldMk cId="0" sldId="295"/>
            <ac:spMk id="2" creationId="{00000000-0000-0000-0000-000000000000}"/>
          </ac:spMkLst>
        </pc:spChg>
      </pc:sldChg>
      <pc:sldChg chg="modSp">
        <pc:chgData name="Дударев Виктор Анатольевич" userId="S::vdudarev@edu.hse.ru::aca1ce4c-a1c1-4c73-84bd-9133635d01ac" providerId="AD" clId="Web-{BDDBDE8D-A592-1682-2E33-9AC463439AA2}" dt="2020-03-04T06:32:52.773" v="44" actId="20577"/>
        <pc:sldMkLst>
          <pc:docMk/>
          <pc:sldMk cId="0" sldId="301"/>
        </pc:sldMkLst>
        <pc:spChg chg="mod">
          <ac:chgData name="Дударев Виктор Анатольевич" userId="S::vdudarev@edu.hse.ru::aca1ce4c-a1c1-4c73-84bd-9133635d01ac" providerId="AD" clId="Web-{BDDBDE8D-A592-1682-2E33-9AC463439AA2}" dt="2020-03-04T06:32:52.773" v="44" actId="20577"/>
          <ac:spMkLst>
            <pc:docMk/>
            <pc:sldMk cId="0" sldId="301"/>
            <ac:spMk id="2" creationId="{00000000-0000-0000-0000-000000000000}"/>
          </ac:spMkLst>
        </pc:spChg>
      </pc:sldChg>
      <pc:sldChg chg="modSp">
        <pc:chgData name="Дударев Виктор Анатольевич" userId="S::vdudarev@edu.hse.ru::aca1ce4c-a1c1-4c73-84bd-9133635d01ac" providerId="AD" clId="Web-{BDDBDE8D-A592-1682-2E33-9AC463439AA2}" dt="2020-03-04T06:40:47.399" v="143" actId="20577"/>
        <pc:sldMkLst>
          <pc:docMk/>
          <pc:sldMk cId="1190908275" sldId="333"/>
        </pc:sldMkLst>
        <pc:spChg chg="mod">
          <ac:chgData name="Дударев Виктор Анатольевич" userId="S::vdudarev@edu.hse.ru::aca1ce4c-a1c1-4c73-84bd-9133635d01ac" providerId="AD" clId="Web-{BDDBDE8D-A592-1682-2E33-9AC463439AA2}" dt="2020-03-04T06:40:47.399" v="143" actId="20577"/>
          <ac:spMkLst>
            <pc:docMk/>
            <pc:sldMk cId="1190908275" sldId="333"/>
            <ac:spMk id="8196" creationId="{00000000-0000-0000-0000-000000000000}"/>
          </ac:spMkLst>
        </pc:spChg>
      </pc:sldChg>
      <pc:sldChg chg="modSp">
        <pc:chgData name="Дударев Виктор Анатольевич" userId="S::vdudarev@edu.hse.ru::aca1ce4c-a1c1-4c73-84bd-9133635d01ac" providerId="AD" clId="Web-{BDDBDE8D-A592-1682-2E33-9AC463439AA2}" dt="2020-03-04T06:39:43.977" v="133" actId="20577"/>
        <pc:sldMkLst>
          <pc:docMk/>
          <pc:sldMk cId="3787250003" sldId="334"/>
        </pc:sldMkLst>
        <pc:spChg chg="mod">
          <ac:chgData name="Дударев Виктор Анатольевич" userId="S::vdudarev@edu.hse.ru::aca1ce4c-a1c1-4c73-84bd-9133635d01ac" providerId="AD" clId="Web-{BDDBDE8D-A592-1682-2E33-9AC463439AA2}" dt="2020-03-04T06:39:43.977" v="133" actId="20577"/>
          <ac:spMkLst>
            <pc:docMk/>
            <pc:sldMk cId="3787250003" sldId="334"/>
            <ac:spMk id="13316" creationId="{00000000-0000-0000-0000-000000000000}"/>
          </ac:spMkLst>
        </pc:spChg>
      </pc:sldChg>
      <pc:sldChg chg="modSp">
        <pc:chgData name="Дударев Виктор Анатольевич" userId="S::vdudarev@edu.hse.ru::aca1ce4c-a1c1-4c73-84bd-9133635d01ac" providerId="AD" clId="Web-{BDDBDE8D-A592-1682-2E33-9AC463439AA2}" dt="2020-03-04T06:35:17.633" v="60" actId="20577"/>
        <pc:sldMkLst>
          <pc:docMk/>
          <pc:sldMk cId="3679486433" sldId="336"/>
        </pc:sldMkLst>
        <pc:spChg chg="mod">
          <ac:chgData name="Дударев Виктор Анатольевич" userId="S::vdudarev@edu.hse.ru::aca1ce4c-a1c1-4c73-84bd-9133635d01ac" providerId="AD" clId="Web-{BDDBDE8D-A592-1682-2E33-9AC463439AA2}" dt="2020-03-04T06:35:17.633" v="60" actId="20577"/>
          <ac:spMkLst>
            <pc:docMk/>
            <pc:sldMk cId="3679486433" sldId="336"/>
            <ac:spMk id="3" creationId="{00000000-0000-0000-0000-000000000000}"/>
          </ac:spMkLst>
        </pc:spChg>
      </pc:sldChg>
      <pc:sldChg chg="modSp">
        <pc:chgData name="Дударев Виктор Анатольевич" userId="S::vdudarev@edu.hse.ru::aca1ce4c-a1c1-4c73-84bd-9133635d01ac" providerId="AD" clId="Web-{BDDBDE8D-A592-1682-2E33-9AC463439AA2}" dt="2020-03-04T06:36:52.461" v="109" actId="20577"/>
        <pc:sldMkLst>
          <pc:docMk/>
          <pc:sldMk cId="3784435876" sldId="341"/>
        </pc:sldMkLst>
        <pc:spChg chg="mod">
          <ac:chgData name="Дударев Виктор Анатольевич" userId="S::vdudarev@edu.hse.ru::aca1ce4c-a1c1-4c73-84bd-9133635d01ac" providerId="AD" clId="Web-{BDDBDE8D-A592-1682-2E33-9AC463439AA2}" dt="2020-03-04T06:36:52.461" v="109" actId="20577"/>
          <ac:spMkLst>
            <pc:docMk/>
            <pc:sldMk cId="3784435876" sldId="341"/>
            <ac:spMk id="3" creationId="{00000000-0000-0000-0000-000000000000}"/>
          </ac:spMkLst>
        </pc:spChg>
      </pc:sldChg>
      <pc:sldChg chg="modSp">
        <pc:chgData name="Дударев Виктор Анатольевич" userId="S::vdudarev@edu.hse.ru::aca1ce4c-a1c1-4c73-84bd-9133635d01ac" providerId="AD" clId="Web-{BDDBDE8D-A592-1682-2E33-9AC463439AA2}" dt="2020-03-04T06:32:25.820" v="26" actId="20577"/>
        <pc:sldMkLst>
          <pc:docMk/>
          <pc:sldMk cId="2315327442" sldId="348"/>
        </pc:sldMkLst>
        <pc:spChg chg="mod">
          <ac:chgData name="Дударев Виктор Анатольевич" userId="S::vdudarev@edu.hse.ru::aca1ce4c-a1c1-4c73-84bd-9133635d01ac" providerId="AD" clId="Web-{BDDBDE8D-A592-1682-2E33-9AC463439AA2}" dt="2020-03-04T06:32:25.820" v="26" actId="20577"/>
          <ac:spMkLst>
            <pc:docMk/>
            <pc:sldMk cId="2315327442" sldId="348"/>
            <ac:spMk id="4" creationId="{00000000-0000-0000-0000-000000000000}"/>
          </ac:spMkLst>
        </pc:spChg>
      </pc:sldChg>
      <pc:sldChg chg="modSp">
        <pc:chgData name="Дударев Виктор Анатольевич" userId="S::vdudarev@edu.hse.ru::aca1ce4c-a1c1-4c73-84bd-9133635d01ac" providerId="AD" clId="Web-{BDDBDE8D-A592-1682-2E33-9AC463439AA2}" dt="2020-03-04T06:42:10.852" v="161" actId="20577"/>
        <pc:sldMkLst>
          <pc:docMk/>
          <pc:sldMk cId="697314905" sldId="351"/>
        </pc:sldMkLst>
        <pc:spChg chg="mod">
          <ac:chgData name="Дударев Виктор Анатольевич" userId="S::vdudarev@edu.hse.ru::aca1ce4c-a1c1-4c73-84bd-9133635d01ac" providerId="AD" clId="Web-{BDDBDE8D-A592-1682-2E33-9AC463439AA2}" dt="2020-03-04T06:42:10.852" v="161" actId="20577"/>
          <ac:spMkLst>
            <pc:docMk/>
            <pc:sldMk cId="697314905" sldId="351"/>
            <ac:spMk id="18436" creationId="{00000000-0000-0000-0000-000000000000}"/>
          </ac:spMkLst>
        </pc:spChg>
      </pc:sldChg>
      <pc:sldChg chg="modSp">
        <pc:chgData name="Дударев Виктор Анатольевич" userId="S::vdudarev@edu.hse.ru::aca1ce4c-a1c1-4c73-84bd-9133635d01ac" providerId="AD" clId="Web-{BDDBDE8D-A592-1682-2E33-9AC463439AA2}" dt="2020-03-04T06:42:35.664" v="171" actId="20577"/>
        <pc:sldMkLst>
          <pc:docMk/>
          <pc:sldMk cId="3239677244" sldId="352"/>
        </pc:sldMkLst>
        <pc:spChg chg="mod">
          <ac:chgData name="Дударев Виктор Анатольевич" userId="S::vdudarev@edu.hse.ru::aca1ce4c-a1c1-4c73-84bd-9133635d01ac" providerId="AD" clId="Web-{BDDBDE8D-A592-1682-2E33-9AC463439AA2}" dt="2020-03-04T06:42:35.664" v="171" actId="20577"/>
          <ac:spMkLst>
            <pc:docMk/>
            <pc:sldMk cId="3239677244" sldId="352"/>
            <ac:spMk id="23556" creationId="{00000000-0000-0000-0000-000000000000}"/>
          </ac:spMkLst>
        </pc:spChg>
      </pc:sldChg>
      <pc:sldChg chg="modSp">
        <pc:chgData name="Дударев Виктор Анатольевич" userId="S::vdudarev@edu.hse.ru::aca1ce4c-a1c1-4c73-84bd-9133635d01ac" providerId="AD" clId="Web-{BDDBDE8D-A592-1682-2E33-9AC463439AA2}" dt="2020-03-04T06:43:41.492" v="209" actId="20577"/>
        <pc:sldMkLst>
          <pc:docMk/>
          <pc:sldMk cId="1181934485" sldId="353"/>
        </pc:sldMkLst>
        <pc:spChg chg="mod">
          <ac:chgData name="Дударев Виктор Анатольевич" userId="S::vdudarev@edu.hse.ru::aca1ce4c-a1c1-4c73-84bd-9133635d01ac" providerId="AD" clId="Web-{BDDBDE8D-A592-1682-2E33-9AC463439AA2}" dt="2020-03-04T06:43:41.492" v="209" actId="20577"/>
          <ac:spMkLst>
            <pc:docMk/>
            <pc:sldMk cId="1181934485" sldId="353"/>
            <ac:spMk id="24579" creationId="{00000000-0000-0000-0000-000000000000}"/>
          </ac:spMkLst>
        </pc:spChg>
      </pc:sldChg>
      <pc:sldChg chg="modSp">
        <pc:chgData name="Дударев Виктор Анатольевич" userId="S::vdudarev@edu.hse.ru::aca1ce4c-a1c1-4c73-84bd-9133635d01ac" providerId="AD" clId="Web-{BDDBDE8D-A592-1682-2E33-9AC463439AA2}" dt="2020-03-04T06:44:05.476" v="219" actId="20577"/>
        <pc:sldMkLst>
          <pc:docMk/>
          <pc:sldMk cId="315281451" sldId="354"/>
        </pc:sldMkLst>
        <pc:spChg chg="mod">
          <ac:chgData name="Дударев Виктор Анатольевич" userId="S::vdudarev@edu.hse.ru::aca1ce4c-a1c1-4c73-84bd-9133635d01ac" providerId="AD" clId="Web-{BDDBDE8D-A592-1682-2E33-9AC463439AA2}" dt="2020-03-04T06:44:05.476" v="219" actId="20577"/>
          <ac:spMkLst>
            <pc:docMk/>
            <pc:sldMk cId="315281451" sldId="354"/>
            <ac:spMk id="25604" creationId="{00000000-0000-0000-0000-000000000000}"/>
          </ac:spMkLst>
        </pc:spChg>
      </pc:sldChg>
      <pc:sldChg chg="modSp">
        <pc:chgData name="Дударев Виктор Анатольевич" userId="S::vdudarev@edu.hse.ru::aca1ce4c-a1c1-4c73-84bd-9133635d01ac" providerId="AD" clId="Web-{BDDBDE8D-A592-1682-2E33-9AC463439AA2}" dt="2020-03-04T06:44:52.664" v="251" actId="20577"/>
        <pc:sldMkLst>
          <pc:docMk/>
          <pc:sldMk cId="1774273828" sldId="356"/>
        </pc:sldMkLst>
        <pc:spChg chg="mod">
          <ac:chgData name="Дударев Виктор Анатольевич" userId="S::vdudarev@edu.hse.ru::aca1ce4c-a1c1-4c73-84bd-9133635d01ac" providerId="AD" clId="Web-{BDDBDE8D-A592-1682-2E33-9AC463439AA2}" dt="2020-03-04T06:44:52.664" v="251" actId="20577"/>
          <ac:spMkLst>
            <pc:docMk/>
            <pc:sldMk cId="1774273828" sldId="356"/>
            <ac:spMk id="26627" creationId="{00000000-0000-0000-0000-000000000000}"/>
          </ac:spMkLst>
        </pc:spChg>
      </pc:sldChg>
      <pc:sldChg chg="modSp">
        <pc:chgData name="Дударев Виктор Анатольевич" userId="S::vdudarev@edu.hse.ru::aca1ce4c-a1c1-4c73-84bd-9133635d01ac" providerId="AD" clId="Web-{BDDBDE8D-A592-1682-2E33-9AC463439AA2}" dt="2020-03-04T06:45:36.930" v="303" actId="20577"/>
        <pc:sldMkLst>
          <pc:docMk/>
          <pc:sldMk cId="1652022055" sldId="357"/>
        </pc:sldMkLst>
        <pc:spChg chg="mod">
          <ac:chgData name="Дударев Виктор Анатольевич" userId="S::vdudarev@edu.hse.ru::aca1ce4c-a1c1-4c73-84bd-9133635d01ac" providerId="AD" clId="Web-{BDDBDE8D-A592-1682-2E33-9AC463439AA2}" dt="2020-03-04T06:45:36.930" v="303" actId="20577"/>
          <ac:spMkLst>
            <pc:docMk/>
            <pc:sldMk cId="1652022055" sldId="357"/>
            <ac:spMk id="27652" creationId="{00000000-0000-0000-0000-000000000000}"/>
          </ac:spMkLst>
        </pc:spChg>
      </pc:sldChg>
      <pc:sldChg chg="modSp">
        <pc:chgData name="Дударев Виктор Анатольевич" userId="S::vdudarev@edu.hse.ru::aca1ce4c-a1c1-4c73-84bd-9133635d01ac" providerId="AD" clId="Web-{BDDBDE8D-A592-1682-2E33-9AC463439AA2}" dt="2020-03-04T06:46:06.086" v="325" actId="20577"/>
        <pc:sldMkLst>
          <pc:docMk/>
          <pc:sldMk cId="1389792023" sldId="359"/>
        </pc:sldMkLst>
        <pc:spChg chg="mod">
          <ac:chgData name="Дударев Виктор Анатольевич" userId="S::vdudarev@edu.hse.ru::aca1ce4c-a1c1-4c73-84bd-9133635d01ac" providerId="AD" clId="Web-{BDDBDE8D-A592-1682-2E33-9AC463439AA2}" dt="2020-03-04T06:46:06.086" v="325" actId="20577"/>
          <ac:spMkLst>
            <pc:docMk/>
            <pc:sldMk cId="1389792023" sldId="359"/>
            <ac:spMk id="30724" creationId="{00000000-0000-0000-0000-000000000000}"/>
          </ac:spMkLst>
        </pc:spChg>
      </pc:sldChg>
    </pc:docChg>
  </pc:docChgLst>
  <pc:docChgLst>
    <pc:chgData name="Olga Maksimenkova" userId="f2714537069f5c5f" providerId="LiveId" clId="{1028544C-0201-4BA7-941F-2E5318AB22C6}"/>
    <pc:docChg chg="modSld">
      <pc:chgData name="Olga Maksimenkova" userId="f2714537069f5c5f" providerId="LiveId" clId="{1028544C-0201-4BA7-941F-2E5318AB22C6}" dt="2018-02-17T06:57:53.369" v="14" actId="113"/>
      <pc:docMkLst>
        <pc:docMk/>
      </pc:docMkLst>
      <pc:sldChg chg="modSp">
        <pc:chgData name="Olga Maksimenkova" userId="f2714537069f5c5f" providerId="LiveId" clId="{1028544C-0201-4BA7-941F-2E5318AB22C6}" dt="2018-02-17T06:53:13.600" v="2" actId="20577"/>
        <pc:sldMkLst>
          <pc:docMk/>
          <pc:sldMk cId="0" sldId="325"/>
        </pc:sldMkLst>
        <pc:spChg chg="mod">
          <ac:chgData name="Olga Maksimenkova" userId="f2714537069f5c5f" providerId="LiveId" clId="{1028544C-0201-4BA7-941F-2E5318AB22C6}" dt="2018-02-17T06:53:13.600" v="2" actId="20577"/>
          <ac:spMkLst>
            <pc:docMk/>
            <pc:sldMk cId="0" sldId="325"/>
            <ac:spMk id="2050" creationId="{00000000-0000-0000-0000-000000000000}"/>
          </ac:spMkLst>
        </pc:spChg>
      </pc:sldChg>
      <pc:sldChg chg="modSp">
        <pc:chgData name="Olga Maksimenkova" userId="f2714537069f5c5f" providerId="LiveId" clId="{1028544C-0201-4BA7-941F-2E5318AB22C6}" dt="2018-02-17T06:57:53.369" v="14" actId="113"/>
        <pc:sldMkLst>
          <pc:docMk/>
          <pc:sldMk cId="0" sldId="329"/>
        </pc:sldMkLst>
        <pc:spChg chg="mod">
          <ac:chgData name="Olga Maksimenkova" userId="f2714537069f5c5f" providerId="LiveId" clId="{1028544C-0201-4BA7-941F-2E5318AB22C6}" dt="2018-02-17T06:57:53.369" v="14" actId="113"/>
          <ac:spMkLst>
            <pc:docMk/>
            <pc:sldMk cId="0" sldId="329"/>
            <ac:spMk id="2" creationId="{00000000-0000-0000-0000-000000000000}"/>
          </ac:spMkLst>
        </pc:spChg>
      </pc:sldChg>
      <pc:sldChg chg="modSp">
        <pc:chgData name="Olga Maksimenkova" userId="f2714537069f5c5f" providerId="LiveId" clId="{1028544C-0201-4BA7-941F-2E5318AB22C6}" dt="2018-02-17T06:57:10.769" v="6" actId="12"/>
        <pc:sldMkLst>
          <pc:docMk/>
          <pc:sldMk cId="3679486433" sldId="336"/>
        </pc:sldMkLst>
        <pc:spChg chg="mod">
          <ac:chgData name="Olga Maksimenkova" userId="f2714537069f5c5f" providerId="LiveId" clId="{1028544C-0201-4BA7-941F-2E5318AB22C6}" dt="2018-02-17T06:57:10.769" v="6" actId="12"/>
          <ac:spMkLst>
            <pc:docMk/>
            <pc:sldMk cId="3679486433" sldId="336"/>
            <ac:spMk id="3" creationId="{00000000-0000-0000-0000-000000000000}"/>
          </ac:spMkLst>
        </pc:spChg>
      </pc:sldChg>
      <pc:sldChg chg="modSp">
        <pc:chgData name="Olga Maksimenkova" userId="f2714537069f5c5f" providerId="LiveId" clId="{1028544C-0201-4BA7-941F-2E5318AB22C6}" dt="2018-02-17T06:57:18.650" v="8" actId="113"/>
        <pc:sldMkLst>
          <pc:docMk/>
          <pc:sldMk cId="1693374761" sldId="338"/>
        </pc:sldMkLst>
        <pc:spChg chg="mod">
          <ac:chgData name="Olga Maksimenkova" userId="f2714537069f5c5f" providerId="LiveId" clId="{1028544C-0201-4BA7-941F-2E5318AB22C6}" dt="2018-02-17T06:57:18.650" v="8" actId="113"/>
          <ac:spMkLst>
            <pc:docMk/>
            <pc:sldMk cId="1693374761" sldId="338"/>
            <ac:spMk id="3" creationId="{00000000-0000-0000-0000-000000000000}"/>
          </ac:spMkLst>
        </pc:spChg>
      </pc:sldChg>
      <pc:sldChg chg="modSp">
        <pc:chgData name="Olga Maksimenkova" userId="f2714537069f5c5f" providerId="LiveId" clId="{1028544C-0201-4BA7-941F-2E5318AB22C6}" dt="2018-02-17T06:57:25.390" v="10" actId="113"/>
        <pc:sldMkLst>
          <pc:docMk/>
          <pc:sldMk cId="1094422078" sldId="340"/>
        </pc:sldMkLst>
        <pc:spChg chg="mod">
          <ac:chgData name="Olga Maksimenkova" userId="f2714537069f5c5f" providerId="LiveId" clId="{1028544C-0201-4BA7-941F-2E5318AB22C6}" dt="2018-02-17T06:57:25.390" v="10" actId="113"/>
          <ac:spMkLst>
            <pc:docMk/>
            <pc:sldMk cId="1094422078" sldId="340"/>
            <ac:spMk id="3" creationId="{00000000-0000-0000-0000-000000000000}"/>
          </ac:spMkLst>
        </pc:spChg>
      </pc:sldChg>
      <pc:sldChg chg="modSp">
        <pc:chgData name="Olga Maksimenkova" userId="f2714537069f5c5f" providerId="LiveId" clId="{1028544C-0201-4BA7-941F-2E5318AB22C6}" dt="2018-02-17T06:57:31.343" v="12" actId="113"/>
        <pc:sldMkLst>
          <pc:docMk/>
          <pc:sldMk cId="3784435876" sldId="341"/>
        </pc:sldMkLst>
        <pc:spChg chg="mod">
          <ac:chgData name="Olga Maksimenkova" userId="f2714537069f5c5f" providerId="LiveId" clId="{1028544C-0201-4BA7-941F-2E5318AB22C6}" dt="2018-02-17T06:57:31.343" v="12" actId="113"/>
          <ac:spMkLst>
            <pc:docMk/>
            <pc:sldMk cId="3784435876" sldId="341"/>
            <ac:spMk id="3" creationId="{00000000-0000-0000-0000-000000000000}"/>
          </ac:spMkLst>
        </pc:spChg>
      </pc:sldChg>
      <pc:sldChg chg="modSp">
        <pc:chgData name="Olga Maksimenkova" userId="f2714537069f5c5f" providerId="LiveId" clId="{1028544C-0201-4BA7-941F-2E5318AB22C6}" dt="2018-02-17T06:55:14.742" v="4" actId="113"/>
        <pc:sldMkLst>
          <pc:docMk/>
          <pc:sldMk cId="2315327442" sldId="348"/>
        </pc:sldMkLst>
        <pc:spChg chg="mod">
          <ac:chgData name="Olga Maksimenkova" userId="f2714537069f5c5f" providerId="LiveId" clId="{1028544C-0201-4BA7-941F-2E5318AB22C6}" dt="2018-02-17T06:55:14.742" v="4" actId="113"/>
          <ac:spMkLst>
            <pc:docMk/>
            <pc:sldMk cId="2315327442" sldId="348"/>
            <ac:spMk id="4" creationId="{00000000-0000-0000-0000-000000000000}"/>
          </ac:spMkLst>
        </pc:spChg>
      </pc:sldChg>
    </pc:docChg>
  </pc:docChgLst>
  <pc:docChgLst>
    <pc:chgData name="Olga Maksimenkova" userId="f2714537069f5c5f" providerId="LiveId" clId="{7C9FB882-5814-4737-94CD-29D884C44C23}"/>
    <pc:docChg chg="modSld">
      <pc:chgData name="Olga Maksimenkova" userId="f2714537069f5c5f" providerId="LiveId" clId="{7C9FB882-5814-4737-94CD-29D884C44C23}" dt="2018-03-08T07:46:28.944" v="63" actId="20577"/>
      <pc:docMkLst>
        <pc:docMk/>
      </pc:docMkLst>
      <pc:sldChg chg="modSp">
        <pc:chgData name="Olga Maksimenkova" userId="f2714537069f5c5f" providerId="LiveId" clId="{7C9FB882-5814-4737-94CD-29D884C44C23}" dt="2018-03-08T07:46:28.944" v="63" actId="20577"/>
        <pc:sldMkLst>
          <pc:docMk/>
          <pc:sldMk cId="2315327442" sldId="348"/>
        </pc:sldMkLst>
        <pc:spChg chg="mod">
          <ac:chgData name="Olga Maksimenkova" userId="f2714537069f5c5f" providerId="LiveId" clId="{7C9FB882-5814-4737-94CD-29D884C44C23}" dt="2018-03-08T07:46:28.944" v="63" actId="20577"/>
          <ac:spMkLst>
            <pc:docMk/>
            <pc:sldMk cId="2315327442" sldId="348"/>
            <ac:spMk id="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636917-6F8C-4D4D-87AC-F75EDF621E1E}" type="doc">
      <dgm:prSet loTypeId="urn:microsoft.com/office/officeart/2005/8/layout/hierarchy6" loCatId="hierarchy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BB7BC025-9F58-45CA-A4C3-5EF61AD0295D}">
      <dgm:prSet phldrT="[Текст]"/>
      <dgm:spPr/>
      <dgm:t>
        <a:bodyPr/>
        <a:lstStyle/>
        <a:p>
          <a:r>
            <a:rPr lang="en-US" dirty="0"/>
            <a:t>Me</a:t>
          </a:r>
          <a:endParaRPr lang="ru-RU" dirty="0"/>
        </a:p>
      </dgm:t>
    </dgm:pt>
    <dgm:pt modelId="{4DBE2313-2111-4CF4-B3E1-8D4D1BF045CF}" type="parTrans" cxnId="{72F8A42B-5471-45F6-B38C-5D5C6CB59B81}">
      <dgm:prSet/>
      <dgm:spPr/>
      <dgm:t>
        <a:bodyPr/>
        <a:lstStyle/>
        <a:p>
          <a:endParaRPr lang="ru-RU"/>
        </a:p>
      </dgm:t>
    </dgm:pt>
    <dgm:pt modelId="{DBF90EB3-011D-48C2-9D21-B8702F640676}" type="sibTrans" cxnId="{72F8A42B-5471-45F6-B38C-5D5C6CB59B81}">
      <dgm:prSet/>
      <dgm:spPr/>
      <dgm:t>
        <a:bodyPr/>
        <a:lstStyle/>
        <a:p>
          <a:endParaRPr lang="ru-RU"/>
        </a:p>
      </dgm:t>
    </dgm:pt>
    <dgm:pt modelId="{7A8FF24D-0B8E-43B6-B4F8-D389087633D3}">
      <dgm:prSet phldrT="[Текст]"/>
      <dgm:spPr/>
      <dgm:t>
        <a:bodyPr/>
        <a:lstStyle/>
        <a:p>
          <a:r>
            <a:rPr lang="en-US" dirty="0"/>
            <a:t>Mom</a:t>
          </a:r>
          <a:endParaRPr lang="ru-RU" dirty="0"/>
        </a:p>
      </dgm:t>
    </dgm:pt>
    <dgm:pt modelId="{9B4E8985-D585-41B6-BC06-8DF672F234D3}" type="parTrans" cxnId="{514C6C2F-6BED-4006-8B6D-17E856008699}">
      <dgm:prSet/>
      <dgm:spPr/>
      <dgm:t>
        <a:bodyPr/>
        <a:lstStyle/>
        <a:p>
          <a:endParaRPr lang="ru-RU"/>
        </a:p>
      </dgm:t>
    </dgm:pt>
    <dgm:pt modelId="{C2013AB2-949A-47FF-BA0F-8EB0CD7EF692}" type="sibTrans" cxnId="{514C6C2F-6BED-4006-8B6D-17E856008699}">
      <dgm:prSet/>
      <dgm:spPr/>
      <dgm:t>
        <a:bodyPr/>
        <a:lstStyle/>
        <a:p>
          <a:endParaRPr lang="ru-RU"/>
        </a:p>
      </dgm:t>
    </dgm:pt>
    <dgm:pt modelId="{F47BD2DD-F70C-4CE6-827D-B666A9D73EF9}">
      <dgm:prSet phldrT="[Текст]"/>
      <dgm:spPr/>
      <dgm:t>
        <a:bodyPr/>
        <a:lstStyle/>
        <a:p>
          <a:r>
            <a:rPr lang="en-US" dirty="0"/>
            <a:t>Mom’s mom</a:t>
          </a:r>
          <a:endParaRPr lang="ru-RU" dirty="0"/>
        </a:p>
      </dgm:t>
    </dgm:pt>
    <dgm:pt modelId="{F7F505ED-4EBC-4244-8AA3-62AC3B00D2B1}" type="parTrans" cxnId="{8E3914F5-DCC4-44BD-AE76-90FC9F0CBE01}">
      <dgm:prSet/>
      <dgm:spPr/>
      <dgm:t>
        <a:bodyPr/>
        <a:lstStyle/>
        <a:p>
          <a:endParaRPr lang="ru-RU"/>
        </a:p>
      </dgm:t>
    </dgm:pt>
    <dgm:pt modelId="{A8AA849F-C34C-4E72-84CB-0487B9B1D841}" type="sibTrans" cxnId="{8E3914F5-DCC4-44BD-AE76-90FC9F0CBE01}">
      <dgm:prSet/>
      <dgm:spPr/>
      <dgm:t>
        <a:bodyPr/>
        <a:lstStyle/>
        <a:p>
          <a:endParaRPr lang="ru-RU"/>
        </a:p>
      </dgm:t>
    </dgm:pt>
    <dgm:pt modelId="{099BB133-5857-4091-BBE5-B943935E0566}">
      <dgm:prSet phldrT="[Текст]"/>
      <dgm:spPr/>
      <dgm:t>
        <a:bodyPr/>
        <a:lstStyle/>
        <a:p>
          <a:r>
            <a:rPr lang="en-US" dirty="0"/>
            <a:t>Mom’s dad</a:t>
          </a:r>
          <a:endParaRPr lang="ru-RU" dirty="0"/>
        </a:p>
      </dgm:t>
    </dgm:pt>
    <dgm:pt modelId="{BBADA316-47C4-4E70-A579-85811ACCB320}" type="parTrans" cxnId="{596145BD-ECE9-4A2E-8B0C-96980FE82EF7}">
      <dgm:prSet/>
      <dgm:spPr/>
      <dgm:t>
        <a:bodyPr/>
        <a:lstStyle/>
        <a:p>
          <a:endParaRPr lang="ru-RU"/>
        </a:p>
      </dgm:t>
    </dgm:pt>
    <dgm:pt modelId="{C46E487D-6CC9-43E4-8C7D-8A40AF670812}" type="sibTrans" cxnId="{596145BD-ECE9-4A2E-8B0C-96980FE82EF7}">
      <dgm:prSet/>
      <dgm:spPr/>
      <dgm:t>
        <a:bodyPr/>
        <a:lstStyle/>
        <a:p>
          <a:endParaRPr lang="ru-RU"/>
        </a:p>
      </dgm:t>
    </dgm:pt>
    <dgm:pt modelId="{C755020C-0A17-427C-BA1E-18AEC78DEC4F}">
      <dgm:prSet phldrT="[Текст]"/>
      <dgm:spPr/>
      <dgm:t>
        <a:bodyPr/>
        <a:lstStyle/>
        <a:p>
          <a:r>
            <a:rPr lang="en-US" dirty="0"/>
            <a:t>Dad</a:t>
          </a:r>
          <a:endParaRPr lang="ru-RU" dirty="0"/>
        </a:p>
      </dgm:t>
    </dgm:pt>
    <dgm:pt modelId="{67EC9213-7C39-44B9-9AF0-C889CA875CF1}" type="parTrans" cxnId="{7B7247E4-5A40-4A69-B457-EE527384305A}">
      <dgm:prSet/>
      <dgm:spPr/>
      <dgm:t>
        <a:bodyPr/>
        <a:lstStyle/>
        <a:p>
          <a:endParaRPr lang="ru-RU"/>
        </a:p>
      </dgm:t>
    </dgm:pt>
    <dgm:pt modelId="{12DFB870-CAD4-4F1F-9F27-BDA5A7378079}" type="sibTrans" cxnId="{7B7247E4-5A40-4A69-B457-EE527384305A}">
      <dgm:prSet/>
      <dgm:spPr/>
      <dgm:t>
        <a:bodyPr/>
        <a:lstStyle/>
        <a:p>
          <a:endParaRPr lang="ru-RU"/>
        </a:p>
      </dgm:t>
    </dgm:pt>
    <dgm:pt modelId="{8F65686C-461B-4EC6-9A11-AAF48C06927D}">
      <dgm:prSet phldrT="[Текст]"/>
      <dgm:spPr/>
      <dgm:t>
        <a:bodyPr/>
        <a:lstStyle/>
        <a:p>
          <a:r>
            <a:rPr lang="en-US" dirty="0"/>
            <a:t>Dad’s mom</a:t>
          </a:r>
          <a:endParaRPr lang="ru-RU" dirty="0"/>
        </a:p>
      </dgm:t>
    </dgm:pt>
    <dgm:pt modelId="{74419DB9-F2AD-4C9C-91B9-A425306DE2F4}" type="parTrans" cxnId="{2E97B003-8921-4E71-9CC5-AE6A711020A1}">
      <dgm:prSet/>
      <dgm:spPr/>
      <dgm:t>
        <a:bodyPr/>
        <a:lstStyle/>
        <a:p>
          <a:endParaRPr lang="ru-RU"/>
        </a:p>
      </dgm:t>
    </dgm:pt>
    <dgm:pt modelId="{102B0011-FBB5-46F7-8A67-7B926A7053AB}" type="sibTrans" cxnId="{2E97B003-8921-4E71-9CC5-AE6A711020A1}">
      <dgm:prSet/>
      <dgm:spPr/>
      <dgm:t>
        <a:bodyPr/>
        <a:lstStyle/>
        <a:p>
          <a:endParaRPr lang="ru-RU"/>
        </a:p>
      </dgm:t>
    </dgm:pt>
    <dgm:pt modelId="{281CBB7E-4341-4871-96DD-5FCB2D5113A4}">
      <dgm:prSet phldrT="[Текст]"/>
      <dgm:spPr/>
      <dgm:t>
        <a:bodyPr/>
        <a:lstStyle/>
        <a:p>
          <a:r>
            <a:rPr lang="en-US" dirty="0"/>
            <a:t>Dad’s dad</a:t>
          </a:r>
          <a:endParaRPr lang="ru-RU" dirty="0"/>
        </a:p>
      </dgm:t>
    </dgm:pt>
    <dgm:pt modelId="{7231A960-AA86-4AD9-90F5-03D9FB045602}" type="parTrans" cxnId="{E5F63BF8-D87F-4CAD-8943-25C318F6B898}">
      <dgm:prSet/>
      <dgm:spPr/>
      <dgm:t>
        <a:bodyPr/>
        <a:lstStyle/>
        <a:p>
          <a:endParaRPr lang="ru-RU"/>
        </a:p>
      </dgm:t>
    </dgm:pt>
    <dgm:pt modelId="{CFC769B6-7F14-4E66-AE0D-FD5A1B80ED6C}" type="sibTrans" cxnId="{E5F63BF8-D87F-4CAD-8943-25C318F6B898}">
      <dgm:prSet/>
      <dgm:spPr/>
      <dgm:t>
        <a:bodyPr/>
        <a:lstStyle/>
        <a:p>
          <a:endParaRPr lang="ru-RU"/>
        </a:p>
      </dgm:t>
    </dgm:pt>
    <dgm:pt modelId="{AD6C449F-1CBF-4ABB-B7B1-04103D2E32D0}" type="pres">
      <dgm:prSet presAssocID="{82636917-6F8C-4D4D-87AC-F75EDF621E1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6E1FBD5-0AF4-44C4-B0CD-66B936D97F01}" type="pres">
      <dgm:prSet presAssocID="{82636917-6F8C-4D4D-87AC-F75EDF621E1E}" presName="hierFlow" presStyleCnt="0"/>
      <dgm:spPr/>
    </dgm:pt>
    <dgm:pt modelId="{CC670471-084A-4818-A8FF-6C784A8D58A5}" type="pres">
      <dgm:prSet presAssocID="{82636917-6F8C-4D4D-87AC-F75EDF621E1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4A11402-27E8-44E4-8724-CD39DABBA11C}" type="pres">
      <dgm:prSet presAssocID="{BB7BC025-9F58-45CA-A4C3-5EF61AD0295D}" presName="Name14" presStyleCnt="0"/>
      <dgm:spPr/>
    </dgm:pt>
    <dgm:pt modelId="{B4712F15-2E7C-459A-9850-C46EAD7D5197}" type="pres">
      <dgm:prSet presAssocID="{BB7BC025-9F58-45CA-A4C3-5EF61AD0295D}" presName="level1Shape" presStyleLbl="node0" presStyleIdx="0" presStyleCnt="1">
        <dgm:presLayoutVars>
          <dgm:chPref val="3"/>
        </dgm:presLayoutVars>
      </dgm:prSet>
      <dgm:spPr/>
    </dgm:pt>
    <dgm:pt modelId="{A783E66D-DD3C-48EE-BE48-E08B7648F9D1}" type="pres">
      <dgm:prSet presAssocID="{BB7BC025-9F58-45CA-A4C3-5EF61AD0295D}" presName="hierChild2" presStyleCnt="0"/>
      <dgm:spPr/>
    </dgm:pt>
    <dgm:pt modelId="{29EAEB60-3B13-4A93-ABC6-C306D0E1A225}" type="pres">
      <dgm:prSet presAssocID="{9B4E8985-D585-41B6-BC06-8DF672F234D3}" presName="Name19" presStyleLbl="parChTrans1D2" presStyleIdx="0" presStyleCnt="2"/>
      <dgm:spPr/>
    </dgm:pt>
    <dgm:pt modelId="{4B3B68C5-839F-4203-B1DB-8FF3D4E2951F}" type="pres">
      <dgm:prSet presAssocID="{7A8FF24D-0B8E-43B6-B4F8-D389087633D3}" presName="Name21" presStyleCnt="0"/>
      <dgm:spPr/>
    </dgm:pt>
    <dgm:pt modelId="{9AFD72C9-A362-4A21-984C-83C8AFAB47EB}" type="pres">
      <dgm:prSet presAssocID="{7A8FF24D-0B8E-43B6-B4F8-D389087633D3}" presName="level2Shape" presStyleLbl="node2" presStyleIdx="0" presStyleCnt="2"/>
      <dgm:spPr/>
    </dgm:pt>
    <dgm:pt modelId="{814BA968-25DF-402E-9884-2C2A66767AE8}" type="pres">
      <dgm:prSet presAssocID="{7A8FF24D-0B8E-43B6-B4F8-D389087633D3}" presName="hierChild3" presStyleCnt="0"/>
      <dgm:spPr/>
    </dgm:pt>
    <dgm:pt modelId="{33DD7ABB-EE95-42E2-A11D-F2BA2FA5295B}" type="pres">
      <dgm:prSet presAssocID="{F7F505ED-4EBC-4244-8AA3-62AC3B00D2B1}" presName="Name19" presStyleLbl="parChTrans1D3" presStyleIdx="0" presStyleCnt="4"/>
      <dgm:spPr/>
    </dgm:pt>
    <dgm:pt modelId="{47861FAE-C98D-49B6-9930-C345451E8758}" type="pres">
      <dgm:prSet presAssocID="{F47BD2DD-F70C-4CE6-827D-B666A9D73EF9}" presName="Name21" presStyleCnt="0"/>
      <dgm:spPr/>
    </dgm:pt>
    <dgm:pt modelId="{495018E3-9928-4A24-ACD6-86E95B46E4A3}" type="pres">
      <dgm:prSet presAssocID="{F47BD2DD-F70C-4CE6-827D-B666A9D73EF9}" presName="level2Shape" presStyleLbl="node3" presStyleIdx="0" presStyleCnt="4"/>
      <dgm:spPr/>
    </dgm:pt>
    <dgm:pt modelId="{BC9D0AE0-DFF3-4C7D-B1CB-73AE5E54C98B}" type="pres">
      <dgm:prSet presAssocID="{F47BD2DD-F70C-4CE6-827D-B666A9D73EF9}" presName="hierChild3" presStyleCnt="0"/>
      <dgm:spPr/>
    </dgm:pt>
    <dgm:pt modelId="{92D10746-5D15-4CEB-BB4F-48BACBE9D611}" type="pres">
      <dgm:prSet presAssocID="{BBADA316-47C4-4E70-A579-85811ACCB320}" presName="Name19" presStyleLbl="parChTrans1D3" presStyleIdx="1" presStyleCnt="4"/>
      <dgm:spPr/>
    </dgm:pt>
    <dgm:pt modelId="{3736E7B3-7DAA-46AD-8134-E30F5175B468}" type="pres">
      <dgm:prSet presAssocID="{099BB133-5857-4091-BBE5-B943935E0566}" presName="Name21" presStyleCnt="0"/>
      <dgm:spPr/>
    </dgm:pt>
    <dgm:pt modelId="{63F0FCF4-BF11-40F1-BE89-D83DCCAD482B}" type="pres">
      <dgm:prSet presAssocID="{099BB133-5857-4091-BBE5-B943935E0566}" presName="level2Shape" presStyleLbl="node3" presStyleIdx="1" presStyleCnt="4"/>
      <dgm:spPr/>
    </dgm:pt>
    <dgm:pt modelId="{58C29A85-372E-4E4F-9DDB-C04936FDC6EA}" type="pres">
      <dgm:prSet presAssocID="{099BB133-5857-4091-BBE5-B943935E0566}" presName="hierChild3" presStyleCnt="0"/>
      <dgm:spPr/>
    </dgm:pt>
    <dgm:pt modelId="{6906FE1E-D1FF-4E67-8922-97EA02681622}" type="pres">
      <dgm:prSet presAssocID="{67EC9213-7C39-44B9-9AF0-C889CA875CF1}" presName="Name19" presStyleLbl="parChTrans1D2" presStyleIdx="1" presStyleCnt="2"/>
      <dgm:spPr/>
    </dgm:pt>
    <dgm:pt modelId="{15722ED5-47CD-4123-B724-0124B5AA20F3}" type="pres">
      <dgm:prSet presAssocID="{C755020C-0A17-427C-BA1E-18AEC78DEC4F}" presName="Name21" presStyleCnt="0"/>
      <dgm:spPr/>
    </dgm:pt>
    <dgm:pt modelId="{D326CDAA-B2DB-4131-957F-2D689989FB25}" type="pres">
      <dgm:prSet presAssocID="{C755020C-0A17-427C-BA1E-18AEC78DEC4F}" presName="level2Shape" presStyleLbl="node2" presStyleIdx="1" presStyleCnt="2"/>
      <dgm:spPr/>
    </dgm:pt>
    <dgm:pt modelId="{AC0AA578-F857-4ACD-8B01-D48AECD6EB7A}" type="pres">
      <dgm:prSet presAssocID="{C755020C-0A17-427C-BA1E-18AEC78DEC4F}" presName="hierChild3" presStyleCnt="0"/>
      <dgm:spPr/>
    </dgm:pt>
    <dgm:pt modelId="{9DB5AA5B-0917-4A2F-B27F-B2668C6820DF}" type="pres">
      <dgm:prSet presAssocID="{74419DB9-F2AD-4C9C-91B9-A425306DE2F4}" presName="Name19" presStyleLbl="parChTrans1D3" presStyleIdx="2" presStyleCnt="4"/>
      <dgm:spPr/>
    </dgm:pt>
    <dgm:pt modelId="{25F21F0C-A8F1-487B-90E7-0A949AEC6312}" type="pres">
      <dgm:prSet presAssocID="{8F65686C-461B-4EC6-9A11-AAF48C06927D}" presName="Name21" presStyleCnt="0"/>
      <dgm:spPr/>
    </dgm:pt>
    <dgm:pt modelId="{90F9CB23-D135-4B14-9298-644EB71D6C57}" type="pres">
      <dgm:prSet presAssocID="{8F65686C-461B-4EC6-9A11-AAF48C06927D}" presName="level2Shape" presStyleLbl="node3" presStyleIdx="2" presStyleCnt="4"/>
      <dgm:spPr/>
    </dgm:pt>
    <dgm:pt modelId="{9E1FA1CD-8D01-4F44-94A9-5A9B2B24F63B}" type="pres">
      <dgm:prSet presAssocID="{8F65686C-461B-4EC6-9A11-AAF48C06927D}" presName="hierChild3" presStyleCnt="0"/>
      <dgm:spPr/>
    </dgm:pt>
    <dgm:pt modelId="{CF0CC895-0DB0-4AC2-9765-D606DB7FCD33}" type="pres">
      <dgm:prSet presAssocID="{7231A960-AA86-4AD9-90F5-03D9FB045602}" presName="Name19" presStyleLbl="parChTrans1D3" presStyleIdx="3" presStyleCnt="4"/>
      <dgm:spPr/>
    </dgm:pt>
    <dgm:pt modelId="{D5ECE89F-7284-4677-8A2C-BC42B05AA15C}" type="pres">
      <dgm:prSet presAssocID="{281CBB7E-4341-4871-96DD-5FCB2D5113A4}" presName="Name21" presStyleCnt="0"/>
      <dgm:spPr/>
    </dgm:pt>
    <dgm:pt modelId="{A74EA881-712D-4864-8307-710BBE4AA39C}" type="pres">
      <dgm:prSet presAssocID="{281CBB7E-4341-4871-96DD-5FCB2D5113A4}" presName="level2Shape" presStyleLbl="node3" presStyleIdx="3" presStyleCnt="4"/>
      <dgm:spPr/>
    </dgm:pt>
    <dgm:pt modelId="{56195A3E-D05D-43F8-9561-A222AC9FB697}" type="pres">
      <dgm:prSet presAssocID="{281CBB7E-4341-4871-96DD-5FCB2D5113A4}" presName="hierChild3" presStyleCnt="0"/>
      <dgm:spPr/>
    </dgm:pt>
    <dgm:pt modelId="{DA4FFD1C-E3FB-4C14-B3F7-5A2A9BC151F0}" type="pres">
      <dgm:prSet presAssocID="{82636917-6F8C-4D4D-87AC-F75EDF621E1E}" presName="bgShapesFlow" presStyleCnt="0"/>
      <dgm:spPr/>
    </dgm:pt>
  </dgm:ptLst>
  <dgm:cxnLst>
    <dgm:cxn modelId="{2E97B003-8921-4E71-9CC5-AE6A711020A1}" srcId="{C755020C-0A17-427C-BA1E-18AEC78DEC4F}" destId="{8F65686C-461B-4EC6-9A11-AAF48C06927D}" srcOrd="0" destOrd="0" parTransId="{74419DB9-F2AD-4C9C-91B9-A425306DE2F4}" sibTransId="{102B0011-FBB5-46F7-8A67-7B926A7053AB}"/>
    <dgm:cxn modelId="{A4D82122-49D3-44B9-8FE9-7F637F5A4068}" type="presOf" srcId="{F47BD2DD-F70C-4CE6-827D-B666A9D73EF9}" destId="{495018E3-9928-4A24-ACD6-86E95B46E4A3}" srcOrd="0" destOrd="0" presId="urn:microsoft.com/office/officeart/2005/8/layout/hierarchy6"/>
    <dgm:cxn modelId="{78105425-9B58-4249-B670-D9707CF3E6A9}" type="presOf" srcId="{BBADA316-47C4-4E70-A579-85811ACCB320}" destId="{92D10746-5D15-4CEB-BB4F-48BACBE9D611}" srcOrd="0" destOrd="0" presId="urn:microsoft.com/office/officeart/2005/8/layout/hierarchy6"/>
    <dgm:cxn modelId="{72F8A42B-5471-45F6-B38C-5D5C6CB59B81}" srcId="{82636917-6F8C-4D4D-87AC-F75EDF621E1E}" destId="{BB7BC025-9F58-45CA-A4C3-5EF61AD0295D}" srcOrd="0" destOrd="0" parTransId="{4DBE2313-2111-4CF4-B3E1-8D4D1BF045CF}" sibTransId="{DBF90EB3-011D-48C2-9D21-B8702F640676}"/>
    <dgm:cxn modelId="{514C6C2F-6BED-4006-8B6D-17E856008699}" srcId="{BB7BC025-9F58-45CA-A4C3-5EF61AD0295D}" destId="{7A8FF24D-0B8E-43B6-B4F8-D389087633D3}" srcOrd="0" destOrd="0" parTransId="{9B4E8985-D585-41B6-BC06-8DF672F234D3}" sibTransId="{C2013AB2-949A-47FF-BA0F-8EB0CD7EF692}"/>
    <dgm:cxn modelId="{1C497D5B-F28A-4B5C-9377-01A8DB1BED47}" type="presOf" srcId="{74419DB9-F2AD-4C9C-91B9-A425306DE2F4}" destId="{9DB5AA5B-0917-4A2F-B27F-B2668C6820DF}" srcOrd="0" destOrd="0" presId="urn:microsoft.com/office/officeart/2005/8/layout/hierarchy6"/>
    <dgm:cxn modelId="{8C8FFC4D-A9E7-4244-BDC7-299AC60403F8}" type="presOf" srcId="{82636917-6F8C-4D4D-87AC-F75EDF621E1E}" destId="{AD6C449F-1CBF-4ABB-B7B1-04103D2E32D0}" srcOrd="0" destOrd="0" presId="urn:microsoft.com/office/officeart/2005/8/layout/hierarchy6"/>
    <dgm:cxn modelId="{7DA2074E-A16F-4489-8AD4-896F2110D5E2}" type="presOf" srcId="{099BB133-5857-4091-BBE5-B943935E0566}" destId="{63F0FCF4-BF11-40F1-BE89-D83DCCAD482B}" srcOrd="0" destOrd="0" presId="urn:microsoft.com/office/officeart/2005/8/layout/hierarchy6"/>
    <dgm:cxn modelId="{E3163555-3B23-4B10-99E6-B7FF48546E6D}" type="presOf" srcId="{F7F505ED-4EBC-4244-8AA3-62AC3B00D2B1}" destId="{33DD7ABB-EE95-42E2-A11D-F2BA2FA5295B}" srcOrd="0" destOrd="0" presId="urn:microsoft.com/office/officeart/2005/8/layout/hierarchy6"/>
    <dgm:cxn modelId="{D7356E7D-E2E2-4EAA-AEAD-EBA06A9E0499}" type="presOf" srcId="{7231A960-AA86-4AD9-90F5-03D9FB045602}" destId="{CF0CC895-0DB0-4AC2-9765-D606DB7FCD33}" srcOrd="0" destOrd="0" presId="urn:microsoft.com/office/officeart/2005/8/layout/hierarchy6"/>
    <dgm:cxn modelId="{84B3838A-8734-4E60-AA61-79B0BA1F1145}" type="presOf" srcId="{7A8FF24D-0B8E-43B6-B4F8-D389087633D3}" destId="{9AFD72C9-A362-4A21-984C-83C8AFAB47EB}" srcOrd="0" destOrd="0" presId="urn:microsoft.com/office/officeart/2005/8/layout/hierarchy6"/>
    <dgm:cxn modelId="{4773608E-C884-421E-9ED1-542BE6D615C9}" type="presOf" srcId="{281CBB7E-4341-4871-96DD-5FCB2D5113A4}" destId="{A74EA881-712D-4864-8307-710BBE4AA39C}" srcOrd="0" destOrd="0" presId="urn:microsoft.com/office/officeart/2005/8/layout/hierarchy6"/>
    <dgm:cxn modelId="{C6B28C93-4CBF-43AF-BF1C-DFCDA8D378E4}" type="presOf" srcId="{BB7BC025-9F58-45CA-A4C3-5EF61AD0295D}" destId="{B4712F15-2E7C-459A-9850-C46EAD7D5197}" srcOrd="0" destOrd="0" presId="urn:microsoft.com/office/officeart/2005/8/layout/hierarchy6"/>
    <dgm:cxn modelId="{83F7C3AE-C0F0-4574-986F-29B6245057CA}" type="presOf" srcId="{8F65686C-461B-4EC6-9A11-AAF48C06927D}" destId="{90F9CB23-D135-4B14-9298-644EB71D6C57}" srcOrd="0" destOrd="0" presId="urn:microsoft.com/office/officeart/2005/8/layout/hierarchy6"/>
    <dgm:cxn modelId="{0985A8BC-1C9B-4405-92D3-1C8B665CF424}" type="presOf" srcId="{9B4E8985-D585-41B6-BC06-8DF672F234D3}" destId="{29EAEB60-3B13-4A93-ABC6-C306D0E1A225}" srcOrd="0" destOrd="0" presId="urn:microsoft.com/office/officeart/2005/8/layout/hierarchy6"/>
    <dgm:cxn modelId="{596145BD-ECE9-4A2E-8B0C-96980FE82EF7}" srcId="{7A8FF24D-0B8E-43B6-B4F8-D389087633D3}" destId="{099BB133-5857-4091-BBE5-B943935E0566}" srcOrd="1" destOrd="0" parTransId="{BBADA316-47C4-4E70-A579-85811ACCB320}" sibTransId="{C46E487D-6CC9-43E4-8C7D-8A40AF670812}"/>
    <dgm:cxn modelId="{803DEFCE-0EBB-4DFA-B8CE-AD3F84B691E1}" type="presOf" srcId="{C755020C-0A17-427C-BA1E-18AEC78DEC4F}" destId="{D326CDAA-B2DB-4131-957F-2D689989FB25}" srcOrd="0" destOrd="0" presId="urn:microsoft.com/office/officeart/2005/8/layout/hierarchy6"/>
    <dgm:cxn modelId="{7B7247E4-5A40-4A69-B457-EE527384305A}" srcId="{BB7BC025-9F58-45CA-A4C3-5EF61AD0295D}" destId="{C755020C-0A17-427C-BA1E-18AEC78DEC4F}" srcOrd="1" destOrd="0" parTransId="{67EC9213-7C39-44B9-9AF0-C889CA875CF1}" sibTransId="{12DFB870-CAD4-4F1F-9F27-BDA5A7378079}"/>
    <dgm:cxn modelId="{046F71F2-DB94-4713-9C99-270912E1E150}" type="presOf" srcId="{67EC9213-7C39-44B9-9AF0-C889CA875CF1}" destId="{6906FE1E-D1FF-4E67-8922-97EA02681622}" srcOrd="0" destOrd="0" presId="urn:microsoft.com/office/officeart/2005/8/layout/hierarchy6"/>
    <dgm:cxn modelId="{8E3914F5-DCC4-44BD-AE76-90FC9F0CBE01}" srcId="{7A8FF24D-0B8E-43B6-B4F8-D389087633D3}" destId="{F47BD2DD-F70C-4CE6-827D-B666A9D73EF9}" srcOrd="0" destOrd="0" parTransId="{F7F505ED-4EBC-4244-8AA3-62AC3B00D2B1}" sibTransId="{A8AA849F-C34C-4E72-84CB-0487B9B1D841}"/>
    <dgm:cxn modelId="{E5F63BF8-D87F-4CAD-8943-25C318F6B898}" srcId="{C755020C-0A17-427C-BA1E-18AEC78DEC4F}" destId="{281CBB7E-4341-4871-96DD-5FCB2D5113A4}" srcOrd="1" destOrd="0" parTransId="{7231A960-AA86-4AD9-90F5-03D9FB045602}" sibTransId="{CFC769B6-7F14-4E66-AE0D-FD5A1B80ED6C}"/>
    <dgm:cxn modelId="{618F23A5-6E40-4B9C-B7AC-3B70F30D73D2}" type="presParOf" srcId="{AD6C449F-1CBF-4ABB-B7B1-04103D2E32D0}" destId="{D6E1FBD5-0AF4-44C4-B0CD-66B936D97F01}" srcOrd="0" destOrd="0" presId="urn:microsoft.com/office/officeart/2005/8/layout/hierarchy6"/>
    <dgm:cxn modelId="{45E1427C-9F1A-4BD8-B3AC-275791E3B878}" type="presParOf" srcId="{D6E1FBD5-0AF4-44C4-B0CD-66B936D97F01}" destId="{CC670471-084A-4818-A8FF-6C784A8D58A5}" srcOrd="0" destOrd="0" presId="urn:microsoft.com/office/officeart/2005/8/layout/hierarchy6"/>
    <dgm:cxn modelId="{55559A86-FC2D-43C9-8D2E-D08F95E79EC9}" type="presParOf" srcId="{CC670471-084A-4818-A8FF-6C784A8D58A5}" destId="{D4A11402-27E8-44E4-8724-CD39DABBA11C}" srcOrd="0" destOrd="0" presId="urn:microsoft.com/office/officeart/2005/8/layout/hierarchy6"/>
    <dgm:cxn modelId="{1B287A0D-A530-4449-B1DA-AF08BA81E153}" type="presParOf" srcId="{D4A11402-27E8-44E4-8724-CD39DABBA11C}" destId="{B4712F15-2E7C-459A-9850-C46EAD7D5197}" srcOrd="0" destOrd="0" presId="urn:microsoft.com/office/officeart/2005/8/layout/hierarchy6"/>
    <dgm:cxn modelId="{D91EB453-04E2-43B9-9196-A70A8440D5B2}" type="presParOf" srcId="{D4A11402-27E8-44E4-8724-CD39DABBA11C}" destId="{A783E66D-DD3C-48EE-BE48-E08B7648F9D1}" srcOrd="1" destOrd="0" presId="urn:microsoft.com/office/officeart/2005/8/layout/hierarchy6"/>
    <dgm:cxn modelId="{73BC67F3-EE2C-449D-B917-A52E06A23F88}" type="presParOf" srcId="{A783E66D-DD3C-48EE-BE48-E08B7648F9D1}" destId="{29EAEB60-3B13-4A93-ABC6-C306D0E1A225}" srcOrd="0" destOrd="0" presId="urn:microsoft.com/office/officeart/2005/8/layout/hierarchy6"/>
    <dgm:cxn modelId="{769E595C-9016-4595-A706-AB31DA5C169F}" type="presParOf" srcId="{A783E66D-DD3C-48EE-BE48-E08B7648F9D1}" destId="{4B3B68C5-839F-4203-B1DB-8FF3D4E2951F}" srcOrd="1" destOrd="0" presId="urn:microsoft.com/office/officeart/2005/8/layout/hierarchy6"/>
    <dgm:cxn modelId="{CBE449CF-AAFC-4573-8032-C48ABA91750A}" type="presParOf" srcId="{4B3B68C5-839F-4203-B1DB-8FF3D4E2951F}" destId="{9AFD72C9-A362-4A21-984C-83C8AFAB47EB}" srcOrd="0" destOrd="0" presId="urn:microsoft.com/office/officeart/2005/8/layout/hierarchy6"/>
    <dgm:cxn modelId="{18F8EEDF-6F85-467D-B32A-3D37012B6ED4}" type="presParOf" srcId="{4B3B68C5-839F-4203-B1DB-8FF3D4E2951F}" destId="{814BA968-25DF-402E-9884-2C2A66767AE8}" srcOrd="1" destOrd="0" presId="urn:microsoft.com/office/officeart/2005/8/layout/hierarchy6"/>
    <dgm:cxn modelId="{E7A9864B-E037-4FB7-A297-320A49914851}" type="presParOf" srcId="{814BA968-25DF-402E-9884-2C2A66767AE8}" destId="{33DD7ABB-EE95-42E2-A11D-F2BA2FA5295B}" srcOrd="0" destOrd="0" presId="urn:microsoft.com/office/officeart/2005/8/layout/hierarchy6"/>
    <dgm:cxn modelId="{1528D80C-FAD8-4E53-A55B-347611D12FF0}" type="presParOf" srcId="{814BA968-25DF-402E-9884-2C2A66767AE8}" destId="{47861FAE-C98D-49B6-9930-C345451E8758}" srcOrd="1" destOrd="0" presId="urn:microsoft.com/office/officeart/2005/8/layout/hierarchy6"/>
    <dgm:cxn modelId="{5F80DF92-6250-4F6F-ADD0-B8F53E86D64D}" type="presParOf" srcId="{47861FAE-C98D-49B6-9930-C345451E8758}" destId="{495018E3-9928-4A24-ACD6-86E95B46E4A3}" srcOrd="0" destOrd="0" presId="urn:microsoft.com/office/officeart/2005/8/layout/hierarchy6"/>
    <dgm:cxn modelId="{CD2715D0-A10E-483B-8CEA-E21A83D23DDA}" type="presParOf" srcId="{47861FAE-C98D-49B6-9930-C345451E8758}" destId="{BC9D0AE0-DFF3-4C7D-B1CB-73AE5E54C98B}" srcOrd="1" destOrd="0" presId="urn:microsoft.com/office/officeart/2005/8/layout/hierarchy6"/>
    <dgm:cxn modelId="{F380EE4A-7B71-433B-B212-312DF15A9720}" type="presParOf" srcId="{814BA968-25DF-402E-9884-2C2A66767AE8}" destId="{92D10746-5D15-4CEB-BB4F-48BACBE9D611}" srcOrd="2" destOrd="0" presId="urn:microsoft.com/office/officeart/2005/8/layout/hierarchy6"/>
    <dgm:cxn modelId="{D3CD555A-C94B-4495-A695-9C65FCE8B49F}" type="presParOf" srcId="{814BA968-25DF-402E-9884-2C2A66767AE8}" destId="{3736E7B3-7DAA-46AD-8134-E30F5175B468}" srcOrd="3" destOrd="0" presId="urn:microsoft.com/office/officeart/2005/8/layout/hierarchy6"/>
    <dgm:cxn modelId="{BCF51177-3544-44D8-A05F-07CFCA3B7338}" type="presParOf" srcId="{3736E7B3-7DAA-46AD-8134-E30F5175B468}" destId="{63F0FCF4-BF11-40F1-BE89-D83DCCAD482B}" srcOrd="0" destOrd="0" presId="urn:microsoft.com/office/officeart/2005/8/layout/hierarchy6"/>
    <dgm:cxn modelId="{0E470681-0ED8-45DE-9675-DA710E565E2D}" type="presParOf" srcId="{3736E7B3-7DAA-46AD-8134-E30F5175B468}" destId="{58C29A85-372E-4E4F-9DDB-C04936FDC6EA}" srcOrd="1" destOrd="0" presId="urn:microsoft.com/office/officeart/2005/8/layout/hierarchy6"/>
    <dgm:cxn modelId="{F5E1E185-6BFB-4C1A-A7C9-0CBFD4F23FC2}" type="presParOf" srcId="{A783E66D-DD3C-48EE-BE48-E08B7648F9D1}" destId="{6906FE1E-D1FF-4E67-8922-97EA02681622}" srcOrd="2" destOrd="0" presId="urn:microsoft.com/office/officeart/2005/8/layout/hierarchy6"/>
    <dgm:cxn modelId="{5B7286DF-5736-4A86-A6A1-500F27A88FC7}" type="presParOf" srcId="{A783E66D-DD3C-48EE-BE48-E08B7648F9D1}" destId="{15722ED5-47CD-4123-B724-0124B5AA20F3}" srcOrd="3" destOrd="0" presId="urn:microsoft.com/office/officeart/2005/8/layout/hierarchy6"/>
    <dgm:cxn modelId="{9276142E-622E-4DF5-AA37-28C1F9ADAB19}" type="presParOf" srcId="{15722ED5-47CD-4123-B724-0124B5AA20F3}" destId="{D326CDAA-B2DB-4131-957F-2D689989FB25}" srcOrd="0" destOrd="0" presId="urn:microsoft.com/office/officeart/2005/8/layout/hierarchy6"/>
    <dgm:cxn modelId="{8F546D5A-5DCB-4EAD-8F93-7F0A161D8FF7}" type="presParOf" srcId="{15722ED5-47CD-4123-B724-0124B5AA20F3}" destId="{AC0AA578-F857-4ACD-8B01-D48AECD6EB7A}" srcOrd="1" destOrd="0" presId="urn:microsoft.com/office/officeart/2005/8/layout/hierarchy6"/>
    <dgm:cxn modelId="{B83F75E1-247F-4C70-89C1-9373EE1AAAE7}" type="presParOf" srcId="{AC0AA578-F857-4ACD-8B01-D48AECD6EB7A}" destId="{9DB5AA5B-0917-4A2F-B27F-B2668C6820DF}" srcOrd="0" destOrd="0" presId="urn:microsoft.com/office/officeart/2005/8/layout/hierarchy6"/>
    <dgm:cxn modelId="{5029E17D-5422-4E22-853B-C52CD852BFD0}" type="presParOf" srcId="{AC0AA578-F857-4ACD-8B01-D48AECD6EB7A}" destId="{25F21F0C-A8F1-487B-90E7-0A949AEC6312}" srcOrd="1" destOrd="0" presId="urn:microsoft.com/office/officeart/2005/8/layout/hierarchy6"/>
    <dgm:cxn modelId="{736D84B3-5AD5-4B50-BF45-EDFE1763B47C}" type="presParOf" srcId="{25F21F0C-A8F1-487B-90E7-0A949AEC6312}" destId="{90F9CB23-D135-4B14-9298-644EB71D6C57}" srcOrd="0" destOrd="0" presId="urn:microsoft.com/office/officeart/2005/8/layout/hierarchy6"/>
    <dgm:cxn modelId="{54F01A2D-C482-4248-AAC6-F687633640E0}" type="presParOf" srcId="{25F21F0C-A8F1-487B-90E7-0A949AEC6312}" destId="{9E1FA1CD-8D01-4F44-94A9-5A9B2B24F63B}" srcOrd="1" destOrd="0" presId="urn:microsoft.com/office/officeart/2005/8/layout/hierarchy6"/>
    <dgm:cxn modelId="{14C85446-2BF7-437C-BBFB-6D4D0A805523}" type="presParOf" srcId="{AC0AA578-F857-4ACD-8B01-D48AECD6EB7A}" destId="{CF0CC895-0DB0-4AC2-9765-D606DB7FCD33}" srcOrd="2" destOrd="0" presId="urn:microsoft.com/office/officeart/2005/8/layout/hierarchy6"/>
    <dgm:cxn modelId="{D480C068-FE90-4C8D-A5A4-A3C141CDC2D8}" type="presParOf" srcId="{AC0AA578-F857-4ACD-8B01-D48AECD6EB7A}" destId="{D5ECE89F-7284-4677-8A2C-BC42B05AA15C}" srcOrd="3" destOrd="0" presId="urn:microsoft.com/office/officeart/2005/8/layout/hierarchy6"/>
    <dgm:cxn modelId="{38924D4C-D20B-4C0E-855E-06714B1391AC}" type="presParOf" srcId="{D5ECE89F-7284-4677-8A2C-BC42B05AA15C}" destId="{A74EA881-712D-4864-8307-710BBE4AA39C}" srcOrd="0" destOrd="0" presId="urn:microsoft.com/office/officeart/2005/8/layout/hierarchy6"/>
    <dgm:cxn modelId="{060307C2-7832-4376-82DE-CF1301DE0F5C}" type="presParOf" srcId="{D5ECE89F-7284-4677-8A2C-BC42B05AA15C}" destId="{56195A3E-D05D-43F8-9561-A222AC9FB697}" srcOrd="1" destOrd="0" presId="urn:microsoft.com/office/officeart/2005/8/layout/hierarchy6"/>
    <dgm:cxn modelId="{05A1D475-6B34-437C-9DC9-8E447D4578B3}" type="presParOf" srcId="{AD6C449F-1CBF-4ABB-B7B1-04103D2E32D0}" destId="{DA4FFD1C-E3FB-4C14-B3F7-5A2A9BC151F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12F15-2E7C-459A-9850-C46EAD7D5197}">
      <dsp:nvSpPr>
        <dsp:cNvPr id="0" name=""/>
        <dsp:cNvSpPr/>
      </dsp:nvSpPr>
      <dsp:spPr>
        <a:xfrm>
          <a:off x="2143426" y="1504"/>
          <a:ext cx="931259" cy="6208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</a:t>
          </a:r>
          <a:endParaRPr lang="ru-RU" sz="1700" kern="1200" dirty="0"/>
        </a:p>
      </dsp:txBody>
      <dsp:txXfrm>
        <a:off x="2161610" y="19688"/>
        <a:ext cx="894891" cy="584471"/>
      </dsp:txXfrm>
    </dsp:sp>
    <dsp:sp modelId="{29EAEB60-3B13-4A93-ABC6-C306D0E1A225}">
      <dsp:nvSpPr>
        <dsp:cNvPr id="0" name=""/>
        <dsp:cNvSpPr/>
      </dsp:nvSpPr>
      <dsp:spPr>
        <a:xfrm>
          <a:off x="1398418" y="622344"/>
          <a:ext cx="1210637" cy="248335"/>
        </a:xfrm>
        <a:custGeom>
          <a:avLst/>
          <a:gdLst/>
          <a:ahLst/>
          <a:cxnLst/>
          <a:rect l="0" t="0" r="0" b="0"/>
          <a:pathLst>
            <a:path>
              <a:moveTo>
                <a:pt x="1210637" y="0"/>
              </a:moveTo>
              <a:lnTo>
                <a:pt x="1210637" y="124167"/>
              </a:lnTo>
              <a:lnTo>
                <a:pt x="0" y="124167"/>
              </a:lnTo>
              <a:lnTo>
                <a:pt x="0" y="24833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D72C9-A362-4A21-984C-83C8AFAB47EB}">
      <dsp:nvSpPr>
        <dsp:cNvPr id="0" name=""/>
        <dsp:cNvSpPr/>
      </dsp:nvSpPr>
      <dsp:spPr>
        <a:xfrm>
          <a:off x="932788" y="870680"/>
          <a:ext cx="931259" cy="6208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Mom</a:t>
          </a:r>
          <a:endParaRPr lang="ru-RU" sz="1700" kern="1200" dirty="0"/>
        </a:p>
      </dsp:txBody>
      <dsp:txXfrm>
        <a:off x="950972" y="888864"/>
        <a:ext cx="894891" cy="584471"/>
      </dsp:txXfrm>
    </dsp:sp>
    <dsp:sp modelId="{33DD7ABB-EE95-42E2-A11D-F2BA2FA5295B}">
      <dsp:nvSpPr>
        <dsp:cNvPr id="0" name=""/>
        <dsp:cNvSpPr/>
      </dsp:nvSpPr>
      <dsp:spPr>
        <a:xfrm>
          <a:off x="793099" y="1491519"/>
          <a:ext cx="605318" cy="248335"/>
        </a:xfrm>
        <a:custGeom>
          <a:avLst/>
          <a:gdLst/>
          <a:ahLst/>
          <a:cxnLst/>
          <a:rect l="0" t="0" r="0" b="0"/>
          <a:pathLst>
            <a:path>
              <a:moveTo>
                <a:pt x="605318" y="0"/>
              </a:moveTo>
              <a:lnTo>
                <a:pt x="605318" y="124167"/>
              </a:lnTo>
              <a:lnTo>
                <a:pt x="0" y="124167"/>
              </a:lnTo>
              <a:lnTo>
                <a:pt x="0" y="24833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018E3-9928-4A24-ACD6-86E95B46E4A3}">
      <dsp:nvSpPr>
        <dsp:cNvPr id="0" name=""/>
        <dsp:cNvSpPr/>
      </dsp:nvSpPr>
      <dsp:spPr>
        <a:xfrm>
          <a:off x="327469" y="1739855"/>
          <a:ext cx="931259" cy="6208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Mom’s mom</a:t>
          </a:r>
          <a:endParaRPr lang="ru-RU" sz="1700" kern="1200" dirty="0"/>
        </a:p>
      </dsp:txBody>
      <dsp:txXfrm>
        <a:off x="345653" y="1758039"/>
        <a:ext cx="894891" cy="584471"/>
      </dsp:txXfrm>
    </dsp:sp>
    <dsp:sp modelId="{92D10746-5D15-4CEB-BB4F-48BACBE9D611}">
      <dsp:nvSpPr>
        <dsp:cNvPr id="0" name=""/>
        <dsp:cNvSpPr/>
      </dsp:nvSpPr>
      <dsp:spPr>
        <a:xfrm>
          <a:off x="1398418" y="1491519"/>
          <a:ext cx="605318" cy="24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67"/>
              </a:lnTo>
              <a:lnTo>
                <a:pt x="605318" y="124167"/>
              </a:lnTo>
              <a:lnTo>
                <a:pt x="605318" y="24833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0FCF4-BF11-40F1-BE89-D83DCCAD482B}">
      <dsp:nvSpPr>
        <dsp:cNvPr id="0" name=""/>
        <dsp:cNvSpPr/>
      </dsp:nvSpPr>
      <dsp:spPr>
        <a:xfrm>
          <a:off x="1538107" y="1739855"/>
          <a:ext cx="931259" cy="6208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Mom’s dad</a:t>
          </a:r>
          <a:endParaRPr lang="ru-RU" sz="1700" kern="1200" dirty="0"/>
        </a:p>
      </dsp:txBody>
      <dsp:txXfrm>
        <a:off x="1556291" y="1758039"/>
        <a:ext cx="894891" cy="584471"/>
      </dsp:txXfrm>
    </dsp:sp>
    <dsp:sp modelId="{6906FE1E-D1FF-4E67-8922-97EA02681622}">
      <dsp:nvSpPr>
        <dsp:cNvPr id="0" name=""/>
        <dsp:cNvSpPr/>
      </dsp:nvSpPr>
      <dsp:spPr>
        <a:xfrm>
          <a:off x="2609056" y="622344"/>
          <a:ext cx="1210637" cy="24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67"/>
              </a:lnTo>
              <a:lnTo>
                <a:pt x="1210637" y="124167"/>
              </a:lnTo>
              <a:lnTo>
                <a:pt x="1210637" y="24833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6CDAA-B2DB-4131-957F-2D689989FB25}">
      <dsp:nvSpPr>
        <dsp:cNvPr id="0" name=""/>
        <dsp:cNvSpPr/>
      </dsp:nvSpPr>
      <dsp:spPr>
        <a:xfrm>
          <a:off x="3354064" y="870680"/>
          <a:ext cx="931259" cy="6208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Dad</a:t>
          </a:r>
          <a:endParaRPr lang="ru-RU" sz="1700" kern="1200" dirty="0"/>
        </a:p>
      </dsp:txBody>
      <dsp:txXfrm>
        <a:off x="3372248" y="888864"/>
        <a:ext cx="894891" cy="584471"/>
      </dsp:txXfrm>
    </dsp:sp>
    <dsp:sp modelId="{9DB5AA5B-0917-4A2F-B27F-B2668C6820DF}">
      <dsp:nvSpPr>
        <dsp:cNvPr id="0" name=""/>
        <dsp:cNvSpPr/>
      </dsp:nvSpPr>
      <dsp:spPr>
        <a:xfrm>
          <a:off x="3214375" y="1491519"/>
          <a:ext cx="605318" cy="248335"/>
        </a:xfrm>
        <a:custGeom>
          <a:avLst/>
          <a:gdLst/>
          <a:ahLst/>
          <a:cxnLst/>
          <a:rect l="0" t="0" r="0" b="0"/>
          <a:pathLst>
            <a:path>
              <a:moveTo>
                <a:pt x="605318" y="0"/>
              </a:moveTo>
              <a:lnTo>
                <a:pt x="605318" y="124167"/>
              </a:lnTo>
              <a:lnTo>
                <a:pt x="0" y="124167"/>
              </a:lnTo>
              <a:lnTo>
                <a:pt x="0" y="24833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9CB23-D135-4B14-9298-644EB71D6C57}">
      <dsp:nvSpPr>
        <dsp:cNvPr id="0" name=""/>
        <dsp:cNvSpPr/>
      </dsp:nvSpPr>
      <dsp:spPr>
        <a:xfrm>
          <a:off x="2748745" y="1739855"/>
          <a:ext cx="931259" cy="6208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Dad’s mom</a:t>
          </a:r>
          <a:endParaRPr lang="ru-RU" sz="1700" kern="1200" dirty="0"/>
        </a:p>
      </dsp:txBody>
      <dsp:txXfrm>
        <a:off x="2766929" y="1758039"/>
        <a:ext cx="894891" cy="584471"/>
      </dsp:txXfrm>
    </dsp:sp>
    <dsp:sp modelId="{CF0CC895-0DB0-4AC2-9765-D606DB7FCD33}">
      <dsp:nvSpPr>
        <dsp:cNvPr id="0" name=""/>
        <dsp:cNvSpPr/>
      </dsp:nvSpPr>
      <dsp:spPr>
        <a:xfrm>
          <a:off x="3819694" y="1491519"/>
          <a:ext cx="605318" cy="24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67"/>
              </a:lnTo>
              <a:lnTo>
                <a:pt x="605318" y="124167"/>
              </a:lnTo>
              <a:lnTo>
                <a:pt x="605318" y="24833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EA881-712D-4864-8307-710BBE4AA39C}">
      <dsp:nvSpPr>
        <dsp:cNvPr id="0" name=""/>
        <dsp:cNvSpPr/>
      </dsp:nvSpPr>
      <dsp:spPr>
        <a:xfrm>
          <a:off x="3959383" y="1739855"/>
          <a:ext cx="931259" cy="6208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Dad’s dad</a:t>
          </a:r>
          <a:endParaRPr lang="ru-RU" sz="1700" kern="1200" dirty="0"/>
        </a:p>
      </dsp:txBody>
      <dsp:txXfrm>
        <a:off x="3977567" y="1758039"/>
        <a:ext cx="894891" cy="584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19D584C-8006-47B5-916D-0E0AFB81C35E}" type="datetimeFigureOut">
              <a:rPr lang="ru-RU"/>
              <a:pPr>
                <a:defRPr/>
              </a:pPr>
              <a:t>08.02.2022</a:t>
            </a:fld>
            <a:endParaRPr 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3B6B6D5-55CE-46DB-88F9-529D297EEA2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5370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E881689-F758-4A99-B09C-FA475F4BC7EA}" type="datetimeFigureOut">
              <a:rPr lang="ru-RU"/>
              <a:pPr>
                <a:defRPr/>
              </a:pPr>
              <a:t>08.02.2022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F5DFCF-5544-41AE-B843-D4B76D51739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2876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44A7CE21-2493-4AAD-95C3-1DC04AD9FC6C}" type="slidenum">
              <a:rPr lang="ru-RU" altLang="ru-RU" smtClean="0">
                <a:latin typeface="Arial" charset="0"/>
              </a:rPr>
              <a:pPr>
                <a:spcBef>
                  <a:spcPct val="0"/>
                </a:spcBef>
              </a:pPr>
              <a:t>17</a:t>
            </a:fld>
            <a:endParaRPr lang="ru-RU" altLang="ru-RU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2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8103C-3A99-44CB-A766-3BD18FC3734B}" type="datetime1">
              <a:rPr lang="ru-RU"/>
              <a:pPr>
                <a:defRPr/>
              </a:pPr>
              <a:t>08.02.2022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DBAB6-F158-4FAB-AF87-B8001A42B39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982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5B5BC-CD4A-4B6F-821A-AFDB2DFEB088}" type="datetime1">
              <a:rPr lang="ru-RU"/>
              <a:pPr>
                <a:defRPr/>
              </a:pPr>
              <a:t>08.02.2022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80B04-E9D8-4F75-8F1A-4D44E4B9FFD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900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F2155-8CA7-4E1C-A11D-73A5E33869A8}" type="datetime1">
              <a:rPr lang="ru-RU"/>
              <a:pPr>
                <a:defRPr/>
              </a:pPr>
              <a:t>08.02.2022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AD834-3E57-40ED-AC2A-965D8FE88C0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8246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7DF48-163D-4033-9522-4BE141F66A2C}" type="datetime1">
              <a:rPr lang="ru-RU"/>
              <a:pPr>
                <a:defRPr/>
              </a:pPr>
              <a:t>08.02.2022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BD59C-BB3A-45D4-ADB8-9CE02A9B899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102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6B8D7-8EA5-4CD7-BD54-4BFB15763EF8}" type="datetime1">
              <a:rPr lang="ru-RU"/>
              <a:pPr>
                <a:defRPr/>
              </a:pPr>
              <a:t>08.02.2022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27373-F829-4C11-91D3-08B68E0ACF7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473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AEB8A-1BB5-4C9B-BCE3-F7215C675F1D}" type="datetime1">
              <a:rPr lang="ru-RU"/>
              <a:pPr>
                <a:defRPr/>
              </a:pPr>
              <a:t>08.02.2022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299A3-A900-46D4-A320-5AEFCAC1B12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9331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D61F0-D77A-42DD-9310-206418511C9C}" type="datetime1">
              <a:rPr lang="ru-RU"/>
              <a:pPr>
                <a:defRPr/>
              </a:pPr>
              <a:t>08.02.2022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0ABB5-B413-4E3B-886C-90A631DC955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190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1E4B1-CCDB-4BFC-BAD0-7A7C2CB3108B}" type="datetime1">
              <a:rPr lang="ru-RU"/>
              <a:pPr>
                <a:defRPr/>
              </a:pPr>
              <a:t>08.02.2022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79F51-006C-43BF-9828-6F90EDAB08C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014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0CAE0-4A76-4751-9716-7335EA6C64EE}" type="datetime1">
              <a:rPr lang="ru-RU"/>
              <a:pPr>
                <a:defRPr/>
              </a:pPr>
              <a:t>08.02.2022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0939A-8425-49DF-8D3C-D8F4591A3CB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7847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FF1C7-595C-4505-B138-D2972164C9C6}" type="datetime1">
              <a:rPr lang="ru-RU"/>
              <a:pPr>
                <a:defRPr/>
              </a:pPr>
              <a:t>08.02.2022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45CEF-228A-4991-981F-321EB214DC0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7092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4E630-923F-4917-ADF7-077453AB23BE}" type="datetime1">
              <a:rPr lang="ru-RU"/>
              <a:pPr>
                <a:defRPr/>
              </a:pPr>
              <a:t>08.02.2022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4AB6A-9884-484D-9B81-259AB2DD2C1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8772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4504E5A-9422-4749-AAC0-5FFA63927F41}" type="datetime1">
              <a:rPr lang="ru-RU"/>
              <a:pPr>
                <a:defRPr/>
              </a:pPr>
              <a:t>08.02.2022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7A35F8B-A223-4C99-8233-00CDA63E24C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data_structures_algorithms/stack_algorithm.ht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" TargetMode="External"/><Relationship Id="rId2" Type="http://schemas.openxmlformats.org/officeDocument/2006/relationships/hyperlink" Target="https://source.dot.net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data_structures_algorithms/dsa_queue.ht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 практическое занятие 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ru-RU" sz="4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267200"/>
            <a:ext cx="6858000" cy="1447800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2400" b="1" kern="1200" dirty="0">
                <a:solidFill>
                  <a:srgbClr val="009900"/>
                </a:solidFill>
              </a:rPr>
              <a:t>Обобщённые методы и классы</a:t>
            </a: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92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Дисциплина «Программирование»	В.В. Подбельский, О.В. Максименкова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TODO: замените </a:t>
            </a:r>
            <a:r>
              <a:rPr lang="ru-RU" sz="18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Parse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 на </a:t>
            </a:r>
            <a:r>
              <a:rPr lang="ru-RU" sz="18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TryParse</a:t>
            </a:r>
            <a:endParaRPr lang="ru-RU" dirty="0" err="1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button1_Click(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sender,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EventArgs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e) {</a:t>
            </a:r>
            <a:endParaRPr lang="ru-RU">
              <a:latin typeface="Consolas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eq.AddToElectronicQueue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(textBox1.Text,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              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textBox2.Text,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.Parse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(textBox3.Text)));</a:t>
            </a:r>
          </a:p>
          <a:p>
            <a:pPr marL="0" lv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timer1_Tick(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</a:t>
            </a:r>
          </a:p>
          <a:p>
            <a:pPr marL="0" lv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отображаем вызываемого по очереди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label4.Text =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eq.CallFromElectronicQueue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System.Media.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SystemSounds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.Exclamation.Play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lv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обновляем очередь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eq.DeleteFromElectronicQueue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lv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443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1800" b="1" dirty="0"/>
              <a:t>Модифицируйте код оконного приложения и библиотеки так, чтобы после вызова последнего члена очереди не возникало необработанное исключение (почему оно возникает?).</a:t>
            </a:r>
            <a:endParaRPr lang="en-US" sz="1800" b="1" dirty="0"/>
          </a:p>
          <a:p>
            <a:r>
              <a:rPr lang="ru-RU" sz="1800" b="1" dirty="0"/>
              <a:t>Модифицируйте класс </a:t>
            </a:r>
            <a:r>
              <a:rPr lang="en-US" sz="1800" b="1" dirty="0" err="1">
                <a:solidFill>
                  <a:srgbClr val="0000FF"/>
                </a:solidFill>
              </a:rPr>
              <a:t>ElectronicQueue</a:t>
            </a:r>
            <a:r>
              <a:rPr lang="ru-RU" sz="1800" b="1" dirty="0"/>
              <a:t>, сделав его обобщённым. Ограничьте множество типов – типами значений. Протестируйте класс в оконном приложении.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0478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Обобщенный метод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B6B3B6-9825-4689-97C7-707A00505B0F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400"/>
          </a:p>
        </p:txBody>
      </p:sp>
      <p:sp>
        <p:nvSpPr>
          <p:cNvPr id="15364" name="Прямоугольник 3"/>
          <p:cNvSpPr>
            <a:spLocks noChangeArrowheads="1"/>
          </p:cNvSpPr>
          <p:nvPr/>
        </p:nvSpPr>
        <p:spPr bwMode="auto">
          <a:xfrm>
            <a:off x="223838" y="1016000"/>
            <a:ext cx="8691562" cy="5355312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ru-RU" dirty="0">
              <a:cs typeface="+mn-cs"/>
            </a:endParaRPr>
          </a:p>
          <a:p>
            <a:pPr eaLnBrk="1" hangingPunct="1">
              <a:defRPr/>
            </a:pPr>
            <a:r>
              <a:rPr lang="ru-RU" dirty="0">
                <a:cs typeface="+mn-cs"/>
              </a:rPr>
              <a:t>Объявить интерфейс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IFigure</a:t>
            </a:r>
            <a:r>
              <a:rPr lang="ru-RU" dirty="0">
                <a:cs typeface="+mn-cs"/>
              </a:rPr>
              <a:t> с прототипом свойства, возвращающего площадь фигуры.</a:t>
            </a:r>
          </a:p>
          <a:p>
            <a:pPr eaLnBrk="1" hangingPunct="1">
              <a:defRPr/>
            </a:pPr>
            <a:endParaRPr lang="ru-RU" dirty="0">
              <a:cs typeface="+mn-cs"/>
            </a:endParaRPr>
          </a:p>
          <a:p>
            <a:pPr eaLnBrk="1" hangingPunct="1">
              <a:defRPr/>
            </a:pPr>
            <a:r>
              <a:rPr lang="ru-RU" dirty="0">
                <a:cs typeface="+mn-cs"/>
              </a:rPr>
              <a:t>Определить два класса</a:t>
            </a:r>
            <a:r>
              <a:rPr lang="en-US" dirty="0">
                <a:cs typeface="+mn-cs"/>
              </a:rPr>
              <a:t>, </a:t>
            </a:r>
            <a:r>
              <a:rPr lang="ru-RU" dirty="0">
                <a:cs typeface="+mn-cs"/>
              </a:rPr>
              <a:t>реализующие интерфейс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IFigure</a:t>
            </a:r>
            <a:r>
              <a:rPr lang="ru-RU" dirty="0">
                <a:cs typeface="+mn-cs"/>
              </a:rPr>
              <a:t>: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ru-RU" dirty="0">
                <a:cs typeface="+mn-cs"/>
              </a:rPr>
              <a:t>Квадрат, с заданной длиной стороны</a:t>
            </a:r>
            <a:r>
              <a:rPr lang="en-US" dirty="0">
                <a:cs typeface="+mn-cs"/>
              </a:rPr>
              <a:t>;</a:t>
            </a:r>
            <a:endParaRPr lang="ru-RU" dirty="0">
              <a:cs typeface="+mn-cs"/>
            </a:endParaRP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ru-RU" dirty="0">
                <a:cs typeface="+mn-cs"/>
              </a:rPr>
              <a:t>Круг, заданного радиуса</a:t>
            </a:r>
            <a:r>
              <a:rPr lang="en-US" dirty="0">
                <a:cs typeface="+mn-cs"/>
              </a:rPr>
              <a:t>.</a:t>
            </a:r>
            <a:endParaRPr lang="ru-RU" dirty="0">
              <a:cs typeface="+mn-cs"/>
            </a:endParaRPr>
          </a:p>
          <a:p>
            <a:pPr eaLnBrk="1" hangingPunct="1">
              <a:defRPr/>
            </a:pPr>
            <a:r>
              <a:rPr lang="ru-RU" dirty="0">
                <a:cs typeface="+mn-cs"/>
              </a:rPr>
              <a:t>Определить </a:t>
            </a:r>
            <a:r>
              <a:rPr lang="ru-RU" u="sng" dirty="0">
                <a:cs typeface="+mn-cs"/>
              </a:rPr>
              <a:t>обобщенный метод</a:t>
            </a:r>
            <a:r>
              <a:rPr lang="ru-RU" dirty="0">
                <a:cs typeface="+mn-cs"/>
              </a:rPr>
              <a:t>, выводящий на экран информацию о фигурах, тип которой реализует интерфейс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IFigure</a:t>
            </a:r>
            <a:r>
              <a:rPr lang="ru-RU" dirty="0"/>
              <a:t>  </a:t>
            </a:r>
            <a:r>
              <a:rPr lang="ru-RU" dirty="0">
                <a:cs typeface="+mn-cs"/>
              </a:rPr>
              <a:t>и площадь которых превышает заданный порог. Параметры метода – ссылка на одномерный массив, элементы которого имеют тип обобщенного параметра метода, и порог</a:t>
            </a:r>
            <a:r>
              <a:rPr lang="en-US" dirty="0">
                <a:cs typeface="+mn-cs"/>
              </a:rPr>
              <a:t> (limit)</a:t>
            </a:r>
            <a:r>
              <a:rPr lang="ru-RU" dirty="0">
                <a:cs typeface="+mn-cs"/>
              </a:rPr>
              <a:t> – величина вещественного типа.  </a:t>
            </a: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ru-RU" b="1" dirty="0">
                <a:cs typeface="+mn-cs"/>
              </a:rPr>
              <a:t>Самостоятельно:</a:t>
            </a:r>
          </a:p>
          <a:p>
            <a:pPr eaLnBrk="1" hangingPunct="1">
              <a:defRPr/>
            </a:pPr>
            <a:r>
              <a:rPr lang="ru-RU" dirty="0">
                <a:cs typeface="+mn-cs"/>
              </a:rPr>
              <a:t>Реализовать обобщённый метод-расширение с заголовком</a:t>
            </a:r>
          </a:p>
          <a:p>
            <a:pPr eaLnBrk="1" hangingPunct="1">
              <a:defRPr/>
            </a:pPr>
            <a:r>
              <a:rPr lang="en-US" b="1" dirty="0"/>
              <a:t>public static T[] </a:t>
            </a:r>
            <a:r>
              <a:rPr lang="en-US" b="1" dirty="0" err="1"/>
              <a:t>SelectByPredicate</a:t>
            </a:r>
            <a:r>
              <a:rPr lang="en-US" b="1" dirty="0"/>
              <a:t>&lt;T&gt;(this T[] mass, </a:t>
            </a:r>
            <a:r>
              <a:rPr lang="en-US" b="1" dirty="0" err="1"/>
              <a:t>Func</a:t>
            </a:r>
            <a:r>
              <a:rPr lang="en-US" b="1" dirty="0"/>
              <a:t>&lt;T, bool&gt; predicate)</a:t>
            </a:r>
            <a:endParaRPr lang="en-US" b="1" dirty="0">
              <a:cs typeface="+mn-cs"/>
            </a:endParaRPr>
          </a:p>
          <a:p>
            <a:pPr eaLnBrk="1" hangingPunct="1">
              <a:defRPr/>
            </a:pPr>
            <a:r>
              <a:rPr lang="ru-RU" dirty="0">
                <a:cs typeface="+mn-cs"/>
              </a:rPr>
              <a:t>возвращающий массив элементов обобщенного типа для которых выполняется условие-предикат.</a:t>
            </a:r>
          </a:p>
          <a:p>
            <a:pPr eaLnBrk="1" hangingPunct="1">
              <a:defRPr/>
            </a:pPr>
            <a:r>
              <a:rPr lang="ru-RU" dirty="0">
                <a:cs typeface="+mn-cs"/>
              </a:rPr>
              <a:t>Протестировать работоспособность метода.</a:t>
            </a:r>
          </a:p>
        </p:txBody>
      </p:sp>
    </p:spTree>
    <p:extLst>
      <p:ext uri="{BB962C8B-B14F-4D97-AF65-F5344CB8AC3E}">
        <p14:creationId xmlns:p14="http://schemas.microsoft.com/office/powerpoint/2010/main" val="383439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737185-1407-465E-8E9D-2C229EDC93AD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643156"/>
            <a:ext cx="8229600" cy="594008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interface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IFigure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GetArea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string </a:t>
            </a:r>
            <a:r>
              <a:rPr lang="en-US" sz="20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Square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IFigure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Square(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a) 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//Square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"Квадрат со стороной "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a;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endParaRPr lang="en-US" sz="20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GetArea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* a; }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GetArea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//Square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948045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29DE12-9D60-4D70-8E41-8D0CB3A2762A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69900" y="762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0500" y="702578"/>
            <a:ext cx="8763000" cy="59093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IFigure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R;</a:t>
            </a:r>
          </a:p>
          <a:p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Circle(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 { R = r; } </a:t>
            </a:r>
            <a:r>
              <a:rPr lang="pt-BR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</a:t>
            </a:r>
          </a:p>
          <a:p>
            <a:endParaRPr lang="pt-BR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GetArea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 * R;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Круг радиуса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PrintFromArea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&lt;T&gt;(T[] mass,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limit)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: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IFigure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 el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mass)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el.GetArea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limit)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(el);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1749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E10292-D085-41D2-BC51-0EF1B5A04CDE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152400"/>
            <a:ext cx="8229600" cy="3603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8600" y="788216"/>
            <a:ext cx="8686800" cy="5909310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Dim = 7;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Random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Console.Clear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Circle[]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MassCircles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Circle[Dim];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Square[]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MassSquares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Square[Dim];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Dim; i++)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MassCircles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Circle(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Rnd.Next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MassSquares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Square(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Rnd.Next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(10));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Methods.PrintFromArea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MassCircles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30);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Methods.PrintFromArea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MassSquares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4);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"Нажмите 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</a:rPr>
              <a:t>Enter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 для повтора, любую другую клавишу для выхода."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().Key ==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ConsoleKey.Enter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Main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Program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36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512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063A4B-ADD0-4AC8-A4B7-C7F67B1486B7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400"/>
          </a:p>
        </p:txBody>
      </p:sp>
      <p:sp>
        <p:nvSpPr>
          <p:cNvPr id="5124" name="Прямоугольник 3"/>
          <p:cNvSpPr>
            <a:spLocks noChangeArrowheads="1"/>
          </p:cNvSpPr>
          <p:nvPr/>
        </p:nvSpPr>
        <p:spPr bwMode="auto">
          <a:xfrm>
            <a:off x="300038" y="720725"/>
            <a:ext cx="8615362" cy="64611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обобщенный класс, реализующий стек, способный оперировать данными любых типов.</a:t>
            </a:r>
          </a:p>
        </p:txBody>
      </p:sp>
      <p:pic>
        <p:nvPicPr>
          <p:cNvPr id="1026" name="Picture 2" descr="Stack Repres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47625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90500" y="58674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Рисунок взят из статьи</a:t>
            </a:r>
            <a:r>
              <a:rPr lang="en-US" sz="1400" dirty="0"/>
              <a:t> </a:t>
            </a:r>
            <a:r>
              <a:rPr lang="en-US" sz="1400" i="1" dirty="0"/>
              <a:t>Data Structure – Stack </a:t>
            </a:r>
            <a:r>
              <a:rPr lang="en-US" sz="1400" dirty="0"/>
              <a:t>[</a:t>
            </a:r>
            <a:r>
              <a:rPr lang="ru-RU" sz="1400" dirty="0">
                <a:hlinkClick r:id="rId3"/>
              </a:rPr>
              <a:t>http://www.tutorialspoint.com/data_structures_algorithms/stack_algorithm.htm</a:t>
            </a:r>
            <a:r>
              <a:rPr lang="en-US" sz="1400" dirty="0"/>
              <a:t>]</a:t>
            </a:r>
            <a:endParaRPr lang="ru-RU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1884C1-AF20-46EE-94E6-617A7D28A1A9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400"/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493713" y="0"/>
            <a:ext cx="8229600" cy="574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66700" y="574675"/>
            <a:ext cx="8610600" cy="563231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 anchor="t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cs typeface="Arial"/>
              </a:rPr>
              <a:t>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&lt;ItemType&gt; {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/>
              </a:rPr>
              <a:t>стек для любых данных 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stackSize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100;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предельный размер каждого стека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   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private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ItemType[] items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ItemType[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stackSize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];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номер свободного элемента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   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Push(ItemType data)   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 ==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stackSize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ApplicationException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Стек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переполнен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items[index++] = data;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   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ItemType Pop()   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 == 0)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ApplicationException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Стек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пуст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items[--index];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class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cs typeface="Arial"/>
              </a:rPr>
              <a:t>Point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  {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/>
              </a:rPr>
              <a:t>// класс, определенный программистом 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 } 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3DCF1E-A531-4A88-9F7E-F1507C58F346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400"/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457200" y="0"/>
            <a:ext cx="8229600" cy="7858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66700" y="685800"/>
            <a:ext cx="8610600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Test_cs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charStack.Push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charStack.Pop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charStack.Pop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doubleStack.Push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(3.14159);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doubleStack.Pop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x);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charStack.Push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(2.7171); -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ошибка компиляции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   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cs typeface="Arial"/>
              </a:rPr>
              <a:t>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&lt;Point&gt;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pointStack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cs typeface="Arial"/>
              </a:rPr>
              <a:t>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&lt;Point&gt;();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   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pointStack.Push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Point());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    Point p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pointStack.Pop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p.X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{0}, 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p.Y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{1}"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  <p:sp>
        <p:nvSpPr>
          <p:cNvPr id="5" name="Прямоугольник 3"/>
          <p:cNvSpPr>
            <a:spLocks noChangeArrowheads="1"/>
          </p:cNvSpPr>
          <p:nvPr/>
        </p:nvSpPr>
        <p:spPr bwMode="auto">
          <a:xfrm>
            <a:off x="264319" y="5404613"/>
            <a:ext cx="8615362" cy="120032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Самостоятельно: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Реализовать метод </a:t>
            </a:r>
            <a:r>
              <a:rPr lang="en-US" altLang="ru-RU" sz="1800" dirty="0"/>
              <a:t>Peek() – “</a:t>
            </a:r>
            <a:r>
              <a:rPr lang="ru-RU" altLang="ru-RU" sz="1800" dirty="0"/>
              <a:t>подсмотреть</a:t>
            </a:r>
            <a:r>
              <a:rPr lang="en-US" altLang="ru-RU" sz="1800" dirty="0"/>
              <a:t>”</a:t>
            </a:r>
            <a:r>
              <a:rPr lang="ru-RU" altLang="ru-RU" sz="1800" dirty="0"/>
              <a:t> элемент без его извлечения</a:t>
            </a:r>
            <a:r>
              <a:rPr lang="en-US" altLang="ru-RU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</a:p>
        </p:txBody>
      </p:sp>
      <p:sp>
        <p:nvSpPr>
          <p:cNvPr id="819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EC0E91-F3EA-4D19-9E45-5D00C1C4B162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400"/>
          </a:p>
        </p:txBody>
      </p:sp>
      <p:sp>
        <p:nvSpPr>
          <p:cNvPr id="8196" name="Прямоугольник 3"/>
          <p:cNvSpPr>
            <a:spLocks noChangeArrowheads="1"/>
          </p:cNvSpPr>
          <p:nvPr/>
        </p:nvSpPr>
        <p:spPr bwMode="auto">
          <a:xfrm>
            <a:off x="376238" y="925513"/>
            <a:ext cx="8539162" cy="369887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Другой вариант реализации стека (из пособия Д. Солиса «</a:t>
            </a:r>
            <a:r>
              <a:rPr lang="en-US" altLang="ru-RU" sz="1800" b="1"/>
              <a:t>Illustrated C#</a:t>
            </a:r>
            <a:r>
              <a:rPr lang="ru-RU" altLang="ru-RU" sz="1800" b="1"/>
              <a:t>»)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IComparable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61BF5B-E6F6-450B-AEA5-C5F95761C1B7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400"/>
          </a:p>
        </p:txBody>
      </p:sp>
      <p:sp>
        <p:nvSpPr>
          <p:cNvPr id="12292" name="Прямоугольник 3"/>
          <p:cNvSpPr>
            <a:spLocks noChangeArrowheads="1"/>
          </p:cNvSpPr>
          <p:nvPr/>
        </p:nvSpPr>
        <p:spPr bwMode="auto">
          <a:xfrm>
            <a:off x="304800" y="860425"/>
            <a:ext cx="8610600" cy="92333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обобщённый метод сравнения двух величин. Ограничить множество допустимых типов теми, которые реализуют интерфейс </a:t>
            </a:r>
            <a:r>
              <a:rPr lang="en-US" altLang="ru-RU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altLang="ru-RU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omparable</a:t>
            </a:r>
            <a:r>
              <a:rPr lang="en-US" altLang="ru-RU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endParaRPr lang="ru-RU" altLang="ru-RU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1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</a:t>
            </a:r>
            <a:r>
              <a:rPr lang="ru-RU" dirty="0"/>
              <a:t>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188075"/>
          </a:xfrm>
          <a:ln>
            <a:solidFill>
              <a:srgbClr val="0070C0"/>
            </a:solidFill>
          </a:ln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MaxStack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предельный размер стека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StackArray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массив для элементов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StackPointer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число элементов в стеке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MaxStack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IsStackFull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StackPointer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MaxStack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}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IsStackEmpty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StackPointer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0; } }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{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Поместить в стек элемент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IsStackFull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StackPointer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++] = x;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Получить элемент из стека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IsStackEmpty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?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[--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StackPointer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[0];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Распечатать элементы стека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StackPointer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0;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--)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Value: {0}"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MyStack</a:t>
            </a:r>
            <a:endParaRPr lang="ru-RU" sz="1600" dirty="0"/>
          </a:p>
        </p:txBody>
      </p:sp>
      <p:sp>
        <p:nvSpPr>
          <p:cNvPr id="921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A44DF4-B438-48A2-957A-46569CE1F215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349DCE-998B-4C2C-8062-E3839C950234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81000" y="1028343"/>
            <a:ext cx="8305800" cy="369331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stackInt.Push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stackInt.Push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stackInt.Push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stackInt.Print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stackString.Push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"Generics are great!"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stackString.Push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 there!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stackString.Print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5</a:t>
            </a:r>
          </a:p>
        </p:txBody>
      </p:sp>
      <p:sp>
        <p:nvSpPr>
          <p:cNvPr id="1331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EB0A87-2226-4877-9655-5DE1C32B8AEB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400"/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292100" y="1066800"/>
            <a:ext cx="8229600" cy="313932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ru-RU" altLang="ru-RU" sz="1800" b="1" dirty="0">
                <a:latin typeface="Arial"/>
                <a:cs typeface="Arial"/>
              </a:rPr>
              <a:t>Заменить в программе метод печати </a:t>
            </a:r>
            <a:r>
              <a:rPr lang="en-US" altLang="ru-RU" sz="1800" b="1" dirty="0">
                <a:latin typeface="Arial"/>
                <a:cs typeface="Arial"/>
              </a:rPr>
              <a:t>Print() </a:t>
            </a:r>
            <a:r>
              <a:rPr lang="ru-RU" altLang="ru-RU" sz="1800" b="1" dirty="0">
                <a:latin typeface="Arial"/>
                <a:cs typeface="Arial"/>
              </a:rPr>
              <a:t>на </a:t>
            </a:r>
            <a:r>
              <a:rPr lang="en-US" altLang="ru-RU" sz="1800" b="1" dirty="0" err="1">
                <a:latin typeface="Arial"/>
                <a:cs typeface="Arial"/>
              </a:rPr>
              <a:t>ToString</a:t>
            </a:r>
            <a:r>
              <a:rPr lang="en-US" altLang="ru-RU" sz="1800" b="1" dirty="0">
                <a:latin typeface="Arial"/>
                <a:cs typeface="Arial"/>
              </a:rPr>
              <a:t>()</a:t>
            </a:r>
            <a:r>
              <a:rPr lang="ru-RU" altLang="ru-RU" sz="1800" b="1" dirty="0">
                <a:latin typeface="Arial"/>
                <a:cs typeface="Arial"/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Модифицировать код консольного приложения.</a:t>
            </a:r>
            <a:endParaRPr lang="en-US" altLang="ru-RU" sz="18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ru-RU" sz="1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Какой из двух исходных кодов реализации стека вам нравится больше и почему? Ознакомьтесь с исходным кодом библиотечного кода </a:t>
            </a:r>
            <a:r>
              <a:rPr lang="en-US" altLang="ru-RU" sz="1800" b="1" dirty="0"/>
              <a:t>Stack&lt;T&gt;, </a:t>
            </a:r>
            <a:r>
              <a:rPr lang="ru-RU" altLang="ru-RU" sz="1800" b="1" dirty="0"/>
              <a:t>особое внимание обратите на изменение размеров опорного хранилища стека.</a:t>
            </a:r>
            <a:endParaRPr lang="en-US" altLang="ru-RU" sz="18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ru-RU" sz="1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b="1" dirty="0"/>
              <a:t>P.S. </a:t>
            </a:r>
            <a:r>
              <a:rPr lang="ru-RU" altLang="ru-RU" sz="1800" b="1" dirty="0"/>
              <a:t>Исходные коды можно посмотреть на ресурсе </a:t>
            </a:r>
            <a:r>
              <a:rPr lang="en-US" altLang="ru-RU" sz="1800" b="1" dirty="0">
                <a:hlinkClick r:id="rId2"/>
              </a:rPr>
              <a:t>https://source.dot.net/</a:t>
            </a:r>
            <a:r>
              <a:rPr lang="ru-RU" altLang="ru-RU" sz="1800" b="1" dirty="0"/>
              <a:t> или напрямую в </a:t>
            </a:r>
            <a:r>
              <a:rPr lang="en-US" altLang="ru-RU" sz="1800" b="1" dirty="0">
                <a:hlinkClick r:id="rId3"/>
              </a:rPr>
              <a:t>https://github.com/</a:t>
            </a:r>
            <a:r>
              <a:rPr lang="en-US" altLang="ru-RU" sz="1800" b="1">
                <a:hlinkClick r:id="rId3"/>
              </a:rPr>
              <a:t>dotnet/</a:t>
            </a:r>
            <a:endParaRPr lang="ru-RU" alt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3787250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задачам 4,5</a:t>
            </a:r>
          </a:p>
        </p:txBody>
      </p:sp>
      <p:sp>
        <p:nvSpPr>
          <p:cNvPr id="819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A91E20-FB80-47EF-A409-3AB7F1B5DBAA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400"/>
          </a:p>
        </p:txBody>
      </p:sp>
      <p:sp>
        <p:nvSpPr>
          <p:cNvPr id="8196" name="Прямоугольник 3"/>
          <p:cNvSpPr>
            <a:spLocks noChangeArrowheads="1"/>
          </p:cNvSpPr>
          <p:nvPr/>
        </p:nvSpPr>
        <p:spPr bwMode="auto">
          <a:xfrm>
            <a:off x="301625" y="914400"/>
            <a:ext cx="8615363" cy="4801314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Самостоятельно определить класс</a:t>
            </a:r>
            <a:r>
              <a:rPr lang="en-US" altLang="ru-RU" sz="1800" b="1" dirty="0"/>
              <a:t> </a:t>
            </a:r>
            <a:r>
              <a:rPr lang="en-US" altLang="ru-RU" sz="1800" b="1" dirty="0">
                <a:solidFill>
                  <a:srgbClr val="0000FF"/>
                </a:solidFill>
                <a:latin typeface="+mj-lt"/>
                <a:cs typeface="Consolas" panose="020B0609020204030204" pitchFamily="49" charset="0"/>
              </a:rPr>
              <a:t>Queue</a:t>
            </a:r>
            <a:r>
              <a:rPr lang="ru-RU" altLang="ru-RU" sz="1800" b="1" dirty="0"/>
              <a:t>, реализующий очередь</a:t>
            </a:r>
            <a:r>
              <a:rPr lang="en-US" altLang="ru-RU" sz="1800" b="1" dirty="0"/>
              <a:t> (</a:t>
            </a:r>
            <a:r>
              <a:rPr lang="ru-RU" altLang="ru-RU" sz="1800" b="1" dirty="0"/>
              <a:t>организованную по принципу </a:t>
            </a:r>
            <a:r>
              <a:rPr lang="en-US" altLang="ru-RU" sz="1800" b="1" dirty="0">
                <a:solidFill>
                  <a:srgbClr val="0000FF"/>
                </a:solidFill>
              </a:rPr>
              <a:t>FIFO</a:t>
            </a:r>
            <a:r>
              <a:rPr lang="en-US" altLang="ru-RU" sz="1800" b="1" dirty="0"/>
              <a:t>)</a:t>
            </a:r>
            <a:r>
              <a:rPr lang="ru-RU" altLang="ru-RU" sz="1800" b="1" dirty="0"/>
              <a:t>, способную оперировать данными любых типов.</a:t>
            </a:r>
            <a:endParaRPr lang="en-US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Члены класса: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ru-RU" altLang="ru-RU" sz="1800" b="1" dirty="0"/>
              <a:t>Свойство </a:t>
            </a: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altLang="ru-RU" sz="1800" b="1" dirty="0"/>
              <a:t> – </a:t>
            </a:r>
            <a:r>
              <a:rPr lang="ru-RU" altLang="ru-RU" sz="1800" b="1" dirty="0"/>
              <a:t>ссылка на первый элемент очереди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marL="285750" indent="-285750" eaLnBrk="1" hangingPunct="1">
              <a:spcBef>
                <a:spcPct val="0"/>
              </a:spcBef>
            </a:pPr>
            <a:r>
              <a:rPr lang="ru-RU" altLang="ru-RU" sz="1800" b="1" dirty="0"/>
              <a:t>Свойство </a:t>
            </a: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lang="en-US" altLang="ru-RU" sz="1800" b="1" dirty="0"/>
              <a:t> –</a:t>
            </a:r>
            <a:r>
              <a:rPr lang="ru-RU" altLang="ru-RU" sz="1800" b="1" dirty="0"/>
              <a:t> ссылка на последний элемент очереди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marL="285750" indent="-285750" eaLnBrk="1" hangingPunct="1">
              <a:spcBef>
                <a:spcPct val="0"/>
              </a:spcBef>
            </a:pPr>
            <a:r>
              <a:rPr lang="ru-RU" altLang="ru-RU" sz="1800" b="1" dirty="0"/>
              <a:t>Свойство </a:t>
            </a: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Capacity</a:t>
            </a:r>
            <a:r>
              <a:rPr lang="en-US" altLang="ru-RU" sz="1800" b="1" dirty="0"/>
              <a:t> –</a:t>
            </a:r>
            <a:r>
              <a:rPr lang="ru-RU" altLang="ru-RU" sz="1800" b="1" dirty="0"/>
              <a:t> ёмкость очереди</a:t>
            </a:r>
            <a:r>
              <a:rPr lang="en-US" altLang="ru-RU" sz="1800" b="1" dirty="0"/>
              <a:t>;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ru-RU" altLang="ru-RU" sz="1800" b="1" dirty="0"/>
              <a:t>Свойство </a:t>
            </a:r>
            <a:r>
              <a:rPr lang="en-US" altLang="ru-RU" sz="18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ru-RU" altLang="ru-RU" sz="1800" b="1" dirty="0"/>
              <a:t> возвращает </a:t>
            </a: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altLang="ru-RU" sz="1800" b="1" dirty="0"/>
              <a:t>, если очередь пуста и </a:t>
            </a: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ru-RU" sz="1800" b="1" dirty="0"/>
              <a:t> </a:t>
            </a:r>
            <a:r>
              <a:rPr lang="ru-RU" altLang="ru-RU" sz="1800" b="1" dirty="0"/>
              <a:t>если в очереди есть хотя бы один элемент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marL="285750" indent="-285750" eaLnBrk="1" hangingPunct="1">
              <a:spcBef>
                <a:spcPct val="0"/>
              </a:spcBef>
            </a:pPr>
            <a:r>
              <a:rPr lang="ru-RU" altLang="ru-RU" sz="1800" b="1" dirty="0"/>
              <a:t>Свойство </a:t>
            </a:r>
            <a:r>
              <a:rPr lang="en-US" altLang="ru-RU" sz="18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IsFull</a:t>
            </a:r>
            <a:r>
              <a:rPr lang="ru-RU" altLang="ru-RU" sz="1800" b="1" dirty="0"/>
              <a:t> возвращает </a:t>
            </a: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ru-RU" altLang="ru-RU" sz="1800" b="1" dirty="0"/>
              <a:t>, если ёмкость очереди исчерпана</a:t>
            </a:r>
            <a:r>
              <a:rPr lang="en-US" altLang="ru-RU" sz="1800" b="1" dirty="0"/>
              <a:t>, </a:t>
            </a:r>
            <a:r>
              <a:rPr lang="en-US" altLang="ru-RU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ru-RU" sz="1800" b="1" dirty="0"/>
              <a:t> – </a:t>
            </a:r>
            <a:r>
              <a:rPr lang="ru-RU" altLang="ru-RU" sz="1800" b="1" dirty="0"/>
              <a:t>в противном случае</a:t>
            </a:r>
            <a:r>
              <a:rPr lang="en-US" altLang="ru-RU" sz="1800" b="1" dirty="0"/>
              <a:t>;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ru-RU" altLang="ru-RU" sz="1800" b="1" dirty="0">
                <a:latin typeface="Arial"/>
                <a:cs typeface="Arial"/>
              </a:rPr>
              <a:t>Метод</a:t>
            </a:r>
            <a:r>
              <a:rPr lang="en-US" altLang="ru-RU" sz="1800" b="1" dirty="0">
                <a:latin typeface="Arial"/>
                <a:cs typeface="Arial"/>
              </a:rPr>
              <a:t> </a:t>
            </a:r>
            <a:r>
              <a:rPr lang="en-US" altLang="ru-RU" sz="1800" b="1" dirty="0">
                <a:solidFill>
                  <a:srgbClr val="0000FF"/>
                </a:solidFill>
                <a:latin typeface="Consolas"/>
                <a:cs typeface="Arial"/>
              </a:rPr>
              <a:t>Enqueue</a:t>
            </a:r>
            <a:r>
              <a:rPr lang="en-US" altLang="ru-RU" sz="1800" b="1" dirty="0">
                <a:solidFill>
                  <a:srgbClr val="0000FF"/>
                </a:solidFill>
                <a:latin typeface="Consolas"/>
                <a:cs typeface="Consolas" panose="020B0609020204030204" pitchFamily="49" charset="0"/>
              </a:rPr>
              <a:t>()</a:t>
            </a:r>
            <a:r>
              <a:rPr lang="ru-RU" altLang="ru-RU" sz="1800" b="1" dirty="0">
                <a:solidFill>
                  <a:srgbClr val="0000FF"/>
                </a:solidFill>
                <a:latin typeface="Consolas"/>
                <a:cs typeface="Consolas" panose="020B0609020204030204" pitchFamily="49" charset="0"/>
              </a:rPr>
              <a:t> </a:t>
            </a:r>
            <a:r>
              <a:rPr lang="ru-RU" altLang="ru-RU" sz="1800" b="1" dirty="0">
                <a:latin typeface="Arial"/>
                <a:cs typeface="Arial"/>
              </a:rPr>
              <a:t>помещает объект  в очередь</a:t>
            </a:r>
            <a:r>
              <a:rPr lang="en-US" altLang="ru-RU" sz="1800" b="1" dirty="0">
                <a:latin typeface="Arial"/>
                <a:cs typeface="Arial"/>
              </a:rPr>
              <a:t>;</a:t>
            </a:r>
            <a:endParaRPr lang="ru-RU" altLang="ru-RU" sz="1800" b="1" dirty="0">
              <a:latin typeface="Arial"/>
              <a:cs typeface="Arial"/>
            </a:endParaRPr>
          </a:p>
          <a:p>
            <a:pPr marL="285750" indent="-285750" eaLnBrk="1" hangingPunct="1">
              <a:spcBef>
                <a:spcPct val="0"/>
              </a:spcBef>
            </a:pPr>
            <a:r>
              <a:rPr lang="ru-RU" altLang="ru-RU" sz="1800" b="1" dirty="0">
                <a:latin typeface="Arial"/>
                <a:cs typeface="Arial"/>
              </a:rPr>
              <a:t>Метод</a:t>
            </a:r>
            <a:r>
              <a:rPr lang="en-US" altLang="ru-RU" sz="1800" b="1" dirty="0">
                <a:latin typeface="Arial"/>
                <a:cs typeface="Arial"/>
              </a:rPr>
              <a:t> </a:t>
            </a:r>
            <a:r>
              <a:rPr lang="en-US" altLang="ru-RU" sz="1800" b="1" dirty="0">
                <a:solidFill>
                  <a:srgbClr val="0000FF"/>
                </a:solidFill>
                <a:latin typeface="Consolas"/>
                <a:cs typeface="Arial"/>
              </a:rPr>
              <a:t>Dequeue</a:t>
            </a:r>
            <a:r>
              <a:rPr lang="en-US" altLang="ru-RU" sz="1800" b="1" dirty="0">
                <a:solidFill>
                  <a:srgbClr val="0000FF"/>
                </a:solidFill>
                <a:latin typeface="Consolas"/>
                <a:cs typeface="Consolas" panose="020B0609020204030204" pitchFamily="49" charset="0"/>
              </a:rPr>
              <a:t>() </a:t>
            </a:r>
            <a:r>
              <a:rPr lang="ru-RU" altLang="ru-RU" sz="1800" b="1" dirty="0">
                <a:latin typeface="Arial"/>
                <a:cs typeface="Arial"/>
              </a:rPr>
              <a:t>удаляет объект из очереди</a:t>
            </a:r>
            <a:r>
              <a:rPr lang="en-US" altLang="ru-RU" sz="1800" b="1" dirty="0">
                <a:latin typeface="Arial"/>
                <a:cs typeface="Arial"/>
              </a:rPr>
              <a:t>.</a:t>
            </a:r>
            <a:endParaRPr lang="ru-RU" altLang="ru-RU" sz="1800" b="1" dirty="0">
              <a:latin typeface="Arial"/>
              <a:cs typeface="Arial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Модифицировать проект консольного приложения из задания 2 для использования очереди.</a:t>
            </a:r>
          </a:p>
        </p:txBody>
      </p:sp>
    </p:spTree>
    <p:extLst>
      <p:ext uri="{BB962C8B-B14F-4D97-AF65-F5344CB8AC3E}">
        <p14:creationId xmlns:p14="http://schemas.microsoft.com/office/powerpoint/2010/main" val="1190908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2150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2BBCBE-406A-4AB2-B6F8-76AF7E32252C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400"/>
          </a:p>
        </p:txBody>
      </p:sp>
      <p:sp>
        <p:nvSpPr>
          <p:cNvPr id="21508" name="Прямоугольник 3"/>
          <p:cNvSpPr>
            <a:spLocks noChangeArrowheads="1"/>
          </p:cNvSpPr>
          <p:nvPr/>
        </p:nvSpPr>
        <p:spPr bwMode="auto">
          <a:xfrm>
            <a:off x="228600" y="720725"/>
            <a:ext cx="8691563" cy="1754326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Создать обобщенный класс бинарного дерева.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Дерево состоит из узлов и связей между ними. В бинарном дереве у узла могут быть только две связи, адресующие – правый и левый узлы-потомки. Если у узла нет связей с потомками – это лист дерева. Каждый узел может быть либо корнем поддерева, либо листом дерева. Первый узел называют корнем дерева.  </a:t>
            </a:r>
          </a:p>
        </p:txBody>
      </p:sp>
      <p:pic>
        <p:nvPicPr>
          <p:cNvPr id="21509" name="Picture 2" descr="Бинарное дерев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63531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235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725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2253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58A1EF-9CFF-4FFE-BC09-0BEA6E11B409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400"/>
          </a:p>
        </p:txBody>
      </p:sp>
      <p:sp>
        <p:nvSpPr>
          <p:cNvPr id="18436" name="Прямоугольник 3"/>
          <p:cNvSpPr>
            <a:spLocks noChangeArrowheads="1"/>
          </p:cNvSpPr>
          <p:nvPr/>
        </p:nvSpPr>
        <p:spPr bwMode="auto">
          <a:xfrm>
            <a:off x="304800" y="720725"/>
            <a:ext cx="8610600" cy="424656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>
            <a:spAutoFit/>
          </a:bodyPr>
          <a:lstStyle>
            <a:lvl1pPr indent="179388">
              <a:spcBef>
                <a:spcPct val="20000"/>
              </a:spcBef>
              <a:buChar char="•"/>
              <a:tabLst>
                <a:tab pos="9906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906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90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indent="179070"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>
                <a:latin typeface="+mj-lt"/>
                <a:cs typeface="Times New Roman" pitchFamily="18" charset="0"/>
              </a:rPr>
              <a:t>Для построения дерева будут использованы два обобщенных класса: </a:t>
            </a:r>
            <a:endParaRPr lang="ru-RU" altLang="ru-RU" sz="1200" b="1" dirty="0">
              <a:latin typeface="+mj-lt"/>
              <a:cs typeface="Times New Roman" pitchFamily="18" charset="0"/>
            </a:endParaRPr>
          </a:p>
          <a:p>
            <a:pPr lvl="1" algn="just" eaLnBrk="1" hangingPunct="1">
              <a:spcBef>
                <a:spcPct val="0"/>
              </a:spcBef>
              <a:buFont typeface="Symbol" pitchFamily="18" charset="2"/>
              <a:buChar char=""/>
              <a:defRPr/>
            </a:pPr>
            <a:r>
              <a:rPr lang="ru-RU" altLang="ru-RU" sz="1800" b="1" dirty="0">
                <a:latin typeface="+mj-lt"/>
                <a:cs typeface="Times New Roman"/>
              </a:rPr>
              <a:t>класс </a:t>
            </a:r>
            <a:r>
              <a:rPr lang="ru-RU" altLang="ru-RU" sz="1800" b="1" dirty="0" err="1">
                <a:solidFill>
                  <a:srgbClr val="0000FF"/>
                </a:solidFill>
                <a:latin typeface="+mj-lt"/>
                <a:cs typeface="Times New Roman"/>
              </a:rPr>
              <a:t>BinaryTree</a:t>
            </a:r>
            <a:r>
              <a:rPr lang="ru-RU" altLang="ru-RU" sz="1800" b="1" dirty="0">
                <a:solidFill>
                  <a:srgbClr val="0000FF"/>
                </a:solidFill>
                <a:latin typeface="+mj-lt"/>
                <a:cs typeface="Times New Roman"/>
              </a:rPr>
              <a:t>&lt;</a:t>
            </a:r>
            <a:r>
              <a:rPr lang="en-US" altLang="ru-RU" sz="1800" b="1" dirty="0" err="1">
                <a:solidFill>
                  <a:srgbClr val="0000FF"/>
                </a:solidFill>
                <a:latin typeface="+mj-lt"/>
                <a:cs typeface="Times New Roman"/>
              </a:rPr>
              <a:t>E</a:t>
            </a:r>
            <a:r>
              <a:rPr lang="ru-RU" altLang="ru-RU" sz="1800" b="1" dirty="0" err="1">
                <a:solidFill>
                  <a:srgbClr val="0000FF"/>
                </a:solidFill>
                <a:latin typeface="+mj-lt"/>
                <a:cs typeface="Times New Roman"/>
              </a:rPr>
              <a:t>lemType</a:t>
            </a:r>
            <a:r>
              <a:rPr lang="ru-RU" altLang="ru-RU" sz="1800" b="1" dirty="0">
                <a:solidFill>
                  <a:srgbClr val="0000FF"/>
                </a:solidFill>
                <a:latin typeface="+mj-lt"/>
                <a:cs typeface="Times New Roman"/>
              </a:rPr>
              <a:t>&gt;</a:t>
            </a:r>
            <a:r>
              <a:rPr lang="ru-RU" altLang="ru-RU" sz="1800" b="1" dirty="0">
                <a:latin typeface="+mj-lt"/>
                <a:cs typeface="Times New Roman"/>
              </a:rPr>
              <a:t> содержит в качестве поля ссылку на корень дерева. Методы: конструктор без параметров; метод </a:t>
            </a:r>
            <a:r>
              <a:rPr lang="ru-RU" altLang="ru-RU" sz="1800" b="1" dirty="0" err="1">
                <a:solidFill>
                  <a:srgbClr val="0000FF"/>
                </a:solidFill>
                <a:latin typeface="+mj-lt"/>
                <a:cs typeface="Times New Roman"/>
              </a:rPr>
              <a:t>Insert</a:t>
            </a:r>
            <a:r>
              <a:rPr lang="ru-RU" altLang="ru-RU" sz="1800" b="1" dirty="0">
                <a:solidFill>
                  <a:srgbClr val="0000FF"/>
                </a:solidFill>
                <a:latin typeface="+mj-lt"/>
                <a:cs typeface="Times New Roman"/>
              </a:rPr>
              <a:t>() </a:t>
            </a:r>
            <a:r>
              <a:rPr lang="ru-RU" altLang="ru-RU" sz="1800" b="1" dirty="0">
                <a:latin typeface="+mj-lt"/>
                <a:cs typeface="Times New Roman"/>
              </a:rPr>
              <a:t>для добавления в дерево нового значения; метод </a:t>
            </a:r>
            <a:r>
              <a:rPr lang="da-DK" altLang="ru-RU" sz="1800" b="1" dirty="0" err="1">
                <a:solidFill>
                  <a:srgbClr val="0000FF"/>
                </a:solidFill>
                <a:latin typeface="+mj-lt"/>
                <a:cs typeface="Times New Roman"/>
              </a:rPr>
              <a:t>Preorder</a:t>
            </a:r>
            <a:r>
              <a:rPr lang="ru-RU" altLang="ru-RU" sz="1800" b="1" dirty="0">
                <a:solidFill>
                  <a:srgbClr val="0000FF"/>
                </a:solidFill>
                <a:latin typeface="+mj-lt"/>
                <a:cs typeface="Times New Roman"/>
              </a:rPr>
              <a:t>() </a:t>
            </a:r>
            <a:r>
              <a:rPr lang="ru-RU" altLang="ru-RU" sz="1800" b="1" dirty="0">
                <a:latin typeface="+mj-lt"/>
                <a:cs typeface="Times New Roman"/>
              </a:rPr>
              <a:t>выполняющий вывод в порядке слева направо значений из узлов, начиная с заданного; метод </a:t>
            </a:r>
            <a:r>
              <a:rPr lang="en-US" altLang="ru-RU" sz="1800" b="1" dirty="0">
                <a:solidFill>
                  <a:srgbClr val="0000FF"/>
                </a:solidFill>
                <a:latin typeface="+mj-lt"/>
                <a:cs typeface="Times New Roman"/>
              </a:rPr>
              <a:t>Print</a:t>
            </a:r>
            <a:r>
              <a:rPr lang="ru-RU" altLang="ru-RU" sz="1800" b="1" dirty="0">
                <a:solidFill>
                  <a:srgbClr val="0000FF"/>
                </a:solidFill>
                <a:latin typeface="+mj-lt"/>
                <a:cs typeface="Times New Roman"/>
              </a:rPr>
              <a:t>()</a:t>
            </a:r>
            <a:r>
              <a:rPr lang="ru-RU" altLang="ru-RU" sz="1800" b="1" dirty="0">
                <a:latin typeface="+mj-lt"/>
                <a:cs typeface="Times New Roman"/>
              </a:rPr>
              <a:t> для печати дерева и свойство </a:t>
            </a:r>
            <a:r>
              <a:rPr lang="en-US" altLang="ru-RU" sz="1800" b="1" dirty="0" err="1">
                <a:solidFill>
                  <a:srgbClr val="0000FF"/>
                </a:solidFill>
                <a:latin typeface="+mj-lt"/>
                <a:cs typeface="Times New Roman"/>
              </a:rPr>
              <a:t>IsEmpty</a:t>
            </a:r>
            <a:r>
              <a:rPr lang="en-US" altLang="ru-RU" sz="1800" b="1" dirty="0">
                <a:latin typeface="+mj-lt"/>
                <a:cs typeface="Times New Roman"/>
              </a:rPr>
              <a:t> </a:t>
            </a:r>
            <a:r>
              <a:rPr lang="ru-RU" altLang="ru-RU" sz="1800" b="1" dirty="0">
                <a:latin typeface="+mj-lt"/>
                <a:cs typeface="Times New Roman"/>
              </a:rPr>
              <a:t>для проверки пустоты дерева. </a:t>
            </a:r>
            <a:endParaRPr lang="ru-RU" altLang="ru-RU" sz="1800" b="1" dirty="0">
              <a:latin typeface="+mj-lt"/>
              <a:cs typeface="Times New Roman" pitchFamily="18" charset="0"/>
            </a:endParaRPr>
          </a:p>
          <a:p>
            <a:pPr lvl="1" algn="just" eaLnBrk="1" hangingPunct="1">
              <a:spcBef>
                <a:spcPct val="0"/>
              </a:spcBef>
              <a:buFont typeface="Symbol" pitchFamily="18" charset="2"/>
              <a:buChar char=""/>
              <a:defRPr/>
            </a:pPr>
            <a:endParaRPr lang="ru-RU" altLang="ru-RU" sz="1800" b="1" dirty="0">
              <a:latin typeface="+mj-lt"/>
              <a:cs typeface="Times New Roman" pitchFamily="18" charset="0"/>
            </a:endParaRPr>
          </a:p>
          <a:p>
            <a:pPr lvl="1" algn="just" eaLnBrk="1" hangingPunct="1">
              <a:spcBef>
                <a:spcPct val="0"/>
              </a:spcBef>
              <a:buFont typeface="Symbol" pitchFamily="18" charset="2"/>
              <a:buChar char=""/>
              <a:defRPr/>
            </a:pPr>
            <a:r>
              <a:rPr lang="ru-RU" altLang="ru-RU" sz="1800" b="1" dirty="0">
                <a:latin typeface="+mj-lt"/>
                <a:cs typeface="Times New Roman"/>
              </a:rPr>
              <a:t>Класс </a:t>
            </a:r>
            <a:r>
              <a:rPr lang="ru-RU" altLang="ru-RU" sz="1800" b="1" dirty="0" err="1">
                <a:solidFill>
                  <a:srgbClr val="0000FF"/>
                </a:solidFill>
                <a:latin typeface="+mj-lt"/>
                <a:cs typeface="Times New Roman"/>
              </a:rPr>
              <a:t>BTnode</a:t>
            </a:r>
            <a:r>
              <a:rPr lang="ru-RU" altLang="ru-RU" sz="1800" b="1" dirty="0">
                <a:solidFill>
                  <a:srgbClr val="0000FF"/>
                </a:solidFill>
                <a:latin typeface="+mj-lt"/>
                <a:cs typeface="Times New Roman"/>
              </a:rPr>
              <a:t>&lt;</a:t>
            </a:r>
            <a:r>
              <a:rPr lang="en-US" altLang="ru-RU" sz="1800" b="1" dirty="0" err="1">
                <a:solidFill>
                  <a:srgbClr val="0000FF"/>
                </a:solidFill>
                <a:latin typeface="+mj-lt"/>
                <a:cs typeface="Times New Roman"/>
              </a:rPr>
              <a:t>V</a:t>
            </a:r>
            <a:r>
              <a:rPr lang="ru-RU" altLang="ru-RU" sz="1800" b="1" dirty="0" err="1">
                <a:solidFill>
                  <a:srgbClr val="0000FF"/>
                </a:solidFill>
                <a:latin typeface="+mj-lt"/>
                <a:cs typeface="Times New Roman"/>
              </a:rPr>
              <a:t>alType</a:t>
            </a:r>
            <a:r>
              <a:rPr lang="ru-RU" altLang="ru-RU" sz="1800" b="1" dirty="0">
                <a:solidFill>
                  <a:srgbClr val="0000FF"/>
                </a:solidFill>
                <a:latin typeface="+mj-lt"/>
                <a:cs typeface="Times New Roman"/>
              </a:rPr>
              <a:t>&gt;</a:t>
            </a:r>
            <a:r>
              <a:rPr lang="ru-RU" altLang="ru-RU" sz="1800" b="1" dirty="0">
                <a:latin typeface="+mj-lt"/>
                <a:cs typeface="Times New Roman"/>
              </a:rPr>
              <a:t> - узел дерева, где находится сохраняемое значение, счетчик количеств этих значений и две (правая и левая) связи узла – ссылки на объекты класса </a:t>
            </a:r>
            <a:r>
              <a:rPr lang="ru-RU" altLang="ru-RU" sz="1800" b="1" dirty="0" err="1">
                <a:solidFill>
                  <a:srgbClr val="0000FF"/>
                </a:solidFill>
                <a:latin typeface="+mj-lt"/>
                <a:cs typeface="Times New Roman"/>
              </a:rPr>
              <a:t>BTnode</a:t>
            </a:r>
            <a:r>
              <a:rPr lang="ru-RU" altLang="ru-RU" sz="1800" b="1" dirty="0">
                <a:solidFill>
                  <a:srgbClr val="0000FF"/>
                </a:solidFill>
                <a:latin typeface="+mj-lt"/>
                <a:cs typeface="Times New Roman"/>
              </a:rPr>
              <a:t>&lt;</a:t>
            </a:r>
            <a:r>
              <a:rPr lang="en-US" altLang="ru-RU" sz="1800" b="1" dirty="0" err="1">
                <a:solidFill>
                  <a:srgbClr val="0000FF"/>
                </a:solidFill>
                <a:latin typeface="+mj-lt"/>
                <a:cs typeface="Times New Roman"/>
              </a:rPr>
              <a:t>V</a:t>
            </a:r>
            <a:r>
              <a:rPr lang="ru-RU" altLang="ru-RU" sz="1800" b="1" dirty="0" err="1">
                <a:solidFill>
                  <a:srgbClr val="0000FF"/>
                </a:solidFill>
                <a:latin typeface="+mj-lt"/>
                <a:cs typeface="Times New Roman"/>
              </a:rPr>
              <a:t>alType</a:t>
            </a:r>
            <a:r>
              <a:rPr lang="ru-RU" altLang="ru-RU" sz="1800" b="1" dirty="0">
                <a:solidFill>
                  <a:srgbClr val="0000FF"/>
                </a:solidFill>
                <a:latin typeface="+mj-lt"/>
                <a:cs typeface="Times New Roman"/>
              </a:rPr>
              <a:t>&gt;</a:t>
            </a:r>
            <a:r>
              <a:rPr lang="ru-RU" altLang="ru-RU" sz="1800" b="1" dirty="0">
                <a:latin typeface="+mj-lt"/>
                <a:cs typeface="Times New Roman"/>
              </a:rPr>
              <a:t>. Конструктор класса добавляет в дерево один лист, то есть создает узел с заданным значением и пустыми ссылками. Метод </a:t>
            </a:r>
            <a:r>
              <a:rPr lang="ru-RU" altLang="ru-RU" sz="1800" b="1" dirty="0" err="1">
                <a:solidFill>
                  <a:srgbClr val="0000FF"/>
                </a:solidFill>
                <a:latin typeface="+mj-lt"/>
                <a:cs typeface="Times New Roman"/>
              </a:rPr>
              <a:t>Insert</a:t>
            </a:r>
            <a:r>
              <a:rPr lang="en-US" altLang="ru-RU" sz="1800" b="1" dirty="0">
                <a:solidFill>
                  <a:srgbClr val="0000FF"/>
                </a:solidFill>
                <a:latin typeface="+mj-lt"/>
                <a:cs typeface="Times New Roman"/>
              </a:rPr>
              <a:t>V</a:t>
            </a:r>
            <a:r>
              <a:rPr lang="ru-RU" altLang="ru-RU" sz="1800" b="1" dirty="0" err="1">
                <a:solidFill>
                  <a:srgbClr val="0000FF"/>
                </a:solidFill>
                <a:latin typeface="+mj-lt"/>
                <a:cs typeface="Times New Roman"/>
              </a:rPr>
              <a:t>alue</a:t>
            </a:r>
            <a:r>
              <a:rPr lang="ru-RU" altLang="ru-RU" sz="1800" b="1" dirty="0">
                <a:solidFill>
                  <a:srgbClr val="0000FF"/>
                </a:solidFill>
                <a:latin typeface="+mj-lt"/>
                <a:cs typeface="Times New Roman"/>
              </a:rPr>
              <a:t>() </a:t>
            </a:r>
            <a:r>
              <a:rPr lang="ru-RU" altLang="ru-RU" sz="1800" b="1" dirty="0">
                <a:latin typeface="+mj-lt"/>
                <a:cs typeface="Times New Roman"/>
              </a:rPr>
              <a:t>добавляет значение в дерево. Новый узел создается в том случае, когда в дереве это значение отсутствует. </a:t>
            </a:r>
            <a:endParaRPr lang="ru-RU" altLang="ru-RU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7314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609F34-4C75-4985-B4CC-2A4A73FD3206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76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6. Обобщенный класс бинарного дерева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66700" y="966633"/>
            <a:ext cx="8610600" cy="563231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BinaryTree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ElemType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IComparable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_root;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корень дерева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BinaryTree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_root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конструктор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// добавить значение или узел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(_root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_root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root.InsertValue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_root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// МЕТОДЫ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9677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E17A75-209A-4829-BACA-BE38B18EF6C4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415925" y="152400"/>
            <a:ext cx="8229600" cy="715963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6. Обобщенный класс бинарного дерева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19087" y="1156137"/>
            <a:ext cx="8423275" cy="4801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Дерево: 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(_root);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934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86CAA9-DD6B-4A30-A821-4990DB71CA96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400"/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457200" y="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6. Обобщенный класс "узел дерева"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28600" y="1141055"/>
            <a:ext cx="8610600" cy="535531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ValType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IComparable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число вставок элементов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ссылка на левый потомок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ссылка на правый потомок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конструктор добавляет "лист"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методы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281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BC4B99-9A3B-4EF8-8A52-B129D7348AE1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6. Добавление значений в дерево.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66700" y="1219200"/>
            <a:ext cx="8610600" cy="5078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val.Equals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val.CompareTo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&lt; 0)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lchild.InsertValue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rchild.InsertValue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27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33B592-B106-40EB-982B-697A38B3CBD1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28600" y="889913"/>
            <a:ext cx="8686800" cy="477053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 anchor="t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 стандарта: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   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static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T Maximum&lt;T&gt;(T a, T b) </a:t>
            </a:r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where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T : </a:t>
            </a:r>
            <a:r>
              <a:rPr lang="fr-FR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cs typeface="Arial"/>
              </a:rPr>
              <a:t>IComparable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&lt;T&gt;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a.CompareTo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(b) &gt; 0 ? a : b;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//return a &gt; b ? a : b;    //ERROR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q =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'z'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       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cs typeface="Arial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($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Arial"/>
              </a:rPr>
              <a:t>"Maximum('{p}', '{q}')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+ Maximum(p, q));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       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cs typeface="Arial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Arial"/>
              </a:rPr>
              <a:t>"Maximum(3, 8)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+ Maximum(3, 8));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       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cs typeface="Arial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Arial"/>
              </a:rPr>
              <a:t>"Maximum(\"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Arial"/>
              </a:rPr>
              <a:t>abcd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Arial"/>
              </a:rPr>
              <a:t>\"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, \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Arial"/>
              </a:rPr>
              <a:t>"1234\")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+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  <a:cs typeface="Arial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					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Maximum(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Arial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Arial"/>
              </a:rPr>
              <a:t>abcd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Arial"/>
              </a:rPr>
              <a:t>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Arial"/>
              </a:rPr>
              <a:t>"1234"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));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       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cs typeface="Arial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Arial"/>
              </a:rPr>
              <a:t>"Maximum(5L, 2L) = 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+ Maximum(5L, 2L));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C7F951-A9F5-48E1-B206-A955DA500E64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28600" y="990600"/>
            <a:ext cx="8686800" cy="563231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"Mom"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"Dad\\’s dad"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"Mom\\’s mom"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"Dad\\’s mom"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"Mom\\’s dad"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bt.Print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bi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(-4);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(9);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(-4);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(9);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bi.Print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"Для выхода нажмите любую клавишу!"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022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867D3-3257-4E16-97FC-C795B68E228F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74663" y="1524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</a:p>
        </p:txBody>
      </p:sp>
      <p:sp>
        <p:nvSpPr>
          <p:cNvPr id="28676" name="TextBox 26"/>
          <p:cNvSpPr txBox="1">
            <a:spLocks noChangeArrowheads="1"/>
          </p:cNvSpPr>
          <p:nvPr/>
        </p:nvSpPr>
        <p:spPr bwMode="auto">
          <a:xfrm>
            <a:off x="4572000" y="3921125"/>
            <a:ext cx="842963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A31515"/>
                </a:solidFill>
              </a:rPr>
              <a:t>-4</a:t>
            </a:r>
          </a:p>
        </p:txBody>
      </p:sp>
      <p:sp>
        <p:nvSpPr>
          <p:cNvPr id="28677" name="TextBox 27"/>
          <p:cNvSpPr txBox="1">
            <a:spLocks noChangeArrowheads="1"/>
          </p:cNvSpPr>
          <p:nvPr/>
        </p:nvSpPr>
        <p:spPr bwMode="auto">
          <a:xfrm>
            <a:off x="6121400" y="4692650"/>
            <a:ext cx="84137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A31515"/>
                </a:solidFill>
              </a:rPr>
              <a:t>9</a:t>
            </a:r>
            <a:endParaRPr lang="en-US" altLang="ru-RU" sz="1800">
              <a:solidFill>
                <a:srgbClr val="A31515"/>
              </a:solidFill>
            </a:endParaRPr>
          </a:p>
        </p:txBody>
      </p:sp>
      <p:sp>
        <p:nvSpPr>
          <p:cNvPr id="28678" name="TextBox 29"/>
          <p:cNvSpPr txBox="1">
            <a:spLocks noChangeArrowheads="1"/>
          </p:cNvSpPr>
          <p:nvPr/>
        </p:nvSpPr>
        <p:spPr bwMode="auto">
          <a:xfrm>
            <a:off x="6121400" y="6232525"/>
            <a:ext cx="84137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>
                <a:solidFill>
                  <a:srgbClr val="A31515"/>
                </a:solidFill>
              </a:rPr>
              <a:t>7</a:t>
            </a:r>
          </a:p>
        </p:txBody>
      </p:sp>
      <p:cxnSp>
        <p:nvCxnSpPr>
          <p:cNvPr id="28679" name="Прямая соединительная линия 34"/>
          <p:cNvCxnSpPr>
            <a:cxnSpLocks noChangeShapeType="1"/>
            <a:stCxn id="28676" idx="2"/>
            <a:endCxn id="28677" idx="0"/>
          </p:cNvCxnSpPr>
          <p:nvPr/>
        </p:nvCxnSpPr>
        <p:spPr bwMode="auto">
          <a:xfrm>
            <a:off x="4994275" y="4291013"/>
            <a:ext cx="1547813" cy="401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Прямая соединительная линия 35"/>
          <p:cNvCxnSpPr>
            <a:cxnSpLocks noChangeShapeType="1"/>
            <a:stCxn id="28681" idx="2"/>
            <a:endCxn id="28678" idx="0"/>
          </p:cNvCxnSpPr>
          <p:nvPr/>
        </p:nvCxnSpPr>
        <p:spPr bwMode="auto">
          <a:xfrm>
            <a:off x="4992688" y="5776913"/>
            <a:ext cx="1549400" cy="4556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1" name="TextBox 27"/>
          <p:cNvSpPr txBox="1">
            <a:spLocks noChangeArrowheads="1"/>
          </p:cNvSpPr>
          <p:nvPr/>
        </p:nvSpPr>
        <p:spPr bwMode="auto">
          <a:xfrm>
            <a:off x="4572000" y="5407025"/>
            <a:ext cx="84137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A31515"/>
                </a:solidFill>
              </a:rPr>
              <a:t>3</a:t>
            </a:r>
            <a:endParaRPr lang="en-US" altLang="ru-RU" sz="1800">
              <a:solidFill>
                <a:srgbClr val="A31515"/>
              </a:solidFill>
            </a:endParaRPr>
          </a:p>
        </p:txBody>
      </p:sp>
      <p:cxnSp>
        <p:nvCxnSpPr>
          <p:cNvPr id="28682" name="Прямая соединительная линия 35"/>
          <p:cNvCxnSpPr>
            <a:cxnSpLocks noChangeShapeType="1"/>
            <a:stCxn id="28677" idx="2"/>
            <a:endCxn id="28681" idx="0"/>
          </p:cNvCxnSpPr>
          <p:nvPr/>
        </p:nvCxnSpPr>
        <p:spPr bwMode="auto">
          <a:xfrm flipH="1">
            <a:off x="4992688" y="5062538"/>
            <a:ext cx="1549400" cy="3444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Схема 1"/>
          <p:cNvGraphicFramePr/>
          <p:nvPr/>
        </p:nvGraphicFramePr>
        <p:xfrm>
          <a:off x="1563687" y="1066800"/>
          <a:ext cx="5218113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486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725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 задаче 6</a:t>
            </a:r>
          </a:p>
        </p:txBody>
      </p:sp>
      <p:sp>
        <p:nvSpPr>
          <p:cNvPr id="2969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D8F778-30ED-4290-8D34-ED2EC1121CC9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400"/>
          </a:p>
        </p:txBody>
      </p:sp>
      <p:sp>
        <p:nvSpPr>
          <p:cNvPr id="30724" name="Прямоугольник 3"/>
          <p:cNvSpPr>
            <a:spLocks noChangeArrowheads="1"/>
          </p:cNvSpPr>
          <p:nvPr/>
        </p:nvSpPr>
        <p:spPr bwMode="auto">
          <a:xfrm>
            <a:off x="152400" y="1277938"/>
            <a:ext cx="8696325" cy="314007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>
            <a:spAutoFit/>
          </a:bodyPr>
          <a:lstStyle/>
          <a:p>
            <a:pPr eaLnBrk="1" hangingPunct="1">
              <a:defRPr/>
            </a:pPr>
            <a:r>
              <a:rPr lang="ru-RU" b="1" dirty="0">
                <a:latin typeface="Arial"/>
                <a:cs typeface="Arial"/>
              </a:rPr>
              <a:t>Модифицировать методы P</a:t>
            </a:r>
            <a:r>
              <a:rPr lang="en-US" b="1" dirty="0" err="1">
                <a:latin typeface="Arial"/>
                <a:cs typeface="Arial"/>
              </a:rPr>
              <a:t>rintNode</a:t>
            </a:r>
            <a:r>
              <a:rPr lang="en-US" b="1" dirty="0">
                <a:latin typeface="Arial"/>
                <a:cs typeface="Arial"/>
              </a:rPr>
              <a:t>() </a:t>
            </a:r>
            <a:r>
              <a:rPr lang="ru-RU" b="1" dirty="0">
                <a:latin typeface="Arial"/>
                <a:cs typeface="Arial"/>
              </a:rPr>
              <a:t> и</a:t>
            </a:r>
            <a:r>
              <a:rPr lang="en-US" b="1" dirty="0">
                <a:latin typeface="Arial"/>
                <a:cs typeface="Arial"/>
              </a:rPr>
              <a:t> Print()</a:t>
            </a:r>
            <a:r>
              <a:rPr lang="ru-RU" b="1" dirty="0">
                <a:latin typeface="Arial"/>
                <a:cs typeface="Arial"/>
              </a:rPr>
              <a:t> так, чтобы они не выводили информации в консольное окно, а формировали строку с представлением дерева.</a:t>
            </a:r>
          </a:p>
          <a:p>
            <a:pPr eaLnBrk="1" hangingPunct="1">
              <a:defRPr/>
            </a:pPr>
            <a:r>
              <a:rPr lang="ru-RU" b="1" dirty="0">
                <a:cs typeface="+mn-cs"/>
              </a:rPr>
              <a:t> </a:t>
            </a:r>
          </a:p>
          <a:p>
            <a:pPr eaLnBrk="1" hangingPunct="1">
              <a:defRPr/>
            </a:pPr>
            <a:r>
              <a:rPr lang="ru-RU" b="1" dirty="0">
                <a:cs typeface="+mn-cs"/>
              </a:rPr>
              <a:t>Дополнить программу следующими функциональными возможностями: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ru-RU" b="1" dirty="0">
                <a:latin typeface="Arial"/>
                <a:cs typeface="Arial"/>
              </a:rPr>
              <a:t>удаление элемента из дерева (реализовать метод D</a:t>
            </a:r>
            <a:r>
              <a:rPr lang="en-US" b="1" dirty="0" err="1">
                <a:latin typeface="Arial"/>
                <a:cs typeface="Arial"/>
              </a:rPr>
              <a:t>elete</a:t>
            </a:r>
            <a:r>
              <a:rPr lang="ru-RU" b="1" dirty="0">
                <a:latin typeface="Arial"/>
                <a:cs typeface="Arial"/>
              </a:rPr>
              <a:t>);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ru-RU" b="1" dirty="0">
                <a:latin typeface="Arial"/>
                <a:cs typeface="Arial"/>
              </a:rPr>
              <a:t>поиск элемента в дереве (реализовать метод F</a:t>
            </a:r>
            <a:r>
              <a:rPr lang="en-US" b="1" dirty="0" err="1">
                <a:latin typeface="Arial"/>
                <a:cs typeface="Arial"/>
              </a:rPr>
              <a:t>ind</a:t>
            </a:r>
            <a:r>
              <a:rPr lang="ru-RU" b="1" dirty="0">
                <a:latin typeface="Arial"/>
                <a:cs typeface="Arial"/>
              </a:rPr>
              <a:t>);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ru-RU" b="1" dirty="0">
                <a:latin typeface="Arial"/>
                <a:cs typeface="Arial"/>
              </a:rPr>
              <a:t>очистка всех элементов дерева (реализовать метод C</a:t>
            </a:r>
            <a:r>
              <a:rPr lang="en-US" b="1" dirty="0" err="1">
                <a:latin typeface="Arial"/>
                <a:cs typeface="Arial"/>
              </a:rPr>
              <a:t>lear</a:t>
            </a:r>
            <a:r>
              <a:rPr lang="ru-RU" b="1" dirty="0">
                <a:latin typeface="Arial"/>
                <a:cs typeface="Arial"/>
              </a:rPr>
              <a:t>);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ru-RU" b="1" dirty="0">
                <a:latin typeface="Arial"/>
                <a:cs typeface="Arial"/>
              </a:rPr>
              <a:t>печатать дерево справа налево (реализовать метод I</a:t>
            </a:r>
            <a:r>
              <a:rPr lang="en-US" b="1" dirty="0" err="1">
                <a:latin typeface="Arial"/>
                <a:cs typeface="Arial"/>
              </a:rPr>
              <a:t>norder</a:t>
            </a:r>
            <a:r>
              <a:rPr lang="ru-RU" b="1" dirty="0">
                <a:latin typeface="Arial"/>
                <a:cs typeface="Arial"/>
              </a:rPr>
              <a:t>);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ru-RU" b="1" dirty="0">
                <a:latin typeface="Arial"/>
                <a:cs typeface="Arial"/>
              </a:rPr>
              <a:t>печатать дерево симметрично (реализовать метод P</a:t>
            </a:r>
            <a:r>
              <a:rPr lang="en-US" b="1" dirty="0" err="1">
                <a:latin typeface="Arial"/>
                <a:cs typeface="Arial"/>
              </a:rPr>
              <a:t>ostorder</a:t>
            </a:r>
            <a:r>
              <a:rPr lang="ru-RU" b="1" dirty="0">
                <a:latin typeface="Arial"/>
                <a:cs typeface="Arial"/>
              </a:rPr>
              <a:t>).</a:t>
            </a:r>
          </a:p>
          <a:p>
            <a:pPr eaLnBrk="1" hangingPunct="1">
              <a:defRPr/>
            </a:pPr>
            <a:endParaRPr lang="ru-RU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79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ru-RU" sz="3200" b="1" dirty="0"/>
              <a:t>Задание к задаче 1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79F51-006C-43BF-9828-6F90EDAB08CE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533400" y="1418548"/>
            <a:ext cx="8381999" cy="39703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t">
            <a:spAutoFit/>
          </a:bodyPr>
          <a:lstStyle/>
          <a:p>
            <a:r>
              <a:rPr lang="ru-RU" dirty="0">
                <a:latin typeface="Arial"/>
                <a:cs typeface="Arial"/>
              </a:rPr>
              <a:t>Определить обобщенный класс «Точка на плоскости», реализовав </a:t>
            </a:r>
            <a:endParaRPr lang="ru-RU" dirty="0"/>
          </a:p>
          <a:p>
            <a:r>
              <a:rPr lang="ru-RU" dirty="0"/>
              <a:t>в нем интерфейс </a:t>
            </a:r>
            <a:r>
              <a:rPr lang="fr-FR" b="1" dirty="0"/>
              <a:t>IComparable&lt;T&gt;</a:t>
            </a:r>
            <a:r>
              <a:rPr lang="ru-RU" dirty="0"/>
              <a:t>. Типизирующий параметр класса </a:t>
            </a:r>
            <a:r>
              <a:rPr lang="fr-FR" b="1" dirty="0"/>
              <a:t>T</a:t>
            </a:r>
            <a:endParaRPr lang="ru-RU" dirty="0"/>
          </a:p>
          <a:p>
            <a:r>
              <a:rPr lang="ru-RU" dirty="0"/>
              <a:t>должен определять тип координаты точки (чтобы можно было использовать произвольные типы для координат). </a:t>
            </a:r>
            <a:endParaRPr lang="en-US" dirty="0"/>
          </a:p>
          <a:p>
            <a:endParaRPr lang="ru-RU" dirty="0"/>
          </a:p>
          <a:p>
            <a:r>
              <a:rPr lang="ru-RU" dirty="0"/>
              <a:t>В основной программе определить и инициировать массив точек </a:t>
            </a:r>
          </a:p>
          <a:p>
            <a:r>
              <a:rPr lang="ru-RU" dirty="0"/>
              <a:t>с координатами типа </a:t>
            </a:r>
            <a:r>
              <a:rPr lang="en-US" b="1" dirty="0"/>
              <a:t>float</a:t>
            </a:r>
            <a:r>
              <a:rPr lang="ru-RU" dirty="0"/>
              <a:t>. </a:t>
            </a:r>
          </a:p>
          <a:p>
            <a:r>
              <a:rPr lang="ru-RU" dirty="0"/>
              <a:t>Вывести на экран сведения о точках массива, используя подходящий метод </a:t>
            </a:r>
          </a:p>
          <a:p>
            <a:r>
              <a:rPr lang="ru-RU" dirty="0"/>
              <a:t>класса </a:t>
            </a:r>
            <a:r>
              <a:rPr lang="en-US" b="1" dirty="0"/>
              <a:t>Array</a:t>
            </a:r>
            <a:r>
              <a:rPr lang="en-US" dirty="0"/>
              <a:t>.</a:t>
            </a:r>
          </a:p>
          <a:p>
            <a:endParaRPr lang="ru-RU" dirty="0"/>
          </a:p>
          <a:p>
            <a:r>
              <a:rPr lang="ru-RU" dirty="0">
                <a:latin typeface="Arial"/>
                <a:cs typeface="Arial"/>
              </a:rPr>
              <a:t>Применяя метод </a:t>
            </a:r>
            <a:r>
              <a:rPr lang="fr-FR" b="1" dirty="0">
                <a:latin typeface="Arial"/>
                <a:cs typeface="Arial"/>
              </a:rPr>
              <a:t>Maximum</a:t>
            </a:r>
            <a:r>
              <a:rPr lang="fr-FR" dirty="0">
                <a:latin typeface="Arial"/>
                <a:cs typeface="Arial"/>
              </a:rPr>
              <a:t>&lt;T&gt;(T a, T b)</a:t>
            </a:r>
            <a:r>
              <a:rPr lang="ru-RU" dirty="0">
                <a:latin typeface="Arial"/>
                <a:cs typeface="Arial"/>
              </a:rPr>
              <a:t>,</a:t>
            </a:r>
          </a:p>
          <a:p>
            <a:r>
              <a:rPr lang="ru-RU" dirty="0">
                <a:latin typeface="Arial"/>
                <a:cs typeface="Arial"/>
              </a:rPr>
              <a:t>выбрать из массива точку, наиболее удаленную от начала координат</a:t>
            </a:r>
            <a:br>
              <a:rPr lang="ru-RU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(</a:t>
            </a:r>
            <a:r>
              <a:rPr lang="ru-RU" dirty="0">
                <a:latin typeface="Arial"/>
                <a:cs typeface="Arial"/>
              </a:rPr>
              <a:t>подсказка</a:t>
            </a:r>
            <a:r>
              <a:rPr lang="en-US" dirty="0">
                <a:latin typeface="Arial"/>
                <a:cs typeface="Arial"/>
              </a:rPr>
              <a:t>:</a:t>
            </a:r>
            <a:r>
              <a:rPr lang="ru-RU" dirty="0">
                <a:latin typeface="Arial"/>
                <a:cs typeface="Arial"/>
              </a:rPr>
              <a:t> кратчайший путь – использование </a:t>
            </a:r>
            <a:r>
              <a:rPr lang="en-US" dirty="0">
                <a:latin typeface="Arial"/>
                <a:cs typeface="Arial"/>
              </a:rPr>
              <a:t>dynamic, </a:t>
            </a:r>
            <a:r>
              <a:rPr lang="ru-RU" dirty="0">
                <a:latin typeface="Arial"/>
                <a:cs typeface="Arial"/>
              </a:rPr>
              <a:t>т.е. применение динамического связывания для выполнения операций * и +</a:t>
            </a:r>
            <a:r>
              <a:rPr lang="en-US" dirty="0">
                <a:latin typeface="Arial"/>
                <a:cs typeface="Arial"/>
              </a:rPr>
              <a:t>)</a:t>
            </a:r>
            <a:r>
              <a:rPr lang="ru-RU" dirty="0">
                <a:latin typeface="Arial"/>
                <a:cs typeface="Arial"/>
              </a:rPr>
              <a:t>.</a:t>
            </a: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2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Электронная очередь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8150" y="874712"/>
            <a:ext cx="8229600" cy="285908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1800" b="1" dirty="0"/>
              <a:t>На основе обобщённой коллекции </a:t>
            </a:r>
            <a:r>
              <a:rPr lang="en-US" sz="1800" b="1" dirty="0">
                <a:solidFill>
                  <a:srgbClr val="0000FF"/>
                </a:solidFill>
              </a:rPr>
              <a:t>Queue&lt;T&gt;</a:t>
            </a:r>
            <a:r>
              <a:rPr lang="ru-RU" sz="1800" b="1" dirty="0">
                <a:solidFill>
                  <a:srgbClr val="0000FF"/>
                </a:solidFill>
              </a:rPr>
              <a:t> </a:t>
            </a:r>
            <a:r>
              <a:rPr lang="ru-RU" sz="1800" b="1" dirty="0"/>
              <a:t>разработать класс </a:t>
            </a:r>
            <a:r>
              <a:rPr lang="en-US" sz="1800" b="1" dirty="0" err="1">
                <a:solidFill>
                  <a:srgbClr val="0000FF"/>
                </a:solidFill>
              </a:rPr>
              <a:t>ElectronicQueue</a:t>
            </a:r>
            <a:r>
              <a:rPr lang="ru-RU" sz="1800" b="1" dirty="0"/>
              <a:t> – моделирующий электронную очередь объектов типа </a:t>
            </a:r>
            <a:r>
              <a:rPr lang="en-US" sz="1800" b="1" dirty="0">
                <a:solidFill>
                  <a:srgbClr val="0000FF"/>
                </a:solidFill>
              </a:rPr>
              <a:t>Person</a:t>
            </a:r>
            <a:r>
              <a:rPr lang="ru-RU" sz="1800" b="1" dirty="0"/>
              <a:t>. Коллекция – поле класса. </a:t>
            </a:r>
          </a:p>
          <a:p>
            <a:r>
              <a:rPr lang="ru-RU" sz="1800" b="1" dirty="0"/>
              <a:t>Для тестирования электронной очереди разработать структуру </a:t>
            </a:r>
            <a:r>
              <a:rPr lang="en-US" sz="1800" b="1" dirty="0">
                <a:solidFill>
                  <a:srgbClr val="0000FF"/>
                </a:solidFill>
              </a:rPr>
              <a:t>Person</a:t>
            </a:r>
            <a:r>
              <a:rPr lang="en-US" sz="1800" b="1" dirty="0"/>
              <a:t>. </a:t>
            </a:r>
            <a:r>
              <a:rPr lang="ru-RU" sz="1800" b="1" dirty="0"/>
              <a:t> Свойства структуры: строки – имя, фамилия и целое число – возраст.</a:t>
            </a:r>
            <a:endParaRPr lang="en-US" sz="1800" b="1" dirty="0"/>
          </a:p>
          <a:p>
            <a:r>
              <a:rPr lang="ru-RU" sz="1800" b="1" dirty="0"/>
              <a:t>Демонстрацию электронной очереди реализовать в оконном приложении. Вызов и удаление из очереди осуществлять по тикам таймера.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  <p:pic>
        <p:nvPicPr>
          <p:cNvPr id="5" name="Picture 4" descr="Queu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77399"/>
            <a:ext cx="7620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57200" y="5733474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Рисунок взят из статьи </a:t>
            </a:r>
            <a:r>
              <a:rPr lang="en-US" sz="1600" i="1" dirty="0"/>
              <a:t>Data Structure – Queue </a:t>
            </a:r>
            <a:r>
              <a:rPr lang="ru-RU" sz="1600" i="1" dirty="0"/>
              <a:t> </a:t>
            </a:r>
            <a:r>
              <a:rPr lang="en-US" sz="1600" dirty="0"/>
              <a:t>[</a:t>
            </a:r>
            <a:r>
              <a:rPr lang="ru-RU" sz="1600" dirty="0">
                <a:hlinkClick r:id="rId3"/>
              </a:rPr>
              <a:t>http://www.tutorialspoint.com/data_structures_algorithms/dsa_queue.htm</a:t>
            </a:r>
            <a:r>
              <a:rPr lang="en-US" sz="1600" dirty="0"/>
              <a:t>]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1612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90500" y="1078756"/>
            <a:ext cx="8763000" cy="5078313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//TODO: нужны проверки корректности возраста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name;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Age = age;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=&gt; $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"{Name} 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 {Age}"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48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8150" y="990600"/>
            <a:ext cx="8324850" cy="53340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ElectronicQueue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fr-F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fr-F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electronicQueue = </a:t>
            </a:r>
            <a:r>
              <a:rPr lang="fr-F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fr-F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fr-F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AddToElectronicQueue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electronicQueue.Enqueue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(p);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CallFromElectronicQueue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получаем значение первого элемента очереди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electronicQueue.Peek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=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tmp.ToString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DeleteFromElectronicQueue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electronicQueue.Dequeue</a:t>
            </a: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убирает первого из очереди</a:t>
            </a:r>
            <a:endParaRPr lang="ru-RU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9337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pic>
        <p:nvPicPr>
          <p:cNvPr id="5" name="Объект 4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38" y="1676400"/>
            <a:ext cx="5725324" cy="304842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9805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50912"/>
            <a:ext cx="8229600" cy="51054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Form1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ElectronicQueue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Form1()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ElectronicQueue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очередь пуста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загрузка элементов в очередь для примера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eq.AddToElectronicQueue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"Jabba"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"Hutt"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604));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eq.AddToElectronicQueue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"Wedge"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Antille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25));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eq.AddToElectronicQueue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"Han"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"Solo"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33));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eq.AddToElectronicQueue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"Leia"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"Organa"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23));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eq.AddToElectronicQueue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Lando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Calrissian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35));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eq.AddToElectronicQueue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"Anakin"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"Skywalker"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46));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запускаем очередь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timer1.Enabled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600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обработчики событий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BD59C-BB3A-45D4-ADB8-9CE02A9B8995}" type="slidenum">
              <a:rPr lang="ru-RU" altLang="ru-RU" smtClean="0"/>
              <a:pPr>
                <a:defRPr/>
              </a:pPr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4422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0070C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>
          <a:defRPr b="1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4600</TotalTime>
  <Words>3199</Words>
  <Application>Microsoft Office PowerPoint</Application>
  <PresentationFormat>Экран (4:3)</PresentationFormat>
  <Paragraphs>454</Paragraphs>
  <Slides>32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Symbol</vt:lpstr>
      <vt:lpstr>Тема Office</vt:lpstr>
      <vt:lpstr>Модуль 3, практическое занятие 8</vt:lpstr>
      <vt:lpstr>Задача 1. IComparable&lt;T&gt;</vt:lpstr>
      <vt:lpstr>Презентация PowerPoint</vt:lpstr>
      <vt:lpstr>Задание к задаче 1</vt:lpstr>
      <vt:lpstr>Задача 2. Электронная очередь</vt:lpstr>
      <vt:lpstr>Задача 2</vt:lpstr>
      <vt:lpstr>Задача 2</vt:lpstr>
      <vt:lpstr>Задача 2</vt:lpstr>
      <vt:lpstr>Задача 2</vt:lpstr>
      <vt:lpstr>Задача 2</vt:lpstr>
      <vt:lpstr>Задание к задаче 2</vt:lpstr>
      <vt:lpstr>Задача 3. Обобщенный метод </vt:lpstr>
      <vt:lpstr>Презентация PowerPoint</vt:lpstr>
      <vt:lpstr>Презентация PowerPoint</vt:lpstr>
      <vt:lpstr>Презентация PowerPoint</vt:lpstr>
      <vt:lpstr>Задача 4</vt:lpstr>
      <vt:lpstr>Презентация PowerPoint</vt:lpstr>
      <vt:lpstr>Презентация PowerPoint</vt:lpstr>
      <vt:lpstr>Задача 5</vt:lpstr>
      <vt:lpstr>Задача 5</vt:lpstr>
      <vt:lpstr>Презентация PowerPoint</vt:lpstr>
      <vt:lpstr>Задание к задаче 5</vt:lpstr>
      <vt:lpstr>Задание к задачам 4,5</vt:lpstr>
      <vt:lpstr>Задача 6</vt:lpstr>
      <vt:lpstr>Задача 6</vt:lpstr>
      <vt:lpstr>Презентация PowerPoint</vt:lpstr>
      <vt:lpstr>Задача 6. Обобщенный класс бинарного дерева</vt:lpstr>
      <vt:lpstr>Презентация PowerPoint</vt:lpstr>
      <vt:lpstr>Задача 6. Добавление значений в дерево.</vt:lpstr>
      <vt:lpstr>Презентация PowerPoint</vt:lpstr>
      <vt:lpstr>Презентация PowerPoint</vt:lpstr>
      <vt:lpstr>Задание к задаче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Максименкова Ольга Вениаминовна</dc:creator>
  <cp:lastModifiedBy>Дударев Виктор Анатольевич</cp:lastModifiedBy>
  <cp:revision>476</cp:revision>
  <cp:lastPrinted>1601-01-01T00:00:00Z</cp:lastPrinted>
  <dcterms:created xsi:type="dcterms:W3CDTF">1601-01-01T00:00:00Z</dcterms:created>
  <dcterms:modified xsi:type="dcterms:W3CDTF">2022-02-08T11:06:35Z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