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97" r:id="rId5"/>
    <p:sldId id="347" r:id="rId6"/>
    <p:sldId id="365" r:id="rId7"/>
    <p:sldId id="366" r:id="rId8"/>
    <p:sldId id="342" r:id="rId9"/>
    <p:sldId id="312" r:id="rId10"/>
    <p:sldId id="313" r:id="rId11"/>
    <p:sldId id="314" r:id="rId12"/>
    <p:sldId id="344" r:id="rId13"/>
    <p:sldId id="367" r:id="rId14"/>
    <p:sldId id="326" r:id="rId15"/>
    <p:sldId id="327" r:id="rId16"/>
    <p:sldId id="328" r:id="rId17"/>
    <p:sldId id="310" r:id="rId18"/>
    <p:sldId id="346" r:id="rId19"/>
    <p:sldId id="360" r:id="rId20"/>
    <p:sldId id="293" r:id="rId21"/>
    <p:sldId id="294" r:id="rId22"/>
    <p:sldId id="295" r:id="rId23"/>
    <p:sldId id="364" r:id="rId24"/>
    <p:sldId id="298" r:id="rId25"/>
    <p:sldId id="299" r:id="rId26"/>
    <p:sldId id="300" r:id="rId27"/>
    <p:sldId id="361" r:id="rId28"/>
    <p:sldId id="362" r:id="rId29"/>
    <p:sldId id="363" r:id="rId30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C6710-A396-4FAC-8130-671523F5379C}" v="21" dt="2021-04-16T06:57:40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132" autoAdjust="0"/>
  </p:normalViewPr>
  <p:slideViewPr>
    <p:cSldViewPr>
      <p:cViewPr varScale="1">
        <p:scale>
          <a:sx n="89" d="100"/>
          <a:sy n="89" d="100"/>
        </p:scale>
        <p:origin x="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29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08658483-61B6-464A-9D56-919AE116167A}"/>
    <pc:docChg chg="modSld">
      <pc:chgData name="Olga Maksimenkova" userId="f2714537069f5c5f" providerId="LiveId" clId="{08658483-61B6-464A-9D56-919AE116167A}" dt="2018-04-02T13:13:52.367" v="51" actId="6549"/>
      <pc:docMkLst>
        <pc:docMk/>
      </pc:docMkLst>
      <pc:sldChg chg="modSp">
        <pc:chgData name="Olga Maksimenkova" userId="f2714537069f5c5f" providerId="LiveId" clId="{08658483-61B6-464A-9D56-919AE116167A}" dt="2018-04-02T13:13:52.367" v="51" actId="6549"/>
        <pc:sldMkLst>
          <pc:docMk/>
          <pc:sldMk cId="346204393" sldId="297"/>
        </pc:sldMkLst>
        <pc:spChg chg="mod">
          <ac:chgData name="Olga Maksimenkova" userId="f2714537069f5c5f" providerId="LiveId" clId="{08658483-61B6-464A-9D56-919AE116167A}" dt="2018-04-02T13:13:38.613" v="1" actId="20577"/>
          <ac:spMkLst>
            <pc:docMk/>
            <pc:sldMk cId="346204393" sldId="297"/>
            <ac:spMk id="2050" creationId="{00000000-0000-0000-0000-000000000000}"/>
          </ac:spMkLst>
        </pc:spChg>
        <pc:spChg chg="mod">
          <ac:chgData name="Olga Maksimenkova" userId="f2714537069f5c5f" providerId="LiveId" clId="{08658483-61B6-464A-9D56-919AE116167A}" dt="2018-04-02T13:13:52.367" v="51" actId="6549"/>
          <ac:spMkLst>
            <pc:docMk/>
            <pc:sldMk cId="346204393" sldId="297"/>
            <ac:spMk id="3075" creationId="{00000000-0000-0000-0000-000000000000}"/>
          </ac:spMkLst>
        </pc:spChg>
      </pc:sldChg>
    </pc:docChg>
  </pc:docChgLst>
  <pc:docChgLst>
    <pc:chgData name="Чуйкин Николай Константинович" userId="S::nkchuykin@edu.hse.ru::53628ff7-c324-44ef-82b0-5b4fab301de9" providerId="AD" clId="Web-{4AFC6710-A396-4FAC-8130-671523F5379C}"/>
    <pc:docChg chg="addSld modSld">
      <pc:chgData name="Чуйкин Николай Константинович" userId="S::nkchuykin@edu.hse.ru::53628ff7-c324-44ef-82b0-5b4fab301de9" providerId="AD" clId="Web-{4AFC6710-A396-4FAC-8130-671523F5379C}" dt="2021-04-16T06:57:40.534" v="13"/>
      <pc:docMkLst>
        <pc:docMk/>
      </pc:docMkLst>
      <pc:sldChg chg="modSp">
        <pc:chgData name="Чуйкин Николай Константинович" userId="S::nkchuykin@edu.hse.ru::53628ff7-c324-44ef-82b0-5b4fab301de9" providerId="AD" clId="Web-{4AFC6710-A396-4FAC-8130-671523F5379C}" dt="2021-04-16T06:56:13.453" v="11" actId="20577"/>
        <pc:sldMkLst>
          <pc:docMk/>
          <pc:sldMk cId="4253564625" sldId="313"/>
        </pc:sldMkLst>
        <pc:spChg chg="mod">
          <ac:chgData name="Чуйкин Николай Константинович" userId="S::nkchuykin@edu.hse.ru::53628ff7-c324-44ef-82b0-5b4fab301de9" providerId="AD" clId="Web-{4AFC6710-A396-4FAC-8130-671523F5379C}" dt="2021-04-16T06:56:13.453" v="11" actId="20577"/>
          <ac:spMkLst>
            <pc:docMk/>
            <pc:sldMk cId="4253564625" sldId="313"/>
            <ac:spMk id="4" creationId="{00000000-0000-0000-0000-000000000000}"/>
          </ac:spMkLst>
        </pc:spChg>
      </pc:sldChg>
      <pc:sldChg chg="delSp add">
        <pc:chgData name="Чуйкин Николай Константинович" userId="S::nkchuykin@edu.hse.ru::53628ff7-c324-44ef-82b0-5b4fab301de9" providerId="AD" clId="Web-{4AFC6710-A396-4FAC-8130-671523F5379C}" dt="2021-04-16T06:57:40.534" v="13"/>
        <pc:sldMkLst>
          <pc:docMk/>
          <pc:sldMk cId="3322650247" sldId="367"/>
        </pc:sldMkLst>
        <pc:picChg chg="del">
          <ac:chgData name="Чуйкин Николай Константинович" userId="S::nkchuykin@edu.hse.ru::53628ff7-c324-44ef-82b0-5b4fab301de9" providerId="AD" clId="Web-{4AFC6710-A396-4FAC-8130-671523F5379C}" dt="2021-04-16T06:57:40.534" v="13"/>
          <ac:picMkLst>
            <pc:docMk/>
            <pc:sldMk cId="3322650247" sldId="367"/>
            <ac:picMk id="5" creationId="{00000000-0000-0000-0000-000000000000}"/>
          </ac:picMkLst>
        </pc:picChg>
      </pc:sldChg>
      <pc:sldMasterChg chg="addSldLayout">
        <pc:chgData name="Чуйкин Николай Константинович" userId="S::nkchuykin@edu.hse.ru::53628ff7-c324-44ef-82b0-5b4fab301de9" providerId="AD" clId="Web-{4AFC6710-A396-4FAC-8130-671523F5379C}" dt="2021-04-16T06:57:32.549" v="12"/>
        <pc:sldMasterMkLst>
          <pc:docMk/>
          <pc:sldMasterMk cId="0" sldId="2147483648"/>
        </pc:sldMasterMkLst>
        <pc:sldLayoutChg chg="add">
          <pc:chgData name="Чуйкин Николай Константинович" userId="S::nkchuykin@edu.hse.ru::53628ff7-c324-44ef-82b0-5b4fab301de9" providerId="AD" clId="Web-{4AFC6710-A396-4FAC-8130-671523F5379C}" dt="2021-04-16T06:57:32.549" v="12"/>
          <pc:sldLayoutMkLst>
            <pc:docMk/>
            <pc:sldMasterMk cId="0" sldId="2147483648"/>
            <pc:sldLayoutMk cId="2802927987" sldId="2147483660"/>
          </pc:sldLayoutMkLst>
        </pc:sldLayoutChg>
      </pc:sldMasterChg>
    </pc:docChg>
  </pc:docChgLst>
  <pc:docChgLst>
    <pc:chgData name="Olga Maksimenkova" userId="f2714537069f5c5f" providerId="LiveId" clId="{740821F3-EFF3-44C3-B823-ABD89E44A4C4}"/>
    <pc:docChg chg="undo custSel addSld delSld modSld">
      <pc:chgData name="Olga Maksimenkova" userId="f2714537069f5c5f" providerId="LiveId" clId="{740821F3-EFF3-44C3-B823-ABD89E44A4C4}" dt="2018-04-09T16:03:29.621" v="3596" actId="2696"/>
      <pc:docMkLst>
        <pc:docMk/>
      </pc:docMkLst>
      <pc:sldChg chg="modSp add">
        <pc:chgData name="Olga Maksimenkova" userId="f2714537069f5c5f" providerId="LiveId" clId="{740821F3-EFF3-44C3-B823-ABD89E44A4C4}" dt="2018-04-09T16:02:20.046" v="3581" actId="20577"/>
        <pc:sldMkLst>
          <pc:docMk/>
          <pc:sldMk cId="1313620090" sldId="293"/>
        </pc:sldMkLst>
        <pc:spChg chg="mod">
          <ac:chgData name="Olga Maksimenkova" userId="f2714537069f5c5f" providerId="LiveId" clId="{740821F3-EFF3-44C3-B823-ABD89E44A4C4}" dt="2018-04-09T16:02:20.046" v="3581" actId="20577"/>
          <ac:spMkLst>
            <pc:docMk/>
            <pc:sldMk cId="1313620090" sldId="29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0821F3-EFF3-44C3-B823-ABD89E44A4C4}" dt="2018-04-09T16:02:25.212" v="3582" actId="20577"/>
        <pc:sldMkLst>
          <pc:docMk/>
          <pc:sldMk cId="1720921466" sldId="294"/>
        </pc:sldMkLst>
        <pc:spChg chg="mod">
          <ac:chgData name="Olga Maksimenkova" userId="f2714537069f5c5f" providerId="LiveId" clId="{740821F3-EFF3-44C3-B823-ABD89E44A4C4}" dt="2018-04-09T16:02:25.212" v="3582" actId="20577"/>
          <ac:spMkLst>
            <pc:docMk/>
            <pc:sldMk cId="1720921466" sldId="294"/>
            <ac:spMk id="2" creationId="{00000000-0000-0000-0000-000000000000}"/>
          </ac:spMkLst>
        </pc:spChg>
      </pc:sldChg>
      <pc:sldChg chg="delSp modSp add">
        <pc:chgData name="Olga Maksimenkova" userId="f2714537069f5c5f" providerId="LiveId" clId="{740821F3-EFF3-44C3-B823-ABD89E44A4C4}" dt="2018-04-09T16:02:30.422" v="3583" actId="20577"/>
        <pc:sldMkLst>
          <pc:docMk/>
          <pc:sldMk cId="3617738748" sldId="295"/>
        </pc:sldMkLst>
        <pc:spChg chg="mod">
          <ac:chgData name="Olga Maksimenkova" userId="f2714537069f5c5f" providerId="LiveId" clId="{740821F3-EFF3-44C3-B823-ABD89E44A4C4}" dt="2018-04-09T16:02:30.422" v="3583" actId="20577"/>
          <ac:spMkLst>
            <pc:docMk/>
            <pc:sldMk cId="3617738748" sldId="295"/>
            <ac:spMk id="2" creationId="{00000000-0000-0000-0000-000000000000}"/>
          </ac:spMkLst>
        </pc:spChg>
        <pc:spChg chg="del">
          <ac:chgData name="Olga Maksimenkova" userId="f2714537069f5c5f" providerId="LiveId" clId="{740821F3-EFF3-44C3-B823-ABD89E44A4C4}" dt="2018-04-07T10:43:00.924" v="3554" actId="478"/>
          <ac:spMkLst>
            <pc:docMk/>
            <pc:sldMk cId="3617738748" sldId="295"/>
            <ac:spMk id="5" creationId="{00000000-0000-0000-0000-000000000000}"/>
          </ac:spMkLst>
        </pc:spChg>
      </pc:sldChg>
      <pc:sldChg chg="modSp add del">
        <pc:chgData name="Olga Maksimenkova" userId="f2714537069f5c5f" providerId="LiveId" clId="{740821F3-EFF3-44C3-B823-ABD89E44A4C4}" dt="2018-04-09T16:01:19.445" v="3580" actId="2696"/>
        <pc:sldMkLst>
          <pc:docMk/>
          <pc:sldMk cId="759757664" sldId="296"/>
        </pc:sldMkLst>
        <pc:spChg chg="mod">
          <ac:chgData name="Olga Maksimenkova" userId="f2714537069f5c5f" providerId="LiveId" clId="{740821F3-EFF3-44C3-B823-ABD89E44A4C4}" dt="2018-04-07T10:43:11.377" v="3556" actId="20577"/>
          <ac:spMkLst>
            <pc:docMk/>
            <pc:sldMk cId="759757664" sldId="296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0821F3-EFF3-44C3-B823-ABD89E44A4C4}" dt="2018-04-09T16:02:40.625" v="3586" actId="20577"/>
        <pc:sldMkLst>
          <pc:docMk/>
          <pc:sldMk cId="2965510697" sldId="298"/>
        </pc:sldMkLst>
        <pc:spChg chg="mod">
          <ac:chgData name="Olga Maksimenkova" userId="f2714537069f5c5f" providerId="LiveId" clId="{740821F3-EFF3-44C3-B823-ABD89E44A4C4}" dt="2018-04-09T16:02:40.625" v="3586" actId="20577"/>
          <ac:spMkLst>
            <pc:docMk/>
            <pc:sldMk cId="2965510697" sldId="29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0821F3-EFF3-44C3-B823-ABD89E44A4C4}" dt="2018-04-09T16:02:45.396" v="3587" actId="20577"/>
        <pc:sldMkLst>
          <pc:docMk/>
          <pc:sldMk cId="1273238561" sldId="299"/>
        </pc:sldMkLst>
        <pc:spChg chg="mod">
          <ac:chgData name="Olga Maksimenkova" userId="f2714537069f5c5f" providerId="LiveId" clId="{740821F3-EFF3-44C3-B823-ABD89E44A4C4}" dt="2018-04-09T16:02:45.396" v="3587" actId="20577"/>
          <ac:spMkLst>
            <pc:docMk/>
            <pc:sldMk cId="1273238561" sldId="29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0821F3-EFF3-44C3-B823-ABD89E44A4C4}" dt="2018-04-09T16:02:52.685" v="3588" actId="20577"/>
        <pc:sldMkLst>
          <pc:docMk/>
          <pc:sldMk cId="104429829" sldId="300"/>
        </pc:sldMkLst>
        <pc:spChg chg="mod">
          <ac:chgData name="Olga Maksimenkova" userId="f2714537069f5c5f" providerId="LiveId" clId="{740821F3-EFF3-44C3-B823-ABD89E44A4C4}" dt="2018-04-09T16:02:52.685" v="3588" actId="20577"/>
          <ac:spMkLst>
            <pc:docMk/>
            <pc:sldMk cId="104429829" sldId="300"/>
            <ac:spMk id="2" creationId="{00000000-0000-0000-0000-000000000000}"/>
          </ac:spMkLst>
        </pc:spChg>
      </pc:sldChg>
      <pc:sldChg chg="addSp delSp modSp">
        <pc:chgData name="Olga Maksimenkova" userId="f2714537069f5c5f" providerId="LiveId" clId="{740821F3-EFF3-44C3-B823-ABD89E44A4C4}" dt="2018-04-09T15:57:43.181" v="3568" actId="20577"/>
        <pc:sldMkLst>
          <pc:docMk/>
          <pc:sldMk cId="3702017836" sldId="310"/>
        </pc:sldMkLst>
        <pc:spChg chg="add del mod">
          <ac:chgData name="Olga Maksimenkova" userId="f2714537069f5c5f" providerId="LiveId" clId="{740821F3-EFF3-44C3-B823-ABD89E44A4C4}" dt="2018-04-07T09:27:17.034" v="1242" actId="1076"/>
          <ac:spMkLst>
            <pc:docMk/>
            <pc:sldMk cId="3702017836" sldId="310"/>
            <ac:spMk id="2" creationId="{F5930183-8344-45D6-9BF6-7AB9BCB9A738}"/>
          </ac:spMkLst>
        </pc:spChg>
        <pc:spChg chg="add del mod">
          <ac:chgData name="Olga Maksimenkova" userId="f2714537069f5c5f" providerId="LiveId" clId="{740821F3-EFF3-44C3-B823-ABD89E44A4C4}" dt="2018-04-07T09:27:17.034" v="1242" actId="1076"/>
          <ac:spMkLst>
            <pc:docMk/>
            <pc:sldMk cId="3702017836" sldId="310"/>
            <ac:spMk id="3" creationId="{0A61DF14-0D80-4629-B2C6-28CCBC190749}"/>
          </ac:spMkLst>
        </pc:spChg>
        <pc:spChg chg="mod">
          <ac:chgData name="Olga Maksimenkova" userId="f2714537069f5c5f" providerId="LiveId" clId="{740821F3-EFF3-44C3-B823-ABD89E44A4C4}" dt="2018-04-09T15:57:43.181" v="3568" actId="20577"/>
          <ac:spMkLst>
            <pc:docMk/>
            <pc:sldMk cId="3702017836" sldId="310"/>
            <ac:spMk id="5" creationId="{00000000-0000-0000-0000-000000000000}"/>
          </ac:spMkLst>
        </pc:spChg>
        <pc:spChg chg="mod">
          <ac:chgData name="Olga Maksimenkova" userId="f2714537069f5c5f" providerId="LiveId" clId="{740821F3-EFF3-44C3-B823-ABD89E44A4C4}" dt="2018-04-07T09:30:14.269" v="1340" actId="1076"/>
          <ac:spMkLst>
            <pc:docMk/>
            <pc:sldMk cId="3702017836" sldId="310"/>
            <ac:spMk id="7" creationId="{00000000-0000-0000-0000-000000000000}"/>
          </ac:spMkLst>
        </pc:spChg>
      </pc:sldChg>
      <pc:sldChg chg="add del">
        <pc:chgData name="Olga Maksimenkova" userId="f2714537069f5c5f" providerId="LiveId" clId="{740821F3-EFF3-44C3-B823-ABD89E44A4C4}" dt="2018-04-09T15:57:33.803" v="3567"/>
        <pc:sldMkLst>
          <pc:docMk/>
          <pc:sldMk cId="3991777044" sldId="312"/>
        </pc:sldMkLst>
      </pc:sldChg>
      <pc:sldChg chg="add del">
        <pc:chgData name="Olga Maksimenkova" userId="f2714537069f5c5f" providerId="LiveId" clId="{740821F3-EFF3-44C3-B823-ABD89E44A4C4}" dt="2018-04-09T15:57:33.803" v="3567"/>
        <pc:sldMkLst>
          <pc:docMk/>
          <pc:sldMk cId="4253564625" sldId="313"/>
        </pc:sldMkLst>
      </pc:sldChg>
      <pc:sldChg chg="add del">
        <pc:chgData name="Olga Maksimenkova" userId="f2714537069f5c5f" providerId="LiveId" clId="{740821F3-EFF3-44C3-B823-ABD89E44A4C4}" dt="2018-04-09T15:57:33.803" v="3567"/>
        <pc:sldMkLst>
          <pc:docMk/>
          <pc:sldMk cId="2583509142" sldId="314"/>
        </pc:sldMkLst>
      </pc:sldChg>
      <pc:sldChg chg="add del">
        <pc:chgData name="Olga Maksimenkova" userId="f2714537069f5c5f" providerId="LiveId" clId="{740821F3-EFF3-44C3-B823-ABD89E44A4C4}" dt="2018-04-09T15:57:33.803" v="3567"/>
        <pc:sldMkLst>
          <pc:docMk/>
          <pc:sldMk cId="3831250281" sldId="326"/>
        </pc:sldMkLst>
      </pc:sldChg>
      <pc:sldChg chg="add del">
        <pc:chgData name="Olga Maksimenkova" userId="f2714537069f5c5f" providerId="LiveId" clId="{740821F3-EFF3-44C3-B823-ABD89E44A4C4}" dt="2018-04-09T15:57:33.803" v="3567"/>
        <pc:sldMkLst>
          <pc:docMk/>
          <pc:sldMk cId="997446874" sldId="327"/>
        </pc:sldMkLst>
      </pc:sldChg>
      <pc:sldChg chg="add del">
        <pc:chgData name="Olga Maksimenkova" userId="f2714537069f5c5f" providerId="LiveId" clId="{740821F3-EFF3-44C3-B823-ABD89E44A4C4}" dt="2018-04-09T15:57:33.803" v="3567"/>
        <pc:sldMkLst>
          <pc:docMk/>
          <pc:sldMk cId="480902095" sldId="328"/>
        </pc:sldMkLst>
      </pc:sldChg>
      <pc:sldChg chg="add">
        <pc:chgData name="Olga Maksimenkova" userId="f2714537069f5c5f" providerId="LiveId" clId="{740821F3-EFF3-44C3-B823-ABD89E44A4C4}" dt="2018-04-07T09:31:35.218" v="1341" actId="20577"/>
        <pc:sldMkLst>
          <pc:docMk/>
          <pc:sldMk cId="2615264261" sldId="341"/>
        </pc:sldMkLst>
      </pc:sldChg>
      <pc:sldChg chg="add del">
        <pc:chgData name="Olga Maksimenkova" userId="f2714537069f5c5f" providerId="LiveId" clId="{740821F3-EFF3-44C3-B823-ABD89E44A4C4}" dt="2018-04-09T15:57:33.803" v="3567"/>
        <pc:sldMkLst>
          <pc:docMk/>
          <pc:sldMk cId="1187468415" sldId="342"/>
        </pc:sldMkLst>
      </pc:sldChg>
      <pc:sldChg chg="add del">
        <pc:chgData name="Olga Maksimenkova" userId="f2714537069f5c5f" providerId="LiveId" clId="{740821F3-EFF3-44C3-B823-ABD89E44A4C4}" dt="2018-04-09T15:57:33.803" v="3567"/>
        <pc:sldMkLst>
          <pc:docMk/>
          <pc:sldMk cId="2209438687" sldId="344"/>
        </pc:sldMkLst>
      </pc:sldChg>
      <pc:sldChg chg="addSp delSp modSp add">
        <pc:chgData name="Olga Maksimenkova" userId="f2714537069f5c5f" providerId="LiveId" clId="{740821F3-EFF3-44C3-B823-ABD89E44A4C4}" dt="2018-04-09T15:57:47.192" v="3569" actId="20577"/>
        <pc:sldMkLst>
          <pc:docMk/>
          <pc:sldMk cId="756603895" sldId="346"/>
        </pc:sldMkLst>
        <pc:spChg chg="del">
          <ac:chgData name="Olga Maksimenkova" userId="f2714537069f5c5f" providerId="LiveId" clId="{740821F3-EFF3-44C3-B823-ABD89E44A4C4}" dt="2018-04-07T09:21:45.276" v="1115" actId="208"/>
          <ac:spMkLst>
            <pc:docMk/>
            <pc:sldMk cId="756603895" sldId="346"/>
            <ac:spMk id="2" creationId="{1C6E9FA2-A15E-4B3E-92A5-F6AC3E719F4D}"/>
          </ac:spMkLst>
        </pc:spChg>
        <pc:spChg chg="add mod">
          <ac:chgData name="Olga Maksimenkova" userId="f2714537069f5c5f" providerId="LiveId" clId="{740821F3-EFF3-44C3-B823-ABD89E44A4C4}" dt="2018-04-09T15:57:47.192" v="3569" actId="20577"/>
          <ac:spMkLst>
            <pc:docMk/>
            <pc:sldMk cId="756603895" sldId="346"/>
            <ac:spMk id="4" creationId="{9D106561-7F84-43BD-9B2E-47FA777AA056}"/>
          </ac:spMkLst>
        </pc:spChg>
        <pc:spChg chg="add mod">
          <ac:chgData name="Olga Maksimenkova" userId="f2714537069f5c5f" providerId="LiveId" clId="{740821F3-EFF3-44C3-B823-ABD89E44A4C4}" dt="2018-04-07T09:23:48.272" v="1177" actId="208"/>
          <ac:spMkLst>
            <pc:docMk/>
            <pc:sldMk cId="756603895" sldId="346"/>
            <ac:spMk id="5" creationId="{D55549AC-C510-4F46-87E1-901392FBE082}"/>
          </ac:spMkLst>
        </pc:spChg>
      </pc:sldChg>
      <pc:sldChg chg="modSp add">
        <pc:chgData name="Olga Maksimenkova" userId="f2714537069f5c5f" providerId="LiveId" clId="{740821F3-EFF3-44C3-B823-ABD89E44A4C4}" dt="2018-04-07T09:29:39.362" v="1286" actId="20577"/>
        <pc:sldMkLst>
          <pc:docMk/>
          <pc:sldMk cId="1868892752" sldId="347"/>
        </pc:sldMkLst>
        <pc:spChg chg="mod">
          <ac:chgData name="Olga Maksimenkova" userId="f2714537069f5c5f" providerId="LiveId" clId="{740821F3-EFF3-44C3-B823-ABD89E44A4C4}" dt="2018-04-07T09:26:07.355" v="1240" actId="108"/>
          <ac:spMkLst>
            <pc:docMk/>
            <pc:sldMk cId="1868892752" sldId="347"/>
            <ac:spMk id="2" creationId="{502C9C58-8B94-4E98-AC92-39A98B002EA9}"/>
          </ac:spMkLst>
        </pc:spChg>
        <pc:spChg chg="mod">
          <ac:chgData name="Olga Maksimenkova" userId="f2714537069f5c5f" providerId="LiveId" clId="{740821F3-EFF3-44C3-B823-ABD89E44A4C4}" dt="2018-04-07T09:29:39.362" v="1286" actId="20577"/>
          <ac:spMkLst>
            <pc:docMk/>
            <pc:sldMk cId="1868892752" sldId="347"/>
            <ac:spMk id="3" creationId="{99623AA9-F563-4054-86C9-A5DC98F4E532}"/>
          </ac:spMkLst>
        </pc:spChg>
      </pc:sldChg>
      <pc:sldChg chg="modSp add">
        <pc:chgData name="Olga Maksimenkova" userId="f2714537069f5c5f" providerId="LiveId" clId="{740821F3-EFF3-44C3-B823-ABD89E44A4C4}" dt="2018-04-09T15:58:25.219" v="3573" actId="20577"/>
        <pc:sldMkLst>
          <pc:docMk/>
          <pc:sldMk cId="2743310007" sldId="348"/>
        </pc:sldMkLst>
        <pc:spChg chg="mod">
          <ac:chgData name="Olga Maksimenkova" userId="f2714537069f5c5f" providerId="LiveId" clId="{740821F3-EFF3-44C3-B823-ABD89E44A4C4}" dt="2018-04-09T15:58:25.219" v="3573" actId="20577"/>
          <ac:spMkLst>
            <pc:docMk/>
            <pc:sldMk cId="2743310007" sldId="348"/>
            <ac:spMk id="2" creationId="{00000000-0000-0000-0000-000000000000}"/>
          </ac:spMkLst>
        </pc:spChg>
        <pc:spChg chg="mod">
          <ac:chgData name="Olga Maksimenkova" userId="f2714537069f5c5f" providerId="LiveId" clId="{740821F3-EFF3-44C3-B823-ABD89E44A4C4}" dt="2018-04-07T09:32:05.410" v="1349" actId="113"/>
          <ac:spMkLst>
            <pc:docMk/>
            <pc:sldMk cId="2743310007" sldId="348"/>
            <ac:spMk id="5" creationId="{00000000-0000-0000-0000-000000000000}"/>
          </ac:spMkLst>
        </pc:spChg>
      </pc:sldChg>
      <pc:sldChg chg="modSp add">
        <pc:chgData name="Olga Maksimenkova" userId="f2714537069f5c5f" providerId="LiveId" clId="{740821F3-EFF3-44C3-B823-ABD89E44A4C4}" dt="2018-04-09T15:58:29.093" v="3574" actId="20577"/>
        <pc:sldMkLst>
          <pc:docMk/>
          <pc:sldMk cId="3629399723" sldId="349"/>
        </pc:sldMkLst>
        <pc:spChg chg="mod">
          <ac:chgData name="Olga Maksimenkova" userId="f2714537069f5c5f" providerId="LiveId" clId="{740821F3-EFF3-44C3-B823-ABD89E44A4C4}" dt="2018-04-09T15:58:29.093" v="3574" actId="20577"/>
          <ac:spMkLst>
            <pc:docMk/>
            <pc:sldMk cId="3629399723" sldId="34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0821F3-EFF3-44C3-B823-ABD89E44A4C4}" dt="2018-04-09T15:58:32.337" v="3575" actId="20577"/>
        <pc:sldMkLst>
          <pc:docMk/>
          <pc:sldMk cId="2323737236" sldId="350"/>
        </pc:sldMkLst>
        <pc:spChg chg="mod">
          <ac:chgData name="Olga Maksimenkova" userId="f2714537069f5c5f" providerId="LiveId" clId="{740821F3-EFF3-44C3-B823-ABD89E44A4C4}" dt="2018-04-09T15:58:32.337" v="3575" actId="20577"/>
          <ac:spMkLst>
            <pc:docMk/>
            <pc:sldMk cId="2323737236" sldId="350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0821F3-EFF3-44C3-B823-ABD89E44A4C4}" dt="2018-04-09T15:58:37.838" v="3576" actId="20577"/>
        <pc:sldMkLst>
          <pc:docMk/>
          <pc:sldMk cId="2688082394" sldId="351"/>
        </pc:sldMkLst>
        <pc:spChg chg="mod">
          <ac:chgData name="Olga Maksimenkova" userId="f2714537069f5c5f" providerId="LiveId" clId="{740821F3-EFF3-44C3-B823-ABD89E44A4C4}" dt="2018-04-09T15:58:37.838" v="3576" actId="20577"/>
          <ac:spMkLst>
            <pc:docMk/>
            <pc:sldMk cId="2688082394" sldId="351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0821F3-EFF3-44C3-B823-ABD89E44A4C4}" dt="2018-04-09T15:58:41.345" v="3577" actId="20577"/>
        <pc:sldMkLst>
          <pc:docMk/>
          <pc:sldMk cId="2285684171" sldId="352"/>
        </pc:sldMkLst>
        <pc:spChg chg="mod">
          <ac:chgData name="Olga Maksimenkova" userId="f2714537069f5c5f" providerId="LiveId" clId="{740821F3-EFF3-44C3-B823-ABD89E44A4C4}" dt="2018-04-09T15:58:41.345" v="3577" actId="20577"/>
          <ac:spMkLst>
            <pc:docMk/>
            <pc:sldMk cId="2285684171" sldId="352"/>
            <ac:spMk id="2" creationId="{00000000-0000-0000-0000-000000000000}"/>
          </ac:spMkLst>
        </pc:spChg>
        <pc:spChg chg="mod">
          <ac:chgData name="Olga Maksimenkova" userId="f2714537069f5c5f" providerId="LiveId" clId="{740821F3-EFF3-44C3-B823-ABD89E44A4C4}" dt="2018-04-07T09:32:35.602" v="1350" actId="207"/>
          <ac:spMkLst>
            <pc:docMk/>
            <pc:sldMk cId="2285684171" sldId="352"/>
            <ac:spMk id="4" creationId="{00000000-0000-0000-0000-000000000000}"/>
          </ac:spMkLst>
        </pc:spChg>
      </pc:sldChg>
      <pc:sldChg chg="modSp add">
        <pc:chgData name="Olga Maksimenkova" userId="f2714537069f5c5f" providerId="LiveId" clId="{740821F3-EFF3-44C3-B823-ABD89E44A4C4}" dt="2018-04-09T15:58:44.530" v="3578" actId="20577"/>
        <pc:sldMkLst>
          <pc:docMk/>
          <pc:sldMk cId="535909813" sldId="353"/>
        </pc:sldMkLst>
        <pc:spChg chg="mod">
          <ac:chgData name="Olga Maksimenkova" userId="f2714537069f5c5f" providerId="LiveId" clId="{740821F3-EFF3-44C3-B823-ABD89E44A4C4}" dt="2018-04-09T15:58:44.530" v="3578" actId="20577"/>
          <ac:spMkLst>
            <pc:docMk/>
            <pc:sldMk cId="535909813" sldId="353"/>
            <ac:spMk id="2" creationId="{00000000-0000-0000-0000-000000000000}"/>
          </ac:spMkLst>
        </pc:spChg>
        <pc:spChg chg="mod">
          <ac:chgData name="Olga Maksimenkova" userId="f2714537069f5c5f" providerId="LiveId" clId="{740821F3-EFF3-44C3-B823-ABD89E44A4C4}" dt="2018-04-07T10:02:27.012" v="2066" actId="12"/>
          <ac:spMkLst>
            <pc:docMk/>
            <pc:sldMk cId="535909813" sldId="353"/>
            <ac:spMk id="4" creationId="{00000000-0000-0000-0000-000000000000}"/>
          </ac:spMkLst>
        </pc:spChg>
      </pc:sldChg>
      <pc:sldChg chg="modSp add del setBg">
        <pc:chgData name="Olga Maksimenkova" userId="f2714537069f5c5f" providerId="LiveId" clId="{740821F3-EFF3-44C3-B823-ABD89E44A4C4}" dt="2018-04-09T16:03:27.261" v="3592" actId="2696"/>
        <pc:sldMkLst>
          <pc:docMk/>
          <pc:sldMk cId="3877952504" sldId="355"/>
        </pc:sldMkLst>
        <pc:spChg chg="mod">
          <ac:chgData name="Olga Maksimenkova" userId="f2714537069f5c5f" providerId="LiveId" clId="{740821F3-EFF3-44C3-B823-ABD89E44A4C4}" dt="2018-04-09T16:03:06.957" v="3591" actId="6549"/>
          <ac:spMkLst>
            <pc:docMk/>
            <pc:sldMk cId="3877952504" sldId="355"/>
            <ac:spMk id="2" creationId="{00000000-0000-0000-0000-000000000000}"/>
          </ac:spMkLst>
        </pc:spChg>
      </pc:sldChg>
      <pc:sldChg chg="add del">
        <pc:chgData name="Olga Maksimenkova" userId="f2714537069f5c5f" providerId="LiveId" clId="{740821F3-EFF3-44C3-B823-ABD89E44A4C4}" dt="2018-04-09T16:03:27.730" v="3593" actId="2696"/>
        <pc:sldMkLst>
          <pc:docMk/>
          <pc:sldMk cId="1652149684" sldId="356"/>
        </pc:sldMkLst>
      </pc:sldChg>
      <pc:sldChg chg="add del">
        <pc:chgData name="Olga Maksimenkova" userId="f2714537069f5c5f" providerId="LiveId" clId="{740821F3-EFF3-44C3-B823-ABD89E44A4C4}" dt="2018-04-09T16:03:28.099" v="3594" actId="2696"/>
        <pc:sldMkLst>
          <pc:docMk/>
          <pc:sldMk cId="2325241866" sldId="357"/>
        </pc:sldMkLst>
      </pc:sldChg>
      <pc:sldChg chg="modSp add del">
        <pc:chgData name="Olga Maksimenkova" userId="f2714537069f5c5f" providerId="LiveId" clId="{740821F3-EFF3-44C3-B823-ABD89E44A4C4}" dt="2018-04-09T16:03:28.500" v="3595" actId="2696"/>
        <pc:sldMkLst>
          <pc:docMk/>
          <pc:sldMk cId="2249410086" sldId="358"/>
        </pc:sldMkLst>
        <pc:spChg chg="mod">
          <ac:chgData name="Olga Maksimenkova" userId="f2714537069f5c5f" providerId="LiveId" clId="{740821F3-EFF3-44C3-B823-ABD89E44A4C4}" dt="2018-04-07T10:43:52.971" v="3565" actId="20577"/>
          <ac:spMkLst>
            <pc:docMk/>
            <pc:sldMk cId="2249410086" sldId="358"/>
            <ac:spMk id="4" creationId="{00000000-0000-0000-0000-000000000000}"/>
          </ac:spMkLst>
        </pc:spChg>
      </pc:sldChg>
      <pc:sldChg chg="modSp add del">
        <pc:chgData name="Olga Maksimenkova" userId="f2714537069f5c5f" providerId="LiveId" clId="{740821F3-EFF3-44C3-B823-ABD89E44A4C4}" dt="2018-04-09T16:03:29.621" v="3596" actId="2696"/>
        <pc:sldMkLst>
          <pc:docMk/>
          <pc:sldMk cId="1105440627" sldId="359"/>
        </pc:sldMkLst>
        <pc:spChg chg="mod">
          <ac:chgData name="Olga Maksimenkova" userId="f2714537069f5c5f" providerId="LiveId" clId="{740821F3-EFF3-44C3-B823-ABD89E44A4C4}" dt="2018-04-07T10:43:56.535" v="3566" actId="20577"/>
          <ac:spMkLst>
            <pc:docMk/>
            <pc:sldMk cId="1105440627" sldId="359"/>
            <ac:spMk id="2" creationId="{00000000-0000-0000-0000-000000000000}"/>
          </ac:spMkLst>
        </pc:spChg>
        <pc:spChg chg="mod">
          <ac:chgData name="Olga Maksimenkova" userId="f2714537069f5c5f" providerId="LiveId" clId="{740821F3-EFF3-44C3-B823-ABD89E44A4C4}" dt="2018-04-07T10:24:53.284" v="2899" actId="20577"/>
          <ac:spMkLst>
            <pc:docMk/>
            <pc:sldMk cId="1105440627" sldId="359"/>
            <ac:spMk id="4" creationId="{00000000-0000-0000-0000-000000000000}"/>
          </ac:spMkLst>
        </pc:spChg>
      </pc:sldChg>
      <pc:sldChg chg="addSp modSp add">
        <pc:chgData name="Olga Maksimenkova" userId="f2714537069f5c5f" providerId="LiveId" clId="{740821F3-EFF3-44C3-B823-ABD89E44A4C4}" dt="2018-04-09T16:00:32.825" v="3579" actId="20577"/>
        <pc:sldMkLst>
          <pc:docMk/>
          <pc:sldMk cId="2360781680" sldId="360"/>
        </pc:sldMkLst>
        <pc:spChg chg="mod">
          <ac:chgData name="Olga Maksimenkova" userId="f2714537069f5c5f" providerId="LiveId" clId="{740821F3-EFF3-44C3-B823-ABD89E44A4C4}" dt="2018-04-09T16:00:32.825" v="3579" actId="20577"/>
          <ac:spMkLst>
            <pc:docMk/>
            <pc:sldMk cId="2360781680" sldId="360"/>
            <ac:spMk id="2" creationId="{E6BAEF45-8479-4ACB-8546-E557B60B3B32}"/>
          </ac:spMkLst>
        </pc:spChg>
        <pc:spChg chg="add mod">
          <ac:chgData name="Olga Maksimenkova" userId="f2714537069f5c5f" providerId="LiveId" clId="{740821F3-EFF3-44C3-B823-ABD89E44A4C4}" dt="2018-04-07T10:03:34.055" v="2189" actId="404"/>
          <ac:spMkLst>
            <pc:docMk/>
            <pc:sldMk cId="2360781680" sldId="360"/>
            <ac:spMk id="4" creationId="{87828883-AAE5-419F-9030-EC0D47017AB5}"/>
          </ac:spMkLst>
        </pc:spChg>
      </pc:sldChg>
      <pc:sldChg chg="addSp modSp add">
        <pc:chgData name="Olga Maksimenkova" userId="f2714537069f5c5f" providerId="LiveId" clId="{740821F3-EFF3-44C3-B823-ABD89E44A4C4}" dt="2018-04-09T16:02:56.876" v="3589" actId="20577"/>
        <pc:sldMkLst>
          <pc:docMk/>
          <pc:sldMk cId="2906334844" sldId="361"/>
        </pc:sldMkLst>
        <pc:spChg chg="mod">
          <ac:chgData name="Olga Maksimenkova" userId="f2714537069f5c5f" providerId="LiveId" clId="{740821F3-EFF3-44C3-B823-ABD89E44A4C4}" dt="2018-04-09T16:02:56.876" v="3589" actId="20577"/>
          <ac:spMkLst>
            <pc:docMk/>
            <pc:sldMk cId="2906334844" sldId="361"/>
            <ac:spMk id="2" creationId="{D596FDFB-028C-4C92-A728-99C168D37913}"/>
          </ac:spMkLst>
        </pc:spChg>
        <pc:spChg chg="mod">
          <ac:chgData name="Olga Maksimenkova" userId="f2714537069f5c5f" providerId="LiveId" clId="{740821F3-EFF3-44C3-B823-ABD89E44A4C4}" dt="2018-04-07T10:23:45.566" v="2784" actId="113"/>
          <ac:spMkLst>
            <pc:docMk/>
            <pc:sldMk cId="2906334844" sldId="361"/>
            <ac:spMk id="3" creationId="{B4A3641B-A40F-4A06-A755-A5F1EF077D20}"/>
          </ac:spMkLst>
        </pc:spChg>
        <pc:graphicFrameChg chg="add mod">
          <ac:chgData name="Olga Maksimenkova" userId="f2714537069f5c5f" providerId="LiveId" clId="{740821F3-EFF3-44C3-B823-ABD89E44A4C4}" dt="2018-04-07T10:23:35.101" v="2782" actId="1076"/>
          <ac:graphicFrameMkLst>
            <pc:docMk/>
            <pc:sldMk cId="2906334844" sldId="361"/>
            <ac:graphicFrameMk id="5" creationId="{C3217688-2CDF-4A33-9EEC-1C2BBE7364A3}"/>
          </ac:graphicFrameMkLst>
        </pc:graphicFrameChg>
      </pc:sldChg>
      <pc:sldChg chg="modSp add">
        <pc:chgData name="Olga Maksimenkova" userId="f2714537069f5c5f" providerId="LiveId" clId="{740821F3-EFF3-44C3-B823-ABD89E44A4C4}" dt="2018-04-07T10:31:42.971" v="3157" actId="20577"/>
        <pc:sldMkLst>
          <pc:docMk/>
          <pc:sldMk cId="1910942776" sldId="362"/>
        </pc:sldMkLst>
        <pc:spChg chg="mod">
          <ac:chgData name="Olga Maksimenkova" userId="f2714537069f5c5f" providerId="LiveId" clId="{740821F3-EFF3-44C3-B823-ABD89E44A4C4}" dt="2018-04-07T10:27:11.331" v="3068" actId="108"/>
          <ac:spMkLst>
            <pc:docMk/>
            <pc:sldMk cId="1910942776" sldId="362"/>
            <ac:spMk id="2" creationId="{C0ECFDDD-28CD-4DD6-A11E-03C127E2A01C}"/>
          </ac:spMkLst>
        </pc:spChg>
        <pc:spChg chg="mod">
          <ac:chgData name="Olga Maksimenkova" userId="f2714537069f5c5f" providerId="LiveId" clId="{740821F3-EFF3-44C3-B823-ABD89E44A4C4}" dt="2018-04-07T10:31:42.971" v="3157" actId="20577"/>
          <ac:spMkLst>
            <pc:docMk/>
            <pc:sldMk cId="1910942776" sldId="362"/>
            <ac:spMk id="3" creationId="{A922BE2D-0B6B-4A6B-9FA9-503C0BBC02FC}"/>
          </ac:spMkLst>
        </pc:spChg>
      </pc:sldChg>
      <pc:sldChg chg="addSp delSp modSp add">
        <pc:chgData name="Olga Maksimenkova" userId="f2714537069f5c5f" providerId="LiveId" clId="{740821F3-EFF3-44C3-B823-ABD89E44A4C4}" dt="2018-04-07T10:39:36.206" v="3511" actId="14100"/>
        <pc:sldMkLst>
          <pc:docMk/>
          <pc:sldMk cId="2658523376" sldId="363"/>
        </pc:sldMkLst>
        <pc:spChg chg="mod">
          <ac:chgData name="Olga Maksimenkova" userId="f2714537069f5c5f" providerId="LiveId" clId="{740821F3-EFF3-44C3-B823-ABD89E44A4C4}" dt="2018-04-07T10:39:36.206" v="3511" actId="14100"/>
          <ac:spMkLst>
            <pc:docMk/>
            <pc:sldMk cId="2658523376" sldId="363"/>
            <ac:spMk id="2" creationId="{682988FC-76A7-4C7F-B09D-9CCC3AD753E3}"/>
          </ac:spMkLst>
        </pc:spChg>
        <pc:spChg chg="mod">
          <ac:chgData name="Olga Maksimenkova" userId="f2714537069f5c5f" providerId="LiveId" clId="{740821F3-EFF3-44C3-B823-ABD89E44A4C4}" dt="2018-04-07T10:39:32.112" v="3510" actId="208"/>
          <ac:spMkLst>
            <pc:docMk/>
            <pc:sldMk cId="2658523376" sldId="363"/>
            <ac:spMk id="3" creationId="{CAF64701-6605-4DEA-A498-5A9C01ED6038}"/>
          </ac:spMkLst>
        </pc:spChg>
        <pc:graphicFrameChg chg="add del mod">
          <ac:chgData name="Olga Maksimenkova" userId="f2714537069f5c5f" providerId="LiveId" clId="{740821F3-EFF3-44C3-B823-ABD89E44A4C4}" dt="2018-04-07T10:36:30.156" v="3159" actId="478"/>
          <ac:graphicFrameMkLst>
            <pc:docMk/>
            <pc:sldMk cId="2658523376" sldId="363"/>
            <ac:graphicFrameMk id="5" creationId="{0C629250-9074-4CD5-8501-2469E5E6ECB2}"/>
          </ac:graphicFrameMkLst>
        </pc:graphicFrameChg>
      </pc:sldChg>
      <pc:sldChg chg="modSp add">
        <pc:chgData name="Olga Maksimenkova" userId="f2714537069f5c5f" providerId="LiveId" clId="{740821F3-EFF3-44C3-B823-ABD89E44A4C4}" dt="2018-04-09T16:02:35.903" v="3584" actId="20577"/>
        <pc:sldMkLst>
          <pc:docMk/>
          <pc:sldMk cId="2485919544" sldId="364"/>
        </pc:sldMkLst>
        <pc:spChg chg="mod">
          <ac:chgData name="Olga Maksimenkova" userId="f2714537069f5c5f" providerId="LiveId" clId="{740821F3-EFF3-44C3-B823-ABD89E44A4C4}" dt="2018-04-09T16:02:35.903" v="3584" actId="20577"/>
          <ac:spMkLst>
            <pc:docMk/>
            <pc:sldMk cId="2485919544" sldId="364"/>
            <ac:spMk id="2" creationId="{00000000-0000-0000-0000-000000000000}"/>
          </ac:spMkLst>
        </pc:spChg>
        <pc:spChg chg="mod">
          <ac:chgData name="Olga Maksimenkova" userId="f2714537069f5c5f" providerId="LiveId" clId="{740821F3-EFF3-44C3-B823-ABD89E44A4C4}" dt="2018-04-07T10:43:21.546" v="3558" actId="20577"/>
          <ac:spMkLst>
            <pc:docMk/>
            <pc:sldMk cId="2485919544" sldId="364"/>
            <ac:spMk id="4" creationId="{00000000-0000-0000-0000-000000000000}"/>
          </ac:spMkLst>
        </pc:spChg>
      </pc:sldChg>
      <pc:sldChg chg="add">
        <pc:chgData name="Olga Maksimenkova" userId="f2714537069f5c5f" providerId="LiveId" clId="{740821F3-EFF3-44C3-B823-ABD89E44A4C4}" dt="2018-04-09T15:57:33.803" v="3567"/>
        <pc:sldMkLst>
          <pc:docMk/>
          <pc:sldMk cId="3795025222" sldId="365"/>
        </pc:sldMkLst>
      </pc:sldChg>
      <pc:sldChg chg="add">
        <pc:chgData name="Olga Maksimenkova" userId="f2714537069f5c5f" providerId="LiveId" clId="{740821F3-EFF3-44C3-B823-ABD89E44A4C4}" dt="2018-04-09T15:57:33.803" v="3567"/>
        <pc:sldMkLst>
          <pc:docMk/>
          <pc:sldMk cId="2886401122" sldId="36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850C4DE-AF14-4582-889A-7CFA584CA1E0}" type="datetimeFigureOut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519A847-C010-4499-B1C2-4E2E947D9A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165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DC29779-9140-41DE-B968-531B11A5F519}" type="datetimeFigureOut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048DDDE-8552-4D5E-8F01-8DC87D8C23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19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84A6B-1E48-4C51-95F0-AD0425578AF6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9553-E3A1-42BC-B3CD-6CC90B33CE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11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1FEA6-1A18-4C37-BAC2-E2D6294603C0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F77DB-AA0C-41B0-B306-93FB849172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62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B3B7-2BF6-43C9-BD1F-1A15C4040E37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65559-D17F-4021-87CE-D702F543D4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56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C7B0-C8D0-46DE-98A0-4F5B5690C504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16B17-54B6-49E3-A7C9-276571EE33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0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9BA8C-919F-4B48-AAB7-2CFDEEF7F7EF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258D5-9FD6-423E-B463-B253F6DB03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39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02FC4-8AFF-45D3-92E3-F9A9DC26D72C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CA5C6-2EB2-4C67-9682-4FD089602C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5148-CFF5-424F-93A2-84476F3BD584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A458D-5B5B-4E74-B55E-E768C75530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29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5148-CFF5-424F-93A2-84476F3BD584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A458D-5B5B-4E74-B55E-E768C75530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292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2298-DE27-48B2-9150-5C9B9028E9BE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2E4-A2FD-4932-8FCD-2CDE998E9F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239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3825-5F9D-4CAD-A2C4-85BC3DE5AE01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2088A-F097-4D7A-BACB-71E0D57564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368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F57CE-6366-4850-9315-F2FCDEE20DD1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04A15-7D9E-4F0B-B2C2-E7C6974E33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8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045B-044E-4E6A-8C00-CD3C08B5A15F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3039F-AB53-4952-B4DD-621E0C2F48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356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F80A290D-868B-4A24-A285-47F3F65414D1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7D29C7-3377-4E5A-8AB7-1CF5F1B8602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pro/tutorial/618/csharp-tutorial-serialize-objects-to-a-file" TargetMode="External"/><Relationship Id="rId2" Type="http://schemas.openxmlformats.org/officeDocument/2006/relationships/hyperlink" Target="https://msdn.microsoft.com/ru-ru/library/system.runtime.serialization.formatters.binary.binaryformatter(v=vs.110).aspx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hamas10/css-color-names/blob/master/css-color-names.jso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drawing.colortranslator?view=net-6.0" TargetMode="External"/><Relationship Id="rId2" Type="http://schemas.openxmlformats.org/officeDocument/2006/relationships/hyperlink" Target="https://docs.microsoft.com/ru-ru/dotnet/api/system.drawing.color?view=net-6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ru-ru/dotnet/api/system.drawing.colorconverter?view=net-6.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ysimmons/colors.json/blob/master/colors.js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vstudio/2baksw0z(v=vs.100).asp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e5aakyae(v=vs.110).asp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publications/files/ECMA-ST/ECMA-404.pdf" TargetMode="External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ru-ru/dotnet/framework/wcf/feature-details/how-to-serialize-and-deserialize-json-data" TargetMode="External"/><Relationship Id="rId5" Type="http://schemas.openxmlformats.org/officeDocument/2006/relationships/hyperlink" Target="https://www.c-sharpcorner.com/article/json-serialization-and-deserialization-in-c-sharp/" TargetMode="External"/><Relationship Id="rId4" Type="http://schemas.openxmlformats.org/officeDocument/2006/relationships/hyperlink" Target="https://msdn.microsoft.com/ru-ru/library/system.runtime.serialization.json.datacontractjsonserializer(v=vs.110).asp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system.runtime.serialization.json.datacontractjsonserializer(v=vs.110).aspx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publications/files/ECMA-ST/ECMA-404.pdf" TargetMode="External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framework/wcf/feature-details/how-to-serialize-and-deserialize-json-dat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framework/wcf/feature-details/how-to-serialize-and-deserialize-jso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11188" y="2060575"/>
            <a:ext cx="77724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</a:t>
            </a: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6b2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5863" y="4149725"/>
            <a:ext cx="6835775" cy="1655763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ru-RU" b="1" dirty="0">
                <a:solidFill>
                  <a:srgbClr val="009900"/>
                </a:solidFill>
              </a:rPr>
              <a:t>JSON</a:t>
            </a:r>
            <a:r>
              <a:rPr lang="ru-RU" altLang="ru-RU" b="1" dirty="0">
                <a:solidFill>
                  <a:srgbClr val="009900"/>
                </a:solidFill>
              </a:rPr>
              <a:t>-</a:t>
            </a:r>
            <a:r>
              <a:rPr lang="ru-RU" altLang="ru-RU" b="1" dirty="0" err="1">
                <a:solidFill>
                  <a:srgbClr val="009900"/>
                </a:solidFill>
              </a:rPr>
              <a:t>сериализация</a:t>
            </a:r>
            <a:r>
              <a:rPr lang="en-US" altLang="ru-RU" b="1" dirty="0">
                <a:solidFill>
                  <a:srgbClr val="009900"/>
                </a:solidFill>
              </a:rPr>
              <a:t>. </a:t>
            </a:r>
          </a:p>
          <a:p>
            <a:pPr lvl="1" eaLnBrk="1" hangingPunct="1"/>
            <a:r>
              <a:rPr lang="ru-RU" altLang="ru-RU" sz="2800" b="1" dirty="0">
                <a:solidFill>
                  <a:srgbClr val="009900"/>
                </a:solidFill>
              </a:rPr>
              <a:t>Контракты данных.</a:t>
            </a: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62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Дисциплина «Программирование»	</a:t>
            </a:r>
          </a:p>
        </p:txBody>
      </p:sp>
    </p:spTree>
    <p:extLst>
      <p:ext uri="{BB962C8B-B14F-4D97-AF65-F5344CB8AC3E}">
        <p14:creationId xmlns:p14="http://schemas.microsoft.com/office/powerpoint/2010/main" val="34620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196413"/>
            <a:ext cx="8229600" cy="630407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2. Классы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Human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Professor.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D958-7990-4AF2-B42C-710FD8722591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7" y="1124744"/>
            <a:ext cx="4824536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Human() {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9668" y="3929766"/>
            <a:ext cx="6336703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Professor(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 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2265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5529" y="116632"/>
            <a:ext cx="8229600" cy="72008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Код из прошлого семинара </a:t>
            </a:r>
            <a:b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(бинарная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сериализация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D958-7990-4AF2-B42C-710FD8722591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65529" y="1111725"/>
            <a:ext cx="8138919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staff;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Staff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staff;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Dept(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staffList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.DeptName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staff=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staffList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  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Departments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3125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052736"/>
            <a:ext cx="8568952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HSE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HSE.UniversityName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"NRU HSE"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b="1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deptStaff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"Ivanov"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Petrov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b="1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deptStaff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HSE.Departments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HSE.Departments.Add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7524" y="4941168"/>
            <a:ext cx="8568952" cy="13234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/>
              <a:t>BinaryFormatter</a:t>
            </a:r>
            <a:r>
              <a:rPr lang="en-US" sz="1600" b="1" dirty="0"/>
              <a:t> Class </a:t>
            </a:r>
          </a:p>
          <a:p>
            <a:r>
              <a:rPr lang="en-US" sz="1600" dirty="0"/>
              <a:t>[</a:t>
            </a:r>
            <a:r>
              <a:rPr lang="en-US" sz="1600" dirty="0">
                <a:hlinkClick r:id="rId2"/>
              </a:rPr>
              <a:t>https://msdn.microsoft.com/ru-ru/library/system.runtime.serialization.formatters.binary.binaryformatter(v=vs.110).aspx</a:t>
            </a:r>
            <a:r>
              <a:rPr lang="en-US" sz="1600" dirty="0"/>
              <a:t>]</a:t>
            </a:r>
          </a:p>
          <a:p>
            <a:r>
              <a:rPr lang="en-US" sz="1600" b="1" dirty="0"/>
              <a:t>C# tutorial – Serialize objects to a file </a:t>
            </a:r>
          </a:p>
          <a:p>
            <a:r>
              <a:rPr lang="en-US" sz="1600" dirty="0"/>
              <a:t>[</a:t>
            </a:r>
            <a:r>
              <a:rPr lang="en-US" sz="1600" dirty="0">
                <a:hlinkClick r:id="rId3"/>
              </a:rPr>
              <a:t>http://tech.pro/tutorial/618/csharp-tutorial-serialize-objects-to-a-file</a:t>
            </a:r>
            <a:r>
              <a:rPr lang="en-US" sz="1600" dirty="0"/>
              <a:t>]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894730"/>
            <a:ext cx="385624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Создание объекта  «университет»</a:t>
            </a:r>
          </a:p>
        </p:txBody>
      </p:sp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04EAC190-CE48-AB45-81BD-1D0B65C7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9" y="116632"/>
            <a:ext cx="8229600" cy="72008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Код из прошлого семинара (бинарная)</a:t>
            </a:r>
          </a:p>
        </p:txBody>
      </p:sp>
    </p:spTree>
    <p:extLst>
      <p:ext uri="{BB962C8B-B14F-4D97-AF65-F5344CB8AC3E}">
        <p14:creationId xmlns:p14="http://schemas.microsoft.com/office/powerpoint/2010/main" val="99744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D958-7990-4AF2-B42C-710FD8722591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7524" y="892384"/>
            <a:ext cx="8568952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binformatter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Сериализация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"BinSer.dat"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FileShare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binformatter.Serialize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(file, HSE);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Десериализация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.OpenRead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"BinSer.dat"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binformatter.Deserialize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(file);</a:t>
            </a:r>
          </a:p>
          <a:p>
            <a:r>
              <a:rPr lang="ru-RU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"Binary -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HSEdeserial.UniversityName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HSEdeserial.Departments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d.Staff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(h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d.DeptName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prof.: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B191E7B0-7A49-124A-9E76-2314D113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9" y="116632"/>
            <a:ext cx="8229600" cy="720080"/>
          </a:xfrm>
        </p:spPr>
        <p:txBody>
          <a:bodyPr/>
          <a:lstStyle/>
          <a:p>
            <a:r>
              <a:rPr lang="ru-RU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Код из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прошлого семинара (бинарная)</a:t>
            </a:r>
          </a:p>
        </p:txBody>
      </p:sp>
    </p:spTree>
    <p:extLst>
      <p:ext uri="{BB962C8B-B14F-4D97-AF65-F5344CB8AC3E}">
        <p14:creationId xmlns:p14="http://schemas.microsoft.com/office/powerpoint/2010/main" val="48090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Цвета и их коды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58D5-9FD6-423E-B463-B253F6DB03B3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6" name="TextBox 5"/>
          <p:cNvSpPr txBox="1"/>
          <p:nvPr/>
        </p:nvSpPr>
        <p:spPr>
          <a:xfrm>
            <a:off x="533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2900" y="990600"/>
            <a:ext cx="84582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Знакомство со структурой </a:t>
            </a: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JSON-</a:t>
            </a:r>
            <a:r>
              <a:rPr lang="ru-RU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файлов</a:t>
            </a:r>
            <a:endParaRPr lang="en-US" sz="20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JSON-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файле (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https://github.com/bahamas10/css-color-names/blob/master/css-color-names.json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сохранён справочник цветов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web-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палитры.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Сохраните этот файл к себе на диск, в папку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программе опишите класс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MyColor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представления в программе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web-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цветов. Поля класса: имя цвета (строка),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R-G-B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компоненты (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Прочитайте данные в объекты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MyColor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(обычным способом для чтения текста, поскольку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css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-color-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names.json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 только один объект)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Разработайте оконное приложение, которое по данным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css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-color-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names.json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выводит на экран палитру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web-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цветов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Дополнительно потребуется: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преобразующий шестнадцатеричное представление цвета в три значения типа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R-G-B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составляющих (самостоятельно определите будет ли он статическим или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экземплярным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упрощения работы с набором цветов может быть разработан класс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MyColorsList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отвечающий за групповые операции над цветами.</a:t>
            </a:r>
          </a:p>
        </p:txBody>
      </p:sp>
    </p:spTree>
    <p:extLst>
      <p:ext uri="{BB962C8B-B14F-4D97-AF65-F5344CB8AC3E}">
        <p14:creationId xmlns:p14="http://schemas.microsoft.com/office/powerpoint/2010/main" val="370201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D106561-7F84-43BD-9B2E-47FA777A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3: справочная информация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55549AC-C510-4F46-87E1-901392FBE08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400" dirty="0"/>
              <a:t>Структура </a:t>
            </a:r>
            <a:r>
              <a:rPr lang="en-US" sz="2400" dirty="0"/>
              <a:t>Color</a:t>
            </a:r>
            <a:r>
              <a:rPr lang="ru-RU" sz="2400" dirty="0"/>
              <a:t> (</a:t>
            </a:r>
            <a:r>
              <a:rPr lang="en-US" sz="2400" dirty="0">
                <a:hlinkClick r:id="rId2"/>
              </a:rPr>
              <a:t>https://docs.microsoft.com/ru-ru/dotnet/api/system.drawing.color?view=net-6.0</a:t>
            </a:r>
            <a:r>
              <a:rPr lang="ru-RU" sz="2400" dirty="0"/>
              <a:t>) </a:t>
            </a:r>
          </a:p>
          <a:p>
            <a:r>
              <a:rPr lang="ru-RU" sz="2400" dirty="0"/>
              <a:t>Класс </a:t>
            </a:r>
            <a:r>
              <a:rPr lang="en-US" sz="2400" dirty="0" err="1"/>
              <a:t>ColorTranslator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https://docs.microsoft.com/ru-ru/dotnet/api/system.drawing.colortranslator?view=net-6.0</a:t>
            </a:r>
            <a:r>
              <a:rPr lang="en-US" sz="2400" dirty="0"/>
              <a:t>)</a:t>
            </a:r>
          </a:p>
          <a:p>
            <a:r>
              <a:rPr lang="ru-RU" sz="2400" dirty="0"/>
              <a:t>Класс </a:t>
            </a:r>
            <a:r>
              <a:rPr lang="en-US" sz="2400" dirty="0" err="1"/>
              <a:t>ColorConverter</a:t>
            </a:r>
            <a:r>
              <a:rPr lang="ru-RU" sz="2400" dirty="0"/>
              <a:t> (</a:t>
            </a:r>
            <a:r>
              <a:rPr lang="en-US" sz="2400" dirty="0">
                <a:hlinkClick r:id="rId4"/>
              </a:rPr>
              <a:t>https://docs.microsoft.com/ru-ru/dotnet/api/system.drawing.colorconverter?view=net-6.0</a:t>
            </a:r>
            <a:r>
              <a:rPr lang="ru-RU" sz="2400" dirty="0"/>
              <a:t>)</a:t>
            </a:r>
          </a:p>
          <a:p>
            <a:endParaRPr lang="en-US" sz="2400" dirty="0"/>
          </a:p>
          <a:p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4B7390-77D7-4DE0-B0E3-D88D5907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660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AEF45-8479-4ACB-8546-E557B60B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Цвета с прозрачностью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828883-AAE5-419F-9030-EC0D4701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000" dirty="0"/>
              <a:t>Создайте новый проект и дополните класс </a:t>
            </a:r>
            <a:r>
              <a:rPr lang="en-US" sz="2000" b="1" dirty="0" err="1"/>
              <a:t>MyColor</a:t>
            </a:r>
            <a:r>
              <a:rPr lang="en-US" sz="2000" dirty="0"/>
              <a:t> </a:t>
            </a:r>
            <a:r>
              <a:rPr lang="ru-RU" sz="2000" dirty="0"/>
              <a:t> из предыдущей задачи значением прозрачности (для этого добавим поле </a:t>
            </a:r>
            <a:r>
              <a:rPr lang="en-US" sz="2000" b="1" dirty="0"/>
              <a:t>byte alpha</a:t>
            </a:r>
            <a:r>
              <a:rPr lang="ru-RU" sz="2000" dirty="0"/>
              <a:t>). </a:t>
            </a:r>
          </a:p>
          <a:p>
            <a:r>
              <a:rPr lang="ru-RU" sz="2000" dirty="0"/>
              <a:t>Заполните объекты </a:t>
            </a:r>
            <a:r>
              <a:rPr lang="en-US" sz="2000" b="1" dirty="0" err="1"/>
              <a:t>MyColor</a:t>
            </a:r>
            <a:r>
              <a:rPr lang="en-US" sz="2000" b="1" dirty="0"/>
              <a:t> </a:t>
            </a:r>
            <a:r>
              <a:rPr lang="ru-RU" sz="2000" dirty="0"/>
              <a:t>на основе данных файла (</a:t>
            </a:r>
            <a:r>
              <a:rPr lang="en-US" sz="2000" dirty="0">
                <a:hlinkClick r:id="rId2"/>
              </a:rPr>
              <a:t>https://github.com/corysimmons/colors.json/blob/master/colors.json</a:t>
            </a:r>
            <a:r>
              <a:rPr lang="ru-RU" sz="2000" dirty="0"/>
              <a:t>). Как и в предыдущей задаче – это справочник, с одним объектом, поэтому быстрее читать его как текстовый файл. </a:t>
            </a:r>
          </a:p>
          <a:p>
            <a:r>
              <a:rPr lang="ru-RU" sz="2000" dirty="0"/>
              <a:t>Обратите внимание, что значения </a:t>
            </a:r>
            <a:r>
              <a:rPr lang="en-US" sz="2000" dirty="0"/>
              <a:t>RGB-</a:t>
            </a:r>
            <a:r>
              <a:rPr lang="ru-RU" sz="2000" dirty="0"/>
              <a:t>компонент представлены в массиве значений типа </a:t>
            </a:r>
            <a:r>
              <a:rPr lang="en-US" sz="2000" dirty="0"/>
              <a:t>byte</a:t>
            </a:r>
            <a:r>
              <a:rPr lang="ru-RU" sz="2000" dirty="0"/>
              <a:t>, последнее значение – сведения о прозрачности цвета, 1 – непрозрачный, другое – прозрачный.</a:t>
            </a:r>
          </a:p>
          <a:p>
            <a:r>
              <a:rPr lang="ru-RU" sz="2000" dirty="0"/>
              <a:t>Сформируйте таблицу цветов в оконном приложении.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C39054D-460D-4206-A26B-FFD90DAB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078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9105"/>
            <a:ext cx="8229600" cy="70609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Атрибуты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XmlSerializer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730" y="836712"/>
            <a:ext cx="8424734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XmlAttribute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"HumanName"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Human() {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3717032"/>
            <a:ext cx="8424936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Professor() {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Professor(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 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5445224"/>
            <a:ext cx="8424936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Controlling XML-serialization using attributes </a:t>
            </a:r>
          </a:p>
          <a:p>
            <a:r>
              <a:rPr lang="en-US" sz="1600" dirty="0"/>
              <a:t>[</a:t>
            </a:r>
            <a:r>
              <a:rPr lang="ru-RU" sz="1600" dirty="0">
                <a:hlinkClick r:id="rId2"/>
              </a:rPr>
              <a:t>https://msdn.microsoft.com/en-us/library/vstudio/2baksw0z(v=vs.100).aspx</a:t>
            </a:r>
            <a:r>
              <a:rPr lang="en-US" sz="1600" dirty="0"/>
              <a:t>]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1362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9804"/>
            <a:ext cx="8229600" cy="70609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48690"/>
            <a:ext cx="8496944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XmlAttribute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DeptName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staff;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XmlArray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"Staff"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XmlArrayItem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"StaffItem"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Staff {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staff;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staff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staffList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.DeptName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staff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staffList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XmlArray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"Departments"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XmlArrayItem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DeptItem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Departments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520" y="2322753"/>
            <a:ext cx="7416824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174668" y="798419"/>
            <a:ext cx="2890664" cy="804914"/>
          </a:xfrm>
          <a:prstGeom prst="wedgeRoundRectCallout">
            <a:avLst>
              <a:gd name="adj1" fmla="val -48851"/>
              <a:gd name="adj2" fmla="val 151218"/>
              <a:gd name="adj3" fmla="val 16667"/>
            </a:avLst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Указываем, как именно </a:t>
            </a:r>
            <a:r>
              <a:rPr lang="ru-RU" dirty="0" err="1"/>
              <a:t>сериализовать</a:t>
            </a:r>
            <a:r>
              <a:rPr lang="ru-RU" dirty="0"/>
              <a:t> коллекцию</a:t>
            </a:r>
          </a:p>
        </p:txBody>
      </p:sp>
    </p:spTree>
    <p:extLst>
      <p:ext uri="{BB962C8B-B14F-4D97-AF65-F5344CB8AC3E}">
        <p14:creationId xmlns:p14="http://schemas.microsoft.com/office/powerpoint/2010/main" val="172092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753" y="116632"/>
            <a:ext cx="8229600" cy="63408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Фрагмент из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Main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19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069" y="836712"/>
            <a:ext cx="8712968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});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Сериализация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"XmlSer.xml"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FileShare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xmlserializer.Serialize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(file, HSE);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Десериализация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.OpenRead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"XmlSer.xml"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xmlserializer.Deserialize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HSEdeserial.Departments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d.Staff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(h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d.DeptName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prof.: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0547" y="6021288"/>
            <a:ext cx="8726490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/>
              <a:t>XmlSerializer</a:t>
            </a:r>
            <a:r>
              <a:rPr lang="en-US" sz="1600" b="1" dirty="0"/>
              <a:t> Constructor (Type, Type[])</a:t>
            </a:r>
          </a:p>
          <a:p>
            <a:r>
              <a:rPr lang="en-US" sz="1600" dirty="0"/>
              <a:t>[</a:t>
            </a:r>
            <a:r>
              <a:rPr lang="ru-RU" sz="1600" dirty="0">
                <a:hlinkClick r:id="rId2"/>
              </a:rPr>
              <a:t>https://msdn.microsoft.com/ru-ru/library/e5aakyae(v=vs.110).aspx</a:t>
            </a:r>
            <a:r>
              <a:rPr lang="en-US" sz="1600" dirty="0"/>
              <a:t>]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773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C9C58-8B94-4E98-AC92-39A98B00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JSON: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справочная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623AA9-F563-4054-86C9-A5DC98F4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Introducing JSON </a:t>
            </a:r>
            <a:r>
              <a:rPr lang="ru-RU" sz="2000" dirty="0"/>
              <a:t>(</a:t>
            </a:r>
            <a:r>
              <a:rPr lang="en-US" sz="2000" dirty="0">
                <a:hlinkClick r:id="rId2"/>
              </a:rPr>
              <a:t>http://json.org</a:t>
            </a:r>
            <a:r>
              <a:rPr lang="ru-RU" sz="2000" dirty="0"/>
              <a:t>)</a:t>
            </a:r>
          </a:p>
          <a:p>
            <a:r>
              <a:rPr lang="en-US" sz="2000" dirty="0"/>
              <a:t>Standard ECMA-404 </a:t>
            </a:r>
            <a:r>
              <a:rPr lang="ru-RU" sz="2000" dirty="0"/>
              <a:t>(</a:t>
            </a:r>
            <a:r>
              <a:rPr lang="en-US" sz="2000" dirty="0">
                <a:hlinkClick r:id="rId3"/>
              </a:rPr>
              <a:t>http://www.ecma-international.org/publications/files/ECMA-ST/ECMA-404.pdf</a:t>
            </a:r>
            <a:r>
              <a:rPr lang="ru-RU" sz="2000" dirty="0"/>
              <a:t>)</a:t>
            </a:r>
          </a:p>
          <a:p>
            <a:r>
              <a:rPr lang="en-US" sz="2000" dirty="0"/>
              <a:t>D</a:t>
            </a:r>
            <a:r>
              <a:rPr lang="pt-BR" sz="2000" dirty="0"/>
              <a:t>ataContractJsonSerializer – класс (</a:t>
            </a:r>
            <a:r>
              <a:rPr lang="pt-BR" sz="2000" dirty="0">
                <a:hlinkClick r:id="rId4"/>
              </a:rPr>
              <a:t>https://msdn.microsoft.com/ru-ru/library/system.runtime.serialization.json.datacontractjsonserializer(v=vs.110).aspx</a:t>
            </a:r>
            <a:r>
              <a:rPr lang="pt-BR" sz="2000" dirty="0"/>
              <a:t>) </a:t>
            </a:r>
            <a:endParaRPr lang="ru-RU" sz="2000" dirty="0"/>
          </a:p>
          <a:p>
            <a:r>
              <a:rPr lang="en-US" sz="2000" dirty="0"/>
              <a:t>JSON Serialization And Deserialization In C#</a:t>
            </a:r>
            <a:r>
              <a:rPr lang="ru-RU" sz="2000" dirty="0"/>
              <a:t> (</a:t>
            </a:r>
            <a:r>
              <a:rPr lang="en-US" sz="2000" dirty="0">
                <a:hlinkClick r:id="rId5"/>
              </a:rPr>
              <a:t>https://www.c-sharpcorner.com/article/json-serialization-and-deserialization-in-c-sharp/</a:t>
            </a:r>
            <a:r>
              <a:rPr lang="ru-RU" sz="2000" dirty="0"/>
              <a:t>) </a:t>
            </a:r>
            <a:endParaRPr lang="en-US" sz="2000" dirty="0"/>
          </a:p>
          <a:p>
            <a:r>
              <a:rPr lang="ru-RU" sz="2000" dirty="0"/>
              <a:t>Практическое руководство. </a:t>
            </a:r>
            <a:r>
              <a:rPr lang="ru-RU" sz="2000" dirty="0" err="1"/>
              <a:t>Сериализация</a:t>
            </a:r>
            <a:r>
              <a:rPr lang="ru-RU" sz="2000" dirty="0"/>
              <a:t> и </a:t>
            </a:r>
            <a:r>
              <a:rPr lang="ru-RU" sz="2000" dirty="0" err="1"/>
              <a:t>десериализация</a:t>
            </a:r>
            <a:r>
              <a:rPr lang="ru-RU" sz="2000" dirty="0"/>
              <a:t> данных JSON</a:t>
            </a:r>
            <a:r>
              <a:rPr lang="en-US" sz="2000" dirty="0"/>
              <a:t> (</a:t>
            </a:r>
            <a:r>
              <a:rPr lang="en-US" sz="2000" dirty="0">
                <a:hlinkClick r:id="rId6"/>
              </a:rPr>
              <a:t>https://docs.microsoft.com/ru-ru/dotnet/framework/wcf/feature-details/how-to-serialize-and-deserialize-json-data</a:t>
            </a:r>
            <a:r>
              <a:rPr lang="en-US" sz="2000" dirty="0"/>
              <a:t>) 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478BC0-B709-4228-AE28-5A66190A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58D5-9FD6-423E-B463-B253F6DB03B3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8892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6.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JSON-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сериализация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20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350009" y="980728"/>
            <a:ext cx="844398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Использовать для сохранения данных задачи 5 </a:t>
            </a:r>
            <a:r>
              <a:rPr lang="en-US" b="1" dirty="0"/>
              <a:t>JSON</a:t>
            </a:r>
            <a:r>
              <a:rPr lang="ru-RU" b="1" dirty="0"/>
              <a:t>-</a:t>
            </a:r>
            <a:r>
              <a:rPr lang="ru-RU" b="1" dirty="0" err="1"/>
              <a:t>сериализацию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0009" y="1484784"/>
            <a:ext cx="8443981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"Human"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Human() {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0009" y="4230588"/>
            <a:ext cx="8443981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"Professors"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PubNumb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Professor() {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Professor(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PubNumb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85919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071" y="110861"/>
            <a:ext cx="8229600" cy="490066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6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41506" y="692696"/>
            <a:ext cx="844073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"Department"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DepartmentName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DeptName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staff;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StaffList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Staff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staff;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staff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staffList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.DeptName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staff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staffList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"University"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UniversityName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Departments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96551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83"/>
            <a:ext cx="8229600" cy="515384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6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535166"/>
            <a:ext cx="8640960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HSE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HSE.UniversityName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"NRU HSE"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deptStaff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"Ivanov"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,100),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Petrov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89)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deptStaff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HSE.Departments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HSE.Departments.Add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(SE);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DataContractJsonSerializer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jsonser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DataContractJsonSerializer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)});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../../../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JSONSer.json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FileShare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jsonser.WriteObject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(file, HSE);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949280"/>
            <a:ext cx="8640960" cy="8309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 err="1"/>
              <a:t>DataContractJsonSerializer</a:t>
            </a:r>
            <a:r>
              <a:rPr lang="ru-RU" sz="1600" b="1" dirty="0"/>
              <a:t> – класс</a:t>
            </a:r>
          </a:p>
          <a:p>
            <a:r>
              <a:rPr lang="ru-RU" sz="1600" dirty="0"/>
              <a:t>[</a:t>
            </a:r>
            <a:r>
              <a:rPr lang="ru-RU" sz="1600" dirty="0">
                <a:hlinkClick r:id="rId2"/>
              </a:rPr>
              <a:t>https://msdn.microsoft.com/ru-ru/library/system.runtime.serialization.json.datacontractjsonserializer(v=vs.110).aspx</a:t>
            </a:r>
            <a:r>
              <a:rPr lang="ru-RU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7323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6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23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501949"/>
            <a:ext cx="8712968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Departments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{"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DepartmentName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":"SE","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StaffList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{"__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Professors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:#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JSONSerialization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Ivanov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{"__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Professors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:#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JSONSerialization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]}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],"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UniversityName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":"NRU HSE"}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809486"/>
            <a:ext cx="4968552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Departments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</p:txBody>
      </p:sp>
      <p:cxnSp>
        <p:nvCxnSpPr>
          <p:cNvPr id="7" name="Прямая со стрелкой 6"/>
          <p:cNvCxnSpPr>
            <a:stCxn id="5" idx="2"/>
          </p:cNvCxnSpPr>
          <p:nvPr/>
        </p:nvCxnSpPr>
        <p:spPr>
          <a:xfrm flipH="1">
            <a:off x="1619672" y="1394261"/>
            <a:ext cx="1044116" cy="1561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286000" y="3105835"/>
            <a:ext cx="4086200" cy="3385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DepartmentName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2483768" y="1988840"/>
            <a:ext cx="1728192" cy="11169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3717032"/>
            <a:ext cx="8712968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Дополнить код так, чтобы в выходном файле для профессоров сохранялась информация о количестве публикаций.</a:t>
            </a:r>
          </a:p>
          <a:p>
            <a:r>
              <a:rPr lang="ru-RU" b="1" dirty="0"/>
              <a:t>В коде основной программы добавить </a:t>
            </a:r>
            <a:r>
              <a:rPr lang="ru-RU" b="1" dirty="0" err="1"/>
              <a:t>демо-десериализацию</a:t>
            </a:r>
            <a:r>
              <a:rPr lang="ru-RU" b="1" dirty="0"/>
              <a:t> объекта из полученного файла. Вывести на экран список профессоров и количество их публикаций.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5378118"/>
            <a:ext cx="8712968" cy="923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JSON</a:t>
            </a:r>
            <a:r>
              <a:rPr lang="en-US" dirty="0"/>
              <a:t> </a:t>
            </a:r>
            <a:r>
              <a:rPr lang="ru-RU" dirty="0"/>
              <a:t>[</a:t>
            </a:r>
            <a:r>
              <a:rPr lang="ru-RU" dirty="0">
                <a:hlinkClick r:id="rId2"/>
              </a:rPr>
              <a:t>http://json.org</a:t>
            </a:r>
            <a:r>
              <a:rPr lang="ru-RU" dirty="0"/>
              <a:t>]</a:t>
            </a:r>
          </a:p>
          <a:p>
            <a:r>
              <a:rPr lang="ru-RU" b="1" dirty="0"/>
              <a:t>JSON - ECMA-404 </a:t>
            </a:r>
          </a:p>
          <a:p>
            <a:r>
              <a:rPr lang="ru-RU" dirty="0"/>
              <a:t>[</a:t>
            </a:r>
            <a:r>
              <a:rPr lang="ru-RU" dirty="0">
                <a:hlinkClick r:id="rId3"/>
              </a:rPr>
              <a:t>http://www.ecma-international.org/publications/files/ECMA-ST/ECMA-404.pdf</a:t>
            </a:r>
            <a:r>
              <a:rPr lang="ru-RU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429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6FDFB-028C-4C92-A728-99C168D3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7. Разбор формата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3641B-A40F-4A06-A755-A5F1EF077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166018"/>
            <a:ext cx="8229600" cy="4777582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000" dirty="0"/>
              <a:t>Чтение данных о нескольких однотипных объектах из </a:t>
            </a:r>
            <a:r>
              <a:rPr lang="en-US" sz="2000" dirty="0"/>
              <a:t>JSON</a:t>
            </a:r>
            <a:r>
              <a:rPr lang="ru-RU" sz="2000" dirty="0"/>
              <a:t>-файла</a:t>
            </a:r>
            <a:endParaRPr lang="en-US" sz="2000" dirty="0"/>
          </a:p>
          <a:p>
            <a:r>
              <a:rPr lang="ru-RU" sz="2000" dirty="0"/>
              <a:t>Данные о студентах и их успеваемости хранятся в файле</a:t>
            </a:r>
            <a:endParaRPr lang="en-US" sz="2000" dirty="0"/>
          </a:p>
          <a:p>
            <a:r>
              <a:rPr lang="ru-RU" sz="2000" dirty="0"/>
              <a:t>В программе описать класс </a:t>
            </a:r>
            <a:r>
              <a:rPr lang="en-US" sz="2000" b="1" dirty="0"/>
              <a:t>Student</a:t>
            </a:r>
            <a:r>
              <a:rPr lang="ru-RU" sz="2000" dirty="0"/>
              <a:t> поля класса определяются</a:t>
            </a:r>
            <a:r>
              <a:rPr lang="en-US" sz="2000" dirty="0"/>
              <a:t> </a:t>
            </a:r>
            <a:r>
              <a:rPr lang="ru-RU" sz="2000" dirty="0"/>
              <a:t>данными файла</a:t>
            </a:r>
            <a:r>
              <a:rPr lang="en-US" sz="2000" dirty="0"/>
              <a:t> </a:t>
            </a:r>
            <a:r>
              <a:rPr lang="en-US" sz="2000" b="1" dirty="0" err="1"/>
              <a:t>Students.json</a:t>
            </a:r>
            <a:r>
              <a:rPr lang="ru-RU" sz="2000" dirty="0"/>
              <a:t>. См. пример (</a:t>
            </a:r>
            <a:r>
              <a:rPr lang="en-US" sz="2000" dirty="0">
                <a:hlinkClick r:id="rId3"/>
              </a:rPr>
              <a:t>https://docs.microsoft.com/ru-ru/dotnet/framework/wcf/feature-details/how-to-serialize-and-deserialize-json-data</a:t>
            </a:r>
            <a:r>
              <a:rPr lang="ru-RU" sz="2000" dirty="0"/>
              <a:t>)</a:t>
            </a:r>
          </a:p>
          <a:p>
            <a:r>
              <a:rPr lang="ru-RU" sz="2000" dirty="0"/>
              <a:t>В консольное окно в табличном виде вывести информацию о студентах и их успеваемости по трём предметам. В подвале таблицы привести средние значения оценок по алгебре, программированию и английскому (точность вывода 2 знака после запятой)</a:t>
            </a:r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A34765-8A8A-418E-98DC-4960DAF1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58D5-9FD6-423E-B463-B253F6DB03B3}" type="slidenum">
              <a:rPr lang="ru-RU" altLang="ru-RU" smtClean="0"/>
              <a:pPr/>
              <a:t>24</a:t>
            </a:fld>
            <a:endParaRPr lang="ru-RU" alt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3217688-2CDF-4A33-9EEC-1C2BBE736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471565"/>
              </p:ext>
            </p:extLst>
          </p:nvPr>
        </p:nvGraphicFramePr>
        <p:xfrm>
          <a:off x="7594600" y="1600200"/>
          <a:ext cx="11938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Объект упаковщика для оболочки" showAsIcon="1" r:id="rId4" imgW="1009080" imgH="604800" progId="Package">
                  <p:embed/>
                </p:oleObj>
              </mc:Choice>
              <mc:Fallback>
                <p:oleObj name="Объект упаковщика для оболочки" showAsIcon="1" r:id="rId4" imgW="1009080" imgH="604800" progId="Package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C3217688-2CDF-4A33-9EEC-1C2BBE7364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4600" y="1600200"/>
                        <a:ext cx="1193800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33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CFDDD-28CD-4DD6-A11E-03C127E2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2BE2D-0B6B-4A6B-9FA9-503C0BBC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Дополнить задачу </a:t>
            </a:r>
            <a:r>
              <a:rPr lang="en-US" sz="2400" dirty="0"/>
              <a:t>6</a:t>
            </a:r>
            <a:r>
              <a:rPr lang="ru-RU" sz="2400" dirty="0"/>
              <a:t> возможностью сохранения</a:t>
            </a:r>
            <a:r>
              <a:rPr lang="en-US" sz="2400" dirty="0"/>
              <a:t> </a:t>
            </a:r>
            <a:r>
              <a:rPr lang="ru-RU" sz="2400" dirty="0"/>
              <a:t>и получения данных о студентах и их успеваемости, полученных из </a:t>
            </a:r>
            <a:r>
              <a:rPr lang="en-US" sz="2400" b="1" dirty="0" err="1"/>
              <a:t>Students.json</a:t>
            </a:r>
            <a:r>
              <a:rPr lang="en-US" sz="2400" dirty="0"/>
              <a:t>,</a:t>
            </a:r>
            <a:r>
              <a:rPr lang="ru-RU" sz="2400" dirty="0"/>
              <a:t> в </a:t>
            </a:r>
            <a:r>
              <a:rPr lang="en-US" sz="2400" b="1" dirty="0"/>
              <a:t>CSV</a:t>
            </a:r>
            <a:r>
              <a:rPr lang="ru-RU" sz="2400" dirty="0"/>
              <a:t> и </a:t>
            </a:r>
            <a:r>
              <a:rPr lang="en-US" sz="2400" b="1" dirty="0"/>
              <a:t>XML</a:t>
            </a:r>
            <a:r>
              <a:rPr lang="ru-RU" sz="2400" dirty="0"/>
              <a:t> файлы.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A1416A-6AEB-4269-B527-72F3B671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58D5-9FD6-423E-B463-B253F6DB03B3}" type="slidenum">
              <a:rPr lang="ru-RU" altLang="ru-RU" smtClean="0"/>
              <a:pPr/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0942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988FC-76A7-4C7F-B09D-9CCC3AD7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64701-6605-4DEA-A498-5A9C01ED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257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ru-RU" sz="1800" b="1" i="1" dirty="0"/>
              <a:t>Небольшой конвертер данных из </a:t>
            </a:r>
            <a:r>
              <a:rPr lang="en-US" sz="1800" b="1" i="1" dirty="0"/>
              <a:t>CSV </a:t>
            </a:r>
            <a:r>
              <a:rPr lang="ru-RU" sz="1800" b="1" i="1" dirty="0"/>
              <a:t>в</a:t>
            </a:r>
            <a:r>
              <a:rPr lang="en-US" sz="1800" b="1" i="1" dirty="0"/>
              <a:t> JSON</a:t>
            </a:r>
            <a:endParaRPr lang="ru-RU" sz="1800" b="1" i="1" dirty="0"/>
          </a:p>
          <a:p>
            <a:pPr lvl="0"/>
            <a:r>
              <a:rPr lang="ru-RU" sz="1800" dirty="0"/>
              <a:t>Получить данные из файла</a:t>
            </a:r>
            <a:r>
              <a:rPr lang="en-US" sz="1800" dirty="0"/>
              <a:t> abcnews-date-text-shorten.csv</a:t>
            </a:r>
            <a:endParaRPr lang="ru-RU" sz="1800" dirty="0"/>
          </a:p>
          <a:p>
            <a:pPr lvl="0"/>
            <a:r>
              <a:rPr lang="ru-RU" sz="1800" dirty="0"/>
              <a:t>Для каждой записи файла создать объект пользовательского класса </a:t>
            </a:r>
            <a:r>
              <a:rPr lang="en-US" sz="1800" b="1" dirty="0" err="1"/>
              <a:t>FileRecord</a:t>
            </a:r>
            <a:r>
              <a:rPr lang="ru-RU" sz="1800" dirty="0"/>
              <a:t>. Поля класса </a:t>
            </a:r>
            <a:r>
              <a:rPr lang="en-US" sz="1800" b="1" dirty="0" err="1"/>
              <a:t>FileRecord</a:t>
            </a:r>
            <a:r>
              <a:rPr lang="ru-RU" sz="1800" dirty="0"/>
              <a:t> определяются заголовками </a:t>
            </a:r>
            <a:r>
              <a:rPr lang="en-US" sz="1800" dirty="0"/>
              <a:t>abcnews-date-text-shorten.csv</a:t>
            </a:r>
            <a:endParaRPr lang="ru-RU" sz="1800" dirty="0"/>
          </a:p>
          <a:p>
            <a:pPr lvl="0"/>
            <a:r>
              <a:rPr lang="ru-RU" sz="1800" dirty="0"/>
              <a:t>Для представления записей использовать элемент управления </a:t>
            </a:r>
            <a:r>
              <a:rPr lang="en-US" sz="1800" b="1" dirty="0" err="1"/>
              <a:t>DataGridView</a:t>
            </a:r>
            <a:endParaRPr lang="ru-RU" sz="1800" dirty="0"/>
          </a:p>
          <a:p>
            <a:pPr lvl="0"/>
            <a:r>
              <a:rPr lang="ru-RU" sz="1800" dirty="0"/>
              <a:t>Одновременной в </a:t>
            </a:r>
            <a:r>
              <a:rPr lang="en-US" sz="1800" b="1" dirty="0" err="1"/>
              <a:t>DataGridView</a:t>
            </a:r>
            <a:r>
              <a:rPr lang="ru-RU" sz="1800" dirty="0"/>
              <a:t> отображается не более 30 записей файла.</a:t>
            </a:r>
          </a:p>
          <a:p>
            <a:pPr lvl="0"/>
            <a:r>
              <a:rPr lang="ru-RU" sz="1800" dirty="0"/>
              <a:t>При «пролистывании» элемента </a:t>
            </a:r>
            <a:r>
              <a:rPr lang="en-US" sz="1800" b="1" dirty="0" err="1"/>
              <a:t>DataGridView</a:t>
            </a:r>
            <a:r>
              <a:rPr lang="ru-RU" sz="1800" dirty="0"/>
              <a:t> по одной добавлять к отображающимся следующие или предыдущие записи.</a:t>
            </a:r>
          </a:p>
          <a:p>
            <a:r>
              <a:rPr lang="ru-RU" sz="1800" dirty="0"/>
              <a:t>По нажатию кнопки «Упорядочить» упорядочивать записи, выведенные в </a:t>
            </a:r>
            <a:r>
              <a:rPr lang="en-US" sz="1800" b="1" dirty="0" err="1"/>
              <a:t>DataGridView</a:t>
            </a:r>
            <a:r>
              <a:rPr lang="ru-RU" sz="1800" dirty="0"/>
              <a:t> по значению выделенного пользователем поля.</a:t>
            </a:r>
            <a:endParaRPr lang="en-US" sz="1800" dirty="0"/>
          </a:p>
          <a:p>
            <a:r>
              <a:rPr lang="ru-RU" sz="1800" dirty="0"/>
              <a:t>По нажатию кнопки «Выгрузить» все отображённые объекты сохраняются в </a:t>
            </a:r>
            <a:r>
              <a:rPr lang="en-US" sz="1800" dirty="0"/>
              <a:t>JSON-</a:t>
            </a:r>
            <a:r>
              <a:rPr lang="ru-RU" sz="1800" dirty="0"/>
              <a:t>файле.</a:t>
            </a:r>
          </a:p>
          <a:p>
            <a:r>
              <a:rPr lang="ru-RU" sz="1800" dirty="0"/>
              <a:t>По нажатию кнопки «Выгрузить всё» все объекты, данные для которых получен из </a:t>
            </a:r>
            <a:r>
              <a:rPr lang="en-US" sz="1800" dirty="0"/>
              <a:t>abcnews-date-text-shorten.csv</a:t>
            </a:r>
            <a:r>
              <a:rPr lang="ru-RU" sz="1800" dirty="0"/>
              <a:t>, сохраняются в </a:t>
            </a:r>
            <a:r>
              <a:rPr lang="en-US" sz="1800" dirty="0"/>
              <a:t>JSON-</a:t>
            </a:r>
            <a:r>
              <a:rPr lang="ru-RU" sz="1800" dirty="0"/>
              <a:t>файле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DD8927-E82D-4E77-AFF4-EEB2B27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58D5-9FD6-423E-B463-B253F6DB03B3}" type="slidenum">
              <a:rPr lang="ru-RU" altLang="ru-RU" smtClean="0"/>
              <a:pPr/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85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52388" y="260350"/>
            <a:ext cx="8928100" cy="782638"/>
          </a:xfrm>
        </p:spPr>
        <p:txBody>
          <a:bodyPr/>
          <a:lstStyle/>
          <a:p>
            <a:pPr eaLnBrk="1" hangingPunct="1"/>
            <a:r>
              <a:rPr lang="ru-RU" altLang="ru-RU" sz="3200" b="1" dirty="0"/>
              <a:t>«Шаги» </a:t>
            </a:r>
            <a:r>
              <a:rPr lang="ru-RU" altLang="ru-RU" sz="3200" b="1" dirty="0" err="1"/>
              <a:t>сериализации</a:t>
            </a:r>
            <a:endParaRPr lang="ru-RU" altLang="ru-RU" sz="3200" b="1" dirty="0"/>
          </a:p>
        </p:txBody>
      </p:sp>
      <p:sp>
        <p:nvSpPr>
          <p:cNvPr id="6147" name="Прямоугольник 1"/>
          <p:cNvSpPr>
            <a:spLocks noChangeArrowheads="1"/>
          </p:cNvSpPr>
          <p:nvPr/>
        </p:nvSpPr>
        <p:spPr bwMode="auto">
          <a:xfrm>
            <a:off x="412750" y="914400"/>
            <a:ext cx="85677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400" dirty="0"/>
              <a:t>Создать объект класса, разместив в нем атрибуты </a:t>
            </a:r>
            <a:r>
              <a:rPr lang="en-US" altLang="ru-RU" sz="2400" b="1" dirty="0"/>
              <a:t>JSON-</a:t>
            </a:r>
            <a:r>
              <a:rPr lang="ru-RU" altLang="ru-RU" sz="2400" dirty="0" err="1"/>
              <a:t>сериализации</a:t>
            </a:r>
            <a:r>
              <a:rPr lang="ru-RU" altLang="ru-RU" sz="2400" dirty="0"/>
              <a:t>. 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400" dirty="0"/>
              <a:t>Создать поток (</a:t>
            </a:r>
            <a:r>
              <a:rPr lang="en-US" altLang="ru-RU" sz="2400" b="1" dirty="0" err="1"/>
              <a:t>FileStream</a:t>
            </a:r>
            <a:r>
              <a:rPr lang="ru-RU" altLang="ru-RU" sz="2400" dirty="0"/>
              <a:t>) и связать его с файлом для записи. 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400" dirty="0"/>
              <a:t>Создать объект </a:t>
            </a:r>
            <a:r>
              <a:rPr lang="ru-RU" altLang="ru-RU" sz="2400" dirty="0" err="1"/>
              <a:t>сериализации</a:t>
            </a:r>
            <a:r>
              <a:rPr lang="ru-RU" altLang="ru-RU" sz="2400" dirty="0"/>
              <a:t>, называемый </a:t>
            </a:r>
            <a:r>
              <a:rPr lang="ru-RU" altLang="ru-RU" sz="2400" b="1" dirty="0">
                <a:solidFill>
                  <a:srgbClr val="FF0000"/>
                </a:solidFill>
              </a:rPr>
              <a:t>форматером</a:t>
            </a:r>
            <a:r>
              <a:rPr lang="ru-RU" altLang="ru-RU" sz="24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400" dirty="0"/>
              <a:t>Используя метод </a:t>
            </a:r>
            <a:r>
              <a:rPr lang="en-US" altLang="ru-RU" sz="2400" b="1" dirty="0" err="1"/>
              <a:t>WriteObject</a:t>
            </a:r>
            <a:r>
              <a:rPr lang="ru-RU" altLang="ru-RU" sz="2400" b="1" dirty="0"/>
              <a:t>( ) </a:t>
            </a:r>
            <a:r>
              <a:rPr lang="ru-RU" altLang="ru-RU" sz="2400" dirty="0"/>
              <a:t>объекта-форматера сохранить в файловом потоке представление объекта.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400" dirty="0"/>
              <a:t>Закрыть поток.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96EA-426F-4145-BA80-BC39A7E221D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04490" y="3933090"/>
            <a:ext cx="8775998" cy="8309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JSON Serialization (C#) </a:t>
            </a:r>
          </a:p>
          <a:p>
            <a:r>
              <a:rPr lang="en-US" sz="1600" dirty="0"/>
              <a:t>[</a:t>
            </a:r>
            <a:r>
              <a:rPr lang="en-US" sz="1600" dirty="0">
                <a:hlinkClick r:id="rId2"/>
              </a:rPr>
              <a:t>https://docs.microsoft.com/ru-ru/dotnet/framework/</a:t>
            </a:r>
            <a:r>
              <a:rPr lang="en-US" sz="1600" dirty="0" err="1">
                <a:hlinkClick r:id="rId2"/>
              </a:rPr>
              <a:t>wcf</a:t>
            </a:r>
            <a:r>
              <a:rPr lang="en-US" sz="1600" dirty="0">
                <a:hlinkClick r:id="rId2"/>
              </a:rPr>
              <a:t>/feature-details/how-to-serialize-and-</a:t>
            </a:r>
            <a:r>
              <a:rPr lang="en-US" sz="1600" dirty="0" err="1">
                <a:hlinkClick r:id="rId2"/>
              </a:rPr>
              <a:t>deserialize</a:t>
            </a:r>
            <a:r>
              <a:rPr lang="en-US" sz="1600" dirty="0">
                <a:hlinkClick r:id="rId2"/>
              </a:rPr>
              <a:t>-</a:t>
            </a:r>
            <a:r>
              <a:rPr lang="en-US" sz="1600" dirty="0" err="1">
                <a:hlinkClick r:id="rId2"/>
              </a:rPr>
              <a:t>json</a:t>
            </a:r>
            <a:r>
              <a:rPr lang="en-US" sz="1600" dirty="0">
                <a:hlinkClick r:id="rId2"/>
              </a:rPr>
              <a:t>-data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502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58D5-9FD6-423E-B463-B253F6DB03B3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6" name="TextBox 5"/>
          <p:cNvSpPr txBox="1"/>
          <p:nvPr/>
        </p:nvSpPr>
        <p:spPr>
          <a:xfrm>
            <a:off x="533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1143000"/>
            <a:ext cx="8458200" cy="26776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 "Студент" включает фамилию и номер курса.</a:t>
            </a:r>
          </a:p>
          <a:p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 "Группа" включает ее обозначение и список студентов.</a:t>
            </a:r>
          </a:p>
          <a:p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две группы и сохранить их в файле, применяя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сериализацию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Прочитать данные из файла и восстановить объекты класса Группа.</a:t>
            </a:r>
          </a:p>
        </p:txBody>
      </p:sp>
    </p:spTree>
    <p:extLst>
      <p:ext uri="{BB962C8B-B14F-4D97-AF65-F5344CB8AC3E}">
        <p14:creationId xmlns:p14="http://schemas.microsoft.com/office/powerpoint/2010/main" val="288640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15875" y="260350"/>
            <a:ext cx="8928100" cy="504825"/>
          </a:xfrm>
        </p:spPr>
        <p:txBody>
          <a:bodyPr/>
          <a:lstStyle/>
          <a:p>
            <a:pPr eaLnBrk="1" hangingPunct="1"/>
            <a:r>
              <a:rPr lang="ru-RU" altLang="ru-RU" sz="3200" b="1" dirty="0"/>
              <a:t> </a:t>
            </a:r>
            <a:r>
              <a:rPr lang="en-US" altLang="ru-RU" sz="3200" b="1" dirty="0"/>
              <a:t>JSON-</a:t>
            </a:r>
            <a:r>
              <a:rPr lang="ru-RU" altLang="ru-RU" sz="3200" b="1" dirty="0" err="1"/>
              <a:t>сериализация</a:t>
            </a:r>
            <a:r>
              <a:rPr lang="ru-RU" altLang="ru-RU" sz="3200" b="1" dirty="0"/>
              <a:t> объекта</a:t>
            </a: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323849" y="838200"/>
            <a:ext cx="858361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Пространство имен </a:t>
            </a:r>
            <a:r>
              <a:rPr lang="en-US" altLang="ru-RU" sz="2400" b="1" dirty="0">
                <a:solidFill>
                  <a:srgbClr val="FF0000"/>
                </a:solidFill>
              </a:rPr>
              <a:t>JSON</a:t>
            </a:r>
            <a:r>
              <a:rPr lang="ru-RU" altLang="ru-RU" sz="2400" b="1" dirty="0">
                <a:solidFill>
                  <a:srgbClr val="FF0000"/>
                </a:solidFill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</a:rPr>
              <a:t>сериализации</a:t>
            </a:r>
            <a:r>
              <a:rPr lang="ru-RU" altLang="ru-RU" sz="2400" b="1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err="1"/>
              <a:t>System.Runtime.Serialization.Json</a:t>
            </a:r>
            <a:endParaRPr lang="en-US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 b="1" dirty="0">
                <a:solidFill>
                  <a:srgbClr val="FF0000"/>
                </a:solidFill>
              </a:rPr>
              <a:t>Добавить сборку</a:t>
            </a:r>
            <a:r>
              <a:rPr lang="ru-RU" sz="2400" dirty="0"/>
              <a:t> </a:t>
            </a:r>
            <a:r>
              <a:rPr lang="en-US" sz="2400" i="1" dirty="0"/>
              <a:t>System.Runtime.Serialization.dll</a:t>
            </a:r>
            <a:endParaRPr lang="ru-RU" sz="24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Создание форматера – объекта класса: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err="1"/>
              <a:t>DataContractJsonSerializer</a:t>
            </a:r>
            <a:r>
              <a:rPr lang="en-US" altLang="ru-RU" sz="2400" b="1" dirty="0"/>
              <a:t> </a:t>
            </a:r>
            <a:r>
              <a:rPr lang="en-US" altLang="ru-RU" sz="2400" b="1" dirty="0" err="1"/>
              <a:t>formater</a:t>
            </a:r>
            <a:r>
              <a:rPr lang="en-US" altLang="ru-RU" sz="2400" b="1" dirty="0"/>
              <a:t> = new </a:t>
            </a:r>
            <a:r>
              <a:rPr lang="en-US" altLang="ru-RU" sz="2400" b="1" dirty="0" err="1"/>
              <a:t>DataContractJsonSerializer</a:t>
            </a:r>
            <a:r>
              <a:rPr lang="en-US" altLang="ru-RU" sz="2400" b="1" dirty="0"/>
              <a:t>(</a:t>
            </a:r>
            <a:r>
              <a:rPr lang="en-US" altLang="ru-RU" sz="2400" b="1" dirty="0" err="1"/>
              <a:t>typeof</a:t>
            </a:r>
            <a:r>
              <a:rPr lang="en-US" altLang="ru-RU" sz="2400" b="1" dirty="0"/>
              <a:t>(*</a:t>
            </a:r>
            <a:r>
              <a:rPr lang="ru-RU" altLang="ru-RU" sz="2400" b="1" dirty="0" err="1"/>
              <a:t>название_класса</a:t>
            </a:r>
            <a:r>
              <a:rPr lang="ru-RU" altLang="ru-RU" sz="2400" b="1" dirty="0"/>
              <a:t>*</a:t>
            </a:r>
            <a:r>
              <a:rPr lang="en-US" altLang="ru-RU" sz="2400" b="1" dirty="0"/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Создание потока и файла: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err="1"/>
              <a:t>FileStream</a:t>
            </a:r>
            <a:r>
              <a:rPr lang="en-US" altLang="ru-RU" sz="2400" b="1" dirty="0"/>
              <a:t> fs = new </a:t>
            </a:r>
            <a:r>
              <a:rPr lang="en-US" altLang="ru-RU" sz="2400" b="1" dirty="0" err="1"/>
              <a:t>FileStream</a:t>
            </a:r>
            <a:r>
              <a:rPr lang="en-US" altLang="ru-RU" sz="2400" b="1" dirty="0"/>
              <a:t>("</a:t>
            </a:r>
            <a:r>
              <a:rPr lang="ru-RU" altLang="ru-RU" sz="2400" b="1" dirty="0" err="1"/>
              <a:t>Имя_файла</a:t>
            </a:r>
            <a:r>
              <a:rPr lang="en-US" altLang="ru-RU" sz="2400" b="1" dirty="0"/>
              <a:t>",</a:t>
            </a:r>
            <a:r>
              <a:rPr lang="ru-RU" altLang="ru-RU" sz="2400" b="1" dirty="0"/>
              <a:t> </a:t>
            </a:r>
            <a:r>
              <a:rPr lang="en-US" altLang="ru-RU" sz="2400" b="1" dirty="0" err="1"/>
              <a:t>FileMode.Create</a:t>
            </a:r>
            <a:r>
              <a:rPr lang="en-US" altLang="ru-RU" sz="2400" b="1" dirty="0"/>
              <a:t>)</a:t>
            </a:r>
            <a:r>
              <a:rPr lang="ru-RU" altLang="ru-RU" sz="24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Собственно </a:t>
            </a:r>
            <a:r>
              <a:rPr lang="ru-RU" altLang="ru-RU" sz="2400" b="1" dirty="0" err="1">
                <a:solidFill>
                  <a:srgbClr val="FF0000"/>
                </a:solidFill>
              </a:rPr>
              <a:t>сериализация</a:t>
            </a:r>
            <a:r>
              <a:rPr lang="ru-RU" altLang="ru-RU" sz="2400" b="1" dirty="0">
                <a:solidFill>
                  <a:srgbClr val="FF0000"/>
                </a:solidFill>
              </a:rPr>
              <a:t> – обращение к методу: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err="1"/>
              <a:t>formater</a:t>
            </a:r>
            <a:r>
              <a:rPr lang="ru-RU" altLang="ru-RU" sz="2400" b="1" dirty="0"/>
              <a:t>.</a:t>
            </a:r>
            <a:r>
              <a:rPr lang="en-US" altLang="ru-RU" sz="2400" b="1" dirty="0" err="1"/>
              <a:t>WriteObject</a:t>
            </a:r>
            <a:r>
              <a:rPr lang="ru-RU" altLang="ru-RU" sz="2400" b="1" dirty="0"/>
              <a:t>(поток, </a:t>
            </a:r>
            <a:r>
              <a:rPr lang="ru-RU" altLang="ru-RU" sz="2400" b="1" dirty="0" err="1"/>
              <a:t>сериализуемый_объект</a:t>
            </a:r>
            <a:r>
              <a:rPr lang="ru-RU" altLang="ru-RU" sz="2400" b="1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77CB0-246F-4D22-9B1C-926668F5CB21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46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6463" y="944937"/>
            <a:ext cx="8548456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endParaRPr lang="en-US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DataContractJsonSerializer</a:t>
            </a:r>
            <a:endParaRPr lang="en-US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System.Runtime.Serialization.JSON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System.Runtime.Serialization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SerializationException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DataContract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year = y;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80474" y="2590800"/>
            <a:ext cx="19812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Скругленный прямоугольник 5">
            <a:extLst>
              <a:ext uri="{FF2B5EF4-FFF2-40B4-BE49-F238E27FC236}">
                <a16:creationId xmlns:a16="http://schemas.microsoft.com/office/drawing/2014/main" id="{7687112E-D684-794A-8BDB-ED2E27084283}"/>
              </a:ext>
            </a:extLst>
          </p:cNvPr>
          <p:cNvSpPr/>
          <p:nvPr/>
        </p:nvSpPr>
        <p:spPr bwMode="auto">
          <a:xfrm>
            <a:off x="533400" y="3421594"/>
            <a:ext cx="19812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Скругленный прямоугольник 5">
            <a:extLst>
              <a:ext uri="{FF2B5EF4-FFF2-40B4-BE49-F238E27FC236}">
                <a16:creationId xmlns:a16="http://schemas.microsoft.com/office/drawing/2014/main" id="{356B023D-1E34-1E44-81CA-DA53716C04B0}"/>
              </a:ext>
            </a:extLst>
          </p:cNvPr>
          <p:cNvSpPr/>
          <p:nvPr/>
        </p:nvSpPr>
        <p:spPr bwMode="auto">
          <a:xfrm>
            <a:off x="533400" y="4219749"/>
            <a:ext cx="19812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7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371600"/>
            <a:ext cx="830580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b="1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DataContract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TODO: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добавьте атрибуты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ident;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название группы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 студентов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ident = id;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 </a:t>
            </a:r>
            <a:r>
              <a:rPr lang="en-US" b="1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list;</a:t>
            </a:r>
          </a:p>
          <a:p>
            <a:r>
              <a:rPr lang="ru-RU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  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 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ident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 </a:t>
            </a:r>
            <a:r>
              <a:rPr lang="en-US" b="1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list)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    temp += st.name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st.year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 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5" name="Скругленный прямоугольник 5">
            <a:extLst>
              <a:ext uri="{FF2B5EF4-FFF2-40B4-BE49-F238E27FC236}">
                <a16:creationId xmlns:a16="http://schemas.microsoft.com/office/drawing/2014/main" id="{EBAC31C1-EF77-F544-8BB9-3F1C312F20B7}"/>
              </a:ext>
            </a:extLst>
          </p:cNvPr>
          <p:cNvSpPr/>
          <p:nvPr/>
        </p:nvSpPr>
        <p:spPr bwMode="auto">
          <a:xfrm>
            <a:off x="533400" y="1397620"/>
            <a:ext cx="19812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6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799109"/>
            <a:ext cx="85344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list171 = {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Иванов"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Петров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"Сидоров"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,1)};</a:t>
            </a:r>
          </a:p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gr171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"ПИ-171"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list171);</a:t>
            </a:r>
          </a:p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list271 = {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Яковлев"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Юрьевa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Белов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,2)};</a:t>
            </a:r>
          </a:p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gr271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"ПИ-271"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list271);</a:t>
            </a:r>
          </a:p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Group[]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groups = {gr171, gr271};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group.json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DataContractJsonSerializer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format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				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DataContractJsonSerializer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(Group[]));</a:t>
            </a:r>
          </a:p>
          <a:p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format.WriteObject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(bas, groups); </a:t>
            </a:r>
          </a:p>
          <a:p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bas.Close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"Выполнена запись в файл </a:t>
            </a:r>
            <a:r>
              <a:rPr lang="ru-RU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"group. json"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TODO: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Group[]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Group[]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format.ReadObject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(bas);</a:t>
            </a: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TODO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- в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конце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файла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bas.Close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ru-RU" sz="1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86400" y="739082"/>
            <a:ext cx="347723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 консольного приложения</a:t>
            </a:r>
            <a:endParaRPr lang="ru-RU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0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6248400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Создать новый проект, и выполнить </a:t>
            </a:r>
            <a:r>
              <a:rPr lang="en-US" b="1" u="sng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lang="ru-RU" b="1" u="sng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b="1" u="sng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тех же объектов, которые представлены в прошлом семинаре. Показать (преподавателю) текст в файле с 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сериализацией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5923A-D05C-4D42-B306-08BDA59B31D1}"/>
              </a:ext>
            </a:extLst>
          </p:cNvPr>
          <p:cNvSpPr txBox="1"/>
          <p:nvPr/>
        </p:nvSpPr>
        <p:spPr>
          <a:xfrm>
            <a:off x="304800" y="3420949"/>
            <a:ext cx="6248400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В программе описать классы: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Professor</a:t>
            </a:r>
            <a:r>
              <a:rPr lang="en-US" b="1" dirty="0"/>
              <a:t> (</a:t>
            </a:r>
            <a:r>
              <a:rPr lang="ru-RU" b="1" dirty="0"/>
              <a:t>наследник </a:t>
            </a:r>
            <a:r>
              <a:rPr lang="en-US" b="1" dirty="0"/>
              <a:t>Human)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Department</a:t>
            </a:r>
            <a:r>
              <a:rPr lang="ru-RU" b="1" dirty="0"/>
              <a:t>  (композиционно включает список сотрудников – объекты типа </a:t>
            </a:r>
            <a:r>
              <a:rPr lang="en-US" b="1" dirty="0"/>
              <a:t>Human</a:t>
            </a:r>
            <a:r>
              <a:rPr lang="ru-RU" b="1" dirty="0"/>
              <a:t>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University</a:t>
            </a:r>
            <a:r>
              <a:rPr lang="ru-RU" b="1" dirty="0"/>
              <a:t> (</a:t>
            </a:r>
            <a:r>
              <a:rPr lang="ru-RU" b="1" dirty="0" err="1"/>
              <a:t>агрегационно</a:t>
            </a:r>
            <a:r>
              <a:rPr lang="ru-RU" b="1" dirty="0"/>
              <a:t> включает список департаментов)</a:t>
            </a:r>
          </a:p>
        </p:txBody>
      </p:sp>
      <p:pic>
        <p:nvPicPr>
          <p:cNvPr id="6" name="Рисунок 4" descr="Вырезка экрана">
            <a:extLst>
              <a:ext uri="{FF2B5EF4-FFF2-40B4-BE49-F238E27FC236}">
                <a16:creationId xmlns:a16="http://schemas.microsoft.com/office/drawing/2014/main" id="{9DB01525-96DC-5146-9EFA-292803246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066800"/>
            <a:ext cx="2256540" cy="45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38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68093B-8BD7-4C09-89BF-051E4EB02F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1c0e5-f33d-4a7d-bb90-224c66941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DC0E40-A7EE-4D2F-A5C9-B6CD930794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59D86B-2D68-4446-B7CD-980DF950E6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2893</Words>
  <Application>Microsoft Office PowerPoint</Application>
  <PresentationFormat>Экран (4:3)</PresentationFormat>
  <Paragraphs>373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Verdana</vt:lpstr>
      <vt:lpstr>Тема Office</vt:lpstr>
      <vt:lpstr>Пакет</vt:lpstr>
      <vt:lpstr>Модуль 3, практическое занятие 6b2</vt:lpstr>
      <vt:lpstr>JSON: справочная информация</vt:lpstr>
      <vt:lpstr>«Шаги» сериализации</vt:lpstr>
      <vt:lpstr>Задача 1</vt:lpstr>
      <vt:lpstr> JSON-сериализация объекта</vt:lpstr>
      <vt:lpstr>Задача 1. Student и Group</vt:lpstr>
      <vt:lpstr>Задача 1</vt:lpstr>
      <vt:lpstr>Задача 1</vt:lpstr>
      <vt:lpstr>Задача 2</vt:lpstr>
      <vt:lpstr>Задача 2. Классы Human и Professor.</vt:lpstr>
      <vt:lpstr>Код из прошлого семинара  (бинарная сериализация)</vt:lpstr>
      <vt:lpstr>Код из прошлого семинара (бинарная)</vt:lpstr>
      <vt:lpstr>Код из прошлого семинара (бинарная)</vt:lpstr>
      <vt:lpstr>Задача 3. Цвета и их коды</vt:lpstr>
      <vt:lpstr>Задача 3: справочная информация</vt:lpstr>
      <vt:lpstr>Задача 4. Цвета с прозрачностью</vt:lpstr>
      <vt:lpstr>Задача 5. Атрибуты XmlSerializer</vt:lpstr>
      <vt:lpstr>Задача 5</vt:lpstr>
      <vt:lpstr>Задача 5. Фрагмент из Main</vt:lpstr>
      <vt:lpstr>Задача 6. JSON-сериализация</vt:lpstr>
      <vt:lpstr>Задача 6</vt:lpstr>
      <vt:lpstr>Задача 6</vt:lpstr>
      <vt:lpstr>Задача 6</vt:lpstr>
      <vt:lpstr>Задача 7. Разбор формата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280</cp:revision>
  <cp:lastPrinted>1601-01-01T00:00:00Z</cp:lastPrinted>
  <dcterms:created xsi:type="dcterms:W3CDTF">1601-01-01T00:00:00Z</dcterms:created>
  <dcterms:modified xsi:type="dcterms:W3CDTF">2022-02-13T13:12:40Z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0x010100C8360F1853A42843BB095B589A47A523</vt:lpwstr>
  </property>
</Properties>
</file>