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35000"/>
            <a:ext cx="9719640" cy="94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360" y="5130360"/>
            <a:ext cx="2518920" cy="40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360"/>
            <a:ext cx="6479280" cy="403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360"/>
            <a:ext cx="538920" cy="403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74160"/>
            <a:ext cx="90702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360000" y="270000"/>
            <a:ext cx="93596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Генератор условий задач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60000" y="1485000"/>
            <a:ext cx="9179640" cy="35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Команда: 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9303 Гугунов Сергей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1381 Тарасов Константин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1381 Возмитель Влас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1381 Манучарова Ангелина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1381 Харитонов Никита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1384 Степаненко Денис</a:t>
            </a:r>
            <a:endParaRPr b="0" lang="ru-RU" sz="195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6912000" y="720000"/>
            <a:ext cx="14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60000" y="270000"/>
            <a:ext cx="93596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на текущую итерацию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60000" y="1485000"/>
            <a:ext cx="9179640" cy="35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Собрать и обработать требования заказчика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Изучить теоретический материал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макет UI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сценарии использования приложения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60000" y="270000"/>
            <a:ext cx="93596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Процесс реализации задач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288000" y="1485000"/>
            <a:ext cx="9179640" cy="35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Были проведены три встречи с заказчиком.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Были составлены протоколы встречи и, как результат, определены цели проекта, возможные типы задач, которые необходимо сгенерировать.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Цели и типы задач оформлены на wiki-странице и загружены в репозиторий.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60000" y="270000"/>
            <a:ext cx="93596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Протоколы встреч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88000" y="1170360"/>
            <a:ext cx="9179640" cy="35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Выдержки из протоколов: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Протокол от 18.02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Определена цель проекта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Определена суть программы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Определены input и ouput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Протокол от 22.02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Даны комментарии о макете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Даны комментарии о предложенных типах задач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Протокол от 26.02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Даны комментарии по дополненным типам и исправленному макету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288000" y="4608000"/>
            <a:ext cx="669960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310" spc="-1" strike="noStrike">
                <a:solidFill>
                  <a:srgbClr val="000000"/>
                </a:solidFill>
                <a:latin typeface="Arial"/>
              </a:rPr>
              <a:t>С полным протоколом каждой встречи можно ознакомиться в репозитории</a:t>
            </a:r>
            <a:endParaRPr b="0" lang="ru-RU" sz="131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60000" y="270000"/>
            <a:ext cx="93596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Цели и типы задач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288000" y="1485000"/>
            <a:ext cx="9179640" cy="35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432000" y="4752000"/>
            <a:ext cx="49809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500" spc="-1" strike="noStrike">
                <a:latin typeface="Arial"/>
              </a:rPr>
              <a:t>Полное описание находится на wiki-странице проекта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360000" y="1296000"/>
            <a:ext cx="7683120" cy="23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ru-RU" sz="1500" spc="-1" strike="noStrike">
                <a:latin typeface="Arial"/>
              </a:rPr>
              <a:t>Цели проекта: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Оптимизировать время работы преподавателя, это включает в себя создание задач быстрее и более точные 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Составить алгоритм, который помогает в создании n-количества типов задач 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Понять, как можно измерить мощность множества задач, которое может быть сформировано в рамках этого количества задач 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Составить классификацию типов задач, которые возможно генерировать в рамках проекта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360000" y="3166560"/>
            <a:ext cx="179856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500" spc="-1" strike="noStrike">
                <a:latin typeface="Arial"/>
              </a:rPr>
              <a:t>Типы задач: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latin typeface="Arial"/>
              </a:rPr>
              <a:t>Синтаксис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latin typeface="Arial"/>
              </a:rPr>
              <a:t>Логика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latin typeface="Arial"/>
              </a:rPr>
              <a:t>Алгоритмы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latin typeface="Arial"/>
              </a:rPr>
              <a:t>Оптимизация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latin typeface="Arial"/>
              </a:rPr>
              <a:t>Затирание кода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70000"/>
              <a:buFont typeface="Symbol"/>
              <a:buChar char=""/>
            </a:pPr>
            <a:r>
              <a:rPr b="0" lang="ru-RU" sz="1500" spc="-1" strike="noStrike">
                <a:latin typeface="Arial"/>
              </a:rPr>
              <a:t>Теор. Вопросы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60000" y="270000"/>
            <a:ext cx="93596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Изучение теоретического материала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60000" y="1485000"/>
            <a:ext cx="9179640" cy="35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Был изучен теоретический материал, который понадобится для выполнения задачи. Результатом изучения стал перечень библиотек и статей, которые помогут в написании кода.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AST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Codegen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SpaCy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CodeBERT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NLTK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274680" y="4521600"/>
            <a:ext cx="49809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500" spc="-1" strike="noStrike">
                <a:latin typeface="Arial"/>
              </a:rPr>
              <a:t>Полный перечень находится в репозитории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60000" y="270000"/>
            <a:ext cx="93596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Макет UI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4392000" y="1146960"/>
            <a:ext cx="5425200" cy="37490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72000" y="1080000"/>
            <a:ext cx="4248000" cy="404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60000" y="270000"/>
            <a:ext cx="93596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Сценарии использования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60000" y="1485000"/>
            <a:ext cx="9179640" cy="35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Были добавлены сценарии использования приложения, с которыми также можно ознакомиться в репозитории проекта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60000" y="270000"/>
            <a:ext cx="93596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на следующую итерацию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60000" y="1485000"/>
            <a:ext cx="9179640" cy="35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Определение опорной технологии для реализации проекта и её освоение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первого прототипа программы с работающим одним или более типом задач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LibreOffice/6.0.2.1$Windows_X86_64 LibreOffice_project/f7f06a8f319e4b62f9bc5095aa112a65d2f3ac89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2020-09-02T23:19:00Z</dcterms:created>
  <dc:creator/>
  <dc:description/>
  <dc:language>ru-RU</dc:language>
  <cp:lastModifiedBy/>
  <dcterms:modified xsi:type="dcterms:W3CDTF">2024-02-28T19:06:25Z</dcterms:modified>
  <cp:revision>7</cp:revision>
  <dc:subject/>
  <dc:title/>
</cp:coreProperties>
</file>