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68" r:id="rId7"/>
    <p:sldId id="271" r:id="rId8"/>
    <p:sldId id="272"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3E54B-028F-4364-854C-FF957A070E46}" v="28" dt="2020-04-30T13:06:28.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feanyi Nzegwu Edochie" userId="2f6cef23-e091-4b3f-a787-5c831fbb4361" providerId="ADAL" clId="{DE0E11CC-912F-4CAC-95A1-D8ED5357BFAC}"/>
    <pc:docChg chg="undo custSel modSld">
      <pc:chgData name="Ifeanyi Nzegwu Edochie" userId="2f6cef23-e091-4b3f-a787-5c831fbb4361" providerId="ADAL" clId="{DE0E11CC-912F-4CAC-95A1-D8ED5357BFAC}" dt="2020-04-09T20:05:12.066" v="1868" actId="20577"/>
      <pc:docMkLst>
        <pc:docMk/>
      </pc:docMkLst>
      <pc:sldChg chg="modSp">
        <pc:chgData name="Ifeanyi Nzegwu Edochie" userId="2f6cef23-e091-4b3f-a787-5c831fbb4361" providerId="ADAL" clId="{DE0E11CC-912F-4CAC-95A1-D8ED5357BFAC}" dt="2020-04-09T19:58:12.660" v="1774" actId="20577"/>
        <pc:sldMkLst>
          <pc:docMk/>
          <pc:sldMk cId="2333084444" sldId="257"/>
        </pc:sldMkLst>
        <pc:spChg chg="mod">
          <ac:chgData name="Ifeanyi Nzegwu Edochie" userId="2f6cef23-e091-4b3f-a787-5c831fbb4361" providerId="ADAL" clId="{DE0E11CC-912F-4CAC-95A1-D8ED5357BFAC}" dt="2020-04-09T19:58:12.660" v="1774" actId="20577"/>
          <ac:spMkLst>
            <pc:docMk/>
            <pc:sldMk cId="2333084444" sldId="257"/>
            <ac:spMk id="3" creationId="{C147CCF9-8BDB-4928-979D-8755B458BE77}"/>
          </ac:spMkLst>
        </pc:spChg>
      </pc:sldChg>
      <pc:sldChg chg="modNotesTx">
        <pc:chgData name="Ifeanyi Nzegwu Edochie" userId="2f6cef23-e091-4b3f-a787-5c831fbb4361" providerId="ADAL" clId="{DE0E11CC-912F-4CAC-95A1-D8ED5357BFAC}" dt="2020-04-09T18:42:26.992" v="1615" actId="20577"/>
        <pc:sldMkLst>
          <pc:docMk/>
          <pc:sldMk cId="3991155233" sldId="268"/>
        </pc:sldMkLst>
      </pc:sldChg>
      <pc:sldChg chg="addSp modSp">
        <pc:chgData name="Ifeanyi Nzegwu Edochie" userId="2f6cef23-e091-4b3f-a787-5c831fbb4361" providerId="ADAL" clId="{DE0E11CC-912F-4CAC-95A1-D8ED5357BFAC}" dt="2020-04-09T20:00:04.608" v="1841" actId="20577"/>
        <pc:sldMkLst>
          <pc:docMk/>
          <pc:sldMk cId="351749184" sldId="269"/>
        </pc:sldMkLst>
        <pc:spChg chg="add mod">
          <ac:chgData name="Ifeanyi Nzegwu Edochie" userId="2f6cef23-e091-4b3f-a787-5c831fbb4361" providerId="ADAL" clId="{DE0E11CC-912F-4CAC-95A1-D8ED5357BFAC}" dt="2020-04-09T17:47:19.561" v="1466" actId="6549"/>
          <ac:spMkLst>
            <pc:docMk/>
            <pc:sldMk cId="351749184" sldId="269"/>
            <ac:spMk id="3" creationId="{B80BCB05-9DE2-480E-B72D-310247538B37}"/>
          </ac:spMkLst>
        </pc:spChg>
        <pc:spChg chg="mod">
          <ac:chgData name="Ifeanyi Nzegwu Edochie" userId="2f6cef23-e091-4b3f-a787-5c831fbb4361" providerId="ADAL" clId="{DE0E11CC-912F-4CAC-95A1-D8ED5357BFAC}" dt="2020-04-09T20:00:04.608" v="1841" actId="20577"/>
          <ac:spMkLst>
            <pc:docMk/>
            <pc:sldMk cId="351749184" sldId="269"/>
            <ac:spMk id="6" creationId="{A1B065BD-5760-42CE-8ADD-BF6A4635A423}"/>
          </ac:spMkLst>
        </pc:spChg>
      </pc:sldChg>
      <pc:sldChg chg="modSp">
        <pc:chgData name="Ifeanyi Nzegwu Edochie" userId="2f6cef23-e091-4b3f-a787-5c831fbb4361" providerId="ADAL" clId="{DE0E11CC-912F-4CAC-95A1-D8ED5357BFAC}" dt="2020-04-09T18:41:44.643" v="1499" actId="20577"/>
        <pc:sldMkLst>
          <pc:docMk/>
          <pc:sldMk cId="1741275260" sldId="271"/>
        </pc:sldMkLst>
        <pc:graphicFrameChg chg="modGraphic">
          <ac:chgData name="Ifeanyi Nzegwu Edochie" userId="2f6cef23-e091-4b3f-a787-5c831fbb4361" providerId="ADAL" clId="{DE0E11CC-912F-4CAC-95A1-D8ED5357BFAC}" dt="2020-04-09T18:41:44.643" v="1499" actId="20577"/>
          <ac:graphicFrameMkLst>
            <pc:docMk/>
            <pc:sldMk cId="1741275260" sldId="271"/>
            <ac:graphicFrameMk id="4" creationId="{77E8E3B0-5AAA-45FC-B78D-CCFD302B6EE7}"/>
          </ac:graphicFrameMkLst>
        </pc:graphicFrameChg>
      </pc:sldChg>
      <pc:sldChg chg="modSp">
        <pc:chgData name="Ifeanyi Nzegwu Edochie" userId="2f6cef23-e091-4b3f-a787-5c831fbb4361" providerId="ADAL" clId="{DE0E11CC-912F-4CAC-95A1-D8ED5357BFAC}" dt="2020-04-09T19:58:36.110" v="1789" actId="20577"/>
        <pc:sldMkLst>
          <pc:docMk/>
          <pc:sldMk cId="2751210549" sldId="273"/>
        </pc:sldMkLst>
        <pc:spChg chg="mod">
          <ac:chgData name="Ifeanyi Nzegwu Edochie" userId="2f6cef23-e091-4b3f-a787-5c831fbb4361" providerId="ADAL" clId="{DE0E11CC-912F-4CAC-95A1-D8ED5357BFAC}" dt="2020-04-09T19:58:36.110" v="1789" actId="20577"/>
          <ac:spMkLst>
            <pc:docMk/>
            <pc:sldMk cId="2751210549" sldId="273"/>
            <ac:spMk id="3" creationId="{BA8800B2-E0C4-44F6-BC24-474D8307785F}"/>
          </ac:spMkLst>
        </pc:spChg>
      </pc:sldChg>
      <pc:sldChg chg="modSp modNotesTx">
        <pc:chgData name="Ifeanyi Nzegwu Edochie" userId="2f6cef23-e091-4b3f-a787-5c831fbb4361" providerId="ADAL" clId="{DE0E11CC-912F-4CAC-95A1-D8ED5357BFAC}" dt="2020-04-09T20:05:12.066" v="1868" actId="20577"/>
        <pc:sldMkLst>
          <pc:docMk/>
          <pc:sldMk cId="1021544807" sldId="274"/>
        </pc:sldMkLst>
        <pc:graphicFrameChg chg="modGraphic">
          <ac:chgData name="Ifeanyi Nzegwu Edochie" userId="2f6cef23-e091-4b3f-a787-5c831fbb4361" providerId="ADAL" clId="{DE0E11CC-912F-4CAC-95A1-D8ED5357BFAC}" dt="2020-04-09T20:05:12.066" v="1868" actId="20577"/>
          <ac:graphicFrameMkLst>
            <pc:docMk/>
            <pc:sldMk cId="1021544807" sldId="274"/>
            <ac:graphicFrameMk id="4" creationId="{601B1C09-C26F-4E7B-962F-10AB204FB0D7}"/>
          </ac:graphicFrameMkLst>
        </pc:graphicFrameChg>
      </pc:sldChg>
      <pc:sldChg chg="modNotesTx">
        <pc:chgData name="Ifeanyi Nzegwu Edochie" userId="2f6cef23-e091-4b3f-a787-5c831fbb4361" providerId="ADAL" clId="{DE0E11CC-912F-4CAC-95A1-D8ED5357BFAC}" dt="2020-04-09T11:32:52.965" v="605" actId="20577"/>
        <pc:sldMkLst>
          <pc:docMk/>
          <pc:sldMk cId="572475538" sldId="308"/>
        </pc:sldMkLst>
      </pc:sldChg>
      <pc:sldChg chg="addSp delSp modSp modNotesTx">
        <pc:chgData name="Ifeanyi Nzegwu Edochie" userId="2f6cef23-e091-4b3f-a787-5c831fbb4361" providerId="ADAL" clId="{DE0E11CC-912F-4CAC-95A1-D8ED5357BFAC}" dt="2020-04-09T15:33:38.836" v="1424" actId="1076"/>
        <pc:sldMkLst>
          <pc:docMk/>
          <pc:sldMk cId="1168580753" sldId="311"/>
        </pc:sldMkLst>
        <pc:spChg chg="mod">
          <ac:chgData name="Ifeanyi Nzegwu Edochie" userId="2f6cef23-e091-4b3f-a787-5c831fbb4361" providerId="ADAL" clId="{DE0E11CC-912F-4CAC-95A1-D8ED5357BFAC}" dt="2020-04-09T13:13:53.240" v="976" actId="122"/>
          <ac:spMkLst>
            <pc:docMk/>
            <pc:sldMk cId="1168580753" sldId="311"/>
            <ac:spMk id="2" creationId="{239CD1C1-F107-4B27-8429-0ADAD025781F}"/>
          </ac:spMkLst>
        </pc:spChg>
        <pc:spChg chg="mod">
          <ac:chgData name="Ifeanyi Nzegwu Edochie" userId="2f6cef23-e091-4b3f-a787-5c831fbb4361" providerId="ADAL" clId="{DE0E11CC-912F-4CAC-95A1-D8ED5357BFAC}" dt="2020-04-09T15:33:34.040" v="1423" actId="20577"/>
          <ac:spMkLst>
            <pc:docMk/>
            <pc:sldMk cId="1168580753" sldId="311"/>
            <ac:spMk id="3" creationId="{F4F63875-7C23-4FBD-8AE0-299FEDCFBAE4}"/>
          </ac:spMkLst>
        </pc:spChg>
        <pc:graphicFrameChg chg="del modGraphic">
          <ac:chgData name="Ifeanyi Nzegwu Edochie" userId="2f6cef23-e091-4b3f-a787-5c831fbb4361" providerId="ADAL" clId="{DE0E11CC-912F-4CAC-95A1-D8ED5357BFAC}" dt="2020-04-08T16:49:56.191" v="178" actId="478"/>
          <ac:graphicFrameMkLst>
            <pc:docMk/>
            <pc:sldMk cId="1168580753" sldId="311"/>
            <ac:graphicFrameMk id="4" creationId="{E4C0C644-BDD9-4291-A5AB-FF59C9ADA9C5}"/>
          </ac:graphicFrameMkLst>
        </pc:graphicFrameChg>
        <pc:graphicFrameChg chg="add mod modGraphic">
          <ac:chgData name="Ifeanyi Nzegwu Edochie" userId="2f6cef23-e091-4b3f-a787-5c831fbb4361" providerId="ADAL" clId="{DE0E11CC-912F-4CAC-95A1-D8ED5357BFAC}" dt="2020-04-09T15:33:38.836" v="1424" actId="1076"/>
          <ac:graphicFrameMkLst>
            <pc:docMk/>
            <pc:sldMk cId="1168580753" sldId="311"/>
            <ac:graphicFrameMk id="5" creationId="{C41E89C9-CF75-4B88-A3D7-4845C6E47082}"/>
          </ac:graphicFrameMkLst>
        </pc:graphicFrameChg>
      </pc:sldChg>
    </pc:docChg>
  </pc:docChgLst>
  <pc:docChgLst>
    <pc:chgData name="Laura Liliana Moreno Herrera" userId="1dc998b6-cafd-48f0-b6e2-7e71d821f2de" providerId="ADAL" clId="{755C53E1-ABFC-4D18-90B3-B46A07F7C28E}"/>
    <pc:docChg chg="custSel modSld">
      <pc:chgData name="Laura Liliana Moreno Herrera" userId="1dc998b6-cafd-48f0-b6e2-7e71d821f2de" providerId="ADAL" clId="{755C53E1-ABFC-4D18-90B3-B46A07F7C28E}" dt="2020-04-09T17:47:53.035" v="9" actId="478"/>
      <pc:docMkLst>
        <pc:docMk/>
      </pc:docMkLst>
      <pc:sldChg chg="delSp modSp">
        <pc:chgData name="Laura Liliana Moreno Herrera" userId="1dc998b6-cafd-48f0-b6e2-7e71d821f2de" providerId="ADAL" clId="{755C53E1-ABFC-4D18-90B3-B46A07F7C28E}" dt="2020-04-09T17:47:53.035" v="9" actId="478"/>
        <pc:sldMkLst>
          <pc:docMk/>
          <pc:sldMk cId="351749184" sldId="269"/>
        </pc:sldMkLst>
        <pc:spChg chg="del">
          <ac:chgData name="Laura Liliana Moreno Herrera" userId="1dc998b6-cafd-48f0-b6e2-7e71d821f2de" providerId="ADAL" clId="{755C53E1-ABFC-4D18-90B3-B46A07F7C28E}" dt="2020-04-09T17:47:53.035" v="9" actId="478"/>
          <ac:spMkLst>
            <pc:docMk/>
            <pc:sldMk cId="351749184" sldId="269"/>
            <ac:spMk id="3" creationId="{B80BCB05-9DE2-480E-B72D-310247538B37}"/>
          </ac:spMkLst>
        </pc:spChg>
        <pc:spChg chg="mod">
          <ac:chgData name="Laura Liliana Moreno Herrera" userId="1dc998b6-cafd-48f0-b6e2-7e71d821f2de" providerId="ADAL" clId="{755C53E1-ABFC-4D18-90B3-B46A07F7C28E}" dt="2020-04-09T17:47:14.728" v="8" actId="27636"/>
          <ac:spMkLst>
            <pc:docMk/>
            <pc:sldMk cId="351749184" sldId="269"/>
            <ac:spMk id="6" creationId="{A1B065BD-5760-42CE-8ADD-BF6A4635A423}"/>
          </ac:spMkLst>
        </pc:spChg>
      </pc:sldChg>
    </pc:docChg>
  </pc:docChgLst>
  <pc:docChgLst>
    <pc:chgData name="Ifeanyi Nzegwu Edochie" userId="2f6cef23-e091-4b3f-a787-5c831fbb4361" providerId="ADAL" clId="{0333E54B-028F-4364-854C-FF957A070E46}"/>
    <pc:docChg chg="undo custSel addSld delSld modSld">
      <pc:chgData name="Ifeanyi Nzegwu Edochie" userId="2f6cef23-e091-4b3f-a787-5c831fbb4361" providerId="ADAL" clId="{0333E54B-028F-4364-854C-FF957A070E46}" dt="2020-04-30T13:06:28.199" v="3960" actId="207"/>
      <pc:docMkLst>
        <pc:docMk/>
      </pc:docMkLst>
      <pc:sldChg chg="modSp">
        <pc:chgData name="Ifeanyi Nzegwu Edochie" userId="2f6cef23-e091-4b3f-a787-5c831fbb4361" providerId="ADAL" clId="{0333E54B-028F-4364-854C-FF957A070E46}" dt="2020-04-28T14:07:13.772" v="1733" actId="20577"/>
        <pc:sldMkLst>
          <pc:docMk/>
          <pc:sldMk cId="2333084444" sldId="257"/>
        </pc:sldMkLst>
        <pc:spChg chg="mod">
          <ac:chgData name="Ifeanyi Nzegwu Edochie" userId="2f6cef23-e091-4b3f-a787-5c831fbb4361" providerId="ADAL" clId="{0333E54B-028F-4364-854C-FF957A070E46}" dt="2020-04-28T14:07:13.772" v="1733" actId="20577"/>
          <ac:spMkLst>
            <pc:docMk/>
            <pc:sldMk cId="2333084444" sldId="257"/>
            <ac:spMk id="3" creationId="{C147CCF9-8BDB-4928-979D-8755B458BE77}"/>
          </ac:spMkLst>
        </pc:spChg>
      </pc:sldChg>
      <pc:sldChg chg="del">
        <pc:chgData name="Ifeanyi Nzegwu Edochie" userId="2f6cef23-e091-4b3f-a787-5c831fbb4361" providerId="ADAL" clId="{0333E54B-028F-4364-854C-FF957A070E46}" dt="2020-04-28T14:26:50.394" v="2021" actId="2696"/>
        <pc:sldMkLst>
          <pc:docMk/>
          <pc:sldMk cId="255903164" sldId="261"/>
        </pc:sldMkLst>
      </pc:sldChg>
      <pc:sldChg chg="del">
        <pc:chgData name="Ifeanyi Nzegwu Edochie" userId="2f6cef23-e091-4b3f-a787-5c831fbb4361" providerId="ADAL" clId="{0333E54B-028F-4364-854C-FF957A070E46}" dt="2020-04-28T13:27:20.211" v="1501" actId="2696"/>
        <pc:sldMkLst>
          <pc:docMk/>
          <pc:sldMk cId="2647545987" sldId="264"/>
        </pc:sldMkLst>
      </pc:sldChg>
      <pc:sldChg chg="del">
        <pc:chgData name="Ifeanyi Nzegwu Edochie" userId="2f6cef23-e091-4b3f-a787-5c831fbb4361" providerId="ADAL" clId="{0333E54B-028F-4364-854C-FF957A070E46}" dt="2020-04-29T13:40:20.690" v="2614" actId="2696"/>
        <pc:sldMkLst>
          <pc:docMk/>
          <pc:sldMk cId="351749184" sldId="269"/>
        </pc:sldMkLst>
      </pc:sldChg>
      <pc:sldChg chg="modSp">
        <pc:chgData name="Ifeanyi Nzegwu Edochie" userId="2f6cef23-e091-4b3f-a787-5c831fbb4361" providerId="ADAL" clId="{0333E54B-028F-4364-854C-FF957A070E46}" dt="2020-04-30T13:06:28.199" v="3960" actId="207"/>
        <pc:sldMkLst>
          <pc:docMk/>
          <pc:sldMk cId="1741275260" sldId="271"/>
        </pc:sldMkLst>
        <pc:spChg chg="mod">
          <ac:chgData name="Ifeanyi Nzegwu Edochie" userId="2f6cef23-e091-4b3f-a787-5c831fbb4361" providerId="ADAL" clId="{0333E54B-028F-4364-854C-FF957A070E46}" dt="2020-04-28T13:25:16.203" v="1450" actId="1076"/>
          <ac:spMkLst>
            <pc:docMk/>
            <pc:sldMk cId="1741275260" sldId="271"/>
            <ac:spMk id="2" creationId="{3F1B7F48-1E74-4CF1-B755-6CA2C0A316D9}"/>
          </ac:spMkLst>
        </pc:spChg>
        <pc:graphicFrameChg chg="mod modGraphic">
          <ac:chgData name="Ifeanyi Nzegwu Edochie" userId="2f6cef23-e091-4b3f-a787-5c831fbb4361" providerId="ADAL" clId="{0333E54B-028F-4364-854C-FF957A070E46}" dt="2020-04-30T13:06:28.199" v="3960" actId="207"/>
          <ac:graphicFrameMkLst>
            <pc:docMk/>
            <pc:sldMk cId="1741275260" sldId="271"/>
            <ac:graphicFrameMk id="4" creationId="{77E8E3B0-5AAA-45FC-B78D-CCFD302B6EE7}"/>
          </ac:graphicFrameMkLst>
        </pc:graphicFrameChg>
      </pc:sldChg>
      <pc:sldChg chg="addSp delSp modSp modNotesTx">
        <pc:chgData name="Ifeanyi Nzegwu Edochie" userId="2f6cef23-e091-4b3f-a787-5c831fbb4361" providerId="ADAL" clId="{0333E54B-028F-4364-854C-FF957A070E46}" dt="2020-04-28T14:28:56.588" v="2458" actId="20577"/>
        <pc:sldMkLst>
          <pc:docMk/>
          <pc:sldMk cId="3102155931" sldId="272"/>
        </pc:sldMkLst>
        <pc:spChg chg="mod">
          <ac:chgData name="Ifeanyi Nzegwu Edochie" userId="2f6cef23-e091-4b3f-a787-5c831fbb4361" providerId="ADAL" clId="{0333E54B-028F-4364-854C-FF957A070E46}" dt="2020-04-28T14:06:54.220" v="1731" actId="1076"/>
          <ac:spMkLst>
            <pc:docMk/>
            <pc:sldMk cId="3102155931" sldId="272"/>
            <ac:spMk id="2" creationId="{78FF8927-BA6E-4DF3-8BD1-D04FABBB19BD}"/>
          </ac:spMkLst>
        </pc:spChg>
        <pc:spChg chg="add del mod">
          <ac:chgData name="Ifeanyi Nzegwu Edochie" userId="2f6cef23-e091-4b3f-a787-5c831fbb4361" providerId="ADAL" clId="{0333E54B-028F-4364-854C-FF957A070E46}" dt="2020-04-28T14:20:52.399" v="2017" actId="478"/>
          <ac:spMkLst>
            <pc:docMk/>
            <pc:sldMk cId="3102155931" sldId="272"/>
            <ac:spMk id="3" creationId="{BECA0E44-B2D2-4B9B-8EBB-1DF9A276D2C5}"/>
          </ac:spMkLst>
        </pc:spChg>
        <pc:graphicFrameChg chg="mod modGraphic">
          <ac:chgData name="Ifeanyi Nzegwu Edochie" userId="2f6cef23-e091-4b3f-a787-5c831fbb4361" providerId="ADAL" clId="{0333E54B-028F-4364-854C-FF957A070E46}" dt="2020-04-28T14:18:45.092" v="2013" actId="20577"/>
          <ac:graphicFrameMkLst>
            <pc:docMk/>
            <pc:sldMk cId="3102155931" sldId="272"/>
            <ac:graphicFrameMk id="5" creationId="{1B9899B7-8249-4C7C-87BF-33321222E40F}"/>
          </ac:graphicFrameMkLst>
        </pc:graphicFrameChg>
      </pc:sldChg>
      <pc:sldChg chg="modSp add del modNotesTx">
        <pc:chgData name="Ifeanyi Nzegwu Edochie" userId="2f6cef23-e091-4b3f-a787-5c831fbb4361" providerId="ADAL" clId="{0333E54B-028F-4364-854C-FF957A070E46}" dt="2020-04-29T13:38:32.362" v="2612" actId="2696"/>
        <pc:sldMkLst>
          <pc:docMk/>
          <pc:sldMk cId="1637121910" sldId="273"/>
        </pc:sldMkLst>
        <pc:spChg chg="mod">
          <ac:chgData name="Ifeanyi Nzegwu Edochie" userId="2f6cef23-e091-4b3f-a787-5c831fbb4361" providerId="ADAL" clId="{0333E54B-028F-4364-854C-FF957A070E46}" dt="2020-04-29T13:33:20.262" v="2501" actId="20577"/>
          <ac:spMkLst>
            <pc:docMk/>
            <pc:sldMk cId="1637121910" sldId="273"/>
            <ac:spMk id="2" creationId="{E571A364-14D8-489B-9394-E457B1B23B67}"/>
          </ac:spMkLst>
        </pc:spChg>
        <pc:spChg chg="mod">
          <ac:chgData name="Ifeanyi Nzegwu Edochie" userId="2f6cef23-e091-4b3f-a787-5c831fbb4361" providerId="ADAL" clId="{0333E54B-028F-4364-854C-FF957A070E46}" dt="2020-04-29T13:36:17.370" v="2592"/>
          <ac:spMkLst>
            <pc:docMk/>
            <pc:sldMk cId="1637121910" sldId="273"/>
            <ac:spMk id="3" creationId="{91D49D8F-8BE7-4D7F-A6EC-C001D448CE6F}"/>
          </ac:spMkLst>
        </pc:spChg>
      </pc:sldChg>
      <pc:sldChg chg="modSp del">
        <pc:chgData name="Ifeanyi Nzegwu Edochie" userId="2f6cef23-e091-4b3f-a787-5c831fbb4361" providerId="ADAL" clId="{0333E54B-028F-4364-854C-FF957A070E46}" dt="2020-04-28T14:20:12.994" v="2015" actId="2696"/>
        <pc:sldMkLst>
          <pc:docMk/>
          <pc:sldMk cId="2751210549" sldId="273"/>
        </pc:sldMkLst>
        <pc:spChg chg="mod">
          <ac:chgData name="Ifeanyi Nzegwu Edochie" userId="2f6cef23-e091-4b3f-a787-5c831fbb4361" providerId="ADAL" clId="{0333E54B-028F-4364-854C-FF957A070E46}" dt="2020-04-28T14:19:35.296" v="2014" actId="6549"/>
          <ac:spMkLst>
            <pc:docMk/>
            <pc:sldMk cId="2751210549" sldId="273"/>
            <ac:spMk id="3" creationId="{BA8800B2-E0C4-44F6-BC24-474D8307785F}"/>
          </ac:spMkLst>
        </pc:spChg>
      </pc:sldChg>
      <pc:sldChg chg="del">
        <pc:chgData name="Ifeanyi Nzegwu Edochie" userId="2f6cef23-e091-4b3f-a787-5c831fbb4361" providerId="ADAL" clId="{0333E54B-028F-4364-854C-FF957A070E46}" dt="2020-04-28T14:26:41.140" v="2018" actId="2696"/>
        <pc:sldMkLst>
          <pc:docMk/>
          <pc:sldMk cId="1021544807" sldId="274"/>
        </pc:sldMkLst>
      </pc:sldChg>
      <pc:sldChg chg="addSp delSp modSp add modNotesTx">
        <pc:chgData name="Ifeanyi Nzegwu Edochie" userId="2f6cef23-e091-4b3f-a787-5c831fbb4361" providerId="ADAL" clId="{0333E54B-028F-4364-854C-FF957A070E46}" dt="2020-04-29T14:03:46.567" v="3322" actId="20577"/>
        <pc:sldMkLst>
          <pc:docMk/>
          <pc:sldMk cId="1473272417" sldId="274"/>
        </pc:sldMkLst>
        <pc:spChg chg="mod">
          <ac:chgData name="Ifeanyi Nzegwu Edochie" userId="2f6cef23-e091-4b3f-a787-5c831fbb4361" providerId="ADAL" clId="{0333E54B-028F-4364-854C-FF957A070E46}" dt="2020-04-29T13:37:21.599" v="2599" actId="20577"/>
          <ac:spMkLst>
            <pc:docMk/>
            <pc:sldMk cId="1473272417" sldId="274"/>
            <ac:spMk id="2" creationId="{78FF8927-BA6E-4DF3-8BD1-D04FABBB19BD}"/>
          </ac:spMkLst>
        </pc:spChg>
        <pc:spChg chg="add del mod">
          <ac:chgData name="Ifeanyi Nzegwu Edochie" userId="2f6cef23-e091-4b3f-a787-5c831fbb4361" providerId="ADAL" clId="{0333E54B-028F-4364-854C-FF957A070E46}" dt="2020-04-29T13:53:08.569" v="2863"/>
          <ac:spMkLst>
            <pc:docMk/>
            <pc:sldMk cId="1473272417" sldId="274"/>
            <ac:spMk id="3" creationId="{E0B5FEBB-79F6-4324-B7CD-D9B21EFC122E}"/>
          </ac:spMkLst>
        </pc:spChg>
        <pc:graphicFrameChg chg="mod modGraphic">
          <ac:chgData name="Ifeanyi Nzegwu Edochie" userId="2f6cef23-e091-4b3f-a787-5c831fbb4361" providerId="ADAL" clId="{0333E54B-028F-4364-854C-FF957A070E46}" dt="2020-04-29T14:03:46.567" v="3322" actId="20577"/>
          <ac:graphicFrameMkLst>
            <pc:docMk/>
            <pc:sldMk cId="1473272417" sldId="274"/>
            <ac:graphicFrameMk id="5" creationId="{1B9899B7-8249-4C7C-87BF-33321222E40F}"/>
          </ac:graphicFrameMkLst>
        </pc:graphicFrameChg>
      </pc:sldChg>
      <pc:sldChg chg="modSp add modNotesTx">
        <pc:chgData name="Ifeanyi Nzegwu Edochie" userId="2f6cef23-e091-4b3f-a787-5c831fbb4361" providerId="ADAL" clId="{0333E54B-028F-4364-854C-FF957A070E46}" dt="2020-04-29T14:25:05.556" v="3843" actId="20577"/>
        <pc:sldMkLst>
          <pc:docMk/>
          <pc:sldMk cId="311373194" sldId="275"/>
        </pc:sldMkLst>
        <pc:spChg chg="mod">
          <ac:chgData name="Ifeanyi Nzegwu Edochie" userId="2f6cef23-e091-4b3f-a787-5c831fbb4361" providerId="ADAL" clId="{0333E54B-028F-4364-854C-FF957A070E46}" dt="2020-04-29T13:38:25.887" v="2611" actId="20577"/>
          <ac:spMkLst>
            <pc:docMk/>
            <pc:sldMk cId="311373194" sldId="275"/>
            <ac:spMk id="2" creationId="{78FF8927-BA6E-4DF3-8BD1-D04FABBB19BD}"/>
          </ac:spMkLst>
        </pc:spChg>
        <pc:graphicFrameChg chg="modGraphic">
          <ac:chgData name="Ifeanyi Nzegwu Edochie" userId="2f6cef23-e091-4b3f-a787-5c831fbb4361" providerId="ADAL" clId="{0333E54B-028F-4364-854C-FF957A070E46}" dt="2020-04-29T14:25:05.556" v="3843" actId="20577"/>
          <ac:graphicFrameMkLst>
            <pc:docMk/>
            <pc:sldMk cId="311373194" sldId="275"/>
            <ac:graphicFrameMk id="5" creationId="{1B9899B7-8249-4C7C-87BF-33321222E40F}"/>
          </ac:graphicFrameMkLst>
        </pc:graphicFrameChg>
      </pc:sldChg>
      <pc:sldChg chg="del">
        <pc:chgData name="Ifeanyi Nzegwu Edochie" userId="2f6cef23-e091-4b3f-a787-5c831fbb4361" providerId="ADAL" clId="{0333E54B-028F-4364-854C-FF957A070E46}" dt="2020-04-28T14:26:51.906" v="2022" actId="2696"/>
        <pc:sldMkLst>
          <pc:docMk/>
          <pc:sldMk cId="487830090" sldId="275"/>
        </pc:sldMkLst>
      </pc:sldChg>
      <pc:sldChg chg="modSp add del">
        <pc:chgData name="Ifeanyi Nzegwu Edochie" userId="2f6cef23-e091-4b3f-a787-5c831fbb4361" providerId="ADAL" clId="{0333E54B-028F-4364-854C-FF957A070E46}" dt="2020-04-29T14:33:57.681" v="3948" actId="2696"/>
        <pc:sldMkLst>
          <pc:docMk/>
          <pc:sldMk cId="2208929669" sldId="276"/>
        </pc:sldMkLst>
        <pc:spChg chg="mod">
          <ac:chgData name="Ifeanyi Nzegwu Edochie" userId="2f6cef23-e091-4b3f-a787-5c831fbb4361" providerId="ADAL" clId="{0333E54B-028F-4364-854C-FF957A070E46}" dt="2020-04-29T14:29:36.314" v="3887" actId="20577"/>
          <ac:spMkLst>
            <pc:docMk/>
            <pc:sldMk cId="2208929669" sldId="276"/>
            <ac:spMk id="2" creationId="{50338609-5DE0-4C61-B39F-470EF3D33CEA}"/>
          </ac:spMkLst>
        </pc:spChg>
        <pc:spChg chg="mod">
          <ac:chgData name="Ifeanyi Nzegwu Edochie" userId="2f6cef23-e091-4b3f-a787-5c831fbb4361" providerId="ADAL" clId="{0333E54B-028F-4364-854C-FF957A070E46}" dt="2020-04-29T14:30:16.769" v="3897" actId="20577"/>
          <ac:spMkLst>
            <pc:docMk/>
            <pc:sldMk cId="2208929669" sldId="276"/>
            <ac:spMk id="3" creationId="{5AB0F1FC-48F1-4C88-86A6-CC48065C9354}"/>
          </ac:spMkLst>
        </pc:spChg>
      </pc:sldChg>
      <pc:sldChg chg="del">
        <pc:chgData name="Ifeanyi Nzegwu Edochie" userId="2f6cef23-e091-4b3f-a787-5c831fbb4361" providerId="ADAL" clId="{0333E54B-028F-4364-854C-FF957A070E46}" dt="2020-04-28T14:26:53.925" v="2023" actId="2696"/>
        <pc:sldMkLst>
          <pc:docMk/>
          <pc:sldMk cId="2270958415" sldId="276"/>
        </pc:sldMkLst>
      </pc:sldChg>
      <pc:sldChg chg="add del">
        <pc:chgData name="Ifeanyi Nzegwu Edochie" userId="2f6cef23-e091-4b3f-a787-5c831fbb4361" providerId="ADAL" clId="{0333E54B-028F-4364-854C-FF957A070E46}" dt="2020-04-29T14:29:20.129" v="3849" actId="2696"/>
        <pc:sldMkLst>
          <pc:docMk/>
          <pc:sldMk cId="3703679325" sldId="276"/>
        </pc:sldMkLst>
      </pc:sldChg>
      <pc:sldChg chg="add del">
        <pc:chgData name="Ifeanyi Nzegwu Edochie" userId="2f6cef23-e091-4b3f-a787-5c831fbb4361" providerId="ADAL" clId="{0333E54B-028F-4364-854C-FF957A070E46}" dt="2020-04-29T14:29:44.897" v="3889" actId="2696"/>
        <pc:sldMkLst>
          <pc:docMk/>
          <pc:sldMk cId="817884449" sldId="277"/>
        </pc:sldMkLst>
      </pc:sldChg>
      <pc:sldChg chg="del">
        <pc:chgData name="Ifeanyi Nzegwu Edochie" userId="2f6cef23-e091-4b3f-a787-5c831fbb4361" providerId="ADAL" clId="{0333E54B-028F-4364-854C-FF957A070E46}" dt="2020-04-28T13:27:20.079" v="1482" actId="2696"/>
        <pc:sldMkLst>
          <pc:docMk/>
          <pc:sldMk cId="1428469342" sldId="277"/>
        </pc:sldMkLst>
      </pc:sldChg>
      <pc:sldChg chg="addSp delSp modSp add del">
        <pc:chgData name="Ifeanyi Nzegwu Edochie" userId="2f6cef23-e091-4b3f-a787-5c831fbb4361" providerId="ADAL" clId="{0333E54B-028F-4364-854C-FF957A070E46}" dt="2020-04-29T14:33:59.746" v="3949" actId="2696"/>
        <pc:sldMkLst>
          <pc:docMk/>
          <pc:sldMk cId="1741397130" sldId="277"/>
        </pc:sldMkLst>
        <pc:spChg chg="mod">
          <ac:chgData name="Ifeanyi Nzegwu Edochie" userId="2f6cef23-e091-4b3f-a787-5c831fbb4361" providerId="ADAL" clId="{0333E54B-028F-4364-854C-FF957A070E46}" dt="2020-04-29T14:30:32.714" v="3945" actId="20577"/>
          <ac:spMkLst>
            <pc:docMk/>
            <pc:sldMk cId="1741397130" sldId="277"/>
            <ac:spMk id="2" creationId="{43478D48-D04D-4D27-84AA-B15DB256722C}"/>
          </ac:spMkLst>
        </pc:spChg>
        <pc:spChg chg="del">
          <ac:chgData name="Ifeanyi Nzegwu Edochie" userId="2f6cef23-e091-4b3f-a787-5c831fbb4361" providerId="ADAL" clId="{0333E54B-028F-4364-854C-FF957A070E46}" dt="2020-04-29T14:33:02.858" v="3946"/>
          <ac:spMkLst>
            <pc:docMk/>
            <pc:sldMk cId="1741397130" sldId="277"/>
            <ac:spMk id="3" creationId="{4B156D8E-6135-4CEF-B53F-C16F1FFC6987}"/>
          </ac:spMkLst>
        </pc:spChg>
        <pc:spChg chg="add mod">
          <ac:chgData name="Ifeanyi Nzegwu Edochie" userId="2f6cef23-e091-4b3f-a787-5c831fbb4361" providerId="ADAL" clId="{0333E54B-028F-4364-854C-FF957A070E46}" dt="2020-04-29T14:33:15.657" v="3947" actId="478"/>
          <ac:spMkLst>
            <pc:docMk/>
            <pc:sldMk cId="1741397130" sldId="277"/>
            <ac:spMk id="6" creationId="{0A705D0B-07A0-4492-B3EB-B1277E01C7A3}"/>
          </ac:spMkLst>
        </pc:spChg>
        <pc:picChg chg="add del mod">
          <ac:chgData name="Ifeanyi Nzegwu Edochie" userId="2f6cef23-e091-4b3f-a787-5c831fbb4361" providerId="ADAL" clId="{0333E54B-028F-4364-854C-FF957A070E46}" dt="2020-04-29T14:33:15.657" v="3947" actId="478"/>
          <ac:picMkLst>
            <pc:docMk/>
            <pc:sldMk cId="1741397130" sldId="277"/>
            <ac:picMk id="4" creationId="{FE87E0F8-0222-412F-91B1-84162401145A}"/>
          </ac:picMkLst>
        </pc:picChg>
      </pc:sldChg>
      <pc:sldChg chg="del">
        <pc:chgData name="Ifeanyi Nzegwu Edochie" userId="2f6cef23-e091-4b3f-a787-5c831fbb4361" providerId="ADAL" clId="{0333E54B-028F-4364-854C-FF957A070E46}" dt="2020-04-28T13:27:20.086" v="1483" actId="2696"/>
        <pc:sldMkLst>
          <pc:docMk/>
          <pc:sldMk cId="1442939395" sldId="278"/>
        </pc:sldMkLst>
      </pc:sldChg>
      <pc:sldChg chg="del">
        <pc:chgData name="Ifeanyi Nzegwu Edochie" userId="2f6cef23-e091-4b3f-a787-5c831fbb4361" providerId="ADAL" clId="{0333E54B-028F-4364-854C-FF957A070E46}" dt="2020-04-28T13:27:20.086" v="1484" actId="2696"/>
        <pc:sldMkLst>
          <pc:docMk/>
          <pc:sldMk cId="1192835863" sldId="280"/>
        </pc:sldMkLst>
      </pc:sldChg>
      <pc:sldChg chg="del">
        <pc:chgData name="Ifeanyi Nzegwu Edochie" userId="2f6cef23-e091-4b3f-a787-5c831fbb4361" providerId="ADAL" clId="{0333E54B-028F-4364-854C-FF957A070E46}" dt="2020-04-28T13:27:20.086" v="1485" actId="2696"/>
        <pc:sldMkLst>
          <pc:docMk/>
          <pc:sldMk cId="586175105" sldId="281"/>
        </pc:sldMkLst>
      </pc:sldChg>
      <pc:sldChg chg="del">
        <pc:chgData name="Ifeanyi Nzegwu Edochie" userId="2f6cef23-e091-4b3f-a787-5c831fbb4361" providerId="ADAL" clId="{0333E54B-028F-4364-854C-FF957A070E46}" dt="2020-04-28T13:27:20.102" v="1486" actId="2696"/>
        <pc:sldMkLst>
          <pc:docMk/>
          <pc:sldMk cId="2766147382" sldId="282"/>
        </pc:sldMkLst>
      </pc:sldChg>
      <pc:sldChg chg="del">
        <pc:chgData name="Ifeanyi Nzegwu Edochie" userId="2f6cef23-e091-4b3f-a787-5c831fbb4361" providerId="ADAL" clId="{0333E54B-028F-4364-854C-FF957A070E46}" dt="2020-04-28T13:27:20.117" v="1487" actId="2696"/>
        <pc:sldMkLst>
          <pc:docMk/>
          <pc:sldMk cId="2406479012" sldId="283"/>
        </pc:sldMkLst>
      </pc:sldChg>
      <pc:sldChg chg="del">
        <pc:chgData name="Ifeanyi Nzegwu Edochie" userId="2f6cef23-e091-4b3f-a787-5c831fbb4361" providerId="ADAL" clId="{0333E54B-028F-4364-854C-FF957A070E46}" dt="2020-04-28T13:27:20.117" v="1488" actId="2696"/>
        <pc:sldMkLst>
          <pc:docMk/>
          <pc:sldMk cId="1030184855" sldId="284"/>
        </pc:sldMkLst>
      </pc:sldChg>
      <pc:sldChg chg="del">
        <pc:chgData name="Ifeanyi Nzegwu Edochie" userId="2f6cef23-e091-4b3f-a787-5c831fbb4361" providerId="ADAL" clId="{0333E54B-028F-4364-854C-FF957A070E46}" dt="2020-04-28T13:27:20.117" v="1489" actId="2696"/>
        <pc:sldMkLst>
          <pc:docMk/>
          <pc:sldMk cId="3658098938" sldId="285"/>
        </pc:sldMkLst>
      </pc:sldChg>
      <pc:sldChg chg="del">
        <pc:chgData name="Ifeanyi Nzegwu Edochie" userId="2f6cef23-e091-4b3f-a787-5c831fbb4361" providerId="ADAL" clId="{0333E54B-028F-4364-854C-FF957A070E46}" dt="2020-04-28T13:27:20.133" v="1490" actId="2696"/>
        <pc:sldMkLst>
          <pc:docMk/>
          <pc:sldMk cId="1123726770" sldId="286"/>
        </pc:sldMkLst>
      </pc:sldChg>
      <pc:sldChg chg="del">
        <pc:chgData name="Ifeanyi Nzegwu Edochie" userId="2f6cef23-e091-4b3f-a787-5c831fbb4361" providerId="ADAL" clId="{0333E54B-028F-4364-854C-FF957A070E46}" dt="2020-04-28T13:27:20.133" v="1491" actId="2696"/>
        <pc:sldMkLst>
          <pc:docMk/>
          <pc:sldMk cId="3521477345" sldId="287"/>
        </pc:sldMkLst>
      </pc:sldChg>
      <pc:sldChg chg="del">
        <pc:chgData name="Ifeanyi Nzegwu Edochie" userId="2f6cef23-e091-4b3f-a787-5c831fbb4361" providerId="ADAL" clId="{0333E54B-028F-4364-854C-FF957A070E46}" dt="2020-04-28T13:27:20.157" v="1492" actId="2696"/>
        <pc:sldMkLst>
          <pc:docMk/>
          <pc:sldMk cId="649875242" sldId="288"/>
        </pc:sldMkLst>
      </pc:sldChg>
      <pc:sldChg chg="del">
        <pc:chgData name="Ifeanyi Nzegwu Edochie" userId="2f6cef23-e091-4b3f-a787-5c831fbb4361" providerId="ADAL" clId="{0333E54B-028F-4364-854C-FF957A070E46}" dt="2020-04-28T13:27:20.164" v="1493" actId="2696"/>
        <pc:sldMkLst>
          <pc:docMk/>
          <pc:sldMk cId="4095479740" sldId="289"/>
        </pc:sldMkLst>
      </pc:sldChg>
      <pc:sldChg chg="del">
        <pc:chgData name="Ifeanyi Nzegwu Edochie" userId="2f6cef23-e091-4b3f-a787-5c831fbb4361" providerId="ADAL" clId="{0333E54B-028F-4364-854C-FF957A070E46}" dt="2020-04-28T13:27:20.164" v="1494" actId="2696"/>
        <pc:sldMkLst>
          <pc:docMk/>
          <pc:sldMk cId="3183081075" sldId="290"/>
        </pc:sldMkLst>
      </pc:sldChg>
      <pc:sldChg chg="del">
        <pc:chgData name="Ifeanyi Nzegwu Edochie" userId="2f6cef23-e091-4b3f-a787-5c831fbb4361" providerId="ADAL" clId="{0333E54B-028F-4364-854C-FF957A070E46}" dt="2020-04-28T13:27:20.164" v="1495" actId="2696"/>
        <pc:sldMkLst>
          <pc:docMk/>
          <pc:sldMk cId="2834808651" sldId="291"/>
        </pc:sldMkLst>
      </pc:sldChg>
      <pc:sldChg chg="del">
        <pc:chgData name="Ifeanyi Nzegwu Edochie" userId="2f6cef23-e091-4b3f-a787-5c831fbb4361" providerId="ADAL" clId="{0333E54B-028F-4364-854C-FF957A070E46}" dt="2020-04-28T13:27:20.179" v="1496" actId="2696"/>
        <pc:sldMkLst>
          <pc:docMk/>
          <pc:sldMk cId="543190600" sldId="292"/>
        </pc:sldMkLst>
      </pc:sldChg>
      <pc:sldChg chg="del">
        <pc:chgData name="Ifeanyi Nzegwu Edochie" userId="2f6cef23-e091-4b3f-a787-5c831fbb4361" providerId="ADAL" clId="{0333E54B-028F-4364-854C-FF957A070E46}" dt="2020-04-28T13:27:20.179" v="1497" actId="2696"/>
        <pc:sldMkLst>
          <pc:docMk/>
          <pc:sldMk cId="4138458371" sldId="293"/>
        </pc:sldMkLst>
      </pc:sldChg>
      <pc:sldChg chg="del">
        <pc:chgData name="Ifeanyi Nzegwu Edochie" userId="2f6cef23-e091-4b3f-a787-5c831fbb4361" providerId="ADAL" clId="{0333E54B-028F-4364-854C-FF957A070E46}" dt="2020-04-28T13:27:20.026" v="1474" actId="2696"/>
        <pc:sldMkLst>
          <pc:docMk/>
          <pc:sldMk cId="3904358217" sldId="294"/>
        </pc:sldMkLst>
      </pc:sldChg>
      <pc:sldChg chg="del">
        <pc:chgData name="Ifeanyi Nzegwu Edochie" userId="2f6cef23-e091-4b3f-a787-5c831fbb4361" providerId="ADAL" clId="{0333E54B-028F-4364-854C-FF957A070E46}" dt="2020-04-28T13:27:20.026" v="1475" actId="2696"/>
        <pc:sldMkLst>
          <pc:docMk/>
          <pc:sldMk cId="2450711316" sldId="295"/>
        </pc:sldMkLst>
      </pc:sldChg>
      <pc:sldChg chg="del">
        <pc:chgData name="Ifeanyi Nzegwu Edochie" userId="2f6cef23-e091-4b3f-a787-5c831fbb4361" providerId="ADAL" clId="{0333E54B-028F-4364-854C-FF957A070E46}" dt="2020-04-28T13:27:20.026" v="1476" actId="2696"/>
        <pc:sldMkLst>
          <pc:docMk/>
          <pc:sldMk cId="1224756573" sldId="296"/>
        </pc:sldMkLst>
      </pc:sldChg>
      <pc:sldChg chg="del">
        <pc:chgData name="Ifeanyi Nzegwu Edochie" userId="2f6cef23-e091-4b3f-a787-5c831fbb4361" providerId="ADAL" clId="{0333E54B-028F-4364-854C-FF957A070E46}" dt="2020-04-28T13:27:20.042" v="1477" actId="2696"/>
        <pc:sldMkLst>
          <pc:docMk/>
          <pc:sldMk cId="2390664284" sldId="297"/>
        </pc:sldMkLst>
      </pc:sldChg>
      <pc:sldChg chg="del">
        <pc:chgData name="Ifeanyi Nzegwu Edochie" userId="2f6cef23-e091-4b3f-a787-5c831fbb4361" providerId="ADAL" clId="{0333E54B-028F-4364-854C-FF957A070E46}" dt="2020-04-28T13:27:20.042" v="1478" actId="2696"/>
        <pc:sldMkLst>
          <pc:docMk/>
          <pc:sldMk cId="730554415" sldId="298"/>
        </pc:sldMkLst>
      </pc:sldChg>
      <pc:sldChg chg="del">
        <pc:chgData name="Ifeanyi Nzegwu Edochie" userId="2f6cef23-e091-4b3f-a787-5c831fbb4361" providerId="ADAL" clId="{0333E54B-028F-4364-854C-FF957A070E46}" dt="2020-04-28T13:27:20.042" v="1479" actId="2696"/>
        <pc:sldMkLst>
          <pc:docMk/>
          <pc:sldMk cId="138790242" sldId="299"/>
        </pc:sldMkLst>
      </pc:sldChg>
      <pc:sldChg chg="del">
        <pc:chgData name="Ifeanyi Nzegwu Edochie" userId="2f6cef23-e091-4b3f-a787-5c831fbb4361" providerId="ADAL" clId="{0333E54B-028F-4364-854C-FF957A070E46}" dt="2020-04-28T13:27:20.064" v="1480" actId="2696"/>
        <pc:sldMkLst>
          <pc:docMk/>
          <pc:sldMk cId="447982586" sldId="300"/>
        </pc:sldMkLst>
      </pc:sldChg>
      <pc:sldChg chg="del">
        <pc:chgData name="Ifeanyi Nzegwu Edochie" userId="2f6cef23-e091-4b3f-a787-5c831fbb4361" providerId="ADAL" clId="{0333E54B-028F-4364-854C-FF957A070E46}" dt="2020-04-28T13:27:20.064" v="1481" actId="2696"/>
        <pc:sldMkLst>
          <pc:docMk/>
          <pc:sldMk cId="4123421665" sldId="301"/>
        </pc:sldMkLst>
      </pc:sldChg>
      <pc:sldChg chg="del">
        <pc:chgData name="Ifeanyi Nzegwu Edochie" userId="2f6cef23-e091-4b3f-a787-5c831fbb4361" providerId="ADAL" clId="{0333E54B-028F-4364-854C-FF957A070E46}" dt="2020-04-28T13:27:20.195" v="1498" actId="2696"/>
        <pc:sldMkLst>
          <pc:docMk/>
          <pc:sldMk cId="3194222116" sldId="302"/>
        </pc:sldMkLst>
      </pc:sldChg>
      <pc:sldChg chg="del">
        <pc:chgData name="Ifeanyi Nzegwu Edochie" userId="2f6cef23-e091-4b3f-a787-5c831fbb4361" providerId="ADAL" clId="{0333E54B-028F-4364-854C-FF957A070E46}" dt="2020-04-28T13:27:20.211" v="1500" actId="2696"/>
        <pc:sldMkLst>
          <pc:docMk/>
          <pc:sldMk cId="1111804437" sldId="304"/>
        </pc:sldMkLst>
      </pc:sldChg>
      <pc:sldChg chg="del">
        <pc:chgData name="Ifeanyi Nzegwu Edochie" userId="2f6cef23-e091-4b3f-a787-5c831fbb4361" providerId="ADAL" clId="{0333E54B-028F-4364-854C-FF957A070E46}" dt="2020-04-28T13:27:20.195" v="1499" actId="2696"/>
        <pc:sldMkLst>
          <pc:docMk/>
          <pc:sldMk cId="2003438221" sldId="305"/>
        </pc:sldMkLst>
      </pc:sldChg>
      <pc:sldChg chg="del">
        <pc:chgData name="Ifeanyi Nzegwu Edochie" userId="2f6cef23-e091-4b3f-a787-5c831fbb4361" providerId="ADAL" clId="{0333E54B-028F-4364-854C-FF957A070E46}" dt="2020-04-28T13:27:20.226" v="1503" actId="2696"/>
        <pc:sldMkLst>
          <pc:docMk/>
          <pc:sldMk cId="60035445" sldId="306"/>
        </pc:sldMkLst>
      </pc:sldChg>
      <pc:sldChg chg="del">
        <pc:chgData name="Ifeanyi Nzegwu Edochie" userId="2f6cef23-e091-4b3f-a787-5c831fbb4361" providerId="ADAL" clId="{0333E54B-028F-4364-854C-FF957A070E46}" dt="2020-04-28T14:26:43.442" v="2019" actId="2696"/>
        <pc:sldMkLst>
          <pc:docMk/>
          <pc:sldMk cId="572475538" sldId="308"/>
        </pc:sldMkLst>
      </pc:sldChg>
      <pc:sldChg chg="del">
        <pc:chgData name="Ifeanyi Nzegwu Edochie" userId="2f6cef23-e091-4b3f-a787-5c831fbb4361" providerId="ADAL" clId="{0333E54B-028F-4364-854C-FF957A070E46}" dt="2020-04-28T13:27:20.226" v="1502" actId="2696"/>
        <pc:sldMkLst>
          <pc:docMk/>
          <pc:sldMk cId="714470504" sldId="309"/>
        </pc:sldMkLst>
      </pc:sldChg>
      <pc:sldChg chg="del">
        <pc:chgData name="Ifeanyi Nzegwu Edochie" userId="2f6cef23-e091-4b3f-a787-5c831fbb4361" providerId="ADAL" clId="{0333E54B-028F-4364-854C-FF957A070E46}" dt="2020-04-28T13:27:20.242" v="1504" actId="2696"/>
        <pc:sldMkLst>
          <pc:docMk/>
          <pc:sldMk cId="3843429146" sldId="310"/>
        </pc:sldMkLst>
      </pc:sldChg>
      <pc:sldChg chg="del">
        <pc:chgData name="Ifeanyi Nzegwu Edochie" userId="2f6cef23-e091-4b3f-a787-5c831fbb4361" providerId="ADAL" clId="{0333E54B-028F-4364-854C-FF957A070E46}" dt="2020-04-28T14:26:48.452" v="2020" actId="2696"/>
        <pc:sldMkLst>
          <pc:docMk/>
          <pc:sldMk cId="1168580753"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41966-5EF7-497C-A6A7-2D3BD59E84E8}"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D72A5-F39E-407C-AD3D-9314AEA8766D}" type="slidenum">
              <a:rPr lang="en-US" smtClean="0"/>
              <a:t>‹#›</a:t>
            </a:fld>
            <a:endParaRPr lang="en-US"/>
          </a:p>
        </p:txBody>
      </p:sp>
    </p:spTree>
    <p:extLst>
      <p:ext uri="{BB962C8B-B14F-4D97-AF65-F5344CB8AC3E}">
        <p14:creationId xmlns:p14="http://schemas.microsoft.com/office/powerpoint/2010/main" val="36569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Mention that appendix with full regression outputs as well as more specific simulation results</a:t>
            </a:r>
          </a:p>
        </p:txBody>
      </p:sp>
      <p:sp>
        <p:nvSpPr>
          <p:cNvPr id="4" name="Slide Number Placeholder 3"/>
          <p:cNvSpPr>
            <a:spLocks noGrp="1"/>
          </p:cNvSpPr>
          <p:nvPr>
            <p:ph type="sldNum" sz="quarter" idx="5"/>
          </p:nvPr>
        </p:nvSpPr>
        <p:spPr/>
        <p:txBody>
          <a:bodyPr/>
          <a:lstStyle/>
          <a:p>
            <a:fld id="{5A5D72A5-F39E-407C-AD3D-9314AEA8766D}" type="slidenum">
              <a:rPr lang="en-US" smtClean="0"/>
              <a:t>2</a:t>
            </a:fld>
            <a:endParaRPr lang="en-US"/>
          </a:p>
        </p:txBody>
      </p:sp>
    </p:spTree>
    <p:extLst>
      <p:ext uri="{BB962C8B-B14F-4D97-AF65-F5344CB8AC3E}">
        <p14:creationId xmlns:p14="http://schemas.microsoft.com/office/powerpoint/2010/main" val="228482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Mention the different types of variables</a:t>
            </a:r>
          </a:p>
        </p:txBody>
      </p:sp>
      <p:sp>
        <p:nvSpPr>
          <p:cNvPr id="4" name="Slide Number Placeholder 3"/>
          <p:cNvSpPr>
            <a:spLocks noGrp="1"/>
          </p:cNvSpPr>
          <p:nvPr>
            <p:ph type="sldNum" sz="quarter" idx="5"/>
          </p:nvPr>
        </p:nvSpPr>
        <p:spPr/>
        <p:txBody>
          <a:bodyPr/>
          <a:lstStyle/>
          <a:p>
            <a:fld id="{5A5D72A5-F39E-407C-AD3D-9314AEA8766D}" type="slidenum">
              <a:rPr lang="en-US" smtClean="0"/>
              <a:t>3</a:t>
            </a:fld>
            <a:endParaRPr lang="en-US"/>
          </a:p>
        </p:txBody>
      </p:sp>
    </p:spTree>
    <p:extLst>
      <p:ext uri="{BB962C8B-B14F-4D97-AF65-F5344CB8AC3E}">
        <p14:creationId xmlns:p14="http://schemas.microsoft.com/office/powerpoint/2010/main" val="86466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Representing dummy variables from which a district level mean variable is created as well as is time interacted as well. </a:t>
            </a:r>
          </a:p>
        </p:txBody>
      </p:sp>
      <p:sp>
        <p:nvSpPr>
          <p:cNvPr id="4" name="Slide Number Placeholder 3"/>
          <p:cNvSpPr>
            <a:spLocks noGrp="1"/>
          </p:cNvSpPr>
          <p:nvPr>
            <p:ph type="sldNum" sz="quarter" idx="5"/>
          </p:nvPr>
        </p:nvSpPr>
        <p:spPr/>
        <p:txBody>
          <a:bodyPr/>
          <a:lstStyle/>
          <a:p>
            <a:fld id="{5A5D72A5-F39E-407C-AD3D-9314AEA8766D}" type="slidenum">
              <a:rPr lang="en-US" smtClean="0"/>
              <a:t>4</a:t>
            </a:fld>
            <a:endParaRPr lang="en-US"/>
          </a:p>
        </p:txBody>
      </p:sp>
    </p:spTree>
    <p:extLst>
      <p:ext uri="{BB962C8B-B14F-4D97-AF65-F5344CB8AC3E}">
        <p14:creationId xmlns:p14="http://schemas.microsoft.com/office/powerpoint/2010/main" val="247900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I have checked my code and the fact that Rural poverty rates appear higher than urban poverty rates in Models 1 and 2 is as a result of the data and model. To the best of my knowledge, my code appears find. You will also notice that the direction of increasing poverty appears more normal for the higher poverty lines. </a:t>
            </a:r>
          </a:p>
        </p:txBody>
      </p:sp>
      <p:sp>
        <p:nvSpPr>
          <p:cNvPr id="4" name="Slide Number Placeholder 3"/>
          <p:cNvSpPr>
            <a:spLocks noGrp="1"/>
          </p:cNvSpPr>
          <p:nvPr>
            <p:ph type="sldNum" sz="quarter" idx="5"/>
          </p:nvPr>
        </p:nvSpPr>
        <p:spPr/>
        <p:txBody>
          <a:bodyPr/>
          <a:lstStyle/>
          <a:p>
            <a:fld id="{5A5D72A5-F39E-407C-AD3D-9314AEA8766D}" type="slidenum">
              <a:rPr lang="en-US" smtClean="0"/>
              <a:t>5</a:t>
            </a:fld>
            <a:endParaRPr lang="en-US"/>
          </a:p>
        </p:txBody>
      </p:sp>
    </p:spTree>
    <p:extLst>
      <p:ext uri="{BB962C8B-B14F-4D97-AF65-F5344CB8AC3E}">
        <p14:creationId xmlns:p14="http://schemas.microsoft.com/office/powerpoint/2010/main" val="1289427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D72A5-F39E-407C-AD3D-9314AEA8766D}" type="slidenum">
              <a:rPr lang="en-US" smtClean="0"/>
              <a:t>6</a:t>
            </a:fld>
            <a:endParaRPr lang="en-US"/>
          </a:p>
        </p:txBody>
      </p:sp>
    </p:spTree>
    <p:extLst>
      <p:ext uri="{BB962C8B-B14F-4D97-AF65-F5344CB8AC3E}">
        <p14:creationId xmlns:p14="http://schemas.microsoft.com/office/powerpoint/2010/main" val="233126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D72A5-F39E-407C-AD3D-9314AEA8766D}" type="slidenum">
              <a:rPr lang="en-US" smtClean="0"/>
              <a:t>7</a:t>
            </a:fld>
            <a:endParaRPr lang="en-US"/>
          </a:p>
        </p:txBody>
      </p:sp>
    </p:spTree>
    <p:extLst>
      <p:ext uri="{BB962C8B-B14F-4D97-AF65-F5344CB8AC3E}">
        <p14:creationId xmlns:p14="http://schemas.microsoft.com/office/powerpoint/2010/main" val="323893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6A37-6980-452F-9E58-03966C258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5F46D5-9B2C-4EB6-B768-76C5E8E49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3BC3E-B654-4B8D-8F24-02D38C34FCED}"/>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5" name="Footer Placeholder 4">
            <a:extLst>
              <a:ext uri="{FF2B5EF4-FFF2-40B4-BE49-F238E27FC236}">
                <a16:creationId xmlns:a16="http://schemas.microsoft.com/office/drawing/2014/main" id="{C61DFEFB-78C0-483E-8684-84B5A2DAC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0230C-0C58-47F6-868B-7F90E16E7A9A}"/>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258309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C08C-4F59-4604-B932-6C12180F3E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942DD-7806-4871-A097-F193C72B2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4F793-BE47-466C-9733-4271F737F0E3}"/>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5" name="Footer Placeholder 4">
            <a:extLst>
              <a:ext uri="{FF2B5EF4-FFF2-40B4-BE49-F238E27FC236}">
                <a16:creationId xmlns:a16="http://schemas.microsoft.com/office/drawing/2014/main" id="{5978D51A-7DAB-45D8-A8CF-E4F449FE2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8BDDE-FBAE-45A6-AB4F-B199015330B7}"/>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170149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93545-03FB-4156-BF3A-D489D93BBA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DD6FC-5547-4A32-B0B5-DC90222FD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7C88F-CC25-48BC-884D-E18EF64BD4F9}"/>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5" name="Footer Placeholder 4">
            <a:extLst>
              <a:ext uri="{FF2B5EF4-FFF2-40B4-BE49-F238E27FC236}">
                <a16:creationId xmlns:a16="http://schemas.microsoft.com/office/drawing/2014/main" id="{AAA776F9-CA12-4E66-9E00-966C5C482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F3145-8018-4497-8261-969477212F54}"/>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54373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20D7-DE41-4170-A3F9-489528262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64BBE-5A6B-40C2-AB48-2F67EB26E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C33F1-7E1A-4C71-A587-8238206913B9}"/>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5" name="Footer Placeholder 4">
            <a:extLst>
              <a:ext uri="{FF2B5EF4-FFF2-40B4-BE49-F238E27FC236}">
                <a16:creationId xmlns:a16="http://schemas.microsoft.com/office/drawing/2014/main" id="{0FBFC363-B03E-4E7F-9B3E-6BA9E7F31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6F476-6B32-4287-ACB9-0A2F9D5C1B9F}"/>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159470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8A4B-72D9-4D67-B391-C2ACDD537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C323C-AC51-42F0-9F3E-46039AC784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017C0C-EB33-46DC-9323-517BCCFFC2A5}"/>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5" name="Footer Placeholder 4">
            <a:extLst>
              <a:ext uri="{FF2B5EF4-FFF2-40B4-BE49-F238E27FC236}">
                <a16:creationId xmlns:a16="http://schemas.microsoft.com/office/drawing/2014/main" id="{D114BB72-38DA-477F-80C4-D63C2344C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62B44C-9799-4654-BABA-07223C9F4553}"/>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34576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469A-5E57-4F80-8507-F92D22E9B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22AB8-DC79-40CE-897F-37F9B9494B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6EF51E-21E4-403E-9E01-CB5E17E53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8DEB0F-A18A-4D23-BC98-09259E7E99F8}"/>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6" name="Footer Placeholder 5">
            <a:extLst>
              <a:ext uri="{FF2B5EF4-FFF2-40B4-BE49-F238E27FC236}">
                <a16:creationId xmlns:a16="http://schemas.microsoft.com/office/drawing/2014/main" id="{DB959D36-F9FF-49E3-BD10-0293848C1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C7B68-7979-46DA-81E8-991C03876968}"/>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329750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5426-6D61-4CA3-A8EB-011CA156B7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25A535-B36D-423B-BF29-7205609EA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5CCE5-19F0-4964-BB24-70737BAD5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89C98F-6B4C-4104-969E-E9AEAC2986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48042-FFCB-40C8-BABC-3B1E561B4D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74CF91-EBF5-4AC2-AD60-6B45D0F404A8}"/>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8" name="Footer Placeholder 7">
            <a:extLst>
              <a:ext uri="{FF2B5EF4-FFF2-40B4-BE49-F238E27FC236}">
                <a16:creationId xmlns:a16="http://schemas.microsoft.com/office/drawing/2014/main" id="{67F3CCFC-77DB-40C5-BDB2-E56F03E87C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FA7A84-C0B7-4AA5-B509-B8D8B7D3850E}"/>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182407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CDAB-AFDD-4810-BA7B-1D00B9BA96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B39600-34DB-45DE-AEDD-4ACD6DDCCB2B}"/>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4" name="Footer Placeholder 3">
            <a:extLst>
              <a:ext uri="{FF2B5EF4-FFF2-40B4-BE49-F238E27FC236}">
                <a16:creationId xmlns:a16="http://schemas.microsoft.com/office/drawing/2014/main" id="{6A6A6203-BD70-49B5-8F61-EE1BB82C63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DF60D3-C7A9-44FD-B6BF-5EA1ABFECCB6}"/>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23600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40CCD-AE0B-4D14-B0D3-ED65683DFAE6}"/>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3" name="Footer Placeholder 2">
            <a:extLst>
              <a:ext uri="{FF2B5EF4-FFF2-40B4-BE49-F238E27FC236}">
                <a16:creationId xmlns:a16="http://schemas.microsoft.com/office/drawing/2014/main" id="{C3AAE06F-4611-41CF-A170-E967EEF8B5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0A241-808F-4AFF-B9E5-F658D94DA2D3}"/>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306752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F53B-AF07-4717-81CC-82A2C2AEA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5FF7F-7A18-4918-9375-64E8605EA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5D65EE-B016-49F7-BCBD-7328AA9D7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A072E-FFE0-4079-B779-AE1062331D5A}"/>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6" name="Footer Placeholder 5">
            <a:extLst>
              <a:ext uri="{FF2B5EF4-FFF2-40B4-BE49-F238E27FC236}">
                <a16:creationId xmlns:a16="http://schemas.microsoft.com/office/drawing/2014/main" id="{D3B7D993-9539-4129-B423-EAA4E8F77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35E08-00E1-4CF1-B6AF-9011CAD571A7}"/>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91663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1617-212E-4391-A1F8-B9BF8A6C7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60249C-C450-429F-9E6C-A49BA3958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D3A77-98B5-4564-8656-5DA638DCB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1C119-E7EE-41E1-9C1E-FCCE86DDC7C4}"/>
              </a:ext>
            </a:extLst>
          </p:cNvPr>
          <p:cNvSpPr>
            <a:spLocks noGrp="1"/>
          </p:cNvSpPr>
          <p:nvPr>
            <p:ph type="dt" sz="half" idx="10"/>
          </p:nvPr>
        </p:nvSpPr>
        <p:spPr/>
        <p:txBody>
          <a:bodyPr/>
          <a:lstStyle/>
          <a:p>
            <a:fld id="{C3E94BE3-D9EC-422E-B1C2-8961055124B7}" type="datetimeFigureOut">
              <a:rPr lang="en-US" smtClean="0"/>
              <a:t>4/30/2020</a:t>
            </a:fld>
            <a:endParaRPr lang="en-US"/>
          </a:p>
        </p:txBody>
      </p:sp>
      <p:sp>
        <p:nvSpPr>
          <p:cNvPr id="6" name="Footer Placeholder 5">
            <a:extLst>
              <a:ext uri="{FF2B5EF4-FFF2-40B4-BE49-F238E27FC236}">
                <a16:creationId xmlns:a16="http://schemas.microsoft.com/office/drawing/2014/main" id="{7EADF109-1E38-4800-ADA3-0DE7DFFAC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6D83C-78F1-4F3F-BE2F-97638B87EB3C}"/>
              </a:ext>
            </a:extLst>
          </p:cNvPr>
          <p:cNvSpPr>
            <a:spLocks noGrp="1"/>
          </p:cNvSpPr>
          <p:nvPr>
            <p:ph type="sldNum" sz="quarter" idx="12"/>
          </p:nvPr>
        </p:nvSpPr>
        <p:spPr/>
        <p:txBody>
          <a:bodyPr/>
          <a:lstStyle/>
          <a:p>
            <a:fld id="{C901F3F5-BD96-4E2A-A975-431E4FABAA82}" type="slidenum">
              <a:rPr lang="en-US" smtClean="0"/>
              <a:t>‹#›</a:t>
            </a:fld>
            <a:endParaRPr lang="en-US"/>
          </a:p>
        </p:txBody>
      </p:sp>
    </p:spTree>
    <p:extLst>
      <p:ext uri="{BB962C8B-B14F-4D97-AF65-F5344CB8AC3E}">
        <p14:creationId xmlns:p14="http://schemas.microsoft.com/office/powerpoint/2010/main" val="215562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D777C-DEB1-480A-A6B7-576F37B0F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F15B5D-4E26-4775-9531-D22C55B6DB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37177-A8CE-48E7-8226-362C779D4D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94BE3-D9EC-422E-B1C2-8961055124B7}" type="datetimeFigureOut">
              <a:rPr lang="en-US" smtClean="0"/>
              <a:t>4/30/2020</a:t>
            </a:fld>
            <a:endParaRPr lang="en-US"/>
          </a:p>
        </p:txBody>
      </p:sp>
      <p:sp>
        <p:nvSpPr>
          <p:cNvPr id="5" name="Footer Placeholder 4">
            <a:extLst>
              <a:ext uri="{FF2B5EF4-FFF2-40B4-BE49-F238E27FC236}">
                <a16:creationId xmlns:a16="http://schemas.microsoft.com/office/drawing/2014/main" id="{A3154181-7410-4402-B4CC-011CE6F68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EF175-B62C-4111-9E02-EE5208F18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1F3F5-BD96-4E2A-A975-431E4FABAA82}" type="slidenum">
              <a:rPr lang="en-US" smtClean="0"/>
              <a:t>‹#›</a:t>
            </a:fld>
            <a:endParaRPr lang="en-US"/>
          </a:p>
        </p:txBody>
      </p:sp>
    </p:spTree>
    <p:extLst>
      <p:ext uri="{BB962C8B-B14F-4D97-AF65-F5344CB8AC3E}">
        <p14:creationId xmlns:p14="http://schemas.microsoft.com/office/powerpoint/2010/main" val="1040100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6543-0330-4757-8192-55BD41C2BD0F}"/>
              </a:ext>
            </a:extLst>
          </p:cNvPr>
          <p:cNvSpPr>
            <a:spLocks noGrp="1"/>
          </p:cNvSpPr>
          <p:nvPr>
            <p:ph type="ctrTitle"/>
          </p:nvPr>
        </p:nvSpPr>
        <p:spPr/>
        <p:txBody>
          <a:bodyPr/>
          <a:lstStyle/>
          <a:p>
            <a:r>
              <a:rPr lang="en-US"/>
              <a:t>Poverty Rate Imputation for India 2017/18</a:t>
            </a:r>
          </a:p>
        </p:txBody>
      </p:sp>
      <p:sp>
        <p:nvSpPr>
          <p:cNvPr id="3" name="Subtitle 2">
            <a:extLst>
              <a:ext uri="{FF2B5EF4-FFF2-40B4-BE49-F238E27FC236}">
                <a16:creationId xmlns:a16="http://schemas.microsoft.com/office/drawing/2014/main" id="{040F435E-716E-43A5-8721-BE16D2CBD5EA}"/>
              </a:ext>
            </a:extLst>
          </p:cNvPr>
          <p:cNvSpPr>
            <a:spLocks noGrp="1"/>
          </p:cNvSpPr>
          <p:nvPr>
            <p:ph type="subTitle" idx="1"/>
          </p:nvPr>
        </p:nvSpPr>
        <p:spPr>
          <a:xfrm>
            <a:off x="1524000" y="3609658"/>
            <a:ext cx="9144000" cy="1655762"/>
          </a:xfrm>
        </p:spPr>
        <p:txBody>
          <a:bodyPr/>
          <a:lstStyle/>
          <a:p>
            <a:r>
              <a:rPr lang="en-US"/>
              <a:t>- Ifeanyi Edochie</a:t>
            </a:r>
          </a:p>
        </p:txBody>
      </p:sp>
    </p:spTree>
    <p:extLst>
      <p:ext uri="{BB962C8B-B14F-4D97-AF65-F5344CB8AC3E}">
        <p14:creationId xmlns:p14="http://schemas.microsoft.com/office/powerpoint/2010/main" val="140846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114A-F600-40D5-9ACA-30E63E411AA4}"/>
              </a:ext>
            </a:extLst>
          </p:cNvPr>
          <p:cNvSpPr>
            <a:spLocks noGrp="1"/>
          </p:cNvSpPr>
          <p:nvPr>
            <p:ph type="title"/>
          </p:nvPr>
        </p:nvSpPr>
        <p:spPr>
          <a:xfrm>
            <a:off x="1016805" y="1345958"/>
            <a:ext cx="4193196" cy="4166085"/>
          </a:xfrm>
        </p:spPr>
        <p:txBody>
          <a:bodyPr>
            <a:normAutofit/>
          </a:bodyPr>
          <a:lstStyle/>
          <a:p>
            <a:r>
              <a:rPr lang="en-US" sz="4600"/>
              <a:t>General Aims</a:t>
            </a:r>
          </a:p>
        </p:txBody>
      </p:sp>
      <p:sp>
        <p:nvSpPr>
          <p:cNvPr id="3" name="Content Placeholder 2">
            <a:extLst>
              <a:ext uri="{FF2B5EF4-FFF2-40B4-BE49-F238E27FC236}">
                <a16:creationId xmlns:a16="http://schemas.microsoft.com/office/drawing/2014/main" id="{C147CCF9-8BDB-4928-979D-8755B458BE77}"/>
              </a:ext>
            </a:extLst>
          </p:cNvPr>
          <p:cNvSpPr>
            <a:spLocks noGrp="1"/>
          </p:cNvSpPr>
          <p:nvPr>
            <p:ph idx="1"/>
          </p:nvPr>
        </p:nvSpPr>
        <p:spPr>
          <a:xfrm>
            <a:off x="6229734" y="750307"/>
            <a:ext cx="5369326" cy="5357387"/>
          </a:xfrm>
        </p:spPr>
        <p:txBody>
          <a:bodyPr anchor="ctr">
            <a:normAutofit/>
          </a:bodyPr>
          <a:lstStyle/>
          <a:p>
            <a:r>
              <a:rPr lang="en-US" sz="1500"/>
              <a:t>Goal: Estimate 2017/18 poverty rates for India building off previous work (Newhouse &amp; Vyas, 2019 i.e. NV19) using Social Consumption Surveys (SCS) 2017/18. The model is built with NSSO 2011/12 data.</a:t>
            </a:r>
          </a:p>
          <a:p>
            <a:pPr marL="0" indent="0">
              <a:buNone/>
            </a:pPr>
            <a:r>
              <a:rPr lang="en-US" sz="1500" u="sng"/>
              <a:t>Process Map</a:t>
            </a:r>
          </a:p>
          <a:p>
            <a:r>
              <a:rPr lang="en-US" sz="1500"/>
              <a:t>Model will be used to estimate poverty in 2017/18</a:t>
            </a:r>
          </a:p>
          <a:p>
            <a:pPr lvl="1"/>
            <a:r>
              <a:rPr lang="en-US" sz="1100"/>
              <a:t>Model 1: All variables common to the NSS 2011/12 data and the SCS 2017/18</a:t>
            </a:r>
          </a:p>
          <a:p>
            <a:pPr lvl="1"/>
            <a:r>
              <a:rPr lang="en-US" sz="1100"/>
              <a:t>Model 2: Variables chosen using stepwise regression from the set used in Model 1</a:t>
            </a:r>
          </a:p>
          <a:p>
            <a:pPr lvl="1"/>
            <a:r>
              <a:rPr lang="en-US" sz="1100"/>
              <a:t>Model 3: Only variables used in NV19 that can be found in SCS 2017/18</a:t>
            </a:r>
          </a:p>
          <a:p>
            <a:r>
              <a:rPr lang="en-US" sz="1500"/>
              <a:t>Model validation will use the same data and models to project poverty backwards into 2004/05 and 2009/10. </a:t>
            </a:r>
          </a:p>
          <a:p>
            <a:r>
              <a:rPr lang="en-US" sz="1500"/>
              <a:t>Model from NV19 will be used on the NSSO 2011/12 data to predict poverty rates in 2014/15 as the final validation step. </a:t>
            </a:r>
          </a:p>
        </p:txBody>
      </p:sp>
    </p:spTree>
    <p:extLst>
      <p:ext uri="{BB962C8B-B14F-4D97-AF65-F5344CB8AC3E}">
        <p14:creationId xmlns:p14="http://schemas.microsoft.com/office/powerpoint/2010/main" val="233308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941C-2C5F-404D-BC58-BCA296B43917}"/>
              </a:ext>
            </a:extLst>
          </p:cNvPr>
          <p:cNvSpPr>
            <a:spLocks noGrp="1"/>
          </p:cNvSpPr>
          <p:nvPr>
            <p:ph type="title"/>
          </p:nvPr>
        </p:nvSpPr>
        <p:spPr/>
        <p:txBody>
          <a:bodyPr/>
          <a:lstStyle/>
          <a:p>
            <a:pPr algn="ctr"/>
            <a:r>
              <a:rPr lang="en-US"/>
              <a:t>The Imputation Process in-brief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1E1949-51BF-4318-B3A9-88A48D52B1EA}"/>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𝑆𝑡𝑎𝑔𝑒</m:t>
                      </m:r>
                      <m:r>
                        <a:rPr lang="en-US" b="0" i="1" smtClean="0">
                          <a:latin typeface="Cambria Math" panose="02040503050406030204" pitchFamily="18" charset="0"/>
                        </a:rPr>
                        <m:t> 1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h𝑐𝑡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𝓊</m:t>
                          </m:r>
                        </m:e>
                        <m:sub>
                          <m:r>
                            <a:rPr lang="en-US" b="0" i="1" smtClean="0">
                              <a:latin typeface="Cambria Math" panose="02040503050406030204" pitchFamily="18" charset="0"/>
                            </a:rPr>
                            <m:t>h𝑐𝑡</m:t>
                          </m:r>
                        </m:sub>
                      </m:sSub>
                    </m:oMath>
                  </m:oMathPara>
                </a14:m>
                <a:endParaRPr lang="en-US" b="0"/>
              </a:p>
              <a:p>
                <a:pPr marL="0" indent="0" algn="ctr">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𝓊</m:t>
                          </m:r>
                        </m:e>
                        <m:sub>
                          <m:r>
                            <a:rPr lang="en-US" b="0" i="1" smtClean="0">
                              <a:latin typeface="Cambria Math" panose="02040503050406030204" pitchFamily="18" charset="0"/>
                            </a:rPr>
                            <m:t>h𝑐𝑡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𝑐h</m:t>
                          </m:r>
                        </m:sub>
                      </m:sSub>
                      <m:r>
                        <a:rPr lang="en-US" b="0" i="1" smtClean="0">
                          <a:latin typeface="Cambria Math" panose="02040503050406030204" pitchFamily="18" charset="0"/>
                        </a:rPr>
                        <m:t> </m:t>
                      </m:r>
                    </m:oMath>
                  </m:oMathPara>
                </a14:m>
                <a:endParaRPr lang="en-US" b="0"/>
              </a:p>
              <a:p>
                <a:pPr marL="0" indent="0" algn="ctr">
                  <a:buNone/>
                </a:pPr>
                <a:endParaRPr lang="en-US" b="0"/>
              </a:p>
              <a:p>
                <a:pPr marL="0" indent="0" algn="ctr">
                  <a:buNone/>
                </a:pPr>
                <a14:m>
                  <m:oMath xmlns:m="http://schemas.openxmlformats.org/officeDocument/2006/math">
                    <m:r>
                      <a:rPr lang="en-US" b="0" i="1" smtClean="0">
                        <a:latin typeface="Cambria Math" panose="02040503050406030204" pitchFamily="18" charset="0"/>
                      </a:rPr>
                      <m:t>𝑆𝑡𝑎𝑔𝑒</m:t>
                    </m:r>
                    <m:r>
                      <a:rPr lang="en-US" b="0" i="1" smtClean="0">
                        <a:latin typeface="Cambria Math" panose="02040503050406030204" pitchFamily="18" charset="0"/>
                      </a:rPr>
                      <m:t> 2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h𝑐𝑡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a:latin typeface="Cambria Math" panose="02040503050406030204" pitchFamily="18" charset="0"/>
                          </a:rPr>
                          <m:t>𝛽</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𝜀</m:t>
                            </m:r>
                          </m:e>
                        </m:acc>
                      </m:e>
                      <m:sub>
                        <m:r>
                          <a:rPr lang="en-US" b="0" i="1" smtClean="0">
                            <a:latin typeface="Cambria Math" panose="02040503050406030204" pitchFamily="18" charset="0"/>
                          </a:rPr>
                          <m:t>𝑐h</m:t>
                        </m:r>
                      </m:sub>
                    </m:sSub>
                  </m:oMath>
                </a14:m>
                <a:r>
                  <a:rPr lang="en-US" b="0"/>
                  <a:t> (for SAE)</a:t>
                </a:r>
              </a:p>
              <a:p>
                <a:pPr marL="0" indent="0">
                  <a:buNone/>
                </a:pPr>
                <a:endParaRPr lang="en-US"/>
              </a:p>
            </p:txBody>
          </p:sp>
        </mc:Choice>
        <mc:Fallback>
          <p:sp>
            <p:nvSpPr>
              <p:cNvPr id="3" name="Content Placeholder 2">
                <a:extLst>
                  <a:ext uri="{FF2B5EF4-FFF2-40B4-BE49-F238E27FC236}">
                    <a16:creationId xmlns:a16="http://schemas.microsoft.com/office/drawing/2014/main" id="{001E1949-51BF-4318-B3A9-88A48D52B1EA}"/>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115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7F48-1E74-4CF1-B755-6CA2C0A316D9}"/>
              </a:ext>
            </a:extLst>
          </p:cNvPr>
          <p:cNvSpPr>
            <a:spLocks noGrp="1"/>
          </p:cNvSpPr>
          <p:nvPr>
            <p:ph type="title"/>
          </p:nvPr>
        </p:nvSpPr>
        <p:spPr>
          <a:xfrm>
            <a:off x="838200" y="52705"/>
            <a:ext cx="10515600" cy="1325563"/>
          </a:xfrm>
        </p:spPr>
        <p:txBody>
          <a:bodyPr/>
          <a:lstStyle/>
          <a:p>
            <a:pPr algn="ctr"/>
            <a:r>
              <a:rPr lang="en-US"/>
              <a:t>What variables are in what models?</a:t>
            </a:r>
          </a:p>
        </p:txBody>
      </p:sp>
      <p:graphicFrame>
        <p:nvGraphicFramePr>
          <p:cNvPr id="4" name="Content Placeholder 3">
            <a:extLst>
              <a:ext uri="{FF2B5EF4-FFF2-40B4-BE49-F238E27FC236}">
                <a16:creationId xmlns:a16="http://schemas.microsoft.com/office/drawing/2014/main" id="{77E8E3B0-5AAA-45FC-B78D-CCFD302B6EE7}"/>
              </a:ext>
            </a:extLst>
          </p:cNvPr>
          <p:cNvGraphicFramePr>
            <a:graphicFrameLocks noGrp="1"/>
          </p:cNvGraphicFramePr>
          <p:nvPr>
            <p:ph idx="1"/>
            <p:extLst>
              <p:ext uri="{D42A27DB-BD31-4B8C-83A1-F6EECF244321}">
                <p14:modId xmlns:p14="http://schemas.microsoft.com/office/powerpoint/2010/main" val="3009618765"/>
              </p:ext>
            </p:extLst>
          </p:nvPr>
        </p:nvGraphicFramePr>
        <p:xfrm>
          <a:off x="1341120" y="1149668"/>
          <a:ext cx="9201150" cy="5555932"/>
        </p:xfrm>
        <a:graphic>
          <a:graphicData uri="http://schemas.openxmlformats.org/drawingml/2006/table">
            <a:tbl>
              <a:tblPr firstRow="1" bandRow="1">
                <a:tableStyleId>{5940675A-B579-460E-94D1-54222C63F5DA}</a:tableStyleId>
              </a:tblPr>
              <a:tblGrid>
                <a:gridCol w="3649980">
                  <a:extLst>
                    <a:ext uri="{9D8B030D-6E8A-4147-A177-3AD203B41FA5}">
                      <a16:colId xmlns:a16="http://schemas.microsoft.com/office/drawing/2014/main" val="920760821"/>
                    </a:ext>
                  </a:extLst>
                </a:gridCol>
                <a:gridCol w="1295400">
                  <a:extLst>
                    <a:ext uri="{9D8B030D-6E8A-4147-A177-3AD203B41FA5}">
                      <a16:colId xmlns:a16="http://schemas.microsoft.com/office/drawing/2014/main" val="2054853858"/>
                    </a:ext>
                  </a:extLst>
                </a:gridCol>
                <a:gridCol w="2028825">
                  <a:extLst>
                    <a:ext uri="{9D8B030D-6E8A-4147-A177-3AD203B41FA5}">
                      <a16:colId xmlns:a16="http://schemas.microsoft.com/office/drawing/2014/main" val="3734312055"/>
                    </a:ext>
                  </a:extLst>
                </a:gridCol>
                <a:gridCol w="2226945">
                  <a:extLst>
                    <a:ext uri="{9D8B030D-6E8A-4147-A177-3AD203B41FA5}">
                      <a16:colId xmlns:a16="http://schemas.microsoft.com/office/drawing/2014/main" val="4280614494"/>
                    </a:ext>
                  </a:extLst>
                </a:gridCol>
              </a:tblGrid>
              <a:tr h="389572">
                <a:tc>
                  <a:txBody>
                    <a:bodyPr/>
                    <a:lstStyle/>
                    <a:p>
                      <a:r>
                        <a:rPr lang="en-US"/>
                        <a:t>Variable Blocks</a:t>
                      </a:r>
                    </a:p>
                  </a:txBody>
                  <a:tcPr/>
                </a:tc>
                <a:tc>
                  <a:txBody>
                    <a:bodyPr/>
                    <a:lstStyle/>
                    <a:p>
                      <a:r>
                        <a:rPr lang="en-US"/>
                        <a:t>In Model 1</a:t>
                      </a:r>
                    </a:p>
                  </a:txBody>
                  <a:tcPr/>
                </a:tc>
                <a:tc>
                  <a:txBody>
                    <a:bodyPr/>
                    <a:lstStyle/>
                    <a:p>
                      <a:r>
                        <a:rPr lang="en-US"/>
                        <a:t>In Model 2?</a:t>
                      </a:r>
                    </a:p>
                  </a:txBody>
                  <a:tcPr/>
                </a:tc>
                <a:tc>
                  <a:txBody>
                    <a:bodyPr/>
                    <a:lstStyle/>
                    <a:p>
                      <a:r>
                        <a:rPr lang="en-US"/>
                        <a:t>In Model 3?</a:t>
                      </a:r>
                    </a:p>
                  </a:txBody>
                  <a:tcPr/>
                </a:tc>
                <a:extLst>
                  <a:ext uri="{0D108BD9-81ED-4DB2-BD59-A6C34878D82A}">
                    <a16:rowId xmlns:a16="http://schemas.microsoft.com/office/drawing/2014/main" val="2366350466"/>
                  </a:ext>
                </a:extLst>
              </a:tr>
              <a:tr h="370840">
                <a:tc>
                  <a:txBody>
                    <a:bodyPr/>
                    <a:lstStyle/>
                    <a:p>
                      <a:r>
                        <a:rPr lang="en-US"/>
                        <a:t>Age</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Y</a:t>
                      </a:r>
                    </a:p>
                  </a:txBody>
                  <a:tcPr>
                    <a:solidFill>
                      <a:srgbClr val="92D050"/>
                    </a:solidFill>
                  </a:tcPr>
                </a:tc>
                <a:extLst>
                  <a:ext uri="{0D108BD9-81ED-4DB2-BD59-A6C34878D82A}">
                    <a16:rowId xmlns:a16="http://schemas.microsoft.com/office/drawing/2014/main" val="1296831466"/>
                  </a:ext>
                </a:extLst>
              </a:tr>
              <a:tr h="370840">
                <a:tc>
                  <a:txBody>
                    <a:bodyPr/>
                    <a:lstStyle/>
                    <a:p>
                      <a:r>
                        <a:rPr lang="en-US"/>
                        <a:t>Household size*</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Y</a:t>
                      </a:r>
                    </a:p>
                  </a:txBody>
                  <a:tcPr>
                    <a:solidFill>
                      <a:srgbClr val="92D050"/>
                    </a:solidFill>
                  </a:tcPr>
                </a:tc>
                <a:extLst>
                  <a:ext uri="{0D108BD9-81ED-4DB2-BD59-A6C34878D82A}">
                    <a16:rowId xmlns:a16="http://schemas.microsoft.com/office/drawing/2014/main" val="1701818660"/>
                  </a:ext>
                </a:extLst>
              </a:tr>
              <a:tr h="370840">
                <a:tc>
                  <a:txBody>
                    <a:bodyPr/>
                    <a:lstStyle/>
                    <a:p>
                      <a:r>
                        <a:rPr lang="en-US"/>
                        <a:t>Industry of work*</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Y</a:t>
                      </a:r>
                    </a:p>
                  </a:txBody>
                  <a:tcPr>
                    <a:solidFill>
                      <a:srgbClr val="92D050"/>
                    </a:solidFill>
                  </a:tcPr>
                </a:tc>
                <a:extLst>
                  <a:ext uri="{0D108BD9-81ED-4DB2-BD59-A6C34878D82A}">
                    <a16:rowId xmlns:a16="http://schemas.microsoft.com/office/drawing/2014/main" val="3371376186"/>
                  </a:ext>
                </a:extLst>
              </a:tr>
              <a:tr h="370840">
                <a:tc>
                  <a:txBody>
                    <a:bodyPr/>
                    <a:lstStyle/>
                    <a:p>
                      <a:r>
                        <a:rPr lang="en-US"/>
                        <a:t>Labor Type*</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Y</a:t>
                      </a:r>
                    </a:p>
                  </a:txBody>
                  <a:tcPr>
                    <a:solidFill>
                      <a:srgbClr val="92D050"/>
                    </a:solidFill>
                  </a:tcPr>
                </a:tc>
                <a:extLst>
                  <a:ext uri="{0D108BD9-81ED-4DB2-BD59-A6C34878D82A}">
                    <a16:rowId xmlns:a16="http://schemas.microsoft.com/office/drawing/2014/main" val="1726779607"/>
                  </a:ext>
                </a:extLst>
              </a:tr>
              <a:tr h="370840">
                <a:tc>
                  <a:txBody>
                    <a:bodyPr/>
                    <a:lstStyle/>
                    <a:p>
                      <a:r>
                        <a:rPr lang="en-US"/>
                        <a:t>Occupational Skill Level*</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Y</a:t>
                      </a:r>
                    </a:p>
                  </a:txBody>
                  <a:tcPr>
                    <a:solidFill>
                      <a:srgbClr val="92D050"/>
                    </a:solidFill>
                  </a:tcPr>
                </a:tc>
                <a:extLst>
                  <a:ext uri="{0D108BD9-81ED-4DB2-BD59-A6C34878D82A}">
                    <a16:rowId xmlns:a16="http://schemas.microsoft.com/office/drawing/2014/main" val="4257899066"/>
                  </a:ext>
                </a:extLst>
              </a:tr>
              <a:tr h="370840">
                <a:tc>
                  <a:txBody>
                    <a:bodyPr/>
                    <a:lstStyle/>
                    <a:p>
                      <a:r>
                        <a:rPr lang="en-US"/>
                        <a:t>Religion*</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Y</a:t>
                      </a:r>
                    </a:p>
                  </a:txBody>
                  <a:tcPr>
                    <a:solidFill>
                      <a:srgbClr val="92D050"/>
                    </a:solidFill>
                  </a:tcPr>
                </a:tc>
                <a:extLst>
                  <a:ext uri="{0D108BD9-81ED-4DB2-BD59-A6C34878D82A}">
                    <a16:rowId xmlns:a16="http://schemas.microsoft.com/office/drawing/2014/main" val="3016781309"/>
                  </a:ext>
                </a:extLst>
              </a:tr>
              <a:tr h="370840">
                <a:tc>
                  <a:txBody>
                    <a:bodyPr/>
                    <a:lstStyle/>
                    <a:p>
                      <a:r>
                        <a:rPr lang="en-US"/>
                        <a:t>Rainfall Shocks</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Y</a:t>
                      </a:r>
                    </a:p>
                  </a:txBody>
                  <a:tcPr>
                    <a:solidFill>
                      <a:srgbClr val="92D050"/>
                    </a:solidFill>
                  </a:tcPr>
                </a:tc>
                <a:extLst>
                  <a:ext uri="{0D108BD9-81ED-4DB2-BD59-A6C34878D82A}">
                    <a16:rowId xmlns:a16="http://schemas.microsoft.com/office/drawing/2014/main" val="1633270530"/>
                  </a:ext>
                </a:extLst>
              </a:tr>
              <a:tr h="370840">
                <a:tc>
                  <a:txBody>
                    <a:bodyPr/>
                    <a:lstStyle/>
                    <a:p>
                      <a:r>
                        <a:rPr lang="en-US"/>
                        <a:t>Rainfall Shocks (squared)</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Y</a:t>
                      </a:r>
                    </a:p>
                  </a:txBody>
                  <a:tcPr>
                    <a:solidFill>
                      <a:srgbClr val="92D050"/>
                    </a:solidFill>
                  </a:tcPr>
                </a:tc>
                <a:extLst>
                  <a:ext uri="{0D108BD9-81ED-4DB2-BD59-A6C34878D82A}">
                    <a16:rowId xmlns:a16="http://schemas.microsoft.com/office/drawing/2014/main" val="158273544"/>
                  </a:ext>
                </a:extLst>
              </a:tr>
              <a:tr h="370840">
                <a:tc>
                  <a:txBody>
                    <a:bodyPr/>
                    <a:lstStyle/>
                    <a:p>
                      <a:r>
                        <a:rPr lang="en-US"/>
                        <a:t>Social Caste*</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Y</a:t>
                      </a:r>
                    </a:p>
                  </a:txBody>
                  <a:tcPr>
                    <a:solidFill>
                      <a:srgbClr val="92D050"/>
                    </a:solidFill>
                  </a:tcPr>
                </a:tc>
                <a:extLst>
                  <a:ext uri="{0D108BD9-81ED-4DB2-BD59-A6C34878D82A}">
                    <a16:rowId xmlns:a16="http://schemas.microsoft.com/office/drawing/2014/main" val="1015928082"/>
                  </a:ext>
                </a:extLst>
              </a:tr>
              <a:tr h="363855">
                <a:tc>
                  <a:txBody>
                    <a:bodyPr/>
                    <a:lstStyle/>
                    <a:p>
                      <a:r>
                        <a:rPr lang="en-US"/>
                        <a:t>Expenditures</a:t>
                      </a:r>
                    </a:p>
                  </a:txBody>
                  <a:tcPr/>
                </a:tc>
                <a:tc>
                  <a:txBody>
                    <a:bodyPr/>
                    <a:lstStyle/>
                    <a:p>
                      <a:r>
                        <a:rPr lang="en-US"/>
                        <a:t>N</a:t>
                      </a:r>
                    </a:p>
                  </a:txBody>
                  <a:tcPr>
                    <a:solidFill>
                      <a:srgbClr val="FF0000"/>
                    </a:solidFill>
                  </a:tcPr>
                </a:tc>
                <a:tc>
                  <a:txBody>
                    <a:bodyPr/>
                    <a:lstStyle/>
                    <a:p>
                      <a:r>
                        <a:rPr lang="en-US"/>
                        <a:t>N</a:t>
                      </a:r>
                    </a:p>
                  </a:txBody>
                  <a:tcPr>
                    <a:solidFill>
                      <a:srgbClr val="FF0000"/>
                    </a:solidFill>
                  </a:tcPr>
                </a:tc>
                <a:tc>
                  <a:txBody>
                    <a:bodyPr/>
                    <a:lstStyle/>
                    <a:p>
                      <a:r>
                        <a:rPr lang="en-US"/>
                        <a:t>N</a:t>
                      </a:r>
                    </a:p>
                  </a:txBody>
                  <a:tcPr>
                    <a:solidFill>
                      <a:srgbClr val="FF0000"/>
                    </a:solidFill>
                  </a:tcPr>
                </a:tc>
                <a:extLst>
                  <a:ext uri="{0D108BD9-81ED-4DB2-BD59-A6C34878D82A}">
                    <a16:rowId xmlns:a16="http://schemas.microsoft.com/office/drawing/2014/main" val="2933083296"/>
                  </a:ext>
                </a:extLst>
              </a:tr>
              <a:tr h="249555">
                <a:tc>
                  <a:txBody>
                    <a:bodyPr/>
                    <a:lstStyle/>
                    <a:p>
                      <a:r>
                        <a:rPr lang="en-US"/>
                        <a:t>Marital Status</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N</a:t>
                      </a:r>
                    </a:p>
                  </a:txBody>
                  <a:tcPr>
                    <a:solidFill>
                      <a:srgbClr val="FF0000"/>
                    </a:solidFill>
                  </a:tcPr>
                </a:tc>
                <a:extLst>
                  <a:ext uri="{0D108BD9-81ED-4DB2-BD59-A6C34878D82A}">
                    <a16:rowId xmlns:a16="http://schemas.microsoft.com/office/drawing/2014/main" val="1948090620"/>
                  </a:ext>
                </a:extLst>
              </a:tr>
              <a:tr h="249555">
                <a:tc>
                  <a:txBody>
                    <a:bodyPr/>
                    <a:lstStyle/>
                    <a:p>
                      <a:r>
                        <a:rPr lang="en-US"/>
                        <a:t>Primary Source of Energy for Cooking</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N</a:t>
                      </a:r>
                    </a:p>
                  </a:txBody>
                  <a:tcPr>
                    <a:solidFill>
                      <a:srgbClr val="FF0000"/>
                    </a:solidFill>
                  </a:tcPr>
                </a:tc>
                <a:extLst>
                  <a:ext uri="{0D108BD9-81ED-4DB2-BD59-A6C34878D82A}">
                    <a16:rowId xmlns:a16="http://schemas.microsoft.com/office/drawing/2014/main" val="2850085595"/>
                  </a:ext>
                </a:extLst>
              </a:tr>
              <a:tr h="249555">
                <a:tc>
                  <a:txBody>
                    <a:bodyPr/>
                    <a:lstStyle/>
                    <a:p>
                      <a:r>
                        <a:rPr lang="en-US"/>
                        <a:t>Age of Household age</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N</a:t>
                      </a:r>
                    </a:p>
                  </a:txBody>
                  <a:tcPr>
                    <a:solidFill>
                      <a:srgbClr val="FF0000"/>
                    </a:solidFill>
                  </a:tcPr>
                </a:tc>
                <a:extLst>
                  <a:ext uri="{0D108BD9-81ED-4DB2-BD59-A6C34878D82A}">
                    <a16:rowId xmlns:a16="http://schemas.microsoft.com/office/drawing/2014/main" val="2247530987"/>
                  </a:ext>
                </a:extLst>
              </a:tr>
              <a:tr h="249555">
                <a:tc>
                  <a:txBody>
                    <a:bodyPr/>
                    <a:lstStyle/>
                    <a:p>
                      <a:r>
                        <a:rPr lang="en-US"/>
                        <a:t>Gender of Household head</a:t>
                      </a:r>
                    </a:p>
                  </a:txBody>
                  <a:tcPr/>
                </a:tc>
                <a:tc>
                  <a:txBody>
                    <a:bodyPr/>
                    <a:lstStyle/>
                    <a:p>
                      <a:r>
                        <a:rPr lang="en-US"/>
                        <a:t>Y</a:t>
                      </a:r>
                    </a:p>
                  </a:txBody>
                  <a:tcPr>
                    <a:solidFill>
                      <a:srgbClr val="92D050"/>
                    </a:solidFill>
                  </a:tcPr>
                </a:tc>
                <a:tc>
                  <a:txBody>
                    <a:bodyPr/>
                    <a:lstStyle/>
                    <a:p>
                      <a:r>
                        <a:rPr lang="en-US"/>
                        <a:t>Y</a:t>
                      </a:r>
                    </a:p>
                  </a:txBody>
                  <a:tcPr>
                    <a:solidFill>
                      <a:srgbClr val="92D050"/>
                    </a:solidFill>
                  </a:tcPr>
                </a:tc>
                <a:tc>
                  <a:txBody>
                    <a:bodyPr/>
                    <a:lstStyle/>
                    <a:p>
                      <a:r>
                        <a:rPr lang="en-US"/>
                        <a:t>N</a:t>
                      </a:r>
                    </a:p>
                  </a:txBody>
                  <a:tcPr>
                    <a:solidFill>
                      <a:srgbClr val="FF0000"/>
                    </a:solidFill>
                  </a:tcPr>
                </a:tc>
                <a:extLst>
                  <a:ext uri="{0D108BD9-81ED-4DB2-BD59-A6C34878D82A}">
                    <a16:rowId xmlns:a16="http://schemas.microsoft.com/office/drawing/2014/main" val="2367369531"/>
                  </a:ext>
                </a:extLst>
              </a:tr>
            </a:tbl>
          </a:graphicData>
        </a:graphic>
      </p:graphicFrame>
    </p:spTree>
    <p:extLst>
      <p:ext uri="{BB962C8B-B14F-4D97-AF65-F5344CB8AC3E}">
        <p14:creationId xmlns:p14="http://schemas.microsoft.com/office/powerpoint/2010/main" val="174127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8927-BA6E-4DF3-8BD1-D04FABBB19BD}"/>
              </a:ext>
            </a:extLst>
          </p:cNvPr>
          <p:cNvSpPr>
            <a:spLocks noGrp="1"/>
          </p:cNvSpPr>
          <p:nvPr>
            <p:ph type="title"/>
          </p:nvPr>
        </p:nvSpPr>
        <p:spPr>
          <a:xfrm>
            <a:off x="167640" y="304967"/>
            <a:ext cx="10515600" cy="1325563"/>
          </a:xfrm>
        </p:spPr>
        <p:txBody>
          <a:bodyPr/>
          <a:lstStyle/>
          <a:p>
            <a:r>
              <a:rPr lang="en-US"/>
              <a:t>Imputation 2017/18 Results : Models 1 - 3</a:t>
            </a:r>
          </a:p>
        </p:txBody>
      </p:sp>
      <p:graphicFrame>
        <p:nvGraphicFramePr>
          <p:cNvPr id="5" name="Content Placeholder 4">
            <a:extLst>
              <a:ext uri="{FF2B5EF4-FFF2-40B4-BE49-F238E27FC236}">
                <a16:creationId xmlns:a16="http://schemas.microsoft.com/office/drawing/2014/main" id="{1B9899B7-8249-4C7C-87BF-33321222E40F}"/>
              </a:ext>
            </a:extLst>
          </p:cNvPr>
          <p:cNvGraphicFramePr>
            <a:graphicFrameLocks noGrp="1"/>
          </p:cNvGraphicFramePr>
          <p:nvPr>
            <p:ph idx="1"/>
            <p:extLst>
              <p:ext uri="{D42A27DB-BD31-4B8C-83A1-F6EECF244321}">
                <p14:modId xmlns:p14="http://schemas.microsoft.com/office/powerpoint/2010/main" val="3068164798"/>
              </p:ext>
            </p:extLst>
          </p:nvPr>
        </p:nvGraphicFramePr>
        <p:xfrm>
          <a:off x="167640" y="1500188"/>
          <a:ext cx="10515600" cy="3139440"/>
        </p:xfrm>
        <a:graphic>
          <a:graphicData uri="http://schemas.openxmlformats.org/drawingml/2006/table">
            <a:tbl>
              <a:tblPr firstRow="1" bandRow="1">
                <a:tableStyleId>{5940675A-B579-460E-94D1-54222C63F5DA}</a:tableStyleId>
              </a:tblPr>
              <a:tblGrid>
                <a:gridCol w="1280160">
                  <a:extLst>
                    <a:ext uri="{9D8B030D-6E8A-4147-A177-3AD203B41FA5}">
                      <a16:colId xmlns:a16="http://schemas.microsoft.com/office/drawing/2014/main" val="3343149382"/>
                    </a:ext>
                  </a:extLst>
                </a:gridCol>
                <a:gridCol w="944880">
                  <a:extLst>
                    <a:ext uri="{9D8B030D-6E8A-4147-A177-3AD203B41FA5}">
                      <a16:colId xmlns:a16="http://schemas.microsoft.com/office/drawing/2014/main" val="2178148061"/>
                    </a:ext>
                  </a:extLst>
                </a:gridCol>
                <a:gridCol w="2743200">
                  <a:extLst>
                    <a:ext uri="{9D8B030D-6E8A-4147-A177-3AD203B41FA5}">
                      <a16:colId xmlns:a16="http://schemas.microsoft.com/office/drawing/2014/main" val="191798922"/>
                    </a:ext>
                  </a:extLst>
                </a:gridCol>
                <a:gridCol w="2773680">
                  <a:extLst>
                    <a:ext uri="{9D8B030D-6E8A-4147-A177-3AD203B41FA5}">
                      <a16:colId xmlns:a16="http://schemas.microsoft.com/office/drawing/2014/main" val="3939554351"/>
                    </a:ext>
                  </a:extLst>
                </a:gridCol>
                <a:gridCol w="2773680">
                  <a:extLst>
                    <a:ext uri="{9D8B030D-6E8A-4147-A177-3AD203B41FA5}">
                      <a16:colId xmlns:a16="http://schemas.microsoft.com/office/drawing/2014/main" val="315947210"/>
                    </a:ext>
                  </a:extLst>
                </a:gridCol>
              </a:tblGrid>
              <a:tr h="370840">
                <a:tc>
                  <a:txBody>
                    <a:bodyPr/>
                    <a:lstStyle/>
                    <a:p>
                      <a:r>
                        <a:rPr lang="en-US"/>
                        <a:t>Poverty Line </a:t>
                      </a:r>
                    </a:p>
                    <a:p>
                      <a:r>
                        <a:rPr lang="en-US"/>
                        <a:t>(per day)</a:t>
                      </a:r>
                    </a:p>
                  </a:txBody>
                  <a:tcPr/>
                </a:tc>
                <a:tc>
                  <a:txBody>
                    <a:bodyPr/>
                    <a:lstStyle/>
                    <a:p>
                      <a:r>
                        <a:rPr lang="en-US"/>
                        <a:t>Sector</a:t>
                      </a:r>
                    </a:p>
                  </a:txBody>
                  <a:tcPr/>
                </a:tc>
                <a:tc>
                  <a:txBody>
                    <a:bodyPr/>
                    <a:lstStyle/>
                    <a:p>
                      <a:r>
                        <a:rPr lang="en-US"/>
                        <a:t>Model 1 [95% CI] in %</a:t>
                      </a:r>
                    </a:p>
                  </a:txBody>
                  <a:tcPr/>
                </a:tc>
                <a:tc>
                  <a:txBody>
                    <a:bodyPr/>
                    <a:lstStyle/>
                    <a:p>
                      <a:r>
                        <a:rPr lang="en-US"/>
                        <a:t>Model 2 [95% CI] in %</a:t>
                      </a:r>
                    </a:p>
                  </a:txBody>
                  <a:tcPr/>
                </a:tc>
                <a:tc>
                  <a:txBody>
                    <a:bodyPr/>
                    <a:lstStyle/>
                    <a:p>
                      <a:r>
                        <a:rPr lang="en-US"/>
                        <a:t>Model 3 [95% CI] in %</a:t>
                      </a:r>
                    </a:p>
                  </a:txBody>
                  <a:tcPr/>
                </a:tc>
                <a:extLst>
                  <a:ext uri="{0D108BD9-81ED-4DB2-BD59-A6C34878D82A}">
                    <a16:rowId xmlns:a16="http://schemas.microsoft.com/office/drawing/2014/main" val="76605348"/>
                  </a:ext>
                </a:extLst>
              </a:tr>
              <a:tr h="370840">
                <a:tc>
                  <a:txBody>
                    <a:bodyPr/>
                    <a:lstStyle/>
                    <a:p>
                      <a:r>
                        <a:rPr lang="en-US"/>
                        <a:t>$1.90</a:t>
                      </a:r>
                    </a:p>
                  </a:txBody>
                  <a:tcPr/>
                </a:tc>
                <a:tc>
                  <a:txBody>
                    <a:bodyPr/>
                    <a:lstStyle/>
                    <a:p>
                      <a:r>
                        <a:rPr lang="en-US"/>
                        <a:t>Rural</a:t>
                      </a:r>
                    </a:p>
                  </a:txBody>
                  <a:tcPr/>
                </a:tc>
                <a:tc>
                  <a:txBody>
                    <a:bodyPr/>
                    <a:lstStyle/>
                    <a:p>
                      <a:r>
                        <a:rPr lang="en-US"/>
                        <a:t>10.48 [4.73 – 16.22]</a:t>
                      </a:r>
                    </a:p>
                  </a:txBody>
                  <a:tcPr/>
                </a:tc>
                <a:tc>
                  <a:txBody>
                    <a:bodyPr/>
                    <a:lstStyle/>
                    <a:p>
                      <a:r>
                        <a:rPr lang="en-US"/>
                        <a:t>7.73 [5.66 – 9.81]</a:t>
                      </a:r>
                    </a:p>
                  </a:txBody>
                  <a:tcPr/>
                </a:tc>
                <a:tc>
                  <a:txBody>
                    <a:bodyPr/>
                    <a:lstStyle/>
                    <a:p>
                      <a:r>
                        <a:rPr lang="en-US"/>
                        <a:t>17.02 [9.96 – 24.07]</a:t>
                      </a:r>
                    </a:p>
                  </a:txBody>
                  <a:tcPr/>
                </a:tc>
                <a:extLst>
                  <a:ext uri="{0D108BD9-81ED-4DB2-BD59-A6C34878D82A}">
                    <a16:rowId xmlns:a16="http://schemas.microsoft.com/office/drawing/2014/main" val="3053567698"/>
                  </a:ext>
                </a:extLst>
              </a:tr>
              <a:tr h="370840">
                <a:tc>
                  <a:txBody>
                    <a:bodyPr/>
                    <a:lstStyle/>
                    <a:p>
                      <a:r>
                        <a:rPr lang="en-US"/>
                        <a:t>$1.90</a:t>
                      </a:r>
                    </a:p>
                  </a:txBody>
                  <a:tcPr/>
                </a:tc>
                <a:tc>
                  <a:txBody>
                    <a:bodyPr/>
                    <a:lstStyle/>
                    <a:p>
                      <a:r>
                        <a:rPr lang="en-US"/>
                        <a:t>Urban</a:t>
                      </a:r>
                    </a:p>
                  </a:txBody>
                  <a:tcPr/>
                </a:tc>
                <a:tc>
                  <a:txBody>
                    <a:bodyPr/>
                    <a:lstStyle/>
                    <a:p>
                      <a:r>
                        <a:rPr lang="en-US"/>
                        <a:t>11.07 [6.60 – 9.67]</a:t>
                      </a:r>
                    </a:p>
                  </a:txBody>
                  <a:tcPr/>
                </a:tc>
                <a:tc>
                  <a:txBody>
                    <a:bodyPr/>
                    <a:lstStyle/>
                    <a:p>
                      <a:r>
                        <a:rPr lang="en-US"/>
                        <a:t>10.99 [8.40 – 13.58]</a:t>
                      </a:r>
                    </a:p>
                  </a:txBody>
                  <a:tcPr/>
                </a:tc>
                <a:tc>
                  <a:txBody>
                    <a:bodyPr/>
                    <a:lstStyle/>
                    <a:p>
                      <a:r>
                        <a:rPr lang="en-US"/>
                        <a:t>12.96 [8.61 – 17.30]</a:t>
                      </a:r>
                    </a:p>
                  </a:txBody>
                  <a:tcPr/>
                </a:tc>
                <a:extLst>
                  <a:ext uri="{0D108BD9-81ED-4DB2-BD59-A6C34878D82A}">
                    <a16:rowId xmlns:a16="http://schemas.microsoft.com/office/drawing/2014/main" val="1815785400"/>
                  </a:ext>
                </a:extLst>
              </a:tr>
              <a:tr h="370840">
                <a:tc>
                  <a:txBody>
                    <a:bodyPr/>
                    <a:lstStyle/>
                    <a:p>
                      <a:r>
                        <a:rPr lang="en-US"/>
                        <a:t>$3.20</a:t>
                      </a:r>
                    </a:p>
                  </a:txBody>
                  <a:tcPr/>
                </a:tc>
                <a:tc>
                  <a:txBody>
                    <a:bodyPr/>
                    <a:lstStyle/>
                    <a:p>
                      <a:r>
                        <a:rPr lang="en-US"/>
                        <a:t>Rural</a:t>
                      </a:r>
                    </a:p>
                  </a:txBody>
                  <a:tcPr/>
                </a:tc>
                <a:tc>
                  <a:txBody>
                    <a:bodyPr/>
                    <a:lstStyle/>
                    <a:p>
                      <a:r>
                        <a:rPr lang="en-US"/>
                        <a:t>39.50 [28.21 – 50.80]</a:t>
                      </a:r>
                    </a:p>
                  </a:txBody>
                  <a:tcPr/>
                </a:tc>
                <a:tc>
                  <a:txBody>
                    <a:bodyPr/>
                    <a:lstStyle/>
                    <a:p>
                      <a:r>
                        <a:rPr lang="en-US"/>
                        <a:t>34.51 [29.11 – 39.90]</a:t>
                      </a:r>
                    </a:p>
                  </a:txBody>
                  <a:tcPr/>
                </a:tc>
                <a:tc>
                  <a:txBody>
                    <a:bodyPr/>
                    <a:lstStyle/>
                    <a:p>
                      <a:r>
                        <a:rPr lang="en-US"/>
                        <a:t>51.23 [41.41 – 61.06]</a:t>
                      </a:r>
                    </a:p>
                  </a:txBody>
                  <a:tcPr/>
                </a:tc>
                <a:extLst>
                  <a:ext uri="{0D108BD9-81ED-4DB2-BD59-A6C34878D82A}">
                    <a16:rowId xmlns:a16="http://schemas.microsoft.com/office/drawing/2014/main" val="1236787968"/>
                  </a:ext>
                </a:extLst>
              </a:tr>
              <a:tr h="370840">
                <a:tc>
                  <a:txBody>
                    <a:bodyPr/>
                    <a:lstStyle/>
                    <a:p>
                      <a:r>
                        <a:rPr lang="en-US"/>
                        <a:t>$3.20</a:t>
                      </a:r>
                    </a:p>
                  </a:txBody>
                  <a:tcPr/>
                </a:tc>
                <a:tc>
                  <a:txBody>
                    <a:bodyPr/>
                    <a:lstStyle/>
                    <a:p>
                      <a:r>
                        <a:rPr lang="en-US"/>
                        <a:t>Urban</a:t>
                      </a:r>
                    </a:p>
                  </a:txBody>
                  <a:tcPr/>
                </a:tc>
                <a:tc>
                  <a:txBody>
                    <a:bodyPr/>
                    <a:lstStyle/>
                    <a:p>
                      <a:r>
                        <a:rPr lang="en-US"/>
                        <a:t>34.32 [26.32 – 42.33]</a:t>
                      </a:r>
                    </a:p>
                  </a:txBody>
                  <a:tcPr/>
                </a:tc>
                <a:tc>
                  <a:txBody>
                    <a:bodyPr/>
                    <a:lstStyle/>
                    <a:p>
                      <a:r>
                        <a:rPr lang="en-US"/>
                        <a:t>34.66 [29.90 – 39.41]</a:t>
                      </a:r>
                    </a:p>
                  </a:txBody>
                  <a:tcPr/>
                </a:tc>
                <a:tc>
                  <a:txBody>
                    <a:bodyPr/>
                    <a:lstStyle/>
                    <a:p>
                      <a:r>
                        <a:rPr lang="en-US"/>
                        <a:t>36.80 [29.78 – 43.82]</a:t>
                      </a:r>
                    </a:p>
                  </a:txBody>
                  <a:tcPr/>
                </a:tc>
                <a:extLst>
                  <a:ext uri="{0D108BD9-81ED-4DB2-BD59-A6C34878D82A}">
                    <a16:rowId xmlns:a16="http://schemas.microsoft.com/office/drawing/2014/main" val="278316803"/>
                  </a:ext>
                </a:extLst>
              </a:tr>
              <a:tr h="370840">
                <a:tc>
                  <a:txBody>
                    <a:bodyPr/>
                    <a:lstStyle/>
                    <a:p>
                      <a:r>
                        <a:rPr lang="en-US"/>
                        <a:t>$5.50</a:t>
                      </a:r>
                    </a:p>
                  </a:txBody>
                  <a:tcPr/>
                </a:tc>
                <a:tc>
                  <a:txBody>
                    <a:bodyPr/>
                    <a:lstStyle/>
                    <a:p>
                      <a:r>
                        <a:rPr lang="en-US"/>
                        <a:t>Rural</a:t>
                      </a:r>
                    </a:p>
                  </a:txBody>
                  <a:tcPr/>
                </a:tc>
                <a:tc>
                  <a:txBody>
                    <a:bodyPr/>
                    <a:lstStyle/>
                    <a:p>
                      <a:r>
                        <a:rPr lang="en-US"/>
                        <a:t>75.32 [66.59 – 84.06]</a:t>
                      </a:r>
                    </a:p>
                  </a:txBody>
                  <a:tcPr/>
                </a:tc>
                <a:tc>
                  <a:txBody>
                    <a:bodyPr/>
                    <a:lstStyle/>
                    <a:p>
                      <a:r>
                        <a:rPr lang="en-US"/>
                        <a:t>72.24 [67.29 – 77.21]</a:t>
                      </a:r>
                    </a:p>
                  </a:txBody>
                  <a:tcPr/>
                </a:tc>
                <a:tc>
                  <a:txBody>
                    <a:bodyPr/>
                    <a:lstStyle/>
                    <a:p>
                      <a:r>
                        <a:rPr lang="en-US"/>
                        <a:t>82.00 [75.82 – 88.19]</a:t>
                      </a:r>
                    </a:p>
                  </a:txBody>
                  <a:tcPr/>
                </a:tc>
                <a:extLst>
                  <a:ext uri="{0D108BD9-81ED-4DB2-BD59-A6C34878D82A}">
                    <a16:rowId xmlns:a16="http://schemas.microsoft.com/office/drawing/2014/main" val="506041899"/>
                  </a:ext>
                </a:extLst>
              </a:tr>
              <a:tr h="370840">
                <a:tc>
                  <a:txBody>
                    <a:bodyPr/>
                    <a:lstStyle/>
                    <a:p>
                      <a:r>
                        <a:rPr lang="en-US"/>
                        <a:t>$5.50</a:t>
                      </a:r>
                    </a:p>
                  </a:txBody>
                  <a:tcPr/>
                </a:tc>
                <a:tc>
                  <a:txBody>
                    <a:bodyPr/>
                    <a:lstStyle/>
                    <a:p>
                      <a:r>
                        <a:rPr lang="en-US"/>
                        <a:t>Urban</a:t>
                      </a:r>
                    </a:p>
                  </a:txBody>
                  <a:tcPr/>
                </a:tc>
                <a:tc>
                  <a:txBody>
                    <a:bodyPr/>
                    <a:lstStyle/>
                    <a:p>
                      <a:r>
                        <a:rPr lang="en-US"/>
                        <a:t>66.94 [58.94 – 74.95]</a:t>
                      </a:r>
                    </a:p>
                  </a:txBody>
                  <a:tcPr/>
                </a:tc>
                <a:tc>
                  <a:txBody>
                    <a:bodyPr/>
                    <a:lstStyle/>
                    <a:p>
                      <a:r>
                        <a:rPr lang="en-US"/>
                        <a:t>67.31 [62.65 – 71.96]</a:t>
                      </a:r>
                    </a:p>
                  </a:txBody>
                  <a:tcPr/>
                </a:tc>
                <a:tc>
                  <a:txBody>
                    <a:bodyPr/>
                    <a:lstStyle/>
                    <a:p>
                      <a:r>
                        <a:rPr lang="en-US"/>
                        <a:t>68.04 [61.31 – 74.77]</a:t>
                      </a:r>
                    </a:p>
                  </a:txBody>
                  <a:tcPr/>
                </a:tc>
                <a:extLst>
                  <a:ext uri="{0D108BD9-81ED-4DB2-BD59-A6C34878D82A}">
                    <a16:rowId xmlns:a16="http://schemas.microsoft.com/office/drawing/2014/main" val="3570750838"/>
                  </a:ext>
                </a:extLst>
              </a:tr>
            </a:tbl>
          </a:graphicData>
        </a:graphic>
      </p:graphicFrame>
    </p:spTree>
    <p:extLst>
      <p:ext uri="{BB962C8B-B14F-4D97-AF65-F5344CB8AC3E}">
        <p14:creationId xmlns:p14="http://schemas.microsoft.com/office/powerpoint/2010/main" val="310215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8927-BA6E-4DF3-8BD1-D04FABBB19BD}"/>
              </a:ext>
            </a:extLst>
          </p:cNvPr>
          <p:cNvSpPr>
            <a:spLocks noGrp="1"/>
          </p:cNvSpPr>
          <p:nvPr>
            <p:ph type="title"/>
          </p:nvPr>
        </p:nvSpPr>
        <p:spPr>
          <a:xfrm>
            <a:off x="167640" y="304967"/>
            <a:ext cx="10515600" cy="1325563"/>
          </a:xfrm>
        </p:spPr>
        <p:txBody>
          <a:bodyPr/>
          <a:lstStyle/>
          <a:p>
            <a:r>
              <a:rPr lang="en-US"/>
              <a:t>Imputation 2009/10 Results : Models 1 - 3</a:t>
            </a:r>
          </a:p>
        </p:txBody>
      </p:sp>
      <p:graphicFrame>
        <p:nvGraphicFramePr>
          <p:cNvPr id="5" name="Content Placeholder 4">
            <a:extLst>
              <a:ext uri="{FF2B5EF4-FFF2-40B4-BE49-F238E27FC236}">
                <a16:creationId xmlns:a16="http://schemas.microsoft.com/office/drawing/2014/main" id="{1B9899B7-8249-4C7C-87BF-33321222E40F}"/>
              </a:ext>
            </a:extLst>
          </p:cNvPr>
          <p:cNvGraphicFramePr>
            <a:graphicFrameLocks noGrp="1"/>
          </p:cNvGraphicFramePr>
          <p:nvPr>
            <p:ph idx="1"/>
            <p:extLst>
              <p:ext uri="{D42A27DB-BD31-4B8C-83A1-F6EECF244321}">
                <p14:modId xmlns:p14="http://schemas.microsoft.com/office/powerpoint/2010/main" val="2790178036"/>
              </p:ext>
            </p:extLst>
          </p:nvPr>
        </p:nvGraphicFramePr>
        <p:xfrm>
          <a:off x="167640" y="1500188"/>
          <a:ext cx="11856719" cy="2865120"/>
        </p:xfrm>
        <a:graphic>
          <a:graphicData uri="http://schemas.openxmlformats.org/drawingml/2006/table">
            <a:tbl>
              <a:tblPr firstRow="1" bandRow="1">
                <a:tableStyleId>{5940675A-B579-460E-94D1-54222C63F5DA}</a:tableStyleId>
              </a:tblPr>
              <a:tblGrid>
                <a:gridCol w="1443427">
                  <a:extLst>
                    <a:ext uri="{9D8B030D-6E8A-4147-A177-3AD203B41FA5}">
                      <a16:colId xmlns:a16="http://schemas.microsoft.com/office/drawing/2014/main" val="3343149382"/>
                    </a:ext>
                  </a:extLst>
                </a:gridCol>
                <a:gridCol w="1065386">
                  <a:extLst>
                    <a:ext uri="{9D8B030D-6E8A-4147-A177-3AD203B41FA5}">
                      <a16:colId xmlns:a16="http://schemas.microsoft.com/office/drawing/2014/main" val="2178148061"/>
                    </a:ext>
                  </a:extLst>
                </a:gridCol>
                <a:gridCol w="2284167">
                  <a:extLst>
                    <a:ext uri="{9D8B030D-6E8A-4147-A177-3AD203B41FA5}">
                      <a16:colId xmlns:a16="http://schemas.microsoft.com/office/drawing/2014/main" val="191798922"/>
                    </a:ext>
                  </a:extLst>
                </a:gridCol>
                <a:gridCol w="2788920">
                  <a:extLst>
                    <a:ext uri="{9D8B030D-6E8A-4147-A177-3AD203B41FA5}">
                      <a16:colId xmlns:a16="http://schemas.microsoft.com/office/drawing/2014/main" val="3939554351"/>
                    </a:ext>
                  </a:extLst>
                </a:gridCol>
                <a:gridCol w="2711107">
                  <a:extLst>
                    <a:ext uri="{9D8B030D-6E8A-4147-A177-3AD203B41FA5}">
                      <a16:colId xmlns:a16="http://schemas.microsoft.com/office/drawing/2014/main" val="315947210"/>
                    </a:ext>
                  </a:extLst>
                </a:gridCol>
                <a:gridCol w="1563712">
                  <a:extLst>
                    <a:ext uri="{9D8B030D-6E8A-4147-A177-3AD203B41FA5}">
                      <a16:colId xmlns:a16="http://schemas.microsoft.com/office/drawing/2014/main" val="2254750710"/>
                    </a:ext>
                  </a:extLst>
                </a:gridCol>
              </a:tblGrid>
              <a:tr h="370840">
                <a:tc>
                  <a:txBody>
                    <a:bodyPr/>
                    <a:lstStyle/>
                    <a:p>
                      <a:r>
                        <a:rPr lang="en-US"/>
                        <a:t>Poverty Line </a:t>
                      </a:r>
                    </a:p>
                    <a:p>
                      <a:r>
                        <a:rPr lang="en-US"/>
                        <a:t>(per day)</a:t>
                      </a:r>
                    </a:p>
                  </a:txBody>
                  <a:tcPr/>
                </a:tc>
                <a:tc>
                  <a:txBody>
                    <a:bodyPr/>
                    <a:lstStyle/>
                    <a:p>
                      <a:r>
                        <a:rPr lang="en-US"/>
                        <a:t>Sector</a:t>
                      </a:r>
                    </a:p>
                  </a:txBody>
                  <a:tcPr/>
                </a:tc>
                <a:tc>
                  <a:txBody>
                    <a:bodyPr/>
                    <a:lstStyle/>
                    <a:p>
                      <a:r>
                        <a:rPr lang="en-US"/>
                        <a:t>Model 1 [95% CI] in %</a:t>
                      </a:r>
                    </a:p>
                  </a:txBody>
                  <a:tcPr/>
                </a:tc>
                <a:tc>
                  <a:txBody>
                    <a:bodyPr/>
                    <a:lstStyle/>
                    <a:p>
                      <a:r>
                        <a:rPr lang="en-US"/>
                        <a:t>Model 2 [95% CI] in %</a:t>
                      </a:r>
                    </a:p>
                  </a:txBody>
                  <a:tcPr/>
                </a:tc>
                <a:tc>
                  <a:txBody>
                    <a:bodyPr/>
                    <a:lstStyle/>
                    <a:p>
                      <a:r>
                        <a:rPr lang="en-US"/>
                        <a:t>Model 3 [95% CI] in %</a:t>
                      </a:r>
                    </a:p>
                  </a:txBody>
                  <a:tcPr/>
                </a:tc>
                <a:tc>
                  <a:txBody>
                    <a:bodyPr/>
                    <a:lstStyle/>
                    <a:p>
                      <a:r>
                        <a:rPr lang="en-US"/>
                        <a:t>Actual Poverty Rates</a:t>
                      </a:r>
                    </a:p>
                  </a:txBody>
                  <a:tcPr/>
                </a:tc>
                <a:extLst>
                  <a:ext uri="{0D108BD9-81ED-4DB2-BD59-A6C34878D82A}">
                    <a16:rowId xmlns:a16="http://schemas.microsoft.com/office/drawing/2014/main" val="76605348"/>
                  </a:ext>
                </a:extLst>
              </a:tr>
              <a:tr h="370840">
                <a:tc>
                  <a:txBody>
                    <a:bodyPr/>
                    <a:lstStyle/>
                    <a:p>
                      <a:r>
                        <a:rPr lang="en-US"/>
                        <a:t>$1.90</a:t>
                      </a:r>
                    </a:p>
                  </a:txBody>
                  <a:tcPr/>
                </a:tc>
                <a:tc>
                  <a:txBody>
                    <a:bodyPr/>
                    <a:lstStyle/>
                    <a:p>
                      <a:r>
                        <a:rPr lang="en-US"/>
                        <a:t>Rural</a:t>
                      </a:r>
                    </a:p>
                  </a:txBody>
                  <a:tcPr/>
                </a:tc>
                <a:tc>
                  <a:txBody>
                    <a:bodyPr/>
                    <a:lstStyle/>
                    <a:p>
                      <a:r>
                        <a:rPr lang="en-US"/>
                        <a:t>19.12 [12.97; 25.27]</a:t>
                      </a:r>
                    </a:p>
                  </a:txBody>
                  <a:tcPr/>
                </a:tc>
                <a:tc>
                  <a:txBody>
                    <a:bodyPr/>
                    <a:lstStyle/>
                    <a:p>
                      <a:r>
                        <a:rPr lang="en-US"/>
                        <a:t>17.61 [14.14; 21.08]</a:t>
                      </a:r>
                    </a:p>
                  </a:txBody>
                  <a:tcPr/>
                </a:tc>
                <a:tc>
                  <a:txBody>
                    <a:bodyPr/>
                    <a:lstStyle/>
                    <a:p>
                      <a:r>
                        <a:rPr lang="en-US"/>
                        <a:t>17.77 [12.31 – 23.23]</a:t>
                      </a:r>
                    </a:p>
                  </a:txBody>
                  <a:tcPr/>
                </a:tc>
                <a:tc>
                  <a:txBody>
                    <a:bodyPr/>
                    <a:lstStyle/>
                    <a:p>
                      <a:r>
                        <a:rPr lang="en-US"/>
                        <a:t>36.1%</a:t>
                      </a:r>
                    </a:p>
                  </a:txBody>
                  <a:tcPr/>
                </a:tc>
                <a:extLst>
                  <a:ext uri="{0D108BD9-81ED-4DB2-BD59-A6C34878D82A}">
                    <a16:rowId xmlns:a16="http://schemas.microsoft.com/office/drawing/2014/main" val="3053567698"/>
                  </a:ext>
                </a:extLst>
              </a:tr>
              <a:tr h="370840">
                <a:tc>
                  <a:txBody>
                    <a:bodyPr/>
                    <a:lstStyle/>
                    <a:p>
                      <a:r>
                        <a:rPr lang="en-US"/>
                        <a:t>$1.90</a:t>
                      </a:r>
                    </a:p>
                  </a:txBody>
                  <a:tcPr/>
                </a:tc>
                <a:tc>
                  <a:txBody>
                    <a:bodyPr/>
                    <a:lstStyle/>
                    <a:p>
                      <a:r>
                        <a:rPr lang="en-US"/>
                        <a:t>Urban</a:t>
                      </a:r>
                    </a:p>
                  </a:txBody>
                  <a:tcPr/>
                </a:tc>
                <a:tc>
                  <a:txBody>
                    <a:bodyPr/>
                    <a:lstStyle/>
                    <a:p>
                      <a:r>
                        <a:rPr lang="en-US"/>
                        <a:t>16.90 [12.10; 21.72]</a:t>
                      </a:r>
                    </a:p>
                  </a:txBody>
                  <a:tcPr/>
                </a:tc>
                <a:tc>
                  <a:txBody>
                    <a:bodyPr/>
                    <a:lstStyle/>
                    <a:p>
                      <a:r>
                        <a:rPr lang="en-US"/>
                        <a:t>16.82 [13.84; 19.81]</a:t>
                      </a:r>
                    </a:p>
                  </a:txBody>
                  <a:tcPr/>
                </a:tc>
                <a:tc>
                  <a:txBody>
                    <a:bodyPr/>
                    <a:lstStyle/>
                    <a:p>
                      <a:r>
                        <a:rPr lang="en-US"/>
                        <a:t>15.91 [11.70 – 20.11]</a:t>
                      </a:r>
                    </a:p>
                  </a:txBody>
                  <a:tcPr/>
                </a:tc>
                <a:tc>
                  <a:txBody>
                    <a:bodyPr/>
                    <a:lstStyle/>
                    <a:p>
                      <a:r>
                        <a:rPr lang="en-US"/>
                        <a:t>19.8%</a:t>
                      </a:r>
                    </a:p>
                  </a:txBody>
                  <a:tcPr/>
                </a:tc>
                <a:extLst>
                  <a:ext uri="{0D108BD9-81ED-4DB2-BD59-A6C34878D82A}">
                    <a16:rowId xmlns:a16="http://schemas.microsoft.com/office/drawing/2014/main" val="1815785400"/>
                  </a:ext>
                </a:extLst>
              </a:tr>
              <a:tr h="370840">
                <a:tc>
                  <a:txBody>
                    <a:bodyPr/>
                    <a:lstStyle/>
                    <a:p>
                      <a:r>
                        <a:rPr lang="en-US"/>
                        <a:t>$3.20</a:t>
                      </a:r>
                    </a:p>
                  </a:txBody>
                  <a:tcPr/>
                </a:tc>
                <a:tc>
                  <a:txBody>
                    <a:bodyPr/>
                    <a:lstStyle/>
                    <a:p>
                      <a:r>
                        <a:rPr lang="en-US"/>
                        <a:t>Rural</a:t>
                      </a:r>
                    </a:p>
                  </a:txBody>
                  <a:tcPr/>
                </a:tc>
                <a:tc>
                  <a:txBody>
                    <a:bodyPr/>
                    <a:lstStyle/>
                    <a:p>
                      <a:r>
                        <a:rPr lang="en-US"/>
                        <a:t>57.35 [48.68; 66.03]</a:t>
                      </a:r>
                    </a:p>
                  </a:txBody>
                  <a:tcPr/>
                </a:tc>
                <a:tc>
                  <a:txBody>
                    <a:bodyPr/>
                    <a:lstStyle/>
                    <a:p>
                      <a:r>
                        <a:rPr lang="en-US"/>
                        <a:t>55.70 [50.79; 60.61]</a:t>
                      </a:r>
                    </a:p>
                  </a:txBody>
                  <a:tcPr/>
                </a:tc>
                <a:tc>
                  <a:txBody>
                    <a:bodyPr/>
                    <a:lstStyle/>
                    <a:p>
                      <a:r>
                        <a:rPr lang="en-US"/>
                        <a:t>53.54 [44.95 – 62.13]</a:t>
                      </a:r>
                    </a:p>
                  </a:txBody>
                  <a:tcPr/>
                </a:tc>
                <a:tc>
                  <a:txBody>
                    <a:bodyPr/>
                    <a:lstStyle/>
                    <a:p>
                      <a:r>
                        <a:rPr lang="en-US"/>
                        <a:t>78.1%</a:t>
                      </a:r>
                    </a:p>
                  </a:txBody>
                  <a:tcPr/>
                </a:tc>
                <a:extLst>
                  <a:ext uri="{0D108BD9-81ED-4DB2-BD59-A6C34878D82A}">
                    <a16:rowId xmlns:a16="http://schemas.microsoft.com/office/drawing/2014/main" val="1236787968"/>
                  </a:ext>
                </a:extLst>
              </a:tr>
              <a:tr h="370840">
                <a:tc>
                  <a:txBody>
                    <a:bodyPr/>
                    <a:lstStyle/>
                    <a:p>
                      <a:r>
                        <a:rPr lang="en-US"/>
                        <a:t>$3.20</a:t>
                      </a:r>
                    </a:p>
                  </a:txBody>
                  <a:tcPr/>
                </a:tc>
                <a:tc>
                  <a:txBody>
                    <a:bodyPr/>
                    <a:lstStyle/>
                    <a:p>
                      <a:r>
                        <a:rPr lang="en-US"/>
                        <a:t>Urban</a:t>
                      </a:r>
                    </a:p>
                  </a:txBody>
                  <a:tcPr/>
                </a:tc>
                <a:tc>
                  <a:txBody>
                    <a:bodyPr/>
                    <a:lstStyle/>
                    <a:p>
                      <a:r>
                        <a:rPr lang="en-US"/>
                        <a:t>43.18 [36.38; 50.00]</a:t>
                      </a:r>
                    </a:p>
                  </a:txBody>
                  <a:tcPr/>
                </a:tc>
                <a:tc>
                  <a:txBody>
                    <a:bodyPr/>
                    <a:lstStyle/>
                    <a:p>
                      <a:r>
                        <a:rPr lang="en-US"/>
                        <a:t>42.98 [38.69; 47.28]</a:t>
                      </a:r>
                    </a:p>
                  </a:txBody>
                  <a:tcPr/>
                </a:tc>
                <a:tc>
                  <a:txBody>
                    <a:bodyPr/>
                    <a:lstStyle/>
                    <a:p>
                      <a:r>
                        <a:rPr lang="en-US"/>
                        <a:t>42.46 [36.43 – 48.48]</a:t>
                      </a:r>
                    </a:p>
                  </a:txBody>
                  <a:tcPr/>
                </a:tc>
                <a:tc>
                  <a:txBody>
                    <a:bodyPr/>
                    <a:lstStyle/>
                    <a:p>
                      <a:r>
                        <a:rPr lang="en-US"/>
                        <a:t>51.5%</a:t>
                      </a:r>
                    </a:p>
                  </a:txBody>
                  <a:tcPr/>
                </a:tc>
                <a:extLst>
                  <a:ext uri="{0D108BD9-81ED-4DB2-BD59-A6C34878D82A}">
                    <a16:rowId xmlns:a16="http://schemas.microsoft.com/office/drawing/2014/main" val="278316803"/>
                  </a:ext>
                </a:extLst>
              </a:tr>
              <a:tr h="370840">
                <a:tc>
                  <a:txBody>
                    <a:bodyPr/>
                    <a:lstStyle/>
                    <a:p>
                      <a:r>
                        <a:rPr lang="en-US"/>
                        <a:t>$5.50</a:t>
                      </a:r>
                    </a:p>
                  </a:txBody>
                  <a:tcPr/>
                </a:tc>
                <a:tc>
                  <a:txBody>
                    <a:bodyPr/>
                    <a:lstStyle/>
                    <a:p>
                      <a:r>
                        <a:rPr lang="en-US"/>
                        <a:t>Rural</a:t>
                      </a:r>
                    </a:p>
                  </a:txBody>
                  <a:tcPr/>
                </a:tc>
                <a:tc>
                  <a:txBody>
                    <a:bodyPr/>
                    <a:lstStyle/>
                    <a:p>
                      <a:r>
                        <a:rPr lang="en-US"/>
                        <a:t>87.46 [82.90; 92.03]</a:t>
                      </a:r>
                    </a:p>
                  </a:txBody>
                  <a:tcPr/>
                </a:tc>
                <a:tc>
                  <a:txBody>
                    <a:bodyPr/>
                    <a:lstStyle/>
                    <a:p>
                      <a:r>
                        <a:rPr lang="en-US"/>
                        <a:t>86.81 [84.36; 89.27]</a:t>
                      </a:r>
                    </a:p>
                  </a:txBody>
                  <a:tcPr/>
                </a:tc>
                <a:tc>
                  <a:txBody>
                    <a:bodyPr/>
                    <a:lstStyle/>
                    <a:p>
                      <a:r>
                        <a:rPr lang="en-US"/>
                        <a:t>84.83 [79.14 – 90.52]</a:t>
                      </a:r>
                    </a:p>
                  </a:txBody>
                  <a:tcPr/>
                </a:tc>
                <a:tc>
                  <a:txBody>
                    <a:bodyPr/>
                    <a:lstStyle/>
                    <a:p>
                      <a:r>
                        <a:rPr lang="en-US"/>
                        <a:t>95.4%</a:t>
                      </a:r>
                    </a:p>
                  </a:txBody>
                  <a:tcPr/>
                </a:tc>
                <a:extLst>
                  <a:ext uri="{0D108BD9-81ED-4DB2-BD59-A6C34878D82A}">
                    <a16:rowId xmlns:a16="http://schemas.microsoft.com/office/drawing/2014/main" val="506041899"/>
                  </a:ext>
                </a:extLst>
              </a:tr>
              <a:tr h="370840">
                <a:tc>
                  <a:txBody>
                    <a:bodyPr/>
                    <a:lstStyle/>
                    <a:p>
                      <a:r>
                        <a:rPr lang="en-US"/>
                        <a:t>$5.50</a:t>
                      </a:r>
                    </a:p>
                  </a:txBody>
                  <a:tcPr/>
                </a:tc>
                <a:tc>
                  <a:txBody>
                    <a:bodyPr/>
                    <a:lstStyle/>
                    <a:p>
                      <a:r>
                        <a:rPr lang="en-US"/>
                        <a:t>Urban</a:t>
                      </a:r>
                    </a:p>
                  </a:txBody>
                  <a:tcPr/>
                </a:tc>
                <a:tc>
                  <a:txBody>
                    <a:bodyPr/>
                    <a:lstStyle/>
                    <a:p>
                      <a:r>
                        <a:rPr lang="en-US"/>
                        <a:t>74.04 [86.26; 79.83]</a:t>
                      </a:r>
                    </a:p>
                  </a:txBody>
                  <a:tcPr/>
                </a:tc>
                <a:tc>
                  <a:txBody>
                    <a:bodyPr/>
                    <a:lstStyle/>
                    <a:p>
                      <a:r>
                        <a:rPr lang="en-US"/>
                        <a:t>73.28 [69.38; 77.17]</a:t>
                      </a:r>
                    </a:p>
                  </a:txBody>
                  <a:tcPr/>
                </a:tc>
                <a:tc>
                  <a:txBody>
                    <a:bodyPr/>
                    <a:lstStyle/>
                    <a:p>
                      <a:r>
                        <a:rPr lang="en-US"/>
                        <a:t>73.5 [68.51 – 78.60]</a:t>
                      </a:r>
                    </a:p>
                  </a:txBody>
                  <a:tcPr/>
                </a:tc>
                <a:tc>
                  <a:txBody>
                    <a:bodyPr/>
                    <a:lstStyle/>
                    <a:p>
                      <a:r>
                        <a:rPr lang="en-US"/>
                        <a:t>92.1%</a:t>
                      </a:r>
                    </a:p>
                  </a:txBody>
                  <a:tcPr/>
                </a:tc>
                <a:extLst>
                  <a:ext uri="{0D108BD9-81ED-4DB2-BD59-A6C34878D82A}">
                    <a16:rowId xmlns:a16="http://schemas.microsoft.com/office/drawing/2014/main" val="3570750838"/>
                  </a:ext>
                </a:extLst>
              </a:tr>
            </a:tbl>
          </a:graphicData>
        </a:graphic>
      </p:graphicFrame>
    </p:spTree>
    <p:extLst>
      <p:ext uri="{BB962C8B-B14F-4D97-AF65-F5344CB8AC3E}">
        <p14:creationId xmlns:p14="http://schemas.microsoft.com/office/powerpoint/2010/main" val="147327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8927-BA6E-4DF3-8BD1-D04FABBB19BD}"/>
              </a:ext>
            </a:extLst>
          </p:cNvPr>
          <p:cNvSpPr>
            <a:spLocks noGrp="1"/>
          </p:cNvSpPr>
          <p:nvPr>
            <p:ph type="title"/>
          </p:nvPr>
        </p:nvSpPr>
        <p:spPr>
          <a:xfrm>
            <a:off x="167640" y="304967"/>
            <a:ext cx="10515600" cy="1325563"/>
          </a:xfrm>
        </p:spPr>
        <p:txBody>
          <a:bodyPr/>
          <a:lstStyle/>
          <a:p>
            <a:r>
              <a:rPr lang="en-US"/>
              <a:t>Imputation 2004/05 Results : Models 1 - 3</a:t>
            </a:r>
          </a:p>
        </p:txBody>
      </p:sp>
      <p:graphicFrame>
        <p:nvGraphicFramePr>
          <p:cNvPr id="5" name="Content Placeholder 4">
            <a:extLst>
              <a:ext uri="{FF2B5EF4-FFF2-40B4-BE49-F238E27FC236}">
                <a16:creationId xmlns:a16="http://schemas.microsoft.com/office/drawing/2014/main" id="{1B9899B7-8249-4C7C-87BF-33321222E40F}"/>
              </a:ext>
            </a:extLst>
          </p:cNvPr>
          <p:cNvGraphicFramePr>
            <a:graphicFrameLocks noGrp="1"/>
          </p:cNvGraphicFramePr>
          <p:nvPr>
            <p:ph idx="1"/>
            <p:extLst>
              <p:ext uri="{D42A27DB-BD31-4B8C-83A1-F6EECF244321}">
                <p14:modId xmlns:p14="http://schemas.microsoft.com/office/powerpoint/2010/main" val="1563756040"/>
              </p:ext>
            </p:extLst>
          </p:nvPr>
        </p:nvGraphicFramePr>
        <p:xfrm>
          <a:off x="167640" y="1500188"/>
          <a:ext cx="11963400" cy="2865120"/>
        </p:xfrm>
        <a:graphic>
          <a:graphicData uri="http://schemas.openxmlformats.org/drawingml/2006/table">
            <a:tbl>
              <a:tblPr firstRow="1" bandRow="1">
                <a:tableStyleId>{5940675A-B579-460E-94D1-54222C63F5DA}</a:tableStyleId>
              </a:tblPr>
              <a:tblGrid>
                <a:gridCol w="1456414">
                  <a:extLst>
                    <a:ext uri="{9D8B030D-6E8A-4147-A177-3AD203B41FA5}">
                      <a16:colId xmlns:a16="http://schemas.microsoft.com/office/drawing/2014/main" val="3343149382"/>
                    </a:ext>
                  </a:extLst>
                </a:gridCol>
                <a:gridCol w="1074972">
                  <a:extLst>
                    <a:ext uri="{9D8B030D-6E8A-4147-A177-3AD203B41FA5}">
                      <a16:colId xmlns:a16="http://schemas.microsoft.com/office/drawing/2014/main" val="2178148061"/>
                    </a:ext>
                  </a:extLst>
                </a:gridCol>
                <a:gridCol w="2398754">
                  <a:extLst>
                    <a:ext uri="{9D8B030D-6E8A-4147-A177-3AD203B41FA5}">
                      <a16:colId xmlns:a16="http://schemas.microsoft.com/office/drawing/2014/main" val="191798922"/>
                    </a:ext>
                  </a:extLst>
                </a:gridCol>
                <a:gridCol w="2407920">
                  <a:extLst>
                    <a:ext uri="{9D8B030D-6E8A-4147-A177-3AD203B41FA5}">
                      <a16:colId xmlns:a16="http://schemas.microsoft.com/office/drawing/2014/main" val="3939554351"/>
                    </a:ext>
                  </a:extLst>
                </a:gridCol>
                <a:gridCol w="2385060">
                  <a:extLst>
                    <a:ext uri="{9D8B030D-6E8A-4147-A177-3AD203B41FA5}">
                      <a16:colId xmlns:a16="http://schemas.microsoft.com/office/drawing/2014/main" val="315947210"/>
                    </a:ext>
                  </a:extLst>
                </a:gridCol>
                <a:gridCol w="2240280">
                  <a:extLst>
                    <a:ext uri="{9D8B030D-6E8A-4147-A177-3AD203B41FA5}">
                      <a16:colId xmlns:a16="http://schemas.microsoft.com/office/drawing/2014/main" val="1510272320"/>
                    </a:ext>
                  </a:extLst>
                </a:gridCol>
              </a:tblGrid>
              <a:tr h="370840">
                <a:tc>
                  <a:txBody>
                    <a:bodyPr/>
                    <a:lstStyle/>
                    <a:p>
                      <a:r>
                        <a:rPr lang="en-US"/>
                        <a:t>Poverty Line </a:t>
                      </a:r>
                    </a:p>
                    <a:p>
                      <a:r>
                        <a:rPr lang="en-US"/>
                        <a:t>(per day)</a:t>
                      </a:r>
                    </a:p>
                  </a:txBody>
                  <a:tcPr/>
                </a:tc>
                <a:tc>
                  <a:txBody>
                    <a:bodyPr/>
                    <a:lstStyle/>
                    <a:p>
                      <a:r>
                        <a:rPr lang="en-US"/>
                        <a:t>Sector</a:t>
                      </a:r>
                    </a:p>
                  </a:txBody>
                  <a:tcPr/>
                </a:tc>
                <a:tc>
                  <a:txBody>
                    <a:bodyPr/>
                    <a:lstStyle/>
                    <a:p>
                      <a:r>
                        <a:rPr lang="en-US"/>
                        <a:t>Model 1 [95% CI] in %</a:t>
                      </a:r>
                    </a:p>
                  </a:txBody>
                  <a:tcPr/>
                </a:tc>
                <a:tc>
                  <a:txBody>
                    <a:bodyPr/>
                    <a:lstStyle/>
                    <a:p>
                      <a:r>
                        <a:rPr lang="en-US"/>
                        <a:t>Model 2 [95% CI] in %</a:t>
                      </a:r>
                    </a:p>
                  </a:txBody>
                  <a:tcPr/>
                </a:tc>
                <a:tc>
                  <a:txBody>
                    <a:bodyPr/>
                    <a:lstStyle/>
                    <a:p>
                      <a:r>
                        <a:rPr lang="en-US"/>
                        <a:t>Model 3 [95% CI] in %</a:t>
                      </a:r>
                    </a:p>
                  </a:txBody>
                  <a:tcPr/>
                </a:tc>
                <a:tc>
                  <a:txBody>
                    <a:bodyPr/>
                    <a:lstStyle/>
                    <a:p>
                      <a:r>
                        <a:rPr lang="en-US"/>
                        <a:t>Actual Poverty Rates</a:t>
                      </a:r>
                    </a:p>
                  </a:txBody>
                  <a:tcPr/>
                </a:tc>
                <a:extLst>
                  <a:ext uri="{0D108BD9-81ED-4DB2-BD59-A6C34878D82A}">
                    <a16:rowId xmlns:a16="http://schemas.microsoft.com/office/drawing/2014/main" val="76605348"/>
                  </a:ext>
                </a:extLst>
              </a:tr>
              <a:tr h="370840">
                <a:tc>
                  <a:txBody>
                    <a:bodyPr/>
                    <a:lstStyle/>
                    <a:p>
                      <a:r>
                        <a:rPr lang="en-US"/>
                        <a:t>$1.90</a:t>
                      </a:r>
                    </a:p>
                  </a:txBody>
                  <a:tcPr/>
                </a:tc>
                <a:tc>
                  <a:txBody>
                    <a:bodyPr/>
                    <a:lstStyle/>
                    <a:p>
                      <a:r>
                        <a:rPr lang="en-US"/>
                        <a:t>Rural</a:t>
                      </a:r>
                    </a:p>
                  </a:txBody>
                  <a:tcPr/>
                </a:tc>
                <a:tc>
                  <a:txBody>
                    <a:bodyPr/>
                    <a:lstStyle/>
                    <a:p>
                      <a:r>
                        <a:rPr lang="en-US"/>
                        <a:t>31.6 [25.2 – 38.10]</a:t>
                      </a:r>
                    </a:p>
                  </a:txBody>
                  <a:tcPr/>
                </a:tc>
                <a:tc>
                  <a:txBody>
                    <a:bodyPr/>
                    <a:lstStyle/>
                    <a:p>
                      <a:r>
                        <a:rPr lang="en-US"/>
                        <a:t>33.61 [29.41 – 37.82]</a:t>
                      </a:r>
                    </a:p>
                  </a:txBody>
                  <a:tcPr/>
                </a:tc>
                <a:tc>
                  <a:txBody>
                    <a:bodyPr/>
                    <a:lstStyle/>
                    <a:p>
                      <a:r>
                        <a:rPr lang="en-US"/>
                        <a:t>35.14 [28.36 – 41.91]</a:t>
                      </a:r>
                    </a:p>
                  </a:txBody>
                  <a:tcPr/>
                </a:tc>
                <a:tc>
                  <a:txBody>
                    <a:bodyPr/>
                    <a:lstStyle/>
                    <a:p>
                      <a:r>
                        <a:rPr lang="en-US"/>
                        <a:t>43.4</a:t>
                      </a:r>
                    </a:p>
                  </a:txBody>
                  <a:tcPr/>
                </a:tc>
                <a:extLst>
                  <a:ext uri="{0D108BD9-81ED-4DB2-BD59-A6C34878D82A}">
                    <a16:rowId xmlns:a16="http://schemas.microsoft.com/office/drawing/2014/main" val="3053567698"/>
                  </a:ext>
                </a:extLst>
              </a:tr>
              <a:tr h="370840">
                <a:tc>
                  <a:txBody>
                    <a:bodyPr/>
                    <a:lstStyle/>
                    <a:p>
                      <a:r>
                        <a:rPr lang="en-US"/>
                        <a:t>$1.90</a:t>
                      </a:r>
                    </a:p>
                  </a:txBody>
                  <a:tcPr/>
                </a:tc>
                <a:tc>
                  <a:txBody>
                    <a:bodyPr/>
                    <a:lstStyle/>
                    <a:p>
                      <a:r>
                        <a:rPr lang="en-US"/>
                        <a:t>Urban</a:t>
                      </a:r>
                    </a:p>
                  </a:txBody>
                  <a:tcPr/>
                </a:tc>
                <a:tc>
                  <a:txBody>
                    <a:bodyPr/>
                    <a:lstStyle/>
                    <a:p>
                      <a:r>
                        <a:rPr lang="en-US"/>
                        <a:t>20.5 [15.81 – 25.31]</a:t>
                      </a:r>
                    </a:p>
                  </a:txBody>
                  <a:tcPr/>
                </a:tc>
                <a:tc>
                  <a:txBody>
                    <a:bodyPr/>
                    <a:lstStyle/>
                    <a:p>
                      <a:r>
                        <a:rPr lang="en-US"/>
                        <a:t>24.96 [21.16 – 28.77]</a:t>
                      </a:r>
                    </a:p>
                  </a:txBody>
                  <a:tcPr/>
                </a:tc>
                <a:tc>
                  <a:txBody>
                    <a:bodyPr/>
                    <a:lstStyle/>
                    <a:p>
                      <a:r>
                        <a:rPr lang="en-US"/>
                        <a:t>19.18 [14.83 – 23.53]</a:t>
                      </a:r>
                    </a:p>
                  </a:txBody>
                  <a:tcPr/>
                </a:tc>
                <a:tc>
                  <a:txBody>
                    <a:bodyPr/>
                    <a:lstStyle/>
                    <a:p>
                      <a:r>
                        <a:rPr lang="en-US"/>
                        <a:t>25.4</a:t>
                      </a:r>
                    </a:p>
                  </a:txBody>
                  <a:tcPr/>
                </a:tc>
                <a:extLst>
                  <a:ext uri="{0D108BD9-81ED-4DB2-BD59-A6C34878D82A}">
                    <a16:rowId xmlns:a16="http://schemas.microsoft.com/office/drawing/2014/main" val="1815785400"/>
                  </a:ext>
                </a:extLst>
              </a:tr>
              <a:tr h="370840">
                <a:tc>
                  <a:txBody>
                    <a:bodyPr/>
                    <a:lstStyle/>
                    <a:p>
                      <a:r>
                        <a:rPr lang="en-US"/>
                        <a:t>$3.20</a:t>
                      </a:r>
                    </a:p>
                  </a:txBody>
                  <a:tcPr/>
                </a:tc>
                <a:tc>
                  <a:txBody>
                    <a:bodyPr/>
                    <a:lstStyle/>
                    <a:p>
                      <a:r>
                        <a:rPr lang="en-US"/>
                        <a:t>Rural</a:t>
                      </a:r>
                    </a:p>
                  </a:txBody>
                  <a:tcPr/>
                </a:tc>
                <a:tc>
                  <a:txBody>
                    <a:bodyPr/>
                    <a:lstStyle/>
                    <a:p>
                      <a:r>
                        <a:rPr lang="en-US"/>
                        <a:t>70.34 [64.93 – 75.76]</a:t>
                      </a:r>
                    </a:p>
                  </a:txBody>
                  <a:tcPr/>
                </a:tc>
                <a:tc>
                  <a:txBody>
                    <a:bodyPr/>
                    <a:lstStyle/>
                    <a:p>
                      <a:r>
                        <a:rPr lang="en-US"/>
                        <a:t>71.39 [68.09 – 74.70]</a:t>
                      </a:r>
                    </a:p>
                  </a:txBody>
                  <a:tcPr/>
                </a:tc>
                <a:tc>
                  <a:txBody>
                    <a:bodyPr/>
                    <a:lstStyle/>
                    <a:p>
                      <a:r>
                        <a:rPr lang="en-US"/>
                        <a:t>71.81 [66.44 – 77.17]</a:t>
                      </a:r>
                    </a:p>
                  </a:txBody>
                  <a:tcPr/>
                </a:tc>
                <a:tc>
                  <a:txBody>
                    <a:bodyPr/>
                    <a:lstStyle/>
                    <a:p>
                      <a:r>
                        <a:rPr lang="en-US"/>
                        <a:t>82.1</a:t>
                      </a:r>
                    </a:p>
                  </a:txBody>
                  <a:tcPr/>
                </a:tc>
                <a:extLst>
                  <a:ext uri="{0D108BD9-81ED-4DB2-BD59-A6C34878D82A}">
                    <a16:rowId xmlns:a16="http://schemas.microsoft.com/office/drawing/2014/main" val="1236787968"/>
                  </a:ext>
                </a:extLst>
              </a:tr>
              <a:tr h="370840">
                <a:tc>
                  <a:txBody>
                    <a:bodyPr/>
                    <a:lstStyle/>
                    <a:p>
                      <a:r>
                        <a:rPr lang="en-US"/>
                        <a:t>$3.20</a:t>
                      </a:r>
                    </a:p>
                  </a:txBody>
                  <a:tcPr/>
                </a:tc>
                <a:tc>
                  <a:txBody>
                    <a:bodyPr/>
                    <a:lstStyle/>
                    <a:p>
                      <a:r>
                        <a:rPr lang="en-US"/>
                        <a:t>Urban</a:t>
                      </a:r>
                    </a:p>
                  </a:txBody>
                  <a:tcPr/>
                </a:tc>
                <a:tc>
                  <a:txBody>
                    <a:bodyPr/>
                    <a:lstStyle/>
                    <a:p>
                      <a:r>
                        <a:rPr lang="en-US"/>
                        <a:t>48.46 [42.03 – 54.89]</a:t>
                      </a:r>
                    </a:p>
                  </a:txBody>
                  <a:tcPr/>
                </a:tc>
                <a:tc>
                  <a:txBody>
                    <a:bodyPr/>
                    <a:lstStyle/>
                    <a:p>
                      <a:r>
                        <a:rPr lang="en-US"/>
                        <a:t>53.74 [48.93 – 58.56]</a:t>
                      </a:r>
                    </a:p>
                  </a:txBody>
                  <a:tcPr/>
                </a:tc>
                <a:tc>
                  <a:txBody>
                    <a:bodyPr/>
                    <a:lstStyle/>
                    <a:p>
                      <a:r>
                        <a:rPr lang="en-US"/>
                        <a:t>47.40 [41.53 – 53.25]</a:t>
                      </a:r>
                    </a:p>
                  </a:txBody>
                  <a:tcPr/>
                </a:tc>
                <a:tc>
                  <a:txBody>
                    <a:bodyPr/>
                    <a:lstStyle/>
                    <a:p>
                      <a:r>
                        <a:rPr lang="en-US"/>
                        <a:t>58.4</a:t>
                      </a:r>
                    </a:p>
                  </a:txBody>
                  <a:tcPr/>
                </a:tc>
                <a:extLst>
                  <a:ext uri="{0D108BD9-81ED-4DB2-BD59-A6C34878D82A}">
                    <a16:rowId xmlns:a16="http://schemas.microsoft.com/office/drawing/2014/main" val="278316803"/>
                  </a:ext>
                </a:extLst>
              </a:tr>
              <a:tr h="370840">
                <a:tc>
                  <a:txBody>
                    <a:bodyPr/>
                    <a:lstStyle/>
                    <a:p>
                      <a:r>
                        <a:rPr lang="en-US"/>
                        <a:t>$5.50</a:t>
                      </a:r>
                    </a:p>
                  </a:txBody>
                  <a:tcPr/>
                </a:tc>
                <a:tc>
                  <a:txBody>
                    <a:bodyPr/>
                    <a:lstStyle/>
                    <a:p>
                      <a:r>
                        <a:rPr lang="en-US"/>
                        <a:t>Rural</a:t>
                      </a:r>
                    </a:p>
                  </a:txBody>
                  <a:tcPr/>
                </a:tc>
                <a:tc>
                  <a:txBody>
                    <a:bodyPr/>
                    <a:lstStyle/>
                    <a:p>
                      <a:r>
                        <a:rPr lang="en-US"/>
                        <a:t>92.77 [90.64 – 94.43]</a:t>
                      </a:r>
                    </a:p>
                  </a:txBody>
                  <a:tcPr/>
                </a:tc>
                <a:tc>
                  <a:txBody>
                    <a:bodyPr/>
                    <a:lstStyle/>
                    <a:p>
                      <a:r>
                        <a:rPr lang="en-US"/>
                        <a:t>92.71 [91.45 – 93.97]</a:t>
                      </a:r>
                    </a:p>
                  </a:txBody>
                  <a:tcPr/>
                </a:tc>
                <a:tc>
                  <a:txBody>
                    <a:bodyPr/>
                    <a:lstStyle/>
                    <a:p>
                      <a:r>
                        <a:rPr lang="en-US"/>
                        <a:t>92.75 [90.90 – 94.6]</a:t>
                      </a:r>
                    </a:p>
                  </a:txBody>
                  <a:tcPr/>
                </a:tc>
                <a:tc>
                  <a:txBody>
                    <a:bodyPr/>
                    <a:lstStyle/>
                    <a:p>
                      <a:r>
                        <a:rPr lang="en-US"/>
                        <a:t>95.8</a:t>
                      </a:r>
                    </a:p>
                  </a:txBody>
                  <a:tcPr/>
                </a:tc>
                <a:extLst>
                  <a:ext uri="{0D108BD9-81ED-4DB2-BD59-A6C34878D82A}">
                    <a16:rowId xmlns:a16="http://schemas.microsoft.com/office/drawing/2014/main" val="506041899"/>
                  </a:ext>
                </a:extLst>
              </a:tr>
              <a:tr h="370840">
                <a:tc>
                  <a:txBody>
                    <a:bodyPr/>
                    <a:lstStyle/>
                    <a:p>
                      <a:r>
                        <a:rPr lang="en-US"/>
                        <a:t>$5.50</a:t>
                      </a:r>
                    </a:p>
                  </a:txBody>
                  <a:tcPr/>
                </a:tc>
                <a:tc>
                  <a:txBody>
                    <a:bodyPr/>
                    <a:lstStyle/>
                    <a:p>
                      <a:r>
                        <a:rPr lang="en-US"/>
                        <a:t>Urban</a:t>
                      </a:r>
                    </a:p>
                  </a:txBody>
                  <a:tcPr/>
                </a:tc>
                <a:tc>
                  <a:txBody>
                    <a:bodyPr/>
                    <a:lstStyle/>
                    <a:p>
                      <a:r>
                        <a:rPr lang="en-US"/>
                        <a:t>77.68 [72.68 – 82.67]</a:t>
                      </a:r>
                    </a:p>
                  </a:txBody>
                  <a:tcPr/>
                </a:tc>
                <a:tc>
                  <a:txBody>
                    <a:bodyPr/>
                    <a:lstStyle/>
                    <a:p>
                      <a:r>
                        <a:rPr lang="en-US"/>
                        <a:t>80.82 [77.20 – 84.45]</a:t>
                      </a:r>
                    </a:p>
                  </a:txBody>
                  <a:tcPr/>
                </a:tc>
                <a:tc>
                  <a:txBody>
                    <a:bodyPr/>
                    <a:lstStyle/>
                    <a:p>
                      <a:r>
                        <a:rPr lang="en-US"/>
                        <a:t>77.11 [72.72 – 81.51]</a:t>
                      </a:r>
                    </a:p>
                  </a:txBody>
                  <a:tcPr/>
                </a:tc>
                <a:tc>
                  <a:txBody>
                    <a:bodyPr/>
                    <a:lstStyle/>
                    <a:p>
                      <a:r>
                        <a:rPr lang="en-US"/>
                        <a:t>95.4</a:t>
                      </a:r>
                    </a:p>
                  </a:txBody>
                  <a:tcPr/>
                </a:tc>
                <a:extLst>
                  <a:ext uri="{0D108BD9-81ED-4DB2-BD59-A6C34878D82A}">
                    <a16:rowId xmlns:a16="http://schemas.microsoft.com/office/drawing/2014/main" val="3570750838"/>
                  </a:ext>
                </a:extLst>
              </a:tr>
            </a:tbl>
          </a:graphicData>
        </a:graphic>
      </p:graphicFrame>
    </p:spTree>
    <p:extLst>
      <p:ext uri="{BB962C8B-B14F-4D97-AF65-F5344CB8AC3E}">
        <p14:creationId xmlns:p14="http://schemas.microsoft.com/office/powerpoint/2010/main" val="311373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A2AA46843F6545B8057261059D3BAF" ma:contentTypeVersion="9" ma:contentTypeDescription="Create a new document." ma:contentTypeScope="" ma:versionID="377e4b3e57f4d9d1eba0d8e8c6b5ef1f">
  <xsd:schema xmlns:xsd="http://www.w3.org/2001/XMLSchema" xmlns:xs="http://www.w3.org/2001/XMLSchema" xmlns:p="http://schemas.microsoft.com/office/2006/metadata/properties" xmlns:ns3="d5c3b7fc-2530-42fd-8a9a-1e66c3d5ac34" targetNamespace="http://schemas.microsoft.com/office/2006/metadata/properties" ma:root="true" ma:fieldsID="c51a9d7a94c0cc57bec4dd7e8d2625d5" ns3:_="">
    <xsd:import namespace="d5c3b7fc-2530-42fd-8a9a-1e66c3d5ac3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3b7fc-2530-42fd-8a9a-1e66c3d5ac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BC54A6-C5B1-4CD6-BED4-1760119E34C5}">
  <ds:schemaRefs>
    <ds:schemaRef ds:uri="d5c3b7fc-2530-42fd-8a9a-1e66c3d5ac3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F1086FE-AEF9-4C4C-92D6-3108EF5447E2}">
  <ds:schemaRefs>
    <ds:schemaRef ds:uri="http://schemas.microsoft.com/sharepoint/v3/contenttype/forms"/>
  </ds:schemaRefs>
</ds:datastoreItem>
</file>

<file path=customXml/itemProps3.xml><?xml version="1.0" encoding="utf-8"?>
<ds:datastoreItem xmlns:ds="http://schemas.openxmlformats.org/officeDocument/2006/customXml" ds:itemID="{F26CA0A7-6B79-4F28-A048-B9E3B5A7280D}">
  <ds:schemaRefs>
    <ds:schemaRef ds:uri="d5c3b7fc-2530-42fd-8a9a-1e66c3d5ac3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Slides>
  <Notes>6</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Poverty Rate Imputation for India 2017/18</vt:lpstr>
      <vt:lpstr>General Aims</vt:lpstr>
      <vt:lpstr>The Imputation Process in-brief</vt:lpstr>
      <vt:lpstr>What variables are in what models?</vt:lpstr>
      <vt:lpstr>Imputation 2017/18 Results : Models 1 - 3</vt:lpstr>
      <vt:lpstr>Imputation 2009/10 Results : Models 1 - 3</vt:lpstr>
      <vt:lpstr>Imputation 2004/05 Results : Models 1 - 3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Poverty Rate Imputation for India 2017/18</dc:title>
  <dc:creator>Ifeanyi Nzegwu Edochie</dc:creator>
  <cp:revision>1</cp:revision>
  <dcterms:created xsi:type="dcterms:W3CDTF">2020-04-07T20:49:14Z</dcterms:created>
  <dcterms:modified xsi:type="dcterms:W3CDTF">2020-04-30T13:07:09Z</dcterms:modified>
</cp:coreProperties>
</file>