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256" r:id="rId5"/>
    <p:sldId id="257" r:id="rId6"/>
    <p:sldId id="268" r:id="rId7"/>
    <p:sldId id="269" r:id="rId8"/>
    <p:sldId id="271" r:id="rId9"/>
    <p:sldId id="272" r:id="rId10"/>
    <p:sldId id="273" r:id="rId11"/>
    <p:sldId id="274" r:id="rId12"/>
    <p:sldId id="308" r:id="rId13"/>
    <p:sldId id="311" r:id="rId14"/>
    <p:sldId id="261" r:id="rId15"/>
    <p:sldId id="275" r:id="rId16"/>
    <p:sldId id="276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2" r:id="rId42"/>
    <p:sldId id="305" r:id="rId43"/>
    <p:sldId id="304" r:id="rId44"/>
    <p:sldId id="264" r:id="rId45"/>
    <p:sldId id="309" r:id="rId46"/>
    <p:sldId id="306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450" autoAdjust="0"/>
  </p:normalViewPr>
  <p:slideViewPr>
    <p:cSldViewPr snapToGrid="0">
      <p:cViewPr varScale="1">
        <p:scale>
          <a:sx n="53" d="100"/>
          <a:sy n="53" d="100"/>
        </p:scale>
        <p:origin x="11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Nzegwu Edochie" userId="2f6cef23-e091-4b3f-a787-5c831fbb4361" providerId="ADAL" clId="{F8098DD9-A297-4CEE-A235-3EADDDFAADED}"/>
    <pc:docChg chg="modSld">
      <pc:chgData name="Ifeanyi Nzegwu Edochie" userId="2f6cef23-e091-4b3f-a787-5c831fbb4361" providerId="ADAL" clId="{F8098DD9-A297-4CEE-A235-3EADDDFAADED}" dt="2020-05-25T12:20:12.869" v="2" actId="15"/>
      <pc:docMkLst>
        <pc:docMk/>
      </pc:docMkLst>
      <pc:sldChg chg="modSp">
        <pc:chgData name="Ifeanyi Nzegwu Edochie" userId="2f6cef23-e091-4b3f-a787-5c831fbb4361" providerId="ADAL" clId="{F8098DD9-A297-4CEE-A235-3EADDDFAADED}" dt="2020-05-25T12:20:12.869" v="2" actId="15"/>
        <pc:sldMkLst>
          <pc:docMk/>
          <pc:sldMk cId="2333084444" sldId="257"/>
        </pc:sldMkLst>
        <pc:spChg chg="mod">
          <ac:chgData name="Ifeanyi Nzegwu Edochie" userId="2f6cef23-e091-4b3f-a787-5c831fbb4361" providerId="ADAL" clId="{F8098DD9-A297-4CEE-A235-3EADDDFAADED}" dt="2020-05-25T12:20:12.869" v="2" actId="15"/>
          <ac:spMkLst>
            <pc:docMk/>
            <pc:sldMk cId="2333084444" sldId="257"/>
            <ac:spMk id="3" creationId="{C147CCF9-8BDB-4928-979D-8755B458BE77}"/>
          </ac:spMkLst>
        </pc:spChg>
      </pc:sldChg>
    </pc:docChg>
  </pc:docChgLst>
  <pc:docChgLst>
    <pc:chgData name="Ifeanyi Nzegwu Edochie" userId="2f6cef23-e091-4b3f-a787-5c831fbb4361" providerId="ADAL" clId="{DE0E11CC-912F-4CAC-95A1-D8ED5357BFAC}"/>
    <pc:docChg chg="undo custSel mod addSld delSld modSld sldOrd">
      <pc:chgData name="Ifeanyi Nzegwu Edochie" userId="2f6cef23-e091-4b3f-a787-5c831fbb4361" providerId="ADAL" clId="{DE0E11CC-912F-4CAC-95A1-D8ED5357BFAC}" dt="2020-04-08T08:29:44.272" v="16045" actId="20577"/>
      <pc:docMkLst>
        <pc:docMk/>
      </pc:docMkLst>
      <pc:sldChg chg="modSp">
        <pc:chgData name="Ifeanyi Nzegwu Edochie" userId="2f6cef23-e091-4b3f-a787-5c831fbb4361" providerId="ADAL" clId="{DE0E11CC-912F-4CAC-95A1-D8ED5357BFAC}" dt="2020-03-23T08:23:10.771" v="1908" actId="20577"/>
        <pc:sldMkLst>
          <pc:docMk/>
          <pc:sldMk cId="1408460792" sldId="256"/>
        </pc:sldMkLst>
        <pc:spChg chg="mod">
          <ac:chgData name="Ifeanyi Nzegwu Edochie" userId="2f6cef23-e091-4b3f-a787-5c831fbb4361" providerId="ADAL" clId="{DE0E11CC-912F-4CAC-95A1-D8ED5357BFAC}" dt="2020-03-23T08:23:10.771" v="1908" actId="20577"/>
          <ac:spMkLst>
            <pc:docMk/>
            <pc:sldMk cId="1408460792" sldId="256"/>
            <ac:spMk id="3" creationId="{040F435E-716E-43A5-8721-BE16D2CBD5EA}"/>
          </ac:spMkLst>
        </pc:spChg>
      </pc:sldChg>
      <pc:sldChg chg="addSp delSp modSp mod setBg delDesignElem modNotesTx">
        <pc:chgData name="Ifeanyi Nzegwu Edochie" userId="2f6cef23-e091-4b3f-a787-5c831fbb4361" providerId="ADAL" clId="{DE0E11CC-912F-4CAC-95A1-D8ED5357BFAC}" dt="2020-04-07T20:49:22.694" v="13257"/>
        <pc:sldMkLst>
          <pc:docMk/>
          <pc:sldMk cId="2333084444" sldId="257"/>
        </pc:sldMkLst>
        <pc:spChg chg="mod">
          <ac:chgData name="Ifeanyi Nzegwu Edochie" userId="2f6cef23-e091-4b3f-a787-5c831fbb4361" providerId="ADAL" clId="{DE0E11CC-912F-4CAC-95A1-D8ED5357BFAC}" dt="2020-04-07T20:49:14.923" v="13255" actId="26606"/>
          <ac:spMkLst>
            <pc:docMk/>
            <pc:sldMk cId="2333084444" sldId="257"/>
            <ac:spMk id="2" creationId="{00B0114A-F600-40D5-9ACA-30E63E411AA4}"/>
          </ac:spMkLst>
        </pc:spChg>
        <pc:spChg chg="mod">
          <ac:chgData name="Ifeanyi Nzegwu Edochie" userId="2f6cef23-e091-4b3f-a787-5c831fbb4361" providerId="ADAL" clId="{DE0E11CC-912F-4CAC-95A1-D8ED5357BFAC}" dt="2020-04-07T20:49:14.923" v="13255" actId="26606"/>
          <ac:spMkLst>
            <pc:docMk/>
            <pc:sldMk cId="2333084444" sldId="257"/>
            <ac:spMk id="3" creationId="{C147CCF9-8BDB-4928-979D-8755B458BE77}"/>
          </ac:spMkLst>
        </pc:spChg>
        <pc:spChg chg="add del">
          <ac:chgData name="Ifeanyi Nzegwu Edochie" userId="2f6cef23-e091-4b3f-a787-5c831fbb4361" providerId="ADAL" clId="{DE0E11CC-912F-4CAC-95A1-D8ED5357BFAC}" dt="2020-04-07T20:49:22.694" v="13257"/>
          <ac:spMkLst>
            <pc:docMk/>
            <pc:sldMk cId="2333084444" sldId="257"/>
            <ac:spMk id="8" creationId="{64F519EA-836C-4E21-87EE-CE7AB018636F}"/>
          </ac:spMkLst>
        </pc:spChg>
        <pc:spChg chg="add del">
          <ac:chgData name="Ifeanyi Nzegwu Edochie" userId="2f6cef23-e091-4b3f-a787-5c831fbb4361" providerId="ADAL" clId="{DE0E11CC-912F-4CAC-95A1-D8ED5357BFAC}" dt="2020-04-07T20:49:22.694" v="13257"/>
          <ac:spMkLst>
            <pc:docMk/>
            <pc:sldMk cId="2333084444" sldId="257"/>
            <ac:spMk id="10" creationId="{E3E51905-F374-4E1A-97CF-B741584B74D5}"/>
          </ac:spMkLst>
        </pc:spChg>
        <pc:spChg chg="add del">
          <ac:chgData name="Ifeanyi Nzegwu Edochie" userId="2f6cef23-e091-4b3f-a787-5c831fbb4361" providerId="ADAL" clId="{DE0E11CC-912F-4CAC-95A1-D8ED5357BFAC}" dt="2020-04-07T20:49:22.694" v="13257"/>
          <ac:spMkLst>
            <pc:docMk/>
            <pc:sldMk cId="2333084444" sldId="257"/>
            <ac:spMk id="12" creationId="{A210685A-6235-45A7-850D-A6F555466EF7}"/>
          </ac:spMkLst>
        </pc:spChg>
        <pc:grpChg chg="add del">
          <ac:chgData name="Ifeanyi Nzegwu Edochie" userId="2f6cef23-e091-4b3f-a787-5c831fbb4361" providerId="ADAL" clId="{DE0E11CC-912F-4CAC-95A1-D8ED5357BFAC}" dt="2020-04-07T20:49:22.694" v="13257"/>
          <ac:grpSpMkLst>
            <pc:docMk/>
            <pc:sldMk cId="2333084444" sldId="257"/>
            <ac:grpSpMk id="14" creationId="{C833A70A-9722-46F0-A5EB-C72F78747079}"/>
          </ac:grpSpMkLst>
        </pc:grpChg>
      </pc:sldChg>
      <pc:sldChg chg="delSp modSp del ord delDesignElem">
        <pc:chgData name="Ifeanyi Nzegwu Edochie" userId="2f6cef23-e091-4b3f-a787-5c831fbb4361" providerId="ADAL" clId="{DE0E11CC-912F-4CAC-95A1-D8ED5357BFAC}" dt="2020-04-07T21:14:17.988" v="13504" actId="2696"/>
        <pc:sldMkLst>
          <pc:docMk/>
          <pc:sldMk cId="1264469810" sldId="258"/>
        </pc:sldMkLst>
        <pc:spChg chg="mod">
          <ac:chgData name="Ifeanyi Nzegwu Edochie" userId="2f6cef23-e091-4b3f-a787-5c831fbb4361" providerId="ADAL" clId="{DE0E11CC-912F-4CAC-95A1-D8ED5357BFAC}" dt="2020-04-07T21:13:48.069" v="13499" actId="20577"/>
          <ac:spMkLst>
            <pc:docMk/>
            <pc:sldMk cId="1264469810" sldId="258"/>
            <ac:spMk id="2" creationId="{5BA83792-A194-4F71-856E-6250391974DA}"/>
          </ac:spMkLst>
        </pc:spChg>
        <pc:spChg chg="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1264469810" sldId="258"/>
            <ac:spMk id="1028" creationId="{5A92BC41-5AE1-432E-87C7-12BF9E03D928}"/>
          </ac:spMkLst>
        </pc:spChg>
        <pc:cxnChg chg="del">
          <ac:chgData name="Ifeanyi Nzegwu Edochie" userId="2f6cef23-e091-4b3f-a787-5c831fbb4361" providerId="ADAL" clId="{DE0E11CC-912F-4CAC-95A1-D8ED5357BFAC}" dt="2020-04-07T19:26:10.136" v="12701"/>
          <ac:cxnSpMkLst>
            <pc:docMk/>
            <pc:sldMk cId="1264469810" sldId="258"/>
            <ac:cxnSpMk id="1029" creationId="{DC0E1208-0B30-4396-AE7C-AEBFFAEE66DB}"/>
          </ac:cxnSpMkLst>
        </pc:cxnChg>
      </pc:sldChg>
      <pc:sldChg chg="addSp delSp modSp del mod ord setBg delDesignElem modNotesTx">
        <pc:chgData name="Ifeanyi Nzegwu Edochie" userId="2f6cef23-e091-4b3f-a787-5c831fbb4361" providerId="ADAL" clId="{DE0E11CC-912F-4CAC-95A1-D8ED5357BFAC}" dt="2020-04-07T21:23:26.533" v="13735" actId="2696"/>
        <pc:sldMkLst>
          <pc:docMk/>
          <pc:sldMk cId="2327544435" sldId="259"/>
        </pc:sldMkLst>
        <pc:spChg chg="mod ord">
          <ac:chgData name="Ifeanyi Nzegwu Edochie" userId="2f6cef23-e091-4b3f-a787-5c831fbb4361" providerId="ADAL" clId="{DE0E11CC-912F-4CAC-95A1-D8ED5357BFAC}" dt="2020-03-28T02:25:51.661" v="2140" actId="26606"/>
          <ac:spMkLst>
            <pc:docMk/>
            <pc:sldMk cId="2327544435" sldId="259"/>
            <ac:spMk id="2" creationId="{D5AAD3C6-1638-40AA-9A01-64883BD9EA53}"/>
          </ac:spMkLst>
        </pc:spChg>
        <pc:spChg chg="add mod">
          <ac:chgData name="Ifeanyi Nzegwu Edochie" userId="2f6cef23-e091-4b3f-a787-5c831fbb4361" providerId="ADAL" clId="{DE0E11CC-912F-4CAC-95A1-D8ED5357BFAC}" dt="2020-04-07T21:23:08.681" v="13698" actId="20577"/>
          <ac:spMkLst>
            <pc:docMk/>
            <pc:sldMk cId="2327544435" sldId="259"/>
            <ac:spMk id="4" creationId="{5BA9A9FA-E29E-44A0-835B-6EE6DC529B69}"/>
          </ac:spMkLst>
        </pc:spChg>
        <pc:spChg chg="add del mod">
          <ac:chgData name="Ifeanyi Nzegwu Edochie" userId="2f6cef23-e091-4b3f-a787-5c831fbb4361" providerId="ADAL" clId="{DE0E11CC-912F-4CAC-95A1-D8ED5357BFAC}" dt="2020-03-23T08:00:06.832" v="50"/>
          <ac:spMkLst>
            <pc:docMk/>
            <pc:sldMk cId="2327544435" sldId="259"/>
            <ac:spMk id="4" creationId="{71C78AF3-A63F-4490-994D-7A8BEA0A062A}"/>
          </ac:spMkLst>
        </pc:spChg>
        <pc:spChg chg="add del">
          <ac:chgData name="Ifeanyi Nzegwu Edochie" userId="2f6cef23-e091-4b3f-a787-5c831fbb4361" providerId="ADAL" clId="{DE0E11CC-912F-4CAC-95A1-D8ED5357BFAC}" dt="2020-03-28T02:25:51.661" v="2140" actId="26606"/>
          <ac:spMkLst>
            <pc:docMk/>
            <pc:sldMk cId="2327544435" sldId="259"/>
            <ac:spMk id="10" creationId="{B9951BD9-0868-4CDB-ACD6-9C4209B5E412}"/>
          </ac:spMkLst>
        </pc:spChg>
        <pc:spChg chg="add 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2327544435" sldId="259"/>
            <ac:spMk id="15" creationId="{5A92BC41-5AE1-432E-87C7-12BF9E03D928}"/>
          </ac:spMkLst>
        </pc:spChg>
        <pc:picChg chg="add mod ord">
          <ac:chgData name="Ifeanyi Nzegwu Edochie" userId="2f6cef23-e091-4b3f-a787-5c831fbb4361" providerId="ADAL" clId="{DE0E11CC-912F-4CAC-95A1-D8ED5357BFAC}" dt="2020-03-28T02:25:51.661" v="2140" actId="26606"/>
          <ac:picMkLst>
            <pc:docMk/>
            <pc:sldMk cId="2327544435" sldId="259"/>
            <ac:picMk id="5" creationId="{7E986EF0-791D-4927-99C6-08F63BB76351}"/>
          </ac:picMkLst>
        </pc:picChg>
        <pc:picChg chg="del">
          <ac:chgData name="Ifeanyi Nzegwu Edochie" userId="2f6cef23-e091-4b3f-a787-5c831fbb4361" providerId="ADAL" clId="{DE0E11CC-912F-4CAC-95A1-D8ED5357BFAC}" dt="2020-03-23T07:59:11.314" v="49" actId="478"/>
          <ac:picMkLst>
            <pc:docMk/>
            <pc:sldMk cId="2327544435" sldId="259"/>
            <ac:picMk id="6" creationId="{ED86DCCF-4009-45F9-810E-26F6051BA5F1}"/>
          </ac:picMkLst>
        </pc:picChg>
        <pc:cxnChg chg="add del">
          <ac:chgData name="Ifeanyi Nzegwu Edochie" userId="2f6cef23-e091-4b3f-a787-5c831fbb4361" providerId="ADAL" clId="{DE0E11CC-912F-4CAC-95A1-D8ED5357BFAC}" dt="2020-04-07T19:26:10.136" v="12701"/>
          <ac:cxnSpMkLst>
            <pc:docMk/>
            <pc:sldMk cId="2327544435" sldId="259"/>
            <ac:cxnSpMk id="17" creationId="{DC0E1208-0B30-4396-AE7C-AEBFFAEE66DB}"/>
          </ac:cxnSpMkLst>
        </pc:cxnChg>
      </pc:sldChg>
      <pc:sldChg chg="addSp delSp modSp del mod ord setBg delDesignElem modNotesTx">
        <pc:chgData name="Ifeanyi Nzegwu Edochie" userId="2f6cef23-e091-4b3f-a787-5c831fbb4361" providerId="ADAL" clId="{DE0E11CC-912F-4CAC-95A1-D8ED5357BFAC}" dt="2020-04-07T21:20:46.266" v="13606" actId="2696"/>
        <pc:sldMkLst>
          <pc:docMk/>
          <pc:sldMk cId="2729821551" sldId="260"/>
        </pc:sldMkLst>
        <pc:spChg chg="add del mod ord">
          <ac:chgData name="Ifeanyi Nzegwu Edochie" userId="2f6cef23-e091-4b3f-a787-5c831fbb4361" providerId="ADAL" clId="{DE0E11CC-912F-4CAC-95A1-D8ED5357BFAC}" dt="2020-03-28T02:27:15.764" v="2196" actId="478"/>
          <ac:spMkLst>
            <pc:docMk/>
            <pc:sldMk cId="2729821551" sldId="260"/>
            <ac:spMk id="2" creationId="{92F55E49-FD16-454A-979D-5AB22DAAD8FC}"/>
          </ac:spMkLst>
        </pc:spChg>
        <pc:spChg chg="del">
          <ac:chgData name="Ifeanyi Nzegwu Edochie" userId="2f6cef23-e091-4b3f-a787-5c831fbb4361" providerId="ADAL" clId="{DE0E11CC-912F-4CAC-95A1-D8ED5357BFAC}" dt="2020-03-23T07:35:13.497" v="26"/>
          <ac:spMkLst>
            <pc:docMk/>
            <pc:sldMk cId="2729821551" sldId="260"/>
            <ac:spMk id="3" creationId="{86919EAF-00AF-469D-8498-B93357E4810B}"/>
          </ac:spMkLst>
        </pc:spChg>
        <pc:spChg chg="add del mod">
          <ac:chgData name="Ifeanyi Nzegwu Edochie" userId="2f6cef23-e091-4b3f-a787-5c831fbb4361" providerId="ADAL" clId="{DE0E11CC-912F-4CAC-95A1-D8ED5357BFAC}" dt="2020-03-28T02:27:24.213" v="2198"/>
          <ac:spMkLst>
            <pc:docMk/>
            <pc:sldMk cId="2729821551" sldId="260"/>
            <ac:spMk id="4" creationId="{9A7F1040-DCF7-40F1-BBB5-353DD62CEA37}"/>
          </ac:spMkLst>
        </pc:spChg>
        <pc:spChg chg="add del mod">
          <ac:chgData name="Ifeanyi Nzegwu Edochie" userId="2f6cef23-e091-4b3f-a787-5c831fbb4361" providerId="ADAL" clId="{DE0E11CC-912F-4CAC-95A1-D8ED5357BFAC}" dt="2020-03-23T07:37:52.018" v="40" actId="478"/>
          <ac:spMkLst>
            <pc:docMk/>
            <pc:sldMk cId="2729821551" sldId="260"/>
            <ac:spMk id="6" creationId="{207CDAC0-9CC1-4BE5-8D23-E38871CA6B8A}"/>
          </ac:spMkLst>
        </pc:spChg>
        <pc:spChg chg="add del mod">
          <ac:chgData name="Ifeanyi Nzegwu Edochie" userId="2f6cef23-e091-4b3f-a787-5c831fbb4361" providerId="ADAL" clId="{DE0E11CC-912F-4CAC-95A1-D8ED5357BFAC}" dt="2020-03-28T02:27:15.764" v="2196" actId="478"/>
          <ac:spMkLst>
            <pc:docMk/>
            <pc:sldMk cId="2729821551" sldId="260"/>
            <ac:spMk id="7" creationId="{ADDDB537-DFEB-4CC6-9A45-51FB6C476F88}"/>
          </ac:spMkLst>
        </pc:spChg>
        <pc:spChg chg="add del mod">
          <ac:chgData name="Ifeanyi Nzegwu Edochie" userId="2f6cef23-e091-4b3f-a787-5c831fbb4361" providerId="ADAL" clId="{DE0E11CC-912F-4CAC-95A1-D8ED5357BFAC}" dt="2020-03-23T07:58:08.451" v="43"/>
          <ac:spMkLst>
            <pc:docMk/>
            <pc:sldMk cId="2729821551" sldId="260"/>
            <ac:spMk id="8" creationId="{8723078C-685C-4D8F-ABC5-D699D39BA830}"/>
          </ac:spMkLst>
        </pc:spChg>
        <pc:spChg chg="add del mod">
          <ac:chgData name="Ifeanyi Nzegwu Edochie" userId="2f6cef23-e091-4b3f-a787-5c831fbb4361" providerId="ADAL" clId="{DE0E11CC-912F-4CAC-95A1-D8ED5357BFAC}" dt="2020-03-28T02:27:36.811" v="2199"/>
          <ac:spMkLst>
            <pc:docMk/>
            <pc:sldMk cId="2729821551" sldId="260"/>
            <ac:spMk id="8" creationId="{A0AEB395-2D59-4838-AF7F-E92BBED51369}"/>
          </ac:spMkLst>
        </pc:spChg>
        <pc:spChg chg="add del">
          <ac:chgData name="Ifeanyi Nzegwu Edochie" userId="2f6cef23-e091-4b3f-a787-5c831fbb4361" providerId="ADAL" clId="{DE0E11CC-912F-4CAC-95A1-D8ED5357BFAC}" dt="2020-03-23T07:57:16.999" v="42"/>
          <ac:spMkLst>
            <pc:docMk/>
            <pc:sldMk cId="2729821551" sldId="260"/>
            <ac:spMk id="9" creationId="{674660CA-B220-49AD-9C05-13259680ADA8}"/>
          </ac:spMkLst>
        </pc:spChg>
        <pc:spChg chg="add del">
          <ac:chgData name="Ifeanyi Nzegwu Edochie" userId="2f6cef23-e091-4b3f-a787-5c831fbb4361" providerId="ADAL" clId="{DE0E11CC-912F-4CAC-95A1-D8ED5357BFAC}" dt="2020-03-23T08:00:24.636" v="52" actId="26606"/>
          <ac:spMkLst>
            <pc:docMk/>
            <pc:sldMk cId="2729821551" sldId="260"/>
            <ac:spMk id="14" creationId="{57E828B2-5F9F-469B-BFF2-8827662CC448}"/>
          </ac:spMkLst>
        </pc:spChg>
        <pc:spChg chg="add 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2729821551" sldId="260"/>
            <ac:spMk id="19" creationId="{B9951BD9-0868-4CDB-ACD6-9C4209B5E412}"/>
          </ac:spMkLst>
        </pc:spChg>
        <pc:picChg chg="add del mod">
          <ac:chgData name="Ifeanyi Nzegwu Edochie" userId="2f6cef23-e091-4b3f-a787-5c831fbb4361" providerId="ADAL" clId="{DE0E11CC-912F-4CAC-95A1-D8ED5357BFAC}" dt="2020-03-23T07:35:29.620" v="28" actId="478"/>
          <ac:picMkLst>
            <pc:docMk/>
            <pc:sldMk cId="2729821551" sldId="260"/>
            <ac:picMk id="4" creationId="{0BFE0A56-5043-4339-BFB6-46C5AC3EB8EB}"/>
          </ac:picMkLst>
        </pc:picChg>
        <pc:picChg chg="add mod">
          <ac:chgData name="Ifeanyi Nzegwu Edochie" userId="2f6cef23-e091-4b3f-a787-5c831fbb4361" providerId="ADAL" clId="{DE0E11CC-912F-4CAC-95A1-D8ED5357BFAC}" dt="2020-03-27T11:34:51.188" v="1911" actId="1076"/>
          <ac:picMkLst>
            <pc:docMk/>
            <pc:sldMk cId="2729821551" sldId="260"/>
            <ac:picMk id="5" creationId="{6132F9C6-D31A-4464-A19D-466E10E63121}"/>
          </ac:picMkLst>
        </pc:picChg>
        <pc:picChg chg="add del mod">
          <ac:chgData name="Ifeanyi Nzegwu Edochie" userId="2f6cef23-e091-4b3f-a787-5c831fbb4361" providerId="ADAL" clId="{DE0E11CC-912F-4CAC-95A1-D8ED5357BFAC}" dt="2020-03-27T11:34:35.379" v="1909" actId="478"/>
          <ac:picMkLst>
            <pc:docMk/>
            <pc:sldMk cId="2729821551" sldId="260"/>
            <ac:picMk id="10" creationId="{A3A41DCB-52C1-4730-8E2F-5176B83797AE}"/>
          </ac:picMkLst>
        </pc:picChg>
      </pc:sldChg>
      <pc:sldChg chg="modSp add">
        <pc:chgData name="Ifeanyi Nzegwu Edochie" userId="2f6cef23-e091-4b3f-a787-5c831fbb4361" providerId="ADAL" clId="{DE0E11CC-912F-4CAC-95A1-D8ED5357BFAC}" dt="2020-04-08T08:27:33.934" v="15886" actId="20577"/>
        <pc:sldMkLst>
          <pc:docMk/>
          <pc:sldMk cId="255903164" sldId="261"/>
        </pc:sldMkLst>
        <pc:spChg chg="mod">
          <ac:chgData name="Ifeanyi Nzegwu Edochie" userId="2f6cef23-e091-4b3f-a787-5c831fbb4361" providerId="ADAL" clId="{DE0E11CC-912F-4CAC-95A1-D8ED5357BFAC}" dt="2020-04-02T22:54:36.689" v="3523" actId="20577"/>
          <ac:spMkLst>
            <pc:docMk/>
            <pc:sldMk cId="255903164" sldId="261"/>
            <ac:spMk id="2" creationId="{2A62465F-D2DA-4633-ABF5-B6C23E4BBB49}"/>
          </ac:spMkLst>
        </pc:spChg>
        <pc:spChg chg="mod">
          <ac:chgData name="Ifeanyi Nzegwu Edochie" userId="2f6cef23-e091-4b3f-a787-5c831fbb4361" providerId="ADAL" clId="{DE0E11CC-912F-4CAC-95A1-D8ED5357BFAC}" dt="2020-04-08T08:27:33.934" v="15886" actId="20577"/>
          <ac:spMkLst>
            <pc:docMk/>
            <pc:sldMk cId="255903164" sldId="261"/>
            <ac:spMk id="3" creationId="{19F7E525-DEE1-4D80-A635-22B2EF95ECE2}"/>
          </ac:spMkLst>
        </pc:spChg>
      </pc:sldChg>
      <pc:sldChg chg="addSp modSp add del modNotesTx">
        <pc:chgData name="Ifeanyi Nzegwu Edochie" userId="2f6cef23-e091-4b3f-a787-5c831fbb4361" providerId="ADAL" clId="{DE0E11CC-912F-4CAC-95A1-D8ED5357BFAC}" dt="2020-04-07T21:11:46.469" v="13340" actId="2696"/>
        <pc:sldMkLst>
          <pc:docMk/>
          <pc:sldMk cId="3084176993" sldId="262"/>
        </pc:sldMkLst>
        <pc:spChg chg="mod">
          <ac:chgData name="Ifeanyi Nzegwu Edochie" userId="2f6cef23-e091-4b3f-a787-5c831fbb4361" providerId="ADAL" clId="{DE0E11CC-912F-4CAC-95A1-D8ED5357BFAC}" dt="2020-03-23T08:08:52.023" v="1412" actId="20577"/>
          <ac:spMkLst>
            <pc:docMk/>
            <pc:sldMk cId="3084176993" sldId="262"/>
            <ac:spMk id="2" creationId="{8D87DC3E-063E-464D-B992-C963852F70CA}"/>
          </ac:spMkLst>
        </pc:spChg>
        <pc:spChg chg="mod">
          <ac:chgData name="Ifeanyi Nzegwu Edochie" userId="2f6cef23-e091-4b3f-a787-5c831fbb4361" providerId="ADAL" clId="{DE0E11CC-912F-4CAC-95A1-D8ED5357BFAC}" dt="2020-03-23T08:09:25.340" v="1538" actId="5793"/>
          <ac:spMkLst>
            <pc:docMk/>
            <pc:sldMk cId="3084176993" sldId="262"/>
            <ac:spMk id="3" creationId="{9F55EFFF-13F3-4714-BD47-315C86CF35DF}"/>
          </ac:spMkLst>
        </pc:spChg>
        <pc:picChg chg="add mod">
          <ac:chgData name="Ifeanyi Nzegwu Edochie" userId="2f6cef23-e091-4b3f-a787-5c831fbb4361" providerId="ADAL" clId="{DE0E11CC-912F-4CAC-95A1-D8ED5357BFAC}" dt="2020-03-23T08:10:53.664" v="1541" actId="14100"/>
          <ac:picMkLst>
            <pc:docMk/>
            <pc:sldMk cId="3084176993" sldId="262"/>
            <ac:picMk id="4" creationId="{FC567FED-F6DE-4F26-A582-7819B08672A7}"/>
          </ac:picMkLst>
        </pc:picChg>
      </pc:sldChg>
      <pc:sldChg chg="addSp delSp modSp add del mod ord setBg delDesignElem">
        <pc:chgData name="Ifeanyi Nzegwu Edochie" userId="2f6cef23-e091-4b3f-a787-5c831fbb4361" providerId="ADAL" clId="{DE0E11CC-912F-4CAC-95A1-D8ED5357BFAC}" dt="2020-04-07T21:23:24.440" v="13734" actId="2696"/>
        <pc:sldMkLst>
          <pc:docMk/>
          <pc:sldMk cId="353367058" sldId="263"/>
        </pc:sldMkLst>
        <pc:spChg chg="mod">
          <ac:chgData name="Ifeanyi Nzegwu Edochie" userId="2f6cef23-e091-4b3f-a787-5c831fbb4361" providerId="ADAL" clId="{DE0E11CC-912F-4CAC-95A1-D8ED5357BFAC}" dt="2020-04-07T21:23:21.888" v="13733" actId="20577"/>
          <ac:spMkLst>
            <pc:docMk/>
            <pc:sldMk cId="353367058" sldId="263"/>
            <ac:spMk id="2" creationId="{AC3082EE-6DA8-46BE-8084-47B8DA7BA0E5}"/>
          </ac:spMkLst>
        </pc:spChg>
        <pc:spChg chg="add del">
          <ac:chgData name="Ifeanyi Nzegwu Edochie" userId="2f6cef23-e091-4b3f-a787-5c831fbb4361" providerId="ADAL" clId="{DE0E11CC-912F-4CAC-95A1-D8ED5357BFAC}" dt="2020-03-28T02:25:13.056" v="2139" actId="26606"/>
          <ac:spMkLst>
            <pc:docMk/>
            <pc:sldMk cId="353367058" sldId="263"/>
            <ac:spMk id="3" creationId="{DEB5F09F-D710-40B4-8C0E-BDE27B49DDAB}"/>
          </ac:spMkLst>
        </pc:spChg>
        <pc:spChg chg="add 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353367058" sldId="263"/>
            <ac:spMk id="6" creationId="{5A92BC41-5AE1-432E-87C7-12BF9E03D928}"/>
          </ac:spMkLst>
        </pc:spChg>
        <pc:spChg chg="add del">
          <ac:chgData name="Ifeanyi Nzegwu Edochie" userId="2f6cef23-e091-4b3f-a787-5c831fbb4361" providerId="ADAL" clId="{DE0E11CC-912F-4CAC-95A1-D8ED5357BFAC}" dt="2020-03-28T02:24:58.666" v="2138" actId="26606"/>
          <ac:spMkLst>
            <pc:docMk/>
            <pc:sldMk cId="353367058" sldId="263"/>
            <ac:spMk id="9" creationId="{B9951BD9-0868-4CDB-ACD6-9C4209B5E412}"/>
          </ac:spMkLst>
        </pc:spChg>
        <pc:picChg chg="add mod ord">
          <ac:chgData name="Ifeanyi Nzegwu Edochie" userId="2f6cef23-e091-4b3f-a787-5c831fbb4361" providerId="ADAL" clId="{DE0E11CC-912F-4CAC-95A1-D8ED5357BFAC}" dt="2020-03-28T02:25:13.056" v="2139" actId="26606"/>
          <ac:picMkLst>
            <pc:docMk/>
            <pc:sldMk cId="353367058" sldId="263"/>
            <ac:picMk id="4" creationId="{C9D6CA18-0F24-4277-B707-F1188CF27221}"/>
          </ac:picMkLst>
        </pc:picChg>
        <pc:cxnChg chg="add del">
          <ac:chgData name="Ifeanyi Nzegwu Edochie" userId="2f6cef23-e091-4b3f-a787-5c831fbb4361" providerId="ADAL" clId="{DE0E11CC-912F-4CAC-95A1-D8ED5357BFAC}" dt="2020-04-07T19:26:10.136" v="12701"/>
          <ac:cxnSpMkLst>
            <pc:docMk/>
            <pc:sldMk cId="353367058" sldId="263"/>
            <ac:cxnSpMk id="11" creationId="{DC0E1208-0B30-4396-AE7C-AEBFFAEE66DB}"/>
          </ac:cxnSpMkLst>
        </pc:cxnChg>
      </pc:sldChg>
      <pc:sldChg chg="addSp delSp modSp add ord delDesignElem modNotesTx">
        <pc:chgData name="Ifeanyi Nzegwu Edochie" userId="2f6cef23-e091-4b3f-a787-5c831fbb4361" providerId="ADAL" clId="{DE0E11CC-912F-4CAC-95A1-D8ED5357BFAC}" dt="2020-04-08T05:32:30.590" v="14257" actId="20577"/>
        <pc:sldMkLst>
          <pc:docMk/>
          <pc:sldMk cId="2647545987" sldId="264"/>
        </pc:sldMkLst>
        <pc:spChg chg="mod">
          <ac:chgData name="Ifeanyi Nzegwu Edochie" userId="2f6cef23-e091-4b3f-a787-5c831fbb4361" providerId="ADAL" clId="{DE0E11CC-912F-4CAC-95A1-D8ED5357BFAC}" dt="2020-03-30T01:09:59.775" v="2278" actId="20577"/>
          <ac:spMkLst>
            <pc:docMk/>
            <pc:sldMk cId="2647545987" sldId="264"/>
            <ac:spMk id="2" creationId="{92F55E49-FD16-454A-979D-5AB22DAAD8FC}"/>
          </ac:spMkLst>
        </pc:spChg>
        <pc:spChg chg="add mod">
          <ac:chgData name="Ifeanyi Nzegwu Edochie" userId="2f6cef23-e091-4b3f-a787-5c831fbb4361" providerId="ADAL" clId="{DE0E11CC-912F-4CAC-95A1-D8ED5357BFAC}" dt="2020-04-08T05:32:30.590" v="14257" actId="20577"/>
          <ac:spMkLst>
            <pc:docMk/>
            <pc:sldMk cId="2647545987" sldId="264"/>
            <ac:spMk id="4" creationId="{E64D8F2A-4497-4508-A4F9-DE19A70B8E97}"/>
          </ac:spMkLst>
        </pc:spChg>
        <pc:spChg chg="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2647545987" sldId="264"/>
            <ac:spMk id="19" creationId="{B9951BD9-0868-4CDB-ACD6-9C4209B5E412}"/>
          </ac:spMkLst>
        </pc:spChg>
        <pc:picChg chg="add mod">
          <ac:chgData name="Ifeanyi Nzegwu Edochie" userId="2f6cef23-e091-4b3f-a787-5c831fbb4361" providerId="ADAL" clId="{DE0E11CC-912F-4CAC-95A1-D8ED5357BFAC}" dt="2020-03-30T01:09:39.670" v="2220" actId="1076"/>
          <ac:picMkLst>
            <pc:docMk/>
            <pc:sldMk cId="2647545987" sldId="264"/>
            <ac:picMk id="3" creationId="{2EBB4781-604A-4672-9DF2-69A7F3659F59}"/>
          </ac:picMkLst>
        </pc:picChg>
        <pc:picChg chg="del mod">
          <ac:chgData name="Ifeanyi Nzegwu Edochie" userId="2f6cef23-e091-4b3f-a787-5c831fbb4361" providerId="ADAL" clId="{DE0E11CC-912F-4CAC-95A1-D8ED5357BFAC}" dt="2020-03-30T01:04:20.312" v="2218" actId="478"/>
          <ac:picMkLst>
            <pc:docMk/>
            <pc:sldMk cId="2647545987" sldId="264"/>
            <ac:picMk id="5" creationId="{6132F9C6-D31A-4464-A19D-466E10E63121}"/>
          </ac:picMkLst>
        </pc:picChg>
      </pc:sldChg>
      <pc:sldChg chg="addSp delSp modSp add del ord delDesignElem modNotesTx">
        <pc:chgData name="Ifeanyi Nzegwu Edochie" userId="2f6cef23-e091-4b3f-a787-5c831fbb4361" providerId="ADAL" clId="{DE0E11CC-912F-4CAC-95A1-D8ED5357BFAC}" dt="2020-04-08T05:24:18.716" v="13857" actId="2696"/>
        <pc:sldMkLst>
          <pc:docMk/>
          <pc:sldMk cId="1290944608" sldId="266"/>
        </pc:sldMkLst>
        <pc:spChg chg="mod">
          <ac:chgData name="Ifeanyi Nzegwu Edochie" userId="2f6cef23-e091-4b3f-a787-5c831fbb4361" providerId="ADAL" clId="{DE0E11CC-912F-4CAC-95A1-D8ED5357BFAC}" dt="2020-04-02T22:48:30.826" v="3430" actId="20577"/>
          <ac:spMkLst>
            <pc:docMk/>
            <pc:sldMk cId="1290944608" sldId="266"/>
            <ac:spMk id="2" creationId="{92F55E49-FD16-454A-979D-5AB22DAAD8FC}"/>
          </ac:spMkLst>
        </pc:spChg>
        <pc:spChg chg="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1290944608" sldId="266"/>
            <ac:spMk id="19" creationId="{B9951BD9-0868-4CDB-ACD6-9C4209B5E412}"/>
          </ac:spMkLst>
        </pc:spChg>
        <pc:picChg chg="del mod">
          <ac:chgData name="Ifeanyi Nzegwu Edochie" userId="2f6cef23-e091-4b3f-a787-5c831fbb4361" providerId="ADAL" clId="{DE0E11CC-912F-4CAC-95A1-D8ED5357BFAC}" dt="2020-04-02T22:48:21.396" v="3425" actId="478"/>
          <ac:picMkLst>
            <pc:docMk/>
            <pc:sldMk cId="1290944608" sldId="266"/>
            <ac:picMk id="3" creationId="{2EBB4781-604A-4672-9DF2-69A7F3659F59}"/>
          </ac:picMkLst>
        </pc:picChg>
        <pc:picChg chg="add mod">
          <ac:chgData name="Ifeanyi Nzegwu Edochie" userId="2f6cef23-e091-4b3f-a787-5c831fbb4361" providerId="ADAL" clId="{DE0E11CC-912F-4CAC-95A1-D8ED5357BFAC}" dt="2020-04-02T22:53:11.861" v="3435" actId="14100"/>
          <ac:picMkLst>
            <pc:docMk/>
            <pc:sldMk cId="1290944608" sldId="266"/>
            <ac:picMk id="4" creationId="{2767D913-6793-4E95-B316-1DEFE6D0F525}"/>
          </ac:picMkLst>
        </pc:picChg>
      </pc:sldChg>
      <pc:sldChg chg="addSp delSp modSp add del ord delDesignElem">
        <pc:chgData name="Ifeanyi Nzegwu Edochie" userId="2f6cef23-e091-4b3f-a787-5c831fbb4361" providerId="ADAL" clId="{DE0E11CC-912F-4CAC-95A1-D8ED5357BFAC}" dt="2020-04-08T05:24:20.300" v="13858" actId="2696"/>
        <pc:sldMkLst>
          <pc:docMk/>
          <pc:sldMk cId="3234393067" sldId="267"/>
        </pc:sldMkLst>
        <pc:spChg chg="mod">
          <ac:chgData name="Ifeanyi Nzegwu Edochie" userId="2f6cef23-e091-4b3f-a787-5c831fbb4361" providerId="ADAL" clId="{DE0E11CC-912F-4CAC-95A1-D8ED5357BFAC}" dt="2020-04-02T22:53:55.778" v="3471" actId="20577"/>
          <ac:spMkLst>
            <pc:docMk/>
            <pc:sldMk cId="3234393067" sldId="267"/>
            <ac:spMk id="2" creationId="{92F55E49-FD16-454A-979D-5AB22DAAD8FC}"/>
          </ac:spMkLst>
        </pc:spChg>
        <pc:spChg chg="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3234393067" sldId="267"/>
            <ac:spMk id="19" creationId="{B9951BD9-0868-4CDB-ACD6-9C4209B5E412}"/>
          </ac:spMkLst>
        </pc:spChg>
        <pc:picChg chg="add mod">
          <ac:chgData name="Ifeanyi Nzegwu Edochie" userId="2f6cef23-e091-4b3f-a787-5c831fbb4361" providerId="ADAL" clId="{DE0E11CC-912F-4CAC-95A1-D8ED5357BFAC}" dt="2020-04-02T23:00:23.337" v="4083" actId="1076"/>
          <ac:picMkLst>
            <pc:docMk/>
            <pc:sldMk cId="3234393067" sldId="267"/>
            <ac:picMk id="3" creationId="{3D66962F-A561-4622-A90B-5F0865AF8513}"/>
          </ac:picMkLst>
        </pc:picChg>
        <pc:picChg chg="del">
          <ac:chgData name="Ifeanyi Nzegwu Edochie" userId="2f6cef23-e091-4b3f-a787-5c831fbb4361" providerId="ADAL" clId="{DE0E11CC-912F-4CAC-95A1-D8ED5357BFAC}" dt="2020-04-02T22:53:58.673" v="3472" actId="478"/>
          <ac:picMkLst>
            <pc:docMk/>
            <pc:sldMk cId="3234393067" sldId="267"/>
            <ac:picMk id="4" creationId="{2767D913-6793-4E95-B316-1DEFE6D0F525}"/>
          </ac:picMkLst>
        </pc:picChg>
      </pc:sldChg>
      <pc:sldChg chg="modSp add">
        <pc:chgData name="Ifeanyi Nzegwu Edochie" userId="2f6cef23-e091-4b3f-a787-5c831fbb4361" providerId="ADAL" clId="{DE0E11CC-912F-4CAC-95A1-D8ED5357BFAC}" dt="2020-04-07T20:41:29.287" v="13245" actId="20577"/>
        <pc:sldMkLst>
          <pc:docMk/>
          <pc:sldMk cId="3991155233" sldId="268"/>
        </pc:sldMkLst>
        <pc:spChg chg="mod">
          <ac:chgData name="Ifeanyi Nzegwu Edochie" userId="2f6cef23-e091-4b3f-a787-5c831fbb4361" providerId="ADAL" clId="{DE0E11CC-912F-4CAC-95A1-D8ED5357BFAC}" dt="2020-04-07T13:52:35.479" v="6157" actId="122"/>
          <ac:spMkLst>
            <pc:docMk/>
            <pc:sldMk cId="3991155233" sldId="268"/>
            <ac:spMk id="2" creationId="{26AF941C-2C5F-404D-BC58-BCA296B43917}"/>
          </ac:spMkLst>
        </pc:spChg>
        <pc:spChg chg="mod">
          <ac:chgData name="Ifeanyi Nzegwu Edochie" userId="2f6cef23-e091-4b3f-a787-5c831fbb4361" providerId="ADAL" clId="{DE0E11CC-912F-4CAC-95A1-D8ED5357BFAC}" dt="2020-04-07T20:41:29.287" v="13245" actId="20577"/>
          <ac:spMkLst>
            <pc:docMk/>
            <pc:sldMk cId="3991155233" sldId="268"/>
            <ac:spMk id="3" creationId="{001E1949-51BF-4318-B3A9-88A48D52B1EA}"/>
          </ac:spMkLst>
        </pc:spChg>
      </pc:sldChg>
      <pc:sldChg chg="addSp delSp modSp add modNotesTx">
        <pc:chgData name="Ifeanyi Nzegwu Edochie" userId="2f6cef23-e091-4b3f-a787-5c831fbb4361" providerId="ADAL" clId="{DE0E11CC-912F-4CAC-95A1-D8ED5357BFAC}" dt="2020-04-08T05:57:01.025" v="14390" actId="20577"/>
        <pc:sldMkLst>
          <pc:docMk/>
          <pc:sldMk cId="351749184" sldId="269"/>
        </pc:sldMkLst>
        <pc:spChg chg="mod">
          <ac:chgData name="Ifeanyi Nzegwu Edochie" userId="2f6cef23-e091-4b3f-a787-5c831fbb4361" providerId="ADAL" clId="{DE0E11CC-912F-4CAC-95A1-D8ED5357BFAC}" dt="2020-04-07T13:56:17.702" v="6187" actId="122"/>
          <ac:spMkLst>
            <pc:docMk/>
            <pc:sldMk cId="351749184" sldId="269"/>
            <ac:spMk id="2" creationId="{3F1B7F48-1E74-4CF1-B755-6CA2C0A316D9}"/>
          </ac:spMkLst>
        </pc:spChg>
        <pc:spChg chg="del">
          <ac:chgData name="Ifeanyi Nzegwu Edochie" userId="2f6cef23-e091-4b3f-a787-5c831fbb4361" providerId="ADAL" clId="{DE0E11CC-912F-4CAC-95A1-D8ED5357BFAC}" dt="2020-04-07T13:56:56.428" v="6188" actId="3680"/>
          <ac:spMkLst>
            <pc:docMk/>
            <pc:sldMk cId="351749184" sldId="269"/>
            <ac:spMk id="3" creationId="{7B21D84A-DC9B-4170-B441-BD9F11584D8F}"/>
          </ac:spMkLst>
        </pc:spChg>
        <pc:spChg chg="add mod">
          <ac:chgData name="Ifeanyi Nzegwu Edochie" userId="2f6cef23-e091-4b3f-a787-5c831fbb4361" providerId="ADAL" clId="{DE0E11CC-912F-4CAC-95A1-D8ED5357BFAC}" dt="2020-04-08T05:57:01.025" v="14390" actId="20577"/>
          <ac:spMkLst>
            <pc:docMk/>
            <pc:sldMk cId="351749184" sldId="269"/>
            <ac:spMk id="6" creationId="{A1B065BD-5760-42CE-8ADD-BF6A4635A423}"/>
          </ac:spMkLst>
        </pc:spChg>
        <pc:graphicFrameChg chg="add del mod modGraphic">
          <ac:chgData name="Ifeanyi Nzegwu Edochie" userId="2f6cef23-e091-4b3f-a787-5c831fbb4361" providerId="ADAL" clId="{DE0E11CC-912F-4CAC-95A1-D8ED5357BFAC}" dt="2020-04-07T14:15:28.710" v="6856" actId="478"/>
          <ac:graphicFrameMkLst>
            <pc:docMk/>
            <pc:sldMk cId="351749184" sldId="269"/>
            <ac:graphicFrameMk id="4" creationId="{77E8E3B0-5AAA-45FC-B78D-CCFD302B6EE7}"/>
          </ac:graphicFrameMkLst>
        </pc:graphicFrameChg>
      </pc:sldChg>
      <pc:sldChg chg="addSp delSp modSp add del">
        <pc:chgData name="Ifeanyi Nzegwu Edochie" userId="2f6cef23-e091-4b3f-a787-5c831fbb4361" providerId="ADAL" clId="{DE0E11CC-912F-4CAC-95A1-D8ED5357BFAC}" dt="2020-04-07T14:15:16.198" v="6842" actId="2696"/>
        <pc:sldMkLst>
          <pc:docMk/>
          <pc:sldMk cId="3977296937" sldId="270"/>
        </pc:sldMkLst>
        <pc:spChg chg="mod">
          <ac:chgData name="Ifeanyi Nzegwu Edochie" userId="2f6cef23-e091-4b3f-a787-5c831fbb4361" providerId="ADAL" clId="{DE0E11CC-912F-4CAC-95A1-D8ED5357BFAC}" dt="2020-04-07T14:12:20.600" v="6613" actId="20577"/>
          <ac:spMkLst>
            <pc:docMk/>
            <pc:sldMk cId="3977296937" sldId="270"/>
            <ac:spMk id="2" creationId="{C21FF99A-207A-469C-BD8B-01AA3E1B02B8}"/>
          </ac:spMkLst>
        </pc:spChg>
        <pc:spChg chg="del mod">
          <ac:chgData name="Ifeanyi Nzegwu Edochie" userId="2f6cef23-e091-4b3f-a787-5c831fbb4361" providerId="ADAL" clId="{DE0E11CC-912F-4CAC-95A1-D8ED5357BFAC}" dt="2020-04-07T14:14:53.062" v="6839"/>
          <ac:spMkLst>
            <pc:docMk/>
            <pc:sldMk cId="3977296937" sldId="270"/>
            <ac:spMk id="3" creationId="{B68DBC7A-0173-44E9-BD48-0B01AEFB7464}"/>
          </ac:spMkLst>
        </pc:spChg>
        <pc:spChg chg="add mod">
          <ac:chgData name="Ifeanyi Nzegwu Edochie" userId="2f6cef23-e091-4b3f-a787-5c831fbb4361" providerId="ADAL" clId="{DE0E11CC-912F-4CAC-95A1-D8ED5357BFAC}" dt="2020-04-07T14:14:57.157" v="6840" actId="478"/>
          <ac:spMkLst>
            <pc:docMk/>
            <pc:sldMk cId="3977296937" sldId="270"/>
            <ac:spMk id="6" creationId="{770E96ED-AE85-486C-B97B-C1837DE73513}"/>
          </ac:spMkLst>
        </pc:spChg>
        <pc:picChg chg="add del mod">
          <ac:chgData name="Ifeanyi Nzegwu Edochie" userId="2f6cef23-e091-4b3f-a787-5c831fbb4361" providerId="ADAL" clId="{DE0E11CC-912F-4CAC-95A1-D8ED5357BFAC}" dt="2020-04-07T14:14:57.157" v="6840" actId="478"/>
          <ac:picMkLst>
            <pc:docMk/>
            <pc:sldMk cId="3977296937" sldId="270"/>
            <ac:picMk id="4" creationId="{788AAD10-8677-44DD-AAF0-CAFAAE50A707}"/>
          </ac:picMkLst>
        </pc:picChg>
      </pc:sldChg>
      <pc:sldChg chg="modSp add">
        <pc:chgData name="Ifeanyi Nzegwu Edochie" userId="2f6cef23-e091-4b3f-a787-5c831fbb4361" providerId="ADAL" clId="{DE0E11CC-912F-4CAC-95A1-D8ED5357BFAC}" dt="2020-04-07T14:35:22.092" v="8058" actId="20577"/>
        <pc:sldMkLst>
          <pc:docMk/>
          <pc:sldMk cId="1741275260" sldId="271"/>
        </pc:sldMkLst>
        <pc:spChg chg="mod">
          <ac:chgData name="Ifeanyi Nzegwu Edochie" userId="2f6cef23-e091-4b3f-a787-5c831fbb4361" providerId="ADAL" clId="{DE0E11CC-912F-4CAC-95A1-D8ED5357BFAC}" dt="2020-04-07T14:15:24.970" v="6854" actId="20577"/>
          <ac:spMkLst>
            <pc:docMk/>
            <pc:sldMk cId="1741275260" sldId="271"/>
            <ac:spMk id="2" creationId="{3F1B7F48-1E74-4CF1-B755-6CA2C0A316D9}"/>
          </ac:spMkLst>
        </pc:spChg>
        <pc:graphicFrameChg chg="mod modGraphic">
          <ac:chgData name="Ifeanyi Nzegwu Edochie" userId="2f6cef23-e091-4b3f-a787-5c831fbb4361" providerId="ADAL" clId="{DE0E11CC-912F-4CAC-95A1-D8ED5357BFAC}" dt="2020-04-07T14:35:22.092" v="8058" actId="20577"/>
          <ac:graphicFrameMkLst>
            <pc:docMk/>
            <pc:sldMk cId="1741275260" sldId="271"/>
            <ac:graphicFrameMk id="4" creationId="{77E8E3B0-5AAA-45FC-B78D-CCFD302B6EE7}"/>
          </ac:graphicFrameMkLst>
        </pc:graphicFrameChg>
      </pc:sldChg>
      <pc:sldChg chg="addSp delSp modSp add modNotesTx">
        <pc:chgData name="Ifeanyi Nzegwu Edochie" userId="2f6cef23-e091-4b3f-a787-5c831fbb4361" providerId="ADAL" clId="{DE0E11CC-912F-4CAC-95A1-D8ED5357BFAC}" dt="2020-04-07T16:20:00.179" v="9031" actId="14734"/>
        <pc:sldMkLst>
          <pc:docMk/>
          <pc:sldMk cId="3102155931" sldId="272"/>
        </pc:sldMkLst>
        <pc:spChg chg="mod">
          <ac:chgData name="Ifeanyi Nzegwu Edochie" userId="2f6cef23-e091-4b3f-a787-5c831fbb4361" providerId="ADAL" clId="{DE0E11CC-912F-4CAC-95A1-D8ED5357BFAC}" dt="2020-04-07T14:35:56.150" v="8112" actId="20577"/>
          <ac:spMkLst>
            <pc:docMk/>
            <pc:sldMk cId="3102155931" sldId="272"/>
            <ac:spMk id="2" creationId="{78FF8927-BA6E-4DF3-8BD1-D04FABBB19BD}"/>
          </ac:spMkLst>
        </pc:spChg>
        <pc:spChg chg="add del">
          <ac:chgData name="Ifeanyi Nzegwu Edochie" userId="2f6cef23-e091-4b3f-a787-5c831fbb4361" providerId="ADAL" clId="{DE0E11CC-912F-4CAC-95A1-D8ED5357BFAC}" dt="2020-04-07T14:37:03.912" v="8156" actId="3680"/>
          <ac:spMkLst>
            <pc:docMk/>
            <pc:sldMk cId="3102155931" sldId="272"/>
            <ac:spMk id="3" creationId="{4A625B60-CFAD-4AFE-8C98-58D9A34EA10A}"/>
          </ac:spMkLst>
        </pc:spChg>
        <pc:graphicFrameChg chg="add del mod modGraphic">
          <ac:chgData name="Ifeanyi Nzegwu Edochie" userId="2f6cef23-e091-4b3f-a787-5c831fbb4361" providerId="ADAL" clId="{DE0E11CC-912F-4CAC-95A1-D8ED5357BFAC}" dt="2020-04-07T14:36:58.194" v="8155" actId="3680"/>
          <ac:graphicFrameMkLst>
            <pc:docMk/>
            <pc:sldMk cId="3102155931" sldId="272"/>
            <ac:graphicFrameMk id="4" creationId="{21E977C5-E19C-4429-8C6B-50DF390D2286}"/>
          </ac:graphicFrameMkLst>
        </pc:graphicFrameChg>
        <pc:graphicFrameChg chg="add mod modGraphic">
          <ac:chgData name="Ifeanyi Nzegwu Edochie" userId="2f6cef23-e091-4b3f-a787-5c831fbb4361" providerId="ADAL" clId="{DE0E11CC-912F-4CAC-95A1-D8ED5357BFAC}" dt="2020-04-07T16:20:00.179" v="9031" actId="14734"/>
          <ac:graphicFrameMkLst>
            <pc:docMk/>
            <pc:sldMk cId="3102155931" sldId="272"/>
            <ac:graphicFrameMk id="5" creationId="{1B9899B7-8249-4C7C-87BF-33321222E40F}"/>
          </ac:graphicFrameMkLst>
        </pc:graphicFrameChg>
      </pc:sldChg>
      <pc:sldChg chg="modSp add">
        <pc:chgData name="Ifeanyi Nzegwu Edochie" userId="2f6cef23-e091-4b3f-a787-5c831fbb4361" providerId="ADAL" clId="{DE0E11CC-912F-4CAC-95A1-D8ED5357BFAC}" dt="2020-04-07T16:29:38.959" v="9970" actId="20577"/>
        <pc:sldMkLst>
          <pc:docMk/>
          <pc:sldMk cId="2751210549" sldId="273"/>
        </pc:sldMkLst>
        <pc:spChg chg="mod">
          <ac:chgData name="Ifeanyi Nzegwu Edochie" userId="2f6cef23-e091-4b3f-a787-5c831fbb4361" providerId="ADAL" clId="{DE0E11CC-912F-4CAC-95A1-D8ED5357BFAC}" dt="2020-04-07T16:20:49.545" v="9118" actId="20577"/>
          <ac:spMkLst>
            <pc:docMk/>
            <pc:sldMk cId="2751210549" sldId="273"/>
            <ac:spMk id="2" creationId="{2685A116-4A47-40F4-935D-CACE28221624}"/>
          </ac:spMkLst>
        </pc:spChg>
        <pc:spChg chg="mod">
          <ac:chgData name="Ifeanyi Nzegwu Edochie" userId="2f6cef23-e091-4b3f-a787-5c831fbb4361" providerId="ADAL" clId="{DE0E11CC-912F-4CAC-95A1-D8ED5357BFAC}" dt="2020-04-07T16:29:38.959" v="9970" actId="20577"/>
          <ac:spMkLst>
            <pc:docMk/>
            <pc:sldMk cId="2751210549" sldId="273"/>
            <ac:spMk id="3" creationId="{BA8800B2-E0C4-44F6-BC24-474D8307785F}"/>
          </ac:spMkLst>
        </pc:spChg>
      </pc:sldChg>
      <pc:sldChg chg="addSp delSp modSp add modNotesTx">
        <pc:chgData name="Ifeanyi Nzegwu Edochie" userId="2f6cef23-e091-4b3f-a787-5c831fbb4361" providerId="ADAL" clId="{DE0E11CC-912F-4CAC-95A1-D8ED5357BFAC}" dt="2020-04-08T07:53:53.291" v="15443" actId="20577"/>
        <pc:sldMkLst>
          <pc:docMk/>
          <pc:sldMk cId="1021544807" sldId="274"/>
        </pc:sldMkLst>
        <pc:spChg chg="mod">
          <ac:chgData name="Ifeanyi Nzegwu Edochie" userId="2f6cef23-e091-4b3f-a787-5c831fbb4361" providerId="ADAL" clId="{DE0E11CC-912F-4CAC-95A1-D8ED5357BFAC}" dt="2020-04-07T17:13:59.739" v="10888" actId="14100"/>
          <ac:spMkLst>
            <pc:docMk/>
            <pc:sldMk cId="1021544807" sldId="274"/>
            <ac:spMk id="2" creationId="{5224908F-C66A-4D92-8ADF-07974CD8CA83}"/>
          </ac:spMkLst>
        </pc:spChg>
        <pc:spChg chg="del">
          <ac:chgData name="Ifeanyi Nzegwu Edochie" userId="2f6cef23-e091-4b3f-a787-5c831fbb4361" providerId="ADAL" clId="{DE0E11CC-912F-4CAC-95A1-D8ED5357BFAC}" dt="2020-04-07T16:58:19.594" v="9992" actId="3680"/>
          <ac:spMkLst>
            <pc:docMk/>
            <pc:sldMk cId="1021544807" sldId="274"/>
            <ac:spMk id="3" creationId="{BB398318-2322-46D4-9FF0-0A7140280C6E}"/>
          </ac:spMkLst>
        </pc:spChg>
        <pc:graphicFrameChg chg="add mod modGraphic">
          <ac:chgData name="Ifeanyi Nzegwu Edochie" userId="2f6cef23-e091-4b3f-a787-5c831fbb4361" providerId="ADAL" clId="{DE0E11CC-912F-4CAC-95A1-D8ED5357BFAC}" dt="2020-04-08T07:53:53.291" v="15443" actId="20577"/>
          <ac:graphicFrameMkLst>
            <pc:docMk/>
            <pc:sldMk cId="1021544807" sldId="274"/>
            <ac:graphicFrameMk id="4" creationId="{601B1C09-C26F-4E7B-962F-10AB204FB0D7}"/>
          </ac:graphicFrameMkLst>
        </pc:graphicFrameChg>
      </pc:sldChg>
      <pc:sldChg chg="modSp add del">
        <pc:chgData name="Ifeanyi Nzegwu Edochie" userId="2f6cef23-e091-4b3f-a787-5c831fbb4361" providerId="ADAL" clId="{DE0E11CC-912F-4CAC-95A1-D8ED5357BFAC}" dt="2020-04-07T16:19:13.735" v="9024" actId="2696"/>
        <pc:sldMkLst>
          <pc:docMk/>
          <pc:sldMk cId="1930323811" sldId="274"/>
        </pc:sldMkLst>
        <pc:spChg chg="mod">
          <ac:chgData name="Ifeanyi Nzegwu Edochie" userId="2f6cef23-e091-4b3f-a787-5c831fbb4361" providerId="ADAL" clId="{DE0E11CC-912F-4CAC-95A1-D8ED5357BFAC}" dt="2020-04-07T16:10:21.744" v="8808" actId="20577"/>
          <ac:spMkLst>
            <pc:docMk/>
            <pc:sldMk cId="1930323811" sldId="274"/>
            <ac:spMk id="2" creationId="{0E223637-F1A3-479E-B1E6-14FABF1BA039}"/>
          </ac:spMkLst>
        </pc:spChg>
        <pc:spChg chg="mod">
          <ac:chgData name="Ifeanyi Nzegwu Edochie" userId="2f6cef23-e091-4b3f-a787-5c831fbb4361" providerId="ADAL" clId="{DE0E11CC-912F-4CAC-95A1-D8ED5357BFAC}" dt="2020-04-07T16:17:06.292" v="9023" actId="20577"/>
          <ac:spMkLst>
            <pc:docMk/>
            <pc:sldMk cId="1930323811" sldId="274"/>
            <ac:spMk id="3" creationId="{23D4F9D9-5524-4BC9-BFC1-F30D9FBF5C1E}"/>
          </ac:spMkLst>
        </pc:spChg>
      </pc:sldChg>
      <pc:sldChg chg="modSp add ord">
        <pc:chgData name="Ifeanyi Nzegwu Edochie" userId="2f6cef23-e091-4b3f-a787-5c831fbb4361" providerId="ADAL" clId="{DE0E11CC-912F-4CAC-95A1-D8ED5357BFAC}" dt="2020-04-07T19:11:54.898" v="12013"/>
        <pc:sldMkLst>
          <pc:docMk/>
          <pc:sldMk cId="487830090" sldId="275"/>
        </pc:sldMkLst>
        <pc:spChg chg="mod">
          <ac:chgData name="Ifeanyi Nzegwu Edochie" userId="2f6cef23-e091-4b3f-a787-5c831fbb4361" providerId="ADAL" clId="{DE0E11CC-912F-4CAC-95A1-D8ED5357BFAC}" dt="2020-04-07T18:55:40.418" v="11877" actId="20577"/>
          <ac:spMkLst>
            <pc:docMk/>
            <pc:sldMk cId="487830090" sldId="275"/>
            <ac:spMk id="2" creationId="{A8E0B8A9-9178-43B1-974B-F36328E02B3A}"/>
          </ac:spMkLst>
        </pc:spChg>
      </pc:sldChg>
      <pc:sldChg chg="modSp add del ord">
        <pc:chgData name="Ifeanyi Nzegwu Edochie" userId="2f6cef23-e091-4b3f-a787-5c831fbb4361" providerId="ADAL" clId="{DE0E11CC-912F-4CAC-95A1-D8ED5357BFAC}" dt="2020-04-07T18:55:16.801" v="11833" actId="2696"/>
        <pc:sldMkLst>
          <pc:docMk/>
          <pc:sldMk cId="2581422921" sldId="275"/>
        </pc:sldMkLst>
        <pc:spChg chg="mod">
          <ac:chgData name="Ifeanyi Nzegwu Edochie" userId="2f6cef23-e091-4b3f-a787-5c831fbb4361" providerId="ADAL" clId="{DE0E11CC-912F-4CAC-95A1-D8ED5357BFAC}" dt="2020-04-07T18:55:05.211" v="11832" actId="20577"/>
          <ac:spMkLst>
            <pc:docMk/>
            <pc:sldMk cId="2581422921" sldId="275"/>
            <ac:spMk id="2" creationId="{27C8C2F8-F8AC-42DB-AD29-A12927D73C6A}"/>
          </ac:spMkLst>
        </pc:spChg>
      </pc:sldChg>
      <pc:sldChg chg="modSp add del">
        <pc:chgData name="Ifeanyi Nzegwu Edochie" userId="2f6cef23-e091-4b3f-a787-5c831fbb4361" providerId="ADAL" clId="{DE0E11CC-912F-4CAC-95A1-D8ED5357BFAC}" dt="2020-04-07T17:09:16.945" v="10685" actId="2696"/>
        <pc:sldMkLst>
          <pc:docMk/>
          <pc:sldMk cId="4270012009" sldId="275"/>
        </pc:sldMkLst>
        <pc:graphicFrameChg chg="modGraphic">
          <ac:chgData name="Ifeanyi Nzegwu Edochie" userId="2f6cef23-e091-4b3f-a787-5c831fbb4361" providerId="ADAL" clId="{DE0E11CC-912F-4CAC-95A1-D8ED5357BFAC}" dt="2020-04-07T17:08:47.026" v="10684" actId="6549"/>
          <ac:graphicFrameMkLst>
            <pc:docMk/>
            <pc:sldMk cId="4270012009" sldId="275"/>
            <ac:graphicFrameMk id="4" creationId="{601B1C09-C26F-4E7B-962F-10AB204FB0D7}"/>
          </ac:graphicFrameMkLst>
        </pc:graphicFrameChg>
      </pc:sldChg>
      <pc:sldChg chg="addSp delSp modSp add del mod setBg">
        <pc:chgData name="Ifeanyi Nzegwu Edochie" userId="2f6cef23-e091-4b3f-a787-5c831fbb4361" providerId="ADAL" clId="{DE0E11CC-912F-4CAC-95A1-D8ED5357BFAC}" dt="2020-04-07T19:11:22.496" v="11985" actId="2696"/>
        <pc:sldMkLst>
          <pc:docMk/>
          <pc:sldMk cId="701082232" sldId="276"/>
        </pc:sldMkLst>
        <pc:spChg chg="mod">
          <ac:chgData name="Ifeanyi Nzegwu Edochie" userId="2f6cef23-e091-4b3f-a787-5c831fbb4361" providerId="ADAL" clId="{DE0E11CC-912F-4CAC-95A1-D8ED5357BFAC}" dt="2020-04-07T19:07:26.851" v="11965" actId="20577"/>
          <ac:spMkLst>
            <pc:docMk/>
            <pc:sldMk cId="701082232" sldId="276"/>
            <ac:spMk id="2" creationId="{C0CD00E7-F905-4A44-99D1-73B72DBD0820}"/>
          </ac:spMkLst>
        </pc:spChg>
        <pc:spChg chg="del">
          <ac:chgData name="Ifeanyi Nzegwu Edochie" userId="2f6cef23-e091-4b3f-a787-5c831fbb4361" providerId="ADAL" clId="{DE0E11CC-912F-4CAC-95A1-D8ED5357BFAC}" dt="2020-04-07T19:00:22.765" v="11930"/>
          <ac:spMkLst>
            <pc:docMk/>
            <pc:sldMk cId="701082232" sldId="276"/>
            <ac:spMk id="3" creationId="{31172EE6-2DDB-42AF-87E5-CFACE94DFB7A}"/>
          </ac:spMkLst>
        </pc:spChg>
        <pc:spChg chg="add del mod">
          <ac:chgData name="Ifeanyi Nzegwu Edochie" userId="2f6cef23-e091-4b3f-a787-5c831fbb4361" providerId="ADAL" clId="{DE0E11CC-912F-4CAC-95A1-D8ED5357BFAC}" dt="2020-04-07T19:02:26.318" v="11935"/>
          <ac:spMkLst>
            <pc:docMk/>
            <pc:sldMk cId="701082232" sldId="276"/>
            <ac:spMk id="6" creationId="{28402666-0FE2-440B-8174-557259702FD1}"/>
          </ac:spMkLst>
        </pc:spChg>
        <pc:spChg chg="add del">
          <ac:chgData name="Ifeanyi Nzegwu Edochie" userId="2f6cef23-e091-4b3f-a787-5c831fbb4361" providerId="ADAL" clId="{DE0E11CC-912F-4CAC-95A1-D8ED5357BFAC}" dt="2020-04-07T19:02:46.521" v="11939" actId="26606"/>
          <ac:spMkLst>
            <pc:docMk/>
            <pc:sldMk cId="701082232" sldId="276"/>
            <ac:spMk id="11" creationId="{1F9AE7B9-9D12-4383-BD03-4BC5487517B2}"/>
          </ac:spMkLst>
        </pc:spChg>
        <pc:spChg chg="add mod">
          <ac:chgData name="Ifeanyi Nzegwu Edochie" userId="2f6cef23-e091-4b3f-a787-5c831fbb4361" providerId="ADAL" clId="{DE0E11CC-912F-4CAC-95A1-D8ED5357BFAC}" dt="2020-04-07T19:11:11.948" v="11982" actId="478"/>
          <ac:spMkLst>
            <pc:docMk/>
            <pc:sldMk cId="701082232" sldId="276"/>
            <ac:spMk id="12" creationId="{236D342B-B73E-4C2B-93C4-5B033A4A715E}"/>
          </ac:spMkLst>
        </pc:spChg>
        <pc:picChg chg="add del mod">
          <ac:chgData name="Ifeanyi Nzegwu Edochie" userId="2f6cef23-e091-4b3f-a787-5c831fbb4361" providerId="ADAL" clId="{DE0E11CC-912F-4CAC-95A1-D8ED5357BFAC}" dt="2020-04-07T19:01:26.728" v="11934" actId="478"/>
          <ac:picMkLst>
            <pc:docMk/>
            <pc:sldMk cId="701082232" sldId="276"/>
            <ac:picMk id="4" creationId="{38C3BB47-267C-4524-BF15-42BB4C54CE10}"/>
          </ac:picMkLst>
        </pc:picChg>
        <pc:picChg chg="add del mod">
          <ac:chgData name="Ifeanyi Nzegwu Edochie" userId="2f6cef23-e091-4b3f-a787-5c831fbb4361" providerId="ADAL" clId="{DE0E11CC-912F-4CAC-95A1-D8ED5357BFAC}" dt="2020-04-07T19:11:11.948" v="11982" actId="478"/>
          <ac:picMkLst>
            <pc:docMk/>
            <pc:sldMk cId="701082232" sldId="276"/>
            <ac:picMk id="7" creationId="{F845CAF6-5BED-4DAB-AADB-8E1BDB1708E1}"/>
          </ac:picMkLst>
        </pc:picChg>
        <pc:picChg chg="add del mod">
          <ac:chgData name="Ifeanyi Nzegwu Edochie" userId="2f6cef23-e091-4b3f-a787-5c831fbb4361" providerId="ADAL" clId="{DE0E11CC-912F-4CAC-95A1-D8ED5357BFAC}" dt="2020-04-07T19:11:15.578" v="11984" actId="478"/>
          <ac:picMkLst>
            <pc:docMk/>
            <pc:sldMk cId="701082232" sldId="276"/>
            <ac:picMk id="8" creationId="{3114D1ED-8A89-4102-BC51-E5E1A321C052}"/>
          </ac:picMkLst>
        </pc:picChg>
        <pc:picChg chg="add del mod">
          <ac:chgData name="Ifeanyi Nzegwu Edochie" userId="2f6cef23-e091-4b3f-a787-5c831fbb4361" providerId="ADAL" clId="{DE0E11CC-912F-4CAC-95A1-D8ED5357BFAC}" dt="2020-04-07T19:11:13.713" v="11983" actId="478"/>
          <ac:picMkLst>
            <pc:docMk/>
            <pc:sldMk cId="701082232" sldId="276"/>
            <ac:picMk id="9" creationId="{27E88757-2D93-4955-ABF3-16DB3D6CA833}"/>
          </ac:picMkLst>
        </pc:picChg>
        <pc:cxnChg chg="add del">
          <ac:chgData name="Ifeanyi Nzegwu Edochie" userId="2f6cef23-e091-4b3f-a787-5c831fbb4361" providerId="ADAL" clId="{DE0E11CC-912F-4CAC-95A1-D8ED5357BFAC}" dt="2020-04-07T19:02:46.521" v="11939" actId="26606"/>
          <ac:cxnSpMkLst>
            <pc:docMk/>
            <pc:sldMk cId="701082232" sldId="276"/>
            <ac:cxnSpMk id="14" creationId="{A7F400EE-A8A5-48AF-B4D6-291B52C6F0B0}"/>
          </ac:cxnSpMkLst>
        </pc:cxnChg>
      </pc:sldChg>
      <pc:sldChg chg="add del">
        <pc:chgData name="Ifeanyi Nzegwu Edochie" userId="2f6cef23-e091-4b3f-a787-5c831fbb4361" providerId="ADAL" clId="{DE0E11CC-912F-4CAC-95A1-D8ED5357BFAC}" dt="2020-04-07T19:11:31.073" v="11988" actId="2696"/>
        <pc:sldMkLst>
          <pc:docMk/>
          <pc:sldMk cId="1967786841" sldId="276"/>
        </pc:sldMkLst>
      </pc:sldChg>
      <pc:sldChg chg="modSp add">
        <pc:chgData name="Ifeanyi Nzegwu Edochie" userId="2f6cef23-e091-4b3f-a787-5c831fbb4361" providerId="ADAL" clId="{DE0E11CC-912F-4CAC-95A1-D8ED5357BFAC}" dt="2020-04-07T19:20:54.701" v="12603" actId="20577"/>
        <pc:sldMkLst>
          <pc:docMk/>
          <pc:sldMk cId="2270958415" sldId="276"/>
        </pc:sldMkLst>
        <pc:spChg chg="mod">
          <ac:chgData name="Ifeanyi Nzegwu Edochie" userId="2f6cef23-e091-4b3f-a787-5c831fbb4361" providerId="ADAL" clId="{DE0E11CC-912F-4CAC-95A1-D8ED5357BFAC}" dt="2020-04-07T19:12:08.947" v="12039" actId="20577"/>
          <ac:spMkLst>
            <pc:docMk/>
            <pc:sldMk cId="2270958415" sldId="276"/>
            <ac:spMk id="2" creationId="{E7CBB230-6AF0-4D1C-B5B7-C4A3CA467FC9}"/>
          </ac:spMkLst>
        </pc:spChg>
        <pc:spChg chg="mod">
          <ac:chgData name="Ifeanyi Nzegwu Edochie" userId="2f6cef23-e091-4b3f-a787-5c831fbb4361" providerId="ADAL" clId="{DE0E11CC-912F-4CAC-95A1-D8ED5357BFAC}" dt="2020-04-07T19:20:54.701" v="12603" actId="20577"/>
          <ac:spMkLst>
            <pc:docMk/>
            <pc:sldMk cId="2270958415" sldId="276"/>
            <ac:spMk id="3" creationId="{0215E4A7-BB6C-4AE1-AD8D-F01EAF5D5C82}"/>
          </ac:spMkLst>
        </pc:spChg>
      </pc:sldChg>
      <pc:sldChg chg="addSp delSp modSp add del">
        <pc:chgData name="Ifeanyi Nzegwu Edochie" userId="2f6cef23-e091-4b3f-a787-5c831fbb4361" providerId="ADAL" clId="{DE0E11CC-912F-4CAC-95A1-D8ED5357BFAC}" dt="2020-04-07T19:11:24.845" v="11986" actId="2696"/>
        <pc:sldMkLst>
          <pc:docMk/>
          <pc:sldMk cId="544797260" sldId="277"/>
        </pc:sldMkLst>
        <pc:spChg chg="mod">
          <ac:chgData name="Ifeanyi Nzegwu Edochie" userId="2f6cef23-e091-4b3f-a787-5c831fbb4361" providerId="ADAL" clId="{DE0E11CC-912F-4CAC-95A1-D8ED5357BFAC}" dt="2020-04-07T19:07:52.382" v="11976" actId="20577"/>
          <ac:spMkLst>
            <pc:docMk/>
            <pc:sldMk cId="544797260" sldId="277"/>
            <ac:spMk id="2" creationId="{C0CD00E7-F905-4A44-99D1-73B72DBD0820}"/>
          </ac:spMkLst>
        </pc:spChg>
        <pc:spChg chg="add mod">
          <ac:chgData name="Ifeanyi Nzegwu Edochie" userId="2f6cef23-e091-4b3f-a787-5c831fbb4361" providerId="ADAL" clId="{DE0E11CC-912F-4CAC-95A1-D8ED5357BFAC}" dt="2020-04-07T19:09:17.965" v="11979" actId="478"/>
          <ac:spMkLst>
            <pc:docMk/>
            <pc:sldMk cId="544797260" sldId="277"/>
            <ac:spMk id="4" creationId="{56737C78-7DF7-4B10-B5B0-6BB5587EA298}"/>
          </ac:spMkLst>
        </pc:spChg>
        <pc:picChg chg="add del">
          <ac:chgData name="Ifeanyi Nzegwu Edochie" userId="2f6cef23-e091-4b3f-a787-5c831fbb4361" providerId="ADAL" clId="{DE0E11CC-912F-4CAC-95A1-D8ED5357BFAC}" dt="2020-04-07T19:11:07.455" v="11981" actId="478"/>
          <ac:picMkLst>
            <pc:docMk/>
            <pc:sldMk cId="544797260" sldId="277"/>
            <ac:picMk id="5" creationId="{BA1F9E3D-41D6-46B2-A7F6-9213365D4FFB}"/>
          </ac:picMkLst>
        </pc:picChg>
        <pc:picChg chg="del">
          <ac:chgData name="Ifeanyi Nzegwu Edochie" userId="2f6cef23-e091-4b3f-a787-5c831fbb4361" providerId="ADAL" clId="{DE0E11CC-912F-4CAC-95A1-D8ED5357BFAC}" dt="2020-04-07T19:09:17.965" v="11979" actId="478"/>
          <ac:picMkLst>
            <pc:docMk/>
            <pc:sldMk cId="544797260" sldId="277"/>
            <ac:picMk id="7" creationId="{F845CAF6-5BED-4DAB-AADB-8E1BDB1708E1}"/>
          </ac:picMkLst>
        </pc:picChg>
        <pc:picChg chg="del">
          <ac:chgData name="Ifeanyi Nzegwu Edochie" userId="2f6cef23-e091-4b3f-a787-5c831fbb4361" providerId="ADAL" clId="{DE0E11CC-912F-4CAC-95A1-D8ED5357BFAC}" dt="2020-04-07T19:09:15.830" v="11978" actId="478"/>
          <ac:picMkLst>
            <pc:docMk/>
            <pc:sldMk cId="544797260" sldId="277"/>
            <ac:picMk id="8" creationId="{3114D1ED-8A89-4102-BC51-E5E1A321C052}"/>
          </ac:picMkLst>
        </pc:picChg>
        <pc:picChg chg="del">
          <ac:chgData name="Ifeanyi Nzegwu Edochie" userId="2f6cef23-e091-4b3f-a787-5c831fbb4361" providerId="ADAL" clId="{DE0E11CC-912F-4CAC-95A1-D8ED5357BFAC}" dt="2020-04-07T19:09:13.789" v="11977" actId="478"/>
          <ac:picMkLst>
            <pc:docMk/>
            <pc:sldMk cId="544797260" sldId="277"/>
            <ac:picMk id="9" creationId="{27E88757-2D93-4955-ABF3-16DB3D6CA833}"/>
          </ac:picMkLst>
        </pc:picChg>
      </pc:sldChg>
      <pc:sldChg chg="addSp delSp modSp add del mod setBg">
        <pc:chgData name="Ifeanyi Nzegwu Edochie" userId="2f6cef23-e091-4b3f-a787-5c831fbb4361" providerId="ADAL" clId="{DE0E11CC-912F-4CAC-95A1-D8ED5357BFAC}" dt="2020-04-07T21:01:12.834" v="13307" actId="20577"/>
        <pc:sldMkLst>
          <pc:docMk/>
          <pc:sldMk cId="1428469342" sldId="277"/>
        </pc:sldMkLst>
        <pc:spChg chg="mod">
          <ac:chgData name="Ifeanyi Nzegwu Edochie" userId="2f6cef23-e091-4b3f-a787-5c831fbb4361" providerId="ADAL" clId="{DE0E11CC-912F-4CAC-95A1-D8ED5357BFAC}" dt="2020-04-07T21:01:12.834" v="13307" actId="20577"/>
          <ac:spMkLst>
            <pc:docMk/>
            <pc:sldMk cId="1428469342" sldId="277"/>
            <ac:spMk id="2" creationId="{B12B4746-ECC0-4E91-8414-646C7B4F71E7}"/>
          </ac:spMkLst>
        </pc:spChg>
        <pc:spChg chg="del">
          <ac:chgData name="Ifeanyi Nzegwu Edochie" userId="2f6cef23-e091-4b3f-a787-5c831fbb4361" providerId="ADAL" clId="{DE0E11CC-912F-4CAC-95A1-D8ED5357BFAC}" dt="2020-04-07T19:17:31.484" v="12480"/>
          <ac:spMkLst>
            <pc:docMk/>
            <pc:sldMk cId="1428469342" sldId="277"/>
            <ac:spMk id="3" creationId="{5E32304D-BB3F-408C-BBE2-A1DBA2602FB0}"/>
          </ac:spMkLst>
        </pc:spChg>
        <pc:picChg chg="add mod">
          <ac:chgData name="Ifeanyi Nzegwu Edochie" userId="2f6cef23-e091-4b3f-a787-5c831fbb4361" providerId="ADAL" clId="{DE0E11CC-912F-4CAC-95A1-D8ED5357BFAC}" dt="2020-04-07T19:17:41.124" v="12481" actId="26606"/>
          <ac:picMkLst>
            <pc:docMk/>
            <pc:sldMk cId="1428469342" sldId="277"/>
            <ac:picMk id="4" creationId="{D00B6DE0-7DDA-439B-9FB0-291B7F12C56E}"/>
          </ac:picMkLst>
        </pc:picChg>
      </pc:sldChg>
      <pc:sldChg chg="addSp delSp modSp add">
        <pc:chgData name="Ifeanyi Nzegwu Edochie" userId="2f6cef23-e091-4b3f-a787-5c831fbb4361" providerId="ADAL" clId="{DE0E11CC-912F-4CAC-95A1-D8ED5357BFAC}" dt="2020-04-07T21:00:57.360" v="13304" actId="20577"/>
        <pc:sldMkLst>
          <pc:docMk/>
          <pc:sldMk cId="1442939395" sldId="278"/>
        </pc:sldMkLst>
        <pc:spChg chg="mod">
          <ac:chgData name="Ifeanyi Nzegwu Edochie" userId="2f6cef23-e091-4b3f-a787-5c831fbb4361" providerId="ADAL" clId="{DE0E11CC-912F-4CAC-95A1-D8ED5357BFAC}" dt="2020-04-07T21:00:57.360" v="13304" actId="20577"/>
          <ac:spMkLst>
            <pc:docMk/>
            <pc:sldMk cId="1442939395" sldId="278"/>
            <ac:spMk id="2" creationId="{B12B4746-ECC0-4E91-8414-646C7B4F71E7}"/>
          </ac:spMkLst>
        </pc:spChg>
        <pc:spChg chg="add del mod">
          <ac:chgData name="Ifeanyi Nzegwu Edochie" userId="2f6cef23-e091-4b3f-a787-5c831fbb4361" providerId="ADAL" clId="{DE0E11CC-912F-4CAC-95A1-D8ED5357BFAC}" dt="2020-04-07T19:19:39.540" v="12519"/>
          <ac:spMkLst>
            <pc:docMk/>
            <pc:sldMk cId="1442939395" sldId="278"/>
            <ac:spMk id="5" creationId="{E8E398EE-B468-4AA7-BD38-1EDF783DC35C}"/>
          </ac:spMkLst>
        </pc:spChg>
        <pc:picChg chg="del mod">
          <ac:chgData name="Ifeanyi Nzegwu Edochie" userId="2f6cef23-e091-4b3f-a787-5c831fbb4361" providerId="ADAL" clId="{DE0E11CC-912F-4CAC-95A1-D8ED5357BFAC}" dt="2020-04-07T19:18:46.513" v="12488" actId="478"/>
          <ac:picMkLst>
            <pc:docMk/>
            <pc:sldMk cId="1442939395" sldId="278"/>
            <ac:picMk id="4" creationId="{D00B6DE0-7DDA-439B-9FB0-291B7F12C56E}"/>
          </ac:picMkLst>
        </pc:picChg>
        <pc:picChg chg="add mod">
          <ac:chgData name="Ifeanyi Nzegwu Edochie" userId="2f6cef23-e091-4b3f-a787-5c831fbb4361" providerId="ADAL" clId="{DE0E11CC-912F-4CAC-95A1-D8ED5357BFAC}" dt="2020-04-07T19:19:49.448" v="12520" actId="26606"/>
          <ac:picMkLst>
            <pc:docMk/>
            <pc:sldMk cId="1442939395" sldId="278"/>
            <ac:picMk id="6" creationId="{F79E4F76-19D6-4C7D-BB94-FB9F003920BB}"/>
          </ac:picMkLst>
        </pc:picChg>
      </pc:sldChg>
      <pc:sldChg chg="add del">
        <pc:chgData name="Ifeanyi Nzegwu Edochie" userId="2f6cef23-e091-4b3f-a787-5c831fbb4361" providerId="ADAL" clId="{DE0E11CC-912F-4CAC-95A1-D8ED5357BFAC}" dt="2020-04-07T19:18:31.465" v="12483" actId="2696"/>
        <pc:sldMkLst>
          <pc:docMk/>
          <pc:sldMk cId="3914630338" sldId="278"/>
        </pc:sldMkLst>
      </pc:sldChg>
      <pc:sldChg chg="add del">
        <pc:chgData name="Ifeanyi Nzegwu Edochie" userId="2f6cef23-e091-4b3f-a787-5c831fbb4361" providerId="ADAL" clId="{DE0E11CC-912F-4CAC-95A1-D8ED5357BFAC}" dt="2020-04-07T19:57:12.552" v="12972" actId="2696"/>
        <pc:sldMkLst>
          <pc:docMk/>
          <pc:sldMk cId="661409845" sldId="279"/>
        </pc:sldMkLst>
      </pc:sldChg>
      <pc:sldChg chg="addSp delSp modSp add mod setBg delDesignElem">
        <pc:chgData name="Ifeanyi Nzegwu Edochie" userId="2f6cef23-e091-4b3f-a787-5c831fbb4361" providerId="ADAL" clId="{DE0E11CC-912F-4CAC-95A1-D8ED5357BFAC}" dt="2020-04-07T21:00:51.230" v="13301" actId="20577"/>
        <pc:sldMkLst>
          <pc:docMk/>
          <pc:sldMk cId="1192835863" sldId="280"/>
        </pc:sldMkLst>
        <pc:spChg chg="mod">
          <ac:chgData name="Ifeanyi Nzegwu Edochie" userId="2f6cef23-e091-4b3f-a787-5c831fbb4361" providerId="ADAL" clId="{DE0E11CC-912F-4CAC-95A1-D8ED5357BFAC}" dt="2020-04-07T21:00:51.230" v="13301" actId="20577"/>
          <ac:spMkLst>
            <pc:docMk/>
            <pc:sldMk cId="1192835863" sldId="280"/>
            <ac:spMk id="2" creationId="{68999A7F-BAA3-4716-91F3-6956F529EFE0}"/>
          </ac:spMkLst>
        </pc:spChg>
        <pc:spChg chg="del">
          <ac:chgData name="Ifeanyi Nzegwu Edochie" userId="2f6cef23-e091-4b3f-a787-5c831fbb4361" providerId="ADAL" clId="{DE0E11CC-912F-4CAC-95A1-D8ED5357BFAC}" dt="2020-04-07T19:21:47.230" v="12605"/>
          <ac:spMkLst>
            <pc:docMk/>
            <pc:sldMk cId="1192835863" sldId="280"/>
            <ac:spMk id="3" creationId="{EEFD1D70-6617-410A-9498-C8219C79D3BB}"/>
          </ac:spMkLst>
        </pc:spChg>
        <pc:spChg chg="add del">
          <ac:chgData name="Ifeanyi Nzegwu Edochie" userId="2f6cef23-e091-4b3f-a787-5c831fbb4361" providerId="ADAL" clId="{DE0E11CC-912F-4CAC-95A1-D8ED5357BFAC}" dt="2020-04-07T19:25:08.379" v="12684" actId="26606"/>
          <ac:spMkLst>
            <pc:docMk/>
            <pc:sldMk cId="1192835863" sldId="280"/>
            <ac:spMk id="10" creationId="{1707FC24-6981-43D9-B525-C7832BA22463}"/>
          </ac:spMkLst>
        </pc:spChg>
        <pc:spChg chg="add del">
          <ac:chgData name="Ifeanyi Nzegwu Edochie" userId="2f6cef23-e091-4b3f-a787-5c831fbb4361" providerId="ADAL" clId="{DE0E11CC-912F-4CAC-95A1-D8ED5357BFAC}" dt="2020-04-07T19:25:52.260" v="12692" actId="26606"/>
          <ac:spMkLst>
            <pc:docMk/>
            <pc:sldMk cId="1192835863" sldId="280"/>
            <ac:spMk id="15" creationId="{823AC064-BC96-4F32-8AE1-B2FD38754823}"/>
          </ac:spMkLst>
        </pc:spChg>
        <pc:spChg chg="add del">
          <ac:chgData name="Ifeanyi Nzegwu Edochie" userId="2f6cef23-e091-4b3f-a787-5c831fbb4361" providerId="ADAL" clId="{DE0E11CC-912F-4CAC-95A1-D8ED5357BFAC}" dt="2020-04-07T19:26:10.136" v="12701"/>
          <ac:spMkLst>
            <pc:docMk/>
            <pc:sldMk cId="1192835863" sldId="280"/>
            <ac:spMk id="24" creationId="{1707FC24-6981-43D9-B525-C7832BA22463}"/>
          </ac:spMkLst>
        </pc:spChg>
        <pc:picChg chg="add mod ord">
          <ac:chgData name="Ifeanyi Nzegwu Edochie" userId="2f6cef23-e091-4b3f-a787-5c831fbb4361" providerId="ADAL" clId="{DE0E11CC-912F-4CAC-95A1-D8ED5357BFAC}" dt="2020-04-07T19:27:53.897" v="12851" actId="14100"/>
          <ac:picMkLst>
            <pc:docMk/>
            <pc:sldMk cId="1192835863" sldId="280"/>
            <ac:picMk id="4" creationId="{D00F9480-26D8-4464-9E40-7C43C5F38863}"/>
          </ac:picMkLst>
        </pc:picChg>
        <pc:picChg chg="add mod">
          <ac:chgData name="Ifeanyi Nzegwu Edochie" userId="2f6cef23-e091-4b3f-a787-5c831fbb4361" providerId="ADAL" clId="{DE0E11CC-912F-4CAC-95A1-D8ED5357BFAC}" dt="2020-04-07T19:28:09.045" v="12852" actId="14100"/>
          <ac:picMkLst>
            <pc:docMk/>
            <pc:sldMk cId="1192835863" sldId="280"/>
            <ac:picMk id="5" creationId="{F2272808-F47A-4B21-823B-00D51AAF3A5D}"/>
          </ac:picMkLst>
        </pc:picChg>
        <pc:cxnChg chg="add del">
          <ac:chgData name="Ifeanyi Nzegwu Edochie" userId="2f6cef23-e091-4b3f-a787-5c831fbb4361" providerId="ADAL" clId="{DE0E11CC-912F-4CAC-95A1-D8ED5357BFAC}" dt="2020-04-07T19:25:52.260" v="12692" actId="26606"/>
          <ac:cxnSpMkLst>
            <pc:docMk/>
            <pc:sldMk cId="1192835863" sldId="280"/>
            <ac:cxnSpMk id="17" creationId="{7E7C77BC-7138-40B1-A15B-20F57A494629}"/>
          </ac:cxnSpMkLst>
        </pc:cxnChg>
        <pc:cxnChg chg="add del">
          <ac:chgData name="Ifeanyi Nzegwu Edochie" userId="2f6cef23-e091-4b3f-a787-5c831fbb4361" providerId="ADAL" clId="{DE0E11CC-912F-4CAC-95A1-D8ED5357BFAC}" dt="2020-04-07T19:25:52.260" v="12692" actId="26606"/>
          <ac:cxnSpMkLst>
            <pc:docMk/>
            <pc:sldMk cId="1192835863" sldId="280"/>
            <ac:cxnSpMk id="19" creationId="{DB146403-F3D6-484B-B2ED-97F9565D0370}"/>
          </ac:cxnSpMkLst>
        </pc:cxnChg>
      </pc:sldChg>
      <pc:sldChg chg="addSp delSp modSp add mod setBg delDesignElem">
        <pc:chgData name="Ifeanyi Nzegwu Edochie" userId="2f6cef23-e091-4b3f-a787-5c831fbb4361" providerId="ADAL" clId="{DE0E11CC-912F-4CAC-95A1-D8ED5357BFAC}" dt="2020-04-07T21:00:37.792" v="13294" actId="20577"/>
        <pc:sldMkLst>
          <pc:docMk/>
          <pc:sldMk cId="586175105" sldId="281"/>
        </pc:sldMkLst>
        <pc:spChg chg="mod">
          <ac:chgData name="Ifeanyi Nzegwu Edochie" userId="2f6cef23-e091-4b3f-a787-5c831fbb4361" providerId="ADAL" clId="{DE0E11CC-912F-4CAC-95A1-D8ED5357BFAC}" dt="2020-04-07T21:00:37.792" v="13294" actId="20577"/>
          <ac:spMkLst>
            <pc:docMk/>
            <pc:sldMk cId="586175105" sldId="281"/>
            <ac:spMk id="2" creationId="{047281BA-D9F0-482E-BBBA-23881DC33863}"/>
          </ac:spMkLst>
        </pc:spChg>
        <pc:spChg chg="del">
          <ac:chgData name="Ifeanyi Nzegwu Edochie" userId="2f6cef23-e091-4b3f-a787-5c831fbb4361" providerId="ADAL" clId="{DE0E11CC-912F-4CAC-95A1-D8ED5357BFAC}" dt="2020-04-07T19:29:44.391" v="12854"/>
          <ac:spMkLst>
            <pc:docMk/>
            <pc:sldMk cId="586175105" sldId="281"/>
            <ac:spMk id="3" creationId="{9DCE3056-E51F-4FCB-BDBF-A3A9C7CC44E0}"/>
          </ac:spMkLst>
        </pc:spChg>
        <pc:spChg chg="add del">
          <ac:chgData name="Ifeanyi Nzegwu Edochie" userId="2f6cef23-e091-4b3f-a787-5c831fbb4361" providerId="ADAL" clId="{DE0E11CC-912F-4CAC-95A1-D8ED5357BFAC}" dt="2020-04-07T19:32:53.202" v="12936"/>
          <ac:spMkLst>
            <pc:docMk/>
            <pc:sldMk cId="586175105" sldId="281"/>
            <ac:spMk id="6" creationId="{C4169373-E625-4BAD-B93B-3BA93BE5B8A5}"/>
          </ac:spMkLst>
        </pc:spChg>
        <pc:spChg chg="add del">
          <ac:chgData name="Ifeanyi Nzegwu Edochie" userId="2f6cef23-e091-4b3f-a787-5c831fbb4361" providerId="ADAL" clId="{DE0E11CC-912F-4CAC-95A1-D8ED5357BFAC}" dt="2020-04-07T19:32:53.202" v="12936"/>
          <ac:spMkLst>
            <pc:docMk/>
            <pc:sldMk cId="586175105" sldId="281"/>
            <ac:spMk id="7" creationId="{A5271697-90F1-4A23-8EF2-0179F2EAFACB}"/>
          </ac:spMkLst>
        </pc:spChg>
        <pc:spChg chg="add del mod">
          <ac:chgData name="Ifeanyi Nzegwu Edochie" userId="2f6cef23-e091-4b3f-a787-5c831fbb4361" providerId="ADAL" clId="{DE0E11CC-912F-4CAC-95A1-D8ED5357BFAC}" dt="2020-04-07T19:31:36.490" v="12932" actId="26606"/>
          <ac:spMkLst>
            <pc:docMk/>
            <pc:sldMk cId="586175105" sldId="281"/>
            <ac:spMk id="8" creationId="{38D2B832-D437-4818-A41E-56D5C75049EF}"/>
          </ac:spMkLst>
        </pc:spChg>
        <pc:spChg chg="add del">
          <ac:chgData name="Ifeanyi Nzegwu Edochie" userId="2f6cef23-e091-4b3f-a787-5c831fbb4361" providerId="ADAL" clId="{DE0E11CC-912F-4CAC-95A1-D8ED5357BFAC}" dt="2020-04-07T19:31:13.663" v="12924" actId="26606"/>
          <ac:spMkLst>
            <pc:docMk/>
            <pc:sldMk cId="586175105" sldId="281"/>
            <ac:spMk id="9" creationId="{62542EEC-4F7C-4AE2-933E-EAC8EB3FA378}"/>
          </ac:spMkLst>
        </pc:spChg>
        <pc:spChg chg="add del">
          <ac:chgData name="Ifeanyi Nzegwu Edochie" userId="2f6cef23-e091-4b3f-a787-5c831fbb4361" providerId="ADAL" clId="{DE0E11CC-912F-4CAC-95A1-D8ED5357BFAC}" dt="2020-04-07T19:32:53.202" v="12936"/>
          <ac:spMkLst>
            <pc:docMk/>
            <pc:sldMk cId="586175105" sldId="281"/>
            <ac:spMk id="10" creationId="{D9F5512A-48E1-4C07-B75E-3CCC517B6804}"/>
          </ac:spMkLst>
        </pc:spChg>
        <pc:spChg chg="add del">
          <ac:chgData name="Ifeanyi Nzegwu Edochie" userId="2f6cef23-e091-4b3f-a787-5c831fbb4361" providerId="ADAL" clId="{DE0E11CC-912F-4CAC-95A1-D8ED5357BFAC}" dt="2020-04-07T19:31:13.663" v="12924" actId="26606"/>
          <ac:spMkLst>
            <pc:docMk/>
            <pc:sldMk cId="586175105" sldId="281"/>
            <ac:spMk id="11" creationId="{B81933D1-5615-42C7-9C0B-4EB7105CCE2D}"/>
          </ac:spMkLst>
        </pc:spChg>
        <pc:spChg chg="add del">
          <ac:chgData name="Ifeanyi Nzegwu Edochie" userId="2f6cef23-e091-4b3f-a787-5c831fbb4361" providerId="ADAL" clId="{DE0E11CC-912F-4CAC-95A1-D8ED5357BFAC}" dt="2020-04-07T19:31:13.663" v="12924" actId="26606"/>
          <ac:spMkLst>
            <pc:docMk/>
            <pc:sldMk cId="586175105" sldId="281"/>
            <ac:spMk id="13" creationId="{19C9EAEA-39D0-4B0E-A0EB-51E7B26740B1}"/>
          </ac:spMkLst>
        </pc:spChg>
        <pc:spChg chg="add del">
          <ac:chgData name="Ifeanyi Nzegwu Edochie" userId="2f6cef23-e091-4b3f-a787-5c831fbb4361" providerId="ADAL" clId="{DE0E11CC-912F-4CAC-95A1-D8ED5357BFAC}" dt="2020-04-07T19:31:36.490" v="12932" actId="26606"/>
          <ac:spMkLst>
            <pc:docMk/>
            <pc:sldMk cId="586175105" sldId="281"/>
            <ac:spMk id="20" creationId="{9C9E83AF-030E-4F9E-A53E-41FDC8659D0D}"/>
          </ac:spMkLst>
        </pc:spChg>
        <pc:grpChg chg="add del">
          <ac:chgData name="Ifeanyi Nzegwu Edochie" userId="2f6cef23-e091-4b3f-a787-5c831fbb4361" providerId="ADAL" clId="{DE0E11CC-912F-4CAC-95A1-D8ED5357BFAC}" dt="2020-04-07T19:32:53.202" v="12936"/>
          <ac:grpSpMkLst>
            <pc:docMk/>
            <pc:sldMk cId="586175105" sldId="281"/>
            <ac:grpSpMk id="12" creationId="{2DF00571-E53F-4406-874C-D5333B3E8448}"/>
          </ac:grpSpMkLst>
        </pc:grpChg>
        <pc:grpChg chg="add del">
          <ac:chgData name="Ifeanyi Nzegwu Edochie" userId="2f6cef23-e091-4b3f-a787-5c831fbb4361" providerId="ADAL" clId="{DE0E11CC-912F-4CAC-95A1-D8ED5357BFAC}" dt="2020-04-07T19:31:13.663" v="12924" actId="26606"/>
          <ac:grpSpMkLst>
            <pc:docMk/>
            <pc:sldMk cId="586175105" sldId="281"/>
            <ac:grpSpMk id="15" creationId="{032D8612-31EB-44CF-A1D0-14FD4C705424}"/>
          </ac:grpSpMkLst>
        </pc:grpChg>
        <pc:picChg chg="add mod">
          <ac:chgData name="Ifeanyi Nzegwu Edochie" userId="2f6cef23-e091-4b3f-a787-5c831fbb4361" providerId="ADAL" clId="{DE0E11CC-912F-4CAC-95A1-D8ED5357BFAC}" dt="2020-04-07T19:32:00.826" v="12934" actId="26606"/>
          <ac:picMkLst>
            <pc:docMk/>
            <pc:sldMk cId="586175105" sldId="281"/>
            <ac:picMk id="4" creationId="{5A94900E-89AE-49C9-BE3E-A0828F8D60E9}"/>
          </ac:picMkLst>
        </pc:picChg>
      </pc:sldChg>
      <pc:sldChg chg="addSp delSp modSp add ord">
        <pc:chgData name="Ifeanyi Nzegwu Edochie" userId="2f6cef23-e091-4b3f-a787-5c831fbb4361" providerId="ADAL" clId="{DE0E11CC-912F-4CAC-95A1-D8ED5357BFAC}" dt="2020-04-07T19:36:11.118" v="12955" actId="478"/>
        <pc:sldMkLst>
          <pc:docMk/>
          <pc:sldMk cId="2766147382" sldId="282"/>
        </pc:sldMkLst>
        <pc:spChg chg="add del mod">
          <ac:chgData name="Ifeanyi Nzegwu Edochie" userId="2f6cef23-e091-4b3f-a787-5c831fbb4361" providerId="ADAL" clId="{DE0E11CC-912F-4CAC-95A1-D8ED5357BFAC}" dt="2020-04-07T19:36:11.118" v="12955" actId="478"/>
          <ac:spMkLst>
            <pc:docMk/>
            <pc:sldMk cId="2766147382" sldId="282"/>
            <ac:spMk id="2" creationId="{B12B4746-ECC0-4E91-8414-646C7B4F71E7}"/>
          </ac:spMkLst>
        </pc:spChg>
        <pc:spChg chg="add del mod">
          <ac:chgData name="Ifeanyi Nzegwu Edochie" userId="2f6cef23-e091-4b3f-a787-5c831fbb4361" providerId="ADAL" clId="{DE0E11CC-912F-4CAC-95A1-D8ED5357BFAC}" dt="2020-04-07T19:36:06.161" v="12953" actId="478"/>
          <ac:spMkLst>
            <pc:docMk/>
            <pc:sldMk cId="2766147382" sldId="282"/>
            <ac:spMk id="5" creationId="{F1D3ACB7-19C8-42A7-8904-7CE4DD76C7CF}"/>
          </ac:spMkLst>
        </pc:spChg>
        <pc:spChg chg="add del mod">
          <ac:chgData name="Ifeanyi Nzegwu Edochie" userId="2f6cef23-e091-4b3f-a787-5c831fbb4361" providerId="ADAL" clId="{DE0E11CC-912F-4CAC-95A1-D8ED5357BFAC}" dt="2020-04-07T19:36:11.118" v="12955" actId="478"/>
          <ac:spMkLst>
            <pc:docMk/>
            <pc:sldMk cId="2766147382" sldId="282"/>
            <ac:spMk id="8" creationId="{3570842D-232E-4BAF-8483-F39492019865}"/>
          </ac:spMkLst>
        </pc:spChg>
        <pc:picChg chg="del">
          <ac:chgData name="Ifeanyi Nzegwu Edochie" userId="2f6cef23-e091-4b3f-a787-5c831fbb4361" providerId="ADAL" clId="{DE0E11CC-912F-4CAC-95A1-D8ED5357BFAC}" dt="2020-04-07T19:35:40.585" v="12949" actId="478"/>
          <ac:picMkLst>
            <pc:docMk/>
            <pc:sldMk cId="2766147382" sldId="282"/>
            <ac:picMk id="4" creationId="{D00B6DE0-7DDA-439B-9FB0-291B7F12C56E}"/>
          </ac:picMkLst>
        </pc:picChg>
        <pc:picChg chg="add mod">
          <ac:chgData name="Ifeanyi Nzegwu Edochie" userId="2f6cef23-e091-4b3f-a787-5c831fbb4361" providerId="ADAL" clId="{DE0E11CC-912F-4CAC-95A1-D8ED5357BFAC}" dt="2020-04-07T19:35:52.048" v="12952" actId="1076"/>
          <ac:picMkLst>
            <pc:docMk/>
            <pc:sldMk cId="2766147382" sldId="282"/>
            <ac:picMk id="6" creationId="{63B16761-C7C0-4C1D-BCEA-250D59F403D0}"/>
          </ac:picMkLst>
        </pc:picChg>
      </pc:sldChg>
      <pc:sldChg chg="addSp delSp modSp add ord">
        <pc:chgData name="Ifeanyi Nzegwu Edochie" userId="2f6cef23-e091-4b3f-a787-5c831fbb4361" providerId="ADAL" clId="{DE0E11CC-912F-4CAC-95A1-D8ED5357BFAC}" dt="2020-04-07T19:42:07.548" v="12971" actId="478"/>
        <pc:sldMkLst>
          <pc:docMk/>
          <pc:sldMk cId="2406479012" sldId="283"/>
        </pc:sldMkLst>
        <pc:spChg chg="mod">
          <ac:chgData name="Ifeanyi Nzegwu Edochie" userId="2f6cef23-e091-4b3f-a787-5c831fbb4361" providerId="ADAL" clId="{DE0E11CC-912F-4CAC-95A1-D8ED5357BFAC}" dt="2020-04-07T19:41:22.276" v="12967" actId="20577"/>
          <ac:spMkLst>
            <pc:docMk/>
            <pc:sldMk cId="2406479012" sldId="283"/>
            <ac:spMk id="2" creationId="{B12B4746-ECC0-4E91-8414-646C7B4F71E7}"/>
          </ac:spMkLst>
        </pc:spChg>
        <pc:spChg chg="add del mod">
          <ac:chgData name="Ifeanyi Nzegwu Edochie" userId="2f6cef23-e091-4b3f-a787-5c831fbb4361" providerId="ADAL" clId="{DE0E11CC-912F-4CAC-95A1-D8ED5357BFAC}" dt="2020-04-07T19:42:07.548" v="12971" actId="478"/>
          <ac:spMkLst>
            <pc:docMk/>
            <pc:sldMk cId="2406479012" sldId="283"/>
            <ac:spMk id="4" creationId="{97FED919-5E68-4F80-96A7-F18AC3D75102}"/>
          </ac:spMkLst>
        </pc:spChg>
        <pc:picChg chg="add mod">
          <ac:chgData name="Ifeanyi Nzegwu Edochie" userId="2f6cef23-e091-4b3f-a787-5c831fbb4361" providerId="ADAL" clId="{DE0E11CC-912F-4CAC-95A1-D8ED5357BFAC}" dt="2020-04-07T19:41:59.826" v="12970" actId="1076"/>
          <ac:picMkLst>
            <pc:docMk/>
            <pc:sldMk cId="2406479012" sldId="283"/>
            <ac:picMk id="5" creationId="{DEC13D5D-3C4E-4356-B790-5455EF727FCF}"/>
          </ac:picMkLst>
        </pc:picChg>
        <pc:picChg chg="del">
          <ac:chgData name="Ifeanyi Nzegwu Edochie" userId="2f6cef23-e091-4b3f-a787-5c831fbb4361" providerId="ADAL" clId="{DE0E11CC-912F-4CAC-95A1-D8ED5357BFAC}" dt="2020-04-07T19:41:52.668" v="12968" actId="478"/>
          <ac:picMkLst>
            <pc:docMk/>
            <pc:sldMk cId="2406479012" sldId="283"/>
            <ac:picMk id="6" creationId="{F79E4F76-19D6-4C7D-BB94-FB9F003920BB}"/>
          </ac:picMkLst>
        </pc:picChg>
      </pc:sldChg>
      <pc:sldChg chg="addSp delSp modSp add del ord">
        <pc:chgData name="Ifeanyi Nzegwu Edochie" userId="2f6cef23-e091-4b3f-a787-5c831fbb4361" providerId="ADAL" clId="{DE0E11CC-912F-4CAC-95A1-D8ED5357BFAC}" dt="2020-04-07T20:06:34.277" v="12999" actId="2696"/>
        <pc:sldMkLst>
          <pc:docMk/>
          <pc:sldMk cId="1030184855" sldId="284"/>
        </pc:sldMkLst>
        <pc:spChg chg="mod">
          <ac:chgData name="Ifeanyi Nzegwu Edochie" userId="2f6cef23-e091-4b3f-a787-5c831fbb4361" providerId="ADAL" clId="{DE0E11CC-912F-4CAC-95A1-D8ED5357BFAC}" dt="2020-04-07T20:05:48.118" v="12996" actId="20577"/>
          <ac:spMkLst>
            <pc:docMk/>
            <pc:sldMk cId="1030184855" sldId="284"/>
            <ac:spMk id="2" creationId="{68999A7F-BAA3-4716-91F3-6956F529EFE0}"/>
          </ac:spMkLst>
        </pc:spChg>
        <pc:spChg chg="add del mod">
          <ac:chgData name="Ifeanyi Nzegwu Edochie" userId="2f6cef23-e091-4b3f-a787-5c831fbb4361" providerId="ADAL" clId="{DE0E11CC-912F-4CAC-95A1-D8ED5357BFAC}" dt="2020-04-07T20:01:05.219" v="12977" actId="478"/>
          <ac:spMkLst>
            <pc:docMk/>
            <pc:sldMk cId="1030184855" sldId="284"/>
            <ac:spMk id="6" creationId="{A47B4318-BD30-49BB-B6AC-A63F92B8C430}"/>
          </ac:spMkLst>
        </pc:spChg>
        <pc:picChg chg="del">
          <ac:chgData name="Ifeanyi Nzegwu Edochie" userId="2f6cef23-e091-4b3f-a787-5c831fbb4361" providerId="ADAL" clId="{DE0E11CC-912F-4CAC-95A1-D8ED5357BFAC}" dt="2020-04-07T20:00:55.964" v="12975" actId="478"/>
          <ac:picMkLst>
            <pc:docMk/>
            <pc:sldMk cId="1030184855" sldId="284"/>
            <ac:picMk id="4" creationId="{D00F9480-26D8-4464-9E40-7C43C5F38863}"/>
          </ac:picMkLst>
        </pc:picChg>
        <pc:picChg chg="del">
          <ac:chgData name="Ifeanyi Nzegwu Edochie" userId="2f6cef23-e091-4b3f-a787-5c831fbb4361" providerId="ADAL" clId="{DE0E11CC-912F-4CAC-95A1-D8ED5357BFAC}" dt="2020-04-07T20:00:58.605" v="12976" actId="478"/>
          <ac:picMkLst>
            <pc:docMk/>
            <pc:sldMk cId="1030184855" sldId="284"/>
            <ac:picMk id="5" creationId="{F2272808-F47A-4B21-823B-00D51AAF3A5D}"/>
          </ac:picMkLst>
        </pc:picChg>
        <pc:picChg chg="add mod">
          <ac:chgData name="Ifeanyi Nzegwu Edochie" userId="2f6cef23-e091-4b3f-a787-5c831fbb4361" providerId="ADAL" clId="{DE0E11CC-912F-4CAC-95A1-D8ED5357BFAC}" dt="2020-04-07T20:01:29.780" v="12979" actId="1076"/>
          <ac:picMkLst>
            <pc:docMk/>
            <pc:sldMk cId="1030184855" sldId="284"/>
            <ac:picMk id="7" creationId="{54D2DB5F-CFFD-48A8-B95C-4DD43229B0ED}"/>
          </ac:picMkLst>
        </pc:picChg>
        <pc:picChg chg="add mod">
          <ac:chgData name="Ifeanyi Nzegwu Edochie" userId="2f6cef23-e091-4b3f-a787-5c831fbb4361" providerId="ADAL" clId="{DE0E11CC-912F-4CAC-95A1-D8ED5357BFAC}" dt="2020-04-07T20:02:18.430" v="12982" actId="1076"/>
          <ac:picMkLst>
            <pc:docMk/>
            <pc:sldMk cId="1030184855" sldId="284"/>
            <ac:picMk id="8" creationId="{06D6E197-6114-4D66-841E-C02C87F7BE21}"/>
          </ac:picMkLst>
        </pc:picChg>
      </pc:sldChg>
      <pc:sldChg chg="addSp delSp modSp add ord delDesignElem">
        <pc:chgData name="Ifeanyi Nzegwu Edochie" userId="2f6cef23-e091-4b3f-a787-5c831fbb4361" providerId="ADAL" clId="{DE0E11CC-912F-4CAC-95A1-D8ED5357BFAC}" dt="2020-04-07T20:08:15.081" v="13026" actId="1076"/>
        <pc:sldMkLst>
          <pc:docMk/>
          <pc:sldMk cId="3658098938" sldId="285"/>
        </pc:sldMkLst>
        <pc:spChg chg="mod">
          <ac:chgData name="Ifeanyi Nzegwu Edochie" userId="2f6cef23-e091-4b3f-a787-5c831fbb4361" providerId="ADAL" clId="{DE0E11CC-912F-4CAC-95A1-D8ED5357BFAC}" dt="2020-04-07T20:07:05.509" v="13018" actId="20577"/>
          <ac:spMkLst>
            <pc:docMk/>
            <pc:sldMk cId="3658098938" sldId="285"/>
            <ac:spMk id="2" creationId="{047281BA-D9F0-482E-BBBA-23881DC33863}"/>
          </ac:spMkLst>
        </pc:spChg>
        <pc:spChg chg="add del mod">
          <ac:chgData name="Ifeanyi Nzegwu Edochie" userId="2f6cef23-e091-4b3f-a787-5c831fbb4361" providerId="ADAL" clId="{DE0E11CC-912F-4CAC-95A1-D8ED5357BFAC}" dt="2020-04-07T20:07:36.027" v="13020"/>
          <ac:spMkLst>
            <pc:docMk/>
            <pc:sldMk cId="3658098938" sldId="285"/>
            <ac:spMk id="5" creationId="{5E8B70CE-850A-4688-B8DA-AC09D8220F80}"/>
          </ac:spMkLst>
        </pc:spChg>
        <pc:spChg chg="add del">
          <ac:chgData name="Ifeanyi Nzegwu Edochie" userId="2f6cef23-e091-4b3f-a787-5c831fbb4361" providerId="ADAL" clId="{DE0E11CC-912F-4CAC-95A1-D8ED5357BFAC}" dt="2020-04-07T20:08:08.582" v="13024"/>
          <ac:spMkLst>
            <pc:docMk/>
            <pc:sldMk cId="3658098938" sldId="285"/>
            <ac:spMk id="11" creationId="{C4169373-E625-4BAD-B93B-3BA93BE5B8A5}"/>
          </ac:spMkLst>
        </pc:spChg>
        <pc:spChg chg="add del">
          <ac:chgData name="Ifeanyi Nzegwu Edochie" userId="2f6cef23-e091-4b3f-a787-5c831fbb4361" providerId="ADAL" clId="{DE0E11CC-912F-4CAC-95A1-D8ED5357BFAC}" dt="2020-04-07T20:08:08.582" v="13024"/>
          <ac:spMkLst>
            <pc:docMk/>
            <pc:sldMk cId="3658098938" sldId="285"/>
            <ac:spMk id="13" creationId="{A5271697-90F1-4A23-8EF2-0179F2EAFACB}"/>
          </ac:spMkLst>
        </pc:spChg>
        <pc:spChg chg="add del">
          <ac:chgData name="Ifeanyi Nzegwu Edochie" userId="2f6cef23-e091-4b3f-a787-5c831fbb4361" providerId="ADAL" clId="{DE0E11CC-912F-4CAC-95A1-D8ED5357BFAC}" dt="2020-04-07T20:08:08.582" v="13024"/>
          <ac:spMkLst>
            <pc:docMk/>
            <pc:sldMk cId="3658098938" sldId="285"/>
            <ac:spMk id="15" creationId="{D9F5512A-48E1-4C07-B75E-3CCC517B6804}"/>
          </ac:spMkLst>
        </pc:spChg>
        <pc:grpChg chg="add del">
          <ac:chgData name="Ifeanyi Nzegwu Edochie" userId="2f6cef23-e091-4b3f-a787-5c831fbb4361" providerId="ADAL" clId="{DE0E11CC-912F-4CAC-95A1-D8ED5357BFAC}" dt="2020-04-07T20:08:08.582" v="13024"/>
          <ac:grpSpMkLst>
            <pc:docMk/>
            <pc:sldMk cId="3658098938" sldId="285"/>
            <ac:grpSpMk id="17" creationId="{2DF00571-E53F-4406-874C-D5333B3E8448}"/>
          </ac:grpSpMkLst>
        </pc:grpChg>
        <pc:picChg chg="del">
          <ac:chgData name="Ifeanyi Nzegwu Edochie" userId="2f6cef23-e091-4b3f-a787-5c831fbb4361" providerId="ADAL" clId="{DE0E11CC-912F-4CAC-95A1-D8ED5357BFAC}" dt="2020-04-07T20:07:14.475" v="13019" actId="478"/>
          <ac:picMkLst>
            <pc:docMk/>
            <pc:sldMk cId="3658098938" sldId="285"/>
            <ac:picMk id="4" creationId="{5A94900E-89AE-49C9-BE3E-A0828F8D60E9}"/>
          </ac:picMkLst>
        </pc:picChg>
        <pc:picChg chg="add mod">
          <ac:chgData name="Ifeanyi Nzegwu Edochie" userId="2f6cef23-e091-4b3f-a787-5c831fbb4361" providerId="ADAL" clId="{DE0E11CC-912F-4CAC-95A1-D8ED5357BFAC}" dt="2020-04-07T20:08:15.081" v="13026" actId="1076"/>
          <ac:picMkLst>
            <pc:docMk/>
            <pc:sldMk cId="3658098938" sldId="285"/>
            <ac:picMk id="6" creationId="{59AF415D-1364-495B-A7F8-9FCE01546D48}"/>
          </ac:picMkLst>
        </pc:picChg>
      </pc:sldChg>
      <pc:sldChg chg="add del">
        <pc:chgData name="Ifeanyi Nzegwu Edochie" userId="2f6cef23-e091-4b3f-a787-5c831fbb4361" providerId="ADAL" clId="{DE0E11CC-912F-4CAC-95A1-D8ED5357BFAC}" dt="2020-04-07T20:06:50.710" v="13002" actId="2696"/>
        <pc:sldMkLst>
          <pc:docMk/>
          <pc:sldMk cId="3723921200" sldId="285"/>
        </pc:sldMkLst>
      </pc:sldChg>
      <pc:sldChg chg="addSp delSp modSp add setBg">
        <pc:chgData name="Ifeanyi Nzegwu Edochie" userId="2f6cef23-e091-4b3f-a787-5c831fbb4361" providerId="ADAL" clId="{DE0E11CC-912F-4CAC-95A1-D8ED5357BFAC}" dt="2020-04-07T20:19:54.989" v="13049" actId="1076"/>
        <pc:sldMkLst>
          <pc:docMk/>
          <pc:sldMk cId="1123726770" sldId="286"/>
        </pc:sldMkLst>
        <pc:spChg chg="mod">
          <ac:chgData name="Ifeanyi Nzegwu Edochie" userId="2f6cef23-e091-4b3f-a787-5c831fbb4361" providerId="ADAL" clId="{DE0E11CC-912F-4CAC-95A1-D8ED5357BFAC}" dt="2020-04-07T20:19:54.989" v="13049" actId="1076"/>
          <ac:spMkLst>
            <pc:docMk/>
            <pc:sldMk cId="1123726770" sldId="286"/>
            <ac:spMk id="2" creationId="{B12B4746-ECC0-4E91-8414-646C7B4F71E7}"/>
          </ac:spMkLst>
        </pc:spChg>
        <pc:spChg chg="add del mod">
          <ac:chgData name="Ifeanyi Nzegwu Edochie" userId="2f6cef23-e091-4b3f-a787-5c831fbb4361" providerId="ADAL" clId="{DE0E11CC-912F-4CAC-95A1-D8ED5357BFAC}" dt="2020-04-07T20:19:34.892" v="13045"/>
          <ac:spMkLst>
            <pc:docMk/>
            <pc:sldMk cId="1123726770" sldId="286"/>
            <ac:spMk id="5" creationId="{D1E1F9DF-3DB2-42D2-B30E-7E6F0B49C6B1}"/>
          </ac:spMkLst>
        </pc:spChg>
        <pc:picChg chg="del">
          <ac:chgData name="Ifeanyi Nzegwu Edochie" userId="2f6cef23-e091-4b3f-a787-5c831fbb4361" providerId="ADAL" clId="{DE0E11CC-912F-4CAC-95A1-D8ED5357BFAC}" dt="2020-04-07T20:18:11.767" v="13044" actId="478"/>
          <ac:picMkLst>
            <pc:docMk/>
            <pc:sldMk cId="1123726770" sldId="286"/>
            <ac:picMk id="4" creationId="{D00B6DE0-7DDA-439B-9FB0-291B7F12C56E}"/>
          </ac:picMkLst>
        </pc:picChg>
        <pc:picChg chg="add mod">
          <ac:chgData name="Ifeanyi Nzegwu Edochie" userId="2f6cef23-e091-4b3f-a787-5c831fbb4361" providerId="ADAL" clId="{DE0E11CC-912F-4CAC-95A1-D8ED5357BFAC}" dt="2020-04-07T20:19:49.688" v="13048" actId="14100"/>
          <ac:picMkLst>
            <pc:docMk/>
            <pc:sldMk cId="1123726770" sldId="286"/>
            <ac:picMk id="6" creationId="{517A8E14-47C7-4DC8-AEFD-65BA4899BE28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0:21:01.641" v="13055" actId="1076"/>
        <pc:sldMkLst>
          <pc:docMk/>
          <pc:sldMk cId="3521477345" sldId="287"/>
        </pc:sldMkLst>
        <pc:spChg chg="mod">
          <ac:chgData name="Ifeanyi Nzegwu Edochie" userId="2f6cef23-e091-4b3f-a787-5c831fbb4361" providerId="ADAL" clId="{DE0E11CC-912F-4CAC-95A1-D8ED5357BFAC}" dt="2020-04-07T20:21:01.641" v="13055" actId="1076"/>
          <ac:spMkLst>
            <pc:docMk/>
            <pc:sldMk cId="3521477345" sldId="287"/>
            <ac:spMk id="2" creationId="{B12B4746-ECC0-4E91-8414-646C7B4F71E7}"/>
          </ac:spMkLst>
        </pc:spChg>
        <pc:spChg chg="add del mod">
          <ac:chgData name="Ifeanyi Nzegwu Edochie" userId="2f6cef23-e091-4b3f-a787-5c831fbb4361" providerId="ADAL" clId="{DE0E11CC-912F-4CAC-95A1-D8ED5357BFAC}" dt="2020-04-07T20:20:51.868" v="13054" actId="478"/>
          <ac:spMkLst>
            <pc:docMk/>
            <pc:sldMk cId="3521477345" sldId="287"/>
            <ac:spMk id="4" creationId="{7FF2FEB7-AD79-4A63-ACF5-B4BBD736A780}"/>
          </ac:spMkLst>
        </pc:spChg>
        <pc:picChg chg="add mod">
          <ac:chgData name="Ifeanyi Nzegwu Edochie" userId="2f6cef23-e091-4b3f-a787-5c831fbb4361" providerId="ADAL" clId="{DE0E11CC-912F-4CAC-95A1-D8ED5357BFAC}" dt="2020-04-07T20:20:44.036" v="13053" actId="1076"/>
          <ac:picMkLst>
            <pc:docMk/>
            <pc:sldMk cId="3521477345" sldId="287"/>
            <ac:picMk id="5" creationId="{8035157E-02E6-4FC0-A4D7-B4D8EFEEB5C9}"/>
          </ac:picMkLst>
        </pc:picChg>
        <pc:picChg chg="del mod">
          <ac:chgData name="Ifeanyi Nzegwu Edochie" userId="2f6cef23-e091-4b3f-a787-5c831fbb4361" providerId="ADAL" clId="{DE0E11CC-912F-4CAC-95A1-D8ED5357BFAC}" dt="2020-04-07T20:20:14.024" v="13051" actId="478"/>
          <ac:picMkLst>
            <pc:docMk/>
            <pc:sldMk cId="3521477345" sldId="287"/>
            <ac:picMk id="6" creationId="{F79E4F76-19D6-4C7D-BB94-FB9F003920BB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0:28:15.798" v="13104" actId="20577"/>
        <pc:sldMkLst>
          <pc:docMk/>
          <pc:sldMk cId="649875242" sldId="288"/>
        </pc:sldMkLst>
        <pc:spChg chg="mod">
          <ac:chgData name="Ifeanyi Nzegwu Edochie" userId="2f6cef23-e091-4b3f-a787-5c831fbb4361" providerId="ADAL" clId="{DE0E11CC-912F-4CAC-95A1-D8ED5357BFAC}" dt="2020-04-07T20:28:15.798" v="13104" actId="20577"/>
          <ac:spMkLst>
            <pc:docMk/>
            <pc:sldMk cId="649875242" sldId="288"/>
            <ac:spMk id="2" creationId="{68999A7F-BAA3-4716-91F3-6956F529EFE0}"/>
          </ac:spMkLst>
        </pc:spChg>
        <pc:spChg chg="add del mod">
          <ac:chgData name="Ifeanyi Nzegwu Edochie" userId="2f6cef23-e091-4b3f-a787-5c831fbb4361" providerId="ADAL" clId="{DE0E11CC-912F-4CAC-95A1-D8ED5357BFAC}" dt="2020-04-07T20:23:50.971" v="13058" actId="478"/>
          <ac:spMkLst>
            <pc:docMk/>
            <pc:sldMk cId="649875242" sldId="288"/>
            <ac:spMk id="6" creationId="{F0EE722C-8AED-4D84-908C-F788098FFE26}"/>
          </ac:spMkLst>
        </pc:spChg>
        <pc:picChg chg="del">
          <ac:chgData name="Ifeanyi Nzegwu Edochie" userId="2f6cef23-e091-4b3f-a787-5c831fbb4361" providerId="ADAL" clId="{DE0E11CC-912F-4CAC-95A1-D8ED5357BFAC}" dt="2020-04-07T20:23:45.346" v="13056" actId="478"/>
          <ac:picMkLst>
            <pc:docMk/>
            <pc:sldMk cId="649875242" sldId="288"/>
            <ac:picMk id="4" creationId="{D00F9480-26D8-4464-9E40-7C43C5F38863}"/>
          </ac:picMkLst>
        </pc:picChg>
        <pc:picChg chg="del">
          <ac:chgData name="Ifeanyi Nzegwu Edochie" userId="2f6cef23-e091-4b3f-a787-5c831fbb4361" providerId="ADAL" clId="{DE0E11CC-912F-4CAC-95A1-D8ED5357BFAC}" dt="2020-04-07T20:23:48.035" v="13057" actId="478"/>
          <ac:picMkLst>
            <pc:docMk/>
            <pc:sldMk cId="649875242" sldId="288"/>
            <ac:picMk id="5" creationId="{F2272808-F47A-4B21-823B-00D51AAF3A5D}"/>
          </ac:picMkLst>
        </pc:picChg>
        <pc:picChg chg="add mod">
          <ac:chgData name="Ifeanyi Nzegwu Edochie" userId="2f6cef23-e091-4b3f-a787-5c831fbb4361" providerId="ADAL" clId="{DE0E11CC-912F-4CAC-95A1-D8ED5357BFAC}" dt="2020-04-07T20:25:26.861" v="13064" actId="1076"/>
          <ac:picMkLst>
            <pc:docMk/>
            <pc:sldMk cId="649875242" sldId="288"/>
            <ac:picMk id="7" creationId="{EF6E77CE-0138-487A-AFE3-35EADD1EF02A}"/>
          </ac:picMkLst>
        </pc:picChg>
        <pc:picChg chg="add mod">
          <ac:chgData name="Ifeanyi Nzegwu Edochie" userId="2f6cef23-e091-4b3f-a787-5c831fbb4361" providerId="ADAL" clId="{DE0E11CC-912F-4CAC-95A1-D8ED5357BFAC}" dt="2020-04-07T20:25:12.503" v="13062" actId="1076"/>
          <ac:picMkLst>
            <pc:docMk/>
            <pc:sldMk cId="649875242" sldId="288"/>
            <ac:picMk id="8" creationId="{36838520-41C7-431E-821B-506E567F7517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0:28:24.512" v="13114" actId="20577"/>
        <pc:sldMkLst>
          <pc:docMk/>
          <pc:sldMk cId="4095479740" sldId="289"/>
        </pc:sldMkLst>
        <pc:spChg chg="mod">
          <ac:chgData name="Ifeanyi Nzegwu Edochie" userId="2f6cef23-e091-4b3f-a787-5c831fbb4361" providerId="ADAL" clId="{DE0E11CC-912F-4CAC-95A1-D8ED5357BFAC}" dt="2020-04-07T20:28:24.512" v="13114" actId="20577"/>
          <ac:spMkLst>
            <pc:docMk/>
            <pc:sldMk cId="4095479740" sldId="289"/>
            <ac:spMk id="2" creationId="{047281BA-D9F0-482E-BBBA-23881DC33863}"/>
          </ac:spMkLst>
        </pc:spChg>
        <pc:spChg chg="add del mod">
          <ac:chgData name="Ifeanyi Nzegwu Edochie" userId="2f6cef23-e091-4b3f-a787-5c831fbb4361" providerId="ADAL" clId="{DE0E11CC-912F-4CAC-95A1-D8ED5357BFAC}" dt="2020-04-07T20:26:50.955" v="13070" actId="478"/>
          <ac:spMkLst>
            <pc:docMk/>
            <pc:sldMk cId="4095479740" sldId="289"/>
            <ac:spMk id="5" creationId="{13EE4D39-EE8E-44D4-AE3B-AD8EFDB612CF}"/>
          </ac:spMkLst>
        </pc:spChg>
        <pc:picChg chg="del">
          <ac:chgData name="Ifeanyi Nzegwu Edochie" userId="2f6cef23-e091-4b3f-a787-5c831fbb4361" providerId="ADAL" clId="{DE0E11CC-912F-4CAC-95A1-D8ED5357BFAC}" dt="2020-04-07T20:25:56.907" v="13065" actId="478"/>
          <ac:picMkLst>
            <pc:docMk/>
            <pc:sldMk cId="4095479740" sldId="289"/>
            <ac:picMk id="4" creationId="{5A94900E-89AE-49C9-BE3E-A0828F8D60E9}"/>
          </ac:picMkLst>
        </pc:picChg>
        <pc:picChg chg="add mod">
          <ac:chgData name="Ifeanyi Nzegwu Edochie" userId="2f6cef23-e091-4b3f-a787-5c831fbb4361" providerId="ADAL" clId="{DE0E11CC-912F-4CAC-95A1-D8ED5357BFAC}" dt="2020-04-07T20:26:39.109" v="13069" actId="14100"/>
          <ac:picMkLst>
            <pc:docMk/>
            <pc:sldMk cId="4095479740" sldId="289"/>
            <ac:picMk id="6" creationId="{9E597A65-AE35-4950-8D4F-0DBAC70FFC65}"/>
          </ac:picMkLst>
        </pc:picChg>
      </pc:sldChg>
      <pc:sldChg chg="modSp add setBg">
        <pc:chgData name="Ifeanyi Nzegwu Edochie" userId="2f6cef23-e091-4b3f-a787-5c831fbb4361" providerId="ADAL" clId="{DE0E11CC-912F-4CAC-95A1-D8ED5357BFAC}" dt="2020-04-07T20:13:11.964" v="13037" actId="20577"/>
        <pc:sldMkLst>
          <pc:docMk/>
          <pc:sldMk cId="3183081075" sldId="290"/>
        </pc:sldMkLst>
        <pc:spChg chg="mod">
          <ac:chgData name="Ifeanyi Nzegwu Edochie" userId="2f6cef23-e091-4b3f-a787-5c831fbb4361" providerId="ADAL" clId="{DE0E11CC-912F-4CAC-95A1-D8ED5357BFAC}" dt="2020-04-07T20:13:11.964" v="13037" actId="20577"/>
          <ac:spMkLst>
            <pc:docMk/>
            <pc:sldMk cId="3183081075" sldId="290"/>
            <ac:spMk id="2" creationId="{B12B4746-ECC0-4E91-8414-646C7B4F71E7}"/>
          </ac:spMkLst>
        </pc:spChg>
      </pc:sldChg>
      <pc:sldChg chg="modSp add setBg">
        <pc:chgData name="Ifeanyi Nzegwu Edochie" userId="2f6cef23-e091-4b3f-a787-5c831fbb4361" providerId="ADAL" clId="{DE0E11CC-912F-4CAC-95A1-D8ED5357BFAC}" dt="2020-04-07T20:13:16.331" v="13039" actId="20577"/>
        <pc:sldMkLst>
          <pc:docMk/>
          <pc:sldMk cId="2834808651" sldId="291"/>
        </pc:sldMkLst>
        <pc:spChg chg="mod">
          <ac:chgData name="Ifeanyi Nzegwu Edochie" userId="2f6cef23-e091-4b3f-a787-5c831fbb4361" providerId="ADAL" clId="{DE0E11CC-912F-4CAC-95A1-D8ED5357BFAC}" dt="2020-04-07T20:13:16.331" v="13039" actId="20577"/>
          <ac:spMkLst>
            <pc:docMk/>
            <pc:sldMk cId="2834808651" sldId="291"/>
            <ac:spMk id="2" creationId="{B12B4746-ECC0-4E91-8414-646C7B4F71E7}"/>
          </ac:spMkLst>
        </pc:spChg>
      </pc:sldChg>
      <pc:sldChg chg="modSp add setBg">
        <pc:chgData name="Ifeanyi Nzegwu Edochie" userId="2f6cef23-e091-4b3f-a787-5c831fbb4361" providerId="ADAL" clId="{DE0E11CC-912F-4CAC-95A1-D8ED5357BFAC}" dt="2020-04-07T20:13:33.596" v="13041" actId="20577"/>
        <pc:sldMkLst>
          <pc:docMk/>
          <pc:sldMk cId="543190600" sldId="292"/>
        </pc:sldMkLst>
        <pc:spChg chg="mod">
          <ac:chgData name="Ifeanyi Nzegwu Edochie" userId="2f6cef23-e091-4b3f-a787-5c831fbb4361" providerId="ADAL" clId="{DE0E11CC-912F-4CAC-95A1-D8ED5357BFAC}" dt="2020-04-07T20:13:33.596" v="13041" actId="20577"/>
          <ac:spMkLst>
            <pc:docMk/>
            <pc:sldMk cId="543190600" sldId="292"/>
            <ac:spMk id="2" creationId="{68999A7F-BAA3-4716-91F3-6956F529EFE0}"/>
          </ac:spMkLst>
        </pc:spChg>
      </pc:sldChg>
      <pc:sldChg chg="modSp add setBg">
        <pc:chgData name="Ifeanyi Nzegwu Edochie" userId="2f6cef23-e091-4b3f-a787-5c831fbb4361" providerId="ADAL" clId="{DE0E11CC-912F-4CAC-95A1-D8ED5357BFAC}" dt="2020-04-07T20:13:38.456" v="13043" actId="20577"/>
        <pc:sldMkLst>
          <pc:docMk/>
          <pc:sldMk cId="4138458371" sldId="293"/>
        </pc:sldMkLst>
        <pc:spChg chg="mod">
          <ac:chgData name="Ifeanyi Nzegwu Edochie" userId="2f6cef23-e091-4b3f-a787-5c831fbb4361" providerId="ADAL" clId="{DE0E11CC-912F-4CAC-95A1-D8ED5357BFAC}" dt="2020-04-07T20:13:38.456" v="13043" actId="20577"/>
          <ac:spMkLst>
            <pc:docMk/>
            <pc:sldMk cId="4138458371" sldId="293"/>
            <ac:spMk id="2" creationId="{047281BA-D9F0-482E-BBBA-23881DC33863}"/>
          </ac:spMkLst>
        </pc:spChg>
      </pc:sldChg>
      <pc:sldChg chg="addSp delSp modSp add setBg">
        <pc:chgData name="Ifeanyi Nzegwu Edochie" userId="2f6cef23-e091-4b3f-a787-5c831fbb4361" providerId="ADAL" clId="{DE0E11CC-912F-4CAC-95A1-D8ED5357BFAC}" dt="2020-04-07T20:50:09.969" v="13259" actId="20577"/>
        <pc:sldMkLst>
          <pc:docMk/>
          <pc:sldMk cId="3904358217" sldId="294"/>
        </pc:sldMkLst>
        <pc:spChg chg="mod">
          <ac:chgData name="Ifeanyi Nzegwu Edochie" userId="2f6cef23-e091-4b3f-a787-5c831fbb4361" providerId="ADAL" clId="{DE0E11CC-912F-4CAC-95A1-D8ED5357BFAC}" dt="2020-04-07T20:50:09.969" v="13259" actId="20577"/>
          <ac:spMkLst>
            <pc:docMk/>
            <pc:sldMk cId="3904358217" sldId="294"/>
            <ac:spMk id="2" creationId="{B12B4746-ECC0-4E91-8414-646C7B4F71E7}"/>
          </ac:spMkLst>
        </pc:spChg>
        <pc:spChg chg="add del mod">
          <ac:chgData name="Ifeanyi Nzegwu Edochie" userId="2f6cef23-e091-4b3f-a787-5c831fbb4361" providerId="ADAL" clId="{DE0E11CC-912F-4CAC-95A1-D8ED5357BFAC}" dt="2020-04-07T20:47:53.112" v="13250" actId="478"/>
          <ac:spMkLst>
            <pc:docMk/>
            <pc:sldMk cId="3904358217" sldId="294"/>
            <ac:spMk id="5" creationId="{7DB729C4-676F-4081-8105-9ED66ADF86F8}"/>
          </ac:spMkLst>
        </pc:spChg>
        <pc:picChg chg="del">
          <ac:chgData name="Ifeanyi Nzegwu Edochie" userId="2f6cef23-e091-4b3f-a787-5c831fbb4361" providerId="ADAL" clId="{DE0E11CC-912F-4CAC-95A1-D8ED5357BFAC}" dt="2020-04-07T20:47:19.563" v="13246" actId="478"/>
          <ac:picMkLst>
            <pc:docMk/>
            <pc:sldMk cId="3904358217" sldId="294"/>
            <ac:picMk id="4" creationId="{D00B6DE0-7DDA-439B-9FB0-291B7F12C56E}"/>
          </ac:picMkLst>
        </pc:picChg>
        <pc:picChg chg="add del mod">
          <ac:chgData name="Ifeanyi Nzegwu Edochie" userId="2f6cef23-e091-4b3f-a787-5c831fbb4361" providerId="ADAL" clId="{DE0E11CC-912F-4CAC-95A1-D8ED5357BFAC}" dt="2020-04-07T20:47:44.868" v="13249" actId="478"/>
          <ac:picMkLst>
            <pc:docMk/>
            <pc:sldMk cId="3904358217" sldId="294"/>
            <ac:picMk id="6" creationId="{01675580-45A0-4831-8552-3942A209D40A}"/>
          </ac:picMkLst>
        </pc:picChg>
        <pc:picChg chg="add mod">
          <ac:chgData name="Ifeanyi Nzegwu Edochie" userId="2f6cef23-e091-4b3f-a787-5c831fbb4361" providerId="ADAL" clId="{DE0E11CC-912F-4CAC-95A1-D8ED5357BFAC}" dt="2020-04-07T20:48:24.039" v="13252" actId="1076"/>
          <ac:picMkLst>
            <pc:docMk/>
            <pc:sldMk cId="3904358217" sldId="294"/>
            <ac:picMk id="7" creationId="{5D60F786-D80D-45FB-AA0C-E305E76C4D2B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0:54:23.412" v="13264" actId="1076"/>
        <pc:sldMkLst>
          <pc:docMk/>
          <pc:sldMk cId="2450711316" sldId="295"/>
        </pc:sldMkLst>
        <pc:spChg chg="mod">
          <ac:chgData name="Ifeanyi Nzegwu Edochie" userId="2f6cef23-e091-4b3f-a787-5c831fbb4361" providerId="ADAL" clId="{DE0E11CC-912F-4CAC-95A1-D8ED5357BFAC}" dt="2020-04-07T20:54:23.412" v="13264" actId="1076"/>
          <ac:spMkLst>
            <pc:docMk/>
            <pc:sldMk cId="2450711316" sldId="295"/>
            <ac:spMk id="2" creationId="{B12B4746-ECC0-4E91-8414-646C7B4F71E7}"/>
          </ac:spMkLst>
        </pc:spChg>
        <pc:spChg chg="add del mod">
          <ac:chgData name="Ifeanyi Nzegwu Edochie" userId="2f6cef23-e091-4b3f-a787-5c831fbb4361" providerId="ADAL" clId="{DE0E11CC-912F-4CAC-95A1-D8ED5357BFAC}" dt="2020-04-07T20:48:50.818" v="13254" actId="478"/>
          <ac:spMkLst>
            <pc:docMk/>
            <pc:sldMk cId="2450711316" sldId="295"/>
            <ac:spMk id="4" creationId="{BDF28CCF-CEB5-465B-89A1-D76052A2A773}"/>
          </ac:spMkLst>
        </pc:spChg>
        <pc:picChg chg="add mod">
          <ac:chgData name="Ifeanyi Nzegwu Edochie" userId="2f6cef23-e091-4b3f-a787-5c831fbb4361" providerId="ADAL" clId="{DE0E11CC-912F-4CAC-95A1-D8ED5357BFAC}" dt="2020-04-07T20:53:43.616" v="13263" actId="1076"/>
          <ac:picMkLst>
            <pc:docMk/>
            <pc:sldMk cId="2450711316" sldId="295"/>
            <ac:picMk id="5" creationId="{A1FD285A-369C-4D8D-80C7-FD2ABB793DDD}"/>
          </ac:picMkLst>
        </pc:picChg>
        <pc:picChg chg="del">
          <ac:chgData name="Ifeanyi Nzegwu Edochie" userId="2f6cef23-e091-4b3f-a787-5c831fbb4361" providerId="ADAL" clId="{DE0E11CC-912F-4CAC-95A1-D8ED5357BFAC}" dt="2020-04-07T20:48:43.556" v="13253" actId="478"/>
          <ac:picMkLst>
            <pc:docMk/>
            <pc:sldMk cId="2450711316" sldId="295"/>
            <ac:picMk id="6" creationId="{F79E4F76-19D6-4C7D-BB94-FB9F003920BB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0:57:31.156" v="13281" actId="1076"/>
        <pc:sldMkLst>
          <pc:docMk/>
          <pc:sldMk cId="1224756573" sldId="296"/>
        </pc:sldMkLst>
        <pc:spChg chg="mod">
          <ac:chgData name="Ifeanyi Nzegwu Edochie" userId="2f6cef23-e091-4b3f-a787-5c831fbb4361" providerId="ADAL" clId="{DE0E11CC-912F-4CAC-95A1-D8ED5357BFAC}" dt="2020-04-07T20:55:33.953" v="13277" actId="1076"/>
          <ac:spMkLst>
            <pc:docMk/>
            <pc:sldMk cId="1224756573" sldId="296"/>
            <ac:spMk id="2" creationId="{68999A7F-BAA3-4716-91F3-6956F529EFE0}"/>
          </ac:spMkLst>
        </pc:spChg>
        <pc:spChg chg="add del mod">
          <ac:chgData name="Ifeanyi Nzegwu Edochie" userId="2f6cef23-e091-4b3f-a787-5c831fbb4361" providerId="ADAL" clId="{DE0E11CC-912F-4CAC-95A1-D8ED5357BFAC}" dt="2020-04-07T20:55:23.902" v="13274" actId="478"/>
          <ac:spMkLst>
            <pc:docMk/>
            <pc:sldMk cId="1224756573" sldId="296"/>
            <ac:spMk id="6" creationId="{7F32ED90-B402-4CAB-B5AF-CC9930C732F3}"/>
          </ac:spMkLst>
        </pc:spChg>
        <pc:picChg chg="del">
          <ac:chgData name="Ifeanyi Nzegwu Edochie" userId="2f6cef23-e091-4b3f-a787-5c831fbb4361" providerId="ADAL" clId="{DE0E11CC-912F-4CAC-95A1-D8ED5357BFAC}" dt="2020-04-07T20:54:40.961" v="13273" actId="478"/>
          <ac:picMkLst>
            <pc:docMk/>
            <pc:sldMk cId="1224756573" sldId="296"/>
            <ac:picMk id="4" creationId="{D00F9480-26D8-4464-9E40-7C43C5F38863}"/>
          </ac:picMkLst>
        </pc:picChg>
        <pc:picChg chg="del mod">
          <ac:chgData name="Ifeanyi Nzegwu Edochie" userId="2f6cef23-e091-4b3f-a787-5c831fbb4361" providerId="ADAL" clId="{DE0E11CC-912F-4CAC-95A1-D8ED5357BFAC}" dt="2020-04-07T20:54:40.475" v="13272" actId="478"/>
          <ac:picMkLst>
            <pc:docMk/>
            <pc:sldMk cId="1224756573" sldId="296"/>
            <ac:picMk id="5" creationId="{F2272808-F47A-4B21-823B-00D51AAF3A5D}"/>
          </ac:picMkLst>
        </pc:picChg>
        <pc:picChg chg="add mod">
          <ac:chgData name="Ifeanyi Nzegwu Edochie" userId="2f6cef23-e091-4b3f-a787-5c831fbb4361" providerId="ADAL" clId="{DE0E11CC-912F-4CAC-95A1-D8ED5357BFAC}" dt="2020-04-07T20:55:41.151" v="13278" actId="1076"/>
          <ac:picMkLst>
            <pc:docMk/>
            <pc:sldMk cId="1224756573" sldId="296"/>
            <ac:picMk id="7" creationId="{432F73B1-178C-4F98-A9A9-22085A08297E}"/>
          </ac:picMkLst>
        </pc:picChg>
        <pc:picChg chg="add mod">
          <ac:chgData name="Ifeanyi Nzegwu Edochie" userId="2f6cef23-e091-4b3f-a787-5c831fbb4361" providerId="ADAL" clId="{DE0E11CC-912F-4CAC-95A1-D8ED5357BFAC}" dt="2020-04-07T20:57:31.156" v="13281" actId="1076"/>
          <ac:picMkLst>
            <pc:docMk/>
            <pc:sldMk cId="1224756573" sldId="296"/>
            <ac:picMk id="8" creationId="{AC52A4BC-C57F-4207-BAD9-B805ABDF1A5E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0:58:30.758" v="13289" actId="14100"/>
        <pc:sldMkLst>
          <pc:docMk/>
          <pc:sldMk cId="2390664284" sldId="297"/>
        </pc:sldMkLst>
        <pc:spChg chg="mod">
          <ac:chgData name="Ifeanyi Nzegwu Edochie" userId="2f6cef23-e091-4b3f-a787-5c831fbb4361" providerId="ADAL" clId="{DE0E11CC-912F-4CAC-95A1-D8ED5357BFAC}" dt="2020-04-07T20:57:42.068" v="13283" actId="20577"/>
          <ac:spMkLst>
            <pc:docMk/>
            <pc:sldMk cId="2390664284" sldId="297"/>
            <ac:spMk id="2" creationId="{047281BA-D9F0-482E-BBBA-23881DC33863}"/>
          </ac:spMkLst>
        </pc:spChg>
        <pc:spChg chg="add del mod">
          <ac:chgData name="Ifeanyi Nzegwu Edochie" userId="2f6cef23-e091-4b3f-a787-5c831fbb4361" providerId="ADAL" clId="{DE0E11CC-912F-4CAC-95A1-D8ED5357BFAC}" dt="2020-04-07T20:58:02.408" v="13286" actId="478"/>
          <ac:spMkLst>
            <pc:docMk/>
            <pc:sldMk cId="2390664284" sldId="297"/>
            <ac:spMk id="5" creationId="{3A79DF5F-14A1-4269-A9B0-5F7642A02532}"/>
          </ac:spMkLst>
        </pc:spChg>
        <pc:picChg chg="del mod">
          <ac:chgData name="Ifeanyi Nzegwu Edochie" userId="2f6cef23-e091-4b3f-a787-5c831fbb4361" providerId="ADAL" clId="{DE0E11CC-912F-4CAC-95A1-D8ED5357BFAC}" dt="2020-04-07T20:57:56.527" v="13285" actId="478"/>
          <ac:picMkLst>
            <pc:docMk/>
            <pc:sldMk cId="2390664284" sldId="297"/>
            <ac:picMk id="4" creationId="{5A94900E-89AE-49C9-BE3E-A0828F8D60E9}"/>
          </ac:picMkLst>
        </pc:picChg>
        <pc:picChg chg="add mod">
          <ac:chgData name="Ifeanyi Nzegwu Edochie" userId="2f6cef23-e091-4b3f-a787-5c831fbb4361" providerId="ADAL" clId="{DE0E11CC-912F-4CAC-95A1-D8ED5357BFAC}" dt="2020-04-07T20:58:30.758" v="13289" actId="14100"/>
          <ac:picMkLst>
            <pc:docMk/>
            <pc:sldMk cId="2390664284" sldId="297"/>
            <ac:picMk id="6" creationId="{071B65A8-82A7-47D5-B6D8-2FEBD5BDC974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1:05:34.619" v="13321" actId="1076"/>
        <pc:sldMkLst>
          <pc:docMk/>
          <pc:sldMk cId="730554415" sldId="298"/>
        </pc:sldMkLst>
        <pc:spChg chg="mod">
          <ac:chgData name="Ifeanyi Nzegwu Edochie" userId="2f6cef23-e091-4b3f-a787-5c831fbb4361" providerId="ADAL" clId="{DE0E11CC-912F-4CAC-95A1-D8ED5357BFAC}" dt="2020-04-07T20:59:18.662" v="13291" actId="20577"/>
          <ac:spMkLst>
            <pc:docMk/>
            <pc:sldMk cId="730554415" sldId="298"/>
            <ac:spMk id="2" creationId="{B12B4746-ECC0-4E91-8414-646C7B4F71E7}"/>
          </ac:spMkLst>
        </pc:spChg>
        <pc:picChg chg="add mod">
          <ac:chgData name="Ifeanyi Nzegwu Edochie" userId="2f6cef23-e091-4b3f-a787-5c831fbb4361" providerId="ADAL" clId="{DE0E11CC-912F-4CAC-95A1-D8ED5357BFAC}" dt="2020-04-07T21:05:34.619" v="13321" actId="1076"/>
          <ac:picMkLst>
            <pc:docMk/>
            <pc:sldMk cId="730554415" sldId="298"/>
            <ac:picMk id="3" creationId="{443096D3-EC5D-46C4-A0C6-4FC26621FE81}"/>
          </ac:picMkLst>
        </pc:picChg>
        <pc:picChg chg="del">
          <ac:chgData name="Ifeanyi Nzegwu Edochie" userId="2f6cef23-e091-4b3f-a787-5c831fbb4361" providerId="ADAL" clId="{DE0E11CC-912F-4CAC-95A1-D8ED5357BFAC}" dt="2020-04-07T21:05:27.081" v="13319" actId="478"/>
          <ac:picMkLst>
            <pc:docMk/>
            <pc:sldMk cId="730554415" sldId="298"/>
            <ac:picMk id="6" creationId="{63B16761-C7C0-4C1D-BCEA-250D59F403D0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1:06:03.673" v="13324" actId="1076"/>
        <pc:sldMkLst>
          <pc:docMk/>
          <pc:sldMk cId="138790242" sldId="299"/>
        </pc:sldMkLst>
        <pc:spChg chg="mod">
          <ac:chgData name="Ifeanyi Nzegwu Edochie" userId="2f6cef23-e091-4b3f-a787-5c831fbb4361" providerId="ADAL" clId="{DE0E11CC-912F-4CAC-95A1-D8ED5357BFAC}" dt="2020-04-07T21:02:56.338" v="13318" actId="20577"/>
          <ac:spMkLst>
            <pc:docMk/>
            <pc:sldMk cId="138790242" sldId="299"/>
            <ac:spMk id="2" creationId="{B12B4746-ECC0-4E91-8414-646C7B4F71E7}"/>
          </ac:spMkLst>
        </pc:spChg>
        <pc:picChg chg="add mod">
          <ac:chgData name="Ifeanyi Nzegwu Edochie" userId="2f6cef23-e091-4b3f-a787-5c831fbb4361" providerId="ADAL" clId="{DE0E11CC-912F-4CAC-95A1-D8ED5357BFAC}" dt="2020-04-07T21:06:03.673" v="13324" actId="1076"/>
          <ac:picMkLst>
            <pc:docMk/>
            <pc:sldMk cId="138790242" sldId="299"/>
            <ac:picMk id="3" creationId="{D5FDE00B-CD92-4CF4-A881-106914A0E9F2}"/>
          </ac:picMkLst>
        </pc:picChg>
        <pc:picChg chg="del">
          <ac:chgData name="Ifeanyi Nzegwu Edochie" userId="2f6cef23-e091-4b3f-a787-5c831fbb4361" providerId="ADAL" clId="{DE0E11CC-912F-4CAC-95A1-D8ED5357BFAC}" dt="2020-04-07T21:05:58.146" v="13322" actId="478"/>
          <ac:picMkLst>
            <pc:docMk/>
            <pc:sldMk cId="138790242" sldId="299"/>
            <ac:picMk id="5" creationId="{DEC13D5D-3C4E-4356-B790-5455EF727FCF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1:08:38.390" v="13333" actId="1076"/>
        <pc:sldMkLst>
          <pc:docMk/>
          <pc:sldMk cId="447982586" sldId="300"/>
        </pc:sldMkLst>
        <pc:spChg chg="mod">
          <ac:chgData name="Ifeanyi Nzegwu Edochie" userId="2f6cef23-e091-4b3f-a787-5c831fbb4361" providerId="ADAL" clId="{DE0E11CC-912F-4CAC-95A1-D8ED5357BFAC}" dt="2020-04-07T21:08:18.607" v="13331" actId="1076"/>
          <ac:spMkLst>
            <pc:docMk/>
            <pc:sldMk cId="447982586" sldId="300"/>
            <ac:spMk id="2" creationId="{68999A7F-BAA3-4716-91F3-6956F529EFE0}"/>
          </ac:spMkLst>
        </pc:spChg>
        <pc:picChg chg="add mod">
          <ac:chgData name="Ifeanyi Nzegwu Edochie" userId="2f6cef23-e091-4b3f-a787-5c831fbb4361" providerId="ADAL" clId="{DE0E11CC-912F-4CAC-95A1-D8ED5357BFAC}" dt="2020-04-07T21:08:38.390" v="13333" actId="1076"/>
          <ac:picMkLst>
            <pc:docMk/>
            <pc:sldMk cId="447982586" sldId="300"/>
            <ac:picMk id="3" creationId="{B94313EE-0DDB-435F-98ED-A8C6BCC7B0EA}"/>
          </ac:picMkLst>
        </pc:picChg>
        <pc:picChg chg="add mod">
          <ac:chgData name="Ifeanyi Nzegwu Edochie" userId="2f6cef23-e091-4b3f-a787-5c831fbb4361" providerId="ADAL" clId="{DE0E11CC-912F-4CAC-95A1-D8ED5357BFAC}" dt="2020-04-07T21:08:13.930" v="13330" actId="1076"/>
          <ac:picMkLst>
            <pc:docMk/>
            <pc:sldMk cId="447982586" sldId="300"/>
            <ac:picMk id="4" creationId="{FA0C76FA-889D-4F0C-8E15-466967788305}"/>
          </ac:picMkLst>
        </pc:picChg>
        <pc:picChg chg="del">
          <ac:chgData name="Ifeanyi Nzegwu Edochie" userId="2f6cef23-e091-4b3f-a787-5c831fbb4361" providerId="ADAL" clId="{DE0E11CC-912F-4CAC-95A1-D8ED5357BFAC}" dt="2020-04-07T21:06:30.040" v="13325" actId="478"/>
          <ac:picMkLst>
            <pc:docMk/>
            <pc:sldMk cId="447982586" sldId="300"/>
            <ac:picMk id="7" creationId="{54D2DB5F-CFFD-48A8-B95C-4DD43229B0ED}"/>
          </ac:picMkLst>
        </pc:picChg>
        <pc:picChg chg="del">
          <ac:chgData name="Ifeanyi Nzegwu Edochie" userId="2f6cef23-e091-4b3f-a787-5c831fbb4361" providerId="ADAL" clId="{DE0E11CC-912F-4CAC-95A1-D8ED5357BFAC}" dt="2020-04-07T21:06:45.953" v="13328" actId="478"/>
          <ac:picMkLst>
            <pc:docMk/>
            <pc:sldMk cId="447982586" sldId="300"/>
            <ac:picMk id="8" creationId="{06D6E197-6114-4D66-841E-C02C87F7BE21}"/>
          </ac:picMkLst>
        </pc:picChg>
      </pc:sldChg>
      <pc:sldChg chg="addSp delSp modSp add setBg">
        <pc:chgData name="Ifeanyi Nzegwu Edochie" userId="2f6cef23-e091-4b3f-a787-5c831fbb4361" providerId="ADAL" clId="{DE0E11CC-912F-4CAC-95A1-D8ED5357BFAC}" dt="2020-04-07T21:10:39.800" v="13339" actId="14100"/>
        <pc:sldMkLst>
          <pc:docMk/>
          <pc:sldMk cId="4123421665" sldId="301"/>
        </pc:sldMkLst>
        <pc:spChg chg="mod">
          <ac:chgData name="Ifeanyi Nzegwu Edochie" userId="2f6cef23-e091-4b3f-a787-5c831fbb4361" providerId="ADAL" clId="{DE0E11CC-912F-4CAC-95A1-D8ED5357BFAC}" dt="2020-04-07T21:02:28.745" v="13310" actId="20577"/>
          <ac:spMkLst>
            <pc:docMk/>
            <pc:sldMk cId="4123421665" sldId="301"/>
            <ac:spMk id="2" creationId="{047281BA-D9F0-482E-BBBA-23881DC33863}"/>
          </ac:spMkLst>
        </pc:spChg>
        <pc:spChg chg="add del mod">
          <ac:chgData name="Ifeanyi Nzegwu Edochie" userId="2f6cef23-e091-4b3f-a787-5c831fbb4361" providerId="ADAL" clId="{DE0E11CC-912F-4CAC-95A1-D8ED5357BFAC}" dt="2020-04-07T21:09:07.145" v="13336" actId="478"/>
          <ac:spMkLst>
            <pc:docMk/>
            <pc:sldMk cId="4123421665" sldId="301"/>
            <ac:spMk id="4" creationId="{6746311A-E4F6-4556-9630-68103731514D}"/>
          </ac:spMkLst>
        </pc:spChg>
        <pc:picChg chg="add mod">
          <ac:chgData name="Ifeanyi Nzegwu Edochie" userId="2f6cef23-e091-4b3f-a787-5c831fbb4361" providerId="ADAL" clId="{DE0E11CC-912F-4CAC-95A1-D8ED5357BFAC}" dt="2020-04-07T21:10:39.800" v="13339" actId="14100"/>
          <ac:picMkLst>
            <pc:docMk/>
            <pc:sldMk cId="4123421665" sldId="301"/>
            <ac:picMk id="5" creationId="{85A7688B-16A9-4996-BB76-CB782B58BDC7}"/>
          </ac:picMkLst>
        </pc:picChg>
        <pc:picChg chg="del mod">
          <ac:chgData name="Ifeanyi Nzegwu Edochie" userId="2f6cef23-e091-4b3f-a787-5c831fbb4361" providerId="ADAL" clId="{DE0E11CC-912F-4CAC-95A1-D8ED5357BFAC}" dt="2020-04-07T21:09:04.125" v="13335" actId="478"/>
          <ac:picMkLst>
            <pc:docMk/>
            <pc:sldMk cId="4123421665" sldId="301"/>
            <ac:picMk id="6" creationId="{59AF415D-1364-495B-A7F8-9FCE01546D48}"/>
          </ac:picMkLst>
        </pc:picChg>
      </pc:sldChg>
      <pc:sldChg chg="modSp add">
        <pc:chgData name="Ifeanyi Nzegwu Edochie" userId="2f6cef23-e091-4b3f-a787-5c831fbb4361" providerId="ADAL" clId="{DE0E11CC-912F-4CAC-95A1-D8ED5357BFAC}" dt="2020-04-07T21:14:42.896" v="13553" actId="20577"/>
        <pc:sldMkLst>
          <pc:docMk/>
          <pc:sldMk cId="3194222116" sldId="302"/>
        </pc:sldMkLst>
        <pc:spChg chg="mod">
          <ac:chgData name="Ifeanyi Nzegwu Edochie" userId="2f6cef23-e091-4b3f-a787-5c831fbb4361" providerId="ADAL" clId="{DE0E11CC-912F-4CAC-95A1-D8ED5357BFAC}" dt="2020-04-07T21:14:28.350" v="13506" actId="20577"/>
          <ac:spMkLst>
            <pc:docMk/>
            <pc:sldMk cId="3194222116" sldId="302"/>
            <ac:spMk id="2" creationId="{F00B7538-8B75-4FAB-8BC3-3C2AE2F68DE3}"/>
          </ac:spMkLst>
        </pc:spChg>
        <pc:spChg chg="mod">
          <ac:chgData name="Ifeanyi Nzegwu Edochie" userId="2f6cef23-e091-4b3f-a787-5c831fbb4361" providerId="ADAL" clId="{DE0E11CC-912F-4CAC-95A1-D8ED5357BFAC}" dt="2020-04-07T21:14:42.896" v="13553" actId="20577"/>
          <ac:spMkLst>
            <pc:docMk/>
            <pc:sldMk cId="3194222116" sldId="302"/>
            <ac:spMk id="3" creationId="{C078542F-714F-46D2-BB43-0BA12C95AE70}"/>
          </ac:spMkLst>
        </pc:spChg>
      </pc:sldChg>
      <pc:sldChg chg="add del">
        <pc:chgData name="Ifeanyi Nzegwu Edochie" userId="2f6cef23-e091-4b3f-a787-5c831fbb4361" providerId="ADAL" clId="{DE0E11CC-912F-4CAC-95A1-D8ED5357BFAC}" dt="2020-04-07T21:20:51.912" v="13607" actId="2696"/>
        <pc:sldMkLst>
          <pc:docMk/>
          <pc:sldMk cId="3734781330" sldId="303"/>
        </pc:sldMkLst>
      </pc:sldChg>
      <pc:sldChg chg="addSp delSp modSp add del">
        <pc:chgData name="Ifeanyi Nzegwu Edochie" userId="2f6cef23-e091-4b3f-a787-5c831fbb4361" providerId="ADAL" clId="{DE0E11CC-912F-4CAC-95A1-D8ED5357BFAC}" dt="2020-04-07T21:14:21.339" v="13505" actId="2696"/>
        <pc:sldMkLst>
          <pc:docMk/>
          <pc:sldMk cId="4115676854" sldId="303"/>
        </pc:sldMkLst>
        <pc:spChg chg="mod">
          <ac:chgData name="Ifeanyi Nzegwu Edochie" userId="2f6cef23-e091-4b3f-a787-5c831fbb4361" providerId="ADAL" clId="{DE0E11CC-912F-4CAC-95A1-D8ED5357BFAC}" dt="2020-04-07T21:14:04.951" v="13502" actId="20577"/>
          <ac:spMkLst>
            <pc:docMk/>
            <pc:sldMk cId="4115676854" sldId="303"/>
            <ac:spMk id="2" creationId="{5BA83792-A194-4F71-856E-6250391974DA}"/>
          </ac:spMkLst>
        </pc:spChg>
        <pc:spChg chg="add mod">
          <ac:chgData name="Ifeanyi Nzegwu Edochie" userId="2f6cef23-e091-4b3f-a787-5c831fbb4361" providerId="ADAL" clId="{DE0E11CC-912F-4CAC-95A1-D8ED5357BFAC}" dt="2020-04-07T21:14:08.088" v="13503" actId="478"/>
          <ac:spMkLst>
            <pc:docMk/>
            <pc:sldMk cId="4115676854" sldId="303"/>
            <ac:spMk id="3" creationId="{354FCDCD-3C85-44E9-8D82-0BDB6098102D}"/>
          </ac:spMkLst>
        </pc:spChg>
        <pc:picChg chg="del">
          <ac:chgData name="Ifeanyi Nzegwu Edochie" userId="2f6cef23-e091-4b3f-a787-5c831fbb4361" providerId="ADAL" clId="{DE0E11CC-912F-4CAC-95A1-D8ED5357BFAC}" dt="2020-04-07T21:14:08.088" v="13503" actId="478"/>
          <ac:picMkLst>
            <pc:docMk/>
            <pc:sldMk cId="4115676854" sldId="303"/>
            <ac:picMk id="1026" creationId="{D96438CB-2312-492C-A080-DF2180E798D3}"/>
          </ac:picMkLst>
        </pc:picChg>
      </pc:sldChg>
      <pc:sldChg chg="addSp delSp modSp add ord">
        <pc:chgData name="Ifeanyi Nzegwu Edochie" userId="2f6cef23-e091-4b3f-a787-5c831fbb4361" providerId="ADAL" clId="{DE0E11CC-912F-4CAC-95A1-D8ED5357BFAC}" dt="2020-04-08T05:32:25.980" v="14255" actId="20577"/>
        <pc:sldMkLst>
          <pc:docMk/>
          <pc:sldMk cId="1111804437" sldId="304"/>
        </pc:sldMkLst>
        <pc:spChg chg="mod">
          <ac:chgData name="Ifeanyi Nzegwu Edochie" userId="2f6cef23-e091-4b3f-a787-5c831fbb4361" providerId="ADAL" clId="{DE0E11CC-912F-4CAC-95A1-D8ED5357BFAC}" dt="2020-04-08T05:32:25.980" v="14255" actId="20577"/>
          <ac:spMkLst>
            <pc:docMk/>
            <pc:sldMk cId="1111804437" sldId="304"/>
            <ac:spMk id="2" creationId="{047281BA-D9F0-482E-BBBA-23881DC33863}"/>
          </ac:spMkLst>
        </pc:spChg>
        <pc:spChg chg="add del mod">
          <ac:chgData name="Ifeanyi Nzegwu Edochie" userId="2f6cef23-e091-4b3f-a787-5c831fbb4361" providerId="ADAL" clId="{DE0E11CC-912F-4CAC-95A1-D8ED5357BFAC}" dt="2020-04-07T21:15:24.218" v="13582" actId="478"/>
          <ac:spMkLst>
            <pc:docMk/>
            <pc:sldMk cId="1111804437" sldId="304"/>
            <ac:spMk id="4" creationId="{B9C24476-A7CF-4A62-AF00-554CC3B5207C}"/>
          </ac:spMkLst>
        </pc:spChg>
        <pc:picChg chg="add mod">
          <ac:chgData name="Ifeanyi Nzegwu Edochie" userId="2f6cef23-e091-4b3f-a787-5c831fbb4361" providerId="ADAL" clId="{DE0E11CC-912F-4CAC-95A1-D8ED5357BFAC}" dt="2020-04-07T21:16:11.636" v="13584" actId="1076"/>
          <ac:picMkLst>
            <pc:docMk/>
            <pc:sldMk cId="1111804437" sldId="304"/>
            <ac:picMk id="5" creationId="{50E36793-8426-467F-9CCA-2A68BB8293F9}"/>
          </ac:picMkLst>
        </pc:picChg>
        <pc:picChg chg="del">
          <ac:chgData name="Ifeanyi Nzegwu Edochie" userId="2f6cef23-e091-4b3f-a787-5c831fbb4361" providerId="ADAL" clId="{DE0E11CC-912F-4CAC-95A1-D8ED5357BFAC}" dt="2020-04-07T21:15:18.366" v="13581" actId="478"/>
          <ac:picMkLst>
            <pc:docMk/>
            <pc:sldMk cId="1111804437" sldId="304"/>
            <ac:picMk id="6" creationId="{59AF415D-1364-495B-A7F8-9FCE01546D48}"/>
          </ac:picMkLst>
        </pc:picChg>
      </pc:sldChg>
      <pc:sldChg chg="addSp delSp modSp add ord">
        <pc:chgData name="Ifeanyi Nzegwu Edochie" userId="2f6cef23-e091-4b3f-a787-5c831fbb4361" providerId="ADAL" clId="{DE0E11CC-912F-4CAC-95A1-D8ED5357BFAC}" dt="2020-04-08T06:05:20.031" v="14574" actId="20577"/>
        <pc:sldMkLst>
          <pc:docMk/>
          <pc:sldMk cId="2003438221" sldId="305"/>
        </pc:sldMkLst>
        <pc:spChg chg="mod">
          <ac:chgData name="Ifeanyi Nzegwu Edochie" userId="2f6cef23-e091-4b3f-a787-5c831fbb4361" providerId="ADAL" clId="{DE0E11CC-912F-4CAC-95A1-D8ED5357BFAC}" dt="2020-04-08T06:05:20.031" v="14574" actId="20577"/>
          <ac:spMkLst>
            <pc:docMk/>
            <pc:sldMk cId="2003438221" sldId="305"/>
            <ac:spMk id="2" creationId="{047281BA-D9F0-482E-BBBA-23881DC33863}"/>
          </ac:spMkLst>
        </pc:spChg>
        <pc:picChg chg="add mod">
          <ac:chgData name="Ifeanyi Nzegwu Edochie" userId="2f6cef23-e091-4b3f-a787-5c831fbb4361" providerId="ADAL" clId="{DE0E11CC-912F-4CAC-95A1-D8ED5357BFAC}" dt="2020-04-07T21:20:09.378" v="13605" actId="1076"/>
          <ac:picMkLst>
            <pc:docMk/>
            <pc:sldMk cId="2003438221" sldId="305"/>
            <ac:picMk id="4" creationId="{27C596C7-BCE4-4BEF-9D60-3C80F72E259A}"/>
          </ac:picMkLst>
        </pc:picChg>
        <pc:picChg chg="del">
          <ac:chgData name="Ifeanyi Nzegwu Edochie" userId="2f6cef23-e091-4b3f-a787-5c831fbb4361" providerId="ADAL" clId="{DE0E11CC-912F-4CAC-95A1-D8ED5357BFAC}" dt="2020-04-07T21:20:03.727" v="13603" actId="478"/>
          <ac:picMkLst>
            <pc:docMk/>
            <pc:sldMk cId="2003438221" sldId="305"/>
            <ac:picMk id="5" creationId="{50E36793-8426-467F-9CCA-2A68BB8293F9}"/>
          </ac:picMkLst>
        </pc:picChg>
      </pc:sldChg>
      <pc:sldChg chg="addSp delSp modSp add">
        <pc:chgData name="Ifeanyi Nzegwu Edochie" userId="2f6cef23-e091-4b3f-a787-5c831fbb4361" providerId="ADAL" clId="{DE0E11CC-912F-4CAC-95A1-D8ED5357BFAC}" dt="2020-04-08T07:55:46.145" v="15445" actId="1076"/>
        <pc:sldMkLst>
          <pc:docMk/>
          <pc:sldMk cId="60035445" sldId="306"/>
        </pc:sldMkLst>
        <pc:spChg chg="mod">
          <ac:chgData name="Ifeanyi Nzegwu Edochie" userId="2f6cef23-e091-4b3f-a787-5c831fbb4361" providerId="ADAL" clId="{DE0E11CC-912F-4CAC-95A1-D8ED5357BFAC}" dt="2020-04-08T07:51:45.530" v="15377" actId="20577"/>
          <ac:spMkLst>
            <pc:docMk/>
            <pc:sldMk cId="60035445" sldId="306"/>
            <ac:spMk id="2" creationId="{047281BA-D9F0-482E-BBBA-23881DC33863}"/>
          </ac:spMkLst>
        </pc:spChg>
        <pc:picChg chg="add del mod">
          <ac:chgData name="Ifeanyi Nzegwu Edochie" userId="2f6cef23-e091-4b3f-a787-5c831fbb4361" providerId="ADAL" clId="{DE0E11CC-912F-4CAC-95A1-D8ED5357BFAC}" dt="2020-04-08T07:52:26.412" v="15378" actId="478"/>
          <ac:picMkLst>
            <pc:docMk/>
            <pc:sldMk cId="60035445" sldId="306"/>
            <ac:picMk id="3" creationId="{17FFA4BE-3EC2-492D-95E8-39644126D591}"/>
          </ac:picMkLst>
        </pc:picChg>
        <pc:picChg chg="del">
          <ac:chgData name="Ifeanyi Nzegwu Edochie" userId="2f6cef23-e091-4b3f-a787-5c831fbb4361" providerId="ADAL" clId="{DE0E11CC-912F-4CAC-95A1-D8ED5357BFAC}" dt="2020-04-07T21:31:47.005" v="13845" actId="478"/>
          <ac:picMkLst>
            <pc:docMk/>
            <pc:sldMk cId="60035445" sldId="306"/>
            <ac:picMk id="4" creationId="{27C596C7-BCE4-4BEF-9D60-3C80F72E259A}"/>
          </ac:picMkLst>
        </pc:picChg>
        <pc:picChg chg="add del mod">
          <ac:chgData name="Ifeanyi Nzegwu Edochie" userId="2f6cef23-e091-4b3f-a787-5c831fbb4361" providerId="ADAL" clId="{DE0E11CC-912F-4CAC-95A1-D8ED5357BFAC}" dt="2020-04-08T06:54:31.669" v="14901" actId="478"/>
          <ac:picMkLst>
            <pc:docMk/>
            <pc:sldMk cId="60035445" sldId="306"/>
            <ac:picMk id="5" creationId="{7137E1E2-A51E-4170-9FD2-C236EB77BBB0}"/>
          </ac:picMkLst>
        </pc:picChg>
        <pc:picChg chg="add mod">
          <ac:chgData name="Ifeanyi Nzegwu Edochie" userId="2f6cef23-e091-4b3f-a787-5c831fbb4361" providerId="ADAL" clId="{DE0E11CC-912F-4CAC-95A1-D8ED5357BFAC}" dt="2020-04-08T07:55:46.145" v="15445" actId="1076"/>
          <ac:picMkLst>
            <pc:docMk/>
            <pc:sldMk cId="60035445" sldId="306"/>
            <ac:picMk id="6" creationId="{E97D12FA-2444-476B-B5BC-74C4588B4B50}"/>
          </ac:picMkLst>
        </pc:picChg>
      </pc:sldChg>
      <pc:sldChg chg="modSp add del">
        <pc:chgData name="Ifeanyi Nzegwu Edochie" userId="2f6cef23-e091-4b3f-a787-5c831fbb4361" providerId="ADAL" clId="{DE0E11CC-912F-4CAC-95A1-D8ED5357BFAC}" dt="2020-04-07T21:29:30.962" v="13838" actId="2696"/>
        <pc:sldMkLst>
          <pc:docMk/>
          <pc:sldMk cId="3057602358" sldId="306"/>
        </pc:sldMkLst>
        <pc:spChg chg="mod">
          <ac:chgData name="Ifeanyi Nzegwu Edochie" userId="2f6cef23-e091-4b3f-a787-5c831fbb4361" providerId="ADAL" clId="{DE0E11CC-912F-4CAC-95A1-D8ED5357BFAC}" dt="2020-04-07T21:27:04.263" v="13817" actId="20577"/>
          <ac:spMkLst>
            <pc:docMk/>
            <pc:sldMk cId="3057602358" sldId="306"/>
            <ac:spMk id="2" creationId="{B12B4746-ECC0-4E91-8414-646C7B4F71E7}"/>
          </ac:spMkLst>
        </pc:spChg>
      </pc:sldChg>
      <pc:sldChg chg="add del">
        <pc:chgData name="Ifeanyi Nzegwu Edochie" userId="2f6cef23-e091-4b3f-a787-5c831fbb4361" providerId="ADAL" clId="{DE0E11CC-912F-4CAC-95A1-D8ED5357BFAC}" dt="2020-04-07T21:21:25.984" v="13611" actId="2696"/>
        <pc:sldMkLst>
          <pc:docMk/>
          <pc:sldMk cId="3313238773" sldId="306"/>
        </pc:sldMkLst>
      </pc:sldChg>
      <pc:sldChg chg="modSp add del">
        <pc:chgData name="Ifeanyi Nzegwu Edochie" userId="2f6cef23-e091-4b3f-a787-5c831fbb4361" providerId="ADAL" clId="{DE0E11CC-912F-4CAC-95A1-D8ED5357BFAC}" dt="2020-04-07T21:23:28.176" v="13736" actId="2696"/>
        <pc:sldMkLst>
          <pc:docMk/>
          <pc:sldMk cId="61970305" sldId="307"/>
        </pc:sldMkLst>
        <pc:spChg chg="mod">
          <ac:chgData name="Ifeanyi Nzegwu Edochie" userId="2f6cef23-e091-4b3f-a787-5c831fbb4361" providerId="ADAL" clId="{DE0E11CC-912F-4CAC-95A1-D8ED5357BFAC}" dt="2020-04-07T21:21:43.503" v="13652" actId="20577"/>
          <ac:spMkLst>
            <pc:docMk/>
            <pc:sldMk cId="61970305" sldId="307"/>
            <ac:spMk id="2" creationId="{F00B7538-8B75-4FAB-8BC3-3C2AE2F68DE3}"/>
          </ac:spMkLst>
        </pc:spChg>
        <pc:spChg chg="mod">
          <ac:chgData name="Ifeanyi Nzegwu Edochie" userId="2f6cef23-e091-4b3f-a787-5c831fbb4361" providerId="ADAL" clId="{DE0E11CC-912F-4CAC-95A1-D8ED5357BFAC}" dt="2020-04-07T21:21:53.639" v="13656" actId="20577"/>
          <ac:spMkLst>
            <pc:docMk/>
            <pc:sldMk cId="61970305" sldId="307"/>
            <ac:spMk id="3" creationId="{C078542F-714F-46D2-BB43-0BA12C95AE70}"/>
          </ac:spMkLst>
        </pc:spChg>
      </pc:sldChg>
      <pc:sldChg chg="modSp add del">
        <pc:chgData name="Ifeanyi Nzegwu Edochie" userId="2f6cef23-e091-4b3f-a787-5c831fbb4361" providerId="ADAL" clId="{DE0E11CC-912F-4CAC-95A1-D8ED5357BFAC}" dt="2020-04-08T07:51:26.591" v="15374" actId="2696"/>
        <pc:sldMkLst>
          <pc:docMk/>
          <pc:sldMk cId="2029414274" sldId="307"/>
        </pc:sldMkLst>
        <pc:spChg chg="mod">
          <ac:chgData name="Ifeanyi Nzegwu Edochie" userId="2f6cef23-e091-4b3f-a787-5c831fbb4361" providerId="ADAL" clId="{DE0E11CC-912F-4CAC-95A1-D8ED5357BFAC}" dt="2020-04-08T05:28:14.341" v="14033" actId="20577"/>
          <ac:spMkLst>
            <pc:docMk/>
            <pc:sldMk cId="2029414274" sldId="307"/>
            <ac:spMk id="2" creationId="{59589EB3-F7CD-41B0-931D-384D8B3F1AA9}"/>
          </ac:spMkLst>
        </pc:spChg>
        <pc:spChg chg="mod">
          <ac:chgData name="Ifeanyi Nzegwu Edochie" userId="2f6cef23-e091-4b3f-a787-5c831fbb4361" providerId="ADAL" clId="{DE0E11CC-912F-4CAC-95A1-D8ED5357BFAC}" dt="2020-04-08T05:29:28.365" v="14226" actId="20577"/>
          <ac:spMkLst>
            <pc:docMk/>
            <pc:sldMk cId="2029414274" sldId="307"/>
            <ac:spMk id="3" creationId="{1BD9637C-BC91-4CE0-A283-B6803DBBA297}"/>
          </ac:spMkLst>
        </pc:spChg>
      </pc:sldChg>
      <pc:sldChg chg="modSp add del">
        <pc:chgData name="Ifeanyi Nzegwu Edochie" userId="2f6cef23-e091-4b3f-a787-5c831fbb4361" providerId="ADAL" clId="{DE0E11CC-912F-4CAC-95A1-D8ED5357BFAC}" dt="2020-04-07T21:29:30.030" v="13837" actId="2696"/>
        <pc:sldMkLst>
          <pc:docMk/>
          <pc:sldMk cId="2320185500" sldId="307"/>
        </pc:sldMkLst>
        <pc:spChg chg="mod">
          <ac:chgData name="Ifeanyi Nzegwu Edochie" userId="2f6cef23-e091-4b3f-a787-5c831fbb4361" providerId="ADAL" clId="{DE0E11CC-912F-4CAC-95A1-D8ED5357BFAC}" dt="2020-04-07T21:27:07.792" v="13819" actId="20577"/>
          <ac:spMkLst>
            <pc:docMk/>
            <pc:sldMk cId="2320185500" sldId="307"/>
            <ac:spMk id="2" creationId="{B12B4746-ECC0-4E91-8414-646C7B4F71E7}"/>
          </ac:spMkLst>
        </pc:spChg>
      </pc:sldChg>
      <pc:sldChg chg="addSp delSp modSp add modNotesTx">
        <pc:chgData name="Ifeanyi Nzegwu Edochie" userId="2f6cef23-e091-4b3f-a787-5c831fbb4361" providerId="ADAL" clId="{DE0E11CC-912F-4CAC-95A1-D8ED5357BFAC}" dt="2020-04-08T08:26:36.959" v="15678" actId="6549"/>
        <pc:sldMkLst>
          <pc:docMk/>
          <pc:sldMk cId="572475538" sldId="308"/>
        </pc:sldMkLst>
        <pc:spChg chg="mod">
          <ac:chgData name="Ifeanyi Nzegwu Edochie" userId="2f6cef23-e091-4b3f-a787-5c831fbb4361" providerId="ADAL" clId="{DE0E11CC-912F-4CAC-95A1-D8ED5357BFAC}" dt="2020-04-08T05:29:47.224" v="14249" actId="20577"/>
          <ac:spMkLst>
            <pc:docMk/>
            <pc:sldMk cId="572475538" sldId="308"/>
            <ac:spMk id="2" creationId="{04B1EC53-1C14-455B-9CE2-471DBDEAB0C7}"/>
          </ac:spMkLst>
        </pc:spChg>
        <pc:spChg chg="del">
          <ac:chgData name="Ifeanyi Nzegwu Edochie" userId="2f6cef23-e091-4b3f-a787-5c831fbb4361" providerId="ADAL" clId="{DE0E11CC-912F-4CAC-95A1-D8ED5357BFAC}" dt="2020-04-08T05:36:15.590" v="14258" actId="3680"/>
          <ac:spMkLst>
            <pc:docMk/>
            <pc:sldMk cId="572475538" sldId="308"/>
            <ac:spMk id="3" creationId="{DF126AE3-764A-4222-B303-67FBAC4933BA}"/>
          </ac:spMkLst>
        </pc:spChg>
        <pc:graphicFrameChg chg="add mod modGraphic">
          <ac:chgData name="Ifeanyi Nzegwu Edochie" userId="2f6cef23-e091-4b3f-a787-5c831fbb4361" providerId="ADAL" clId="{DE0E11CC-912F-4CAC-95A1-D8ED5357BFAC}" dt="2020-04-08T07:38:53.417" v="14999" actId="13926"/>
          <ac:graphicFrameMkLst>
            <pc:docMk/>
            <pc:sldMk cId="572475538" sldId="308"/>
            <ac:graphicFrameMk id="4" creationId="{E5745CEB-0758-44C5-9A98-190095E96F25}"/>
          </ac:graphicFrameMkLst>
        </pc:graphicFrameChg>
        <pc:picChg chg="add del mod">
          <ac:chgData name="Ifeanyi Nzegwu Edochie" userId="2f6cef23-e091-4b3f-a787-5c831fbb4361" providerId="ADAL" clId="{DE0E11CC-912F-4CAC-95A1-D8ED5357BFAC}" dt="2020-04-08T06:56:13.014" v="14946" actId="478"/>
          <ac:picMkLst>
            <pc:docMk/>
            <pc:sldMk cId="572475538" sldId="308"/>
            <ac:picMk id="5" creationId="{7C539B0E-FD7A-4BF6-9670-2F7121ECFF58}"/>
          </ac:picMkLst>
        </pc:picChg>
      </pc:sldChg>
      <pc:sldChg chg="modSp add del">
        <pc:chgData name="Ifeanyi Nzegwu Edochie" userId="2f6cef23-e091-4b3f-a787-5c831fbb4361" providerId="ADAL" clId="{DE0E11CC-912F-4CAC-95A1-D8ED5357BFAC}" dt="2020-04-07T21:29:29.101" v="13836" actId="2696"/>
        <pc:sldMkLst>
          <pc:docMk/>
          <pc:sldMk cId="1872109319" sldId="308"/>
        </pc:sldMkLst>
        <pc:spChg chg="mod">
          <ac:chgData name="Ifeanyi Nzegwu Edochie" userId="2f6cef23-e091-4b3f-a787-5c831fbb4361" providerId="ADAL" clId="{DE0E11CC-912F-4CAC-95A1-D8ED5357BFAC}" dt="2020-04-07T21:27:16.570" v="13823" actId="20577"/>
          <ac:spMkLst>
            <pc:docMk/>
            <pc:sldMk cId="1872109319" sldId="308"/>
            <ac:spMk id="2" creationId="{68999A7F-BAA3-4716-91F3-6956F529EFE0}"/>
          </ac:spMkLst>
        </pc:spChg>
      </pc:sldChg>
      <pc:sldChg chg="addSp delSp modSp add">
        <pc:chgData name="Ifeanyi Nzegwu Edochie" userId="2f6cef23-e091-4b3f-a787-5c831fbb4361" providerId="ADAL" clId="{DE0E11CC-912F-4CAC-95A1-D8ED5357BFAC}" dt="2020-04-08T06:04:19.423" v="14460" actId="20577"/>
        <pc:sldMkLst>
          <pc:docMk/>
          <pc:sldMk cId="714470504" sldId="309"/>
        </pc:sldMkLst>
        <pc:spChg chg="mod">
          <ac:chgData name="Ifeanyi Nzegwu Edochie" userId="2f6cef23-e091-4b3f-a787-5c831fbb4361" providerId="ADAL" clId="{DE0E11CC-912F-4CAC-95A1-D8ED5357BFAC}" dt="2020-04-08T06:04:19.423" v="14460" actId="20577"/>
          <ac:spMkLst>
            <pc:docMk/>
            <pc:sldMk cId="714470504" sldId="309"/>
            <ac:spMk id="2" creationId="{047281BA-D9F0-482E-BBBA-23881DC33863}"/>
          </ac:spMkLst>
        </pc:spChg>
        <pc:picChg chg="del">
          <ac:chgData name="Ifeanyi Nzegwu Edochie" userId="2f6cef23-e091-4b3f-a787-5c831fbb4361" providerId="ADAL" clId="{DE0E11CC-912F-4CAC-95A1-D8ED5357BFAC}" dt="2020-04-08T06:03:09.954" v="14395" actId="478"/>
          <ac:picMkLst>
            <pc:docMk/>
            <pc:sldMk cId="714470504" sldId="309"/>
            <ac:picMk id="4" creationId="{27C596C7-BCE4-4BEF-9D60-3C80F72E259A}"/>
          </ac:picMkLst>
        </pc:picChg>
        <pc:picChg chg="add">
          <ac:chgData name="Ifeanyi Nzegwu Edochie" userId="2f6cef23-e091-4b3f-a787-5c831fbb4361" providerId="ADAL" clId="{DE0E11CC-912F-4CAC-95A1-D8ED5357BFAC}" dt="2020-04-08T06:03:35.748" v="14398"/>
          <ac:picMkLst>
            <pc:docMk/>
            <pc:sldMk cId="714470504" sldId="309"/>
            <ac:picMk id="5" creationId="{F493E628-D4D3-45C7-BB6F-54AF23DD8703}"/>
          </ac:picMkLst>
        </pc:picChg>
      </pc:sldChg>
      <pc:sldChg chg="modSp add del">
        <pc:chgData name="Ifeanyi Nzegwu Edochie" userId="2f6cef23-e091-4b3f-a787-5c831fbb4361" providerId="ADAL" clId="{DE0E11CC-912F-4CAC-95A1-D8ED5357BFAC}" dt="2020-04-07T21:29:35.539" v="13839" actId="2696"/>
        <pc:sldMkLst>
          <pc:docMk/>
          <pc:sldMk cId="1919441438" sldId="309"/>
        </pc:sldMkLst>
        <pc:spChg chg="mod">
          <ac:chgData name="Ifeanyi Nzegwu Edochie" userId="2f6cef23-e091-4b3f-a787-5c831fbb4361" providerId="ADAL" clId="{DE0E11CC-912F-4CAC-95A1-D8ED5357BFAC}" dt="2020-04-07T21:27:20.350" v="13825" actId="20577"/>
          <ac:spMkLst>
            <pc:docMk/>
            <pc:sldMk cId="1919441438" sldId="309"/>
            <ac:spMk id="2" creationId="{047281BA-D9F0-482E-BBBA-23881DC33863}"/>
          </ac:spMkLst>
        </pc:spChg>
      </pc:sldChg>
      <pc:sldChg chg="modSp add del">
        <pc:chgData name="Ifeanyi Nzegwu Edochie" userId="2f6cef23-e091-4b3f-a787-5c831fbb4361" providerId="ADAL" clId="{DE0E11CC-912F-4CAC-95A1-D8ED5357BFAC}" dt="2020-04-07T21:29:36.739" v="13840" actId="2696"/>
        <pc:sldMkLst>
          <pc:docMk/>
          <pc:sldMk cId="219377992" sldId="310"/>
        </pc:sldMkLst>
        <pc:spChg chg="mod">
          <ac:chgData name="Ifeanyi Nzegwu Edochie" userId="2f6cef23-e091-4b3f-a787-5c831fbb4361" providerId="ADAL" clId="{DE0E11CC-912F-4CAC-95A1-D8ED5357BFAC}" dt="2020-04-07T21:27:23.927" v="13827" actId="20577"/>
          <ac:spMkLst>
            <pc:docMk/>
            <pc:sldMk cId="219377992" sldId="310"/>
            <ac:spMk id="2" creationId="{B12B4746-ECC0-4E91-8414-646C7B4F71E7}"/>
          </ac:spMkLst>
        </pc:spChg>
      </pc:sldChg>
      <pc:sldChg chg="add">
        <pc:chgData name="Ifeanyi Nzegwu Edochie" userId="2f6cef23-e091-4b3f-a787-5c831fbb4361" providerId="ADAL" clId="{DE0E11CC-912F-4CAC-95A1-D8ED5357BFAC}" dt="2020-04-08T07:51:41.585" v="15375"/>
        <pc:sldMkLst>
          <pc:docMk/>
          <pc:sldMk cId="3843429146" sldId="310"/>
        </pc:sldMkLst>
      </pc:sldChg>
      <pc:sldChg chg="add del">
        <pc:chgData name="Ifeanyi Nzegwu Edochie" userId="2f6cef23-e091-4b3f-a787-5c831fbb4361" providerId="ADAL" clId="{DE0E11CC-912F-4CAC-95A1-D8ED5357BFAC}" dt="2020-04-08T06:03:20.454" v="14397" actId="2696"/>
        <pc:sldMkLst>
          <pc:docMk/>
          <pc:sldMk cId="4180219876" sldId="310"/>
        </pc:sldMkLst>
      </pc:sldChg>
      <pc:sldChg chg="addSp modSp add modNotesTx">
        <pc:chgData name="Ifeanyi Nzegwu Edochie" userId="2f6cef23-e091-4b3f-a787-5c831fbb4361" providerId="ADAL" clId="{DE0E11CC-912F-4CAC-95A1-D8ED5357BFAC}" dt="2020-04-08T08:29:44.272" v="16045" actId="20577"/>
        <pc:sldMkLst>
          <pc:docMk/>
          <pc:sldMk cId="1168580753" sldId="311"/>
        </pc:sldMkLst>
        <pc:spChg chg="mod">
          <ac:chgData name="Ifeanyi Nzegwu Edochie" userId="2f6cef23-e091-4b3f-a787-5c831fbb4361" providerId="ADAL" clId="{DE0E11CC-912F-4CAC-95A1-D8ED5357BFAC}" dt="2020-04-08T08:23:05.139" v="15477" actId="20577"/>
          <ac:spMkLst>
            <pc:docMk/>
            <pc:sldMk cId="1168580753" sldId="311"/>
            <ac:spMk id="2" creationId="{239CD1C1-F107-4B27-8429-0ADAD025781F}"/>
          </ac:spMkLst>
        </pc:spChg>
        <pc:spChg chg="mod">
          <ac:chgData name="Ifeanyi Nzegwu Edochie" userId="2f6cef23-e091-4b3f-a787-5c831fbb4361" providerId="ADAL" clId="{DE0E11CC-912F-4CAC-95A1-D8ED5357BFAC}" dt="2020-04-08T08:23:53.088" v="15594" actId="20577"/>
          <ac:spMkLst>
            <pc:docMk/>
            <pc:sldMk cId="1168580753" sldId="311"/>
            <ac:spMk id="3" creationId="{F4F63875-7C23-4FBD-8AE0-299FEDCFBAE4}"/>
          </ac:spMkLst>
        </pc:spChg>
        <pc:graphicFrameChg chg="add mod modGraphic">
          <ac:chgData name="Ifeanyi Nzegwu Edochie" userId="2f6cef23-e091-4b3f-a787-5c831fbb4361" providerId="ADAL" clId="{DE0E11CC-912F-4CAC-95A1-D8ED5357BFAC}" dt="2020-04-08T08:25:58.766" v="15677" actId="113"/>
          <ac:graphicFrameMkLst>
            <pc:docMk/>
            <pc:sldMk cId="1168580753" sldId="311"/>
            <ac:graphicFrameMk id="4" creationId="{E4C0C644-BDD9-4291-A5AB-FF59C9ADA9C5}"/>
          </ac:graphicFrameMkLst>
        </pc:graphicFrameChg>
      </pc:sldChg>
      <pc:sldChg chg="modSp add del">
        <pc:chgData name="Ifeanyi Nzegwu Edochie" userId="2f6cef23-e091-4b3f-a787-5c831fbb4361" providerId="ADAL" clId="{DE0E11CC-912F-4CAC-95A1-D8ED5357BFAC}" dt="2020-04-07T21:29:37.803" v="13841" actId="2696"/>
        <pc:sldMkLst>
          <pc:docMk/>
          <pc:sldMk cId="2561871171" sldId="311"/>
        </pc:sldMkLst>
        <pc:spChg chg="mod">
          <ac:chgData name="Ifeanyi Nzegwu Edochie" userId="2f6cef23-e091-4b3f-a787-5c831fbb4361" providerId="ADAL" clId="{DE0E11CC-912F-4CAC-95A1-D8ED5357BFAC}" dt="2020-04-07T21:27:27.691" v="13829" actId="20577"/>
          <ac:spMkLst>
            <pc:docMk/>
            <pc:sldMk cId="2561871171" sldId="311"/>
            <ac:spMk id="2" creationId="{B12B4746-ECC0-4E91-8414-646C7B4F71E7}"/>
          </ac:spMkLst>
        </pc:spChg>
      </pc:sldChg>
      <pc:sldChg chg="modSp add del">
        <pc:chgData name="Ifeanyi Nzegwu Edochie" userId="2f6cef23-e091-4b3f-a787-5c831fbb4361" providerId="ADAL" clId="{DE0E11CC-912F-4CAC-95A1-D8ED5357BFAC}" dt="2020-04-07T21:29:38.858" v="13842" actId="2696"/>
        <pc:sldMkLst>
          <pc:docMk/>
          <pc:sldMk cId="1997543260" sldId="312"/>
        </pc:sldMkLst>
        <pc:spChg chg="mod">
          <ac:chgData name="Ifeanyi Nzegwu Edochie" userId="2f6cef23-e091-4b3f-a787-5c831fbb4361" providerId="ADAL" clId="{DE0E11CC-912F-4CAC-95A1-D8ED5357BFAC}" dt="2020-04-07T21:27:35.258" v="13833" actId="20577"/>
          <ac:spMkLst>
            <pc:docMk/>
            <pc:sldMk cId="1997543260" sldId="312"/>
            <ac:spMk id="2" creationId="{68999A7F-BAA3-4716-91F3-6956F529EFE0}"/>
          </ac:spMkLst>
        </pc:spChg>
      </pc:sldChg>
      <pc:sldChg chg="modSp add del">
        <pc:chgData name="Ifeanyi Nzegwu Edochie" userId="2f6cef23-e091-4b3f-a787-5c831fbb4361" providerId="ADAL" clId="{DE0E11CC-912F-4CAC-95A1-D8ED5357BFAC}" dt="2020-04-07T21:29:40.731" v="13843" actId="2696"/>
        <pc:sldMkLst>
          <pc:docMk/>
          <pc:sldMk cId="4046792731" sldId="313"/>
        </pc:sldMkLst>
        <pc:spChg chg="mod">
          <ac:chgData name="Ifeanyi Nzegwu Edochie" userId="2f6cef23-e091-4b3f-a787-5c831fbb4361" providerId="ADAL" clId="{DE0E11CC-912F-4CAC-95A1-D8ED5357BFAC}" dt="2020-04-07T21:27:38.539" v="13835" actId="20577"/>
          <ac:spMkLst>
            <pc:docMk/>
            <pc:sldMk cId="4046792731" sldId="313"/>
            <ac:spMk id="2" creationId="{047281BA-D9F0-482E-BBBA-23881DC338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1966-5EF7-497C-A6A7-2D3BD59E84E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D72A5-F39E-407C-AD3D-9314AEA8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appendix with full regression outputs as well as more specific simulation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0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spending per capita on education grow over time?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Representing dummy variables from which a district level mean variable is created as well as is time interacted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Representing dummy variables from which a district level mean variable is created as well as is time interacted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GREEN FOR VARIABLES IN THE MODEL. RED FOR VARIABLES NOT IN THE MODEL</a:t>
            </a:r>
          </a:p>
          <a:p>
            <a:r>
              <a:rPr lang="en-US" dirty="0"/>
              <a:t>Remember: Some variables are dropped due to multi-collinearity before even the first stage of the analysis is completed! We don’t include the specific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tables in the Appendix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 Poverty clock estimates overall poverty in India for 2018 at 5.3%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D72A5-F39E-407C-AD3D-9314AEA876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6A37-6980-452F-9E58-03966C258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F46D5-9B2C-4EB6-B768-76C5E8E49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BC3E-B654-4B8D-8F24-02D38C34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FEFB-78C0-483E-8684-84B5A2DA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230C-0C58-47F6-868B-7F90E16E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C08C-4F59-4604-B932-6C12180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942DD-7806-4871-A097-F193C72B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F793-BE47-466C-9733-4271F737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D51A-7DAB-45D8-A8CF-E4F449FE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BDDE-FBAE-45A6-AB4F-B1990153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93545-03FB-4156-BF3A-D489D93BB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D6FC-5547-4A32-B0B5-DC90222FD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C88F-CC25-48BC-884D-E18EF64B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76F9-CA12-4E66-9E00-966C5C48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3145-8018-4497-8261-96947721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0D7-DE41-4170-A3F9-48952826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BBE-5A6B-40C2-AB48-2F67EB26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33F1-7E1A-4C71-A587-82382069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C363-B03E-4E7F-9B3E-6BA9E7F3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F476-6B32-4287-ACB9-0A2F9D5C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8A4B-72D9-4D67-B391-C2ACDD53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323C-AC51-42F0-9F3E-46039AC7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7C0C-EB33-46DC-9323-517BCCFF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BB72-38DA-477F-80C4-D63C2344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B44C-9799-4654-BABA-07223C9F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469A-5E57-4F80-8507-F92D22E9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2AB8-DC79-40CE-897F-37F9B9494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EF51E-21E4-403E-9E01-CB5E17E5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EB0F-A18A-4D23-BC98-09259E7E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59D36-F9FF-49E3-BD10-0293848C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C7B68-7979-46DA-81E8-991C0387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5426-6D61-4CA3-A8EB-011CA15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A535-B36D-423B-BF29-7205609E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CCE5-19F0-4964-BB24-70737BAD5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9C98F-6B4C-4104-969E-E9AEAC298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48042-FFCB-40C8-BABC-3B1E561B4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4CF91-EBF5-4AC2-AD60-6B45D0F4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3CCFC-77DB-40C5-BDB2-E56F03E8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A7A84-C0B7-4AA5-B509-B8D8B7D3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CDAB-AFDD-4810-BA7B-1D00B9BA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39600-34DB-45DE-AEDD-4ACD6DDC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A6203-BD70-49B5-8F61-EE1BB82C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F60D3-C7A9-44FD-B6BF-5EA1ABF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40CCD-AE0B-4D14-B0D3-ED65683D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AE06F-4611-41CF-A170-E967EEF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0A241-808F-4AFF-B9E5-F658D94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F53B-AF07-4717-81CC-82A2C2AE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FF7F-7A18-4918-9375-64E8605E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65EE-B016-49F7-BCBD-7328AA9D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072E-FFE0-4079-B779-AE106233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D993-9539-4129-B423-EAA4E8F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5E08-00E1-4CF1-B6AF-9011CAD5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1617-212E-4391-A1F8-B9BF8A6C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0249C-C450-429F-9E6C-A49BA3958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D3A77-98B5-4564-8656-5DA638DC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1C119-E7EE-41E1-9C1E-FCCE86DD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DF109-1E38-4800-ADA3-0DE7DFF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6D83C-78F1-4F3F-BE2F-97638B87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D777C-DEB1-480A-A6B7-576F37B0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5B5D-4E26-4775-9531-D22C55B6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7177-A8CE-48E7-8226-362C779D4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4BE3-D9EC-422E-B1C2-8961055124B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4181-7410-4402-B4CC-011CE6F6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F175-B62C-4111-9E02-EE5208F18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F3F5-BD96-4E2A-A975-431E4FAB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6543-0330-4757-8192-55BD41C2B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Poverty Rate Imputation for India 2017/18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F435E-716E-43A5-8721-BE16D2CBD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658"/>
            <a:ext cx="9144000" cy="1655762"/>
          </a:xfrm>
        </p:spPr>
        <p:txBody>
          <a:bodyPr/>
          <a:lstStyle/>
          <a:p>
            <a:r>
              <a:rPr lang="en-US" dirty="0"/>
              <a:t>- Ifeanyi Edochie</a:t>
            </a:r>
          </a:p>
        </p:txBody>
      </p:sp>
    </p:spTree>
    <p:extLst>
      <p:ext uri="{BB962C8B-B14F-4D97-AF65-F5344CB8AC3E}">
        <p14:creationId xmlns:p14="http://schemas.microsoft.com/office/powerpoint/2010/main" val="140846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1C1-F107-4B27-8429-0ADAD025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Implied Elasticity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3875-7C23-4FBD-8AE0-299FEDCF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compute the elasticity of poverty with respect to real GDP per capita (2011 USD PPP)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C0C644-BDD9-4291-A5AB-FF59C9ADA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84802"/>
              </p:ext>
            </p:extLst>
          </p:nvPr>
        </p:nvGraphicFramePr>
        <p:xfrm>
          <a:off x="2663260" y="2879627"/>
          <a:ext cx="5540703" cy="30169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6901">
                  <a:extLst>
                    <a:ext uri="{9D8B030D-6E8A-4147-A177-3AD203B41FA5}">
                      <a16:colId xmlns:a16="http://schemas.microsoft.com/office/drawing/2014/main" val="927827408"/>
                    </a:ext>
                  </a:extLst>
                </a:gridCol>
                <a:gridCol w="1846901">
                  <a:extLst>
                    <a:ext uri="{9D8B030D-6E8A-4147-A177-3AD203B41FA5}">
                      <a16:colId xmlns:a16="http://schemas.microsoft.com/office/drawing/2014/main" val="1806350626"/>
                    </a:ext>
                  </a:extLst>
                </a:gridCol>
                <a:gridCol w="1846901">
                  <a:extLst>
                    <a:ext uri="{9D8B030D-6E8A-4147-A177-3AD203B41FA5}">
                      <a16:colId xmlns:a16="http://schemas.microsoft.com/office/drawing/2014/main" val="1136539782"/>
                    </a:ext>
                  </a:extLst>
                </a:gridCol>
              </a:tblGrid>
              <a:tr h="990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Poverty (2017/18)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Implied Elasticity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71756"/>
                  </a:ext>
                </a:extLst>
              </a:tr>
              <a:tr h="40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Model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0.083855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-3.20729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65563278"/>
                  </a:ext>
                </a:extLst>
              </a:tr>
              <a:tr h="40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Model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0.108784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-5.35568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42157992"/>
                  </a:ext>
                </a:extLst>
              </a:tr>
              <a:tr h="40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Model 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0.04582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-1.98959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33362153"/>
                  </a:ext>
                </a:extLst>
              </a:tr>
              <a:tr h="40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Model 5a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0.073582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-2.75231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0886046"/>
                  </a:ext>
                </a:extLst>
              </a:tr>
              <a:tr h="40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Model 5b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0.060895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-2.34201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954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58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65F-D2DA-4633-ABF5-B6C23E4B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(Updated)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E525-DEE1-4D80-A635-22B2EF95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modelling predicting poverty 2014/15, Rural poverty model is not stable to changes in the set of independent variables. Poverty rates changes by ~2.6% without transportation variables. Urban model only changes ~0.2%.</a:t>
            </a:r>
          </a:p>
          <a:p>
            <a:r>
              <a:rPr lang="en-US" dirty="0"/>
              <a:t>Dropping the time interactions variables as well therefore makes the poverty picture more realistic (~12.3% in rural and ~7.3% in urban in 2017/18).</a:t>
            </a:r>
          </a:p>
          <a:p>
            <a:r>
              <a:rPr lang="en-US" dirty="0"/>
              <a:t>Adding all the new variables without any model selection appears to really reduce poverty rates (~5.5% in the rural and ~2.3% in the urban model)</a:t>
            </a:r>
          </a:p>
          <a:p>
            <a:r>
              <a:rPr lang="en-US" dirty="0"/>
              <a:t>Adding all the new variables with model selection to create a more realistic picture of poverty (~7.1% in the rural areas and about ~3.6 in the urban model)</a:t>
            </a:r>
          </a:p>
          <a:p>
            <a:r>
              <a:rPr lang="en-US" dirty="0"/>
              <a:t>We compute implied elasticities which seem to show that Model 4 appears to provide a value closest to those in David and Pallavi’s original paper (-2.11).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8A9-9178-43B1-974B-F36328E0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Stage 1 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211B4-74F0-4324-83F3-D0D129B19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B230-6AF0-4D1C-B5B7-C4A3CA46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Structure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E4A7-BB6C-4AE1-AD8D-F01EAF5D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imputation exercise contains 5 sets of results.</a:t>
            </a:r>
          </a:p>
          <a:p>
            <a:pPr lvl="1"/>
            <a:r>
              <a:rPr lang="en-US" dirty="0"/>
              <a:t>First stage preliminary OLS model estimates</a:t>
            </a:r>
          </a:p>
          <a:p>
            <a:pPr lvl="1"/>
            <a:r>
              <a:rPr lang="en-US" dirty="0"/>
              <a:t>First stage alpha model estimates</a:t>
            </a:r>
          </a:p>
          <a:p>
            <a:pPr lvl="1"/>
            <a:r>
              <a:rPr lang="en-US" dirty="0"/>
              <a:t>First stage GLS model estimation (imputation model)</a:t>
            </a:r>
          </a:p>
          <a:p>
            <a:pPr lvl="1"/>
            <a:r>
              <a:rPr lang="en-US" dirty="0"/>
              <a:t>First stage post-estimation specification summary</a:t>
            </a:r>
          </a:p>
          <a:p>
            <a:pPr lvl="1"/>
            <a:r>
              <a:rPr lang="en-US" dirty="0"/>
              <a:t>Imputation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3: Preliminary OLS Estimates (Urban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0F786-D80D-45FB-AA0C-E305E76C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8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729" y="111252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3: Alpha Model Estimates (Urban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285A-369C-4D8D-80C7-FD2ABB79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" y="0"/>
            <a:ext cx="5255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1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9A7F-BAA3-4716-91F3-6956F529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" y="75819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Model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/>
              <a:t>3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: GLS Model Estimates and GLS-OLS comparison (Urban Model)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F73B1-178C-4F98-A9A9-22085A08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695" y="0"/>
            <a:ext cx="52967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2A4BC-C57F-4207-BAD9-B805ABDF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87" y="0"/>
            <a:ext cx="2581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3: Post-Estimation Model specification results (Urban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B65A8-82A7-47D5-B6D8-2FEBD5BD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2300" cy="68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6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3: Preliminary OLS Estimates (Rural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096D3-EC5D-46C4-A0C6-4FC26621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8" y="0"/>
            <a:ext cx="5233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3: Alpha Model Estimates (Rural Model)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DE00B-CD92-4CF4-A881-106914A0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35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114A-F600-40D5-9ACA-30E63E41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General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CCF9-8BDB-4928-979D-8755B458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1500" dirty="0"/>
              <a:t>Goal: Estimate 2017/18 poverty rates for India building off previous work (Newhouse &amp; Vyas, 2019 i.e. NV19) using Social Consumption Surveys (SCS) 2017/18</a:t>
            </a:r>
          </a:p>
          <a:p>
            <a:r>
              <a:rPr lang="en-US" sz="1500" u="sng"/>
              <a:t>Process Map</a:t>
            </a:r>
          </a:p>
          <a:p>
            <a:pPr lvl="1"/>
            <a:endParaRPr lang="en-US" sz="1100" u="sng" dirty="0"/>
          </a:p>
        </p:txBody>
      </p:sp>
    </p:spTree>
    <p:extLst>
      <p:ext uri="{BB962C8B-B14F-4D97-AF65-F5344CB8AC3E}">
        <p14:creationId xmlns:p14="http://schemas.microsoft.com/office/powerpoint/2010/main" val="233308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9A7F-BAA3-4716-91F3-6956F529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72771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Model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3: GLS Model Estimates and GLS-OLS comparison (Rural Model)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313EE-0DDB-435F-98ED-A8C6BCC7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0"/>
            <a:ext cx="523447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0C76FA-889D-4F0C-8E15-466967788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048" y="0"/>
            <a:ext cx="2585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8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3: Post-Estimation Model specification results (Rural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7688B-16A9-4996-BB76-CB782B58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22"/>
            <a:ext cx="6987540" cy="68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5a: Preliminary OLS Estimates (Urban Model)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B6DE0-7DDA-439B-9FB0-291B7F12C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2"/>
          <a:stretch/>
        </p:blipFill>
        <p:spPr>
          <a:xfrm>
            <a:off x="633999" y="640082"/>
            <a:ext cx="4004634" cy="55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6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5a: Alpha Model Estimates (Urban Model)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9E4F76-19D6-4C7D-BB94-FB9F00392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8" r="8" b="8"/>
          <a:stretch/>
        </p:blipFill>
        <p:spPr>
          <a:xfrm>
            <a:off x="633999" y="640082"/>
            <a:ext cx="4004634" cy="55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3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9A7F-BAA3-4716-91F3-6956F529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Model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5a: GLS Model Estimates and GLS-OLS comparison (Urban Model)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0F9480-26D8-4464-9E40-7C43C5F38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254" y="529431"/>
            <a:ext cx="4421505" cy="6174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72808-F47A-4B21-823B-00D51AAF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533400"/>
            <a:ext cx="2118043" cy="62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5a: Post-Estimation Model specification results (Urban Model)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4900E-89AE-49C9-BE3E-A0828F8D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82"/>
          <a:stretch/>
        </p:blipFill>
        <p:spPr>
          <a:xfrm>
            <a:off x="604064" y="10"/>
            <a:ext cx="670199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5a: Preliminary OLS Estimates (Rural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16761-C7C0-4C1D-BCEA-250D59F4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7" y="0"/>
            <a:ext cx="4269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4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5a: Alpha Model Estimates (Rural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13D5D-3C4E-4356-B790-5455EF72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6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7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9A7F-BAA3-4716-91F3-6956F529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Model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5a: GLS Model Estimates and GLS-OLS comparison (Rural Model)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2DB5F-CFFD-48A8-B95C-4DD43229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0"/>
            <a:ext cx="429602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6E197-6114-4D66-841E-C02C87F7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969" y="0"/>
            <a:ext cx="2100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4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5a: Post-Estimation Model specification results (Rural Model)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AF415D-1364-495B-A7F8-9FCE0154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45" b="1"/>
          <a:stretch/>
        </p:blipFill>
        <p:spPr>
          <a:xfrm>
            <a:off x="51815" y="0"/>
            <a:ext cx="66964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41C-2C5F-404D-BC58-BCA296B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Imputation Process in-brief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E1949-51BF-4318-B3A9-88A48D52B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: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h𝑐𝑡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`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h𝑐𝑡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: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h𝑐𝑡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`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</m:oMath>
                </a14:m>
                <a:r>
                  <a:rPr lang="en-US" b="0" dirty="0"/>
                  <a:t> (for SAE)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E1949-51BF-4318-B3A9-88A48D52B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55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309" y="124206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5b: Preliminary OLS Estimates (Urban Model)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A8E14-47C7-4DC8-AEFD-65BA4899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9" y="0"/>
            <a:ext cx="5287129" cy="67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26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489" y="11353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5b: Alpha Model Estimates (Urban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5157E-02E6-4FC0-A4D7-B4D8EFEE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" y="0"/>
            <a:ext cx="528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7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9A7F-BAA3-4716-91F3-6956F529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" y="80391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Model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5b: GLS Model Estimates and GLS-OLS comparison (Urban Model)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E77CE-0138-487A-AFE3-35EADD1E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58" y="0"/>
            <a:ext cx="53307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8520-41C7-431E-821B-506E567F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85" y="0"/>
            <a:ext cx="2444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5b: Post-Estimation Model specification results (Urban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97A65-AE35-4950-8D4F-0DBAC70F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9"/>
            <a:ext cx="6918960" cy="68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7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5b: Preliminary OLS Estimates (Rural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16761-C7C0-4C1D-BCEA-250D59F4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7" y="0"/>
            <a:ext cx="4269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81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746-ECC0-4E91-8414-646C7B4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70427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Model 5b: Alpha Model Estimates (Rural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13D5D-3C4E-4356-B790-5455EF72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6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08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9A7F-BAA3-4716-91F3-6956F529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Model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5b: GLS Model Estimates and GLS-OLS comparison (Rural Model)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2DB5F-CFFD-48A8-B95C-4DD43229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0"/>
            <a:ext cx="429602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6E197-6114-4D66-841E-C02C87F7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969" y="0"/>
            <a:ext cx="2100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0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48" y="115214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5b: Post-Estimation Model specification results (Rural Model)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AF415D-1364-495B-A7F8-9FCE0154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45" b="1"/>
          <a:stretch/>
        </p:blipFill>
        <p:spPr>
          <a:xfrm>
            <a:off x="51815" y="0"/>
            <a:ext cx="66964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58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7538-8B75-4FAB-8BC3-3C2AE2F6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B: Full Imputation 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8542F-714F-46D2-BB43-0BA12C95A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Poverty 2017/18 Estimates for India</a:t>
            </a:r>
          </a:p>
        </p:txBody>
      </p:sp>
    </p:spTree>
    <p:extLst>
      <p:ext uri="{BB962C8B-B14F-4D97-AF65-F5344CB8AC3E}">
        <p14:creationId xmlns:p14="http://schemas.microsoft.com/office/powerpoint/2010/main" val="3194222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20" y="116738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2: Poverty Estimates 2017/18 (Variables in NV19 paper except expenses)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596C7-BCE4-4BEF-9D60-3C80F72E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9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7F48-1E74-4CF1-B755-6CA2C0A3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0 vs 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65BD-5760-42CE-8ADD-BF6A4635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Variables: </a:t>
            </a:r>
          </a:p>
          <a:p>
            <a:pPr lvl="1"/>
            <a:r>
              <a:rPr lang="en-US" dirty="0"/>
              <a:t>Age* (0-14, 15-24, 25-34, 35-49, 50+) </a:t>
            </a:r>
          </a:p>
          <a:p>
            <a:pPr lvl="1"/>
            <a:r>
              <a:rPr lang="en-US" dirty="0"/>
              <a:t>household size* (1,2 .. ,6)</a:t>
            </a:r>
          </a:p>
          <a:p>
            <a:pPr lvl="1"/>
            <a:r>
              <a:rPr lang="en-US" dirty="0"/>
              <a:t>Industry of work* (agriculture, manufacturing &amp; services)</a:t>
            </a:r>
          </a:p>
          <a:p>
            <a:pPr lvl="1"/>
            <a:r>
              <a:rPr lang="en-US" dirty="0"/>
              <a:t>Labor type* (self employed, regular wage, casual labor)</a:t>
            </a:r>
          </a:p>
          <a:p>
            <a:pPr lvl="1"/>
            <a:r>
              <a:rPr lang="en-US" dirty="0"/>
              <a:t>Occupational skill level* (high vs middle vs low)</a:t>
            </a:r>
          </a:p>
          <a:p>
            <a:pPr lvl="1"/>
            <a:r>
              <a:rPr lang="en-US" dirty="0"/>
              <a:t>Religion* (Hindu vs other religions)</a:t>
            </a:r>
          </a:p>
          <a:p>
            <a:pPr lvl="1"/>
            <a:r>
              <a:rPr lang="en-US" dirty="0"/>
              <a:t>Rainfall shocks (difference between monthly mean vs historical mean – since 1981)</a:t>
            </a:r>
          </a:p>
          <a:p>
            <a:pPr lvl="1"/>
            <a:r>
              <a:rPr lang="en-US" dirty="0"/>
              <a:t>Social caste (scheduled caste vs others)</a:t>
            </a:r>
          </a:p>
          <a:p>
            <a:pPr lvl="1"/>
            <a:r>
              <a:rPr lang="en-US" dirty="0"/>
              <a:t>Expenditure variables* (transportation, recreation services, miscellaneous services)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5976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3: Poverty Estimates 2017/18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36793-8426-467F-9CCA-2A68BB82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3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04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E49-FD16-454A-979D-5AB22DAA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468" y="665799"/>
            <a:ext cx="6274591" cy="33516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Model Imputation 2017/18: No transportation variables or time interaction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B4781-604A-4672-9DF2-69A7F365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9" y="0"/>
            <a:ext cx="468908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4D8F2A-4497-4508-A4F9-DE19A70B8E97}"/>
              </a:ext>
            </a:extLst>
          </p:cNvPr>
          <p:cNvSpPr txBox="1">
            <a:spLocks/>
          </p:cNvSpPr>
          <p:nvPr/>
        </p:nvSpPr>
        <p:spPr>
          <a:xfrm>
            <a:off x="6096000" y="1159764"/>
            <a:ext cx="4023360" cy="2943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/>
              <a:t>Model 3 Alt: Poverty Estimates 2017/18 (allowing for Non-normality)</a:t>
            </a:r>
          </a:p>
        </p:txBody>
      </p:sp>
    </p:spTree>
    <p:extLst>
      <p:ext uri="{BB962C8B-B14F-4D97-AF65-F5344CB8AC3E}">
        <p14:creationId xmlns:p14="http://schemas.microsoft.com/office/powerpoint/2010/main" val="2647545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20" y="1167384"/>
            <a:ext cx="4023360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Model 4: Poverty Estimates 2017/18</a:t>
            </a:r>
            <a:br>
              <a:rPr lang="en-US" sz="3900" dirty="0"/>
            </a:br>
            <a:r>
              <a:rPr lang="en-US" sz="3900" dirty="0"/>
              <a:t>(All variables common to NSS and SCS Surveys)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3E628-D4D3-45C7-BB6F-54AF23DD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" y="-20166"/>
            <a:ext cx="4850605" cy="68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70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20" y="1167384"/>
            <a:ext cx="4023360" cy="2943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900" dirty="0"/>
              <a:t>Model 5a: Poverty Estimates 2017/18 (Model Selection assuming Non-normal standard errors)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D12FA-2444-476B-B5BC-74C4588B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0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1BA-D9F0-482E-BBBA-23881DC3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20" y="1167384"/>
            <a:ext cx="4023360" cy="2943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900" dirty="0"/>
              <a:t>Model 5b: Poverty Estimates 2017/18 (Model Selection assuming Non-normal standard errors)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FA4BE-3EC2-492D-95E8-39644126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07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7F48-1E74-4CF1-B755-6CA2C0A3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0 vs Model 1 (continued)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E8E3B0-5AAA-45FC-B78D-CCFD302B6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815278"/>
              </p:ext>
            </p:extLst>
          </p:nvPr>
        </p:nvGraphicFramePr>
        <p:xfrm>
          <a:off x="838200" y="1825625"/>
          <a:ext cx="78867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20760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48538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312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Model 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Model 1?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3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Household size*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Industry of work*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Labor 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7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Occupational Skill Level*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Religion*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Rainfall Shocks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Rainfall Shocks (squared)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Caste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2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Expenditures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8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7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8927-BA6E-4DF3-8BD1-D04FABBB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Results : Model 0 vs Model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9899B7-8249-4C7C-87BF-33321222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9656"/>
              </p:ext>
            </p:extLst>
          </p:nvPr>
        </p:nvGraphicFramePr>
        <p:xfrm>
          <a:off x="838200" y="1622108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43149382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178148061"/>
                    </a:ext>
                  </a:extLst>
                </a:gridCol>
                <a:gridCol w="3215640">
                  <a:extLst>
                    <a:ext uri="{9D8B030D-6E8A-4147-A177-3AD203B41FA5}">
                      <a16:colId xmlns:a16="http://schemas.microsoft.com/office/drawing/2014/main" val="191798922"/>
                    </a:ext>
                  </a:extLst>
                </a:gridCol>
                <a:gridCol w="2948940">
                  <a:extLst>
                    <a:ext uri="{9D8B030D-6E8A-4147-A177-3AD203B41FA5}">
                      <a16:colId xmlns:a16="http://schemas.microsoft.com/office/drawing/2014/main" val="39395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Poverty Line (per 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0 [95% CI]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 [95% CI]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16.79% [15.28% - 18.31%]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19.93% [17.87% - 22.00%]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6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10.02% [8.54% - 11.49%]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9.83% [7.89% - 11.76%]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8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60.38% [58.59% - 62.17%]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63.74% [62.40% - 65.08%]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8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39.06% [36.46% - 41.66%]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36.05% [33.53% - 39.47%]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90.88% [89.94% - 91.82%]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92.67% [91.34% - 93.99%]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4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74.97% [72.69% - 77.25%]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70.88% [68.89% - 72.89%]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5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15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A116-4A47-40F4-935D-CACE2822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Imputing Poverty Rates into 2017/18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00B2-E0C4-44F6-BC24-474D8307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approaches were considered: </a:t>
            </a:r>
          </a:p>
          <a:p>
            <a:pPr lvl="1"/>
            <a:r>
              <a:rPr lang="en-US" dirty="0"/>
              <a:t>Using the variables in Model 1 to impute into SCS Health 2017/18 (Model 2)</a:t>
            </a:r>
          </a:p>
          <a:p>
            <a:pPr lvl="1"/>
            <a:r>
              <a:rPr lang="en-US" dirty="0"/>
              <a:t>Using the variables in Model 2 without interaction terms (Model 3)</a:t>
            </a:r>
          </a:p>
          <a:p>
            <a:pPr lvl="1"/>
            <a:r>
              <a:rPr lang="en-US" dirty="0"/>
              <a:t>Model with ALL variables common to SCS and NSS surveys (Model 4)</a:t>
            </a:r>
          </a:p>
          <a:p>
            <a:pPr lvl="1"/>
            <a:r>
              <a:rPr lang="en-US" dirty="0"/>
              <a:t>Model with variable selection (stepwise regression) – (Model 5a)</a:t>
            </a:r>
          </a:p>
          <a:p>
            <a:pPr lvl="1"/>
            <a:r>
              <a:rPr lang="en-US" dirty="0"/>
              <a:t>Model with variable selection (stepwise regression) allowing non-normality of cluster specific - (Model 5b)</a:t>
            </a:r>
          </a:p>
        </p:txBody>
      </p:sp>
    </p:spTree>
    <p:extLst>
      <p:ext uri="{BB962C8B-B14F-4D97-AF65-F5344CB8AC3E}">
        <p14:creationId xmlns:p14="http://schemas.microsoft.com/office/powerpoint/2010/main" val="275121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908F-C66A-4D92-8ADF-07974CD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"/>
            <a:ext cx="10515600" cy="955040"/>
          </a:xfrm>
        </p:spPr>
        <p:txBody>
          <a:bodyPr/>
          <a:lstStyle/>
          <a:p>
            <a:pPr algn="ctr"/>
            <a:r>
              <a:rPr lang="en-US" dirty="0"/>
              <a:t>Model Variables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1B1C09-C26F-4E7B-962F-10AB204FB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20116"/>
              </p:ext>
            </p:extLst>
          </p:nvPr>
        </p:nvGraphicFramePr>
        <p:xfrm>
          <a:off x="419100" y="815340"/>
          <a:ext cx="11056620" cy="5871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8866">
                  <a:extLst>
                    <a:ext uri="{9D8B030D-6E8A-4147-A177-3AD203B41FA5}">
                      <a16:colId xmlns:a16="http://schemas.microsoft.com/office/drawing/2014/main" val="238582397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646401101"/>
                    </a:ext>
                  </a:extLst>
                </a:gridCol>
                <a:gridCol w="1275764">
                  <a:extLst>
                    <a:ext uri="{9D8B030D-6E8A-4147-A177-3AD203B41FA5}">
                      <a16:colId xmlns:a16="http://schemas.microsoft.com/office/drawing/2014/main" val="1534150199"/>
                    </a:ext>
                  </a:extLst>
                </a:gridCol>
                <a:gridCol w="1267740">
                  <a:extLst>
                    <a:ext uri="{9D8B030D-6E8A-4147-A177-3AD203B41FA5}">
                      <a16:colId xmlns:a16="http://schemas.microsoft.com/office/drawing/2014/main" val="3150179212"/>
                    </a:ext>
                  </a:extLst>
                </a:gridCol>
                <a:gridCol w="1179480">
                  <a:extLst>
                    <a:ext uri="{9D8B030D-6E8A-4147-A177-3AD203B41FA5}">
                      <a16:colId xmlns:a16="http://schemas.microsoft.com/office/drawing/2014/main" val="2377872591"/>
                    </a:ext>
                  </a:extLst>
                </a:gridCol>
                <a:gridCol w="1099243">
                  <a:extLst>
                    <a:ext uri="{9D8B030D-6E8A-4147-A177-3AD203B41FA5}">
                      <a16:colId xmlns:a16="http://schemas.microsoft.com/office/drawing/2014/main" val="240833833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sz="1400" dirty="0"/>
                        <a:t>Variables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9424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r>
                        <a:rPr lang="en-US" sz="1400" dirty="0"/>
                        <a:t>Age*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06682"/>
                  </a:ext>
                </a:extLst>
              </a:tr>
              <a:tr h="358690">
                <a:tc>
                  <a:txBody>
                    <a:bodyPr/>
                    <a:lstStyle/>
                    <a:p>
                      <a:r>
                        <a:rPr lang="en-US" sz="1400" dirty="0"/>
                        <a:t>Household size*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74430"/>
                  </a:ext>
                </a:extLst>
              </a:tr>
              <a:tr h="399519">
                <a:tc>
                  <a:txBody>
                    <a:bodyPr/>
                    <a:lstStyle/>
                    <a:p>
                      <a:r>
                        <a:rPr lang="en-US" sz="1400" dirty="0"/>
                        <a:t>Industry of work*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64633"/>
                  </a:ext>
                </a:extLst>
              </a:tr>
              <a:tr h="348742">
                <a:tc>
                  <a:txBody>
                    <a:bodyPr/>
                    <a:lstStyle/>
                    <a:p>
                      <a:r>
                        <a:rPr lang="en-US" sz="1400" dirty="0"/>
                        <a:t>Labor 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23082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Occupational Skill Level*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21539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r>
                        <a:rPr lang="en-US" sz="1400" dirty="0"/>
                        <a:t>Religion*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99444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r>
                        <a:rPr lang="en-US" sz="1400" dirty="0"/>
                        <a:t>Rainfall Shocks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77513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r>
                        <a:rPr lang="en-US" sz="1400" dirty="0"/>
                        <a:t>Rainfall Shocks (squared)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67198"/>
                  </a:ext>
                </a:extLst>
              </a:tr>
              <a:tr h="342350">
                <a:tc>
                  <a:txBody>
                    <a:bodyPr/>
                    <a:lstStyle/>
                    <a:p>
                      <a:r>
                        <a:rPr lang="en-US" sz="1400" dirty="0"/>
                        <a:t>Social Caste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34645"/>
                  </a:ext>
                </a:extLst>
              </a:tr>
              <a:tr h="334322">
                <a:tc>
                  <a:txBody>
                    <a:bodyPr/>
                    <a:lstStyle/>
                    <a:p>
                      <a:r>
                        <a:rPr lang="en-US" sz="1400" dirty="0"/>
                        <a:t>Expenditures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32454"/>
                  </a:ext>
                </a:extLst>
              </a:tr>
              <a:tr h="33766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District Level Means (with above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13886"/>
                  </a:ext>
                </a:extLst>
              </a:tr>
              <a:tr h="337660">
                <a:tc>
                  <a:txBody>
                    <a:bodyPr/>
                    <a:lstStyle/>
                    <a:p>
                      <a:r>
                        <a:rPr lang="en-US" sz="1400" dirty="0"/>
                        <a:t>Time interaction (with above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74838"/>
                  </a:ext>
                </a:extLst>
              </a:tr>
              <a:tr h="337660">
                <a:tc>
                  <a:txBody>
                    <a:bodyPr/>
                    <a:lstStyle/>
                    <a:p>
                      <a:r>
                        <a:rPr lang="en-US" sz="1400" b="1" dirty="0"/>
                        <a:t>Age of Household head (new additions)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98035"/>
                  </a:ext>
                </a:extLst>
              </a:tr>
              <a:tr h="337660">
                <a:tc>
                  <a:txBody>
                    <a:bodyPr/>
                    <a:lstStyle/>
                    <a:p>
                      <a:r>
                        <a:rPr lang="en-US" sz="1400" b="1" dirty="0"/>
                        <a:t>Marital Status of Household head (new additions)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 (selection)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11225"/>
                  </a:ext>
                </a:extLst>
              </a:tr>
              <a:tr h="337660">
                <a:tc>
                  <a:txBody>
                    <a:bodyPr/>
                    <a:lstStyle/>
                    <a:p>
                      <a:r>
                        <a:rPr lang="en-US" sz="1400" b="1" dirty="0"/>
                        <a:t>Educational Attainment of Household Head (new additions)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63191"/>
                  </a:ext>
                </a:extLst>
              </a:tr>
              <a:tr h="337660">
                <a:tc>
                  <a:txBody>
                    <a:bodyPr/>
                    <a:lstStyle/>
                    <a:p>
                      <a:r>
                        <a:rPr lang="en-US" sz="1400" b="1" dirty="0"/>
                        <a:t>Primary energy source for cooking (new additions)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4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EC53-1C14-455B-9CE2-471DBDEA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Model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745CEB-0758-44C5-9A98-190095E96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12786"/>
              </p:ext>
            </p:extLst>
          </p:nvPr>
        </p:nvGraphicFramePr>
        <p:xfrm>
          <a:off x="838200" y="1615440"/>
          <a:ext cx="10515603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30617407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54656627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14647280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1323102670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197596938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540496189"/>
                    </a:ext>
                  </a:extLst>
                </a:gridCol>
                <a:gridCol w="1874523">
                  <a:extLst>
                    <a:ext uri="{9D8B030D-6E8A-4147-A177-3AD203B41FA5}">
                      <a16:colId xmlns:a16="http://schemas.microsoft.com/office/drawing/2014/main" val="750426899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r>
                        <a:rPr lang="en-US" dirty="0"/>
                        <a:t>FGT-0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2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4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8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4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5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2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7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2AA46843F6545B8057261059D3BAF" ma:contentTypeVersion="9" ma:contentTypeDescription="Create a new document." ma:contentTypeScope="" ma:versionID="377e4b3e57f4d9d1eba0d8e8c6b5ef1f">
  <xsd:schema xmlns:xsd="http://www.w3.org/2001/XMLSchema" xmlns:xs="http://www.w3.org/2001/XMLSchema" xmlns:p="http://schemas.microsoft.com/office/2006/metadata/properties" xmlns:ns3="d5c3b7fc-2530-42fd-8a9a-1e66c3d5ac34" targetNamespace="http://schemas.microsoft.com/office/2006/metadata/properties" ma:root="true" ma:fieldsID="c51a9d7a94c0cc57bec4dd7e8d2625d5" ns3:_="">
    <xsd:import namespace="d5c3b7fc-2530-42fd-8a9a-1e66c3d5ac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3b7fc-2530-42fd-8a9a-1e66c3d5ac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086FE-AEF9-4C4C-92D6-3108EF544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CA0A7-6B79-4F28-A048-B9E3B5A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c3b7fc-2530-42fd-8a9a-1e66c3d5ac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BC54A6-C5B1-4CD6-BED4-1760119E34C5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d5c3b7fc-2530-42fd-8a9a-1e66c3d5ac34"/>
    <ds:schemaRef ds:uri="http://purl.org/dc/dcmitype/"/>
    <ds:schemaRef ds:uri="http://schemas.openxmlformats.org/package/2006/metadata/core-propertie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1520</Words>
  <Application>Microsoft Office PowerPoint</Application>
  <PresentationFormat>Widescreen</PresentationFormat>
  <Paragraphs>336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Poverty Rate Imputation for India 2017/18</vt:lpstr>
      <vt:lpstr>General Aims</vt:lpstr>
      <vt:lpstr>The Imputation Process in-brief</vt:lpstr>
      <vt:lpstr>Model 0 vs Model 1</vt:lpstr>
      <vt:lpstr>Model 0 vs Model 1 (continued)</vt:lpstr>
      <vt:lpstr>Imputation Results : Model 0 vs Model 1</vt:lpstr>
      <vt:lpstr> Imputing Poverty Rates into 2017/18</vt:lpstr>
      <vt:lpstr>Model Variables </vt:lpstr>
      <vt:lpstr>Table of Model Results</vt:lpstr>
      <vt:lpstr>Implied Elasticity Estimation</vt:lpstr>
      <vt:lpstr>Summary (Updated)</vt:lpstr>
      <vt:lpstr>Appendix A: Stage 1 Model Results</vt:lpstr>
      <vt:lpstr>Results Structure  </vt:lpstr>
      <vt:lpstr>Model 3: Preliminary OLS Estimates (Urban Model)</vt:lpstr>
      <vt:lpstr>Model 3: Alpha Model Estimates (Urban Model)</vt:lpstr>
      <vt:lpstr>Model 3: GLS Model Estimates and GLS-OLS comparison (Urban Model)</vt:lpstr>
      <vt:lpstr>Model 3: Post-Estimation Model specification results (Urban Model)</vt:lpstr>
      <vt:lpstr>Model 3: Preliminary OLS Estimates (Rural Model)</vt:lpstr>
      <vt:lpstr>Model 3: Alpha Model Estimates (Rural Model)</vt:lpstr>
      <vt:lpstr>Model 3: GLS Model Estimates and GLS-OLS comparison (Rural Model)</vt:lpstr>
      <vt:lpstr>Model 3: Post-Estimation Model specification results (Rural Model)</vt:lpstr>
      <vt:lpstr>Model 5a: Preliminary OLS Estimates (Urban Model)</vt:lpstr>
      <vt:lpstr>Model 5a: Alpha Model Estimates (Urban Model)</vt:lpstr>
      <vt:lpstr>Model 5a: GLS Model Estimates and GLS-OLS comparison (Urban Model)</vt:lpstr>
      <vt:lpstr>Model 5a: Post-Estimation Model specification results (Urban Model)</vt:lpstr>
      <vt:lpstr>Model 5a: Preliminary OLS Estimates (Rural Model)</vt:lpstr>
      <vt:lpstr>Model 5a: Alpha Model Estimates (Rural Model)</vt:lpstr>
      <vt:lpstr>Model 5a: GLS Model Estimates and GLS-OLS comparison (Rural Model)</vt:lpstr>
      <vt:lpstr>Model 5a: Post-Estimation Model specification results (Rural Model)</vt:lpstr>
      <vt:lpstr>Model 5b: Preliminary OLS Estimates (Urban Model)</vt:lpstr>
      <vt:lpstr>Model 5b: Alpha Model Estimates (Urban Model)</vt:lpstr>
      <vt:lpstr>Model 5b: GLS Model Estimates and GLS-OLS comparison (Urban Model)</vt:lpstr>
      <vt:lpstr>Model 5b: Post-Estimation Model specification results (Urban Model)</vt:lpstr>
      <vt:lpstr>Model 5b: Preliminary OLS Estimates (Rural Model)</vt:lpstr>
      <vt:lpstr>Model 5b: Alpha Model Estimates (Rural Model)</vt:lpstr>
      <vt:lpstr>Model 5b: GLS Model Estimates and GLS-OLS comparison (Rural Model)</vt:lpstr>
      <vt:lpstr>Model 5b: Post-Estimation Model specification results (Rural Model)</vt:lpstr>
      <vt:lpstr>Appendix B: Full Imputation Results </vt:lpstr>
      <vt:lpstr>Model 2: Poverty Estimates 2017/18 (Variables in NV19 paper except expenses)</vt:lpstr>
      <vt:lpstr>Model 3: Poverty Estimates 2017/18</vt:lpstr>
      <vt:lpstr>Model Imputation 2017/18: No transportation variables or time interaction variables</vt:lpstr>
      <vt:lpstr>Model 4: Poverty Estimates 2017/18 (All variables common to NSS and SCS Surveys)</vt:lpstr>
      <vt:lpstr>Model 5a: Poverty Estimates 2017/18 (Model Selection assuming Non-normal standard errors)</vt:lpstr>
      <vt:lpstr>Model 5b: Poverty Estimates 2017/18 (Model Selection assuming Non-normal standard errors)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Rate Imputation for India 2017/18</dc:title>
  <dc:creator>Ifeanyi Nzegwu Edochie</dc:creator>
  <cp:lastModifiedBy>Ifeanyi Nzegwu Edochie</cp:lastModifiedBy>
  <cp:revision>1</cp:revision>
  <dcterms:created xsi:type="dcterms:W3CDTF">2020-04-07T20:49:14Z</dcterms:created>
  <dcterms:modified xsi:type="dcterms:W3CDTF">2020-05-25T12:20:23Z</dcterms:modified>
</cp:coreProperties>
</file>