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nalreport_17323076170120/HEALTHCARE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2CCA37-279D-41B2-9B7D-1B5B9444D6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final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2E19DB7-6075-4078-B7FC-086F04835A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11/23/2024 8:10:47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CARE ANALYSIS" id="2" name="slide2">
            <a:extLst>
              <a:ext uri="{FF2B5EF4-FFF2-40B4-BE49-F238E27FC236}">
                <a16:creationId xmlns:a16="http://schemas.microsoft.com/office/drawing/2014/main" id="{6E369363-3FB1-4CB5-8FA6-0C1D506F1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766762"/>
            <a:ext cx="109442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2024-11-23T20:10:47Z</dcterms:created>
  <dcterms:modified xsi:type="dcterms:W3CDTF">2024-11-23T20:10:47Z</dcterms:modified>
</cp:coreProperties>
</file>