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1004" r:id="rId2"/>
    <p:sldId id="1220" r:id="rId3"/>
    <p:sldId id="1226" r:id="rId4"/>
    <p:sldId id="1227" r:id="rId5"/>
    <p:sldId id="1228" r:id="rId6"/>
    <p:sldId id="1229" r:id="rId7"/>
    <p:sldId id="974" r:id="rId8"/>
  </p:sldIdLst>
  <p:sldSz cx="10439400" cy="611981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90000"/>
      </a:lnSpc>
      <a:spcBef>
        <a:spcPct val="20000"/>
      </a:spcBef>
      <a:spcAft>
        <a:spcPct val="0"/>
      </a:spcAft>
      <a:buFont typeface="Arial" panose="020B0604020202020204" pitchFamily="34" charset="0"/>
      <a:buNone/>
      <a:defRPr sz="2700" b="0" i="0" u="none" kern="1200" baseline="0">
        <a:solidFill>
          <a:srgbClr val="D9D9D9"/>
        </a:solidFill>
        <a:latin typeface="Arial" panose="020B0604020202020204" pitchFamily="34" charset="0"/>
        <a:ea typeface="方正水黑简体" pitchFamily="65" charset="-122"/>
      </a:defRPr>
    </a:lvl1pPr>
    <a:lvl2pPr marL="506730" lvl="1" indent="-49530" algn="ctr" defTabSz="914400" eaLnBrk="1" fontAlgn="base" latinLnBrk="0" hangingPunct="1">
      <a:lnSpc>
        <a:spcPct val="90000"/>
      </a:lnSpc>
      <a:spcBef>
        <a:spcPct val="20000"/>
      </a:spcBef>
      <a:spcAft>
        <a:spcPct val="0"/>
      </a:spcAft>
      <a:buFont typeface="Arial" panose="020B0604020202020204" pitchFamily="34" charset="0"/>
      <a:buNone/>
      <a:defRPr sz="2700" b="0" i="0" u="none" kern="1200" baseline="0">
        <a:solidFill>
          <a:srgbClr val="D9D9D9"/>
        </a:solidFill>
        <a:latin typeface="Arial" panose="020B0604020202020204" pitchFamily="34" charset="0"/>
        <a:ea typeface="方正水黑简体" pitchFamily="65" charset="-122"/>
      </a:defRPr>
    </a:lvl2pPr>
    <a:lvl3pPr marL="1014730" lvl="2" indent="-100330" algn="ctr" defTabSz="914400" eaLnBrk="1" fontAlgn="base" latinLnBrk="0" hangingPunct="1">
      <a:lnSpc>
        <a:spcPct val="90000"/>
      </a:lnSpc>
      <a:spcBef>
        <a:spcPct val="20000"/>
      </a:spcBef>
      <a:spcAft>
        <a:spcPct val="0"/>
      </a:spcAft>
      <a:buFont typeface="Arial" panose="020B0604020202020204" pitchFamily="34" charset="0"/>
      <a:buNone/>
      <a:defRPr sz="2700" b="0" i="0" u="none" kern="1200" baseline="0">
        <a:solidFill>
          <a:srgbClr val="D9D9D9"/>
        </a:solidFill>
        <a:latin typeface="Arial" panose="020B0604020202020204" pitchFamily="34" charset="0"/>
        <a:ea typeface="方正水黑简体" pitchFamily="65" charset="-122"/>
      </a:defRPr>
    </a:lvl3pPr>
    <a:lvl4pPr marL="1522730" lvl="3" indent="-151130" algn="ctr" defTabSz="914400" eaLnBrk="1" fontAlgn="base" latinLnBrk="0" hangingPunct="1">
      <a:lnSpc>
        <a:spcPct val="90000"/>
      </a:lnSpc>
      <a:spcBef>
        <a:spcPct val="20000"/>
      </a:spcBef>
      <a:spcAft>
        <a:spcPct val="0"/>
      </a:spcAft>
      <a:buFont typeface="Arial" panose="020B0604020202020204" pitchFamily="34" charset="0"/>
      <a:buNone/>
      <a:defRPr sz="2700" b="0" i="0" u="none" kern="1200" baseline="0">
        <a:solidFill>
          <a:srgbClr val="D9D9D9"/>
        </a:solidFill>
        <a:latin typeface="Arial" panose="020B0604020202020204" pitchFamily="34" charset="0"/>
        <a:ea typeface="方正水黑简体" pitchFamily="65" charset="-122"/>
      </a:defRPr>
    </a:lvl4pPr>
    <a:lvl5pPr marL="2028825" lvl="4" indent="-200025" algn="ctr" defTabSz="914400" eaLnBrk="1" fontAlgn="base" latinLnBrk="0" hangingPunct="1">
      <a:lnSpc>
        <a:spcPct val="90000"/>
      </a:lnSpc>
      <a:spcBef>
        <a:spcPct val="20000"/>
      </a:spcBef>
      <a:spcAft>
        <a:spcPct val="0"/>
      </a:spcAft>
      <a:buFont typeface="Arial" panose="020B0604020202020204" pitchFamily="34" charset="0"/>
      <a:buNone/>
      <a:defRPr sz="2700" b="0" i="0" u="none" kern="1200" baseline="0">
        <a:solidFill>
          <a:srgbClr val="D9D9D9"/>
        </a:solidFill>
        <a:latin typeface="Arial" panose="020B0604020202020204" pitchFamily="34" charset="0"/>
        <a:ea typeface="方正水黑简体" pitchFamily="65" charset="-122"/>
      </a:defRPr>
    </a:lvl5pPr>
    <a:lvl6pPr marL="2286000" lvl="5" indent="-200025" algn="ctr" defTabSz="914400" eaLnBrk="1" fontAlgn="base" latinLnBrk="0" hangingPunct="1">
      <a:lnSpc>
        <a:spcPct val="90000"/>
      </a:lnSpc>
      <a:spcBef>
        <a:spcPct val="20000"/>
      </a:spcBef>
      <a:spcAft>
        <a:spcPct val="0"/>
      </a:spcAft>
      <a:buFont typeface="Arial" panose="020B0604020202020204" pitchFamily="34" charset="0"/>
      <a:buNone/>
      <a:defRPr sz="2700" b="0" i="0" u="none" kern="1200" baseline="0">
        <a:solidFill>
          <a:srgbClr val="D9D9D9"/>
        </a:solidFill>
        <a:latin typeface="Arial" panose="020B0604020202020204" pitchFamily="34" charset="0"/>
        <a:ea typeface="方正水黑简体" pitchFamily="65" charset="-122"/>
      </a:defRPr>
    </a:lvl6pPr>
    <a:lvl7pPr marL="2743200" lvl="6" indent="-200025" algn="ctr" defTabSz="914400" eaLnBrk="1" fontAlgn="base" latinLnBrk="0" hangingPunct="1">
      <a:lnSpc>
        <a:spcPct val="90000"/>
      </a:lnSpc>
      <a:spcBef>
        <a:spcPct val="20000"/>
      </a:spcBef>
      <a:spcAft>
        <a:spcPct val="0"/>
      </a:spcAft>
      <a:buFont typeface="Arial" panose="020B0604020202020204" pitchFamily="34" charset="0"/>
      <a:buNone/>
      <a:defRPr sz="2700" b="0" i="0" u="none" kern="1200" baseline="0">
        <a:solidFill>
          <a:srgbClr val="D9D9D9"/>
        </a:solidFill>
        <a:latin typeface="Arial" panose="020B0604020202020204" pitchFamily="34" charset="0"/>
        <a:ea typeface="方正水黑简体" pitchFamily="65" charset="-122"/>
      </a:defRPr>
    </a:lvl7pPr>
    <a:lvl8pPr marL="3200400" lvl="7" indent="-200025" algn="ctr" defTabSz="914400" eaLnBrk="1" fontAlgn="base" latinLnBrk="0" hangingPunct="1">
      <a:lnSpc>
        <a:spcPct val="90000"/>
      </a:lnSpc>
      <a:spcBef>
        <a:spcPct val="20000"/>
      </a:spcBef>
      <a:spcAft>
        <a:spcPct val="0"/>
      </a:spcAft>
      <a:buFont typeface="Arial" panose="020B0604020202020204" pitchFamily="34" charset="0"/>
      <a:buNone/>
      <a:defRPr sz="2700" b="0" i="0" u="none" kern="1200" baseline="0">
        <a:solidFill>
          <a:srgbClr val="D9D9D9"/>
        </a:solidFill>
        <a:latin typeface="Arial" panose="020B0604020202020204" pitchFamily="34" charset="0"/>
        <a:ea typeface="方正水黑简体" pitchFamily="65" charset="-122"/>
      </a:defRPr>
    </a:lvl8pPr>
    <a:lvl9pPr marL="3657600" lvl="8" indent="-200025" algn="ctr" defTabSz="914400" eaLnBrk="1" fontAlgn="base" latinLnBrk="0" hangingPunct="1">
      <a:lnSpc>
        <a:spcPct val="90000"/>
      </a:lnSpc>
      <a:spcBef>
        <a:spcPct val="20000"/>
      </a:spcBef>
      <a:spcAft>
        <a:spcPct val="0"/>
      </a:spcAft>
      <a:buFont typeface="Arial" panose="020B0604020202020204" pitchFamily="34" charset="0"/>
      <a:buNone/>
      <a:defRPr sz="2700" b="0" i="0" u="none" kern="1200" baseline="0">
        <a:solidFill>
          <a:srgbClr val="D9D9D9"/>
        </a:solidFill>
        <a:latin typeface="Arial" panose="020B0604020202020204" pitchFamily="34" charset="0"/>
        <a:ea typeface="方正水黑简体" pitchFamily="65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099">
          <p15:clr>
            <a:srgbClr val="A4A3A4"/>
          </p15:clr>
        </p15:guide>
        <p15:guide id="2" pos="32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D782"/>
    <a:srgbClr val="A7AA51"/>
    <a:srgbClr val="B3764C"/>
    <a:srgbClr val="A6A950"/>
    <a:srgbClr val="96BAC2"/>
    <a:srgbClr val="98ABA8"/>
    <a:srgbClr val="7B8C70"/>
    <a:srgbClr val="9B9F45"/>
    <a:srgbClr val="C19374"/>
    <a:srgbClr val="9465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5" d="100"/>
          <a:sy n="115" d="100"/>
        </p:scale>
        <p:origin x="420" y="114"/>
      </p:cViewPr>
      <p:guideLst>
        <p:guide orient="horz" pos="2099"/>
        <p:guide pos="32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 panose="020B0604020202020204" pitchFamily="34" charset="0"/>
              <a:ea typeface="方正水黑简体" pitchFamily="65" charset="-122"/>
              <a:cs typeface="+mn-cs"/>
            </a:endParaRPr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05253BD-A933-4E67-AF72-2060018C843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Arial" panose="020B0604020202020204" pitchFamily="34" charset="0"/>
                <a:ea typeface="方正水黑简体" pitchFamily="65" charset="-122"/>
                <a:cs typeface="+mn-cs"/>
              </a:rPr>
              <a:t>2017/12/22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 panose="020B0604020202020204" pitchFamily="34" charset="0"/>
              <a:ea typeface="方正水黑简体" pitchFamily="65" charset="-122"/>
              <a:cs typeface="+mn-cs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04264" y="685800"/>
            <a:ext cx="5849471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 panose="020B0604020202020204" pitchFamily="34" charset="0"/>
              <a:ea typeface="方正水黑简体" pitchFamily="65" charset="-122"/>
              <a:cs typeface="+mn-cs"/>
            </a:endParaRPr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方正水黑简体" pitchFamily="65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2641" y="1901189"/>
            <a:ext cx="8876068" cy="1311537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66433" y="3467746"/>
            <a:ext cx="7308484" cy="1565208"/>
          </a:xfrm>
        </p:spPr>
        <p:txBody>
          <a:bodyPr/>
          <a:lstStyle>
            <a:lvl1pPr marL="0" indent="0" algn="ctr">
              <a:buNone/>
              <a:defRPr/>
            </a:lvl1pPr>
            <a:lvl2pPr marL="388620" indent="0" algn="ctr">
              <a:buNone/>
              <a:defRPr/>
            </a:lvl2pPr>
            <a:lvl3pPr marL="776605" indent="0" algn="ctr">
              <a:buNone/>
              <a:defRPr/>
            </a:lvl3pPr>
            <a:lvl4pPr marL="1165860" indent="0" algn="ctr">
              <a:buNone/>
              <a:defRPr/>
            </a:lvl4pPr>
            <a:lvl5pPr marL="1554480" indent="0" algn="ctr">
              <a:buNone/>
              <a:defRPr/>
            </a:lvl5pPr>
            <a:lvl6pPr marL="1943100" indent="0" algn="ctr">
              <a:buNone/>
              <a:defRPr/>
            </a:lvl6pPr>
            <a:lvl7pPr marL="2331085" indent="0" algn="ctr">
              <a:buNone/>
              <a:defRPr/>
            </a:lvl7pPr>
            <a:lvl8pPr marL="2719705" indent="0" algn="ctr">
              <a:buNone/>
              <a:defRPr/>
            </a:lvl8pPr>
            <a:lvl9pPr marL="310896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60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600" strike="noStrike" noProof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60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600" strike="noStrike" noProof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69748" y="245576"/>
            <a:ext cx="2349073" cy="5221859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2528" y="245576"/>
            <a:ext cx="6936730" cy="5221859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60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600" strike="noStrike" noProof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60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600" strike="noStrike" noProof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226" y="3933261"/>
            <a:ext cx="8874916" cy="1215734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5226" y="2594738"/>
            <a:ext cx="8874916" cy="1338523"/>
          </a:xfrm>
        </p:spPr>
        <p:txBody>
          <a:bodyPr anchor="b"/>
          <a:lstStyle>
            <a:lvl1pPr marL="0" indent="0">
              <a:buNone/>
              <a:defRPr sz="1700"/>
            </a:lvl1pPr>
            <a:lvl2pPr marL="388620" indent="0">
              <a:buNone/>
              <a:defRPr sz="1530"/>
            </a:lvl2pPr>
            <a:lvl3pPr marL="776605" indent="0">
              <a:buNone/>
              <a:defRPr sz="1360"/>
            </a:lvl3pPr>
            <a:lvl4pPr marL="1165860" indent="0">
              <a:buNone/>
              <a:defRPr sz="1190"/>
            </a:lvl4pPr>
            <a:lvl5pPr marL="1554480" indent="0">
              <a:buNone/>
              <a:defRPr sz="1190"/>
            </a:lvl5pPr>
            <a:lvl6pPr marL="1943100" indent="0">
              <a:buNone/>
              <a:defRPr sz="1190"/>
            </a:lvl6pPr>
            <a:lvl7pPr marL="2331085" indent="0">
              <a:buNone/>
              <a:defRPr sz="1190"/>
            </a:lvl7pPr>
            <a:lvl8pPr marL="2719705" indent="0">
              <a:buNone/>
              <a:defRPr sz="1190"/>
            </a:lvl8pPr>
            <a:lvl9pPr marL="3108960" indent="0">
              <a:buNone/>
              <a:defRPr sz="119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60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600" strike="noStrike" noProof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2528" y="1427578"/>
            <a:ext cx="4642902" cy="4039857"/>
          </a:xfrm>
        </p:spPr>
        <p:txBody>
          <a:bodyPr/>
          <a:lstStyle>
            <a:lvl1pPr>
              <a:defRPr sz="2380"/>
            </a:lvl1pPr>
            <a:lvl2pPr>
              <a:defRPr sz="2040"/>
            </a:lvl2pPr>
            <a:lvl3pPr>
              <a:defRPr sz="1700"/>
            </a:lvl3pPr>
            <a:lvl4pPr>
              <a:defRPr sz="1530"/>
            </a:lvl4pPr>
            <a:lvl5pPr>
              <a:defRPr sz="1530"/>
            </a:lvl5pPr>
            <a:lvl6pPr>
              <a:defRPr sz="1530"/>
            </a:lvl6pPr>
            <a:lvl7pPr>
              <a:defRPr sz="1530"/>
            </a:lvl7pPr>
            <a:lvl8pPr>
              <a:defRPr sz="1530"/>
            </a:lvl8pPr>
            <a:lvl9pPr>
              <a:defRPr sz="153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5919" y="1427578"/>
            <a:ext cx="4642902" cy="4039857"/>
          </a:xfrm>
        </p:spPr>
        <p:txBody>
          <a:bodyPr/>
          <a:lstStyle>
            <a:lvl1pPr>
              <a:defRPr sz="2380"/>
            </a:lvl1pPr>
            <a:lvl2pPr>
              <a:defRPr sz="2040"/>
            </a:lvl2pPr>
            <a:lvl3pPr>
              <a:defRPr sz="1700"/>
            </a:lvl3pPr>
            <a:lvl4pPr>
              <a:defRPr sz="1530"/>
            </a:lvl4pPr>
            <a:lvl5pPr>
              <a:defRPr sz="1530"/>
            </a:lvl5pPr>
            <a:lvl6pPr>
              <a:defRPr sz="1530"/>
            </a:lvl6pPr>
            <a:lvl7pPr>
              <a:defRPr sz="1530"/>
            </a:lvl7pPr>
            <a:lvl8pPr>
              <a:defRPr sz="1530"/>
            </a:lvl8pPr>
            <a:lvl9pPr>
              <a:defRPr sz="153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60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600" strike="noStrike" noProof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2528" y="1369558"/>
            <a:ext cx="4612977" cy="572110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6605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085" indent="0">
              <a:buNone/>
              <a:defRPr sz="1360" b="1"/>
            </a:lvl7pPr>
            <a:lvl8pPr marL="2719705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528" y="1941668"/>
            <a:ext cx="4612977" cy="3525767"/>
          </a:xfrm>
        </p:spPr>
        <p:txBody>
          <a:bodyPr/>
          <a:lstStyle>
            <a:lvl1pPr>
              <a:defRPr sz="2040"/>
            </a:lvl1pPr>
            <a:lvl2pPr>
              <a:defRPr sz="1700"/>
            </a:lvl2pPr>
            <a:lvl3pPr>
              <a:defRPr sz="1530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03542" y="1369558"/>
            <a:ext cx="4615279" cy="572110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6605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085" indent="0">
              <a:buNone/>
              <a:defRPr sz="1360" b="1"/>
            </a:lvl7pPr>
            <a:lvl8pPr marL="2719705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03542" y="1941668"/>
            <a:ext cx="4615279" cy="3525767"/>
          </a:xfrm>
        </p:spPr>
        <p:txBody>
          <a:bodyPr/>
          <a:lstStyle>
            <a:lvl1pPr>
              <a:defRPr sz="2040"/>
            </a:lvl1pPr>
            <a:lvl2pPr>
              <a:defRPr sz="1700"/>
            </a:lvl2pPr>
            <a:lvl3pPr>
              <a:defRPr sz="1530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60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600" strike="noStrike" noProof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60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600" strike="noStrike" noProof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60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600" strike="noStrike" noProof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2528" y="244227"/>
            <a:ext cx="3434412" cy="1036275"/>
          </a:xfrm>
        </p:spPr>
        <p:txBody>
          <a:bodyPr anchor="b"/>
          <a:lstStyle>
            <a:lvl1pPr algn="l">
              <a:defRPr sz="17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82393" y="244227"/>
            <a:ext cx="5836428" cy="5223208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22528" y="1280503"/>
            <a:ext cx="3434412" cy="4186932"/>
          </a:xfrm>
        </p:spPr>
        <p:txBody>
          <a:bodyPr/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6605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085" indent="0">
              <a:buNone/>
              <a:defRPr sz="765"/>
            </a:lvl7pPr>
            <a:lvl8pPr marL="2719705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60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600" strike="noStrike" noProof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6375" y="4284083"/>
            <a:ext cx="6264579" cy="505994"/>
          </a:xfrm>
        </p:spPr>
        <p:txBody>
          <a:bodyPr anchor="b"/>
          <a:lstStyle>
            <a:lvl1pPr algn="l">
              <a:defRPr sz="17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46375" y="546474"/>
            <a:ext cx="6264579" cy="3672843"/>
          </a:xfrm>
        </p:spPr>
        <p:txBody>
          <a:bodyPr vert="horz" wrap="square" lIns="101508" tIns="50754" rIns="101508" bIns="50754" numCol="1" anchor="t" anchorCtr="0" compatLnSpc="1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6605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085" indent="0">
              <a:buNone/>
              <a:defRPr sz="1700"/>
            </a:lvl7pPr>
            <a:lvl8pPr marL="2719705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pPr marL="0" marR="0" lvl="0" indent="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46375" y="4790077"/>
            <a:ext cx="6264579" cy="717837"/>
          </a:xfrm>
        </p:spPr>
        <p:txBody>
          <a:bodyPr/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6605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085" indent="0">
              <a:buNone/>
              <a:defRPr sz="765"/>
            </a:lvl7pPr>
            <a:lvl8pPr marL="2719705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60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600" strike="noStrike" noProof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22528" y="245576"/>
            <a:ext cx="9396294" cy="1020084"/>
          </a:xfrm>
          <a:prstGeom prst="rect">
            <a:avLst/>
          </a:prstGeom>
          <a:noFill/>
          <a:ln w="9525">
            <a:noFill/>
          </a:ln>
        </p:spPr>
        <p:txBody>
          <a:bodyPr lIns="101508" tIns="50754" rIns="101508" bIns="50754"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522528" y="1427578"/>
            <a:ext cx="9396294" cy="4039857"/>
          </a:xfrm>
          <a:prstGeom prst="rect">
            <a:avLst/>
          </a:prstGeom>
          <a:noFill/>
          <a:ln w="9525">
            <a:noFill/>
          </a:ln>
        </p:spPr>
        <p:txBody>
          <a:bodyPr lIns="101508" tIns="50754" rIns="101508" bIns="50754"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316230"/>
            <a:r>
              <a:rPr lang="zh-CN" altLang="en-US" dirty="0"/>
              <a:t>第二级</a:t>
            </a:r>
          </a:p>
          <a:p>
            <a:pPr lvl="2" indent="-252730"/>
            <a:r>
              <a:rPr lang="zh-CN" altLang="en-US" dirty="0"/>
              <a:t>第三级</a:t>
            </a:r>
          </a:p>
          <a:p>
            <a:pPr lvl="3" indent="-252095"/>
            <a:r>
              <a:rPr lang="zh-CN" altLang="en-US" dirty="0"/>
              <a:t>第四级</a:t>
            </a:r>
          </a:p>
          <a:p>
            <a:pPr lvl="4" indent="-252095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2528" y="5574031"/>
            <a:ext cx="2435394" cy="42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508" tIns="50754" rIns="101508" bIns="50754" numCol="1" anchor="t" anchorCtr="0" compatLnSpc="1"/>
          <a:lstStyle>
            <a:lvl1pPr algn="l">
              <a:spcBef>
                <a:spcPct val="0"/>
              </a:spcBef>
              <a:buFont typeface="Arial" panose="020B0604020202020204" pitchFamily="34" charset="0"/>
              <a:buNone/>
              <a:defRPr sz="136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66771" y="5574031"/>
            <a:ext cx="3307809" cy="42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508" tIns="50754" rIns="101508" bIns="50754" numCol="1" anchor="t" anchorCtr="0" compatLnSpc="1"/>
          <a:lstStyle>
            <a:lvl1pPr>
              <a:spcBef>
                <a:spcPct val="0"/>
              </a:spcBef>
              <a:buFont typeface="Arial" panose="020B0604020202020204" pitchFamily="34" charset="0"/>
              <a:buNone/>
              <a:defRPr sz="136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83427" y="5574031"/>
            <a:ext cx="2435394" cy="42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508" tIns="50754" rIns="101508" bIns="50754" numCol="1" anchor="t" anchorCtr="0" compatLnSpc="1"/>
          <a:lstStyle/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60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600" strike="noStrike" noProof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65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23215" indent="-321945" algn="l" rtl="0" eaLnBrk="0" fontAlgn="base" hangingPunct="0">
        <a:spcBef>
          <a:spcPct val="17000"/>
        </a:spcBef>
        <a:spcAft>
          <a:spcPct val="0"/>
        </a:spcAft>
        <a:buChar char="•"/>
        <a:defRPr sz="3060">
          <a:solidFill>
            <a:schemeClr val="tx1"/>
          </a:solidFill>
          <a:latin typeface="+mn-lt"/>
          <a:ea typeface="+mn-ea"/>
          <a:cs typeface="+mn-cs"/>
        </a:defRPr>
      </a:lvl1pPr>
      <a:lvl2pPr marL="700405" indent="-267335" algn="l" rtl="0" eaLnBrk="0" fontAlgn="base" hangingPunct="0">
        <a:spcBef>
          <a:spcPct val="17000"/>
        </a:spcBef>
        <a:spcAft>
          <a:spcPct val="0"/>
        </a:spcAft>
        <a:buChar char="–"/>
        <a:defRPr sz="2635">
          <a:solidFill>
            <a:schemeClr val="tx1"/>
          </a:solidFill>
          <a:latin typeface="+mn-lt"/>
          <a:ea typeface="+mn-ea"/>
        </a:defRPr>
      </a:lvl2pPr>
      <a:lvl3pPr marL="1078230" indent="-213360" algn="l" rtl="0" eaLnBrk="0" fontAlgn="base" hangingPunct="0">
        <a:spcBef>
          <a:spcPct val="17000"/>
        </a:spcBef>
        <a:spcAft>
          <a:spcPct val="0"/>
        </a:spcAft>
        <a:buChar char="•"/>
        <a:defRPr sz="2295">
          <a:solidFill>
            <a:schemeClr val="tx1"/>
          </a:solidFill>
          <a:latin typeface="+mn-lt"/>
          <a:ea typeface="+mn-ea"/>
        </a:defRPr>
      </a:lvl3pPr>
      <a:lvl4pPr marL="1508760" indent="-213360" algn="l" rtl="0" eaLnBrk="0" fontAlgn="base" hangingPunct="0">
        <a:spcBef>
          <a:spcPct val="17000"/>
        </a:spcBef>
        <a:spcAft>
          <a:spcPct val="0"/>
        </a:spcAft>
        <a:buChar char="–"/>
        <a:defRPr sz="1870">
          <a:solidFill>
            <a:schemeClr val="tx1"/>
          </a:solidFill>
          <a:latin typeface="+mn-lt"/>
          <a:ea typeface="+mn-ea"/>
        </a:defRPr>
      </a:lvl4pPr>
      <a:lvl5pPr marL="1940560" indent="-213360" algn="l" rtl="0" eaLnBrk="0" fontAlgn="base" hangingPunct="0">
        <a:spcBef>
          <a:spcPct val="17000"/>
        </a:spcBef>
        <a:spcAft>
          <a:spcPct val="0"/>
        </a:spcAft>
        <a:buChar char="»"/>
        <a:defRPr sz="1870">
          <a:solidFill>
            <a:schemeClr val="tx1"/>
          </a:solidFill>
          <a:latin typeface="+mn-lt"/>
          <a:ea typeface="+mn-ea"/>
        </a:defRPr>
      </a:lvl5pPr>
      <a:lvl6pPr marL="2329180" indent="-213360" algn="l" rtl="0" eaLnBrk="0" fontAlgn="base" hangingPunct="0">
        <a:spcBef>
          <a:spcPct val="17000"/>
        </a:spcBef>
        <a:spcAft>
          <a:spcPct val="0"/>
        </a:spcAft>
        <a:buChar char="»"/>
        <a:defRPr sz="1870">
          <a:solidFill>
            <a:schemeClr val="tx1"/>
          </a:solidFill>
          <a:latin typeface="+mn-lt"/>
          <a:ea typeface="+mn-ea"/>
        </a:defRPr>
      </a:lvl6pPr>
      <a:lvl7pPr marL="2717165" indent="-213360" algn="l" rtl="0" eaLnBrk="0" fontAlgn="base" hangingPunct="0">
        <a:spcBef>
          <a:spcPct val="17000"/>
        </a:spcBef>
        <a:spcAft>
          <a:spcPct val="0"/>
        </a:spcAft>
        <a:buChar char="»"/>
        <a:defRPr sz="1870">
          <a:solidFill>
            <a:schemeClr val="tx1"/>
          </a:solidFill>
          <a:latin typeface="+mn-lt"/>
          <a:ea typeface="+mn-ea"/>
        </a:defRPr>
      </a:lvl7pPr>
      <a:lvl8pPr marL="3105785" indent="-213360" algn="l" rtl="0" eaLnBrk="0" fontAlgn="base" hangingPunct="0">
        <a:spcBef>
          <a:spcPct val="17000"/>
        </a:spcBef>
        <a:spcAft>
          <a:spcPct val="0"/>
        </a:spcAft>
        <a:buChar char="»"/>
        <a:defRPr sz="1870">
          <a:solidFill>
            <a:schemeClr val="tx1"/>
          </a:solidFill>
          <a:latin typeface="+mn-lt"/>
          <a:ea typeface="+mn-ea"/>
        </a:defRPr>
      </a:lvl8pPr>
      <a:lvl9pPr marL="3494405" indent="-213360" algn="l" rtl="0" eaLnBrk="0" fontAlgn="base" hangingPunct="0">
        <a:spcBef>
          <a:spcPct val="17000"/>
        </a:spcBef>
        <a:spcAft>
          <a:spcPct val="0"/>
        </a:spcAft>
        <a:buChar char="»"/>
        <a:defRPr sz="187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7660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660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6605" algn="l" defTabSz="77660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660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660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660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085" algn="l" defTabSz="77660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19705" algn="l" defTabSz="77660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660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hyperlink" Target="https://detail.tmall.com/item.htm?spm=a1z10.3-b-s.w4011-16649582679.156.3bde7624JQpOLK&amp;id=557262948982&amp;rn=ea56504376c924bc4c42b12c3365dfb4&amp;abbucket=7&amp;sku_properties=10142888:21968" TargetMode="External"/><Relationship Id="rId2" Type="http://schemas.openxmlformats.org/officeDocument/2006/relationships/image" Target="../media/image2.jpe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hyperlink" Target="https://detail.tmall.com/item.htm?spm=a1z10.3-b-s.w4011-16649582679.207.93c1998OkedJZ&amp;id=556005099770&amp;rn=8779517c04e8bf3a882109321dc7bf0e&amp;abbucket=17&amp;sku_properties=1627207:3232483;10142888:21968" TargetMode="External"/><Relationship Id="rId5" Type="http://schemas.openxmlformats.org/officeDocument/2006/relationships/image" Target="../media/image4.png"/><Relationship Id="rId15" Type="http://schemas.openxmlformats.org/officeDocument/2006/relationships/hyperlink" Target="https://detail.tmall.com/item.htm?spm=a1z10.3-b-s.w4011-16731509095.372.262dff97iKN2QB&amp;id=554712828389&amp;rn=2d68816fcd6d6d361c98f0eb0831e0d5&amp;abbucket=5&amp;skuId=3598525098064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detail.tmall.com/item.htm?spm=a220m.1000858.1000725.45.3ce0de47JE5EuY&amp;id=556005099770&amp;skuId=3600368067942&amp;areaId=500100&amp;user_id=924179137&amp;cat_id=50067926&amp;is_b=1&amp;rn=19aa3fcb61cf4141655d1a1eb8949865" TargetMode="External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hyperlink" Target="https://detail.tmall.com/item.htm?spm=a1z10.3-b-s.w4011-16649582679.200.7ed32eeaynpFg&amp;id=528686539910&amp;rn=31bb8768b0b88c6c2dab472930ae5a34&amp;abbucket=17&amp;sku_properties=10142888:21968" TargetMode="External"/><Relationship Id="rId2" Type="http://schemas.openxmlformats.org/officeDocument/2006/relationships/hyperlink" Target="https://detail.tmall.com/item.htm?spm=a1z10.3-b.w4011-14137344487.70.5f76094aokGWM7&amp;id=558020543107&amp;rn=e0a5963353d2e367ae0856a8f8c0aa62&amp;abbucket=17&amp;sku_properties=21433:12202360;10142888:21968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hyperlink" Target="https://detail.tmall.com/item.htm?spm=a1z10.3-b.w4011-14137344487.155.5f76094aokGWM7&amp;id=561027749483&amp;rn=e0a5963353d2e367ae0856a8f8c0aa62&amp;abbucket=17&amp;sku_properties=21433:7644733;10142888:21968" TargetMode="External"/><Relationship Id="rId9" Type="http://schemas.openxmlformats.org/officeDocument/2006/relationships/hyperlink" Target="https://item.taobao.com/item.htm?id=557999560483&amp;ali_refid=a3_420434_1006:1102702485:N:%E4%BA%BA%E7%89%A9%E6%8A%BD%E8%B1%A1%E7%94%BB:ba95afe67e3eeed0efe7de5ffc021b09&amp;ali_trackid=1_ba95afe67e3eeed0efe7de5ffc021b09&amp;spm=a230r.1.1957635.1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hyperlink" Target="https://detail.tmall.com/item.htm?spm=a1z10.3-b.w4011-14137344487.259.1537a0ce89edls&amp;id=560803890542&amp;rn=344718527629e20c8bbcf7dd61bdd636&amp;abbucket=7&amp;skuId=3508093485719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etail.tmall.com/item.htm?spm=a1z10.3-b-s.w4011-15749659337.183.6b3949682Pj10y&amp;id=531706478820&amp;rn=8353729e7d99830c407f7a0e2ad596d6&amp;abbucket=7&amp;sku_properties=1627207:3232483;10142888:21968" TargetMode="External"/><Relationship Id="rId5" Type="http://schemas.openxmlformats.org/officeDocument/2006/relationships/image" Target="../media/image21.png"/><Relationship Id="rId4" Type="http://schemas.openxmlformats.org/officeDocument/2006/relationships/hyperlink" Target="https://detail.tmall.com/item.htm?spm=a1z10.3-b.w4011-14137344487.269.1537a0ce89edls&amp;id=560800981483&amp;rn=344718527629e20c8bbcf7dd61bdd636&amp;abbucket=7&amp;skuId=367375867010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hyperlink" Target="https://item.taobao.com/item.htm?spm=a1z10.3-c-s.w4002-16409584757.119.7a311256vlXzMu&amp;id=547315961880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tem.taobao.com/item.htm?spm=2013.1.20141001.4.66c35c46oJwyCt&amp;id=548218091236&amp;scm=1007.12144.81309.42296_42296&amp;pvid=5b6eadb5-0b59-446b-a029-66e95433723a" TargetMode="External"/><Relationship Id="rId5" Type="http://schemas.openxmlformats.org/officeDocument/2006/relationships/image" Target="../media/image24.png"/><Relationship Id="rId4" Type="http://schemas.openxmlformats.org/officeDocument/2006/relationships/hyperlink" Target="https://item.taobao.com/item.htm?spm=a1z10.3-c-s.w4002-16409584757.35.27a1d82u9gwbL&amp;id=54334204385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hyperlink" Target="https://detail.tmall.com/item.htm?id=546665684515&amp;spm=2014.21600712.0.0&amp;sku_properties=1627207:3232484;10142888:21968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etail.tmall.com/item.htm?id=553412779525&amp;spm=2014.21600712.0.0&amp;sku_properties=1627207:3232484;10142888:21968" TargetMode="External"/><Relationship Id="rId5" Type="http://schemas.openxmlformats.org/officeDocument/2006/relationships/image" Target="../media/image27.png"/><Relationship Id="rId4" Type="http://schemas.openxmlformats.org/officeDocument/2006/relationships/hyperlink" Target="https://detail.tmall.com/item.htm?spm=a1z10.5-b-s.w4011-14434039748.33.44e527c51keFNU&amp;id=536869750553&amp;rn=75e0281bda42f21187fca8ff2af1287c&amp;abbucket=7&amp;sku_properties=1627207:3232483;10142888:2196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67db2e7d48d482d8a99ef943d591e07e"/>
          <p:cNvPicPr>
            <a:picLocks noChangeAspect="1"/>
          </p:cNvPicPr>
          <p:nvPr/>
        </p:nvPicPr>
        <p:blipFill>
          <a:blip r:embed="rId3"/>
          <a:srcRect l="45988"/>
          <a:stretch>
            <a:fillRect/>
          </a:stretch>
        </p:blipFill>
        <p:spPr>
          <a:xfrm>
            <a:off x="6461125" y="266065"/>
            <a:ext cx="3868420" cy="5587365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39901" y="2501076"/>
            <a:ext cx="10376158" cy="631053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txBody>
          <a:bodyPr vert="horz" wrap="square" lIns="123749" tIns="61875" rIns="123749" bIns="61875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61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方正水黑简体" pitchFamily="65" charset="-122"/>
              </a:rPr>
              <a:t>     </a:t>
            </a:r>
            <a:r>
              <a:rPr kumimoji="0" lang="zh-CN" altLang="en-US" sz="261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方正水黑简体" pitchFamily="65" charset="-122"/>
              </a:rPr>
              <a:t>世贸茂悦府软装方案</a:t>
            </a:r>
          </a:p>
        </p:txBody>
      </p:sp>
      <p:sp>
        <p:nvSpPr>
          <p:cNvPr id="6148" name="TextBox 3"/>
          <p:cNvSpPr txBox="1"/>
          <p:nvPr/>
        </p:nvSpPr>
        <p:spPr>
          <a:xfrm>
            <a:off x="2099945" y="3328670"/>
            <a:ext cx="257365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400"/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/>
            <a:r>
              <a:rPr lang="zh-CN" altLang="en-US" sz="1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http://www.zc-design.cn/index.html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338897" y="3154736"/>
            <a:ext cx="13357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3378835" y="3182620"/>
            <a:ext cx="0" cy="354330"/>
          </a:xfrm>
          <a:prstGeom prst="lin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</p:cxnSp>
      <p:sp>
        <p:nvSpPr>
          <p:cNvPr id="24" name="文本框 23"/>
          <p:cNvSpPr txBox="1"/>
          <p:nvPr/>
        </p:nvSpPr>
        <p:spPr>
          <a:xfrm>
            <a:off x="2033270" y="3134995"/>
            <a:ext cx="143256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+mj-ea"/>
                <a:ea typeface="+mj-ea"/>
              </a:rPr>
              <a:t>Interior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326130" y="3335020"/>
            <a:ext cx="1348105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张成室内设计工作室</a:t>
            </a:r>
            <a:endParaRPr lang="en-US" altLang="zh-CN" sz="9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接连接符 45"/>
          <p:cNvCxnSpPr/>
          <p:nvPr/>
        </p:nvCxnSpPr>
        <p:spPr>
          <a:xfrm>
            <a:off x="280035" y="841375"/>
            <a:ext cx="9893300" cy="0"/>
          </a:xfrm>
          <a:prstGeom prst="line">
            <a:avLst/>
          </a:prstGeom>
          <a:noFill/>
          <a:ln w="12700" cmpd="sng">
            <a:solidFill>
              <a:srgbClr val="E6E6E6"/>
            </a:solidFill>
            <a:prstDash val="solid"/>
          </a:ln>
        </p:spPr>
      </p:cxnSp>
      <p:sp>
        <p:nvSpPr>
          <p:cNvPr id="10" name="文本框 9"/>
          <p:cNvSpPr txBox="1"/>
          <p:nvPr/>
        </p:nvSpPr>
        <p:spPr>
          <a:xfrm>
            <a:off x="1210310" y="266700"/>
            <a:ext cx="2667000" cy="28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世贸茂悦府软装方案</a:t>
            </a:r>
          </a:p>
        </p:txBody>
      </p:sp>
      <p:pic>
        <p:nvPicPr>
          <p:cNvPr id="15" name="图片 3073" descr="LOGO-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804" t="9495" r="31520" b="47740"/>
          <a:stretch>
            <a:fillRect/>
          </a:stretch>
        </p:blipFill>
        <p:spPr>
          <a:xfrm>
            <a:off x="509270" y="94615"/>
            <a:ext cx="608965" cy="4476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5" name="直接连接符 24"/>
          <p:cNvCxnSpPr/>
          <p:nvPr/>
        </p:nvCxnSpPr>
        <p:spPr>
          <a:xfrm>
            <a:off x="1210310" y="13970"/>
            <a:ext cx="0" cy="54673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</p:cxnSp>
      <p:cxnSp>
        <p:nvCxnSpPr>
          <p:cNvPr id="7" name="直接连接符 6"/>
          <p:cNvCxnSpPr/>
          <p:nvPr/>
        </p:nvCxnSpPr>
        <p:spPr>
          <a:xfrm>
            <a:off x="280035" y="5658485"/>
            <a:ext cx="9893300" cy="0"/>
          </a:xfrm>
          <a:prstGeom prst="line">
            <a:avLst/>
          </a:prstGeom>
          <a:noFill/>
          <a:ln w="22225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</p:cxnSp>
      <p:sp>
        <p:nvSpPr>
          <p:cNvPr id="2" name="文本框 1"/>
          <p:cNvSpPr txBox="1"/>
          <p:nvPr/>
        </p:nvSpPr>
        <p:spPr>
          <a:xfrm>
            <a:off x="4744720" y="5680075"/>
            <a:ext cx="894715" cy="28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客厅</a:t>
            </a:r>
          </a:p>
        </p:txBody>
      </p:sp>
      <p:sp>
        <p:nvSpPr>
          <p:cNvPr id="6148" name="TextBox 3"/>
          <p:cNvSpPr txBox="1"/>
          <p:nvPr/>
        </p:nvSpPr>
        <p:spPr>
          <a:xfrm>
            <a:off x="7666355" y="5450205"/>
            <a:ext cx="257365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400"/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/>
            <a:r>
              <a:rPr lang="zh-CN" altLang="en-US" sz="1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http://www.zc-design.cn/index.html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892540" y="5456555"/>
            <a:ext cx="1348105" cy="20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张成室内设计工作室</a:t>
            </a:r>
            <a:endParaRPr lang="en-US" altLang="zh-CN" sz="8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21" name="Rectangle 15"/>
          <p:cNvSpPr/>
          <p:nvPr/>
        </p:nvSpPr>
        <p:spPr>
          <a:xfrm>
            <a:off x="471170" y="1122045"/>
            <a:ext cx="1692275" cy="4169410"/>
          </a:xfrm>
          <a:prstGeom prst="rect">
            <a:avLst/>
          </a:prstGeom>
          <a:solidFill>
            <a:srgbClr val="978E55">
              <a:alpha val="0"/>
            </a:srgbClr>
          </a:solidFill>
          <a:ln w="9525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lIns="90170" tIns="46990" rIns="90170" bIns="46990" anchor="ctr"/>
          <a:lstStyle>
            <a:lvl1pPr marL="301625" lvl="0" indent="-301625" algn="l" defTabSz="803275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2780" lvl="1" indent="-250825" algn="l" defTabSz="803275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03300" lvl="2" indent="-200025" algn="l" defTabSz="803275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1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05255" lvl="3" indent="-201930" algn="l" defTabSz="803275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7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06575" lvl="4" indent="-201295" algn="l" defTabSz="803275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7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endParaRPr lang="zh-CN" altLang="en-US" sz="15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32105" y="1683385"/>
            <a:ext cx="1970405" cy="1610995"/>
          </a:xfrm>
          <a:prstGeom prst="rect">
            <a:avLst/>
          </a:prstGeom>
        </p:spPr>
      </p:pic>
      <p:pic>
        <p:nvPicPr>
          <p:cNvPr id="9" name="图片 8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2806" y="39052"/>
            <a:ext cx="5133340" cy="2609215"/>
          </a:xfrm>
          <a:prstGeom prst="rect">
            <a:avLst/>
          </a:prstGeom>
        </p:spPr>
      </p:pic>
      <p:pic>
        <p:nvPicPr>
          <p:cNvPr id="14" name="图片 13">
            <a:hlinkClick r:id="rId4" action="ppaction://hlinkfil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3431" y="-32703"/>
            <a:ext cx="1402715" cy="203771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8586" y="38417"/>
            <a:ext cx="1838325" cy="141224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rcRect l="19640" t="6598" r="15045" b="7698"/>
          <a:stretch>
            <a:fillRect/>
          </a:stretch>
        </p:blipFill>
        <p:spPr>
          <a:xfrm>
            <a:off x="4070351" y="1652587"/>
            <a:ext cx="487045" cy="837565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3917316" y="1519237"/>
            <a:ext cx="773430" cy="1080135"/>
            <a:chOff x="10312" y="6865"/>
            <a:chExt cx="870" cy="1214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12" y="6865"/>
              <a:ext cx="870" cy="1215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463" y="7015"/>
              <a:ext cx="590" cy="905"/>
            </a:xfrm>
            <a:prstGeom prst="rect">
              <a:avLst/>
            </a:prstGeom>
          </p:spPr>
        </p:pic>
      </p:grpSp>
      <p:pic>
        <p:nvPicPr>
          <p:cNvPr id="29" name="图片 28">
            <a:hlinkClick r:id="rId11" action="ppaction://hlinkfile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02201" y="1541462"/>
            <a:ext cx="854710" cy="1106805"/>
          </a:xfrm>
          <a:prstGeom prst="rect">
            <a:avLst/>
          </a:prstGeom>
        </p:spPr>
      </p:pic>
      <p:pic>
        <p:nvPicPr>
          <p:cNvPr id="31" name="图片 30">
            <a:hlinkClick r:id="rId4" action="ppaction://hlinkfile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23031" y="1522412"/>
            <a:ext cx="780415" cy="106172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2408383" y="2723356"/>
            <a:ext cx="3456940" cy="464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2250*1050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98460" y="39052"/>
            <a:ext cx="2266950" cy="1127125"/>
          </a:xfrm>
          <a:prstGeom prst="rect">
            <a:avLst/>
          </a:prstGeom>
        </p:spPr>
      </p:pic>
      <p:pic>
        <p:nvPicPr>
          <p:cNvPr id="3" name="图片 2">
            <a:hlinkClick r:id="rId15"/>
            <a:extLst>
              <a:ext uri="{FF2B5EF4-FFF2-40B4-BE49-F238E27FC236}">
                <a16:creationId xmlns:a16="http://schemas.microsoft.com/office/drawing/2014/main" id="{5C862F0C-C28C-4BDF-A848-90523B6E417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40449" y="3068197"/>
            <a:ext cx="2098362" cy="2557578"/>
          </a:xfrm>
          <a:prstGeom prst="rect">
            <a:avLst/>
          </a:prstGeom>
        </p:spPr>
      </p:pic>
      <p:pic>
        <p:nvPicPr>
          <p:cNvPr id="32" name="图片 31">
            <a:hlinkClick r:id="rId4" action="ppaction://hlinkfile"/>
            <a:extLst>
              <a:ext uri="{FF2B5EF4-FFF2-40B4-BE49-F238E27FC236}">
                <a16:creationId xmlns:a16="http://schemas.microsoft.com/office/drawing/2014/main" id="{3E66912F-44D5-4E52-ADFF-296D5EB49A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237" y="3056871"/>
            <a:ext cx="1402715" cy="2037715"/>
          </a:xfrm>
          <a:prstGeom prst="rect">
            <a:avLst/>
          </a:prstGeom>
        </p:spPr>
      </p:pic>
      <p:pic>
        <p:nvPicPr>
          <p:cNvPr id="33" name="图片 32">
            <a:hlinkClick r:id="rId11" action="ppaction://hlinkfile"/>
            <a:extLst>
              <a:ext uri="{FF2B5EF4-FFF2-40B4-BE49-F238E27FC236}">
                <a16:creationId xmlns:a16="http://schemas.microsoft.com/office/drawing/2014/main" id="{72273491-326D-4D76-B237-363BD1B320E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65323" y="3164258"/>
            <a:ext cx="854710" cy="1106805"/>
          </a:xfrm>
          <a:prstGeom prst="rect">
            <a:avLst/>
          </a:prstGeom>
        </p:spPr>
      </p:pic>
      <p:pic>
        <p:nvPicPr>
          <p:cNvPr id="4" name="图片 3">
            <a:hlinkClick r:id="rId17"/>
            <a:extLst>
              <a:ext uri="{FF2B5EF4-FFF2-40B4-BE49-F238E27FC236}">
                <a16:creationId xmlns:a16="http://schemas.microsoft.com/office/drawing/2014/main" id="{44BDA511-B939-41B4-9669-6F772D7E67C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803832" y="3068197"/>
            <a:ext cx="1533333" cy="21047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08145" y="3014345"/>
            <a:ext cx="2660650" cy="464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>
                <a:solidFill>
                  <a:schemeClr val="tx1"/>
                </a:solidFill>
              </a:rPr>
              <a:t>过道</a:t>
            </a:r>
            <a:r>
              <a:rPr lang="en-US" altLang="zh-CN">
                <a:solidFill>
                  <a:schemeClr val="tx1"/>
                </a:solidFill>
              </a:rPr>
              <a:t>60*110</a:t>
            </a:r>
          </a:p>
        </p:txBody>
      </p:sp>
      <p:pic>
        <p:nvPicPr>
          <p:cNvPr id="3" name="图片 2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550" y="968375"/>
            <a:ext cx="1129030" cy="19119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7575" y="2640330"/>
            <a:ext cx="2660650" cy="83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电视柜</a:t>
            </a:r>
            <a:r>
              <a:rPr lang="en-US" altLang="zh-CN">
                <a:solidFill>
                  <a:schemeClr val="tx1"/>
                </a:solidFill>
              </a:rPr>
              <a:t>1000*1500</a:t>
            </a:r>
          </a:p>
        </p:txBody>
      </p:sp>
      <p:pic>
        <p:nvPicPr>
          <p:cNvPr id="6" name="图片 5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460" y="813435"/>
            <a:ext cx="1290320" cy="1780540"/>
          </a:xfrm>
          <a:prstGeom prst="rect">
            <a:avLst/>
          </a:prstGeom>
        </p:spPr>
      </p:pic>
      <p:pic>
        <p:nvPicPr>
          <p:cNvPr id="8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5130" y="813435"/>
            <a:ext cx="1998345" cy="2489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55130" y="3322955"/>
            <a:ext cx="2660650" cy="464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书房</a:t>
            </a:r>
            <a:r>
              <a:rPr lang="en-US" altLang="zh-CN">
                <a:solidFill>
                  <a:schemeClr val="tx1"/>
                </a:solidFill>
              </a:rPr>
              <a:t>60*80</a:t>
            </a:r>
          </a:p>
        </p:txBody>
      </p:sp>
      <p:pic>
        <p:nvPicPr>
          <p:cNvPr id="10" name="图片 9">
            <a:hlinkClick r:id="rId7" action="ppaction://hlinkfil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610" y="3616325"/>
            <a:ext cx="3583940" cy="18383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06525" y="5454650"/>
            <a:ext cx="2660650" cy="464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55*55</a:t>
            </a:r>
          </a:p>
        </p:txBody>
      </p:sp>
      <p:pic>
        <p:nvPicPr>
          <p:cNvPr id="12" name="图片 11">
            <a:hlinkClick r:id="rId9" action="ppaction://hlinkfile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7285" y="3812540"/>
            <a:ext cx="1182370" cy="16421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285230" y="4989830"/>
            <a:ext cx="2660650" cy="464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主卧</a:t>
            </a:r>
            <a:r>
              <a:rPr lang="en-US" altLang="zh-CN">
                <a:solidFill>
                  <a:schemeClr val="tx1"/>
                </a:solidFill>
              </a:rPr>
              <a:t>80*120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/>
            <a:extLst>
              <a:ext uri="{FF2B5EF4-FFF2-40B4-BE49-F238E27FC236}">
                <a16:creationId xmlns:a16="http://schemas.microsoft.com/office/drawing/2014/main" id="{97483AFC-22E6-4ECB-BCBF-11B80D347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2" y="0"/>
            <a:ext cx="3326018" cy="2630578"/>
          </a:xfrm>
          <a:prstGeom prst="rect">
            <a:avLst/>
          </a:prstGeom>
        </p:spPr>
      </p:pic>
      <p:pic>
        <p:nvPicPr>
          <p:cNvPr id="3" name="图片 2">
            <a:hlinkClick r:id="rId4"/>
            <a:extLst>
              <a:ext uri="{FF2B5EF4-FFF2-40B4-BE49-F238E27FC236}">
                <a16:creationId xmlns:a16="http://schemas.microsoft.com/office/drawing/2014/main" id="{A61B115A-6FC9-4E8F-8241-B79BA8DDD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2739" y="48531"/>
            <a:ext cx="3313922" cy="2946596"/>
          </a:xfrm>
          <a:prstGeom prst="rect">
            <a:avLst/>
          </a:prstGeom>
        </p:spPr>
      </p:pic>
      <p:pic>
        <p:nvPicPr>
          <p:cNvPr id="4" name="图片 3">
            <a:hlinkClick r:id="rId6"/>
            <a:extLst>
              <a:ext uri="{FF2B5EF4-FFF2-40B4-BE49-F238E27FC236}">
                <a16:creationId xmlns:a16="http://schemas.microsoft.com/office/drawing/2014/main" id="{1808AE44-D57A-4CAD-8538-C9EC239F63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042" y="2699876"/>
            <a:ext cx="2915508" cy="246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5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/>
            <a:extLst>
              <a:ext uri="{FF2B5EF4-FFF2-40B4-BE49-F238E27FC236}">
                <a16:creationId xmlns:a16="http://schemas.microsoft.com/office/drawing/2014/main" id="{3EC447CF-3B00-467D-B150-A0DFDBEAD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86" y="64779"/>
            <a:ext cx="2101979" cy="2995127"/>
          </a:xfrm>
          <a:prstGeom prst="rect">
            <a:avLst/>
          </a:prstGeom>
        </p:spPr>
      </p:pic>
      <p:pic>
        <p:nvPicPr>
          <p:cNvPr id="3" name="图片 2">
            <a:hlinkClick r:id="rId4"/>
            <a:extLst>
              <a:ext uri="{FF2B5EF4-FFF2-40B4-BE49-F238E27FC236}">
                <a16:creationId xmlns:a16="http://schemas.microsoft.com/office/drawing/2014/main" id="{E3E7F768-E815-4348-9307-C60A0B6F9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318" y="3236325"/>
            <a:ext cx="2039214" cy="2818709"/>
          </a:xfrm>
          <a:prstGeom prst="rect">
            <a:avLst/>
          </a:prstGeom>
        </p:spPr>
      </p:pic>
      <p:pic>
        <p:nvPicPr>
          <p:cNvPr id="4" name="图片 3">
            <a:hlinkClick r:id="rId6"/>
            <a:extLst>
              <a:ext uri="{FF2B5EF4-FFF2-40B4-BE49-F238E27FC236}">
                <a16:creationId xmlns:a16="http://schemas.microsoft.com/office/drawing/2014/main" id="{40D237A7-C7DA-4F00-BE86-214D5640D0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5478" y="200599"/>
            <a:ext cx="2105491" cy="272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6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/>
            <a:extLst>
              <a:ext uri="{FF2B5EF4-FFF2-40B4-BE49-F238E27FC236}">
                <a16:creationId xmlns:a16="http://schemas.microsoft.com/office/drawing/2014/main" id="{385E0B18-5B9C-48D2-AC09-F880DC958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4" y="107660"/>
            <a:ext cx="1761905" cy="3542857"/>
          </a:xfrm>
          <a:prstGeom prst="rect">
            <a:avLst/>
          </a:prstGeom>
        </p:spPr>
      </p:pic>
      <p:pic>
        <p:nvPicPr>
          <p:cNvPr id="3" name="图片 2">
            <a:hlinkClick r:id="rId4"/>
            <a:extLst>
              <a:ext uri="{FF2B5EF4-FFF2-40B4-BE49-F238E27FC236}">
                <a16:creationId xmlns:a16="http://schemas.microsoft.com/office/drawing/2014/main" id="{1083796C-0078-4E3E-ADBA-97F68126A4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436" y="97361"/>
            <a:ext cx="1920848" cy="3553156"/>
          </a:xfrm>
          <a:prstGeom prst="rect">
            <a:avLst/>
          </a:prstGeom>
        </p:spPr>
      </p:pic>
      <p:pic>
        <p:nvPicPr>
          <p:cNvPr id="4" name="图片 3">
            <a:hlinkClick r:id="rId6"/>
            <a:extLst>
              <a:ext uri="{FF2B5EF4-FFF2-40B4-BE49-F238E27FC236}">
                <a16:creationId xmlns:a16="http://schemas.microsoft.com/office/drawing/2014/main" id="{97EABF3D-104E-4576-9722-65BD032B7E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9640" y="179666"/>
            <a:ext cx="3304762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2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图片 15365" descr="微信平台二维码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5842" y="3134584"/>
            <a:ext cx="1626742" cy="126026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7415" name="图片 15367" descr="网站二维码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7418" y="3197813"/>
            <a:ext cx="1460998" cy="1132581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3313" name="矩形 16385"/>
          <p:cNvSpPr/>
          <p:nvPr/>
        </p:nvSpPr>
        <p:spPr>
          <a:xfrm>
            <a:off x="2928136" y="2036994"/>
            <a:ext cx="7354101" cy="896243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3903" tIns="46952" rIns="93903" bIns="46952" anchor="ctr"/>
          <a:lstStyle/>
          <a:p>
            <a:pPr lvl="0" algn="ctr"/>
            <a:r>
              <a:rPr lang="zh-CN" altLang="en-US" sz="2610" dirty="0">
                <a:latin typeface="Arial" panose="020B0604020202020204" charset="108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36892" y="2037608"/>
            <a:ext cx="2767917" cy="914045"/>
            <a:chOff x="243" y="2880"/>
            <a:chExt cx="4509" cy="1762"/>
          </a:xfrm>
        </p:grpSpPr>
        <p:pic>
          <p:nvPicPr>
            <p:cNvPr id="13314" name="图片 1638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" y="2880"/>
              <a:ext cx="2790" cy="176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15" name="图片 1638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18" y="2880"/>
              <a:ext cx="1735" cy="1763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3318" name="文本框 16390"/>
          <p:cNvSpPr txBox="1"/>
          <p:nvPr/>
        </p:nvSpPr>
        <p:spPr>
          <a:xfrm>
            <a:off x="4311173" y="2280698"/>
            <a:ext cx="4791216" cy="599440"/>
          </a:xfrm>
          <a:prstGeom prst="rect">
            <a:avLst/>
          </a:prstGeom>
          <a:noFill/>
          <a:ln w="9525">
            <a:noFill/>
          </a:ln>
        </p:spPr>
        <p:txBody>
          <a:bodyPr wrap="square" lIns="93903" tIns="46952" rIns="93903" bIns="46952" anchor="t">
            <a:spAutoFit/>
          </a:bodyPr>
          <a:lstStyle/>
          <a:p>
            <a:pPr lvl="0"/>
            <a:r>
              <a:rPr lang="zh-CN" altLang="en-US" sz="1645" dirty="0">
                <a:solidFill>
                  <a:schemeClr val="bg1"/>
                </a:solidFill>
                <a:latin typeface="Arial" panose="020B0604020202020204" charset="108"/>
                <a:ea typeface="微软雅黑" panose="020B0503020204020204" pitchFamily="34" charset="-122"/>
              </a:rPr>
              <a:t>ＴＨＡＮＫ　ＹＯＵ    </a:t>
            </a:r>
          </a:p>
          <a:p>
            <a:pPr lvl="0"/>
            <a:r>
              <a:rPr lang="zh-CN" altLang="en-US" sz="1645" dirty="0">
                <a:solidFill>
                  <a:schemeClr val="bg1"/>
                </a:solidFill>
                <a:latin typeface="Arial" panose="020B0604020202020204" charset="108"/>
                <a:ea typeface="微软雅黑" panose="020B0503020204020204" pitchFamily="34" charset="-122"/>
              </a:rPr>
              <a:t> Theme House Design</a:t>
            </a:r>
          </a:p>
        </p:txBody>
      </p:sp>
      <p:sp>
        <p:nvSpPr>
          <p:cNvPr id="4" name="菱形 16388"/>
          <p:cNvSpPr/>
          <p:nvPr/>
        </p:nvSpPr>
        <p:spPr>
          <a:xfrm>
            <a:off x="2529123" y="2032083"/>
            <a:ext cx="770400" cy="897470"/>
          </a:xfrm>
          <a:prstGeom prst="diamond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 sz="2610">
              <a:latin typeface="Arial" panose="020B0604020202020204" charset="108"/>
              <a:ea typeface="宋体" panose="02010600030101010101" pitchFamily="2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292735" y="863600"/>
            <a:ext cx="9893300" cy="0"/>
          </a:xfrm>
          <a:prstGeom prst="line">
            <a:avLst/>
          </a:prstGeom>
          <a:noFill/>
          <a:ln w="12700" cmpd="sng">
            <a:solidFill>
              <a:srgbClr val="E6E6E6"/>
            </a:solidFill>
            <a:prstDash val="solid"/>
          </a:ln>
        </p:spPr>
      </p:cxnSp>
      <p:pic>
        <p:nvPicPr>
          <p:cNvPr id="47" name="图片 3073" descr="LOGO-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804" t="9495" r="31520" b="47740"/>
          <a:stretch>
            <a:fillRect/>
          </a:stretch>
        </p:blipFill>
        <p:spPr>
          <a:xfrm>
            <a:off x="509270" y="94615"/>
            <a:ext cx="608965" cy="4476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48" name="直接连接符 47"/>
          <p:cNvCxnSpPr/>
          <p:nvPr/>
        </p:nvCxnSpPr>
        <p:spPr>
          <a:xfrm>
            <a:off x="1210310" y="-13970"/>
            <a:ext cx="0" cy="546735"/>
          </a:xfrm>
          <a:prstGeom prst="lin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</p:cxnSp>
      <p:sp>
        <p:nvSpPr>
          <p:cNvPr id="10" name="文本框 9"/>
          <p:cNvSpPr txBox="1"/>
          <p:nvPr/>
        </p:nvSpPr>
        <p:spPr>
          <a:xfrm>
            <a:off x="1210310" y="266700"/>
            <a:ext cx="2667000" cy="28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世贸茂悦府</a:t>
            </a:r>
            <a:r>
              <a:rPr lang="zh-CN" altLang="zh-CN" sz="14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软装配饰方案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128010" tIns="64006" rIns="128010" bIns="64006" numCol="1" anchor="t" anchorCtr="0" compatLnSpc="1"/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700" b="0" i="0" u="none" strike="noStrike" cap="none" normalizeH="0" baseline="0" smtClean="0">
            <a:ln>
              <a:noFill/>
            </a:ln>
            <a:solidFill>
              <a:srgbClr val="D9D9D9"/>
            </a:solidFill>
            <a:effectLst/>
            <a:latin typeface="Arial" panose="020B0604020202020204" pitchFamily="34" charset="0"/>
            <a:ea typeface="方正水黑简体" pitchFamily="65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128010" tIns="64006" rIns="128010" bIns="64006" numCol="1" anchor="t" anchorCtr="0" compatLnSpc="1"/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700" b="0" i="0" u="none" strike="noStrike" cap="none" normalizeH="0" baseline="0" smtClean="0">
            <a:ln>
              <a:noFill/>
            </a:ln>
            <a:solidFill>
              <a:srgbClr val="D9D9D9"/>
            </a:solidFill>
            <a:effectLst/>
            <a:latin typeface="Arial" panose="020B0604020202020204" pitchFamily="34" charset="0"/>
            <a:ea typeface="方正水黑简体" pitchFamily="65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83</Words>
  <Application>Microsoft Office PowerPoint</Application>
  <PresentationFormat>自定义</PresentationFormat>
  <Paragraphs>22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方正水黑简体</vt:lpstr>
      <vt:lpstr>黑体</vt:lpstr>
      <vt:lpstr>宋体</vt:lpstr>
      <vt:lpstr>微软雅黑</vt:lpstr>
      <vt:lpstr>Arial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熊欣</cp:lastModifiedBy>
  <cp:revision>1092</cp:revision>
  <dcterms:created xsi:type="dcterms:W3CDTF">2011-12-27T04:35:00Z</dcterms:created>
  <dcterms:modified xsi:type="dcterms:W3CDTF">2017-12-22T08:48:11Z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