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  <p:sldMasterId id="2147483743" r:id="rId3"/>
    <p:sldMasterId id="2147483744" r:id="rId4"/>
    <p:sldMasterId id="2147483745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sldIdLst>
    <p:sldId id="257" r:id="rId11"/>
    <p:sldId id="311" r:id="rId12"/>
    <p:sldId id="362" r:id="rId13"/>
    <p:sldId id="363" r:id="rId14"/>
    <p:sldId id="367" r:id="rId15"/>
    <p:sldId id="364" r:id="rId16"/>
    <p:sldId id="368" r:id="rId17"/>
    <p:sldId id="369" r:id="rId18"/>
    <p:sldId id="34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4C22"/>
    <a:srgbClr val="0000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B721D-E79B-4DF0-A1DB-C41E7B5D82B7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37D1-6EDA-4E91-A4F0-0EA09E88B06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FF358-3EC1-44BE-AE9E-507F1A1194B4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10C97-516A-4D72-B626-C2F8B5458C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4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19814-91FD-47ED-AF9F-B67A4B61F622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7B72-6299-415D-85AC-2E49C58B0DE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09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4288-E4C1-45B6-83DD-E8EEC3F18D1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5207-4E23-4653-91B9-7060887A6B7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517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1475-D738-4534-884A-ED3AFDC7DADC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281-0F35-413F-A48C-CB1D20D4A6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28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35C06-FFB5-475B-B937-18334DC27C2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7BAD-9734-4BAA-BAA3-86C281A967F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8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2ECE0-E5B6-4383-87C2-46340C4813B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D220-43B5-484D-9DE4-B3FA2DC76C5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26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B557-D241-4A2C-BA00-DA7766FD906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6B0E-50C1-47CD-8C7C-08EC6F92F6B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323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AAA9B-28E2-48ED-89C6-4E68CFB73BB7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8155-19CE-4364-B45E-6F1C01BEF9C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238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5FA0-DFF3-42EE-B680-7112FF17477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DF87-AA0F-4698-9CB3-2A6CB0D9D60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12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9795-1E15-40E0-ABAC-9C3E5918EAC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2BCF-45B9-4423-84D0-0FFFE5A5BEA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36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591B-D048-49A0-94BD-7675450814B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357D-F694-44E2-B6E2-8759AAA3F6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9F39-B264-4FD1-907C-ECE4FF6B60FA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6F8D-47B7-40D0-940F-7452678D735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8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C566-52BC-4B95-84D7-96C12701684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A3218-DE64-487A-BF2E-83746EA4B2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1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E064-771B-415F-8969-DABD3C6921B3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C2C4-B293-494B-AE9D-F59356A2EF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8B4D-59C1-411D-B02B-7D87B15EE364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AF5B-C33F-4CF9-B242-18686A1D5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3EB4F-5537-416D-ACFB-A215C6C54FF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232D-1BD2-4B03-AFB9-67D3022BBE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4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61E3-8F74-499D-A615-D2002A6FE08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C46D-C3DF-400B-8231-9AF7EA078A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0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211B-8DC9-462A-9C5F-E4A426D461BC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5904-EFD6-4511-87C1-F0AF6216CCB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3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85F1F-202F-4A40-9C82-CD3A1DEEC67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E469-CA13-4045-8CDA-AAA6453C37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32C1-A12D-4FE6-B0EA-D2966FD519C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50B1A-6BBB-46F3-8FF8-65E6C38D81E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8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6254-55A9-43AA-A37C-E4EE27E13B3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803CD-5D5F-4E44-980F-ED3C0BBE73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05B38-473C-4CD1-BF2E-97DB462C0AF6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A0C2D-1CCC-4962-94DF-27413B425A5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4FED-BD68-4387-9EA0-52F3B6CB9F8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7909-A569-47AF-B142-6A0B4A6ECE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4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55BA-3022-46D5-941A-21F0AAD4549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C3E-5EDD-4BD4-BE74-FECFBB7054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3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C090-3631-4941-82B8-AC530412E233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82EE-1D05-41E2-BDB4-C8F5A64C019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A498-AD32-49D3-B20A-0F953313E2E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8039-4A21-4535-B3C1-16A67A99150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0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6AB-67C7-4D80-9F7E-785705D4800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0CB60-5C1C-4FCF-A816-09AD526145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4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AA35-3685-47F5-BCF9-1CC2EFC944C2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A0584-7B5F-4D18-9EB4-B63AD44CA86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E2CC-6EF5-46B6-B557-112A1B4F1DB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B2D5-62D8-443D-AB21-E4E1FA6CD66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7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E4E9A-3E13-4D9E-A5E5-0151DEA3ECC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A3067-F27B-4B16-B42E-9FDF7C32D5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B42D-042D-4B03-9D50-86EAC475623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72BD-B758-4C66-BD94-04E8A83821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8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838-13DB-4655-8F25-BCF4426C0DE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FEE21-AB5F-4BCA-B0C6-922D3181705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0B1B-56EE-4317-BD71-7D57B3DDA4D6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D47F-4CDC-4875-A95D-1621D058B4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9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8B39-E357-4EE8-B438-3A2C6D89285C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1B8FE-40C7-44E0-B78A-93F074F27D4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98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AE5F8-8DD3-4127-B656-51BE9594312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6A42-284B-4541-93E2-49639C3A1BB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9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BBA2-9398-4347-9C88-50A00986CEC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CA40-45A6-478A-B5E7-138DD7D37F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27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017F-D68B-4E5E-BAB6-3D39A7B5AF5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EEF4-1E0C-4F52-9E84-085D556C6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14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18EE-8EA0-48BB-B4CC-A05849518A3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27B-9FD7-48D3-AD04-F5743CF5ADD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40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DE52-DD70-4BE8-822C-166AF3FF574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3E58-8971-47F3-9DBE-BDABCF8AEF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84DA-DCE4-47C5-AAB3-2BBCE143E234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4F95-A4DA-4653-9E30-7E5CD65F23A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AC21-856E-45C7-B087-CF5DA72F882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3EAF5-D5AB-4183-BC2C-094F2EF8AA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99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12D2-ACE6-4EE6-B892-2030442E80E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881D-D4FF-4B03-9E1A-F8A3DF27D4B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55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4F0CA-C4E8-487B-9DB5-4F41C8AC0E4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F67B-6903-45A3-8621-6652484B43E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A82A5-2BF3-4533-B54E-F00D43354D49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F569-A0BC-4AFA-BF50-3C6E7FC88AB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B07C-235E-46AA-B497-6B343D4BAD23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FDB77-6454-41A8-BC5E-3D6FE7ED27B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13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9337-96AD-401B-B0DD-24639535D1E4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34CB-C18A-430E-9B8B-FCABB2FAE16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3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8890-18E0-45C1-A302-83D8E57C9EC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F38A4-983E-4708-AB58-0923BAA2FB2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57C1-C3C7-4747-AB33-2978A773C52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2536-8D57-48B9-B5B6-08FAD7C381D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CC9C-BC64-4C34-BE4A-9BBBDF4286A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1C81-D74E-4BD8-99D9-BF9D76EAC43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C1A0-5855-4272-AC52-77789AC0CAC3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4729-A6A4-415F-8C7B-390AB5B00CF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261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EBFE-BE38-4D7A-B48C-CD840260EB1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14A9-707F-4CF8-83E8-3B684327F3B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6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4E3E4-F3F8-481C-AE90-08F40E3B486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79D1-4652-4F9E-A646-9DD99FE2C1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90BB-81C1-4599-965D-F67011B63D1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E2A0-84F7-4CB2-A403-14119FBB54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14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5C0B8-B4A8-4817-B639-B31ABDF935E9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48537-B497-4504-9E36-13E05B6BBA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6CC2-F244-4569-97FD-7561B68E3F1C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B0C9-4875-4104-BE2C-9E0D8CA4F4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06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B2E6-3F8B-46DB-95D5-E6ED5B84815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CD930-AC1E-4836-A805-5D641DDA671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0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7F272-692B-45EE-9741-96B5AFED5A4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8722-9854-489A-BE59-5A2F4634CA9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4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A1DE-77C1-4D47-AEB5-969B9E0F635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37ADE-29A4-40AF-9144-7621C5982E5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44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FECA-02A1-4D13-A964-54EF7AB4953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32AA-2124-404F-98BA-EBC10C6E375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98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19A7-5DF3-4EE0-ABF5-723C3D10C8A7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738F-9684-4F56-8621-A56BD263E6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68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F728-F748-4123-B9AA-48A3E7C7B94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0C987-A148-411B-9319-8C5F055B02E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67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B17E-9FD5-4AC6-A3D3-79D9FE2AAC7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5722-509D-47CF-BB80-55C36F9550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225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788-4238-4C03-ABEE-6A62901CF41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D0A8D-8790-4583-B6EC-36E6985057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71BC-5BE4-4583-AE3D-8477C70AD23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BD61-7747-4568-B278-CE2306A9803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47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5630-84A5-4994-A043-6DE3E485D3B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E497-D83C-4412-913B-901E97772BC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F2930-5A73-4085-91D1-883EAD4F3DB2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4B71-49C3-4F34-9B1A-39597DEFE6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2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A829-C00F-4638-8D89-8BE4126D0D1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02F2-AE19-4465-9308-89F37370C59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503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1B73-117C-48BC-A914-75A5D6200E8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341B-07FA-4819-A07B-F502CAE7343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644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0DC3-0664-4557-8015-2F44E383FEE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831BE-BE33-4D06-A339-CCBA0815F1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461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5429-5116-4D7D-B087-4F08FADB708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FB72-5EBD-4F27-B629-8961342D0EE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34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2380-9BD5-4CB6-B2B9-3459B9DCB42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124B5-D849-4FD5-AD84-33C430F535D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215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A7C6-E61D-451D-80AB-34004B49458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323EC-F460-431E-99CE-8C7813D7BB0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81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B1E-98ED-4C10-A311-AF7FF4BFF5F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9603-E17F-49D3-B60F-D19185D8561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288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B84F-352C-46BF-814E-0C23D0CB58C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6718-363C-4178-89E7-EF54D9887DF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06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97FAB-47CA-4C2A-B76E-8244914E33A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81B3-2BD5-4ECA-86D3-A755ED9CDF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333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E808-7E95-4A06-ADC4-DB8D489F49D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F1010-012B-447F-BB9F-EE2B13E9EF6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3F36-E225-497F-B074-E2A1FA1429DF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ADD2E-50C1-4BAA-9D89-6086D48DED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ADEE-6953-451D-88E0-675C2575FD8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2117D-3C55-498C-B1A4-43278DBC32D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007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FD999-9FBF-4254-BC0C-388FBD552759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ABB0-4E16-46AF-A2B5-1CFD51BEB62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516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2195-258F-4CCA-B785-D4D53DA6081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11210-B924-4425-8105-22B833E25F8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308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9609-6BB5-4D72-8DE5-80F081E1986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080D-5CE7-4035-9D43-711BFA5B93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07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3FF2-E73F-4253-855E-4A490241BFD1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099B0-BCB6-40A2-9B11-A30F1858499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66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F9D05-BCDE-4BC7-BC1E-179A49836E29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296A-CC0A-4C32-8592-BC3B888610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4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A1C1-0468-4AA2-BBF7-3174BE2E20D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D605-FAC7-4B53-96D0-017DBFA302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0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2D36A-181B-49C2-89A4-4A61A4FE2B5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74B7-C3B5-4FF3-85C8-912EA38B89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26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485B3-4B32-412F-81E6-CB33D475182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11D45-F03B-46DD-AF8E-1A0D8225FB7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3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82B3-AA13-4007-8296-07F1A746D19E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FFC44-09A8-425E-80F1-65AB5336A74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4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380F-DA99-4AF1-9C02-AD5843057787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E18AD-849D-46CD-891D-232C3EFE5A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6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6633-861E-4620-A48F-87C91D8CE0CD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BFE9-74DB-4224-83F6-29FF68A898D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759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6DF-A65B-4F26-8869-371E762581A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60998-8FF4-4433-9450-3CA432E6239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47DA2-125D-4BFC-BFAF-9D72D878EFE7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92D0-D527-41DC-9A14-2DA0986E12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622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D339-1690-4B80-81EB-01C525527BD0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1452-9843-46BD-B90F-D00AFED7C66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21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8446-A4A0-4DFA-821B-0977E3D713BB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29EA1-AC20-4721-9099-36D8A953E874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73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AA20-5A2C-4C1C-A0AD-C4616A685334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89CD-35A7-4D65-85FB-D395ABC5447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800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DC55F-2B03-4D99-8294-6F1210406087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5C3E-F379-4DB1-B0C3-8E176D9D4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078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1FF68-A8EA-4C9A-8692-CAA855AAD1E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66AE-9498-4C95-9EC2-19D2DEB007A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5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769C-7385-4A0D-9E11-89549D9A4BC4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4C07-C5F2-41B8-ADAC-1A15C1486A9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154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DC90-3465-4B2F-99B4-289B48023175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05F1-803A-485D-8E37-76F862DE8BB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0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F6C4D-74E1-4A27-9987-54A9B511431B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79411-01D0-47CD-84BC-F5465745728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2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C1BF-22D7-4F1D-BAAE-DE48C5B58B0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AC3AC-FAF1-42C3-828D-3EE1CAB4EE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75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4337-31D9-4DA8-A5D2-2F63453ED95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3208E-5FD0-4411-AF60-5920B32ABDE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94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6D000-1F1C-4A06-8746-EA10746C00C8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15C1A-05F4-4703-A9A7-0CB0E342489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53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6B5B5-0C23-4B3D-9DBD-C40B183EBA76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ED2D-E134-401C-B564-0A3D18F45B0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244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755E1-0B6E-46E4-828E-CFB496A185E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6762-1B4F-4D47-8F28-5C6E4E1B9E0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12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5FF-64C5-4D28-B399-6DB6877AD35A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8DCEB-B449-418F-BE28-FBDE08CBD8C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5635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A9F2-26F5-4097-8A7F-B63454C8AFA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C2B61-C90F-4393-9685-104D955F9A0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573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5CB5-78DD-4FD2-9FF6-E1B12E42DB33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193B7-2F11-4261-B83B-B6A0EDE3BAA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97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7EBB6-D6E0-4636-A6A0-51C0C12BE3CF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EFBC1-0969-4E20-967D-E9F558ED780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16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67F6-74C2-415D-9894-AC109857C57C}" type="datetime1">
              <a:rPr lang="en-US"/>
              <a:pPr>
                <a:defRPr/>
              </a:pPr>
              <a:t>12/4/2017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30BF3-CE30-42DB-A370-6E39BA1A7F8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FC3C4AF-62B7-4B12-91C7-1F301C2BDBE3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88F3AC-5F52-4906-8292-1714B94FCD1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2" r:id="rId1"/>
    <p:sldLayoutId id="2147485843" r:id="rId2"/>
    <p:sldLayoutId id="2147485844" r:id="rId3"/>
    <p:sldLayoutId id="2147485845" r:id="rId4"/>
    <p:sldLayoutId id="2147485846" r:id="rId5"/>
    <p:sldLayoutId id="2147485847" r:id="rId6"/>
    <p:sldLayoutId id="2147485848" r:id="rId7"/>
    <p:sldLayoutId id="2147485849" r:id="rId8"/>
    <p:sldLayoutId id="2147485850" r:id="rId9"/>
    <p:sldLayoutId id="2147485851" r:id="rId10"/>
    <p:sldLayoutId id="2147485852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72EE437-77AA-41C8-BF90-D359C7F46AD0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1024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5FE2A79-6D3A-4B34-ADD0-83A54374B28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1ABA087-5404-4954-903C-C7D6A365FBD8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F2224CA-B506-401A-A8DD-BCACC77218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3" r:id="rId1"/>
    <p:sldLayoutId id="2147485854" r:id="rId2"/>
    <p:sldLayoutId id="2147485855" r:id="rId3"/>
    <p:sldLayoutId id="2147485856" r:id="rId4"/>
    <p:sldLayoutId id="2147485857" r:id="rId5"/>
    <p:sldLayoutId id="2147485858" r:id="rId6"/>
    <p:sldLayoutId id="2147485859" r:id="rId7"/>
    <p:sldLayoutId id="2147485860" r:id="rId8"/>
    <p:sldLayoutId id="2147485861" r:id="rId9"/>
    <p:sldLayoutId id="2147485862" r:id="rId10"/>
    <p:sldLayoutId id="2147485863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D4A778-CBAE-4E54-9E3A-07A331EB3153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3077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A2A0257-4FB2-419E-88FB-BBB3DFC354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4" r:id="rId1"/>
    <p:sldLayoutId id="2147485865" r:id="rId2"/>
    <p:sldLayoutId id="2147485866" r:id="rId3"/>
    <p:sldLayoutId id="2147485867" r:id="rId4"/>
    <p:sldLayoutId id="2147485868" r:id="rId5"/>
    <p:sldLayoutId id="2147485869" r:id="rId6"/>
    <p:sldLayoutId id="2147485870" r:id="rId7"/>
    <p:sldLayoutId id="2147485871" r:id="rId8"/>
    <p:sldLayoutId id="2147485872" r:id="rId9"/>
    <p:sldLayoutId id="2147485873" r:id="rId10"/>
    <p:sldLayoutId id="2147485874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C71C88C-48F0-403E-8FBF-E3B3FE88DCD7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4101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39D0F9A-7A97-4D85-8216-49E5D08F92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  <p:sldLayoutId id="2147485876" r:id="rId2"/>
    <p:sldLayoutId id="2147485877" r:id="rId3"/>
    <p:sldLayoutId id="2147485878" r:id="rId4"/>
    <p:sldLayoutId id="2147485879" r:id="rId5"/>
    <p:sldLayoutId id="2147485880" r:id="rId6"/>
    <p:sldLayoutId id="2147485881" r:id="rId7"/>
    <p:sldLayoutId id="2147485882" r:id="rId8"/>
    <p:sldLayoutId id="2147485883" r:id="rId9"/>
    <p:sldLayoutId id="2147485884" r:id="rId10"/>
    <p:sldLayoutId id="2147485885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173C47B-883A-4A07-A6F6-9CB788BCEC9F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512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0522842-39E6-4E60-B07F-4684990603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6" r:id="rId1"/>
    <p:sldLayoutId id="2147485887" r:id="rId2"/>
    <p:sldLayoutId id="2147485888" r:id="rId3"/>
    <p:sldLayoutId id="2147485889" r:id="rId4"/>
    <p:sldLayoutId id="2147485890" r:id="rId5"/>
    <p:sldLayoutId id="2147485891" r:id="rId6"/>
    <p:sldLayoutId id="2147485892" r:id="rId7"/>
    <p:sldLayoutId id="2147485893" r:id="rId8"/>
    <p:sldLayoutId id="2147485894" r:id="rId9"/>
    <p:sldLayoutId id="2147485895" r:id="rId10"/>
    <p:sldLayoutId id="2147485896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8B82B24-5E3E-4622-880A-ED750A002164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18BFBF-8022-44B9-96C7-192A0EC52B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7" r:id="rId1"/>
    <p:sldLayoutId id="2147485898" r:id="rId2"/>
    <p:sldLayoutId id="2147485899" r:id="rId3"/>
    <p:sldLayoutId id="2147485900" r:id="rId4"/>
    <p:sldLayoutId id="2147485901" r:id="rId5"/>
    <p:sldLayoutId id="2147485902" r:id="rId6"/>
    <p:sldLayoutId id="2147485903" r:id="rId7"/>
    <p:sldLayoutId id="2147485904" r:id="rId8"/>
    <p:sldLayoutId id="2147485905" r:id="rId9"/>
    <p:sldLayoutId id="2147485906" r:id="rId10"/>
    <p:sldLayoutId id="2147485907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8AD4BB-514B-417A-A172-133776611685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6108D7-F343-40D7-A53B-31F3670D15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8" r:id="rId1"/>
    <p:sldLayoutId id="2147485909" r:id="rId2"/>
    <p:sldLayoutId id="2147485910" r:id="rId3"/>
    <p:sldLayoutId id="2147485911" r:id="rId4"/>
    <p:sldLayoutId id="2147485912" r:id="rId5"/>
    <p:sldLayoutId id="2147485913" r:id="rId6"/>
    <p:sldLayoutId id="2147485914" r:id="rId7"/>
    <p:sldLayoutId id="2147485915" r:id="rId8"/>
    <p:sldLayoutId id="2147485916" r:id="rId9"/>
    <p:sldLayoutId id="2147485917" r:id="rId10"/>
    <p:sldLayoutId id="2147485918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F29FA89-3F42-402C-92B3-45606009710B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0CCDB42-7730-46BF-B785-C61D3900B1D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9" r:id="rId1"/>
    <p:sldLayoutId id="2147485920" r:id="rId2"/>
    <p:sldLayoutId id="2147485921" r:id="rId3"/>
    <p:sldLayoutId id="2147485922" r:id="rId4"/>
    <p:sldLayoutId id="2147485923" r:id="rId5"/>
    <p:sldLayoutId id="2147485924" r:id="rId6"/>
    <p:sldLayoutId id="2147485925" r:id="rId7"/>
    <p:sldLayoutId id="2147485926" r:id="rId8"/>
    <p:sldLayoutId id="2147485927" r:id="rId9"/>
    <p:sldLayoutId id="2147485928" r:id="rId10"/>
    <p:sldLayoutId id="2147485929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B2DE38F-8F9B-484B-963E-8BECCFE85BB0}" type="datetime1">
              <a:rPr lang="en-US"/>
              <a:pPr>
                <a:defRPr/>
              </a:pPr>
              <a:t>12/4/2017</a:t>
            </a:fld>
            <a:endParaRPr lang="zh-CN" altLang="en-US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50FB5C-1A98-4A3D-8FCA-49CC12FDF94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0" r:id="rId1"/>
    <p:sldLayoutId id="2147485931" r:id="rId2"/>
    <p:sldLayoutId id="2147485932" r:id="rId3"/>
    <p:sldLayoutId id="2147485933" r:id="rId4"/>
    <p:sldLayoutId id="2147485934" r:id="rId5"/>
    <p:sldLayoutId id="2147485935" r:id="rId6"/>
    <p:sldLayoutId id="2147485936" r:id="rId7"/>
    <p:sldLayoutId id="2147485937" r:id="rId8"/>
    <p:sldLayoutId id="2147485938" r:id="rId9"/>
    <p:sldLayoutId id="2147485939" r:id="rId10"/>
    <p:sldLayoutId id="2147485940" r:id="rId11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263" y="2000250"/>
            <a:ext cx="8428037" cy="2500313"/>
          </a:xfrm>
        </p:spPr>
        <p:txBody>
          <a:bodyPr anchor="t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超精密加工季度</a:t>
            </a:r>
            <a:b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工作报告</a:t>
            </a:r>
            <a:br>
              <a:rPr lang="zh-CN" altLang="en-US" sz="42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报告人：熊欣</a:t>
            </a:r>
            <a:br>
              <a:rPr lang="zh-CN" altLang="en-US" sz="32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2400" b="1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br>
              <a:rPr lang="zh-CN" altLang="en-US" sz="42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2017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年</a:t>
            </a:r>
            <a:r>
              <a:rPr lang="en-US" altLang="zh-CN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日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 txBox="1">
            <a:spLocks noChangeArrowheads="1"/>
          </p:cNvSpPr>
          <p:nvPr/>
        </p:nvSpPr>
        <p:spPr bwMode="auto">
          <a:xfrm>
            <a:off x="538152" y="979878"/>
            <a:ext cx="7673609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超精密加工</a:t>
            </a:r>
            <a:endParaRPr lang="zh-CN" altLang="zh-CN" sz="24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网纹镜九宫格拼接方式功能开发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掩膜版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十边形排布、六边形排布、矩形排布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marL="514350" indent="-514350">
              <a:buFont typeface="+mj-lt"/>
              <a:buAutoNum type="ea1JpnChsDbPeriod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下一步工作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细胞分析适应性开发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曲面复眼适应性开发调整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endParaRPr lang="en-US" altLang="zh-CN" sz="2400" dirty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2800" dirty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zh-CN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667" name="Text Box 16"/>
          <p:cNvSpPr txBox="1">
            <a:spLocks noChangeArrowheads="1"/>
          </p:cNvSpPr>
          <p:nvPr/>
        </p:nvSpPr>
        <p:spPr bwMode="auto">
          <a:xfrm>
            <a:off x="2050844" y="187515"/>
            <a:ext cx="237708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3300" b="1" dirty="0">
                <a:latin typeface="Arial" charset="0"/>
                <a:ea typeface="黑体" pitchFamily="49" charset="-122"/>
              </a:rPr>
              <a:t>本月工作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762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6" name="矩形 5"/>
          <p:cNvSpPr/>
          <p:nvPr/>
        </p:nvSpPr>
        <p:spPr>
          <a:xfrm>
            <a:off x="479933" y="5637027"/>
            <a:ext cx="4067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华文仿宋" pitchFamily="2" charset="-122"/>
                <a:ea typeface="华文仿宋" pitchFamily="2" charset="-122"/>
              </a:rPr>
              <a:t>九宫格方式尝试解决拼接问题</a:t>
            </a:r>
            <a:endParaRPr lang="en-US" altLang="zh-CN" sz="16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8041" y="4221363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凹球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437" y="1051696"/>
            <a:ext cx="63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华文仿宋" pitchFamily="2" charset="-122"/>
                <a:ea typeface="华文仿宋" pitchFamily="2" charset="-122"/>
              </a:rPr>
              <a:t>凸球</a:t>
            </a:r>
            <a:endParaRPr lang="en-US" altLang="zh-CN" sz="1600" b="1" dirty="0">
              <a:solidFill>
                <a:srgbClr val="0070C0"/>
              </a:solidFill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4365B-FB02-4FA2-B470-BE9998AA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" y="882419"/>
            <a:ext cx="9038046" cy="45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网纹镜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1159069" y="3624420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扇形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14CCA-D2A4-419F-A36F-835EE6D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54" y="978590"/>
            <a:ext cx="2574676" cy="25746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B75F88-058B-4EB3-9DDD-58326D0D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" y="961193"/>
            <a:ext cx="2574676" cy="2592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6BE44-17E2-428E-AFFE-94C5B23BA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602" y="956162"/>
            <a:ext cx="1207969" cy="25746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DE3DF1-3C1C-4B49-992F-543AA40B9420}"/>
              </a:ext>
            </a:extLst>
          </p:cNvPr>
          <p:cNvSpPr txBox="1"/>
          <p:nvPr/>
        </p:nvSpPr>
        <p:spPr>
          <a:xfrm>
            <a:off x="3845827" y="35826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九宫格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7D6150-306E-4D03-875F-CD7F21F8567F}"/>
              </a:ext>
            </a:extLst>
          </p:cNvPr>
          <p:cNvSpPr txBox="1"/>
          <p:nvPr/>
        </p:nvSpPr>
        <p:spPr>
          <a:xfrm>
            <a:off x="5724528" y="358267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重力误差修正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0CAA5-DC6B-4EC6-8E89-67B59B1E9B0E}"/>
              </a:ext>
            </a:extLst>
          </p:cNvPr>
          <p:cNvSpPr txBox="1"/>
          <p:nvPr/>
        </p:nvSpPr>
        <p:spPr>
          <a:xfrm>
            <a:off x="466119" y="6310320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六边形排布的复眼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81F3DE-0520-4182-9BFE-A61B3ED7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954" y="3971559"/>
            <a:ext cx="2348685" cy="23387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319CB-9A80-4319-BCB2-FF5D6BA69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59" y="3993752"/>
            <a:ext cx="2348685" cy="22869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E3F4DB-49BE-4136-B2B9-87DCD3BD1882}"/>
              </a:ext>
            </a:extLst>
          </p:cNvPr>
          <p:cNvSpPr txBox="1"/>
          <p:nvPr/>
        </p:nvSpPr>
        <p:spPr>
          <a:xfrm>
            <a:off x="3166649" y="6280715"/>
            <a:ext cx="216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四边形排布的复眼</a:t>
            </a:r>
          </a:p>
        </p:txBody>
      </p:sp>
    </p:spTree>
    <p:extLst>
      <p:ext uri="{BB962C8B-B14F-4D97-AF65-F5344CB8AC3E}">
        <p14:creationId xmlns:p14="http://schemas.microsoft.com/office/powerpoint/2010/main" val="22207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C54CB-70F5-4348-B8F7-13549A5A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3A10B4-C02F-4FED-9D8D-C1CBD4B4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2" y="907845"/>
            <a:ext cx="6338904" cy="394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96498C-3B91-4317-815D-9B4DD3C1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6" y="4663891"/>
            <a:ext cx="4177913" cy="21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2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0D7F21-67CA-4689-BB26-B6070C55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2" y="2836305"/>
            <a:ext cx="1829628" cy="2033355"/>
          </a:xfrm>
          <a:prstGeom prst="rect">
            <a:avLst/>
          </a:prstGeom>
        </p:spPr>
      </p:pic>
      <p:sp>
        <p:nvSpPr>
          <p:cNvPr id="114690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DXF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BMP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图片编写绘制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460DAA-6805-4BE3-A3BC-AA9696B2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7" y="979878"/>
            <a:ext cx="2233023" cy="203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242802-5854-46C2-A70C-9CDDB44C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2" y="4630787"/>
            <a:ext cx="9144000" cy="18845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E0BE0E-7BAA-4ACE-8E07-E71A72D76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519" y="979878"/>
            <a:ext cx="5906706" cy="37067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08D061-64AA-4BB3-AA23-7DE069FA04CC}"/>
              </a:ext>
            </a:extLst>
          </p:cNvPr>
          <p:cNvSpPr txBox="1"/>
          <p:nvPr/>
        </p:nvSpPr>
        <p:spPr>
          <a:xfrm>
            <a:off x="2338977" y="6192215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利用灰度等级表达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深度，任意</a:t>
            </a:r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3D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</a:t>
            </a:r>
            <a:endParaRPr lang="en-US" altLang="zh-CN" b="1" dirty="0">
              <a:solidFill>
                <a:srgbClr val="004C2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矩形、六边形、八边形方式</a:t>
            </a:r>
          </a:p>
        </p:txBody>
      </p:sp>
    </p:spTree>
    <p:extLst>
      <p:ext uri="{BB962C8B-B14F-4D97-AF65-F5344CB8AC3E}">
        <p14:creationId xmlns:p14="http://schemas.microsoft.com/office/powerpoint/2010/main" val="41427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B0FCC4-2D29-4428-8B97-C8C58CD55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300"/>
            <a:ext cx="62662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各种花纹图案的制作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9BE9A-6133-45BE-97DF-11A6CFDE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7" y="979878"/>
            <a:ext cx="2954321" cy="44374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614802-B0F2-4FAB-B284-315FD3E272E7}"/>
              </a:ext>
            </a:extLst>
          </p:cNvPr>
          <p:cNvSpPr txBox="1"/>
          <p:nvPr/>
        </p:nvSpPr>
        <p:spPr>
          <a:xfrm>
            <a:off x="322052" y="549367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年轮型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330D97-C8C4-41F4-85AE-BDE6DAAF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373" y="979878"/>
            <a:ext cx="4607788" cy="38897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272A94-23C2-4D67-957D-820D5E9F604A}"/>
              </a:ext>
            </a:extLst>
          </p:cNvPr>
          <p:cNvSpPr txBox="1"/>
          <p:nvPr/>
        </p:nvSpPr>
        <p:spPr>
          <a:xfrm>
            <a:off x="7885518" y="979878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树型</a:t>
            </a:r>
          </a:p>
        </p:txBody>
      </p:sp>
    </p:spTree>
    <p:extLst>
      <p:ext uri="{BB962C8B-B14F-4D97-AF65-F5344CB8AC3E}">
        <p14:creationId xmlns:p14="http://schemas.microsoft.com/office/powerpoint/2010/main" val="14282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96DDA1-8855-4D23-B2ED-E7A50C371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987" y="979878"/>
            <a:ext cx="4826211" cy="41058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B82F66-5762-4B36-8AB7-E0E5A6B3C6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71" y="5177717"/>
            <a:ext cx="5274310" cy="14008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F142B0-C2E6-4C48-8AFE-C21668617506}"/>
              </a:ext>
            </a:extLst>
          </p:cNvPr>
          <p:cNvSpPr txBox="1"/>
          <p:nvPr/>
        </p:nvSpPr>
        <p:spPr>
          <a:xfrm>
            <a:off x="1690680" y="5177717"/>
            <a:ext cx="10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4C2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大脑</a:t>
            </a:r>
          </a:p>
        </p:txBody>
      </p:sp>
    </p:spTree>
    <p:extLst>
      <p:ext uri="{BB962C8B-B14F-4D97-AF65-F5344CB8AC3E}">
        <p14:creationId xmlns:p14="http://schemas.microsoft.com/office/powerpoint/2010/main" val="368909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2"/>
          <p:cNvSpPr txBox="1">
            <a:spLocks noChangeArrowheads="1"/>
          </p:cNvSpPr>
          <p:nvPr/>
        </p:nvSpPr>
        <p:spPr bwMode="auto">
          <a:xfrm>
            <a:off x="2195513" y="241300"/>
            <a:ext cx="5473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下一步工作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0020" y="1916307"/>
            <a:ext cx="79236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曲面复眼适应性开发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华文仿宋" pitchFamily="2" charset="-122"/>
                <a:ea typeface="华文仿宋" pitchFamily="2" charset="-122"/>
              </a:rPr>
              <a:t>BMP</a:t>
            </a:r>
            <a:r>
              <a:rPr lang="zh-CN" altLang="en-US" sz="2000" dirty="0">
                <a:latin typeface="华文仿宋" pitchFamily="2" charset="-122"/>
                <a:ea typeface="华文仿宋" pitchFamily="2" charset="-122"/>
              </a:rPr>
              <a:t>图形误差修正功能开发</a:t>
            </a:r>
            <a:endParaRPr lang="en-US" altLang="zh-CN" sz="20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7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157261651</TotalTime>
  <Pages>0</Pages>
  <Words>124</Words>
  <Characters>0</Characters>
  <Application>Microsoft Office PowerPoint</Application>
  <DocSecurity>0</DocSecurity>
  <PresentationFormat>全屏显示(4:3)</PresentationFormat>
  <Lines>0</Lines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仿宋</vt:lpstr>
      <vt:lpstr>黑体</vt:lpstr>
      <vt:lpstr>华文仿宋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超精密加工季度 工作报告  报告人：熊欣    2017年11月1日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http://www.cqitt.com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主题内容大标题</dc:title>
  <dc:creator>SCDN</dc:creator>
  <cp:lastModifiedBy>熊欣</cp:lastModifiedBy>
  <cp:revision>2048</cp:revision>
  <cp:lastPrinted>1899-12-30T00:00:00Z</cp:lastPrinted>
  <dcterms:created xsi:type="dcterms:W3CDTF">2012-03-28T02:48:00Z</dcterms:created>
  <dcterms:modified xsi:type="dcterms:W3CDTF">2017-12-04T00:56:35Z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