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AAFA-362A-479B-94DF-F7133099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7A611-7F4C-412D-AD58-983A4783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44ABB-5D17-4D22-BEAE-C127868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D1F7B-D61B-44FA-B7D2-E990FF7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1E838-DAF9-445D-A2B0-7EC24F61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8A65-3B0B-40BD-8380-1180C812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155D4-A0DB-4B57-B06F-074DA39AF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C02AC-D5B5-41B0-831B-B20342AA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C4CC7-E087-4BB8-B898-6267D6FA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6ED4A-3C6F-48A1-9213-A20ABF20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ACF56-7469-4679-95B2-2C501CB0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AFA36-FE0A-460F-BC80-0F08B41E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35809-F5B8-4828-A24E-583A2546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763A4-A814-479D-8938-6F109FF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ABD58-A80B-4D32-B611-D9709DA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A8B21-BFEB-4C14-BA54-866286AC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2DDAB-75D2-443F-90B4-99394AF8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B566-4D48-4A50-8A7B-A7AB9777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5F9A1-EEC9-4FF3-89B3-4B97994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05D5-9E30-41BC-835A-14F2CC43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A79A3-8BD5-4E86-8C50-59025F4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30C8B-FF0A-45B4-A5C2-83FE31E6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624E-DFCD-4D67-A8E1-6D86F728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3DD9A-7EC3-486A-B1EF-CB8A58E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CE47-92D6-4D74-AA7B-CC17B0A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59A3-83F2-4547-A613-6B79012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62EFB-EAC3-4CA3-A248-D5C20344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907F9-F60E-4F3E-A278-BA165A82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AAAFA-9430-4CE3-B6D4-CA97CD7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939B1-962A-4038-8BCC-6D956F1F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B01A-7706-4C21-9877-9F925142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ADFBE-C80F-4477-9795-3B09274E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D2BBB-F711-4F04-90DC-B1739F4F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A9008-ECA6-4AF7-A0FC-C306F18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2DB7-27CC-485A-921A-98C742F1F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EA6F7-F365-4491-B4E6-59DFADBA4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D178CA-6B57-47BF-8BA2-8C750099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097B8-19F8-4DE6-9D30-F248D65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5D957-37B9-42DB-BE4C-CE3E8D83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DBD1D-E9BF-423B-9CB3-4980DA07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C10AB-9D3D-4176-9FCC-1F064DA8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52534-E1A8-41C5-86E9-90675873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75695-D04E-46DD-B1A6-D0112DA2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04F73-CE9F-4C89-8ACC-706917B6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C6017-E65A-40E9-BA1F-FBD4FF5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813C7-5CEF-4376-9E22-05BC6766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8540D-9CE9-4C21-8A92-F084DB46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0039C-DB5F-4C55-A3AA-1A84E69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E33E9-1324-400E-A72D-2C8FC35C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D55E1-FABD-495E-9B1F-284A993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C2179-07E4-4253-B518-EAF53E62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ACD92-CE48-484F-8924-320F44A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4CD7B-054F-406F-B626-9FC1E5C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43EFFF-55A6-4C5E-977C-855F71541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CD28B-78DD-4E64-B32D-E215EF78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7957E-92E3-493A-B957-5C14BEB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00CF5-45C4-4771-A86C-165817B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A4D4B-25CA-48DA-9FB5-381F618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642DA-04B2-4CED-BA3D-14805B89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4F981-2302-49AF-AE49-A3E7C1C2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082F2-98FC-47AD-8B0A-C8AB34391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8605-3E26-45F1-B2B7-4D58DEB3C2B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C130B-DA43-4C5C-9C15-22B6B92AA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B3594-1B46-4B62-98A4-76B24EFAC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3D7F-6E79-4F04-B0D8-3F0AD598E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tail.tmall.com/item.htm?spm=a220m.1000858.1000725.211.4cd96d0cqQdI92&amp;id=524003430041&amp;skuId=3118026050411&amp;areaId=500100&amp;user_id=1707444029&amp;cat_id=50100111&amp;is_b=1&amp;rn=ac808e0d610bdbf0e0bc44a4255ba130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hyperlink" Target="https://item.taobao.com/item.htm?id=554614395177&amp;_u=&amp;//item.taobao.com/item.htm?scm=1007.11598.82837.0&amp;id=554614395177&amp;pvid=92c9db2c-e002-41e5-b207-369a32398a3a" TargetMode="External"/><Relationship Id="rId2" Type="http://schemas.openxmlformats.org/officeDocument/2006/relationships/hyperlink" Target="https://detail.tmall.com/item.htm?spm=a1z10.4-b-s.w4004-16814558383.14.50c414f3ejh4rD&amp;abtest=_AB-LR130-PR130&amp;pvid=f6eb1913-715c-4d21-bc0e-0d101a0c4df7&amp;pos=7&amp;abbucket=_AB-M130_B8&amp;acm=03131.1003.1.702582&amp;id=552713547842&amp;scm=1007.12940.83081.100200300000000&amp;sku_properties=3064956:83317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em.taobao.com/item.htm?id=520385816880&amp;ali_trackid=2:mm_30088401_15554483_59872147:1512959646_369_267616851&amp;pvid=12_1.94.37.234_393_1471405283281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item.taobao.com/item.htm?id=549686075725&amp;_u=&amp;//item.taobao.com/item.htm?scm=1007.11598.82837.0&amp;id=549686075725&amp;pvid=92c9db2c-e002-41e5-b207-369a32398a3a" TargetMode="External"/><Relationship Id="rId4" Type="http://schemas.openxmlformats.org/officeDocument/2006/relationships/hyperlink" Target="https://detail.tmall.com/item.htm?spm=a230r.1.999.18.382e3bderEMFbb&amp;id=560944867376&amp;ns=1&amp;sku_properties=3064956:8331779" TargetMode="Externa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BE3AC1-0434-4D64-A774-65E2665F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693" y="192599"/>
            <a:ext cx="3275169" cy="404349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DF5CF4C-20A9-44F7-B80F-CC6B4FE8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" y="1490462"/>
            <a:ext cx="4541319" cy="34740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5D7859-7A4C-4FBF-90E5-8255BE941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" y="1481216"/>
            <a:ext cx="4737235" cy="35051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0103BA-A79A-4C56-8B7D-0F804F3B1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1" y="5277148"/>
            <a:ext cx="942857" cy="9238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12FF47-FD9F-4304-A72F-9BEEDD7A54A8}"/>
              </a:ext>
            </a:extLst>
          </p:cNvPr>
          <p:cNvSpPr txBox="1"/>
          <p:nvPr/>
        </p:nvSpPr>
        <p:spPr>
          <a:xfrm>
            <a:off x="3386" y="6211669"/>
            <a:ext cx="12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次卧</a:t>
            </a:r>
            <a:r>
              <a:rPr lang="zh-CN" altLang="en-US" sz="1200" dirty="0"/>
              <a:t>电视机位置，电视和网线放一个面板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3DEA5E-F6A0-4856-8A9A-0F4E5745F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0" y="539720"/>
            <a:ext cx="960038" cy="9238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7A78F6-92DA-438C-8CD2-16F2938A62EF}"/>
              </a:ext>
            </a:extLst>
          </p:cNvPr>
          <p:cNvSpPr txBox="1"/>
          <p:nvPr/>
        </p:nvSpPr>
        <p:spPr>
          <a:xfrm>
            <a:off x="2218510" y="6385728"/>
            <a:ext cx="10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两根网线接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3CF151-1B02-4EB7-A40F-279E88235B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8790" y="4236098"/>
            <a:ext cx="2022194" cy="1041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FE58AB-6832-4CCE-BBC6-AC48855276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0419" y="1463530"/>
            <a:ext cx="291322" cy="21152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2CCD68B-6C1E-4826-BF9A-E7CB9AB61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862" y="5409466"/>
            <a:ext cx="942857" cy="92525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A1189B-7A9F-4788-9820-D251B93D0B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688862" y="4484215"/>
            <a:ext cx="471429" cy="925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FF8DD609-E824-4ABC-B4A7-EB21F9164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942" y="539720"/>
            <a:ext cx="942857" cy="92525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87131E-53BC-46F8-945D-E1ABA7A7A46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420389" y="1464971"/>
            <a:ext cx="1610982" cy="725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DA0FFF47-36A0-43C1-ACD4-5C8068D8A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431" y="596344"/>
            <a:ext cx="971429" cy="92381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60AE8C3-CEE2-484C-920F-FA48CB8B82B4}"/>
              </a:ext>
            </a:extLst>
          </p:cNvPr>
          <p:cNvSpPr txBox="1"/>
          <p:nvPr/>
        </p:nvSpPr>
        <p:spPr>
          <a:xfrm>
            <a:off x="8767431" y="134679"/>
            <a:ext cx="218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书房靠窗的</a:t>
            </a:r>
            <a:r>
              <a:rPr lang="en-US" altLang="zh-CN" dirty="0"/>
              <a:t>2</a:t>
            </a:r>
            <a:r>
              <a:rPr lang="zh-CN" altLang="en-US" dirty="0"/>
              <a:t>跟网线分别接</a:t>
            </a:r>
            <a:r>
              <a:rPr lang="en-US" altLang="zh-CN" dirty="0"/>
              <a:t>2</a:t>
            </a:r>
            <a:r>
              <a:rPr lang="zh-CN" altLang="en-US" dirty="0"/>
              <a:t>个网线口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8906DBA-674E-41F8-B7B9-0C0E7766BF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6042" y="596344"/>
            <a:ext cx="882495" cy="807092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24F5458-227F-406C-AC7C-9C0CD06720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310291" y="1058249"/>
            <a:ext cx="457140" cy="432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0A30D812-03BA-48DD-930F-334FCBE891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151" y="5117374"/>
            <a:ext cx="1030586" cy="1523795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F4D7295-5D3C-4DCE-BCF7-D46FB6DDB414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771444" y="4493169"/>
            <a:ext cx="1544643" cy="62420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0D7C528F-40EE-4415-B5E8-AEBBD85377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3739" y="5133618"/>
            <a:ext cx="1012417" cy="12358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56148E8-959E-4233-B53B-1D19C28D65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099" y="40150"/>
            <a:ext cx="962672" cy="142338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F37630-E12E-407A-8A31-B7F818E5E4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42435" y="1463530"/>
            <a:ext cx="158859" cy="7266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9C3D031-C3F0-40DC-B6E8-62AF2CA032BC}"/>
              </a:ext>
            </a:extLst>
          </p:cNvPr>
          <p:cNvSpPr txBox="1"/>
          <p:nvPr/>
        </p:nvSpPr>
        <p:spPr>
          <a:xfrm>
            <a:off x="1330931" y="968253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根网线接灰口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DD863D2-718D-4830-9474-EAD84EAB6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0837" y="1878252"/>
            <a:ext cx="962672" cy="142338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715FFC8-4FA0-4E6B-B136-D4B9ED99C9E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310291" y="2589942"/>
            <a:ext cx="680546" cy="4564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474BFD-99AB-4F5B-87E2-809F1143EC27}"/>
              </a:ext>
            </a:extLst>
          </p:cNvPr>
          <p:cNvSpPr txBox="1"/>
          <p:nvPr/>
        </p:nvSpPr>
        <p:spPr>
          <a:xfrm>
            <a:off x="8960669" y="2806355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根网线接灰口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14E46A-DF54-4B1B-8FB6-7EB6FF896D0C}"/>
              </a:ext>
            </a:extLst>
          </p:cNvPr>
          <p:cNvSpPr txBox="1"/>
          <p:nvPr/>
        </p:nvSpPr>
        <p:spPr>
          <a:xfrm>
            <a:off x="5235145" y="4480023"/>
            <a:ext cx="387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走廊、厨房、厕所、景观阳台都装暖白</a:t>
            </a:r>
            <a:r>
              <a:rPr lang="en-US" altLang="zh-CN" dirty="0"/>
              <a:t>4000K</a:t>
            </a:r>
            <a:r>
              <a:rPr lang="zh-CN" altLang="en-US" dirty="0"/>
              <a:t>的筒灯。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客厅、</a:t>
            </a:r>
            <a:r>
              <a:rPr lang="en-US" altLang="zh-CN" dirty="0"/>
              <a:t>2</a:t>
            </a:r>
            <a:r>
              <a:rPr lang="zh-CN" altLang="en-US" dirty="0"/>
              <a:t>间卧室、书房都装变色筒灯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D4B0E2-1924-4238-8DFB-4DA660B37B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7059" y="4906552"/>
            <a:ext cx="2955114" cy="174523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8742488-4547-461B-9017-ED92B86811F5}"/>
              </a:ext>
            </a:extLst>
          </p:cNvPr>
          <p:cNvSpPr txBox="1"/>
          <p:nvPr/>
        </p:nvSpPr>
        <p:spPr>
          <a:xfrm>
            <a:off x="6121210" y="5185613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主卧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4344662-21C6-47F6-B41A-F86FBFED10C6}"/>
              </a:ext>
            </a:extLst>
          </p:cNvPr>
          <p:cNvSpPr txBox="1"/>
          <p:nvPr/>
        </p:nvSpPr>
        <p:spPr>
          <a:xfrm>
            <a:off x="9580695" y="5409466"/>
            <a:ext cx="12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单色暖白筒灯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A46EAF-F6D6-4265-8854-C402F9934F8A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557796" y="5547966"/>
            <a:ext cx="2022899" cy="331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6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C819C2E-16ED-4147-B4F2-5C0E4C21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" y="1754910"/>
            <a:ext cx="6058539" cy="5049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731452-BE69-4B01-9EAB-2ED601FD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2" y="525831"/>
            <a:ext cx="1125894" cy="136757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6D43B31-2082-46A2-89F5-A7F92DEA0B6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870581" y="1893410"/>
            <a:ext cx="372128" cy="1783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BD5EFB-30CF-4C45-8E51-96B18667551F}"/>
              </a:ext>
            </a:extLst>
          </p:cNvPr>
          <p:cNvSpPr txBox="1"/>
          <p:nvPr/>
        </p:nvSpPr>
        <p:spPr>
          <a:xfrm>
            <a:off x="4632512" y="248832"/>
            <a:ext cx="1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帝朗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1FB7E1-820E-4E4F-83A6-16D375254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6925"/>
            <a:ext cx="1585209" cy="105798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D4B242-7A1C-4882-8B1D-2C3973734B5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2605" y="1754910"/>
            <a:ext cx="224432" cy="2546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AEBA9A-670A-428C-9BFE-87F214F89FA7}"/>
              </a:ext>
            </a:extLst>
          </p:cNvPr>
          <p:cNvSpPr txBox="1"/>
          <p:nvPr/>
        </p:nvSpPr>
        <p:spPr>
          <a:xfrm>
            <a:off x="222172" y="419926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卡贝微波炉架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95F64D-9214-4FEF-AD47-D12909D24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209" y="248832"/>
            <a:ext cx="1636531" cy="1636531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383493-7506-4266-93BE-8026C8197A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025823" y="1885363"/>
            <a:ext cx="377652" cy="2387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2717817-7F97-402C-B4B5-997EAA6EEB3E}"/>
              </a:ext>
            </a:extLst>
          </p:cNvPr>
          <p:cNvSpPr txBox="1"/>
          <p:nvPr/>
        </p:nvSpPr>
        <p:spPr>
          <a:xfrm>
            <a:off x="1585209" y="0"/>
            <a:ext cx="266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卡贝锅盖架，尽量往烟机灶那边装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ACEE27B-6ACC-4458-8D07-25A59C761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820" y="172242"/>
            <a:ext cx="2838095" cy="350476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DC7AEEB-D0E9-4E0F-A833-1E37D145709F}"/>
              </a:ext>
            </a:extLst>
          </p:cNvPr>
          <p:cNvSpPr txBox="1"/>
          <p:nvPr/>
        </p:nvSpPr>
        <p:spPr>
          <a:xfrm>
            <a:off x="9468087" y="1477911"/>
            <a:ext cx="168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卡贝刀架，挂在洗碗机左手边的墙上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03F9C6-A087-4219-A75D-A33B71DD1149}"/>
              </a:ext>
            </a:extLst>
          </p:cNvPr>
          <p:cNvSpPr txBox="1"/>
          <p:nvPr/>
        </p:nvSpPr>
        <p:spPr>
          <a:xfrm>
            <a:off x="6407820" y="4273245"/>
            <a:ext cx="407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厨房要安装</a:t>
            </a:r>
            <a:r>
              <a:rPr lang="en-US" altLang="zh-CN" dirty="0"/>
              <a:t>4</a:t>
            </a:r>
            <a:r>
              <a:rPr lang="zh-CN" altLang="en-US" dirty="0"/>
              <a:t>件五金：刀架、微波炉架、锅盖架、调料架。</a:t>
            </a:r>
            <a:endParaRPr lang="en-US" altLang="zh-CN" dirty="0"/>
          </a:p>
          <a:p>
            <a:r>
              <a:rPr lang="zh-CN" altLang="en-US" b="1" dirty="0"/>
              <a:t>其中微波炉架也许需要把微波炉搬到现场来安装</a:t>
            </a:r>
          </a:p>
        </p:txBody>
      </p:sp>
    </p:spTree>
    <p:extLst>
      <p:ext uri="{BB962C8B-B14F-4D97-AF65-F5344CB8AC3E}">
        <p14:creationId xmlns:p14="http://schemas.microsoft.com/office/powerpoint/2010/main" val="27383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BB03EF-92A7-47C0-891F-0A004EA9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45" y="321906"/>
            <a:ext cx="1542451" cy="155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A7DE0-0965-4422-A3E2-816938D5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94" y="181946"/>
            <a:ext cx="4184780" cy="300445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9392A5-139C-4C76-A17D-79BAD74DEF5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971592" y="774441"/>
            <a:ext cx="656253" cy="324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9616695-FFC0-487F-B20B-7249092F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2" y="276999"/>
            <a:ext cx="2261905" cy="197142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79E6C0-5450-4AFD-8A5F-44831FD6DBA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99807" y="1262714"/>
            <a:ext cx="527368" cy="1228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1730DB8-7F65-4A16-9BB1-65299ADA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882" y="3429000"/>
            <a:ext cx="3850433" cy="28213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6718F6-0DC5-4858-84D8-1EC9189B4BA8}"/>
              </a:ext>
            </a:extLst>
          </p:cNvPr>
          <p:cNvSpPr txBox="1"/>
          <p:nvPr/>
        </p:nvSpPr>
        <p:spPr>
          <a:xfrm>
            <a:off x="3991903" y="1167660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客卫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4FA1F8-1835-4EA8-B971-F40277E85BFA}"/>
              </a:ext>
            </a:extLst>
          </p:cNvPr>
          <p:cNvSpPr txBox="1"/>
          <p:nvPr/>
        </p:nvSpPr>
        <p:spPr>
          <a:xfrm>
            <a:off x="3436134" y="4399162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主卫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4D3D4-953B-450B-B829-E5F5F7FDDEF1}"/>
              </a:ext>
            </a:extLst>
          </p:cNvPr>
          <p:cNvSpPr txBox="1"/>
          <p:nvPr/>
        </p:nvSpPr>
        <p:spPr>
          <a:xfrm>
            <a:off x="48977" y="20119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卡贝电吹风架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C0BCA-7D77-4935-BDD8-0679609FE822}"/>
              </a:ext>
            </a:extLst>
          </p:cNvPr>
          <p:cNvSpPr txBox="1"/>
          <p:nvPr/>
        </p:nvSpPr>
        <p:spPr>
          <a:xfrm>
            <a:off x="6627845" y="0"/>
            <a:ext cx="120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三角架</a:t>
            </a:r>
          </a:p>
        </p:txBody>
      </p:sp>
    </p:spTree>
    <p:extLst>
      <p:ext uri="{BB962C8B-B14F-4D97-AF65-F5344CB8AC3E}">
        <p14:creationId xmlns:p14="http://schemas.microsoft.com/office/powerpoint/2010/main" val="421946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B9C01CBB-FEF9-41C1-81DC-29ABD4B5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7" y="135967"/>
            <a:ext cx="2179775" cy="2170654"/>
          </a:xfrm>
          <a:prstGeom prst="rect">
            <a:avLst/>
          </a:prstGeom>
        </p:spPr>
      </p:pic>
      <p:pic>
        <p:nvPicPr>
          <p:cNvPr id="5" name="图片 4">
            <a:hlinkClick r:id="rId4"/>
            <a:extLst>
              <a:ext uri="{FF2B5EF4-FFF2-40B4-BE49-F238E27FC236}">
                <a16:creationId xmlns:a16="http://schemas.microsoft.com/office/drawing/2014/main" id="{83EFBB6B-17E9-4D34-89D5-3FD05554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565" y="135967"/>
            <a:ext cx="2510925" cy="2317156"/>
          </a:xfrm>
          <a:prstGeom prst="rect">
            <a:avLst/>
          </a:prstGeom>
        </p:spPr>
      </p:pic>
      <p:pic>
        <p:nvPicPr>
          <p:cNvPr id="6" name="图片 5">
            <a:hlinkClick r:id="rId6"/>
            <a:extLst>
              <a:ext uri="{FF2B5EF4-FFF2-40B4-BE49-F238E27FC236}">
                <a16:creationId xmlns:a16="http://schemas.microsoft.com/office/drawing/2014/main" id="{C23830E0-0A39-44CE-9B3F-5F7A66784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847" y="1582841"/>
            <a:ext cx="1898822" cy="2270429"/>
          </a:xfrm>
          <a:prstGeom prst="rect">
            <a:avLst/>
          </a:prstGeom>
        </p:spPr>
      </p:pic>
      <p:pic>
        <p:nvPicPr>
          <p:cNvPr id="7" name="图片 6">
            <a:hlinkClick r:id="rId8"/>
            <a:extLst>
              <a:ext uri="{FF2B5EF4-FFF2-40B4-BE49-F238E27FC236}">
                <a16:creationId xmlns:a16="http://schemas.microsoft.com/office/drawing/2014/main" id="{FDBB3939-B6BB-44D7-A8DB-BE6457E39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640" y="2563470"/>
            <a:ext cx="2510925" cy="2355665"/>
          </a:xfrm>
          <a:prstGeom prst="rect">
            <a:avLst/>
          </a:prstGeom>
        </p:spPr>
      </p:pic>
      <p:pic>
        <p:nvPicPr>
          <p:cNvPr id="8" name="图片 7">
            <a:hlinkClick r:id="rId10"/>
            <a:extLst>
              <a:ext uri="{FF2B5EF4-FFF2-40B4-BE49-F238E27FC236}">
                <a16:creationId xmlns:a16="http://schemas.microsoft.com/office/drawing/2014/main" id="{9BCDFEA8-E545-4E1B-9D8D-58F284E3A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1214" y="2306621"/>
            <a:ext cx="2176569" cy="2139988"/>
          </a:xfrm>
          <a:prstGeom prst="rect">
            <a:avLst/>
          </a:prstGeom>
        </p:spPr>
      </p:pic>
      <p:pic>
        <p:nvPicPr>
          <p:cNvPr id="9" name="图片 8">
            <a:hlinkClick r:id="rId12"/>
            <a:extLst>
              <a:ext uri="{FF2B5EF4-FFF2-40B4-BE49-F238E27FC236}">
                <a16:creationId xmlns:a16="http://schemas.microsoft.com/office/drawing/2014/main" id="{0EABCFED-B3C0-441F-806B-C80A58E878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0964" y="2563470"/>
            <a:ext cx="2510926" cy="2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150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熊欣</dc:creator>
  <cp:lastModifiedBy>熊欣</cp:lastModifiedBy>
  <cp:revision>98</cp:revision>
  <cp:lastPrinted>2017-11-23T07:52:58Z</cp:lastPrinted>
  <dcterms:created xsi:type="dcterms:W3CDTF">2017-11-23T04:11:18Z</dcterms:created>
  <dcterms:modified xsi:type="dcterms:W3CDTF">2017-12-11T07:48:31Z</dcterms:modified>
</cp:coreProperties>
</file>