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2" r:id="rId2"/>
    <p:sldMasterId id="2147483743" r:id="rId3"/>
    <p:sldMasterId id="2147483744" r:id="rId4"/>
    <p:sldMasterId id="2147483745" r:id="rId5"/>
    <p:sldMasterId id="2147483747" r:id="rId6"/>
    <p:sldMasterId id="2147483748" r:id="rId7"/>
    <p:sldMasterId id="2147483749" r:id="rId8"/>
    <p:sldMasterId id="2147483750" r:id="rId9"/>
    <p:sldMasterId id="2147483751" r:id="rId10"/>
  </p:sldMasterIdLst>
  <p:sldIdLst>
    <p:sldId id="257" r:id="rId11"/>
    <p:sldId id="311" r:id="rId12"/>
    <p:sldId id="362" r:id="rId13"/>
    <p:sldId id="363" r:id="rId14"/>
    <p:sldId id="365" r:id="rId15"/>
    <p:sldId id="366" r:id="rId16"/>
    <p:sldId id="364" r:id="rId17"/>
    <p:sldId id="349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4C22"/>
    <a:srgbClr val="000066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248" y="114"/>
      </p:cViewPr>
      <p:guideLst>
        <p:guide orient="horz" pos="216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microsoft.com/office/2015/10/relationships/revisionInfo" Target="revisionInfo.xml"/><Relationship Id="rId10" Type="http://schemas.openxmlformats.org/officeDocument/2006/relationships/slideMaster" Target="slideMasters/slideMaster10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B721D-E79B-4DF0-A1DB-C41E7B5D82B7}" type="datetime1">
              <a:rPr lang="en-US"/>
              <a:pPr>
                <a:defRPr/>
              </a:pPr>
              <a:t>12/1/2017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E37D1-6EDA-4E91-A4F0-0EA09E88B06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5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FF358-3EC1-44BE-AE9E-507F1A1194B4}" type="datetime1">
              <a:rPr lang="en-US"/>
              <a:pPr>
                <a:defRPr/>
              </a:pPr>
              <a:t>12/1/2017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10C97-516A-4D72-B626-C2F8B5458CB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040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19814-91FD-47ED-AF9F-B67A4B61F622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E7B72-6299-415D-85AC-2E49C58B0DE7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31092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C4288-E4C1-45B6-83DD-E8EEC3F18D1D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85207-4E23-4653-91B9-7060887A6B73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75178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B1475-D738-4534-884A-ED3AFDC7DADC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7C281-0F35-413F-A48C-CB1D20D4A650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57284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35C06-FFB5-475B-B937-18334DC27C2E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37BAD-9734-4BAA-BAA3-86C281A967FC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90189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2ECE0-E5B6-4383-87C2-46340C4813B1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9D220-43B5-484D-9DE4-B3FA2DC76C56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56261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4B557-D241-4A2C-BA00-DA7766FD9068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D6B0E-50C1-47CD-8C7C-08EC6F92F6B3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43234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AAA9B-28E2-48ED-89C6-4E68CFB73BB7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08155-19CE-4364-B45E-6F1C01BEF9C5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72384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55FA0-DFF3-42EE-B680-7112FF17477F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8DF87-AA0F-4698-9CB3-2A6CB0D9D60F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79127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99795-1E15-40E0-ABAC-9C3E5918EAC5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B2BCF-45B9-4423-84D0-0FFFE5A5BEAA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36360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1591B-D048-49A0-94BD-7675450814B5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F357D-F694-44E2-B6E2-8759AAA3F692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85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D9F39-B264-4FD1-907C-ECE4FF6B60FA}" type="datetime1">
              <a:rPr lang="en-US"/>
              <a:pPr>
                <a:defRPr/>
              </a:pPr>
              <a:t>12/1/2017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66F8D-47B7-40D0-940F-7452678D735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785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3C566-52BC-4B95-84D7-96C12701684E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A3218-DE64-487A-BF2E-83746EA4B2D6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819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AE064-771B-415F-8969-DABD3C6921B3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DC2C4-B293-494B-AE9D-F59356A2EF9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761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58B4D-59C1-411D-B02B-7D87B15EE364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0AF5B-C33F-4CF9-B242-18686A1D5664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287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3EB4F-5537-416D-ACFB-A215C6C54FFD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C232D-1BD2-4B03-AFB9-67D3022BBEAE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242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961E3-8F74-499D-A615-D2002A6FE088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DC46D-C3DF-400B-8231-9AF7EA078AEC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900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B211B-8DC9-462A-9C5F-E4A426D461BC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15904-EFD6-4511-87C1-F0AF6216CCBC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036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85F1F-202F-4A40-9C82-CD3A1DEEC67B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EE469-CA13-4045-8CDA-AAA6453C3706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224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932C1-A12D-4FE6-B0EA-D2966FD519CD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50B1A-6BBB-46F3-8FF8-65E6C38D81EC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128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26254-55A9-43AA-A37C-E4EE27E13B3B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803CD-5D5F-4E44-980F-ED3C0BBE735F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99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05B38-473C-4CD1-BF2E-97DB462C0AF6}" type="datetime1">
              <a:rPr lang="en-US"/>
              <a:pPr>
                <a:defRPr/>
              </a:pPr>
              <a:t>12/1/2017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A0C2D-1CCC-4962-94DF-27413B425A5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671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34FED-BD68-4387-9EA0-52F3B6CB9F80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27909-A569-47AF-B142-6A0B4A6ECEB2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9472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055BA-3022-46D5-941A-21F0AAD4549A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3BC3E-5EDD-4BD4-BE74-FECFBB705467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4235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3C090-3631-4941-82B8-AC530412E233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282EE-1D05-41E2-BDB4-C8F5A64C019A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69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8A498-AD32-49D3-B20A-0F953313E2EE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58039-4A21-4535-B3C1-16A67A99150C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5801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C56AB-67C7-4D80-9F7E-785705D4800B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0CB60-5C1C-4FCF-A816-09AD5261452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7142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2AA35-3685-47F5-BCF9-1CC2EFC944C2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A0584-7B5F-4D18-9EB4-B63AD44CA867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106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6E2CC-6EF5-46B6-B557-112A1B4F1DBB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6B2D5-62D8-443D-AB21-E4E1FA6CD664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5271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E4E9A-3E13-4D9E-A5E5-0151DEA3ECCF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A3067-F27B-4B16-B42E-9FDF7C32D506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100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AB42D-042D-4B03-9D50-86EAC475623E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D72BD-B758-4C66-BD94-04E8A838211D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6686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44838-13DB-4655-8F25-BCF4426C0DEA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FEE21-AB5F-4BCA-B0C6-922D31817051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76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50B1B-56EE-4317-BD71-7D57B3DDA4D6}" type="datetime1">
              <a:rPr lang="en-US"/>
              <a:pPr>
                <a:defRPr/>
              </a:pPr>
              <a:t>12/1/2017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0D47F-4CDC-4875-A95D-1621D058B45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89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D8B39-E357-4EE8-B438-3A2C6D89285C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1B8FE-40C7-44E0-B78A-93F074F27D40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7986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AE5F8-8DD3-4127-B656-51BE9594312E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66A42-284B-4541-93E2-49639C3A1BB2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9699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8BBA2-9398-4347-9C88-50A00986CEC5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BCA40-45A6-478A-B5E7-138DD7D37FD5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5277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D017F-D68B-4E5E-BAB6-3D39A7B5AF51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9EEF4-1E0C-4F52-9E84-085D556C6045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7149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918EE-8EA0-48BB-B4CC-A05849518A3B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9227B-9FD7-48D3-AD04-F5743CF5ADDB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1403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9DE52-DD70-4BE8-822C-166AF3FF574A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F3E58-8971-47F3-9DBE-BDABCF8AEF5A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041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F84DA-DCE4-47C5-AAB3-2BBCE143E234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94F95-A4DA-4653-9E30-7E5CD65F23AE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6111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DAC21-856E-45C7-B087-CF5DA72F882B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3EAF5-D5AB-4183-BC2C-094F2EF8AA13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8997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E12D2-ACE6-4EE6-B892-2030442E80E1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8881D-D4FF-4B03-9E1A-F8A3DF27D4B7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0554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4F0CA-C4E8-487B-9DB5-4F41C8AC0E41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3F67B-6903-45A3-8621-6652484B43E3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9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A82A5-2BF3-4533-B54E-F00D43354D49}" type="datetime1">
              <a:rPr lang="en-US"/>
              <a:pPr>
                <a:defRPr/>
              </a:pPr>
              <a:t>12/1/2017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7F569-A0BC-4AFA-BF50-3C6E7FC88AB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94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AB07C-235E-46AA-B497-6B343D4BAD23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FDB77-6454-41A8-BC5E-3D6FE7ED27B4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3130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59337-96AD-401B-B0DD-24639535D1E4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E34CB-C18A-430E-9B8B-FCABB2FAE16C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8430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18890-18E0-45C1-A302-83D8E57C9EC6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F38A4-983E-4708-AB58-0923BAA2FB2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206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B57C1-C3C7-4747-AB33-2978A773C525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82536-8D57-48B9-B5B6-08FAD7C381DA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468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4CC9C-BC64-4C34-BE4A-9BBBDF4286A8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71C81-D74E-4BD8-99D9-BF9D76EAC432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0952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5C1A0-5855-4272-AC52-77789AC0CAC3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54729-A6A4-415F-8C7B-390AB5B00CF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2612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0EBFE-BE38-4D7A-B48C-CD840260EB1F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E14A9-707F-4CF8-83E8-3B684327F3BB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3368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4E3E4-F3F8-481C-AE90-08F40E3B486B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179D1-4652-4F9E-A646-9DD99FE2C121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8507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D90BB-81C1-4599-965D-F67011B63D11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2E2A0-84F7-4CB2-A403-14119FBB5431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2144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5C0B8-B4A8-4817-B639-B31ABDF935E9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48537-B497-4504-9E36-13E05B6BBA38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1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66CC2-F244-4569-97FD-7561B68E3F1C}" type="datetime1">
              <a:rPr lang="en-US"/>
              <a:pPr>
                <a:defRPr/>
              </a:pPr>
              <a:t>12/1/2017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EB0C9-4875-4104-BE2C-9E0D8CA4F4F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906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BB2E6-3F8B-46DB-95D5-E6ED5B848158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CD930-AC1E-4836-A805-5D641DDA671B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6066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7F272-692B-45EE-9741-96B5AFED5A46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48722-9854-489A-BE59-5A2F4634CA92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491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DA1DE-77C1-4D47-AEB5-969B9E0F635B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37ADE-29A4-40AF-9144-7621C5982E5B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64426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EFECA-02A1-4D13-A964-54EF7AB4953B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C32AA-2124-404F-98BA-EBC10C6E3750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3098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319A7-5DF3-4EE0-ABF5-723C3D10C8A7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2738F-9684-4F56-8621-A56BD263E6C3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7686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FF728-F748-4123-B9AA-48A3E7C7B946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0C987-A148-411B-9319-8C5F055B02E5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1672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DB17E-9FD5-4AC6-A3D3-79D9FE2AAC70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F5722-509D-47CF-BB80-55C36F955045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82258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82788-4238-4C03-ABEE-6A62901CF41B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D0A8D-8790-4583-B6EC-36E6985057B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76445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A71BC-5BE4-4583-AE3D-8477C70AD236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4BD61-7747-4568-B278-CE2306A9803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94715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35630-84A5-4994-A043-6DE3E485D3B0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BE497-D83C-4412-913B-901E97772BCA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13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F2930-5A73-4085-91D1-883EAD4F3DB2}" type="datetime1">
              <a:rPr lang="en-US"/>
              <a:pPr>
                <a:defRPr/>
              </a:pPr>
              <a:t>12/1/2017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44B71-49C3-4F34-9B1A-39597DEFE68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4251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DA829-C00F-4638-8D89-8BE4126D0D10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B02F2-AE19-4465-9308-89F37370C59F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25036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91B73-117C-48BC-A914-75A5D6200E8F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4341B-07FA-4819-A07B-F502CAE73438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46442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A0DC3-0664-4557-8015-2F44E383FEED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831BE-BE33-4D06-A339-CCBA0815F127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84618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45429-5116-4D7D-B087-4F08FADB708A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6FB72-5EBD-4F27-B629-8961342D0EE0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83437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42380-9BD5-4CB6-B2B9-3459B9DCB42A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124B5-D849-4FD5-AD84-33C430F535DE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52158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DA7C6-E61D-451D-80AB-34004B494588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323EC-F460-431E-99CE-8C7813D7BB0B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08184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8CB1E-98ED-4C10-A311-AF7FF4BFF5F1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D9603-E17F-49D3-B60F-D19185D8561D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82880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2B84F-352C-46BF-814E-0C23D0CB58C8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26718-363C-4178-89E7-EF54D9887DF8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20656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97FAB-47CA-4C2A-B76E-8244914E33A6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E81B3-2BD5-4ECA-86D3-A755ED9CDFAD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83335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8E808-7E95-4A06-ADC4-DB8D489F49DD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F1010-012B-447F-BB9F-EE2B13E9EF6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30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E3F36-E225-497F-B074-E2A1FA1429DF}" type="datetime1">
              <a:rPr lang="en-US"/>
              <a:pPr>
                <a:defRPr/>
              </a:pPr>
              <a:t>12/1/2017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ADD2E-50C1-4BAA-9D89-6086D48DEDC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757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EADEE-6953-451D-88E0-675C2575FD8F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2117D-3C55-498C-B1A4-43278DBC32D0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60070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FD999-9FBF-4254-BC0C-388FBD552759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2ABB0-4E16-46AF-A2B5-1CFD51BEB627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15166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62195-258F-4CCA-B785-D4D53DA60810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11210-B924-4425-8105-22B833E25F82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83085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B9609-6BB5-4D72-8DE5-80F081E1986B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8080D-5CE7-4035-9D43-711BFA5B9357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96075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E3FF2-E73F-4253-855E-4A490241BFD1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099B0-BCB6-40A2-9B11-A30F18584998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66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F9D05-BCDE-4BC7-BC1E-179A49836E29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0296A-CC0A-4C32-8592-BC3B888610F5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1467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FA1C1-0468-4AA2-BBF7-3174BE2E20D8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5D605-FAC7-4B53-96D0-017DBFA302B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0801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2D36A-181B-49C2-89A4-4A61A4FE2B5A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574B7-C3B5-4FF3-85C8-912EA38B896A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18265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485B3-4B32-412F-81E6-CB33D4751826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11D45-F03B-46DD-AF8E-1A0D8225FB77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27339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182B3-AA13-4007-8296-07F1A746D19E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FFC44-09A8-425E-80F1-65AB5336A745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24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D380F-DA99-4AF1-9C02-AD5843057787}" type="datetime1">
              <a:rPr lang="en-US"/>
              <a:pPr>
                <a:defRPr/>
              </a:pPr>
              <a:t>12/1/2017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E18AD-849D-46CD-891D-232C3EFE5AB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0668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56633-861E-4620-A48F-87C91D8CE0CD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7BFE9-74DB-4224-83F6-29FF68A898D6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77594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886DF-A65B-4F26-8869-371E762581AF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60998-8FF4-4433-9450-3CA432E6239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01561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47DA2-125D-4BFC-BFAF-9D72D878EFE7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C92D0-D527-41DC-9A14-2DA0986E1270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26228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BD339-1690-4B80-81EB-01C525527BD0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A1452-9843-46BD-B90F-D00AFED7C66D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05211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98446-A4A0-4DFA-821B-0977E3D713BB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29EA1-AC20-4721-9099-36D8A953E874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97378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AAA20-5A2C-4C1C-A0AD-C4616A685334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B89CD-35A7-4D65-85FB-D395ABC5447C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0800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DC55F-2B03-4D99-8294-6F1210406087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A5C3E-F379-4DB1-B0C3-8E176D9D4E33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07874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1FF68-A8EA-4C9A-8692-CAA855AAD1E5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066AE-9498-4C95-9EC2-19D2DEB007A2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83554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8769C-7385-4A0D-9E11-89549D9A4BC4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44C07-C5F2-41B8-ADAC-1A15C1486A97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31548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BDC90-3465-4B2F-99B4-289B48023175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A05F1-803A-485D-8E37-76F862DE8BBE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0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F6C4D-74E1-4A27-9987-54A9B511431B}" type="datetime1">
              <a:rPr lang="en-US"/>
              <a:pPr>
                <a:defRPr/>
              </a:pPr>
              <a:t>12/1/2017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79411-01D0-47CD-84BC-F5465745728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127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4C1BF-22D7-4F1D-BAAE-DE48C5B58B0F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AC3AC-FAF1-42C3-828D-3EE1CAB4EE02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32759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04337-31D9-4DA8-A5D2-2F63453ED95F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3208E-5FD0-4411-AF60-5920B32ABDEF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43948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6D000-1F1C-4A06-8746-EA10746C00C8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15C1A-05F4-4703-A9A7-0CB0E342489E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92534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6B5B5-0C23-4B3D-9DBD-C40B183EBA76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0ED2D-E134-401C-B564-0A3D18F45B0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12442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755E1-0B6E-46E4-828E-CFB496A185EA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F6762-1B4F-4D47-8F28-5C6E4E1B9E06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11246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2D5FF-64C5-4D28-B399-6DB6877AD35A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8DCEB-B449-418F-BE28-FBDE08CBD8CE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45635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7A9F2-26F5-4097-8A7F-B63454C8AFAF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C2B61-C90F-4393-9685-104D955F9A02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65732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A5CB5-78DD-4FD2-9FF6-E1B12E42DB33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193B7-2F11-4261-B83B-B6A0EDE3BAA0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09716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7EBB6-D6E0-4636-A6A0-51C0C12BE3CF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EFBC1-0969-4E20-967D-E9F558ED780E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62166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D67F6-74C2-415D-9894-AC109857C57C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30BF3-CE30-42DB-A370-6E39BA1A7F8B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9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4FC3C4AF-62B7-4B12-91C7-1F301C2BDBE3}" type="datetime1">
              <a:rPr lang="en-US"/>
              <a:pPr>
                <a:defRPr/>
              </a:pPr>
              <a:t>12/1/2017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288F3AC-5F52-4906-8292-1714B94FCD1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42" r:id="rId1"/>
    <p:sldLayoutId id="2147485843" r:id="rId2"/>
    <p:sldLayoutId id="2147485844" r:id="rId3"/>
    <p:sldLayoutId id="2147485845" r:id="rId4"/>
    <p:sldLayoutId id="2147485846" r:id="rId5"/>
    <p:sldLayoutId id="2147485847" r:id="rId6"/>
    <p:sldLayoutId id="2147485848" r:id="rId7"/>
    <p:sldLayoutId id="2147485849" r:id="rId8"/>
    <p:sldLayoutId id="2147485850" r:id="rId9"/>
    <p:sldLayoutId id="2147485851" r:id="rId10"/>
    <p:sldLayoutId id="2147485852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4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10244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C72EE437-77AA-41C8-BF90-D359C7F46AD0}" type="datetime1">
              <a:rPr lang="en-US"/>
              <a:pPr>
                <a:defRPr/>
              </a:pPr>
              <a:t>12/1/2017</a:t>
            </a:fld>
            <a:endParaRPr lang="zh-CN" altLang="en-US"/>
          </a:p>
        </p:txBody>
      </p:sp>
      <p:sp>
        <p:nvSpPr>
          <p:cNvPr id="10245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6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25FE2A79-6D3A-4B34-ADD0-83A54374B28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41" r:id="rId1"/>
    <p:sldLayoutId id="2147485942" r:id="rId2"/>
    <p:sldLayoutId id="2147485943" r:id="rId3"/>
    <p:sldLayoutId id="2147485944" r:id="rId4"/>
    <p:sldLayoutId id="2147485945" r:id="rId5"/>
    <p:sldLayoutId id="2147485946" r:id="rId6"/>
    <p:sldLayoutId id="2147485947" r:id="rId7"/>
    <p:sldLayoutId id="2147485948" r:id="rId8"/>
    <p:sldLayoutId id="2147485949" r:id="rId9"/>
    <p:sldLayoutId id="2147485950" r:id="rId10"/>
    <p:sldLayoutId id="2147485951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D1ABA087-5404-4954-903C-C7D6A365FBD8}" type="datetime1">
              <a:rPr lang="en-US"/>
              <a:pPr>
                <a:defRPr/>
              </a:pPr>
              <a:t>12/1/2017</a:t>
            </a:fld>
            <a:endParaRPr lang="zh-CN" altLang="en-US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7F2224CA-B506-401A-A8DD-BCACC77218D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53" r:id="rId1"/>
    <p:sldLayoutId id="2147485854" r:id="rId2"/>
    <p:sldLayoutId id="2147485855" r:id="rId3"/>
    <p:sldLayoutId id="2147485856" r:id="rId4"/>
    <p:sldLayoutId id="2147485857" r:id="rId5"/>
    <p:sldLayoutId id="2147485858" r:id="rId6"/>
    <p:sldLayoutId id="2147485859" r:id="rId7"/>
    <p:sldLayoutId id="2147485860" r:id="rId8"/>
    <p:sldLayoutId id="2147485861" r:id="rId9"/>
    <p:sldLayoutId id="2147485862" r:id="rId10"/>
    <p:sldLayoutId id="2147485863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3076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CBD4A778-CBAE-4E54-9E3A-07A331EB3153}" type="datetime1">
              <a:rPr lang="en-US"/>
              <a:pPr>
                <a:defRPr/>
              </a:pPr>
              <a:t>12/1/2017</a:t>
            </a:fld>
            <a:endParaRPr lang="zh-CN" altLang="en-US"/>
          </a:p>
        </p:txBody>
      </p:sp>
      <p:sp>
        <p:nvSpPr>
          <p:cNvPr id="3077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7A2A0257-4FB2-419E-88FB-BBB3DFC354F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64" r:id="rId1"/>
    <p:sldLayoutId id="2147485865" r:id="rId2"/>
    <p:sldLayoutId id="2147485866" r:id="rId3"/>
    <p:sldLayoutId id="2147485867" r:id="rId4"/>
    <p:sldLayoutId id="2147485868" r:id="rId5"/>
    <p:sldLayoutId id="2147485869" r:id="rId6"/>
    <p:sldLayoutId id="2147485870" r:id="rId7"/>
    <p:sldLayoutId id="2147485871" r:id="rId8"/>
    <p:sldLayoutId id="2147485872" r:id="rId9"/>
    <p:sldLayoutId id="2147485873" r:id="rId10"/>
    <p:sldLayoutId id="2147485874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409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4100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C71C88C-48F0-403E-8FBF-E3B3FE88DCD7}" type="datetime1">
              <a:rPr lang="en-US"/>
              <a:pPr>
                <a:defRPr/>
              </a:pPr>
              <a:t>12/1/2017</a:t>
            </a:fld>
            <a:endParaRPr lang="zh-CN" altLang="en-US"/>
          </a:p>
        </p:txBody>
      </p:sp>
      <p:sp>
        <p:nvSpPr>
          <p:cNvPr id="4101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F39D0F9A-7A97-4D85-8216-49E5D08F922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75" r:id="rId1"/>
    <p:sldLayoutId id="2147485876" r:id="rId2"/>
    <p:sldLayoutId id="2147485877" r:id="rId3"/>
    <p:sldLayoutId id="2147485878" r:id="rId4"/>
    <p:sldLayoutId id="2147485879" r:id="rId5"/>
    <p:sldLayoutId id="2147485880" r:id="rId6"/>
    <p:sldLayoutId id="2147485881" r:id="rId7"/>
    <p:sldLayoutId id="2147485882" r:id="rId8"/>
    <p:sldLayoutId id="2147485883" r:id="rId9"/>
    <p:sldLayoutId id="2147485884" r:id="rId10"/>
    <p:sldLayoutId id="2147485885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512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5124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173C47B-883A-4A07-A6F6-9CB788BCEC9F}" type="datetime1">
              <a:rPr lang="en-US"/>
              <a:pPr>
                <a:defRPr/>
              </a:pPr>
              <a:t>12/1/2017</a:t>
            </a:fld>
            <a:endParaRPr lang="zh-CN" altLang="en-US"/>
          </a:p>
        </p:txBody>
      </p:sp>
      <p:sp>
        <p:nvSpPr>
          <p:cNvPr id="5125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6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D0522842-39E6-4E60-B07F-4684990603F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86" r:id="rId1"/>
    <p:sldLayoutId id="2147485887" r:id="rId2"/>
    <p:sldLayoutId id="2147485888" r:id="rId3"/>
    <p:sldLayoutId id="2147485889" r:id="rId4"/>
    <p:sldLayoutId id="2147485890" r:id="rId5"/>
    <p:sldLayoutId id="2147485891" r:id="rId6"/>
    <p:sldLayoutId id="2147485892" r:id="rId7"/>
    <p:sldLayoutId id="2147485893" r:id="rId8"/>
    <p:sldLayoutId id="2147485894" r:id="rId9"/>
    <p:sldLayoutId id="2147485895" r:id="rId10"/>
    <p:sldLayoutId id="2147485896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614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6148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F8B82B24-5E3E-4622-880A-ED750A002164}" type="datetime1">
              <a:rPr lang="en-US"/>
              <a:pPr>
                <a:defRPr/>
              </a:pPr>
              <a:t>12/1/2017</a:t>
            </a:fld>
            <a:endParaRPr lang="zh-CN" altLang="en-US"/>
          </a:p>
        </p:txBody>
      </p:sp>
      <p:sp>
        <p:nvSpPr>
          <p:cNvPr id="6149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0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7D18BFBF-8022-44B9-96C7-192A0EC52B6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97" r:id="rId1"/>
    <p:sldLayoutId id="2147485898" r:id="rId2"/>
    <p:sldLayoutId id="2147485899" r:id="rId3"/>
    <p:sldLayoutId id="2147485900" r:id="rId4"/>
    <p:sldLayoutId id="2147485901" r:id="rId5"/>
    <p:sldLayoutId id="2147485902" r:id="rId6"/>
    <p:sldLayoutId id="2147485903" r:id="rId7"/>
    <p:sldLayoutId id="2147485904" r:id="rId8"/>
    <p:sldLayoutId id="2147485905" r:id="rId9"/>
    <p:sldLayoutId id="2147485906" r:id="rId10"/>
    <p:sldLayoutId id="2147485907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717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7172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88AD4BB-514B-417A-A172-133776611685}" type="datetime1">
              <a:rPr lang="en-US"/>
              <a:pPr>
                <a:defRPr/>
              </a:pPr>
              <a:t>12/1/2017</a:t>
            </a:fld>
            <a:endParaRPr lang="zh-CN" altLang="en-US"/>
          </a:p>
        </p:txBody>
      </p:sp>
      <p:sp>
        <p:nvSpPr>
          <p:cNvPr id="7173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D6108D7-F343-40D7-A53B-31F3670D153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08" r:id="rId1"/>
    <p:sldLayoutId id="2147485909" r:id="rId2"/>
    <p:sldLayoutId id="2147485910" r:id="rId3"/>
    <p:sldLayoutId id="2147485911" r:id="rId4"/>
    <p:sldLayoutId id="2147485912" r:id="rId5"/>
    <p:sldLayoutId id="2147485913" r:id="rId6"/>
    <p:sldLayoutId id="2147485914" r:id="rId7"/>
    <p:sldLayoutId id="2147485915" r:id="rId8"/>
    <p:sldLayoutId id="2147485916" r:id="rId9"/>
    <p:sldLayoutId id="2147485917" r:id="rId10"/>
    <p:sldLayoutId id="2147485918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819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819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9F29FA89-3F42-402C-92B3-45606009710B}" type="datetime1">
              <a:rPr lang="en-US"/>
              <a:pPr>
                <a:defRPr/>
              </a:pPr>
              <a:t>12/1/2017</a:t>
            </a:fld>
            <a:endParaRPr lang="zh-CN" altLang="en-US"/>
          </a:p>
        </p:txBody>
      </p:sp>
      <p:sp>
        <p:nvSpPr>
          <p:cNvPr id="819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0CCDB42-7730-46BF-B785-C61D3900B1D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19" r:id="rId1"/>
    <p:sldLayoutId id="2147485920" r:id="rId2"/>
    <p:sldLayoutId id="2147485921" r:id="rId3"/>
    <p:sldLayoutId id="2147485922" r:id="rId4"/>
    <p:sldLayoutId id="2147485923" r:id="rId5"/>
    <p:sldLayoutId id="2147485924" r:id="rId6"/>
    <p:sldLayoutId id="2147485925" r:id="rId7"/>
    <p:sldLayoutId id="2147485926" r:id="rId8"/>
    <p:sldLayoutId id="2147485927" r:id="rId9"/>
    <p:sldLayoutId id="2147485928" r:id="rId10"/>
    <p:sldLayoutId id="2147485929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921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922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B2DE38F-8F9B-484B-963E-8BECCFE85BB0}" type="datetime1">
              <a:rPr lang="en-US"/>
              <a:pPr>
                <a:defRPr/>
              </a:pPr>
              <a:t>12/1/2017</a:t>
            </a:fld>
            <a:endParaRPr lang="zh-CN" altLang="en-US"/>
          </a:p>
        </p:txBody>
      </p:sp>
      <p:sp>
        <p:nvSpPr>
          <p:cNvPr id="922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A50FB5C-1A98-4A3D-8FCA-49CC12FDF94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30" r:id="rId1"/>
    <p:sldLayoutId id="2147485931" r:id="rId2"/>
    <p:sldLayoutId id="2147485932" r:id="rId3"/>
    <p:sldLayoutId id="2147485933" r:id="rId4"/>
    <p:sldLayoutId id="2147485934" r:id="rId5"/>
    <p:sldLayoutId id="2147485935" r:id="rId6"/>
    <p:sldLayoutId id="2147485936" r:id="rId7"/>
    <p:sldLayoutId id="2147485937" r:id="rId8"/>
    <p:sldLayoutId id="2147485938" r:id="rId9"/>
    <p:sldLayoutId id="2147485939" r:id="rId10"/>
    <p:sldLayoutId id="2147485940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2263" y="2000250"/>
            <a:ext cx="8428037" cy="2500313"/>
          </a:xfrm>
        </p:spPr>
        <p:txBody>
          <a:bodyPr anchor="t"/>
          <a:lstStyle/>
          <a:p>
            <a:pPr marL="0" indent="0"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超精密加工季度</a:t>
            </a:r>
            <a:b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</a:br>
            <a:r>
              <a:rPr lang="zh-CN" altLang="en-US" sz="3200" b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工作报告</a:t>
            </a:r>
            <a:br>
              <a:rPr lang="zh-CN" altLang="en-US" sz="42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</a:br>
            <a:br>
              <a:rPr lang="zh-CN" altLang="en-US" sz="4200" dirty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</a:br>
            <a:r>
              <a:rPr lang="zh-CN" altLang="en-US" sz="3200" b="1" dirty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报告人：熊欣</a:t>
            </a:r>
            <a:br>
              <a:rPr lang="zh-CN" altLang="en-US" sz="3200" b="1" dirty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</a:br>
            <a:br>
              <a:rPr lang="zh-CN" altLang="en-US" sz="2400" b="1" dirty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</a:br>
            <a:br>
              <a:rPr lang="zh-CN" altLang="en-US" sz="4200" dirty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</a:br>
            <a:r>
              <a:rPr lang="zh-CN" altLang="en-US" sz="2400" b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2017</a:t>
            </a:r>
            <a:r>
              <a:rPr lang="zh-CN" altLang="en-US" sz="2800" b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年</a:t>
            </a:r>
            <a:r>
              <a:rPr lang="en-US" altLang="zh-CN" sz="2800" b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11</a:t>
            </a:r>
            <a:r>
              <a:rPr lang="zh-CN" altLang="en-US" sz="2800" b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月</a:t>
            </a:r>
            <a:r>
              <a:rPr lang="en-US" altLang="zh-CN" sz="28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日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Box 3"/>
          <p:cNvSpPr txBox="1">
            <a:spLocks noChangeArrowheads="1"/>
          </p:cNvSpPr>
          <p:nvPr/>
        </p:nvSpPr>
        <p:spPr bwMode="auto">
          <a:xfrm>
            <a:off x="538152" y="979878"/>
            <a:ext cx="7673609" cy="5336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514350" indent="-514350">
              <a:buFont typeface="+mj-lt"/>
              <a:buAutoNum type="ea1JpnChsDbPeriod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超精密加工</a:t>
            </a:r>
            <a:endParaRPr lang="zh-CN" altLang="zh-CN" sz="2400" dirty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华文仿宋" pitchFamily="2" charset="-122"/>
                <a:ea typeface="华文仿宋" pitchFamily="2" charset="-122"/>
              </a:rPr>
              <a:t>网纹镜添加</a:t>
            </a:r>
            <a:r>
              <a:rPr lang="en-US" altLang="zh-CN" sz="2000" dirty="0">
                <a:latin typeface="华文仿宋" pitchFamily="2" charset="-122"/>
                <a:ea typeface="华文仿宋" pitchFamily="2" charset="-122"/>
              </a:rPr>
              <a:t>Y</a:t>
            </a:r>
            <a:r>
              <a:rPr lang="zh-CN" altLang="en-US" sz="2000" dirty="0">
                <a:latin typeface="华文仿宋" pitchFamily="2" charset="-122"/>
                <a:ea typeface="华文仿宋" pitchFamily="2" charset="-122"/>
              </a:rPr>
              <a:t>方向误差补充功能</a:t>
            </a:r>
            <a:endParaRPr lang="en-US" altLang="zh-CN" sz="2000" dirty="0">
              <a:latin typeface="华文仿宋" pitchFamily="2" charset="-122"/>
              <a:ea typeface="华文仿宋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华文仿宋" pitchFamily="2" charset="-122"/>
                <a:ea typeface="华文仿宋" pitchFamily="2" charset="-122"/>
              </a:rPr>
              <a:t>斜面</a:t>
            </a:r>
            <a:r>
              <a:rPr lang="en-US" altLang="zh-CN" sz="2000" dirty="0">
                <a:latin typeface="华文仿宋" pitchFamily="2" charset="-122"/>
                <a:ea typeface="华文仿宋" pitchFamily="2" charset="-122"/>
              </a:rPr>
              <a:t>V</a:t>
            </a:r>
            <a:r>
              <a:rPr lang="zh-CN" altLang="en-US" sz="2000" dirty="0">
                <a:latin typeface="华文仿宋" pitchFamily="2" charset="-122"/>
                <a:ea typeface="华文仿宋" pitchFamily="2" charset="-122"/>
              </a:rPr>
              <a:t>型槽</a:t>
            </a:r>
            <a:endParaRPr lang="en-US" altLang="zh-CN" sz="2000" dirty="0">
              <a:latin typeface="华文仿宋" pitchFamily="2" charset="-122"/>
              <a:ea typeface="华文仿宋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华文仿宋" pitchFamily="2" charset="-122"/>
                <a:ea typeface="华文仿宋" pitchFamily="2" charset="-122"/>
              </a:rPr>
              <a:t>过往程序功能的一些补充和修复</a:t>
            </a:r>
            <a:endParaRPr lang="en-US" altLang="zh-CN" sz="2000" dirty="0">
              <a:latin typeface="华文仿宋" pitchFamily="2" charset="-122"/>
              <a:ea typeface="华文仿宋" pitchFamily="2" charset="-122"/>
            </a:endParaRPr>
          </a:p>
          <a:p>
            <a:pPr marL="514350" indent="-514350">
              <a:buFont typeface="+mj-lt"/>
              <a:buAutoNum type="ea1JpnChsDbPeriod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掩膜版</a:t>
            </a:r>
            <a:endParaRPr lang="en-US" altLang="zh-CN" sz="2000" dirty="0">
              <a:latin typeface="华文仿宋" pitchFamily="2" charset="-122"/>
              <a:ea typeface="华文仿宋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华文仿宋" pitchFamily="2" charset="-122"/>
                <a:ea typeface="华文仿宋" pitchFamily="2" charset="-122"/>
              </a:rPr>
              <a:t>十边形排布、六边形排布、矩形排布</a:t>
            </a:r>
            <a:endParaRPr lang="en-US" altLang="zh-CN" sz="2000" dirty="0">
              <a:latin typeface="华文仿宋" pitchFamily="2" charset="-122"/>
              <a:ea typeface="华文仿宋" pitchFamily="2" charset="-122"/>
            </a:endParaRPr>
          </a:p>
          <a:p>
            <a:pPr marL="514350" indent="-514350">
              <a:buFont typeface="+mj-lt"/>
              <a:buAutoNum type="ea1JpnChsDbPeriod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下一步工作</a:t>
            </a:r>
            <a:endParaRPr lang="en-US" altLang="zh-CN" sz="2000" dirty="0">
              <a:latin typeface="华文仿宋" pitchFamily="2" charset="-122"/>
              <a:ea typeface="华文仿宋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华文仿宋" pitchFamily="2" charset="-122"/>
                <a:ea typeface="华文仿宋" pitchFamily="2" charset="-122"/>
              </a:rPr>
              <a:t>细胞分析适应性开发</a:t>
            </a:r>
            <a:endParaRPr lang="en-US" altLang="zh-CN" sz="2000" dirty="0">
              <a:latin typeface="华文仿宋" pitchFamily="2" charset="-122"/>
              <a:ea typeface="华文仿宋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华文仿宋" pitchFamily="2" charset="-122"/>
                <a:ea typeface="华文仿宋" pitchFamily="2" charset="-122"/>
              </a:rPr>
              <a:t>曲面复眼适应性开发调整</a:t>
            </a:r>
            <a:endParaRPr lang="en-US" altLang="zh-CN" sz="2000" dirty="0">
              <a:latin typeface="华文仿宋" pitchFamily="2" charset="-122"/>
              <a:ea typeface="华文仿宋" pitchFamily="2" charset="-122"/>
            </a:endParaRPr>
          </a:p>
          <a:p>
            <a:pPr>
              <a:buNone/>
            </a:pPr>
            <a:endParaRPr lang="en-US" altLang="zh-CN" sz="2400" dirty="0">
              <a:latin typeface="华文仿宋" pitchFamily="2" charset="-122"/>
              <a:ea typeface="华文仿宋" pitchFamily="2" charset="-122"/>
            </a:endParaRPr>
          </a:p>
          <a:p>
            <a:pPr>
              <a:buFont typeface="Wingdings" pitchFamily="2" charset="2"/>
              <a:buChar char="Ø"/>
            </a:pPr>
            <a:endParaRPr lang="zh-CN" altLang="zh-CN" sz="2800" dirty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sz="2000" dirty="0">
              <a:latin typeface="华文仿宋" pitchFamily="2" charset="-122"/>
              <a:ea typeface="华文仿宋" pitchFamily="2" charset="-122"/>
            </a:endParaRPr>
          </a:p>
          <a:p>
            <a:pPr lvl="1">
              <a:buFont typeface="Wingdings" pitchFamily="2" charset="2"/>
              <a:buChar char="Ø"/>
            </a:pPr>
            <a:endParaRPr lang="zh-CN" altLang="zh-CN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3667" name="Text Box 16"/>
          <p:cNvSpPr txBox="1">
            <a:spLocks noChangeArrowheads="1"/>
          </p:cNvSpPr>
          <p:nvPr/>
        </p:nvSpPr>
        <p:spPr bwMode="auto">
          <a:xfrm>
            <a:off x="2050844" y="187515"/>
            <a:ext cx="237708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3300" b="1" dirty="0">
                <a:latin typeface="Arial" charset="0"/>
                <a:ea typeface="黑体" pitchFamily="49" charset="-122"/>
              </a:rPr>
              <a:t>本月工作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Box 2"/>
          <p:cNvSpPr txBox="1">
            <a:spLocks noChangeArrowheads="1"/>
          </p:cNvSpPr>
          <p:nvPr/>
        </p:nvSpPr>
        <p:spPr bwMode="auto">
          <a:xfrm>
            <a:off x="2195513" y="241300"/>
            <a:ext cx="57620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网纹镜</a:t>
            </a:r>
          </a:p>
        </p:txBody>
      </p:sp>
      <p:sp>
        <p:nvSpPr>
          <p:cNvPr id="6" name="矩形 5"/>
          <p:cNvSpPr/>
          <p:nvPr/>
        </p:nvSpPr>
        <p:spPr>
          <a:xfrm>
            <a:off x="479933" y="5637027"/>
            <a:ext cx="4067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华文仿宋" pitchFamily="2" charset="-122"/>
                <a:ea typeface="华文仿宋" pitchFamily="2" charset="-122"/>
              </a:rPr>
              <a:t>九宫格方式尝试解决拼接问题</a:t>
            </a:r>
            <a:endParaRPr lang="en-US" altLang="zh-CN" sz="1600" b="1" dirty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98041" y="4221363"/>
            <a:ext cx="630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latin typeface="华文仿宋" pitchFamily="2" charset="-122"/>
                <a:ea typeface="华文仿宋" pitchFamily="2" charset="-122"/>
              </a:rPr>
              <a:t>凹球</a:t>
            </a:r>
            <a:endParaRPr lang="en-US" altLang="zh-CN" sz="1600" b="1" dirty="0">
              <a:solidFill>
                <a:srgbClr val="0070C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33437" y="1051696"/>
            <a:ext cx="630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latin typeface="华文仿宋" pitchFamily="2" charset="-122"/>
                <a:ea typeface="华文仿宋" pitchFamily="2" charset="-122"/>
              </a:rPr>
              <a:t>凸球</a:t>
            </a:r>
            <a:endParaRPr lang="en-US" altLang="zh-CN" sz="1600" b="1" dirty="0">
              <a:solidFill>
                <a:srgbClr val="0070C0"/>
              </a:solidFill>
              <a:latin typeface="华文仿宋" pitchFamily="2" charset="-122"/>
              <a:ea typeface="华文仿宋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74365B-FB02-4FA2-B470-BE9998AA7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5" y="882419"/>
            <a:ext cx="9038046" cy="451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1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Box 2"/>
          <p:cNvSpPr txBox="1">
            <a:spLocks noChangeArrowheads="1"/>
          </p:cNvSpPr>
          <p:nvPr/>
        </p:nvSpPr>
        <p:spPr bwMode="auto">
          <a:xfrm>
            <a:off x="2195513" y="241300"/>
            <a:ext cx="62662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斜面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V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型槽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不等周期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08D061-64AA-4BB3-AA23-7DE069FA04CC}"/>
              </a:ext>
            </a:extLst>
          </p:cNvPr>
          <p:cNvSpPr txBox="1"/>
          <p:nvPr/>
        </p:nvSpPr>
        <p:spPr>
          <a:xfrm>
            <a:off x="1329718" y="38802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扇形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C14CCA-D2A4-419F-A36F-835EE6DF8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209" y="961193"/>
            <a:ext cx="2919048" cy="291904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EB75F88-058B-4EB3-9DDD-58326D0D4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99" y="961193"/>
            <a:ext cx="2915977" cy="29356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26BE44-17E2-428E-AFFE-94C5B23BA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990" y="977825"/>
            <a:ext cx="1368627" cy="291710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4DE3DF1-3C1C-4B49-992F-543AA40B9420}"/>
              </a:ext>
            </a:extLst>
          </p:cNvPr>
          <p:cNvSpPr txBox="1"/>
          <p:nvPr/>
        </p:nvSpPr>
        <p:spPr>
          <a:xfrm>
            <a:off x="4355901" y="389224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九宫格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7D6150-306E-4D03-875F-CD7F21F8567F}"/>
              </a:ext>
            </a:extLst>
          </p:cNvPr>
          <p:cNvSpPr txBox="1"/>
          <p:nvPr/>
        </p:nvSpPr>
        <p:spPr>
          <a:xfrm>
            <a:off x="6594372" y="3923569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重力误差修正</a:t>
            </a:r>
          </a:p>
        </p:txBody>
      </p:sp>
    </p:spTree>
    <p:extLst>
      <p:ext uri="{BB962C8B-B14F-4D97-AF65-F5344CB8AC3E}">
        <p14:creationId xmlns:p14="http://schemas.microsoft.com/office/powerpoint/2010/main" val="222075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Box 2"/>
          <p:cNvSpPr txBox="1">
            <a:spLocks noChangeArrowheads="1"/>
          </p:cNvSpPr>
          <p:nvPr/>
        </p:nvSpPr>
        <p:spPr bwMode="auto">
          <a:xfrm>
            <a:off x="2195513" y="241300"/>
            <a:ext cx="62662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斜面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V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型槽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08D061-64AA-4BB3-AA23-7DE069FA04CC}"/>
              </a:ext>
            </a:extLst>
          </p:cNvPr>
          <p:cNvSpPr txBox="1"/>
          <p:nvPr/>
        </p:nvSpPr>
        <p:spPr>
          <a:xfrm>
            <a:off x="177988" y="6094221"/>
            <a:ext cx="468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1.</a:t>
            </a:r>
            <a:r>
              <a:rPr lang="zh-CN" altLang="en-US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导入每个周期的数据列表</a:t>
            </a:r>
            <a:endParaRPr lang="en-US" altLang="zh-CN" b="1" dirty="0">
              <a:solidFill>
                <a:srgbClr val="004C22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zh-CN" altLang="en-US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根据图示参数生成机床</a:t>
            </a:r>
            <a:r>
              <a:rPr lang="en-US" altLang="zh-CN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NC</a:t>
            </a:r>
            <a:r>
              <a:rPr lang="zh-CN" altLang="en-US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53A5833-3490-4709-803B-5657733E6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88" y="999810"/>
            <a:ext cx="6792548" cy="509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63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E794F90-F85F-4077-922E-53583E2A0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357" y="928216"/>
            <a:ext cx="3535077" cy="235671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4863B11-167F-49ED-BE94-260F9A0E2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604" y="2636637"/>
            <a:ext cx="3649506" cy="3041255"/>
          </a:xfrm>
          <a:prstGeom prst="rect">
            <a:avLst/>
          </a:prstGeom>
        </p:spPr>
      </p:pic>
      <p:sp>
        <p:nvSpPr>
          <p:cNvPr id="114690" name="TextBox 2"/>
          <p:cNvSpPr txBox="1">
            <a:spLocks noChangeArrowheads="1"/>
          </p:cNvSpPr>
          <p:nvPr/>
        </p:nvSpPr>
        <p:spPr bwMode="auto">
          <a:xfrm>
            <a:off x="2195513" y="241300"/>
            <a:ext cx="62662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修改了一些以往的程序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BUG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08D061-64AA-4BB3-AA23-7DE069FA04CC}"/>
              </a:ext>
            </a:extLst>
          </p:cNvPr>
          <p:cNvSpPr txBox="1"/>
          <p:nvPr/>
        </p:nvSpPr>
        <p:spPr>
          <a:xfrm>
            <a:off x="358068" y="1123943"/>
            <a:ext cx="34936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1.</a:t>
            </a:r>
            <a:r>
              <a:rPr lang="zh-CN" altLang="en-US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修正慢刀伺服导入大文件失败问题</a:t>
            </a:r>
            <a:endParaRPr lang="en-US" altLang="zh-CN" b="1" dirty="0">
              <a:solidFill>
                <a:srgbClr val="004C22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zh-CN" altLang="en-US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手机壳数据点处理，定义三种速度</a:t>
            </a:r>
            <a:endParaRPr lang="en-US" altLang="zh-CN" b="1" dirty="0">
              <a:solidFill>
                <a:srgbClr val="004C22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3.</a:t>
            </a:r>
            <a:r>
              <a:rPr lang="zh-CN" altLang="en-US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柱透镜转</a:t>
            </a:r>
            <a:r>
              <a:rPr lang="en-US" altLang="zh-CN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NC</a:t>
            </a:r>
            <a:r>
              <a:rPr lang="zh-CN" altLang="en-US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功能优化</a:t>
            </a:r>
            <a:endParaRPr lang="en-US" altLang="zh-CN" b="1" dirty="0">
              <a:solidFill>
                <a:srgbClr val="004C22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4.CXZ</a:t>
            </a:r>
            <a:r>
              <a:rPr lang="zh-CN" altLang="en-US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转</a:t>
            </a:r>
            <a:r>
              <a:rPr lang="en-US" altLang="zh-CN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XYZ</a:t>
            </a:r>
            <a:r>
              <a:rPr lang="zh-CN" altLang="en-US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数据编辑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9B643E-BDD2-4FE8-B8E7-1CABB482C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132" y="3933231"/>
            <a:ext cx="4177914" cy="26858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6127771-6339-423D-97A8-ADB30030F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987" y="3927743"/>
            <a:ext cx="3673683" cy="272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2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E0D7F21-67CA-4689-BB26-B6070C554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2" y="2836305"/>
            <a:ext cx="1829628" cy="2033355"/>
          </a:xfrm>
          <a:prstGeom prst="rect">
            <a:avLst/>
          </a:prstGeom>
        </p:spPr>
      </p:pic>
      <p:sp>
        <p:nvSpPr>
          <p:cNvPr id="114690" name="TextBox 2"/>
          <p:cNvSpPr txBox="1">
            <a:spLocks noChangeArrowheads="1"/>
          </p:cNvSpPr>
          <p:nvPr/>
        </p:nvSpPr>
        <p:spPr bwMode="auto">
          <a:xfrm>
            <a:off x="2195513" y="241300"/>
            <a:ext cx="62662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DXF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BMP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图片编写绘制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A460DAA-6805-4BE3-A3BC-AA9696B22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87" y="979878"/>
            <a:ext cx="2233023" cy="20333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0242802-5854-46C2-A70C-9CDDB44C2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2" y="4630787"/>
            <a:ext cx="9144000" cy="188459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9E0BE0E-7BAA-4ACE-8E07-E71A72D76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5519" y="979878"/>
            <a:ext cx="5906706" cy="370675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608D061-64AA-4BB3-AA23-7DE069FA04CC}"/>
              </a:ext>
            </a:extLst>
          </p:cNvPr>
          <p:cNvSpPr txBox="1"/>
          <p:nvPr/>
        </p:nvSpPr>
        <p:spPr>
          <a:xfrm>
            <a:off x="2338977" y="6192215"/>
            <a:ext cx="4373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1.</a:t>
            </a:r>
            <a:r>
              <a:rPr lang="zh-CN" altLang="en-US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利用灰度等级表达</a:t>
            </a:r>
            <a:r>
              <a:rPr lang="en-US" altLang="zh-CN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3D</a:t>
            </a:r>
            <a:r>
              <a:rPr lang="zh-CN" altLang="en-US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深度，任意</a:t>
            </a:r>
            <a:r>
              <a:rPr lang="en-US" altLang="zh-CN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3D</a:t>
            </a:r>
            <a:r>
              <a:rPr lang="zh-CN" altLang="en-US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图形</a:t>
            </a:r>
            <a:endParaRPr lang="en-US" altLang="zh-CN" b="1" dirty="0">
              <a:solidFill>
                <a:srgbClr val="004C22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zh-CN" altLang="en-US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矩形、六边形、八边形方式</a:t>
            </a:r>
          </a:p>
        </p:txBody>
      </p:sp>
    </p:spTree>
    <p:extLst>
      <p:ext uri="{BB962C8B-B14F-4D97-AF65-F5344CB8AC3E}">
        <p14:creationId xmlns:p14="http://schemas.microsoft.com/office/powerpoint/2010/main" val="4142742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Box 2"/>
          <p:cNvSpPr txBox="1">
            <a:spLocks noChangeArrowheads="1"/>
          </p:cNvSpPr>
          <p:nvPr/>
        </p:nvSpPr>
        <p:spPr bwMode="auto">
          <a:xfrm>
            <a:off x="2195513" y="241300"/>
            <a:ext cx="54739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下一步工作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0020" y="1988340"/>
            <a:ext cx="792363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华文仿宋" pitchFamily="2" charset="-122"/>
                <a:ea typeface="华文仿宋" pitchFamily="2" charset="-122"/>
              </a:rPr>
              <a:t>细胞分析功能需求整理</a:t>
            </a:r>
            <a:endParaRPr lang="en-US" altLang="zh-CN" sz="2000" dirty="0">
              <a:latin typeface="华文仿宋" pitchFamily="2" charset="-122"/>
              <a:ea typeface="华文仿宋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华文仿宋" pitchFamily="2" charset="-122"/>
                <a:ea typeface="华文仿宋" pitchFamily="2" charset="-122"/>
              </a:rPr>
              <a:t>曲面复眼适应性开发</a:t>
            </a:r>
            <a:endParaRPr lang="en-US" altLang="zh-CN" sz="2000" dirty="0"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7732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2_Office 主题">
  <a:themeElements>
    <a:clrScheme name="1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2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Office 主题">
  <a:themeElements>
    <a:clrScheme name="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_Office 主题">
  <a:themeElements>
    <a:clrScheme name="6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6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8_Office 主题">
  <a:themeElements>
    <a:clrScheme name="8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8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8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9_Office 主题">
  <a:themeElements>
    <a:clrScheme name="9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9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9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0_Office 主题">
  <a:themeElements>
    <a:clrScheme name="10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0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0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1_Office 主题">
  <a:themeElements>
    <a:clrScheme name="1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157261591</TotalTime>
  <Pages>0</Pages>
  <Words>183</Words>
  <Characters>0</Characters>
  <Application>Microsoft Office PowerPoint</Application>
  <DocSecurity>0</DocSecurity>
  <PresentationFormat>全屏显示(4:3)</PresentationFormat>
  <Lines>0</Lines>
  <Paragraphs>35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10</vt:i4>
      </vt:variant>
      <vt:variant>
        <vt:lpstr>幻灯片标题</vt:lpstr>
      </vt:variant>
      <vt:variant>
        <vt:i4>8</vt:i4>
      </vt:variant>
    </vt:vector>
  </HeadingPairs>
  <TitlesOfParts>
    <vt:vector size="27" baseType="lpstr">
      <vt:lpstr>仿宋</vt:lpstr>
      <vt:lpstr>黑体</vt:lpstr>
      <vt:lpstr>华文仿宋</vt:lpstr>
      <vt:lpstr>华文中宋</vt:lpstr>
      <vt:lpstr>宋体</vt:lpstr>
      <vt:lpstr>Arial</vt:lpstr>
      <vt:lpstr>Calibri</vt:lpstr>
      <vt:lpstr>Times New Roman</vt:lpstr>
      <vt:lpstr>Wingdings</vt:lpstr>
      <vt:lpstr>Office 主题</vt:lpstr>
      <vt:lpstr>3_Office 主题</vt:lpstr>
      <vt:lpstr>4_Office 主题</vt:lpstr>
      <vt:lpstr>5_Office 主题</vt:lpstr>
      <vt:lpstr>6_Office 主题</vt:lpstr>
      <vt:lpstr>8_Office 主题</vt:lpstr>
      <vt:lpstr>9_Office 主题</vt:lpstr>
      <vt:lpstr>10_Office 主题</vt:lpstr>
      <vt:lpstr>11_Office 主题</vt:lpstr>
      <vt:lpstr>12_Office 主题</vt:lpstr>
      <vt:lpstr>超精密加工季度 工作报告  报告人：熊欣    2017年11月1日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http://www.cqitt.com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主题内容大标题</dc:title>
  <dc:creator>SCDN</dc:creator>
  <cp:lastModifiedBy>熊欣</cp:lastModifiedBy>
  <cp:revision>2023</cp:revision>
  <cp:lastPrinted>1899-12-30T00:00:00Z</cp:lastPrinted>
  <dcterms:created xsi:type="dcterms:W3CDTF">2012-03-28T02:48:00Z</dcterms:created>
  <dcterms:modified xsi:type="dcterms:W3CDTF">2017-12-01T07:33:15Z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2052-9.1.0.4047</vt:lpwstr>
  </property>
</Properties>
</file>