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4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1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1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5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0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DC28-4A6A-48EC-8777-A856DE62B4EB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F9A65-2CD1-4B7B-872B-B48FD9823C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0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13"/>
            <a:ext cx="3981450" cy="3209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7" y="3804412"/>
            <a:ext cx="3857143" cy="2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3694113"/>
            <a:ext cx="3289683" cy="25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熊欣</dc:creator>
  <cp:lastModifiedBy>熊欣</cp:lastModifiedBy>
  <cp:revision>3</cp:revision>
  <dcterms:created xsi:type="dcterms:W3CDTF">2017-11-04T07:29:37Z</dcterms:created>
  <dcterms:modified xsi:type="dcterms:W3CDTF">2017-11-04T07:53:30Z</dcterms:modified>
</cp:coreProperties>
</file>