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1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1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5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7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9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tail.tmall.com/item.htm?spm=a1z10.3-b-s.w4011-14546128907.243.43b1fcd8KFE2FP&amp;id=549502411453&amp;rn=c23a6f68f475f1e59e43548297aeadce&amp;abbucket=1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3" y="113513"/>
            <a:ext cx="3914286" cy="3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69" y="113513"/>
            <a:ext cx="2847619" cy="37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88" y="113513"/>
            <a:ext cx="3781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7863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47" y="254233"/>
            <a:ext cx="4952381" cy="34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" y="2209103"/>
            <a:ext cx="3866667" cy="2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628" y="135251"/>
            <a:ext cx="3733333" cy="38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690" y="3681665"/>
            <a:ext cx="3933333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熊欣</dc:creator>
  <cp:lastModifiedBy>熊欣</cp:lastModifiedBy>
  <cp:revision>9</cp:revision>
  <dcterms:created xsi:type="dcterms:W3CDTF">2017-11-05T06:59:58Z</dcterms:created>
  <dcterms:modified xsi:type="dcterms:W3CDTF">2017-11-05T14:10:08Z</dcterms:modified>
</cp:coreProperties>
</file>