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79" r:id="rId5"/>
    <p:sldId id="295" r:id="rId6"/>
    <p:sldId id="260" r:id="rId7"/>
    <p:sldId id="259" r:id="rId8"/>
    <p:sldId id="298" r:id="rId9"/>
    <p:sldId id="317" r:id="rId10"/>
    <p:sldId id="271" r:id="rId11"/>
    <p:sldId id="272" r:id="rId12"/>
    <p:sldId id="273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3EC9C94-9CBA-4763-B87F-5A97FC4D44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BEC199-156A-4061-8C1F-12BDAB50178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3A26747-033F-487F-82B3-347614A2A547}" type="datetimeFigureOut">
              <a:rPr lang="zh-CN" altLang="en-US"/>
              <a:pPr>
                <a:defRPr/>
              </a:pPr>
              <a:t>2019/7/6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F89017E7-AB56-4C6B-A8C7-A3F2E431E8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C798100F-F4C3-4026-864F-B06C1CE5D6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A83496-350A-4D1B-8ADD-5D438799BA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E54192-D97B-4822-9997-E9F3908DB7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D9B4899-DED4-4F60-ACFB-717D4B64899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E876AD5F-4154-4E0C-ADF4-BE835A78AE0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68E4D3F1-D1D5-44B2-8301-667EAD9ED8B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5364" name="灯片编号占位符 3">
            <a:extLst>
              <a:ext uri="{FF2B5EF4-FFF2-40B4-BE49-F238E27FC236}">
                <a16:creationId xmlns:a16="http://schemas.microsoft.com/office/drawing/2014/main" id="{DB21C481-3E81-4F48-BFBF-40AEE37ABE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A53F7EC-4545-4BF7-A945-1E2E0B0076A1}" type="slidenum">
              <a:rPr lang="zh-CN" altLang="en-US"/>
              <a:pPr eaLnBrk="1" hangingPunct="1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99285B9-279D-4760-9F7E-CA67B103F3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2C7D663-A1EC-4B2F-89FA-A115C8B789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91F2660-1FED-41AF-AFD7-0730445AE4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B45C4E-1B7E-4616-91D8-8ADF058E675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1160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5E611C6-40EA-4B7B-8F90-5299B29EEF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458D33C-3482-42FE-8A39-92993E6501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43A2BEC-30B7-43BC-8C29-FA24EE0279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F351B5-8AB0-4DB3-A28B-748EFF8F183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3285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0DABA9-A4FB-46F9-9A24-6D52B3E76C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663BF91-DC23-4D8A-B5EE-F00629B319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60DBCD9-DE64-4ADD-AE64-8D6A9D037B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BD7B40-7A6F-43E8-A080-45315357399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2611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77C69AB-C1CD-46F6-B60F-6A69695F11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7C47A7E-3D72-4FDC-8DF3-780BE6409E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9E8DA2C-5082-4163-8D21-EB441B07B2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17BFC2-347F-475A-9970-E7B494E4A87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6231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258293E-0507-4795-904B-49DDD28A92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8DBF034-CD90-4A25-84BC-5809E92415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E67598F-7357-43B9-9BA7-8A0E85218D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44B4A3-C7FD-4C21-B61F-0C82E7E1D6F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2751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147BEF9-CF3D-493D-9F34-70BD1B8A66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9126A54-1E86-4EA6-B52A-3140929B46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55F850D-FA2C-4C96-B951-46305921CE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B41ADF-3ECC-4EA9-B827-CCF9A889388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8474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2CE366-2AE7-45B2-B066-541C078785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0747DC-0A3D-4837-BB20-400600D633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567FCF-C8DC-4D3F-89D6-2A6D606136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91551E-A5D0-489C-B197-5DA713A733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4595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F84FB5C-0AD4-4C83-A71C-155631865A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4C1D228-BB01-41B1-8011-EBC4CA0179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D62FC4E-C126-4B2A-834F-BC51E5BD89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EB5616-B00E-43E8-AD8D-95B93C3311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293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5AD50CF-AE2E-4831-BFA1-4E1AD19254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230F540-40A9-470E-A87A-AAB3DB7815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FA3B3BD-4A30-4882-A808-04BBBC85E1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66FBDD-FC1A-4D5E-8576-A028342CB4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7727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4994B0E-0F79-4E3F-A4BB-6CBC688B12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9FC5F4D-73EC-4F23-808C-988F5E03CD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2F4D5ED-5B07-4778-A6A2-4B2AB5CD88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3E6293-F490-453E-B7C6-C9567E9A92A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0542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C4A03D-49CC-4A89-85B5-34D45696EF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E665BD-F1DA-46F9-BF6B-B08091C1A1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0A1B26-C81E-45B0-B0B4-B755A9ADB7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A7D133-3EA5-4E70-A4E3-38734EE5BA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975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FF42FE-40C3-4678-BFF1-4E8AD42D24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6A117E-42E1-4E57-A925-4F4D3DCD45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F56DC2-3B7E-43B7-877B-7E3946C983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5507D2-CC50-46B5-9322-EBFCA81AF2A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440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18E5457-D8D8-402B-917C-EA617FB38C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1AB0248-544D-4973-81B9-1AE40E66AC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B41033B-A62E-4B30-9FD6-5C94D9A77D9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742250C-FEE2-4E5E-B5D4-A3D60D0F733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7D12A0A-EB00-4BD1-B154-183F2E74155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微软雅黑" panose="020B0503020204020204" pitchFamily="34" charset="-122"/>
              </a:defRPr>
            </a:lvl1pPr>
          </a:lstStyle>
          <a:p>
            <a:fld id="{15AC8525-A325-4423-AF72-274628760A5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软雅黑" pitchFamily="34" charset="-122"/>
          <a:cs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软雅黑" pitchFamily="34" charset="-122"/>
          <a:cs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软雅黑" pitchFamily="34" charset="-122"/>
          <a:cs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软雅黑" pitchFamily="34" charset="-122"/>
          <a:cs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软雅黑" pitchFamily="34" charset="-122"/>
          <a:cs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软雅黑" pitchFamily="34" charset="-122"/>
          <a:cs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软雅黑" pitchFamily="34" charset="-122"/>
          <a:cs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软雅黑" pitchFamily="34" charset="-122"/>
          <a:cs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19DF235-2366-454F-9F70-BC1378DE867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z="9600">
                <a:solidFill>
                  <a:schemeClr val="accent2"/>
                </a:solidFill>
              </a:rPr>
              <a:t>C#</a:t>
            </a:r>
            <a:r>
              <a:rPr lang="zh-CN" altLang="en-US" sz="9600">
                <a:solidFill>
                  <a:schemeClr val="accent2"/>
                </a:solidFill>
              </a:rPr>
              <a:t>的面向对象特性实战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6013839D-8EFD-4274-82EB-0CC3D7BC0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28600"/>
            <a:ext cx="5562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3200">
                <a:ea typeface="微软雅黑" panose="020B0503020204020204" pitchFamily="34" charset="-122"/>
              </a:rPr>
              <a:t>C#</a:t>
            </a:r>
            <a:r>
              <a:rPr lang="zh-CN" altLang="en-US" sz="3200">
                <a:ea typeface="微软雅黑" panose="020B0503020204020204" pitchFamily="34" charset="-122"/>
              </a:rPr>
              <a:t>语言与程序设计入门（五）</a:t>
            </a:r>
          </a:p>
        </p:txBody>
      </p:sp>
      <p:sp>
        <p:nvSpPr>
          <p:cNvPr id="2" name="副标题 1">
            <a:extLst>
              <a:ext uri="{FF2B5EF4-FFF2-40B4-BE49-F238E27FC236}">
                <a16:creationId xmlns:a16="http://schemas.microsoft.com/office/drawing/2014/main" id="{14453C88-1A07-4357-84DA-6A526791B0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DEE0476-528C-412E-8D88-DA4107D3C9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7432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9600">
                <a:solidFill>
                  <a:schemeClr val="accent2"/>
                </a:solidFill>
              </a:rPr>
              <a:t>讨论</a:t>
            </a:r>
            <a:r>
              <a:rPr lang="zh-CN" altLang="en-US" sz="9600"/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F2BDCC4-0298-4D74-AD0F-C90E078B9D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743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9600">
                <a:solidFill>
                  <a:schemeClr val="accent2"/>
                </a:solidFill>
              </a:rPr>
              <a:t>Homework5</a:t>
            </a:r>
            <a:r>
              <a:rPr lang="en-US" altLang="zh-CN" sz="9600"/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BED6946B-0E5B-4E3F-9C17-562D1B058A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Homework5 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374C8F06-F84E-4523-8DA3-0443715C9F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阅读</a:t>
            </a:r>
            <a:r>
              <a:rPr lang="en-US" altLang="zh-CN" dirty="0"/>
              <a:t>《C#</a:t>
            </a:r>
            <a:r>
              <a:rPr lang="zh-CN" altLang="en-US" dirty="0"/>
              <a:t>本质论</a:t>
            </a:r>
            <a:r>
              <a:rPr lang="en-US" altLang="zh-CN" dirty="0"/>
              <a:t>》11-13</a:t>
            </a:r>
            <a:r>
              <a:rPr lang="zh-CN" altLang="en-US" dirty="0"/>
              <a:t>章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编程题：</a:t>
            </a:r>
            <a:endParaRPr lang="en-US" altLang="zh-CN" dirty="0"/>
          </a:p>
          <a:p>
            <a:pPr marL="0" indent="0" eaLnBrk="1" hangingPunct="1">
              <a:buFontTx/>
              <a:buNone/>
              <a:defRPr/>
            </a:pPr>
            <a:r>
              <a:rPr lang="en-US" altLang="zh-CN" dirty="0"/>
              <a:t>   </a:t>
            </a:r>
            <a:r>
              <a:rPr lang="zh-CN" altLang="en-US" dirty="0"/>
              <a:t>设计一个冒泡排序算法，它可以对任意可比较大小的数据类型进行排序。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A5FA3A49-B0B5-4428-8334-3DCCD7647E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提要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1FE5BED-AF76-4C60-8D56-E0C3C0A048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Homework4</a:t>
            </a:r>
            <a:r>
              <a:rPr lang="zh-CN" altLang="en-US"/>
              <a:t>讨论</a:t>
            </a:r>
          </a:p>
          <a:p>
            <a:pPr eaLnBrk="1" hangingPunct="1"/>
            <a:r>
              <a:rPr lang="zh-CN" altLang="en-US"/>
              <a:t>继承与虚函数</a:t>
            </a:r>
            <a:endParaRPr lang="en-US" altLang="zh-CN"/>
          </a:p>
          <a:p>
            <a:pPr eaLnBrk="1" hangingPunct="1"/>
            <a:r>
              <a:rPr lang="zh-CN" altLang="en-US"/>
              <a:t>接口</a:t>
            </a:r>
            <a:endParaRPr lang="en-US" altLang="zh-CN"/>
          </a:p>
          <a:p>
            <a:pPr eaLnBrk="1" hangingPunct="1"/>
            <a:r>
              <a:rPr lang="en-US" altLang="zh-CN"/>
              <a:t>Homework5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25995CD-B5E7-4869-BACD-00BE895D21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743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9600">
                <a:solidFill>
                  <a:schemeClr val="accent2"/>
                </a:solidFill>
              </a:rPr>
              <a:t>Homework4</a:t>
            </a:r>
            <a:br>
              <a:rPr lang="en-US" altLang="zh-CN" sz="9600">
                <a:solidFill>
                  <a:schemeClr val="accent2"/>
                </a:solidFill>
              </a:rPr>
            </a:br>
            <a:r>
              <a:rPr lang="zh-CN" altLang="en-US" sz="9600">
                <a:solidFill>
                  <a:schemeClr val="accent2"/>
                </a:solidFill>
              </a:rPr>
              <a:t>讨论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72069D8-92C7-4AA1-A814-D5618A1F1C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6000"/>
              <a:t>Homework4</a:t>
            </a:r>
            <a:r>
              <a:rPr lang="zh-CN" altLang="en-US" sz="6000"/>
              <a:t>关注点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76444E5-09CB-4665-8D7E-5BAC4BBF74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事件</a:t>
            </a:r>
            <a:endParaRPr lang="en-US" altLang="zh-CN"/>
          </a:p>
          <a:p>
            <a:pPr eaLnBrk="1" hangingPunct="1"/>
            <a:r>
              <a:rPr lang="zh-CN" altLang="en-US"/>
              <a:t>分离设计</a:t>
            </a:r>
            <a:endParaRPr lang="en-US" altLang="zh-CN"/>
          </a:p>
          <a:p>
            <a:pPr eaLnBrk="1" hangingPunct="1"/>
            <a:r>
              <a:rPr lang="zh-CN" altLang="en-US"/>
              <a:t>接口</a:t>
            </a:r>
            <a:endParaRPr lang="en-US" altLang="zh-CN"/>
          </a:p>
          <a:p>
            <a:pPr eaLnBrk="1" hangingPunct="1"/>
            <a:r>
              <a:rPr lang="en-US" altLang="zh-CN"/>
              <a:t>log4net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57C8B6F-2D1B-499B-A1DE-42BD3AA7F8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6000"/>
              <a:t>C#</a:t>
            </a:r>
            <a:r>
              <a:rPr lang="zh-CN" altLang="en-US" sz="6000"/>
              <a:t>的面向对象特性实战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31D5DB7-E6E6-405B-8F36-B7FF964E9E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5400"/>
              <a:t>继承与虚函数</a:t>
            </a:r>
            <a:endParaRPr lang="en-US" altLang="zh-CN" sz="5400"/>
          </a:p>
          <a:p>
            <a:pPr eaLnBrk="1" hangingPunct="1"/>
            <a:r>
              <a:rPr lang="zh-CN" altLang="en-US" sz="5400"/>
              <a:t>接口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E5CF678-CE22-490F-BBE6-A58ED8CE23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7432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9600">
                <a:solidFill>
                  <a:schemeClr val="accent2"/>
                </a:solidFill>
              </a:rPr>
              <a:t>继承与虚函数</a:t>
            </a:r>
            <a:endParaRPr lang="zh-CN" altLang="en-US" sz="9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B9DC775-2573-4BFC-8324-42C696A116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6000"/>
              <a:t>关键字的理解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0DDFEB8B-21CA-4B04-A236-7087786C1E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4800"/>
              <a:t>virtual</a:t>
            </a:r>
          </a:p>
          <a:p>
            <a:r>
              <a:rPr lang="en-US" altLang="zh-CN" sz="4800"/>
              <a:t>abstract</a:t>
            </a:r>
          </a:p>
          <a:p>
            <a:r>
              <a:rPr lang="en-US" altLang="zh-CN" sz="4800"/>
              <a:t>override </a:t>
            </a:r>
          </a:p>
          <a:p>
            <a:r>
              <a:rPr lang="en-US" altLang="zh-CN" sz="4800"/>
              <a:t>new</a:t>
            </a:r>
            <a:endParaRPr lang="zh-CN" altLang="en-US" sz="4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E9D4BAF7-B75F-4DE5-A817-EF84ACDC90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7432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9600">
                <a:solidFill>
                  <a:srgbClr val="002060"/>
                </a:solidFill>
              </a:rPr>
              <a:t>接口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EF6B2BB9-E463-4F80-B708-CBFE4C9CAA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6000"/>
              <a:t>关键字的理解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197CA6CD-101D-4EF2-B7BA-F055D4D350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4800"/>
              <a:t>interface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宋体"/>
      </a:majorFont>
      <a:minorFont>
        <a:latin typeface="Arial"/>
        <a:ea typeface="微软雅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888</TotalTime>
  <Words>94</Words>
  <Application>Microsoft Office PowerPoint</Application>
  <PresentationFormat>全屏显示(4:3)</PresentationFormat>
  <Paragraphs>32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5" baseType="lpstr">
      <vt:lpstr>Arial</vt:lpstr>
      <vt:lpstr>Calibri</vt:lpstr>
      <vt:lpstr>默认设计模板</vt:lpstr>
      <vt:lpstr>C#的面向对象特性实战</vt:lpstr>
      <vt:lpstr>提要</vt:lpstr>
      <vt:lpstr>Homework4 讨论</vt:lpstr>
      <vt:lpstr>Homework4关注点</vt:lpstr>
      <vt:lpstr>C#的面向对象特性实战</vt:lpstr>
      <vt:lpstr>继承与虚函数</vt:lpstr>
      <vt:lpstr>关键字的理解</vt:lpstr>
      <vt:lpstr>接口</vt:lpstr>
      <vt:lpstr>关键字的理解</vt:lpstr>
      <vt:lpstr>讨论 </vt:lpstr>
      <vt:lpstr>Homework5 </vt:lpstr>
      <vt:lpstr>Homework5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Sanya</dc:creator>
  <cp:lastModifiedBy>Field Yi</cp:lastModifiedBy>
  <cp:revision>272</cp:revision>
  <cp:lastPrinted>1601-01-01T00:00:00Z</cp:lastPrinted>
  <dcterms:created xsi:type="dcterms:W3CDTF">2015-05-26T00:27:32Z</dcterms:created>
  <dcterms:modified xsi:type="dcterms:W3CDTF">2019-07-06T00:59:46Z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