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9" r:id="rId5"/>
    <p:sldId id="260" r:id="rId6"/>
    <p:sldId id="295" r:id="rId7"/>
    <p:sldId id="311" r:id="rId8"/>
    <p:sldId id="259" r:id="rId9"/>
    <p:sldId id="312" r:id="rId10"/>
    <p:sldId id="313" r:id="rId11"/>
    <p:sldId id="298" r:id="rId12"/>
    <p:sldId id="281" r:id="rId13"/>
    <p:sldId id="299" r:id="rId14"/>
    <p:sldId id="300" r:id="rId15"/>
    <p:sldId id="314" r:id="rId16"/>
    <p:sldId id="315" r:id="rId17"/>
    <p:sldId id="316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998E436-AADD-4029-8ECC-5B150DE34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9C61C-E18D-4D86-A5FD-D59FA1E01E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C4F7D7-1D93-4CA3-B70C-975CF824D8D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11994C9-1547-440C-9845-94397213B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6924166-7E90-40E8-A856-8F82E5DDD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31DF0-6AD7-4CFF-BA88-8BDBE7306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2D93F-CC6C-428C-993C-00602A074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5B2A8-ACD4-4730-BCB6-0B7A7126FC3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9C3B7E80-6C1D-45A4-98EE-97F837FD3B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304F4E0-1ACE-48B3-A7FE-ED213DE63E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CF38DB9-39BC-4C4B-8C4E-24A831118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2C0A356-868F-45E4-8F7D-B78F13BA33C1}" type="slidenum">
              <a:rPr lang="zh-CN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A1645-61B6-4292-92F6-F5E52E5DA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4BDA62-9200-4A31-BBF6-D4F692CF59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1F668-46C7-495F-AE05-68ED6BA8A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8A3B6-266C-460E-9BA7-FF69BA04E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4A6DDB-20F6-4AFD-AB5F-36C98AFEF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68D38E-0858-48CD-8D86-70153E098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8B2F49-CBDD-4D90-8493-7B8C8D853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96D2D-1F00-402E-8FE2-D382E0DC6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0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74EEEB-C634-42F9-8B9C-C5AB3A6D1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1C3EB-C34B-4A00-8918-E7FD77575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6DF5C9-7EE5-4A4A-860B-A03D44950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BD83A-D327-4448-8D4F-5D17AAA3B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4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D89AB2-040E-4BDD-ABF8-E51972421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094F61-C0D1-4851-84A1-E2236D89B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F83C5-D865-4878-9528-1B4D9FCBF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1A570-CE12-4E24-8D65-FC8A86A4C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3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6D4C01-C531-46A8-B84E-D386CAEE7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F50E4B-84AC-47C4-BD83-B663E141E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567F5-B918-4ED9-AB23-A7E184D70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C6999-3591-4A19-9343-F75D47A0D9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AB2571-769C-4D22-9E60-2D8E030F8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39F88A-A317-4ACB-AE8A-9922E020E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35C208-477E-4B08-8C02-5382F3EAB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6A931-4755-4C8E-9876-CDEF42430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FDBEF-BA2E-443B-AE02-9542DE80E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EFBC5-2F50-4049-B603-3398688156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0EE4F-5154-4900-8C83-B43E7E353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BC7EA-EAE8-445D-ACA3-B984D911EB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452B4F-C096-40D4-893E-BE7F59B8B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71D067-C10C-45EB-BF5E-93404C5EE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A911AB-553D-4DB1-A831-CDDFA4844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A5ED-DA8D-4B39-AD1F-6EEB2ABD6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3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553D0F-70D7-4F7A-A018-EDCE3DB01E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985D32-46F8-43F8-8DB1-447F4D785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8F79CD-72DF-4D00-B35F-4E933CEAE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4CA87-2326-47CD-8283-7D6C3E88FD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619E7C-C9D5-49DD-9092-669E0F4A9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BC7435-A428-4253-8AEF-9D65313C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68D0E-DED2-4A3D-96C6-417661F3B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9533A-5F68-4E6A-AF59-2F179111CC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4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065E8-9D39-4BD4-B5AA-9AD3884E1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8698F-1524-42B9-9F86-907B9D4A2C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66A6A-4DE9-4493-890A-3836CF58A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CE6CF-6BFF-4302-8BB7-D194C63044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8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2D45F-E184-4489-81AA-75DA2E13B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FCC65-B3B0-4299-8C90-347EE609C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04FC5-97EC-48F0-86F3-A9727945D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452D8-7DC7-454F-9CB4-8E710D817E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7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CB30A3-858B-4F46-B01B-2AA4022AB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164655-0358-42A6-88B2-AFEB40B0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5FD821-101D-4C47-9939-F0F250463E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5E795A-640B-43C2-9AFF-F70E1EBA09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919472-567C-4AF4-ABAB-76E2ACAE3C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微软雅黑" panose="020B0503020204020204" pitchFamily="34" charset="-122"/>
              </a:defRPr>
            </a:lvl1pPr>
          </a:lstStyle>
          <a:p>
            <a:fld id="{72C6A7EC-F6FE-4CB1-B7F9-BCEA7CF879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C8F2592-59DC-4327-9D92-A097585E4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委托与事件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E31C16-5B98-414C-B47F-1B397B5A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/>
              <a:t>C#</a:t>
            </a:r>
            <a:r>
              <a:rPr lang="zh-CN" altLang="en-US"/>
              <a:t>语言与程序设计入门（六）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619C662-6371-46A6-A8E9-9AA0DC37E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179999D-CF16-44A9-AC70-ECE3B4330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如何实现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5009875-0A4C-4154-AF7A-08776327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000"/>
              <a:t>类型推断</a:t>
            </a:r>
            <a:endParaRPr lang="en-US" altLang="zh-CN" sz="5000"/>
          </a:p>
          <a:p>
            <a:pPr eaLnBrk="1" hangingPunct="1"/>
            <a:r>
              <a:rPr lang="zh-CN" altLang="en-US" sz="5000"/>
              <a:t>签名匹配</a:t>
            </a:r>
            <a:endParaRPr lang="en-US" altLang="zh-CN" sz="5000"/>
          </a:p>
          <a:p>
            <a:pPr lvl="1" eaLnBrk="1" hangingPunct="1"/>
            <a:endParaRPr lang="zh-CN" altLang="en-US" sz="4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514F7A-44CE-4112-AEE0-C70BDE69C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事件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0474F5E-C394-4E5D-8C4C-F3CDB5048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观察者模式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240FBE-B6D3-4577-91D2-F04409BA2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注册</a:t>
            </a:r>
            <a:endParaRPr lang="en-US" altLang="zh-CN" sz="4800"/>
          </a:p>
          <a:p>
            <a:pPr eaLnBrk="1" hangingPunct="1"/>
            <a:r>
              <a:rPr lang="zh-CN" altLang="en-US" sz="4800"/>
              <a:t>通知</a:t>
            </a:r>
            <a:endParaRPr lang="en-US" altLang="zh-CN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9C80AD-2304-4F82-90DB-7016DB1CA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用委托模拟实现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C6AE22A-4CAC-485D-AD49-928D3303A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委托存储列表</a:t>
            </a:r>
            <a:endParaRPr lang="en-US" altLang="zh-CN" sz="4800"/>
          </a:p>
          <a:p>
            <a:pPr eaLnBrk="1" hangingPunct="1"/>
            <a:r>
              <a:rPr lang="zh-CN" altLang="en-US" sz="4800"/>
              <a:t>注册机制</a:t>
            </a:r>
            <a:endParaRPr lang="en-US" altLang="zh-CN" sz="4800"/>
          </a:p>
          <a:p>
            <a:pPr eaLnBrk="1" hangingPunct="1"/>
            <a:r>
              <a:rPr lang="zh-CN" altLang="en-US" sz="4800"/>
              <a:t>通知触发机制</a:t>
            </a:r>
            <a:endParaRPr lang="en-US" altLang="zh-CN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AD23E98-E6DD-43F5-A0C2-CD0F2AAF9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事件的使用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9851470-B679-4A78-A42A-2C74C2FE2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注册</a:t>
            </a:r>
            <a:endParaRPr lang="en-US" altLang="zh-CN" sz="4800"/>
          </a:p>
          <a:p>
            <a:pPr eaLnBrk="1" hangingPunct="1"/>
            <a:r>
              <a:rPr lang="zh-CN" altLang="en-US" sz="4800"/>
              <a:t>实现一个签名匹配的函数</a:t>
            </a:r>
            <a:endParaRPr lang="en-US" altLang="zh-CN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C975ADC-B39C-479A-9F75-56F6FBC85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如何自定义一个事件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6B6A9F-DBE8-4F4B-A6C7-0D4C3852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定义一个委托</a:t>
            </a:r>
            <a:endParaRPr lang="en-US" altLang="zh-CN" sz="4800"/>
          </a:p>
          <a:p>
            <a:pPr eaLnBrk="1" hangingPunct="1"/>
            <a:r>
              <a:rPr lang="zh-CN" altLang="en-US" sz="4800"/>
              <a:t>使用该委托定义事件</a:t>
            </a:r>
            <a:endParaRPr lang="en-US" altLang="zh-CN" sz="4800"/>
          </a:p>
          <a:p>
            <a:pPr eaLnBrk="1" hangingPunct="1"/>
            <a:r>
              <a:rPr lang="zh-CN" altLang="en-US" sz="4800"/>
              <a:t>触发机制（内部调用）</a:t>
            </a:r>
            <a:endParaRPr lang="en-US" altLang="zh-CN"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8D92D4-8E4D-4BAF-9E23-0C75FA88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定义事件的惯例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404DE7E-C80A-4587-B8AD-DC75ED8DF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使用</a:t>
            </a:r>
            <a:r>
              <a:rPr lang="en-US" altLang="zh-CN" sz="4000"/>
              <a:t>System.EventHandle&lt;T&gt;</a:t>
            </a:r>
          </a:p>
          <a:p>
            <a:pPr eaLnBrk="1" hangingPunct="1"/>
            <a:r>
              <a:rPr lang="zh-CN" altLang="en-US" sz="4000"/>
              <a:t>用</a:t>
            </a:r>
            <a:r>
              <a:rPr lang="en-US" altLang="zh-CN" sz="4000"/>
              <a:t>EventArgs</a:t>
            </a:r>
            <a:r>
              <a:rPr lang="zh-CN" altLang="en-US" sz="4000"/>
              <a:t>子类传递参数</a:t>
            </a:r>
            <a:endParaRPr lang="en-US" altLang="zh-CN" sz="4000"/>
          </a:p>
          <a:p>
            <a:pPr eaLnBrk="1" hangingPunct="1"/>
            <a:r>
              <a:rPr lang="zh-CN" altLang="en-US" sz="4000"/>
              <a:t>使用受保护的虚方法触发事件</a:t>
            </a:r>
            <a:endParaRPr lang="en-US" altLang="zh-CN" sz="4000"/>
          </a:p>
          <a:p>
            <a:pPr eaLnBrk="1" hangingPunct="1"/>
            <a:r>
              <a:rPr lang="en-US" altLang="zh-CN" sz="4000"/>
              <a:t>Sender</a:t>
            </a:r>
            <a:r>
              <a:rPr lang="zh-CN" altLang="en-US" sz="4000"/>
              <a:t>作为第一个参数</a:t>
            </a:r>
            <a:endParaRPr lang="en-US" altLang="zh-CN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133C211-9877-4D47-B83D-B4BCEBBA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同步与异步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0A8701E-BA5E-48B0-8DA0-E686F86E7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观察者模式的同步与异步</a:t>
            </a:r>
            <a:endParaRPr lang="en-US" altLang="zh-CN" sz="4000"/>
          </a:p>
          <a:p>
            <a:pPr eaLnBrk="1" hangingPunct="1"/>
            <a:r>
              <a:rPr lang="zh-CN" altLang="en-US" sz="4000"/>
              <a:t>事件处理的同步与异步</a:t>
            </a:r>
            <a:endParaRPr lang="en-US" altLang="zh-CN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337BC0B-5F61-49DF-A70D-D55865DF4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65D1793-03BB-4EC2-AF3C-93A8A913E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Homework6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C3EE89-6281-4744-A34E-37A4D967F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62E2134-7D3C-4D88-8D1C-C859AC1BF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Homework4</a:t>
            </a:r>
            <a:r>
              <a:rPr lang="zh-CN" altLang="en-US"/>
              <a:t>讨论</a:t>
            </a:r>
          </a:p>
          <a:p>
            <a:pPr eaLnBrk="1" hangingPunct="1"/>
            <a:r>
              <a:rPr lang="zh-CN" altLang="en-US"/>
              <a:t>委托</a:t>
            </a:r>
            <a:endParaRPr lang="en-US" altLang="zh-CN"/>
          </a:p>
          <a:p>
            <a:pPr eaLnBrk="1" hangingPunct="1"/>
            <a:r>
              <a:rPr lang="zh-CN" altLang="en-US"/>
              <a:t>事件</a:t>
            </a:r>
            <a:endParaRPr lang="en-US" altLang="zh-CN"/>
          </a:p>
          <a:p>
            <a:pPr eaLnBrk="1" hangingPunct="1"/>
            <a:r>
              <a:rPr lang="en-US" altLang="zh-CN"/>
              <a:t>Homework5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A91127D-918B-4CAE-A7C4-3BF6D47C7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Homework6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5B30591-9E04-4C5F-A66F-D4AF5E48E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阅读</a:t>
            </a:r>
            <a:r>
              <a:rPr lang="en-US" altLang="zh-CN" dirty="0"/>
              <a:t>《C#</a:t>
            </a:r>
            <a:r>
              <a:rPr lang="zh-CN" altLang="en-US" dirty="0"/>
              <a:t>本质论</a:t>
            </a:r>
            <a:r>
              <a:rPr lang="en-US" altLang="zh-CN" dirty="0"/>
              <a:t>》14~16</a:t>
            </a:r>
            <a:r>
              <a:rPr lang="zh-CN" altLang="en-US" dirty="0"/>
              <a:t>章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思考：泛型的意义？</a:t>
            </a:r>
          </a:p>
          <a:p>
            <a:pPr eaLnBrk="1" hangingPunct="1">
              <a:defRPr/>
            </a:pPr>
            <a:r>
              <a:rPr lang="zh-CN" altLang="en-US" dirty="0"/>
              <a:t>编程题：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设计一个二叉树数据结构，</a:t>
            </a:r>
            <a:r>
              <a:rPr lang="zh-CN" altLang="zh-CN" dirty="0"/>
              <a:t>它</a:t>
            </a:r>
            <a:r>
              <a:rPr lang="zh-CN" altLang="en-US" dirty="0"/>
              <a:t>可以完成前序、中序、后序遍历，而且支持各种数据类型的树节点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44B12D6-07D1-4C15-97DA-03CF0237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Homework4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讨论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AB2374F-5204-4E59-9AB2-E1A845FD9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/>
              <a:t>Homework4</a:t>
            </a:r>
            <a:r>
              <a:rPr lang="zh-CN" altLang="en-US" sz="6000"/>
              <a:t>关注点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0D3103-76FA-47AA-909F-61D738602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如何复用非类型信息？</a:t>
            </a:r>
            <a:endParaRPr lang="en-US" altLang="zh-CN"/>
          </a:p>
          <a:p>
            <a:pPr eaLnBrk="1" hangingPunct="1"/>
            <a:r>
              <a:rPr lang="zh-CN" altLang="en-US"/>
              <a:t>函数作为参数</a:t>
            </a:r>
            <a:endParaRPr lang="en-US" altLang="zh-CN"/>
          </a:p>
          <a:p>
            <a:pPr eaLnBrk="1" hangingPunct="1"/>
            <a:r>
              <a:rPr lang="zh-CN" altLang="en-US"/>
              <a:t>模板方法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50CEAA5-DBCA-4D6C-A2D4-ABCE3E922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/>
              <a:t>委托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9E892A-6BA1-4BF0-803F-18A8A3394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使用步骤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4E6931A-C185-4C4E-84DE-90A720A00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000"/>
              <a:t>定义一个委托签名</a:t>
            </a:r>
            <a:endParaRPr lang="en-US" altLang="zh-CN" sz="5000"/>
          </a:p>
          <a:p>
            <a:pPr eaLnBrk="1" hangingPunct="1"/>
            <a:r>
              <a:rPr lang="zh-CN" altLang="en-US" sz="5000"/>
              <a:t>委托签名作为参数使用</a:t>
            </a:r>
            <a:endParaRPr lang="en-US" altLang="zh-CN" sz="5000"/>
          </a:p>
          <a:p>
            <a:pPr eaLnBrk="1" hangingPunct="1"/>
            <a:r>
              <a:rPr lang="zh-CN" altLang="en-US" sz="5000"/>
              <a:t>定义符合签名的函数</a:t>
            </a:r>
            <a:endParaRPr lang="en-US" altLang="zh-CN" sz="5000"/>
          </a:p>
          <a:p>
            <a:pPr eaLnBrk="1" hangingPunct="1"/>
            <a:r>
              <a:rPr lang="zh-CN" altLang="en-US" sz="5000"/>
              <a:t>该函数作为参数传入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E886870-F69B-4B0D-AFA4-009E4AD0A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注意事项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C22B4B2-8D2C-42C4-985C-13313C93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委托在哪里定义？</a:t>
            </a:r>
            <a:endParaRPr lang="en-US" altLang="zh-CN" sz="5400"/>
          </a:p>
          <a:p>
            <a:pPr eaLnBrk="1" hangingPunct="1"/>
            <a:r>
              <a:rPr lang="zh-CN" altLang="en-US" sz="5000"/>
              <a:t>委托本质上是什么东西？</a:t>
            </a:r>
            <a:endParaRPr lang="en-US" altLang="zh-CN" sz="5000"/>
          </a:p>
          <a:p>
            <a:pPr eaLnBrk="1" hangingPunct="1"/>
            <a:r>
              <a:rPr lang="zh-CN" altLang="en-US" sz="5000"/>
              <a:t>与函数指针的区别？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27C9BF-FEE0-4F79-AEBF-28AF8201F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通用委托签名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21E3FE-1AB9-4DD3-9F3E-AFDD83064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Func&lt;&gt;</a:t>
            </a:r>
          </a:p>
          <a:p>
            <a:pPr eaLnBrk="1" hangingPunct="1"/>
            <a:r>
              <a:rPr lang="en-US" altLang="zh-CN" sz="4000"/>
              <a:t>Action&lt;&gt;</a:t>
            </a:r>
          </a:p>
          <a:p>
            <a:pPr eaLnBrk="1" hangingPunct="1"/>
            <a:r>
              <a:rPr lang="zh-CN" altLang="en-US" sz="4000"/>
              <a:t>委托没有结构相等性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5E23738-D2D7-4BDC-947E-1E3677FF0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匿名函数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C3E60E-30EA-4046-B3B9-F6F8E2643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000" dirty="0"/>
              <a:t>匿名方法</a:t>
            </a:r>
            <a:endParaRPr lang="en-US" altLang="zh-CN" sz="5000" dirty="0"/>
          </a:p>
          <a:p>
            <a:pPr eaLnBrk="1" hangingPunct="1">
              <a:defRPr/>
            </a:pPr>
            <a:r>
              <a:rPr lang="en-US" altLang="zh-CN" sz="5000" dirty="0"/>
              <a:t>Lambda</a:t>
            </a:r>
            <a:r>
              <a:rPr lang="zh-CN" altLang="en-US" sz="5000" dirty="0"/>
              <a:t>表达式</a:t>
            </a:r>
            <a:endParaRPr lang="en-US" altLang="zh-CN" sz="5000" dirty="0"/>
          </a:p>
          <a:p>
            <a:pPr lvl="1" eaLnBrk="1" hangingPunct="1">
              <a:defRPr/>
            </a:pPr>
            <a:r>
              <a:rPr lang="zh-CN" altLang="en-US" sz="4600" dirty="0"/>
              <a:t>表达式</a:t>
            </a:r>
            <a:r>
              <a:rPr lang="en-US" altLang="zh-CN" sz="4800" dirty="0"/>
              <a:t>Lambda</a:t>
            </a:r>
          </a:p>
          <a:p>
            <a:pPr lvl="1" eaLnBrk="1" hangingPunct="1">
              <a:defRPr/>
            </a:pPr>
            <a:r>
              <a:rPr lang="zh-CN" altLang="en-US" sz="4800" dirty="0"/>
              <a:t>语句</a:t>
            </a:r>
            <a:r>
              <a:rPr lang="en-US" altLang="zh-CN" sz="4800" dirty="0"/>
              <a:t>Lambda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5000" dirty="0"/>
          </a:p>
          <a:p>
            <a:pPr lvl="1" eaLnBrk="1" hangingPunct="1">
              <a:defRPr/>
            </a:pPr>
            <a:endParaRPr lang="zh-CN" altLang="en-US" sz="4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212</Words>
  <Application>Microsoft Office PowerPoint</Application>
  <PresentationFormat>全屏显示(4:3)</PresentationFormat>
  <Paragraphs>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微软雅黑</vt:lpstr>
      <vt:lpstr>Calibri</vt:lpstr>
      <vt:lpstr>Wingdings</vt:lpstr>
      <vt:lpstr>默认设计模板</vt:lpstr>
      <vt:lpstr>委托与事件</vt:lpstr>
      <vt:lpstr>提要</vt:lpstr>
      <vt:lpstr>Homework4 讨论</vt:lpstr>
      <vt:lpstr>Homework4关注点</vt:lpstr>
      <vt:lpstr>委托</vt:lpstr>
      <vt:lpstr>使用步骤</vt:lpstr>
      <vt:lpstr>注意事项</vt:lpstr>
      <vt:lpstr>通用委托签名</vt:lpstr>
      <vt:lpstr>匿名函数</vt:lpstr>
      <vt:lpstr>如何实现</vt:lpstr>
      <vt:lpstr>事件</vt:lpstr>
      <vt:lpstr>观察者模式</vt:lpstr>
      <vt:lpstr>用委托模拟实现</vt:lpstr>
      <vt:lpstr>事件的使用</vt:lpstr>
      <vt:lpstr>如何自定义一个事件</vt:lpstr>
      <vt:lpstr>定义事件的惯例</vt:lpstr>
      <vt:lpstr>同步与异步</vt:lpstr>
      <vt:lpstr>讨论 </vt:lpstr>
      <vt:lpstr>Homework6 </vt:lpstr>
      <vt:lpstr>Homework6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248</cp:revision>
  <cp:lastPrinted>1601-01-01T00:00:00Z</cp:lastPrinted>
  <dcterms:created xsi:type="dcterms:W3CDTF">2015-05-26T00:27:32Z</dcterms:created>
  <dcterms:modified xsi:type="dcterms:W3CDTF">2019-07-06T01:00:21Z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