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1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2905-18C5-0A43-98FD-4E79091A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194FB-B763-934F-860B-A8FF7D2B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EF69-7053-1646-A929-4C1457FC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1-C621-6041-9011-7C7DA149FDE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70E2-0186-D44A-949C-66130AD8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179FC-FDEC-C947-936B-439E2DFE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5870-A503-4346-A28D-C72B3876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5E90-D4F3-0843-BA9A-779E48EB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DC556-ACF0-874A-AA68-4559A03FD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09C4-31CA-C54A-B6C9-372DA36D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1-C621-6041-9011-7C7DA149FDE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7892-B1DC-5A47-9AAD-148DD70A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FD9F-86DF-6B45-AD3A-5B03A3C5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5870-A503-4346-A28D-C72B3876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2036B-4361-B145-A408-DCF4C60E9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41C11-F24B-FA45-BB94-751B9C106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9A37-2999-2243-AF70-2235EF54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1-C621-6041-9011-7C7DA149FDE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BB4F-912B-C44A-B078-7C644FB0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3D13-2322-B349-A3E1-0E24D83E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5870-A503-4346-A28D-C72B3876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E0D3-6EA5-E046-8EA3-CF498E48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A08D-1ADF-0843-A333-9FF6E2C3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8EB8-B723-EA48-A366-05A2C10C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1-C621-6041-9011-7C7DA149FDE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5C37-FCB8-F04B-B7D3-509BCF7B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80602-0A47-4749-8E48-447F100D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5870-A503-4346-A28D-C72B3876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2D79-B258-3543-A56E-A6AECAA4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813A7-1201-AD40-90F9-599D21F69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476E5-35EA-F34B-B987-916C8A4D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1-C621-6041-9011-7C7DA149FDE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5ED8-124B-484B-83B1-271D2C49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B7B29-18BC-0749-8FB9-4E63DF6B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5870-A503-4346-A28D-C72B3876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7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D4CD-82F3-6346-ABF4-15EED76B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28D3-9982-9F47-B2AB-5466A8572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6ECD1-DCAF-B446-88A6-06AE47D28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D29A9-6AC8-6346-BEA0-13923F13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1-C621-6041-9011-7C7DA149FDE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5D33B-0111-B74C-8B2E-2779B76A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80284-BA00-754E-8851-4BD6E01F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5870-A503-4346-A28D-C72B3876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CE15-FBC8-534B-B170-D91370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FEB4B-C672-C047-9F35-2B2CF2B2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9D7A3-3DAB-AF48-95FE-0FA1FF76D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29BF8-A695-9F4A-B655-82C693131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AF160-FDF3-8946-9606-EDBEEA28F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7DF7B-D361-A94D-B075-2A37E26C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1-C621-6041-9011-7C7DA149FDE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28D01-C15C-A142-B3E8-7E065F9C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5093-535C-7145-8A7A-3D3D9275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5870-A503-4346-A28D-C72B3876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900A-9FCC-1B4E-B7B5-EB943725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83AFA-DDA5-4741-AD81-2180FE53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1-C621-6041-9011-7C7DA149FDE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6CD37-D7F5-6948-9018-44ADC474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ED1C1-3A97-AE4B-9F07-FFA72B97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5870-A503-4346-A28D-C72B3876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5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18BD2-336D-2645-8BED-BC6DDB5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1-C621-6041-9011-7C7DA149FDE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87B7E-08CA-704C-B8A8-A3476710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056A6-4070-6A4D-BB56-2845F577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5870-A503-4346-A28D-C72B3876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0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C7DA-2667-464A-B70F-2C64392E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5043-9862-7040-833A-F3BD876EA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2B074-CEA6-9F41-A124-BA0C1EBCE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2F8FE-BC1C-DF4D-9333-650B8A7E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1-C621-6041-9011-7C7DA149FDE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70F8-8A86-4449-80B2-DD92629A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81981-FCC7-324E-9A8A-A089A080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5870-A503-4346-A28D-C72B3876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1AD3-927C-DF42-AABE-8AF053F4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1DF59-95A9-1743-85D7-A3913E63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7D492-4AA9-3646-B63A-C3EFD1946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A66C0-0EC2-2742-8573-EAAEEB20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1-C621-6041-9011-7C7DA149FDE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1778A-B0C6-7248-BA20-F24595AE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35697-D19B-FA4B-8013-07EAD8A7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5870-A503-4346-A28D-C72B3876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5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80201-FAD9-8A42-ABF3-22D0B53B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FB37F-C213-E14B-BADE-A45E8D01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549BC-383D-A34B-A18D-ACBD024CE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5AB1-C621-6041-9011-7C7DA149FDE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7C01-E40B-D746-BA66-E8773E32A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CAC7-83EF-B04B-ACB3-5587F4141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5870-A503-4346-A28D-C72B3876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7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FCC1F99-BB8C-B740-AC2D-33074E60791B}"/>
              </a:ext>
            </a:extLst>
          </p:cNvPr>
          <p:cNvCxnSpPr>
            <a:cxnSpLocks/>
          </p:cNvCxnSpPr>
          <p:nvPr/>
        </p:nvCxnSpPr>
        <p:spPr>
          <a:xfrm>
            <a:off x="7077768" y="3237651"/>
            <a:ext cx="190195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8CB9C2F-41CE-3C4D-B8EF-8184995A811A}"/>
              </a:ext>
            </a:extLst>
          </p:cNvPr>
          <p:cNvCxnSpPr>
            <a:cxnSpLocks/>
          </p:cNvCxnSpPr>
          <p:nvPr/>
        </p:nvCxnSpPr>
        <p:spPr>
          <a:xfrm flipH="1">
            <a:off x="7062644" y="3703174"/>
            <a:ext cx="193398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B33DFA4-0C46-EB47-B7F7-93CEAA61B1A4}"/>
              </a:ext>
            </a:extLst>
          </p:cNvPr>
          <p:cNvSpPr/>
          <p:nvPr/>
        </p:nvSpPr>
        <p:spPr>
          <a:xfrm>
            <a:off x="1221011" y="674647"/>
            <a:ext cx="2174488" cy="1382751"/>
          </a:xfrm>
          <a:prstGeom prst="ellipse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5BA1E-5818-F24A-A0B5-269F73D93308}"/>
              </a:ext>
            </a:extLst>
          </p:cNvPr>
          <p:cNvSpPr txBox="1"/>
          <p:nvPr/>
        </p:nvSpPr>
        <p:spPr>
          <a:xfrm>
            <a:off x="1549926" y="1212135"/>
            <a:ext cx="1516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E56C7F-5D78-7945-9C1C-1BE924B99937}"/>
              </a:ext>
            </a:extLst>
          </p:cNvPr>
          <p:cNvSpPr/>
          <p:nvPr/>
        </p:nvSpPr>
        <p:spPr>
          <a:xfrm>
            <a:off x="6982476" y="674647"/>
            <a:ext cx="2174488" cy="1382751"/>
          </a:xfrm>
          <a:prstGeom prst="ellipse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78D3E-F94D-6148-999E-41CEB38FC53B}"/>
              </a:ext>
            </a:extLst>
          </p:cNvPr>
          <p:cNvSpPr txBox="1"/>
          <p:nvPr/>
        </p:nvSpPr>
        <p:spPr>
          <a:xfrm>
            <a:off x="7142810" y="1012079"/>
            <a:ext cx="185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(undiagnosed / diagnosed, no prescribed medication)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CA0D4-C032-914D-A4A4-CB78026411D8}"/>
              </a:ext>
            </a:extLst>
          </p:cNvPr>
          <p:cNvSpPr txBox="1"/>
          <p:nvPr/>
        </p:nvSpPr>
        <p:spPr>
          <a:xfrm>
            <a:off x="5297236" y="3115401"/>
            <a:ext cx="151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therapy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(diagnosed, no complications)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1447BC-330B-A14A-A7F3-4B6298669C01}"/>
              </a:ext>
            </a:extLst>
          </p:cNvPr>
          <p:cNvSpPr/>
          <p:nvPr/>
        </p:nvSpPr>
        <p:spPr>
          <a:xfrm>
            <a:off x="4968322" y="2767360"/>
            <a:ext cx="2174488" cy="1382751"/>
          </a:xfrm>
          <a:prstGeom prst="ellipse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6010F8-26CD-6A40-B208-35AAC884A614}"/>
              </a:ext>
            </a:extLst>
          </p:cNvPr>
          <p:cNvSpPr/>
          <p:nvPr/>
        </p:nvSpPr>
        <p:spPr>
          <a:xfrm>
            <a:off x="8912338" y="2767360"/>
            <a:ext cx="2174488" cy="1382751"/>
          </a:xfrm>
          <a:prstGeom prst="ellipse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CF8C39-4D0A-FE4E-A1D3-BD28710F3323}"/>
              </a:ext>
            </a:extLst>
          </p:cNvPr>
          <p:cNvSpPr txBox="1"/>
          <p:nvPr/>
        </p:nvSpPr>
        <p:spPr>
          <a:xfrm>
            <a:off x="9241252" y="3226486"/>
            <a:ext cx="1516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(diagnosed)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E6AB63-CF16-C348-B3FD-C860F44E3C16}"/>
              </a:ext>
            </a:extLst>
          </p:cNvPr>
          <p:cNvSpPr/>
          <p:nvPr/>
        </p:nvSpPr>
        <p:spPr>
          <a:xfrm>
            <a:off x="6982475" y="5021688"/>
            <a:ext cx="2174488" cy="1382751"/>
          </a:xfrm>
          <a:prstGeom prst="ellipse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E304-207D-2640-9146-3941064B73FD}"/>
              </a:ext>
            </a:extLst>
          </p:cNvPr>
          <p:cNvSpPr txBox="1"/>
          <p:nvPr/>
        </p:nvSpPr>
        <p:spPr>
          <a:xfrm>
            <a:off x="7227100" y="5420677"/>
            <a:ext cx="168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Diabetes-related mortality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6A4900-83BF-0E4A-98E9-F0BE9FF44C3F}"/>
              </a:ext>
            </a:extLst>
          </p:cNvPr>
          <p:cNvSpPr/>
          <p:nvPr/>
        </p:nvSpPr>
        <p:spPr>
          <a:xfrm>
            <a:off x="1221011" y="4975301"/>
            <a:ext cx="2174488" cy="1382751"/>
          </a:xfrm>
          <a:prstGeom prst="ellipse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FCC583-9A36-FC4B-B1D7-40626A67128C}"/>
              </a:ext>
            </a:extLst>
          </p:cNvPr>
          <p:cNvSpPr txBox="1"/>
          <p:nvPr/>
        </p:nvSpPr>
        <p:spPr>
          <a:xfrm>
            <a:off x="1549925" y="5389751"/>
            <a:ext cx="1516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cause mortality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A7ADE70-2651-7944-9898-37C240BCA451}"/>
              </a:ext>
            </a:extLst>
          </p:cNvPr>
          <p:cNvCxnSpPr>
            <a:stCxn id="4" idx="1"/>
            <a:endCxn id="4" idx="2"/>
          </p:cNvCxnSpPr>
          <p:nvPr/>
        </p:nvCxnSpPr>
        <p:spPr>
          <a:xfrm rot="16200000" flipH="1" flipV="1">
            <a:off x="1135795" y="962361"/>
            <a:ext cx="488877" cy="318446"/>
          </a:xfrm>
          <a:prstGeom prst="curvedConnector4">
            <a:avLst>
              <a:gd name="adj1" fmla="val -56247"/>
              <a:gd name="adj2" fmla="val 227813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FD0C7E07-3D1D-7C49-9260-26FA3AD6CF99}"/>
              </a:ext>
            </a:extLst>
          </p:cNvPr>
          <p:cNvCxnSpPr>
            <a:cxnSpLocks/>
            <a:stCxn id="17" idx="2"/>
            <a:endCxn id="17" idx="3"/>
          </p:cNvCxnSpPr>
          <p:nvPr/>
        </p:nvCxnSpPr>
        <p:spPr>
          <a:xfrm rot="10800000" flipH="1" flipV="1">
            <a:off x="1221011" y="5666677"/>
            <a:ext cx="318446" cy="488876"/>
          </a:xfrm>
          <a:prstGeom prst="curvedConnector4">
            <a:avLst>
              <a:gd name="adj1" fmla="val -117309"/>
              <a:gd name="adj2" fmla="val 151686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CB9370D1-454B-484C-B7DC-7A595D388044}"/>
              </a:ext>
            </a:extLst>
          </p:cNvPr>
          <p:cNvCxnSpPr>
            <a:cxnSpLocks/>
            <a:stCxn id="9" idx="6"/>
            <a:endCxn id="9" idx="7"/>
          </p:cNvCxnSpPr>
          <p:nvPr/>
        </p:nvCxnSpPr>
        <p:spPr>
          <a:xfrm flipH="1" flipV="1">
            <a:off x="8838518" y="877146"/>
            <a:ext cx="318446" cy="488877"/>
          </a:xfrm>
          <a:prstGeom prst="curvedConnector4">
            <a:avLst>
              <a:gd name="adj1" fmla="val -124312"/>
              <a:gd name="adj2" fmla="val 156247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73C338A-8DB7-E549-9AB4-700FF7AEE2F6}"/>
              </a:ext>
            </a:extLst>
          </p:cNvPr>
          <p:cNvCxnSpPr>
            <a:cxnSpLocks/>
            <a:stCxn id="13" idx="5"/>
            <a:endCxn id="13" idx="6"/>
          </p:cNvCxnSpPr>
          <p:nvPr/>
        </p:nvCxnSpPr>
        <p:spPr>
          <a:xfrm rot="5400000" flipH="1" flipV="1">
            <a:off x="10683165" y="3543951"/>
            <a:ext cx="488876" cy="318446"/>
          </a:xfrm>
          <a:prstGeom prst="curvedConnector4">
            <a:avLst>
              <a:gd name="adj1" fmla="val -59998"/>
              <a:gd name="adj2" fmla="val 222921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07CFAD2-9A58-1946-82BD-FAF33C4D2510}"/>
              </a:ext>
            </a:extLst>
          </p:cNvPr>
          <p:cNvCxnSpPr>
            <a:cxnSpLocks/>
            <a:stCxn id="11" idx="2"/>
            <a:endCxn id="11" idx="3"/>
          </p:cNvCxnSpPr>
          <p:nvPr/>
        </p:nvCxnSpPr>
        <p:spPr>
          <a:xfrm rot="10800000" flipH="1" flipV="1">
            <a:off x="4968322" y="3458736"/>
            <a:ext cx="318446" cy="488876"/>
          </a:xfrm>
          <a:prstGeom prst="curvedConnector4">
            <a:avLst>
              <a:gd name="adj1" fmla="val -142396"/>
              <a:gd name="adj2" fmla="val 163652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14121B42-CA49-8E4B-8026-E4CA5C214683}"/>
              </a:ext>
            </a:extLst>
          </p:cNvPr>
          <p:cNvCxnSpPr>
            <a:cxnSpLocks/>
            <a:stCxn id="15" idx="2"/>
            <a:endCxn id="15" idx="3"/>
          </p:cNvCxnSpPr>
          <p:nvPr/>
        </p:nvCxnSpPr>
        <p:spPr>
          <a:xfrm rot="10800000" flipH="1" flipV="1">
            <a:off x="6982475" y="5713064"/>
            <a:ext cx="318446" cy="488876"/>
          </a:xfrm>
          <a:prstGeom prst="curvedConnector4">
            <a:avLst>
              <a:gd name="adj1" fmla="val -122922"/>
              <a:gd name="adj2" fmla="val 159998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64BD9A91-CB14-3B47-938C-F6A000C03F25}"/>
              </a:ext>
            </a:extLst>
          </p:cNvPr>
          <p:cNvCxnSpPr>
            <a:stCxn id="4" idx="4"/>
            <a:endCxn id="17" idx="0"/>
          </p:cNvCxnSpPr>
          <p:nvPr/>
        </p:nvCxnSpPr>
        <p:spPr>
          <a:xfrm rot="5400000">
            <a:off x="849304" y="3516349"/>
            <a:ext cx="2917903" cy="12700"/>
          </a:xfrm>
          <a:prstGeom prst="curved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1315-6F9B-D544-A6D4-19D1D043D39A}"/>
              </a:ext>
            </a:extLst>
          </p:cNvPr>
          <p:cNvCxnSpPr/>
          <p:nvPr/>
        </p:nvCxnSpPr>
        <p:spPr>
          <a:xfrm>
            <a:off x="4077325" y="434715"/>
            <a:ext cx="0" cy="61009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EB372F-D610-B341-A533-8C7D6E48FAFD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395499" y="1366023"/>
            <a:ext cx="358697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988568E-493A-3543-A960-E6512E89F0D4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6055566" y="2057398"/>
            <a:ext cx="2014154" cy="7099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694536D-3827-0B42-9E51-4118E817471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8069720" y="2057398"/>
            <a:ext cx="1929862" cy="7099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5F9FC1-262C-8C4E-8889-44AEFBCA5C01}"/>
              </a:ext>
            </a:extLst>
          </p:cNvPr>
          <p:cNvCxnSpPr>
            <a:stCxn id="11" idx="4"/>
            <a:endCxn id="15" idx="1"/>
          </p:cNvCxnSpPr>
          <p:nvPr/>
        </p:nvCxnSpPr>
        <p:spPr>
          <a:xfrm>
            <a:off x="6055566" y="4150111"/>
            <a:ext cx="1245355" cy="10740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1F1605-4EFA-A047-B938-FB00D772FF73}"/>
              </a:ext>
            </a:extLst>
          </p:cNvPr>
          <p:cNvCxnSpPr>
            <a:cxnSpLocks/>
            <a:stCxn id="13" idx="4"/>
            <a:endCxn id="15" idx="7"/>
          </p:cNvCxnSpPr>
          <p:nvPr/>
        </p:nvCxnSpPr>
        <p:spPr>
          <a:xfrm flipH="1">
            <a:off x="8838517" y="4150111"/>
            <a:ext cx="1161065" cy="10740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23B33E5-5125-DE45-A7FC-45A6476EF7FF}"/>
              </a:ext>
            </a:extLst>
          </p:cNvPr>
          <p:cNvCxnSpPr>
            <a:stCxn id="11" idx="4"/>
            <a:endCxn id="17" idx="7"/>
          </p:cNvCxnSpPr>
          <p:nvPr/>
        </p:nvCxnSpPr>
        <p:spPr>
          <a:xfrm flipH="1">
            <a:off x="3077053" y="4150111"/>
            <a:ext cx="2978513" cy="10276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B438C65-1B4E-3F49-9052-98B53D69BAEB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3077053" y="3947612"/>
            <a:ext cx="6153731" cy="12301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urved Connector 152">
            <a:extLst>
              <a:ext uri="{FF2B5EF4-FFF2-40B4-BE49-F238E27FC236}">
                <a16:creationId xmlns:a16="http://schemas.microsoft.com/office/drawing/2014/main" id="{DD9073BC-FBA1-784D-88A3-F54F4B5DEC51}"/>
              </a:ext>
            </a:extLst>
          </p:cNvPr>
          <p:cNvCxnSpPr>
            <a:stCxn id="9" idx="4"/>
            <a:endCxn id="17" idx="7"/>
          </p:cNvCxnSpPr>
          <p:nvPr/>
        </p:nvCxnSpPr>
        <p:spPr>
          <a:xfrm rot="5400000">
            <a:off x="4013186" y="1121266"/>
            <a:ext cx="3120402" cy="4992667"/>
          </a:xfrm>
          <a:prstGeom prst="curvedConnector3">
            <a:avLst>
              <a:gd name="adj1" fmla="val 1026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906A41C8-AE18-9D49-B911-B9AA11108073}"/>
              </a:ext>
            </a:extLst>
          </p:cNvPr>
          <p:cNvCxnSpPr>
            <a:cxnSpLocks/>
            <a:stCxn id="9" idx="4"/>
            <a:endCxn id="15" idx="5"/>
          </p:cNvCxnSpPr>
          <p:nvPr/>
        </p:nvCxnSpPr>
        <p:spPr>
          <a:xfrm rot="16200000" flipH="1">
            <a:off x="6381847" y="3745270"/>
            <a:ext cx="4144542" cy="768797"/>
          </a:xfrm>
          <a:prstGeom prst="curvedConnector5">
            <a:avLst>
              <a:gd name="adj1" fmla="val 2818"/>
              <a:gd name="adj2" fmla="val 506792"/>
              <a:gd name="adj3" fmla="val 100076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1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FCC1F99-BB8C-B740-AC2D-33074E60791B}"/>
              </a:ext>
            </a:extLst>
          </p:cNvPr>
          <p:cNvCxnSpPr>
            <a:cxnSpLocks/>
          </p:cNvCxnSpPr>
          <p:nvPr/>
        </p:nvCxnSpPr>
        <p:spPr>
          <a:xfrm>
            <a:off x="7077768" y="3237651"/>
            <a:ext cx="190195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8CB9C2F-41CE-3C4D-B8EF-8184995A811A}"/>
              </a:ext>
            </a:extLst>
          </p:cNvPr>
          <p:cNvCxnSpPr>
            <a:cxnSpLocks/>
          </p:cNvCxnSpPr>
          <p:nvPr/>
        </p:nvCxnSpPr>
        <p:spPr>
          <a:xfrm flipH="1">
            <a:off x="7062644" y="3703174"/>
            <a:ext cx="193398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B33DFA4-0C46-EB47-B7F7-93CEAA61B1A4}"/>
              </a:ext>
            </a:extLst>
          </p:cNvPr>
          <p:cNvSpPr/>
          <p:nvPr/>
        </p:nvSpPr>
        <p:spPr>
          <a:xfrm>
            <a:off x="1221011" y="674647"/>
            <a:ext cx="2174488" cy="1382751"/>
          </a:xfrm>
          <a:prstGeom prst="ellipse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5BA1E-5818-F24A-A0B5-269F73D93308}"/>
              </a:ext>
            </a:extLst>
          </p:cNvPr>
          <p:cNvSpPr txBox="1"/>
          <p:nvPr/>
        </p:nvSpPr>
        <p:spPr>
          <a:xfrm>
            <a:off x="1549926" y="1212135"/>
            <a:ext cx="1516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E56C7F-5D78-7945-9C1C-1BE924B99937}"/>
              </a:ext>
            </a:extLst>
          </p:cNvPr>
          <p:cNvSpPr/>
          <p:nvPr/>
        </p:nvSpPr>
        <p:spPr>
          <a:xfrm>
            <a:off x="6982476" y="674647"/>
            <a:ext cx="2174488" cy="1382751"/>
          </a:xfrm>
          <a:prstGeom prst="ellipse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78D3E-F94D-6148-999E-41CEB38FC53B}"/>
              </a:ext>
            </a:extLst>
          </p:cNvPr>
          <p:cNvSpPr txBox="1"/>
          <p:nvPr/>
        </p:nvSpPr>
        <p:spPr>
          <a:xfrm>
            <a:off x="7142810" y="1012079"/>
            <a:ext cx="185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(undiagnosed / diagnosed, no prescribed medication)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CA0D4-C032-914D-A4A4-CB78026411D8}"/>
              </a:ext>
            </a:extLst>
          </p:cNvPr>
          <p:cNvSpPr txBox="1"/>
          <p:nvPr/>
        </p:nvSpPr>
        <p:spPr>
          <a:xfrm>
            <a:off x="5297236" y="3115401"/>
            <a:ext cx="151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therapy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(diagnosed, no complications)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1447BC-330B-A14A-A7F3-4B6298669C01}"/>
              </a:ext>
            </a:extLst>
          </p:cNvPr>
          <p:cNvSpPr/>
          <p:nvPr/>
        </p:nvSpPr>
        <p:spPr>
          <a:xfrm>
            <a:off x="4968322" y="2767360"/>
            <a:ext cx="2174488" cy="1382751"/>
          </a:xfrm>
          <a:prstGeom prst="ellipse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6010F8-26CD-6A40-B208-35AAC884A614}"/>
              </a:ext>
            </a:extLst>
          </p:cNvPr>
          <p:cNvSpPr/>
          <p:nvPr/>
        </p:nvSpPr>
        <p:spPr>
          <a:xfrm>
            <a:off x="8912338" y="2767360"/>
            <a:ext cx="2174488" cy="1382751"/>
          </a:xfrm>
          <a:prstGeom prst="ellipse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CF8C39-4D0A-FE4E-A1D3-BD28710F3323}"/>
              </a:ext>
            </a:extLst>
          </p:cNvPr>
          <p:cNvSpPr txBox="1"/>
          <p:nvPr/>
        </p:nvSpPr>
        <p:spPr>
          <a:xfrm>
            <a:off x="9241252" y="3226486"/>
            <a:ext cx="1516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(diagnosed)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E6AB63-CF16-C348-B3FD-C860F44E3C16}"/>
              </a:ext>
            </a:extLst>
          </p:cNvPr>
          <p:cNvSpPr/>
          <p:nvPr/>
        </p:nvSpPr>
        <p:spPr>
          <a:xfrm>
            <a:off x="6982475" y="5021688"/>
            <a:ext cx="2174488" cy="1382751"/>
          </a:xfrm>
          <a:prstGeom prst="ellipse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E304-207D-2640-9146-3941064B73FD}"/>
              </a:ext>
            </a:extLst>
          </p:cNvPr>
          <p:cNvSpPr txBox="1"/>
          <p:nvPr/>
        </p:nvSpPr>
        <p:spPr>
          <a:xfrm>
            <a:off x="7227100" y="5420677"/>
            <a:ext cx="168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Diabetes-related mortality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6A4900-83BF-0E4A-98E9-F0BE9FF44C3F}"/>
              </a:ext>
            </a:extLst>
          </p:cNvPr>
          <p:cNvSpPr/>
          <p:nvPr/>
        </p:nvSpPr>
        <p:spPr>
          <a:xfrm>
            <a:off x="1221011" y="4975301"/>
            <a:ext cx="2174488" cy="1382751"/>
          </a:xfrm>
          <a:prstGeom prst="ellipse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FCC583-9A36-FC4B-B1D7-40626A67128C}"/>
              </a:ext>
            </a:extLst>
          </p:cNvPr>
          <p:cNvSpPr txBox="1"/>
          <p:nvPr/>
        </p:nvSpPr>
        <p:spPr>
          <a:xfrm>
            <a:off x="1549925" y="5389751"/>
            <a:ext cx="1516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cause mortality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A7ADE70-2651-7944-9898-37C240BCA451}"/>
              </a:ext>
            </a:extLst>
          </p:cNvPr>
          <p:cNvCxnSpPr>
            <a:stCxn id="4" idx="1"/>
            <a:endCxn id="4" idx="2"/>
          </p:cNvCxnSpPr>
          <p:nvPr/>
        </p:nvCxnSpPr>
        <p:spPr>
          <a:xfrm rot="16200000" flipH="1" flipV="1">
            <a:off x="1135795" y="962361"/>
            <a:ext cx="488877" cy="318446"/>
          </a:xfrm>
          <a:prstGeom prst="curvedConnector4">
            <a:avLst>
              <a:gd name="adj1" fmla="val -56247"/>
              <a:gd name="adj2" fmla="val 227813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FD0C7E07-3D1D-7C49-9260-26FA3AD6CF99}"/>
              </a:ext>
            </a:extLst>
          </p:cNvPr>
          <p:cNvCxnSpPr>
            <a:cxnSpLocks/>
            <a:stCxn id="17" idx="2"/>
            <a:endCxn id="17" idx="3"/>
          </p:cNvCxnSpPr>
          <p:nvPr/>
        </p:nvCxnSpPr>
        <p:spPr>
          <a:xfrm rot="10800000" flipH="1" flipV="1">
            <a:off x="1221011" y="5666677"/>
            <a:ext cx="318446" cy="488876"/>
          </a:xfrm>
          <a:prstGeom prst="curvedConnector4">
            <a:avLst>
              <a:gd name="adj1" fmla="val -117309"/>
              <a:gd name="adj2" fmla="val 151686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CB9370D1-454B-484C-B7DC-7A595D388044}"/>
              </a:ext>
            </a:extLst>
          </p:cNvPr>
          <p:cNvCxnSpPr>
            <a:cxnSpLocks/>
            <a:stCxn id="9" idx="6"/>
            <a:endCxn id="9" idx="7"/>
          </p:cNvCxnSpPr>
          <p:nvPr/>
        </p:nvCxnSpPr>
        <p:spPr>
          <a:xfrm flipH="1" flipV="1">
            <a:off x="8838518" y="877146"/>
            <a:ext cx="318446" cy="488877"/>
          </a:xfrm>
          <a:prstGeom prst="curvedConnector4">
            <a:avLst>
              <a:gd name="adj1" fmla="val -124312"/>
              <a:gd name="adj2" fmla="val 156247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73C338A-8DB7-E549-9AB4-700FF7AEE2F6}"/>
              </a:ext>
            </a:extLst>
          </p:cNvPr>
          <p:cNvCxnSpPr>
            <a:cxnSpLocks/>
            <a:stCxn id="13" idx="5"/>
            <a:endCxn id="13" idx="6"/>
          </p:cNvCxnSpPr>
          <p:nvPr/>
        </p:nvCxnSpPr>
        <p:spPr>
          <a:xfrm rot="5400000" flipH="1" flipV="1">
            <a:off x="10683165" y="3543951"/>
            <a:ext cx="488876" cy="318446"/>
          </a:xfrm>
          <a:prstGeom prst="curvedConnector4">
            <a:avLst>
              <a:gd name="adj1" fmla="val -59998"/>
              <a:gd name="adj2" fmla="val 222921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07CFAD2-9A58-1946-82BD-FAF33C4D2510}"/>
              </a:ext>
            </a:extLst>
          </p:cNvPr>
          <p:cNvCxnSpPr>
            <a:cxnSpLocks/>
            <a:stCxn id="11" idx="2"/>
            <a:endCxn id="11" idx="3"/>
          </p:cNvCxnSpPr>
          <p:nvPr/>
        </p:nvCxnSpPr>
        <p:spPr>
          <a:xfrm rot="10800000" flipH="1" flipV="1">
            <a:off x="4968322" y="3458736"/>
            <a:ext cx="318446" cy="488876"/>
          </a:xfrm>
          <a:prstGeom prst="curvedConnector4">
            <a:avLst>
              <a:gd name="adj1" fmla="val -142396"/>
              <a:gd name="adj2" fmla="val 163652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14121B42-CA49-8E4B-8026-E4CA5C214683}"/>
              </a:ext>
            </a:extLst>
          </p:cNvPr>
          <p:cNvCxnSpPr>
            <a:cxnSpLocks/>
            <a:stCxn id="15" idx="2"/>
            <a:endCxn id="15" idx="3"/>
          </p:cNvCxnSpPr>
          <p:nvPr/>
        </p:nvCxnSpPr>
        <p:spPr>
          <a:xfrm rot="10800000" flipH="1" flipV="1">
            <a:off x="6982475" y="5713064"/>
            <a:ext cx="318446" cy="488876"/>
          </a:xfrm>
          <a:prstGeom prst="curvedConnector4">
            <a:avLst>
              <a:gd name="adj1" fmla="val -122922"/>
              <a:gd name="adj2" fmla="val 159998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64BD9A91-CB14-3B47-938C-F6A000C03F25}"/>
              </a:ext>
            </a:extLst>
          </p:cNvPr>
          <p:cNvCxnSpPr>
            <a:stCxn id="4" idx="4"/>
            <a:endCxn id="17" idx="0"/>
          </p:cNvCxnSpPr>
          <p:nvPr/>
        </p:nvCxnSpPr>
        <p:spPr>
          <a:xfrm rot="5400000">
            <a:off x="849304" y="3516349"/>
            <a:ext cx="2917903" cy="12700"/>
          </a:xfrm>
          <a:prstGeom prst="curved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1315-6F9B-D544-A6D4-19D1D043D39A}"/>
              </a:ext>
            </a:extLst>
          </p:cNvPr>
          <p:cNvCxnSpPr/>
          <p:nvPr/>
        </p:nvCxnSpPr>
        <p:spPr>
          <a:xfrm>
            <a:off x="4077325" y="434715"/>
            <a:ext cx="0" cy="61009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EB372F-D610-B341-A533-8C7D6E48FAFD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395499" y="1366023"/>
            <a:ext cx="358697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988568E-493A-3543-A960-E6512E89F0D4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6055566" y="2057398"/>
            <a:ext cx="2014154" cy="7099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694536D-3827-0B42-9E51-4118E817471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8069720" y="2057398"/>
            <a:ext cx="1929862" cy="7099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5F9FC1-262C-8C4E-8889-44AEFBCA5C01}"/>
              </a:ext>
            </a:extLst>
          </p:cNvPr>
          <p:cNvCxnSpPr>
            <a:stCxn id="11" idx="4"/>
            <a:endCxn id="15" idx="1"/>
          </p:cNvCxnSpPr>
          <p:nvPr/>
        </p:nvCxnSpPr>
        <p:spPr>
          <a:xfrm>
            <a:off x="6055566" y="4150111"/>
            <a:ext cx="1245355" cy="10740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1F1605-4EFA-A047-B938-FB00D772FF73}"/>
              </a:ext>
            </a:extLst>
          </p:cNvPr>
          <p:cNvCxnSpPr>
            <a:cxnSpLocks/>
            <a:stCxn id="13" idx="4"/>
            <a:endCxn id="15" idx="7"/>
          </p:cNvCxnSpPr>
          <p:nvPr/>
        </p:nvCxnSpPr>
        <p:spPr>
          <a:xfrm flipH="1">
            <a:off x="8838517" y="4150111"/>
            <a:ext cx="1161065" cy="10740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23B33E5-5125-DE45-A7FC-45A6476EF7FF}"/>
              </a:ext>
            </a:extLst>
          </p:cNvPr>
          <p:cNvCxnSpPr>
            <a:stCxn id="11" idx="4"/>
            <a:endCxn id="17" idx="7"/>
          </p:cNvCxnSpPr>
          <p:nvPr/>
        </p:nvCxnSpPr>
        <p:spPr>
          <a:xfrm flipH="1">
            <a:off x="3077053" y="4150111"/>
            <a:ext cx="2978513" cy="10276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B438C65-1B4E-3F49-9052-98B53D69BAEB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3077053" y="3947612"/>
            <a:ext cx="6153731" cy="12301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urved Connector 152">
            <a:extLst>
              <a:ext uri="{FF2B5EF4-FFF2-40B4-BE49-F238E27FC236}">
                <a16:creationId xmlns:a16="http://schemas.microsoft.com/office/drawing/2014/main" id="{DD9073BC-FBA1-784D-88A3-F54F4B5DEC51}"/>
              </a:ext>
            </a:extLst>
          </p:cNvPr>
          <p:cNvCxnSpPr>
            <a:stCxn id="9" idx="4"/>
            <a:endCxn id="17" idx="7"/>
          </p:cNvCxnSpPr>
          <p:nvPr/>
        </p:nvCxnSpPr>
        <p:spPr>
          <a:xfrm rot="5400000">
            <a:off x="4013186" y="1121266"/>
            <a:ext cx="3120402" cy="4992667"/>
          </a:xfrm>
          <a:prstGeom prst="curvedConnector3">
            <a:avLst>
              <a:gd name="adj1" fmla="val 1026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906A41C8-AE18-9D49-B911-B9AA11108073}"/>
              </a:ext>
            </a:extLst>
          </p:cNvPr>
          <p:cNvCxnSpPr>
            <a:cxnSpLocks/>
            <a:stCxn id="9" idx="4"/>
            <a:endCxn id="15" idx="5"/>
          </p:cNvCxnSpPr>
          <p:nvPr/>
        </p:nvCxnSpPr>
        <p:spPr>
          <a:xfrm rot="16200000" flipH="1">
            <a:off x="6381847" y="3745270"/>
            <a:ext cx="4144542" cy="768797"/>
          </a:xfrm>
          <a:prstGeom prst="curvedConnector5">
            <a:avLst>
              <a:gd name="adj1" fmla="val 2818"/>
              <a:gd name="adj2" fmla="val 506792"/>
              <a:gd name="adj3" fmla="val 100076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2E609C-00E9-F546-84E8-5688C220B5A3}"/>
                  </a:ext>
                </a:extLst>
              </p:cNvPr>
              <p:cNvSpPr txBox="1"/>
              <p:nvPr/>
            </p:nvSpPr>
            <p:spPr>
              <a:xfrm>
                <a:off x="2288435" y="3210940"/>
                <a:ext cx="702644" cy="2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𝑐𝑎𝑢𝑠𝑒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2E609C-00E9-F546-84E8-5688C220B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435" y="3210940"/>
                <a:ext cx="702644" cy="258404"/>
              </a:xfrm>
              <a:prstGeom prst="rect">
                <a:avLst/>
              </a:prstGeom>
              <a:blipFill>
                <a:blip r:embed="rId2"/>
                <a:stretch>
                  <a:fillRect r="-5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DCEE15-AB2C-ED4A-827F-21B161581A13}"/>
                  </a:ext>
                </a:extLst>
              </p:cNvPr>
              <p:cNvSpPr txBox="1"/>
              <p:nvPr/>
            </p:nvSpPr>
            <p:spPr>
              <a:xfrm>
                <a:off x="9141548" y="5943536"/>
                <a:ext cx="702644" cy="2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𝑑𝑖𝑎𝑏𝑒𝑡𝑒𝑠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DCEE15-AB2C-ED4A-827F-21B16158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48" y="5943536"/>
                <a:ext cx="702644" cy="258404"/>
              </a:xfrm>
              <a:prstGeom prst="rect">
                <a:avLst/>
              </a:prstGeom>
              <a:blipFill>
                <a:blip r:embed="rId3"/>
                <a:stretch>
                  <a:fillRect r="-5272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825FC2-267A-784E-A4C2-4EB2BB353535}"/>
                  </a:ext>
                </a:extLst>
              </p:cNvPr>
              <p:cNvSpPr txBox="1"/>
              <p:nvPr/>
            </p:nvSpPr>
            <p:spPr>
              <a:xfrm>
                <a:off x="4404495" y="1110508"/>
                <a:ext cx="7026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𝑑𝑖𝑎𝑏𝑒𝑡𝑒𝑠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𝑖𝑛𝑐𝑖𝑑𝑒𝑛𝑐𝑒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825FC2-267A-784E-A4C2-4EB2BB353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95" y="1110508"/>
                <a:ext cx="702644" cy="246221"/>
              </a:xfrm>
              <a:prstGeom prst="rect">
                <a:avLst/>
              </a:prstGeom>
              <a:blipFill>
                <a:blip r:embed="rId4"/>
                <a:stretch>
                  <a:fillRect r="-4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00E6A2-C87A-6743-A172-4C8980503E79}"/>
                  </a:ext>
                </a:extLst>
              </p:cNvPr>
              <p:cNvSpPr txBox="1"/>
              <p:nvPr/>
            </p:nvSpPr>
            <p:spPr>
              <a:xfrm>
                <a:off x="5678834" y="1826947"/>
                <a:ext cx="702644" cy="2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𝑐𝑎𝑢𝑠𝑒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00E6A2-C87A-6743-A172-4C8980503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834" y="1826947"/>
                <a:ext cx="702644" cy="258404"/>
              </a:xfrm>
              <a:prstGeom prst="rect">
                <a:avLst/>
              </a:prstGeom>
              <a:blipFill>
                <a:blip r:embed="rId5"/>
                <a:stretch>
                  <a:fillRect r="-6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CE4090-C8A6-F44C-8B87-237ABD718358}"/>
                  </a:ext>
                </a:extLst>
              </p:cNvPr>
              <p:cNvSpPr txBox="1"/>
              <p:nvPr/>
            </p:nvSpPr>
            <p:spPr>
              <a:xfrm>
                <a:off x="6422237" y="2190757"/>
                <a:ext cx="7026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𝑚𝑒𝑑𝑖𝑐𝑎𝑡𝑖𝑜𝑛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CE4090-C8A6-F44C-8B87-237ABD718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237" y="2190757"/>
                <a:ext cx="70264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2FBC0A-31D9-2549-A561-8A3F2EE1AA2F}"/>
                  </a:ext>
                </a:extLst>
              </p:cNvPr>
              <p:cNvSpPr txBox="1"/>
              <p:nvPr/>
            </p:nvSpPr>
            <p:spPr>
              <a:xfrm>
                <a:off x="9140457" y="2248733"/>
                <a:ext cx="702644" cy="258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𝑐𝑜𝑚𝑝𝑙𝑖𝑐𝑎𝑡𝑖𝑜𝑛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2FBC0A-31D9-2549-A561-8A3F2EE1A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57" y="2248733"/>
                <a:ext cx="702644" cy="258084"/>
              </a:xfrm>
              <a:prstGeom prst="rect">
                <a:avLst/>
              </a:prstGeom>
              <a:blipFill>
                <a:blip r:embed="rId7"/>
                <a:stretch>
                  <a:fillRect r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206E7-FFFC-3948-A002-49A62122A63A}"/>
                  </a:ext>
                </a:extLst>
              </p:cNvPr>
              <p:cNvSpPr txBox="1"/>
              <p:nvPr/>
            </p:nvSpPr>
            <p:spPr>
              <a:xfrm>
                <a:off x="7067299" y="2982672"/>
                <a:ext cx="702644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𝑐𝑜𝑚𝑝𝑙𝑖𝑐𝑎𝑡𝑖𝑜𝑛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𝑔𝑙𝑢𝑐𝑜𝑠𝑒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𝑐𝑜𝑛𝑡𝑟𝑜𝑙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206E7-FFFC-3948-A002-49A62122A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299" y="2982672"/>
                <a:ext cx="702644" cy="265457"/>
              </a:xfrm>
              <a:prstGeom prst="rect">
                <a:avLst/>
              </a:prstGeom>
              <a:blipFill>
                <a:blip r:embed="rId8"/>
                <a:stretch>
                  <a:fillRect r="-14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8DA8EA-C55F-DA45-BE07-E889E0F8AFE6}"/>
                  </a:ext>
                </a:extLst>
              </p:cNvPr>
              <p:cNvSpPr txBox="1"/>
              <p:nvPr/>
            </p:nvSpPr>
            <p:spPr>
              <a:xfrm>
                <a:off x="7254942" y="3478474"/>
                <a:ext cx="702644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𝑚𝑒𝑑𝑖𝑐𝑎𝑡𝑖𝑜𝑛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𝑎𝑓𝑡𝑒𝑟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𝑐𝑜𝑚𝑝𝑙𝑖𝑐𝑎𝑡𝑖𝑜𝑛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8DA8EA-C55F-DA45-BE07-E889E0F8A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942" y="3478474"/>
                <a:ext cx="702644" cy="258532"/>
              </a:xfrm>
              <a:prstGeom prst="rect">
                <a:avLst/>
              </a:prstGeom>
              <a:blipFill>
                <a:blip r:embed="rId9"/>
                <a:stretch>
                  <a:fillRect r="-1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1D7725-BE83-474E-9BBB-02B73873A78B}"/>
                  </a:ext>
                </a:extLst>
              </p:cNvPr>
              <p:cNvSpPr txBox="1"/>
              <p:nvPr/>
            </p:nvSpPr>
            <p:spPr>
              <a:xfrm>
                <a:off x="9255991" y="4716897"/>
                <a:ext cx="702644" cy="2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𝑑𝑢𝑒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𝑐𝑜𝑚𝑝𝑙𝑖𝑐𝑎𝑡𝑖𝑜𝑛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1D7725-BE83-474E-9BBB-02B73873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991" y="4716897"/>
                <a:ext cx="702644" cy="258404"/>
              </a:xfrm>
              <a:prstGeom prst="rect">
                <a:avLst/>
              </a:prstGeom>
              <a:blipFill>
                <a:blip r:embed="rId10"/>
                <a:stretch>
                  <a:fillRect r="-1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390333-BD82-2548-9126-81A3DADB6F85}"/>
                  </a:ext>
                </a:extLst>
              </p:cNvPr>
              <p:cNvSpPr txBox="1"/>
              <p:nvPr/>
            </p:nvSpPr>
            <p:spPr>
              <a:xfrm>
                <a:off x="6898053" y="4681880"/>
                <a:ext cx="702644" cy="2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𝑔𝑙𝑢𝑐𝑜𝑠𝑒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𝑐𝑜𝑛𝑡𝑟𝑜𝑙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390333-BD82-2548-9126-81A3DADB6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053" y="4681880"/>
                <a:ext cx="702644" cy="258404"/>
              </a:xfrm>
              <a:prstGeom prst="rect">
                <a:avLst/>
              </a:prstGeom>
              <a:blipFill>
                <a:blip r:embed="rId11"/>
                <a:stretch>
                  <a:fillRect r="-1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545042-F45F-B540-8BF1-2BEC563DF31E}"/>
                  </a:ext>
                </a:extLst>
              </p:cNvPr>
              <p:cNvSpPr txBox="1"/>
              <p:nvPr/>
            </p:nvSpPr>
            <p:spPr>
              <a:xfrm rot="20952807">
                <a:off x="7674070" y="3934966"/>
                <a:ext cx="702644" cy="2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𝑐𝑎𝑢𝑠𝑒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545042-F45F-B540-8BF1-2BEC563D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52807">
                <a:off x="7674070" y="3934966"/>
                <a:ext cx="702644" cy="258404"/>
              </a:xfrm>
              <a:prstGeom prst="rect">
                <a:avLst/>
              </a:prstGeom>
              <a:blipFill>
                <a:blip r:embed="rId12"/>
                <a:stretch>
                  <a:fillRect r="-5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CEF6D4-4202-234A-8F83-FC3396E811B1}"/>
                  </a:ext>
                </a:extLst>
              </p:cNvPr>
              <p:cNvSpPr txBox="1"/>
              <p:nvPr/>
            </p:nvSpPr>
            <p:spPr>
              <a:xfrm rot="20489920">
                <a:off x="4306536" y="4371677"/>
                <a:ext cx="702644" cy="258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𝑐𝑎𝑢𝑠𝑒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CEF6D4-4202-234A-8F83-FC3396E8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9920">
                <a:off x="4306536" y="4371677"/>
                <a:ext cx="702644" cy="258404"/>
              </a:xfrm>
              <a:prstGeom prst="rect">
                <a:avLst/>
              </a:prstGeom>
              <a:blipFill>
                <a:blip r:embed="rId13"/>
                <a:stretch>
                  <a:fillRect t="-5405" r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45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FCC1F99-BB8C-B740-AC2D-33074E60791B}"/>
              </a:ext>
            </a:extLst>
          </p:cNvPr>
          <p:cNvCxnSpPr>
            <a:cxnSpLocks/>
          </p:cNvCxnSpPr>
          <p:nvPr/>
        </p:nvCxnSpPr>
        <p:spPr>
          <a:xfrm>
            <a:off x="7077768" y="3237651"/>
            <a:ext cx="190195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8CB9C2F-41CE-3C4D-B8EF-8184995A811A}"/>
              </a:ext>
            </a:extLst>
          </p:cNvPr>
          <p:cNvCxnSpPr>
            <a:cxnSpLocks/>
          </p:cNvCxnSpPr>
          <p:nvPr/>
        </p:nvCxnSpPr>
        <p:spPr>
          <a:xfrm flipH="1">
            <a:off x="7062644" y="3703174"/>
            <a:ext cx="193398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B33DFA4-0C46-EB47-B7F7-93CEAA61B1A4}"/>
              </a:ext>
            </a:extLst>
          </p:cNvPr>
          <p:cNvSpPr/>
          <p:nvPr/>
        </p:nvSpPr>
        <p:spPr>
          <a:xfrm>
            <a:off x="1221011" y="674647"/>
            <a:ext cx="2174488" cy="1382751"/>
          </a:xfrm>
          <a:prstGeom prst="ellipse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5BA1E-5818-F24A-A0B5-269F73D93308}"/>
              </a:ext>
            </a:extLst>
          </p:cNvPr>
          <p:cNvSpPr txBox="1"/>
          <p:nvPr/>
        </p:nvSpPr>
        <p:spPr>
          <a:xfrm>
            <a:off x="1549926" y="1212135"/>
            <a:ext cx="1516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E56C7F-5D78-7945-9C1C-1BE924B99937}"/>
              </a:ext>
            </a:extLst>
          </p:cNvPr>
          <p:cNvSpPr/>
          <p:nvPr/>
        </p:nvSpPr>
        <p:spPr>
          <a:xfrm>
            <a:off x="6982476" y="674647"/>
            <a:ext cx="2174488" cy="1382751"/>
          </a:xfrm>
          <a:prstGeom prst="ellipse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78D3E-F94D-6148-999E-41CEB38FC53B}"/>
              </a:ext>
            </a:extLst>
          </p:cNvPr>
          <p:cNvSpPr txBox="1"/>
          <p:nvPr/>
        </p:nvSpPr>
        <p:spPr>
          <a:xfrm>
            <a:off x="7142810" y="1012079"/>
            <a:ext cx="185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(undiagnosed / diagnosed, no prescribed medication)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CA0D4-C032-914D-A4A4-CB78026411D8}"/>
              </a:ext>
            </a:extLst>
          </p:cNvPr>
          <p:cNvSpPr txBox="1"/>
          <p:nvPr/>
        </p:nvSpPr>
        <p:spPr>
          <a:xfrm>
            <a:off x="5297236" y="3115401"/>
            <a:ext cx="151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therapy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(diagnosed, no complications)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1447BC-330B-A14A-A7F3-4B6298669C01}"/>
              </a:ext>
            </a:extLst>
          </p:cNvPr>
          <p:cNvSpPr/>
          <p:nvPr/>
        </p:nvSpPr>
        <p:spPr>
          <a:xfrm>
            <a:off x="4968322" y="2767360"/>
            <a:ext cx="2174488" cy="1382751"/>
          </a:xfrm>
          <a:prstGeom prst="ellipse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6010F8-26CD-6A40-B208-35AAC884A614}"/>
              </a:ext>
            </a:extLst>
          </p:cNvPr>
          <p:cNvSpPr/>
          <p:nvPr/>
        </p:nvSpPr>
        <p:spPr>
          <a:xfrm>
            <a:off x="8912338" y="2767360"/>
            <a:ext cx="2174488" cy="1382751"/>
          </a:xfrm>
          <a:prstGeom prst="ellipse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CF8C39-4D0A-FE4E-A1D3-BD28710F3323}"/>
              </a:ext>
            </a:extLst>
          </p:cNvPr>
          <p:cNvSpPr txBox="1"/>
          <p:nvPr/>
        </p:nvSpPr>
        <p:spPr>
          <a:xfrm>
            <a:off x="9241252" y="3226486"/>
            <a:ext cx="1516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(diagnosed)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E6AB63-CF16-C348-B3FD-C860F44E3C16}"/>
              </a:ext>
            </a:extLst>
          </p:cNvPr>
          <p:cNvSpPr/>
          <p:nvPr/>
        </p:nvSpPr>
        <p:spPr>
          <a:xfrm>
            <a:off x="6982475" y="5021688"/>
            <a:ext cx="2174488" cy="1382751"/>
          </a:xfrm>
          <a:prstGeom prst="ellipse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E304-207D-2640-9146-3941064B73FD}"/>
              </a:ext>
            </a:extLst>
          </p:cNvPr>
          <p:cNvSpPr txBox="1"/>
          <p:nvPr/>
        </p:nvSpPr>
        <p:spPr>
          <a:xfrm>
            <a:off x="7227100" y="5420677"/>
            <a:ext cx="168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Diabetes-related mortality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6A4900-83BF-0E4A-98E9-F0BE9FF44C3F}"/>
              </a:ext>
            </a:extLst>
          </p:cNvPr>
          <p:cNvSpPr/>
          <p:nvPr/>
        </p:nvSpPr>
        <p:spPr>
          <a:xfrm>
            <a:off x="1221011" y="4975301"/>
            <a:ext cx="2174488" cy="1382751"/>
          </a:xfrm>
          <a:prstGeom prst="ellipse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FCC583-9A36-FC4B-B1D7-40626A67128C}"/>
              </a:ext>
            </a:extLst>
          </p:cNvPr>
          <p:cNvSpPr txBox="1"/>
          <p:nvPr/>
        </p:nvSpPr>
        <p:spPr>
          <a:xfrm>
            <a:off x="1549925" y="5389751"/>
            <a:ext cx="1516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cause mortality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A7ADE70-2651-7944-9898-37C240BCA451}"/>
              </a:ext>
            </a:extLst>
          </p:cNvPr>
          <p:cNvCxnSpPr>
            <a:stCxn id="4" idx="1"/>
            <a:endCxn id="4" idx="2"/>
          </p:cNvCxnSpPr>
          <p:nvPr/>
        </p:nvCxnSpPr>
        <p:spPr>
          <a:xfrm rot="16200000" flipH="1" flipV="1">
            <a:off x="1135795" y="962361"/>
            <a:ext cx="488877" cy="318446"/>
          </a:xfrm>
          <a:prstGeom prst="curvedConnector4">
            <a:avLst>
              <a:gd name="adj1" fmla="val -56247"/>
              <a:gd name="adj2" fmla="val 227813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FD0C7E07-3D1D-7C49-9260-26FA3AD6CF99}"/>
              </a:ext>
            </a:extLst>
          </p:cNvPr>
          <p:cNvCxnSpPr>
            <a:cxnSpLocks/>
            <a:stCxn id="17" idx="2"/>
            <a:endCxn id="17" idx="3"/>
          </p:cNvCxnSpPr>
          <p:nvPr/>
        </p:nvCxnSpPr>
        <p:spPr>
          <a:xfrm rot="10800000" flipH="1" flipV="1">
            <a:off x="1221011" y="5666677"/>
            <a:ext cx="318446" cy="488876"/>
          </a:xfrm>
          <a:prstGeom prst="curvedConnector4">
            <a:avLst>
              <a:gd name="adj1" fmla="val -117309"/>
              <a:gd name="adj2" fmla="val 151686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CB9370D1-454B-484C-B7DC-7A595D388044}"/>
              </a:ext>
            </a:extLst>
          </p:cNvPr>
          <p:cNvCxnSpPr>
            <a:cxnSpLocks/>
            <a:stCxn id="9" idx="6"/>
            <a:endCxn id="9" idx="7"/>
          </p:cNvCxnSpPr>
          <p:nvPr/>
        </p:nvCxnSpPr>
        <p:spPr>
          <a:xfrm flipH="1" flipV="1">
            <a:off x="8838518" y="877146"/>
            <a:ext cx="318446" cy="488877"/>
          </a:xfrm>
          <a:prstGeom prst="curvedConnector4">
            <a:avLst>
              <a:gd name="adj1" fmla="val -124312"/>
              <a:gd name="adj2" fmla="val 156247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73C338A-8DB7-E549-9AB4-700FF7AEE2F6}"/>
              </a:ext>
            </a:extLst>
          </p:cNvPr>
          <p:cNvCxnSpPr>
            <a:cxnSpLocks/>
            <a:stCxn id="13" idx="5"/>
            <a:endCxn id="13" idx="6"/>
          </p:cNvCxnSpPr>
          <p:nvPr/>
        </p:nvCxnSpPr>
        <p:spPr>
          <a:xfrm rot="5400000" flipH="1" flipV="1">
            <a:off x="10683165" y="3543951"/>
            <a:ext cx="488876" cy="318446"/>
          </a:xfrm>
          <a:prstGeom prst="curvedConnector4">
            <a:avLst>
              <a:gd name="adj1" fmla="val -59998"/>
              <a:gd name="adj2" fmla="val 222921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07CFAD2-9A58-1946-82BD-FAF33C4D2510}"/>
              </a:ext>
            </a:extLst>
          </p:cNvPr>
          <p:cNvCxnSpPr>
            <a:cxnSpLocks/>
            <a:stCxn id="11" idx="2"/>
            <a:endCxn id="11" idx="3"/>
          </p:cNvCxnSpPr>
          <p:nvPr/>
        </p:nvCxnSpPr>
        <p:spPr>
          <a:xfrm rot="10800000" flipH="1" flipV="1">
            <a:off x="4968322" y="3458736"/>
            <a:ext cx="318446" cy="488876"/>
          </a:xfrm>
          <a:prstGeom prst="curvedConnector4">
            <a:avLst>
              <a:gd name="adj1" fmla="val -142396"/>
              <a:gd name="adj2" fmla="val 163652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14121B42-CA49-8E4B-8026-E4CA5C214683}"/>
              </a:ext>
            </a:extLst>
          </p:cNvPr>
          <p:cNvCxnSpPr>
            <a:cxnSpLocks/>
            <a:stCxn id="15" idx="2"/>
            <a:endCxn id="15" idx="3"/>
          </p:cNvCxnSpPr>
          <p:nvPr/>
        </p:nvCxnSpPr>
        <p:spPr>
          <a:xfrm rot="10800000" flipH="1" flipV="1">
            <a:off x="6982475" y="5713064"/>
            <a:ext cx="318446" cy="488876"/>
          </a:xfrm>
          <a:prstGeom prst="curvedConnector4">
            <a:avLst>
              <a:gd name="adj1" fmla="val -122922"/>
              <a:gd name="adj2" fmla="val 159998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64BD9A91-CB14-3B47-938C-F6A000C03F25}"/>
              </a:ext>
            </a:extLst>
          </p:cNvPr>
          <p:cNvCxnSpPr>
            <a:stCxn id="4" idx="4"/>
            <a:endCxn id="17" idx="0"/>
          </p:cNvCxnSpPr>
          <p:nvPr/>
        </p:nvCxnSpPr>
        <p:spPr>
          <a:xfrm rot="5400000">
            <a:off x="849304" y="3516349"/>
            <a:ext cx="2917903" cy="12700"/>
          </a:xfrm>
          <a:prstGeom prst="curved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1315-6F9B-D544-A6D4-19D1D043D39A}"/>
              </a:ext>
            </a:extLst>
          </p:cNvPr>
          <p:cNvCxnSpPr/>
          <p:nvPr/>
        </p:nvCxnSpPr>
        <p:spPr>
          <a:xfrm>
            <a:off x="4077325" y="434715"/>
            <a:ext cx="0" cy="61009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EB372F-D610-B341-A533-8C7D6E48FAFD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395499" y="1366023"/>
            <a:ext cx="358697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988568E-493A-3543-A960-E6512E89F0D4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6055566" y="2057398"/>
            <a:ext cx="2014154" cy="7099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694536D-3827-0B42-9E51-4118E817471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8069720" y="2057398"/>
            <a:ext cx="1929862" cy="7099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5F9FC1-262C-8C4E-8889-44AEFBCA5C01}"/>
              </a:ext>
            </a:extLst>
          </p:cNvPr>
          <p:cNvCxnSpPr>
            <a:stCxn id="11" idx="4"/>
            <a:endCxn id="15" idx="1"/>
          </p:cNvCxnSpPr>
          <p:nvPr/>
        </p:nvCxnSpPr>
        <p:spPr>
          <a:xfrm>
            <a:off x="6055566" y="4150111"/>
            <a:ext cx="1245355" cy="10740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1F1605-4EFA-A047-B938-FB00D772FF73}"/>
              </a:ext>
            </a:extLst>
          </p:cNvPr>
          <p:cNvCxnSpPr>
            <a:cxnSpLocks/>
            <a:stCxn id="13" idx="4"/>
            <a:endCxn id="15" idx="7"/>
          </p:cNvCxnSpPr>
          <p:nvPr/>
        </p:nvCxnSpPr>
        <p:spPr>
          <a:xfrm flipH="1">
            <a:off x="8838517" y="4150111"/>
            <a:ext cx="1161065" cy="10740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23B33E5-5125-DE45-A7FC-45A6476EF7FF}"/>
              </a:ext>
            </a:extLst>
          </p:cNvPr>
          <p:cNvCxnSpPr>
            <a:stCxn id="11" idx="4"/>
            <a:endCxn id="17" idx="7"/>
          </p:cNvCxnSpPr>
          <p:nvPr/>
        </p:nvCxnSpPr>
        <p:spPr>
          <a:xfrm flipH="1">
            <a:off x="3077053" y="4150111"/>
            <a:ext cx="2978513" cy="10276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B438C65-1B4E-3F49-9052-98B53D69BAEB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3077053" y="3947612"/>
            <a:ext cx="6153731" cy="12301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urved Connector 152">
            <a:extLst>
              <a:ext uri="{FF2B5EF4-FFF2-40B4-BE49-F238E27FC236}">
                <a16:creationId xmlns:a16="http://schemas.microsoft.com/office/drawing/2014/main" id="{DD9073BC-FBA1-784D-88A3-F54F4B5DEC51}"/>
              </a:ext>
            </a:extLst>
          </p:cNvPr>
          <p:cNvCxnSpPr>
            <a:stCxn id="9" idx="4"/>
            <a:endCxn id="17" idx="7"/>
          </p:cNvCxnSpPr>
          <p:nvPr/>
        </p:nvCxnSpPr>
        <p:spPr>
          <a:xfrm rot="5400000">
            <a:off x="4013186" y="1121266"/>
            <a:ext cx="3120402" cy="4992667"/>
          </a:xfrm>
          <a:prstGeom prst="curvedConnector3">
            <a:avLst>
              <a:gd name="adj1" fmla="val 1026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906A41C8-AE18-9D49-B911-B9AA11108073}"/>
              </a:ext>
            </a:extLst>
          </p:cNvPr>
          <p:cNvCxnSpPr>
            <a:cxnSpLocks/>
            <a:stCxn id="9" idx="4"/>
            <a:endCxn id="15" idx="5"/>
          </p:cNvCxnSpPr>
          <p:nvPr/>
        </p:nvCxnSpPr>
        <p:spPr>
          <a:xfrm rot="16200000" flipH="1">
            <a:off x="6381847" y="3745270"/>
            <a:ext cx="4144542" cy="768797"/>
          </a:xfrm>
          <a:prstGeom prst="curvedConnector5">
            <a:avLst>
              <a:gd name="adj1" fmla="val 2818"/>
              <a:gd name="adj2" fmla="val 506792"/>
              <a:gd name="adj3" fmla="val 100076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2E609C-00E9-F546-84E8-5688C220B5A3}"/>
                  </a:ext>
                </a:extLst>
              </p:cNvPr>
              <p:cNvSpPr txBox="1"/>
              <p:nvPr/>
            </p:nvSpPr>
            <p:spPr>
              <a:xfrm>
                <a:off x="2288435" y="2737601"/>
                <a:ext cx="702644" cy="29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𝑐𝑎𝑢𝑠𝑒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</m:sub>
                      </m:sSub>
                    </m:oMath>
                  </m:oMathPara>
                </a14:m>
                <a:endParaRPr lang="en-US" sz="125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2E609C-00E9-F546-84E8-5688C220B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435" y="2737601"/>
                <a:ext cx="702644" cy="299890"/>
              </a:xfrm>
              <a:prstGeom prst="rect">
                <a:avLst/>
              </a:prstGeom>
              <a:blipFill>
                <a:blip r:embed="rId2"/>
                <a:stretch>
                  <a:fillRect r="-9464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DCEE15-AB2C-ED4A-827F-21B161581A13}"/>
                  </a:ext>
                </a:extLst>
              </p:cNvPr>
              <p:cNvSpPr txBox="1"/>
              <p:nvPr/>
            </p:nvSpPr>
            <p:spPr>
              <a:xfrm>
                <a:off x="9141548" y="5922020"/>
                <a:ext cx="702644" cy="29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𝑑𝑖𝑎𝑏𝑒𝑡𝑒𝑠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</m:sub>
                      </m:sSub>
                    </m:oMath>
                  </m:oMathPara>
                </a14:m>
                <a:endParaRPr lang="en-US" sz="1250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DCEE15-AB2C-ED4A-827F-21B16158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48" y="5922020"/>
                <a:ext cx="702644" cy="299890"/>
              </a:xfrm>
              <a:prstGeom prst="rect">
                <a:avLst/>
              </a:prstGeom>
              <a:blipFill>
                <a:blip r:embed="rId3"/>
                <a:stretch>
                  <a:fillRect r="-8727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825FC2-267A-784E-A4C2-4EB2BB353535}"/>
                  </a:ext>
                </a:extLst>
              </p:cNvPr>
              <p:cNvSpPr txBox="1"/>
              <p:nvPr/>
            </p:nvSpPr>
            <p:spPr>
              <a:xfrm>
                <a:off x="4404495" y="1110508"/>
                <a:ext cx="702644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𝑑𝑖𝑎𝑏𝑒𝑡𝑒𝑠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𝑖𝑛𝑐𝑖𝑑𝑒𝑛𝑐𝑒</m:t>
                          </m:r>
                        </m:sub>
                      </m:sSub>
                    </m:oMath>
                  </m:oMathPara>
                </a14:m>
                <a:endParaRPr lang="en-US" sz="1250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825FC2-267A-784E-A4C2-4EB2BB353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95" y="1110508"/>
                <a:ext cx="702644" cy="284693"/>
              </a:xfrm>
              <a:prstGeom prst="rect">
                <a:avLst/>
              </a:prstGeom>
              <a:blipFill>
                <a:blip r:embed="rId4"/>
                <a:stretch>
                  <a:fillRect r="-8214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00E6A2-C87A-6743-A172-4C8980503E79}"/>
                  </a:ext>
                </a:extLst>
              </p:cNvPr>
              <p:cNvSpPr txBox="1"/>
              <p:nvPr/>
            </p:nvSpPr>
            <p:spPr>
              <a:xfrm>
                <a:off x="5678834" y="1826947"/>
                <a:ext cx="702644" cy="29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𝑐𝑎𝑢𝑠𝑒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</m:sub>
                      </m:sSub>
                    </m:oMath>
                  </m:oMathPara>
                </a14:m>
                <a:endParaRPr lang="en-US" sz="1250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00E6A2-C87A-6743-A172-4C8980503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834" y="1826947"/>
                <a:ext cx="702644" cy="299890"/>
              </a:xfrm>
              <a:prstGeom prst="rect">
                <a:avLst/>
              </a:prstGeom>
              <a:blipFill>
                <a:blip r:embed="rId5"/>
                <a:stretch>
                  <a:fillRect r="-964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CE4090-C8A6-F44C-8B87-237ABD718358}"/>
                  </a:ext>
                </a:extLst>
              </p:cNvPr>
              <p:cNvSpPr txBox="1"/>
              <p:nvPr/>
            </p:nvSpPr>
            <p:spPr>
              <a:xfrm>
                <a:off x="7067697" y="2309093"/>
                <a:ext cx="702644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𝑚𝑒𝑑𝑖𝑐𝑎𝑡𝑖𝑜𝑛</m:t>
                          </m:r>
                        </m:sub>
                      </m:sSub>
                    </m:oMath>
                  </m:oMathPara>
                </a14:m>
                <a:endParaRPr lang="en-US" sz="1250" b="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CE4090-C8A6-F44C-8B87-237ABD718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97" y="2309093"/>
                <a:ext cx="702644" cy="284693"/>
              </a:xfrm>
              <a:prstGeom prst="rect">
                <a:avLst/>
              </a:prstGeom>
              <a:blipFill>
                <a:blip r:embed="rId6"/>
                <a:stretch>
                  <a:fillRect r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2FBC0A-31D9-2549-A561-8A3F2EE1AA2F}"/>
                  </a:ext>
                </a:extLst>
              </p:cNvPr>
              <p:cNvSpPr txBox="1"/>
              <p:nvPr/>
            </p:nvSpPr>
            <p:spPr>
              <a:xfrm>
                <a:off x="9269549" y="2270248"/>
                <a:ext cx="702644" cy="299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𝑐𝑜𝑚𝑝𝑙𝑖𝑐𝑎𝑡𝑖𝑜𝑛</m:t>
                          </m:r>
                        </m:sub>
                      </m:sSub>
                    </m:oMath>
                  </m:oMathPara>
                </a14:m>
                <a:endParaRPr lang="en-US" sz="1250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2FBC0A-31D9-2549-A561-8A3F2EE1A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549" y="2270248"/>
                <a:ext cx="702644" cy="299569"/>
              </a:xfrm>
              <a:prstGeom prst="rect">
                <a:avLst/>
              </a:prstGeom>
              <a:blipFill>
                <a:blip r:embed="rId7"/>
                <a:stretch>
                  <a:fillRect r="-39286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206E7-FFFC-3948-A002-49A62122A63A}"/>
                  </a:ext>
                </a:extLst>
              </p:cNvPr>
              <p:cNvSpPr txBox="1"/>
              <p:nvPr/>
            </p:nvSpPr>
            <p:spPr>
              <a:xfrm>
                <a:off x="7067299" y="2982672"/>
                <a:ext cx="702644" cy="258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𝑐𝑜𝑚𝑝𝑙𝑖𝑐𝑎𝑡𝑖𝑜𝑛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𝑔𝑙𝑢𝑐𝑜𝑠𝑒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𝑐𝑜𝑛𝑡𝑟𝑜𝑙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206E7-FFFC-3948-A002-49A62122A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299" y="2982672"/>
                <a:ext cx="702644" cy="258725"/>
              </a:xfrm>
              <a:prstGeom prst="rect">
                <a:avLst/>
              </a:prstGeom>
              <a:blipFill>
                <a:blip r:embed="rId8"/>
                <a:stretch>
                  <a:fillRect r="-14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8DA8EA-C55F-DA45-BE07-E889E0F8AFE6}"/>
                  </a:ext>
                </a:extLst>
              </p:cNvPr>
              <p:cNvSpPr txBox="1"/>
              <p:nvPr/>
            </p:nvSpPr>
            <p:spPr>
              <a:xfrm>
                <a:off x="7254942" y="3478474"/>
                <a:ext cx="702644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𝑚𝑒𝑑𝑖𝑐𝑎𝑡𝑖𝑜𝑛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𝑎𝑓𝑡𝑒𝑟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𝑐𝑜𝑚𝑝𝑙𝑖𝑐𝑎𝑡𝑖𝑜𝑛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8DA8EA-C55F-DA45-BE07-E889E0F8A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942" y="3478474"/>
                <a:ext cx="702644" cy="258532"/>
              </a:xfrm>
              <a:prstGeom prst="rect">
                <a:avLst/>
              </a:prstGeom>
              <a:blipFill>
                <a:blip r:embed="rId9"/>
                <a:stretch>
                  <a:fillRect r="-1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1D7725-BE83-474E-9BBB-02B73873A78B}"/>
                  </a:ext>
                </a:extLst>
              </p:cNvPr>
              <p:cNvSpPr txBox="1"/>
              <p:nvPr/>
            </p:nvSpPr>
            <p:spPr>
              <a:xfrm>
                <a:off x="9255991" y="4716897"/>
                <a:ext cx="702644" cy="29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𝑑𝑢𝑒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𝑐𝑜𝑚𝑝𝑙𝑖𝑐𝑎𝑡𝑖𝑜𝑛</m:t>
                          </m:r>
                        </m:sub>
                      </m:sSub>
                    </m:oMath>
                  </m:oMathPara>
                </a14:m>
                <a:endParaRPr lang="en-US" sz="1250" b="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1D7725-BE83-474E-9BBB-02B73873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991" y="4716897"/>
                <a:ext cx="702644" cy="299890"/>
              </a:xfrm>
              <a:prstGeom prst="rect">
                <a:avLst/>
              </a:prstGeom>
              <a:blipFill>
                <a:blip r:embed="rId10"/>
                <a:stretch>
                  <a:fillRect r="-178571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390333-BD82-2548-9126-81A3DADB6F85}"/>
                  </a:ext>
                </a:extLst>
              </p:cNvPr>
              <p:cNvSpPr txBox="1"/>
              <p:nvPr/>
            </p:nvSpPr>
            <p:spPr>
              <a:xfrm>
                <a:off x="6790473" y="4606574"/>
                <a:ext cx="70264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𝑔𝑙𝑢𝑐𝑜𝑠𝑒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𝑐𝑜𝑛𝑡𝑟𝑜𝑙</m:t>
                          </m:r>
                        </m:sub>
                      </m:sSub>
                    </m:oMath>
                  </m:oMathPara>
                </a14:m>
                <a:endParaRPr lang="en-US" sz="1250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390333-BD82-2548-9126-81A3DADB6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73" y="4606574"/>
                <a:ext cx="702644" cy="300339"/>
              </a:xfrm>
              <a:prstGeom prst="rect">
                <a:avLst/>
              </a:prstGeom>
              <a:blipFill>
                <a:blip r:embed="rId11"/>
                <a:stretch>
                  <a:fillRect r="-182143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545042-F45F-B540-8BF1-2BEC563DF31E}"/>
                  </a:ext>
                </a:extLst>
              </p:cNvPr>
              <p:cNvSpPr txBox="1"/>
              <p:nvPr/>
            </p:nvSpPr>
            <p:spPr>
              <a:xfrm rot="20952807">
                <a:off x="7674070" y="3914224"/>
                <a:ext cx="702644" cy="29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𝑐𝑎𝑢𝑠𝑒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</m:sub>
                      </m:sSub>
                    </m:oMath>
                  </m:oMathPara>
                </a14:m>
                <a:endParaRPr lang="en-US" sz="1250" b="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545042-F45F-B540-8BF1-2BEC563DF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52807">
                <a:off x="7674070" y="3914224"/>
                <a:ext cx="702644" cy="299890"/>
              </a:xfrm>
              <a:prstGeom prst="rect">
                <a:avLst/>
              </a:prstGeom>
              <a:blipFill>
                <a:blip r:embed="rId12"/>
                <a:stretch>
                  <a:fillRect r="-9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CEF6D4-4202-234A-8F83-FC3396E811B1}"/>
                  </a:ext>
                </a:extLst>
              </p:cNvPr>
              <p:cNvSpPr txBox="1"/>
              <p:nvPr/>
            </p:nvSpPr>
            <p:spPr>
              <a:xfrm rot="20489920">
                <a:off x="4306536" y="4350935"/>
                <a:ext cx="702644" cy="29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𝑐𝑎𝑢𝑠𝑒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50" b="0" i="1" smtClean="0">
                              <a:latin typeface="Cambria Math" panose="02040503050406030204" pitchFamily="18" charset="0"/>
                            </a:rPr>
                            <m:t>𝑚𝑜𝑟𝑡𝑎𝑙𝑖𝑡𝑦</m:t>
                          </m:r>
                        </m:sub>
                      </m:sSub>
                    </m:oMath>
                  </m:oMathPara>
                </a14:m>
                <a:endParaRPr lang="en-US" sz="1250" b="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CEF6D4-4202-234A-8F83-FC3396E8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9920">
                <a:off x="4306536" y="4350935"/>
                <a:ext cx="702644" cy="299890"/>
              </a:xfrm>
              <a:prstGeom prst="rect">
                <a:avLst/>
              </a:prstGeom>
              <a:blipFill>
                <a:blip r:embed="rId13"/>
                <a:stretch>
                  <a:fillRect t="-20000" r="-8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01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108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Isabelle Feldhaus</dc:creator>
  <cp:lastModifiedBy>Isabelle Feldhaus</cp:lastModifiedBy>
  <cp:revision>9</cp:revision>
  <dcterms:created xsi:type="dcterms:W3CDTF">2020-01-13T17:52:01Z</dcterms:created>
  <dcterms:modified xsi:type="dcterms:W3CDTF">2020-01-15T20:42:43Z</dcterms:modified>
</cp:coreProperties>
</file>