
<file path=[Content_Types].xml><?xml version="1.0" encoding="utf-8"?>
<Types xmlns="http://schemas.openxmlformats.org/package/2006/content-types">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notesSlides/notesSlide9.xml" ContentType="application/vnd.openxmlformats-officedocument.presentationml.notesSlide+xml"/>
  <Override PartName="/ppt/slides/slide5.xml" ContentType="application/vnd.openxmlformats-officedocument.presentationml.slide+xml"/>
  <Override PartName="/ppt/slideLayouts/slideLayout11.xml" ContentType="application/vnd.openxmlformats-officedocument.presentationml.slideLayout+xml"/>
  <Override PartName="/ppt/diagrams/colors1.xml" ContentType="application/vnd.openxmlformats-officedocument.drawingml.diagramColors+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notesSlides/notesSlide12.xml" ContentType="application/vnd.openxmlformats-officedocument.presentationml.notesSlide+xml"/>
  <Default Extension="jpeg" ContentType="image/jpeg"/>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Default Extension="xml" ContentType="application/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diagrams/layout1.xml" ContentType="application/vnd.openxmlformats-officedocument.drawingml.diagramLayout+xml"/>
  <Override PartName="/ppt/diagrams/quickStyle1.xml" ContentType="application/vnd.openxmlformats-officedocument.drawingml.diagramStyle+xml"/>
  <Override PartName="/ppt/notesSlides/notesSlide6.xml" ContentType="application/vnd.openxmlformats-officedocument.presentationml.notesSlide+xml"/>
  <Default Extension="xls" ContentType="application/vnd.ms-exce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Default Extension="vml" ContentType="application/vnd.openxmlformats-officedocument.vmlDrawing"/>
  <Override PartName="/ppt/slides/slide3.xml" ContentType="application/vnd.openxmlformats-officedocument.presentationml.slide+xml"/>
  <Override PartName="/ppt/notesSlides/notesSlide14.xml" ContentType="application/vnd.openxmlformats-officedocument.presentationml.notesSlide+xml"/>
  <Override PartName="/ppt/slideLayouts/slideLayout3.xml" ContentType="application/vnd.openxmlformats-officedocument.presentationml.slide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slides/slide8.xml" ContentType="application/vnd.openxmlformats-officedocument.presentationml.slide+xml"/>
  <Override PartName="/ppt/diagrams/data1.xml" ContentType="application/vnd.openxmlformats-officedocument.drawingml.diagramData+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notesSlides/notesSlide8.xml" ContentType="application/vnd.openxmlformats-officedocument.presentationml.notesSlide+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r:id="rId1"/>
  </p:sldMasterIdLst>
  <p:notesMasterIdLst>
    <p:notesMasterId r:id="rId17"/>
  </p:notesMasterIdLst>
  <p:sldIdLst>
    <p:sldId id="256" r:id="rId2"/>
    <p:sldId id="257" r:id="rId3"/>
    <p:sldId id="258" r:id="rId4"/>
    <p:sldId id="268" r:id="rId5"/>
    <p:sldId id="267" r:id="rId6"/>
    <p:sldId id="269" r:id="rId7"/>
    <p:sldId id="259" r:id="rId8"/>
    <p:sldId id="260" r:id="rId9"/>
    <p:sldId id="270" r:id="rId10"/>
    <p:sldId id="263" r:id="rId11"/>
    <p:sldId id="262" r:id="rId12"/>
    <p:sldId id="266" r:id="rId13"/>
    <p:sldId id="264" r:id="rId14"/>
    <p:sldId id="265" r:id="rId15"/>
    <p:sldId id="261"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Arial" charset="0"/>
        <a:cs typeface="Arial" charset="0"/>
      </a:defRPr>
    </a:lvl1pPr>
    <a:lvl2pPr marL="457200" algn="l" rtl="0" fontAlgn="base">
      <a:spcBef>
        <a:spcPct val="0"/>
      </a:spcBef>
      <a:spcAft>
        <a:spcPct val="0"/>
      </a:spcAft>
      <a:defRPr kern="1200">
        <a:solidFill>
          <a:schemeClr val="tx1"/>
        </a:solidFill>
        <a:latin typeface="Arial" charset="0"/>
        <a:ea typeface="Arial" charset="0"/>
        <a:cs typeface="Arial" charset="0"/>
      </a:defRPr>
    </a:lvl2pPr>
    <a:lvl3pPr marL="914400" algn="l" rtl="0" fontAlgn="base">
      <a:spcBef>
        <a:spcPct val="0"/>
      </a:spcBef>
      <a:spcAft>
        <a:spcPct val="0"/>
      </a:spcAft>
      <a:defRPr kern="1200">
        <a:solidFill>
          <a:schemeClr val="tx1"/>
        </a:solidFill>
        <a:latin typeface="Arial" charset="0"/>
        <a:ea typeface="Arial" charset="0"/>
        <a:cs typeface="Arial" charset="0"/>
      </a:defRPr>
    </a:lvl3pPr>
    <a:lvl4pPr marL="1371600" algn="l" rtl="0" fontAlgn="base">
      <a:spcBef>
        <a:spcPct val="0"/>
      </a:spcBef>
      <a:spcAft>
        <a:spcPct val="0"/>
      </a:spcAft>
      <a:defRPr kern="1200">
        <a:solidFill>
          <a:schemeClr val="tx1"/>
        </a:solidFill>
        <a:latin typeface="Arial" charset="0"/>
        <a:ea typeface="Arial" charset="0"/>
        <a:cs typeface="Arial" charset="0"/>
      </a:defRPr>
    </a:lvl4pPr>
    <a:lvl5pPr marL="1828800" algn="l" rtl="0" fontAlgn="base">
      <a:spcBef>
        <a:spcPct val="0"/>
      </a:spcBef>
      <a:spcAft>
        <a:spcPct val="0"/>
      </a:spcAft>
      <a:defRPr kern="1200">
        <a:solidFill>
          <a:schemeClr val="tx1"/>
        </a:solidFill>
        <a:latin typeface="Arial" charset="0"/>
        <a:ea typeface="Arial" charset="0"/>
        <a:cs typeface="Arial" charset="0"/>
      </a:defRPr>
    </a:lvl5pPr>
    <a:lvl6pPr marL="2286000" algn="l" defTabSz="457200" rtl="0" eaLnBrk="1" latinLnBrk="0" hangingPunct="1">
      <a:defRPr kern="1200">
        <a:solidFill>
          <a:schemeClr val="tx1"/>
        </a:solidFill>
        <a:latin typeface="Arial" charset="0"/>
        <a:ea typeface="Arial" charset="0"/>
        <a:cs typeface="Arial" charset="0"/>
      </a:defRPr>
    </a:lvl6pPr>
    <a:lvl7pPr marL="2743200" algn="l" defTabSz="457200" rtl="0" eaLnBrk="1" latinLnBrk="0" hangingPunct="1">
      <a:defRPr kern="1200">
        <a:solidFill>
          <a:schemeClr val="tx1"/>
        </a:solidFill>
        <a:latin typeface="Arial" charset="0"/>
        <a:ea typeface="Arial" charset="0"/>
        <a:cs typeface="Arial" charset="0"/>
      </a:defRPr>
    </a:lvl7pPr>
    <a:lvl8pPr marL="3200400" algn="l" defTabSz="457200" rtl="0" eaLnBrk="1" latinLnBrk="0" hangingPunct="1">
      <a:defRPr kern="1200">
        <a:solidFill>
          <a:schemeClr val="tx1"/>
        </a:solidFill>
        <a:latin typeface="Arial" charset="0"/>
        <a:ea typeface="Arial" charset="0"/>
        <a:cs typeface="Arial" charset="0"/>
      </a:defRPr>
    </a:lvl8pPr>
    <a:lvl9pPr marL="3657600" algn="l" defTabSz="457200" rtl="0" eaLnBrk="1" latinLnBrk="0" hangingPunct="1">
      <a:defRPr kern="1200">
        <a:solidFill>
          <a:schemeClr val="tx1"/>
        </a:solidFill>
        <a:latin typeface="Arial" charset="0"/>
        <a:ea typeface="Arial" charset="0"/>
        <a:cs typeface="Arial"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webPr allowPng="1" organizeInFolders="0" useLongFilenames="0" imgSz="1024x768" encoding="macintosh"/>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94660"/>
  </p:normalViewPr>
  <p:slideViewPr>
    <p:cSldViewPr>
      <p:cViewPr>
        <p:scale>
          <a:sx n="100" d="100"/>
          <a:sy n="100" d="100"/>
        </p:scale>
        <p:origin x="-1128" y="-4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87FF43-E401-4A4C-8638-415B6742E492}" type="doc">
      <dgm:prSet loTypeId="urn:microsoft.com/office/officeart/2005/8/layout/pyramid1" loCatId="pyramid" qsTypeId="urn:microsoft.com/office/officeart/2005/8/quickstyle/simple4" qsCatId="simple" csTypeId="urn:microsoft.com/office/officeart/2005/8/colors/accent1_2" csCatId="accent1" phldr="1"/>
      <dgm:spPr/>
    </dgm:pt>
    <dgm:pt modelId="{C9ACA9FF-D13E-FE4E-B47C-6C3CBEC7141E}">
      <dgm:prSet phldrT="[Text]"/>
      <dgm:spPr/>
      <dgm:t>
        <a:bodyPr/>
        <a:lstStyle/>
        <a:p>
          <a:r>
            <a:rPr lang="en-US" b="1" dirty="0" err="1" smtClean="0"/>
            <a:t>Mussino</a:t>
          </a:r>
          <a:endParaRPr lang="en-US" b="1" dirty="0" smtClean="0"/>
        </a:p>
        <a:p>
          <a:r>
            <a:rPr lang="en-US" dirty="0" smtClean="0"/>
            <a:t>New Music Industry</a:t>
          </a:r>
          <a:endParaRPr lang="en-US" dirty="0"/>
        </a:p>
      </dgm:t>
    </dgm:pt>
    <dgm:pt modelId="{A76BAFDE-3E5D-6B44-952B-7AD0C3D7E94E}" type="parTrans" cxnId="{8B5CB9CE-00C9-7A4D-8891-133103095423}">
      <dgm:prSet/>
      <dgm:spPr/>
      <dgm:t>
        <a:bodyPr/>
        <a:lstStyle/>
        <a:p>
          <a:endParaRPr lang="en-US"/>
        </a:p>
      </dgm:t>
    </dgm:pt>
    <dgm:pt modelId="{63639AF6-8639-EC4C-9F64-472EA4DA2481}" type="sibTrans" cxnId="{8B5CB9CE-00C9-7A4D-8891-133103095423}">
      <dgm:prSet/>
      <dgm:spPr/>
      <dgm:t>
        <a:bodyPr/>
        <a:lstStyle/>
        <a:p>
          <a:endParaRPr lang="en-US"/>
        </a:p>
      </dgm:t>
    </dgm:pt>
    <dgm:pt modelId="{59C371B7-1FFB-5940-9989-029751EB9D81}">
      <dgm:prSet phldrT="[Text]"/>
      <dgm:spPr/>
      <dgm:t>
        <a:bodyPr/>
        <a:lstStyle/>
        <a:p>
          <a:r>
            <a:rPr lang="en-US" dirty="0" smtClean="0"/>
            <a:t>Signed Talented</a:t>
          </a:r>
          <a:endParaRPr lang="en-US" dirty="0"/>
        </a:p>
      </dgm:t>
    </dgm:pt>
    <dgm:pt modelId="{EC5B5CD6-0D54-0E40-BF60-8D726D753293}" type="parTrans" cxnId="{3DF00903-FE4F-4844-834B-FBE2D9E99A60}">
      <dgm:prSet/>
      <dgm:spPr/>
      <dgm:t>
        <a:bodyPr/>
        <a:lstStyle/>
        <a:p>
          <a:endParaRPr lang="en-US"/>
        </a:p>
      </dgm:t>
    </dgm:pt>
    <dgm:pt modelId="{B7EB9872-8A00-9848-9E64-968DAB4BE04D}" type="sibTrans" cxnId="{3DF00903-FE4F-4844-834B-FBE2D9E99A60}">
      <dgm:prSet/>
      <dgm:spPr/>
      <dgm:t>
        <a:bodyPr/>
        <a:lstStyle/>
        <a:p>
          <a:endParaRPr lang="en-US"/>
        </a:p>
      </dgm:t>
    </dgm:pt>
    <dgm:pt modelId="{F002EFA9-C2ED-754C-AAC3-AF932AC565DA}">
      <dgm:prSet phldrT="[Text]"/>
      <dgm:spPr/>
      <dgm:t>
        <a:bodyPr/>
        <a:lstStyle/>
        <a:p>
          <a:r>
            <a:rPr lang="en-US" smtClean="0"/>
            <a:t>Unsigned </a:t>
          </a:r>
          <a:r>
            <a:rPr lang="en-US" dirty="0" smtClean="0"/>
            <a:t>Talent</a:t>
          </a:r>
          <a:endParaRPr lang="en-US" dirty="0"/>
        </a:p>
      </dgm:t>
    </dgm:pt>
    <dgm:pt modelId="{01C901FC-BC4B-2D47-8CA1-9020C78B588B}" type="parTrans" cxnId="{F56AF2E1-DBE8-8E46-9868-37B4560FDF1C}">
      <dgm:prSet/>
      <dgm:spPr/>
      <dgm:t>
        <a:bodyPr/>
        <a:lstStyle/>
        <a:p>
          <a:endParaRPr lang="en-US"/>
        </a:p>
      </dgm:t>
    </dgm:pt>
    <dgm:pt modelId="{8ECB2279-4D88-8041-BB40-6871C23906FB}" type="sibTrans" cxnId="{F56AF2E1-DBE8-8E46-9868-37B4560FDF1C}">
      <dgm:prSet/>
      <dgm:spPr/>
      <dgm:t>
        <a:bodyPr/>
        <a:lstStyle/>
        <a:p>
          <a:endParaRPr lang="en-US"/>
        </a:p>
      </dgm:t>
    </dgm:pt>
    <dgm:pt modelId="{C87CCD4A-517C-4548-94F9-3705720AAEE0}" type="pres">
      <dgm:prSet presAssocID="{7387FF43-E401-4A4C-8638-415B6742E492}" presName="Name0" presStyleCnt="0">
        <dgm:presLayoutVars>
          <dgm:dir/>
          <dgm:animLvl val="lvl"/>
          <dgm:resizeHandles val="exact"/>
        </dgm:presLayoutVars>
      </dgm:prSet>
      <dgm:spPr/>
    </dgm:pt>
    <dgm:pt modelId="{D1AA956F-F4B4-D845-9E36-B7B77EA3F60E}" type="pres">
      <dgm:prSet presAssocID="{C9ACA9FF-D13E-FE4E-B47C-6C3CBEC7141E}" presName="Name8" presStyleCnt="0"/>
      <dgm:spPr/>
    </dgm:pt>
    <dgm:pt modelId="{DC97CF85-C591-B24A-B9FB-786520A16B1C}" type="pres">
      <dgm:prSet presAssocID="{C9ACA9FF-D13E-FE4E-B47C-6C3CBEC7141E}" presName="level" presStyleLbl="node1" presStyleIdx="0" presStyleCnt="3">
        <dgm:presLayoutVars>
          <dgm:chMax val="1"/>
          <dgm:bulletEnabled val="1"/>
        </dgm:presLayoutVars>
      </dgm:prSet>
      <dgm:spPr/>
      <dgm:t>
        <a:bodyPr/>
        <a:lstStyle/>
        <a:p>
          <a:endParaRPr lang="en-US"/>
        </a:p>
      </dgm:t>
    </dgm:pt>
    <dgm:pt modelId="{F8892209-4E88-864D-9F43-026A94DF1CF5}" type="pres">
      <dgm:prSet presAssocID="{C9ACA9FF-D13E-FE4E-B47C-6C3CBEC7141E}" presName="levelTx" presStyleLbl="revTx" presStyleIdx="0" presStyleCnt="0">
        <dgm:presLayoutVars>
          <dgm:chMax val="1"/>
          <dgm:bulletEnabled val="1"/>
        </dgm:presLayoutVars>
      </dgm:prSet>
      <dgm:spPr/>
      <dgm:t>
        <a:bodyPr/>
        <a:lstStyle/>
        <a:p>
          <a:endParaRPr lang="en-US"/>
        </a:p>
      </dgm:t>
    </dgm:pt>
    <dgm:pt modelId="{4A064C5B-A619-2144-BB8D-E1C10C02A1AA}" type="pres">
      <dgm:prSet presAssocID="{59C371B7-1FFB-5940-9989-029751EB9D81}" presName="Name8" presStyleCnt="0"/>
      <dgm:spPr/>
    </dgm:pt>
    <dgm:pt modelId="{2C535C01-B5FB-8043-BFE8-23C8CA638B77}" type="pres">
      <dgm:prSet presAssocID="{59C371B7-1FFB-5940-9989-029751EB9D81}" presName="level" presStyleLbl="node1" presStyleIdx="1" presStyleCnt="3">
        <dgm:presLayoutVars>
          <dgm:chMax val="1"/>
          <dgm:bulletEnabled val="1"/>
        </dgm:presLayoutVars>
      </dgm:prSet>
      <dgm:spPr/>
      <dgm:t>
        <a:bodyPr/>
        <a:lstStyle/>
        <a:p>
          <a:endParaRPr lang="en-US"/>
        </a:p>
      </dgm:t>
    </dgm:pt>
    <dgm:pt modelId="{B0176771-0EF0-5F44-984B-15CCD27E4429}" type="pres">
      <dgm:prSet presAssocID="{59C371B7-1FFB-5940-9989-029751EB9D81}" presName="levelTx" presStyleLbl="revTx" presStyleIdx="0" presStyleCnt="0">
        <dgm:presLayoutVars>
          <dgm:chMax val="1"/>
          <dgm:bulletEnabled val="1"/>
        </dgm:presLayoutVars>
      </dgm:prSet>
      <dgm:spPr/>
      <dgm:t>
        <a:bodyPr/>
        <a:lstStyle/>
        <a:p>
          <a:endParaRPr lang="en-US"/>
        </a:p>
      </dgm:t>
    </dgm:pt>
    <dgm:pt modelId="{15AAE188-E920-004D-B66C-8A5F942C7C0E}" type="pres">
      <dgm:prSet presAssocID="{F002EFA9-C2ED-754C-AAC3-AF932AC565DA}" presName="Name8" presStyleCnt="0"/>
      <dgm:spPr/>
    </dgm:pt>
    <dgm:pt modelId="{4789C33A-F169-1F4C-81E0-8790289A3581}" type="pres">
      <dgm:prSet presAssocID="{F002EFA9-C2ED-754C-AAC3-AF932AC565DA}" presName="level" presStyleLbl="node1" presStyleIdx="2" presStyleCnt="3">
        <dgm:presLayoutVars>
          <dgm:chMax val="1"/>
          <dgm:bulletEnabled val="1"/>
        </dgm:presLayoutVars>
      </dgm:prSet>
      <dgm:spPr/>
      <dgm:t>
        <a:bodyPr/>
        <a:lstStyle/>
        <a:p>
          <a:endParaRPr lang="en-US"/>
        </a:p>
      </dgm:t>
    </dgm:pt>
    <dgm:pt modelId="{A39BEC59-8856-314C-91FD-9A4EA55999AE}" type="pres">
      <dgm:prSet presAssocID="{F002EFA9-C2ED-754C-AAC3-AF932AC565DA}" presName="levelTx" presStyleLbl="revTx" presStyleIdx="0" presStyleCnt="0">
        <dgm:presLayoutVars>
          <dgm:chMax val="1"/>
          <dgm:bulletEnabled val="1"/>
        </dgm:presLayoutVars>
      </dgm:prSet>
      <dgm:spPr/>
      <dgm:t>
        <a:bodyPr/>
        <a:lstStyle/>
        <a:p>
          <a:endParaRPr lang="en-US"/>
        </a:p>
      </dgm:t>
    </dgm:pt>
  </dgm:ptLst>
  <dgm:cxnLst>
    <dgm:cxn modelId="{578D09C5-F1FD-C44E-B34B-AFE1595CEA94}" type="presOf" srcId="{C9ACA9FF-D13E-FE4E-B47C-6C3CBEC7141E}" destId="{DC97CF85-C591-B24A-B9FB-786520A16B1C}" srcOrd="0" destOrd="0" presId="urn:microsoft.com/office/officeart/2005/8/layout/pyramid1"/>
    <dgm:cxn modelId="{F301F85F-684F-934D-BB4F-9342A1DCC384}" type="presOf" srcId="{59C371B7-1FFB-5940-9989-029751EB9D81}" destId="{B0176771-0EF0-5F44-984B-15CCD27E4429}" srcOrd="1" destOrd="0" presId="urn:microsoft.com/office/officeart/2005/8/layout/pyramid1"/>
    <dgm:cxn modelId="{272EEA41-7434-494F-8856-9DED38414D56}" type="presOf" srcId="{F002EFA9-C2ED-754C-AAC3-AF932AC565DA}" destId="{4789C33A-F169-1F4C-81E0-8790289A3581}" srcOrd="0" destOrd="0" presId="urn:microsoft.com/office/officeart/2005/8/layout/pyramid1"/>
    <dgm:cxn modelId="{8B5CB9CE-00C9-7A4D-8891-133103095423}" srcId="{7387FF43-E401-4A4C-8638-415B6742E492}" destId="{C9ACA9FF-D13E-FE4E-B47C-6C3CBEC7141E}" srcOrd="0" destOrd="0" parTransId="{A76BAFDE-3E5D-6B44-952B-7AD0C3D7E94E}" sibTransId="{63639AF6-8639-EC4C-9F64-472EA4DA2481}"/>
    <dgm:cxn modelId="{AC5EB44A-2653-C641-BD3D-D0BD51F7E747}" type="presOf" srcId="{7387FF43-E401-4A4C-8638-415B6742E492}" destId="{C87CCD4A-517C-4548-94F9-3705720AAEE0}" srcOrd="0" destOrd="0" presId="urn:microsoft.com/office/officeart/2005/8/layout/pyramid1"/>
    <dgm:cxn modelId="{F56AF2E1-DBE8-8E46-9868-37B4560FDF1C}" srcId="{7387FF43-E401-4A4C-8638-415B6742E492}" destId="{F002EFA9-C2ED-754C-AAC3-AF932AC565DA}" srcOrd="2" destOrd="0" parTransId="{01C901FC-BC4B-2D47-8CA1-9020C78B588B}" sibTransId="{8ECB2279-4D88-8041-BB40-6871C23906FB}"/>
    <dgm:cxn modelId="{C7222F37-5A7C-DE4F-9C12-5791F86B47CA}" type="presOf" srcId="{59C371B7-1FFB-5940-9989-029751EB9D81}" destId="{2C535C01-B5FB-8043-BFE8-23C8CA638B77}" srcOrd="0" destOrd="0" presId="urn:microsoft.com/office/officeart/2005/8/layout/pyramid1"/>
    <dgm:cxn modelId="{15088FE7-C6D5-BD48-81EE-805E6065E334}" type="presOf" srcId="{C9ACA9FF-D13E-FE4E-B47C-6C3CBEC7141E}" destId="{F8892209-4E88-864D-9F43-026A94DF1CF5}" srcOrd="1" destOrd="0" presId="urn:microsoft.com/office/officeart/2005/8/layout/pyramid1"/>
    <dgm:cxn modelId="{388EF7A5-A1D4-FB47-AD87-61F89C64EC39}" type="presOf" srcId="{F002EFA9-C2ED-754C-AAC3-AF932AC565DA}" destId="{A39BEC59-8856-314C-91FD-9A4EA55999AE}" srcOrd="1" destOrd="0" presId="urn:microsoft.com/office/officeart/2005/8/layout/pyramid1"/>
    <dgm:cxn modelId="{3DF00903-FE4F-4844-834B-FBE2D9E99A60}" srcId="{7387FF43-E401-4A4C-8638-415B6742E492}" destId="{59C371B7-1FFB-5940-9989-029751EB9D81}" srcOrd="1" destOrd="0" parTransId="{EC5B5CD6-0D54-0E40-BF60-8D726D753293}" sibTransId="{B7EB9872-8A00-9848-9E64-968DAB4BE04D}"/>
    <dgm:cxn modelId="{82D09C14-B0FA-0046-9514-CB6A99C337C7}" type="presParOf" srcId="{C87CCD4A-517C-4548-94F9-3705720AAEE0}" destId="{D1AA956F-F4B4-D845-9E36-B7B77EA3F60E}" srcOrd="0" destOrd="0" presId="urn:microsoft.com/office/officeart/2005/8/layout/pyramid1"/>
    <dgm:cxn modelId="{236442E1-E427-EE4E-A470-8ADB4CB9461A}" type="presParOf" srcId="{D1AA956F-F4B4-D845-9E36-B7B77EA3F60E}" destId="{DC97CF85-C591-B24A-B9FB-786520A16B1C}" srcOrd="0" destOrd="0" presId="urn:microsoft.com/office/officeart/2005/8/layout/pyramid1"/>
    <dgm:cxn modelId="{0BC1BCD2-4DE1-E543-9BA0-B33187985EC7}" type="presParOf" srcId="{D1AA956F-F4B4-D845-9E36-B7B77EA3F60E}" destId="{F8892209-4E88-864D-9F43-026A94DF1CF5}" srcOrd="1" destOrd="0" presId="urn:microsoft.com/office/officeart/2005/8/layout/pyramid1"/>
    <dgm:cxn modelId="{9DB9C899-7EE6-464D-841A-F12058850AD7}" type="presParOf" srcId="{C87CCD4A-517C-4548-94F9-3705720AAEE0}" destId="{4A064C5B-A619-2144-BB8D-E1C10C02A1AA}" srcOrd="1" destOrd="0" presId="urn:microsoft.com/office/officeart/2005/8/layout/pyramid1"/>
    <dgm:cxn modelId="{C6EF63B4-BD55-B34E-9A9C-1BFD075D060A}" type="presParOf" srcId="{4A064C5B-A619-2144-BB8D-E1C10C02A1AA}" destId="{2C535C01-B5FB-8043-BFE8-23C8CA638B77}" srcOrd="0" destOrd="0" presId="urn:microsoft.com/office/officeart/2005/8/layout/pyramid1"/>
    <dgm:cxn modelId="{C4A099A4-EC26-3D4C-AEBD-DF2D0C1BEC15}" type="presParOf" srcId="{4A064C5B-A619-2144-BB8D-E1C10C02A1AA}" destId="{B0176771-0EF0-5F44-984B-15CCD27E4429}" srcOrd="1" destOrd="0" presId="urn:microsoft.com/office/officeart/2005/8/layout/pyramid1"/>
    <dgm:cxn modelId="{97403672-CD48-3445-8C29-E3E3123F1145}" type="presParOf" srcId="{C87CCD4A-517C-4548-94F9-3705720AAEE0}" destId="{15AAE188-E920-004D-B66C-8A5F942C7C0E}" srcOrd="2" destOrd="0" presId="urn:microsoft.com/office/officeart/2005/8/layout/pyramid1"/>
    <dgm:cxn modelId="{ED17079E-F8EE-D340-9AD4-CC5F0755A731}" type="presParOf" srcId="{15AAE188-E920-004D-B66C-8A5F942C7C0E}" destId="{4789C33A-F169-1F4C-81E0-8790289A3581}" srcOrd="0" destOrd="0" presId="urn:microsoft.com/office/officeart/2005/8/layout/pyramid1"/>
    <dgm:cxn modelId="{C56BB5B2-5D4A-3946-BF0A-76CBD654842A}" type="presParOf" srcId="{15AAE188-E920-004D-B66C-8A5F942C7C0E}" destId="{A39BEC59-8856-314C-91FD-9A4EA55999AE}" srcOrd="1" destOrd="0" presId="urn:microsoft.com/office/officeart/2005/8/layout/pyramid1"/>
  </dgm:cxnLst>
  <dgm:bg/>
  <dgm:whole/>
</dgm:dataModel>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434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8405A96-B751-1648-A76C-C5710AF91C0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CF2EEB23-9C97-5F46-9DA0-0F29528F1CDE}" type="slidenum">
              <a:rPr lang="en-US"/>
              <a:pPr/>
              <a:t>1</a:t>
            </a:fld>
            <a:endParaRPr lang="en-US"/>
          </a:p>
        </p:txBody>
      </p:sp>
      <p:sp>
        <p:nvSpPr>
          <p:cNvPr id="16387" name="Rectangle 2"/>
          <p:cNvSpPr>
            <a:spLocks noRo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F843523F-32CB-1B43-9426-566165A2C207}" type="slidenum">
              <a:rPr lang="en-US"/>
              <a:pPr/>
              <a:t>10</a:t>
            </a:fld>
            <a:endParaRPr lang="en-US"/>
          </a:p>
        </p:txBody>
      </p:sp>
      <p:sp>
        <p:nvSpPr>
          <p:cNvPr id="34819" name="Rectangle 2"/>
          <p:cNvSpPr>
            <a:spLocks noRo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524798CD-A703-F94B-9246-3955B3959326}" type="slidenum">
              <a:rPr lang="en-US"/>
              <a:pPr/>
              <a:t>11</a:t>
            </a:fld>
            <a:endParaRPr lang="en-US"/>
          </a:p>
        </p:txBody>
      </p:sp>
      <p:sp>
        <p:nvSpPr>
          <p:cNvPr id="36867" name="Rectangle 2"/>
          <p:cNvSpPr>
            <a:spLocks noRo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B67B1999-E3B2-DE46-9CB2-DC65B30309F4}" type="slidenum">
              <a:rPr lang="en-US"/>
              <a:pPr/>
              <a:t>12</a:t>
            </a:fld>
            <a:endParaRPr lang="en-US"/>
          </a:p>
        </p:txBody>
      </p:sp>
      <p:sp>
        <p:nvSpPr>
          <p:cNvPr id="38915" name="Rectangle 2"/>
          <p:cNvSpPr>
            <a:spLocks noRo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21A7B5CB-DDBB-FF4D-85A1-9CFCC3305F19}" type="slidenum">
              <a:rPr lang="en-US"/>
              <a:pPr/>
              <a:t>13</a:t>
            </a:fld>
            <a:endParaRPr lang="en-US"/>
          </a:p>
        </p:txBody>
      </p:sp>
      <p:sp>
        <p:nvSpPr>
          <p:cNvPr id="40963" name="Rectangle 2"/>
          <p:cNvSpPr>
            <a:spLocks noRo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BD2816D3-4DF0-E742-8261-160955536FED}" type="slidenum">
              <a:rPr lang="en-US"/>
              <a:pPr/>
              <a:t>14</a:t>
            </a:fld>
            <a:endParaRPr lang="en-US"/>
          </a:p>
        </p:txBody>
      </p:sp>
      <p:sp>
        <p:nvSpPr>
          <p:cNvPr id="43011" name="Rectangle 2"/>
          <p:cNvSpPr>
            <a:spLocks noRo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A39AC2FF-41BE-D246-A04B-0F62E32BD07D}" type="slidenum">
              <a:rPr lang="en-US"/>
              <a:pPr/>
              <a:t>15</a:t>
            </a:fld>
            <a:endParaRPr lang="en-US"/>
          </a:p>
        </p:txBody>
      </p:sp>
      <p:sp>
        <p:nvSpPr>
          <p:cNvPr id="45059" name="Rectangle 2"/>
          <p:cNvSpPr>
            <a:spLocks noRo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87E18B0E-3994-3B42-B5B2-0E94F5F85D0E}" type="slidenum">
              <a:rPr lang="en-US"/>
              <a:pPr/>
              <a:t>2</a:t>
            </a:fld>
            <a:endParaRPr lang="en-US"/>
          </a:p>
        </p:txBody>
      </p:sp>
      <p:sp>
        <p:nvSpPr>
          <p:cNvPr id="18435" name="Rectangle 2"/>
          <p:cNvSpPr>
            <a:spLocks noRo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F04BBD38-8BF0-0B41-86D9-F3F3E089819F}" type="slidenum">
              <a:rPr lang="en-US"/>
              <a:pPr/>
              <a:t>3</a:t>
            </a:fld>
            <a:endParaRPr lang="en-US"/>
          </a:p>
        </p:txBody>
      </p:sp>
      <p:sp>
        <p:nvSpPr>
          <p:cNvPr id="20483" name="Rectangle 2"/>
          <p:cNvSpPr>
            <a:spLocks noRo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2B237E38-83FB-B645-A1EC-293CF02D096D}" type="slidenum">
              <a:rPr lang="en-US"/>
              <a:pPr/>
              <a:t>4</a:t>
            </a:fld>
            <a:endParaRPr lang="en-US"/>
          </a:p>
        </p:txBody>
      </p:sp>
      <p:sp>
        <p:nvSpPr>
          <p:cNvPr id="22531" name="Rectangle 2"/>
          <p:cNvSpPr>
            <a:spLocks noRo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A2344D76-A777-A24E-B388-4C5AF44FC44D}" type="slidenum">
              <a:rPr lang="en-US"/>
              <a:pPr/>
              <a:t>5</a:t>
            </a:fld>
            <a:endParaRPr lang="en-US"/>
          </a:p>
        </p:txBody>
      </p:sp>
      <p:sp>
        <p:nvSpPr>
          <p:cNvPr id="24579" name="Rectangle 2"/>
          <p:cNvSpPr>
            <a:spLocks noRo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F21A6619-A3C5-D44F-88B6-D99A8499A6DC}" type="slidenum">
              <a:rPr lang="en-US"/>
              <a:pPr/>
              <a:t>6</a:t>
            </a:fld>
            <a:endParaRPr lang="en-US"/>
          </a:p>
        </p:txBody>
      </p:sp>
      <p:sp>
        <p:nvSpPr>
          <p:cNvPr id="26627" name="Rectangle 2"/>
          <p:cNvSpPr>
            <a:spLocks noRo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EA57C90F-B517-1140-85CF-BE0DB49B64CA}" type="slidenum">
              <a:rPr lang="en-US"/>
              <a:pPr/>
              <a:t>7</a:t>
            </a:fld>
            <a:endParaRPr lang="en-US"/>
          </a:p>
        </p:txBody>
      </p:sp>
      <p:sp>
        <p:nvSpPr>
          <p:cNvPr id="28675" name="Rectangle 2"/>
          <p:cNvSpPr>
            <a:spLocks noRo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8DF8093A-CD4F-EA48-8B54-91429ADBF8C2}" type="slidenum">
              <a:rPr lang="en-US"/>
              <a:pPr/>
              <a:t>8</a:t>
            </a:fld>
            <a:endParaRPr lang="en-US"/>
          </a:p>
        </p:txBody>
      </p:sp>
      <p:sp>
        <p:nvSpPr>
          <p:cNvPr id="30723" name="Rectangle 2"/>
          <p:cNvSpPr>
            <a:spLocks noRo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F1200178-4AA2-4A42-AE07-19CC54811C2D}" type="slidenum">
              <a:rPr lang="en-US"/>
              <a:pPr/>
              <a:t>9</a:t>
            </a:fld>
            <a:endParaRPr lang="en-US"/>
          </a:p>
        </p:txBody>
      </p:sp>
      <p:sp>
        <p:nvSpPr>
          <p:cNvPr id="32771" name="Rectangle 2"/>
          <p:cNvSpPr>
            <a:spLocks noRo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69948" y="609600"/>
            <a:ext cx="5404104" cy="3282696"/>
          </a:xfrm>
          <a:prstGeom prst="roundRect">
            <a:avLst>
              <a:gd name="adj" fmla="val 10522"/>
            </a:avLst>
          </a:prstGeom>
          <a:ln w="57150">
            <a:solidFill>
              <a:schemeClr val="bg1"/>
            </a:solidFill>
          </a:ln>
        </p:spPr>
        <p:style>
          <a:lnRef idx="1">
            <a:schemeClr val="accent4"/>
          </a:lnRef>
          <a:fillRef idx="3">
            <a:schemeClr val="accent4"/>
          </a:fillRef>
          <a:effectRef idx="2">
            <a:schemeClr val="accent4"/>
          </a:effectRef>
          <a:fontRef idx="none"/>
        </p:style>
        <p:txBody>
          <a:bodyPr tIns="182880" bIns="182880">
            <a:normAutofit/>
            <a:scene3d>
              <a:camera prst="orthographicFront"/>
              <a:lightRig rig="chilly" dir="t"/>
            </a:scene3d>
            <a:sp3d extrusionH="6350">
              <a:extrusionClr>
                <a:schemeClr val="bg1"/>
              </a:extrusionClr>
            </a:sp3d>
          </a:bodyPr>
          <a:lstStyle>
            <a:lvl1pPr marL="342900" indent="-342900" algn="ctr" defTabSz="914400" rtl="0" eaLnBrk="1" latinLnBrk="0" hangingPunct="1">
              <a:lnSpc>
                <a:spcPts val="5200"/>
              </a:lnSpc>
              <a:spcBef>
                <a:spcPts val="2000"/>
              </a:spcBef>
              <a:buSzPct val="80000"/>
              <a:buFont typeface="Wingdings" pitchFamily="2" charset="2"/>
              <a:buNone/>
              <a:defRPr sz="5400" b="1" kern="1200" baseline="0">
                <a:gradFill>
                  <a:gsLst>
                    <a:gs pos="50000">
                      <a:schemeClr val="bg1">
                        <a:lumMod val="85000"/>
                      </a:schemeClr>
                    </a:gs>
                    <a:gs pos="100000">
                      <a:schemeClr val="bg1">
                        <a:lumMod val="65000"/>
                      </a:schemeClr>
                    </a:gs>
                  </a:gsLst>
                  <a:lin ang="5400000" scaled="0"/>
                </a:gradFill>
                <a:effectLst/>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2057400" y="4191000"/>
            <a:ext cx="5029200" cy="1447800"/>
          </a:xfrm>
          <a:effectLst/>
        </p:spPr>
        <p:txBody>
          <a:bodyPr/>
          <a:lstStyle>
            <a:lvl1pPr marL="0" indent="0" algn="ctr" defTabSz="914400" rtl="0" eaLnBrk="1" latinLnBrk="0" hangingPunct="1">
              <a:spcBef>
                <a:spcPts val="2000"/>
              </a:spcBef>
              <a:buSzPct val="80000"/>
              <a:buFont typeface="Wingdings" pitchFamily="2" charset="2"/>
              <a:buNone/>
              <a:defRPr sz="2000" b="1"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914CC7B-09E5-7444-BD9B-478AD045FF83}" type="slidenum">
              <a:rPr/>
              <a:pPr>
                <a:defRPr/>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Picture with Caption">
    <p:spTree>
      <p:nvGrpSpPr>
        <p:cNvPr id="1" name=""/>
        <p:cNvGrpSpPr/>
        <p:nvPr/>
      </p:nvGrpSpPr>
      <p:grpSpPr>
        <a:xfrm>
          <a:off x="0" y="0"/>
          <a:ext cx="0" cy="0"/>
          <a:chOff x="0" y="0"/>
          <a:chExt cx="0" cy="0"/>
        </a:xfrm>
      </p:grpSpPr>
      <p:sp>
        <p:nvSpPr>
          <p:cNvPr id="8" name="Title 1"/>
          <p:cNvSpPr>
            <a:spLocks noGrp="1"/>
          </p:cNvSpPr>
          <p:nvPr>
            <p:ph type="title"/>
          </p:nvPr>
        </p:nvSpPr>
        <p:spPr>
          <a:xfrm>
            <a:off x="591670" y="793376"/>
            <a:ext cx="3807293" cy="968189"/>
          </a:xfrm>
          <a:scene3d>
            <a:camera prst="orthographicFront"/>
            <a:lightRig rig="chilly" dir="t"/>
          </a:scene3d>
          <a:sp3d extrusionH="12700">
            <a:extrusionClr>
              <a:schemeClr val="bg1"/>
            </a:extrusionClr>
          </a:sp3d>
        </p:spPr>
        <p:txBody>
          <a:bodyPr anchor="b"/>
          <a:lstStyle>
            <a:lvl1pPr algn="l" defTabSz="914400" rtl="0" eaLnBrk="1" latinLnBrk="0" hangingPunct="1">
              <a:lnSpc>
                <a:spcPts val="4000"/>
              </a:lnSpc>
              <a:spcBef>
                <a:spcPct val="0"/>
              </a:spcBef>
              <a:buNone/>
              <a:defRPr sz="3600" b="1" kern="1200" baseline="0">
                <a:gradFill>
                  <a:gsLst>
                    <a:gs pos="50000">
                      <a:schemeClr val="tx1">
                        <a:lumMod val="65000"/>
                        <a:lumOff val="35000"/>
                      </a:schemeClr>
                    </a:gs>
                    <a:gs pos="100000">
                      <a:schemeClr val="tx1">
                        <a:lumMod val="85000"/>
                        <a:lumOff val="15000"/>
                      </a:schemeClr>
                    </a:gs>
                  </a:gsLst>
                  <a:lin ang="5400000" scaled="0"/>
                </a:gradFill>
                <a:effectLst/>
                <a:latin typeface="+mj-lt"/>
                <a:ea typeface="+mj-ea"/>
                <a:cs typeface="+mj-cs"/>
              </a:defRPr>
            </a:lvl1pPr>
          </a:lstStyle>
          <a:p>
            <a:r>
              <a:rPr lang="en-US" smtClean="0"/>
              <a:t>Click to edit Master title style</a:t>
            </a:r>
            <a:endParaRPr/>
          </a:p>
        </p:txBody>
      </p:sp>
      <p:sp>
        <p:nvSpPr>
          <p:cNvPr id="9" name="Text Placeholder 3"/>
          <p:cNvSpPr>
            <a:spLocks noGrp="1"/>
          </p:cNvSpPr>
          <p:nvPr>
            <p:ph type="body" sz="half" idx="2"/>
          </p:nvPr>
        </p:nvSpPr>
        <p:spPr>
          <a:xfrm>
            <a:off x="591670" y="1748118"/>
            <a:ext cx="3807293" cy="3585882"/>
          </a:xfrm>
          <a:effectLst/>
        </p:spPr>
        <p:txBody>
          <a:bodyPr/>
          <a:lstStyle>
            <a:lvl1pPr marL="0" indent="0">
              <a:lnSpc>
                <a:spcPct val="110000"/>
              </a:lnSpc>
              <a:buNone/>
              <a:defRPr sz="2000"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Picture Placeholder 10"/>
          <p:cNvSpPr>
            <a:spLocks noGrp="1"/>
          </p:cNvSpPr>
          <p:nvPr>
            <p:ph type="pic" sz="quarter" idx="13"/>
          </p:nvPr>
        </p:nvSpPr>
        <p:spPr>
          <a:xfrm>
            <a:off x="4800600" y="671514"/>
            <a:ext cx="3810000" cy="4599734"/>
          </a:xfrm>
          <a:prstGeom prst="roundRect">
            <a:avLst>
              <a:gd name="adj" fmla="val 4391"/>
            </a:avLst>
          </a:prstGeom>
          <a:noFill/>
          <a:ln w="57150">
            <a:solidFill>
              <a:schemeClr val="bg1"/>
            </a:solidFill>
          </a:ln>
        </p:spPr>
        <p:style>
          <a:lnRef idx="1">
            <a:schemeClr val="accent1"/>
          </a:lnRef>
          <a:fillRef idx="3">
            <a:schemeClr val="accent1"/>
          </a:fillRef>
          <a:effectRef idx="2">
            <a:schemeClr val="accent1"/>
          </a:effectRef>
          <a:fontRef idx="none"/>
        </p:style>
        <p:txBody>
          <a:bodyPr>
            <a:noAutofit/>
            <a:sp3d extrusionH="6350">
              <a:bevelT w="19050" h="12700" prst="softRound"/>
              <a:extrusionClr>
                <a:schemeClr val="bg1"/>
              </a:extrusionClr>
            </a:sp3d>
          </a:bodyPr>
          <a:lstStyle>
            <a:lvl1pPr marL="342900" indent="-342900" algn="l" defTabSz="914400" rtl="0" eaLnBrk="1" latinLnBrk="0" hangingPunct="1">
              <a:spcBef>
                <a:spcPts val="2000"/>
              </a:spcBef>
              <a:buSzPct val="80000"/>
              <a:buFont typeface="Wingdings" pitchFamily="2" charset="2"/>
              <a:buNone/>
              <a:defRPr sz="2400" kern="1200">
                <a:gradFill>
                  <a:gsLst>
                    <a:gs pos="50000">
                      <a:schemeClr val="tx1">
                        <a:lumMod val="65000"/>
                        <a:lumOff val="35000"/>
                      </a:schemeClr>
                    </a:gs>
                    <a:gs pos="100000">
                      <a:schemeClr val="tx1">
                        <a:lumMod val="85000"/>
                        <a:lumOff val="15000"/>
                      </a:schemeClr>
                    </a:gs>
                  </a:gsLst>
                  <a:lin ang="5400000" scaled="0"/>
                </a:gradFill>
                <a:effectLst>
                  <a:innerShdw blurRad="63500" dist="25400" dir="10800000">
                    <a:schemeClr val="bg1">
                      <a:alpha val="50000"/>
                    </a:schemeClr>
                  </a:innerShdw>
                </a:effectLst>
                <a:latin typeface="+mn-lt"/>
                <a:ea typeface="+mn-ea"/>
                <a:cs typeface="+mn-cs"/>
              </a:defRPr>
            </a:lvl1pPr>
          </a:lstStyle>
          <a:p>
            <a:pPr lvl="0"/>
            <a:r>
              <a:rPr lang="en-US" noProof="0" smtClean="0"/>
              <a:t>Click icon to add picture</a:t>
            </a:r>
            <a:endParaRPr noProof="0"/>
          </a:p>
        </p:txBody>
      </p:sp>
      <p:sp>
        <p:nvSpPr>
          <p:cNvPr id="5" name="Date Placeholder 3"/>
          <p:cNvSpPr>
            <a:spLocks noGrp="1"/>
          </p:cNvSpPr>
          <p:nvPr>
            <p:ph type="dt" sz="half" idx="14"/>
          </p:nvPr>
        </p:nvSpPr>
        <p:spPr/>
        <p:txBody>
          <a:bodyPr/>
          <a:lstStyle>
            <a:lvl1pPr>
              <a:defRPr/>
            </a:lvl1pPr>
          </a:lstStyle>
          <a:p>
            <a:pPr>
              <a:defRPr/>
            </a:pPr>
            <a:endParaRPr lang="en-US"/>
          </a:p>
        </p:txBody>
      </p:sp>
      <p:sp>
        <p:nvSpPr>
          <p:cNvPr id="6" name="Footer Placeholder 4"/>
          <p:cNvSpPr>
            <a:spLocks noGrp="1"/>
          </p:cNvSpPr>
          <p:nvPr>
            <p:ph type="ftr" sz="quarter" idx="15"/>
          </p:nvPr>
        </p:nvSpPr>
        <p:spPr/>
        <p:txBody>
          <a:bodyPr/>
          <a:lstStyle>
            <a:lvl1pPr>
              <a:defRPr/>
            </a:lvl1pPr>
          </a:lstStyle>
          <a:p>
            <a:pPr>
              <a:defRPr/>
            </a:pPr>
            <a:endParaRPr lang="en-US"/>
          </a:p>
        </p:txBody>
      </p:sp>
      <p:sp>
        <p:nvSpPr>
          <p:cNvPr id="7" name="Slide Number Placeholder 5"/>
          <p:cNvSpPr>
            <a:spLocks noGrp="1"/>
          </p:cNvSpPr>
          <p:nvPr>
            <p:ph type="sldNum" sz="quarter" idx="16"/>
          </p:nvPr>
        </p:nvSpPr>
        <p:spPr/>
        <p:txBody>
          <a:bodyPr/>
          <a:lstStyle>
            <a:lvl1pPr>
              <a:defRPr/>
            </a:lvl1pPr>
          </a:lstStyle>
          <a:p>
            <a:pPr>
              <a:defRPr/>
            </a:pPr>
            <a:fld id="{B7F7FAD5-A9FA-4649-AE4B-8EEFEDDCE40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828800" y="430306"/>
            <a:ext cx="5484813" cy="1143000"/>
          </a:xfrm>
        </p:spPr>
        <p:txBody>
          <a:bodyPr/>
          <a:lstStyle>
            <a:lvl1pPr>
              <a:defRPr>
                <a:effectLst/>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673100" y="1747839"/>
            <a:ext cx="7823200" cy="4316411"/>
          </a:xfrm>
        </p:spPr>
        <p:txBody>
          <a:bodyPr vert="eaVert"/>
          <a:lstStyle>
            <a:lvl1pPr>
              <a:defRPr>
                <a:gradFill>
                  <a:gsLst>
                    <a:gs pos="50000">
                      <a:schemeClr val="tx1">
                        <a:lumMod val="65000"/>
                        <a:lumOff val="35000"/>
                      </a:schemeClr>
                    </a:gs>
                    <a:gs pos="100000">
                      <a:schemeClr val="tx1">
                        <a:lumMod val="85000"/>
                        <a:lumOff val="15000"/>
                      </a:schemeClr>
                    </a:gs>
                  </a:gsLst>
                  <a:lin ang="21594000" scaled="0"/>
                </a:gradFill>
                <a:effectLst/>
              </a:defRPr>
            </a:lvl1pPr>
            <a:lvl2pPr>
              <a:defRPr>
                <a:gradFill>
                  <a:gsLst>
                    <a:gs pos="50000">
                      <a:schemeClr val="tx1">
                        <a:lumMod val="65000"/>
                        <a:lumOff val="35000"/>
                      </a:schemeClr>
                    </a:gs>
                    <a:gs pos="100000">
                      <a:schemeClr val="tx1">
                        <a:lumMod val="85000"/>
                        <a:lumOff val="15000"/>
                      </a:schemeClr>
                    </a:gs>
                  </a:gsLst>
                  <a:lin ang="21594000" scaled="0"/>
                </a:gradFill>
                <a:effectLst/>
              </a:defRPr>
            </a:lvl2pPr>
            <a:lvl3pPr>
              <a:defRPr>
                <a:gradFill>
                  <a:gsLst>
                    <a:gs pos="50000">
                      <a:schemeClr val="tx1">
                        <a:lumMod val="65000"/>
                        <a:lumOff val="35000"/>
                      </a:schemeClr>
                    </a:gs>
                    <a:gs pos="100000">
                      <a:schemeClr val="tx1">
                        <a:lumMod val="85000"/>
                        <a:lumOff val="15000"/>
                      </a:schemeClr>
                    </a:gs>
                  </a:gsLst>
                  <a:lin ang="21594000" scaled="0"/>
                </a:gradFill>
                <a:effectLst/>
              </a:defRPr>
            </a:lvl3pPr>
            <a:lvl4pPr>
              <a:defRPr>
                <a:gradFill>
                  <a:gsLst>
                    <a:gs pos="50000">
                      <a:schemeClr val="tx1">
                        <a:lumMod val="65000"/>
                        <a:lumOff val="35000"/>
                      </a:schemeClr>
                    </a:gs>
                    <a:gs pos="100000">
                      <a:schemeClr val="tx1">
                        <a:lumMod val="85000"/>
                        <a:lumOff val="15000"/>
                      </a:schemeClr>
                    </a:gs>
                  </a:gsLst>
                  <a:lin ang="21594000" scaled="0"/>
                </a:gradFill>
                <a:effectLst/>
              </a:defRPr>
            </a:lvl4pPr>
            <a:lvl5pPr>
              <a:defRPr>
                <a:gradFill>
                  <a:gsLst>
                    <a:gs pos="50000">
                      <a:schemeClr val="tx1">
                        <a:lumMod val="65000"/>
                        <a:lumOff val="35000"/>
                      </a:schemeClr>
                    </a:gs>
                    <a:gs pos="100000">
                      <a:schemeClr val="tx1">
                        <a:lumMod val="85000"/>
                        <a:lumOff val="15000"/>
                      </a:schemeClr>
                    </a:gs>
                  </a:gsLst>
                  <a:lin ang="21594000" scaled="0"/>
                </a:gradFill>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8127C3C-DFCF-7F44-8B6F-9C21950EDEF2}"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72082" y="389966"/>
            <a:ext cx="1524000" cy="5736198"/>
          </a:xfrm>
        </p:spPr>
        <p:txBody>
          <a:bodyPr vert="eaVert"/>
          <a:lstStyle>
            <a:lvl1pPr>
              <a:defRPr>
                <a:gradFill>
                  <a:gsLst>
                    <a:gs pos="50000">
                      <a:schemeClr val="tx1">
                        <a:lumMod val="65000"/>
                        <a:lumOff val="35000"/>
                      </a:schemeClr>
                    </a:gs>
                    <a:gs pos="100000">
                      <a:schemeClr val="tx1">
                        <a:lumMod val="85000"/>
                        <a:lumOff val="15000"/>
                      </a:schemeClr>
                    </a:gs>
                  </a:gsLst>
                  <a:lin ang="21594000" scaled="0"/>
                </a:gradFil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914399" y="644525"/>
            <a:ext cx="6399213" cy="5419726"/>
          </a:xfrm>
        </p:spPr>
        <p:txBody>
          <a:bodyPr vert="eaVert"/>
          <a:lstStyle>
            <a:lvl1pPr>
              <a:defRPr>
                <a:gradFill>
                  <a:gsLst>
                    <a:gs pos="50000">
                      <a:schemeClr val="tx1">
                        <a:lumMod val="65000"/>
                        <a:lumOff val="35000"/>
                      </a:schemeClr>
                    </a:gs>
                    <a:gs pos="100000">
                      <a:schemeClr val="tx1">
                        <a:lumMod val="85000"/>
                        <a:lumOff val="15000"/>
                      </a:schemeClr>
                    </a:gs>
                  </a:gsLst>
                  <a:lin ang="21594000" scaled="0"/>
                </a:gradFill>
                <a:effectLst/>
              </a:defRPr>
            </a:lvl1pPr>
            <a:lvl2pPr>
              <a:defRPr>
                <a:gradFill>
                  <a:gsLst>
                    <a:gs pos="50000">
                      <a:schemeClr val="tx1">
                        <a:lumMod val="65000"/>
                        <a:lumOff val="35000"/>
                      </a:schemeClr>
                    </a:gs>
                    <a:gs pos="100000">
                      <a:schemeClr val="tx1">
                        <a:lumMod val="85000"/>
                        <a:lumOff val="15000"/>
                      </a:schemeClr>
                    </a:gs>
                  </a:gsLst>
                  <a:lin ang="21594000" scaled="0"/>
                </a:gradFill>
                <a:effectLst/>
              </a:defRPr>
            </a:lvl2pPr>
            <a:lvl3pPr>
              <a:defRPr>
                <a:gradFill>
                  <a:gsLst>
                    <a:gs pos="50000">
                      <a:schemeClr val="tx1">
                        <a:lumMod val="65000"/>
                        <a:lumOff val="35000"/>
                      </a:schemeClr>
                    </a:gs>
                    <a:gs pos="100000">
                      <a:schemeClr val="tx1">
                        <a:lumMod val="85000"/>
                        <a:lumOff val="15000"/>
                      </a:schemeClr>
                    </a:gs>
                  </a:gsLst>
                  <a:lin ang="21594000" scaled="0"/>
                </a:gradFill>
                <a:effectLst/>
              </a:defRPr>
            </a:lvl3pPr>
            <a:lvl4pPr>
              <a:defRPr>
                <a:gradFill>
                  <a:gsLst>
                    <a:gs pos="50000">
                      <a:schemeClr val="tx1">
                        <a:lumMod val="65000"/>
                        <a:lumOff val="35000"/>
                      </a:schemeClr>
                    </a:gs>
                    <a:gs pos="100000">
                      <a:schemeClr val="tx1">
                        <a:lumMod val="85000"/>
                        <a:lumOff val="15000"/>
                      </a:schemeClr>
                    </a:gs>
                  </a:gsLst>
                  <a:lin ang="21594000" scaled="0"/>
                </a:gradFill>
                <a:effectLst/>
              </a:defRPr>
            </a:lvl4pPr>
            <a:lvl5pPr>
              <a:defRPr>
                <a:gradFill>
                  <a:gsLst>
                    <a:gs pos="50000">
                      <a:schemeClr val="tx1">
                        <a:lumMod val="65000"/>
                        <a:lumOff val="35000"/>
                      </a:schemeClr>
                    </a:gs>
                    <a:gs pos="100000">
                      <a:schemeClr val="tx1">
                        <a:lumMod val="85000"/>
                        <a:lumOff val="15000"/>
                      </a:schemeClr>
                    </a:gs>
                  </a:gsLst>
                  <a:lin ang="21594000" scaled="0"/>
                </a:gradFill>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C9C2CE8-4B43-3742-AA2C-D0CB6D5DC71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4F8FED9-0B3A-1547-8147-8E2BEF3CC46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Slide with Picture">
    <p:spTree>
      <p:nvGrpSpPr>
        <p:cNvPr id="1" name=""/>
        <p:cNvGrpSpPr/>
        <p:nvPr/>
      </p:nvGrpSpPr>
      <p:grpSpPr>
        <a:xfrm>
          <a:off x="0" y="0"/>
          <a:ext cx="0" cy="0"/>
          <a:chOff x="0" y="0"/>
          <a:chExt cx="0" cy="0"/>
        </a:xfrm>
      </p:grpSpPr>
      <p:sp>
        <p:nvSpPr>
          <p:cNvPr id="10" name="Picture Placeholder 9"/>
          <p:cNvSpPr>
            <a:spLocks noGrp="1"/>
          </p:cNvSpPr>
          <p:nvPr>
            <p:ph type="pic" sz="quarter" idx="13"/>
          </p:nvPr>
        </p:nvSpPr>
        <p:spPr>
          <a:xfrm>
            <a:off x="1881187" y="631824"/>
            <a:ext cx="5407025" cy="3281363"/>
          </a:xfrm>
          <a:prstGeom prst="roundRect">
            <a:avLst>
              <a:gd name="adj" fmla="val 8881"/>
            </a:avLst>
          </a:prstGeom>
          <a:noFill/>
          <a:ln w="57150">
            <a:solidFill>
              <a:schemeClr val="bg1"/>
            </a:solidFill>
          </a:ln>
        </p:spPr>
        <p:style>
          <a:lnRef idx="1">
            <a:schemeClr val="accent1"/>
          </a:lnRef>
          <a:fillRef idx="3">
            <a:schemeClr val="accent1"/>
          </a:fillRef>
          <a:effectRef idx="2">
            <a:schemeClr val="accent1"/>
          </a:effectRef>
          <a:fontRef idx="none"/>
        </p:style>
        <p:txBody>
          <a:bodyPr/>
          <a:lstStyle>
            <a:lvl1pPr>
              <a:buNone/>
              <a:defRPr/>
            </a:lvl1pPr>
          </a:lstStyle>
          <a:p>
            <a:pPr lvl="0"/>
            <a:r>
              <a:rPr lang="en-US" noProof="0" smtClean="0"/>
              <a:t>Click icon to add picture</a:t>
            </a:r>
            <a:endParaRPr noProof="0"/>
          </a:p>
        </p:txBody>
      </p:sp>
      <p:sp>
        <p:nvSpPr>
          <p:cNvPr id="2" name="Title 1"/>
          <p:cNvSpPr>
            <a:spLocks noGrp="1"/>
          </p:cNvSpPr>
          <p:nvPr>
            <p:ph type="ctrTitle"/>
          </p:nvPr>
        </p:nvSpPr>
        <p:spPr>
          <a:xfrm>
            <a:off x="658368" y="4495800"/>
            <a:ext cx="7827264" cy="1219200"/>
          </a:xfrm>
        </p:spPr>
        <p:txBody>
          <a:bodyPr anchor="b" anchorCtr="0"/>
          <a:lstStyle>
            <a:lvl1pPr>
              <a:lnSpc>
                <a:spcPts val="5200"/>
              </a:lnSpc>
              <a:defRPr sz="4800" b="1">
                <a:gradFill>
                  <a:gsLst>
                    <a:gs pos="50000">
                      <a:schemeClr val="tx1">
                        <a:lumMod val="65000"/>
                        <a:lumOff val="35000"/>
                      </a:schemeClr>
                    </a:gs>
                    <a:gs pos="100000">
                      <a:schemeClr val="tx1">
                        <a:lumMod val="85000"/>
                        <a:lumOff val="15000"/>
                      </a:schemeClr>
                    </a:gs>
                  </a:gsLst>
                  <a:lin ang="5400000" scaled="0"/>
                </a:gradFill>
                <a:effectLst/>
              </a:defRPr>
            </a:lvl1pPr>
          </a:lstStyle>
          <a:p>
            <a:r>
              <a:rPr lang="en-US" smtClean="0"/>
              <a:t>Click to edit Master title style</a:t>
            </a:r>
            <a:endParaRPr/>
          </a:p>
        </p:txBody>
      </p:sp>
      <p:sp>
        <p:nvSpPr>
          <p:cNvPr id="3" name="Subtitle 2"/>
          <p:cNvSpPr>
            <a:spLocks noGrp="1"/>
          </p:cNvSpPr>
          <p:nvPr>
            <p:ph type="subTitle" idx="1"/>
          </p:nvPr>
        </p:nvSpPr>
        <p:spPr>
          <a:xfrm>
            <a:off x="658368" y="5715000"/>
            <a:ext cx="7827264" cy="381000"/>
          </a:xfrm>
        </p:spPr>
        <p:txBody>
          <a:bodyPr/>
          <a:lstStyle>
            <a:lvl1pPr marL="0" indent="0" algn="ctr">
              <a:buNone/>
              <a:defRPr sz="2000" b="1">
                <a:gradFill>
                  <a:gsLst>
                    <a:gs pos="50000">
                      <a:schemeClr val="tx1">
                        <a:lumMod val="65000"/>
                        <a:lumOff val="35000"/>
                      </a:schemeClr>
                    </a:gs>
                    <a:gs pos="100000">
                      <a:schemeClr val="tx1">
                        <a:lumMod val="85000"/>
                        <a:lumOff val="15000"/>
                      </a:schemeClr>
                    </a:gs>
                  </a:gsLst>
                  <a:lin ang="5400000" scaled="0"/>
                </a:gra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Date Placeholder 3"/>
          <p:cNvSpPr>
            <a:spLocks noGrp="1"/>
          </p:cNvSpPr>
          <p:nvPr>
            <p:ph type="dt" sz="half" idx="14"/>
          </p:nvPr>
        </p:nvSpPr>
        <p:spPr>
          <a:xfrm>
            <a:off x="457200" y="6221413"/>
            <a:ext cx="2133600" cy="300037"/>
          </a:xfrm>
        </p:spPr>
        <p:txBody>
          <a:bodyPr/>
          <a:lstStyle>
            <a:lvl1pPr>
              <a:defRPr sz="1100" b="1">
                <a:solidFill>
                  <a:schemeClr val="tx1">
                    <a:lumMod val="50000"/>
                    <a:lumOff val="50000"/>
                  </a:schemeClr>
                </a:solidFill>
              </a:defRPr>
            </a:lvl1pPr>
          </a:lstStyle>
          <a:p>
            <a:pPr>
              <a:defRPr/>
            </a:pPr>
            <a:endParaRPr lang="en-US"/>
          </a:p>
        </p:txBody>
      </p:sp>
      <p:sp>
        <p:nvSpPr>
          <p:cNvPr id="6" name="Footer Placeholder 4"/>
          <p:cNvSpPr>
            <a:spLocks noGrp="1"/>
          </p:cNvSpPr>
          <p:nvPr>
            <p:ph type="ftr" sz="quarter" idx="15"/>
          </p:nvPr>
        </p:nvSpPr>
        <p:spPr>
          <a:xfrm>
            <a:off x="3124200" y="6211888"/>
            <a:ext cx="2895600" cy="301625"/>
          </a:xfrm>
        </p:spPr>
        <p:txBody>
          <a:bodyPr/>
          <a:lstStyle>
            <a:lvl1pPr>
              <a:defRPr sz="1100" b="1">
                <a:solidFill>
                  <a:schemeClr val="tx1">
                    <a:lumMod val="50000"/>
                    <a:lumOff val="50000"/>
                  </a:schemeClr>
                </a:solidFill>
              </a:defRPr>
            </a:lvl1pPr>
          </a:lstStyle>
          <a:p>
            <a:pPr>
              <a:defRPr/>
            </a:pPr>
            <a:endParaRPr lang="en-US"/>
          </a:p>
        </p:txBody>
      </p:sp>
      <p:sp>
        <p:nvSpPr>
          <p:cNvPr id="7" name="Slide Number Placeholder 5"/>
          <p:cNvSpPr>
            <a:spLocks noGrp="1"/>
          </p:cNvSpPr>
          <p:nvPr>
            <p:ph type="sldNum" sz="quarter" idx="16"/>
          </p:nvPr>
        </p:nvSpPr>
        <p:spPr>
          <a:xfrm>
            <a:off x="6553200" y="6211888"/>
            <a:ext cx="2133600" cy="301625"/>
          </a:xfrm>
        </p:spPr>
        <p:txBody>
          <a:bodyPr/>
          <a:lstStyle>
            <a:lvl1pPr>
              <a:defRPr sz="1400" b="1">
                <a:solidFill>
                  <a:schemeClr val="tx1">
                    <a:lumMod val="50000"/>
                    <a:lumOff val="50000"/>
                  </a:schemeClr>
                </a:solidFill>
              </a:defRPr>
            </a:lvl1pPr>
          </a:lstStyle>
          <a:p>
            <a:pPr>
              <a:defRPr/>
            </a:pPr>
            <a:fld id="{48DF9B37-BDD4-584D-9497-864AD7F6134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3100" y="2424953"/>
            <a:ext cx="7823200" cy="1474788"/>
          </a:xfrm>
        </p:spPr>
        <p:txBody>
          <a:bodyPr anchor="b" anchorCtr="0"/>
          <a:lstStyle>
            <a:lvl1pPr algn="ctr">
              <a:defRPr sz="4800" b="1" cap="none" baseline="0">
                <a:effectLst/>
              </a:defRPr>
            </a:lvl1pPr>
          </a:lstStyle>
          <a:p>
            <a:r>
              <a:rPr lang="en-US" smtClean="0"/>
              <a:t>Click to edit Master title style</a:t>
            </a:r>
            <a:endParaRPr/>
          </a:p>
        </p:txBody>
      </p:sp>
      <p:sp>
        <p:nvSpPr>
          <p:cNvPr id="3" name="Text Placeholder 2"/>
          <p:cNvSpPr>
            <a:spLocks noGrp="1"/>
          </p:cNvSpPr>
          <p:nvPr>
            <p:ph type="body" idx="1"/>
          </p:nvPr>
        </p:nvSpPr>
        <p:spPr>
          <a:xfrm>
            <a:off x="673100" y="3913188"/>
            <a:ext cx="7823200" cy="434694"/>
          </a:xfrm>
        </p:spPr>
        <p:txBody>
          <a:bodyPr/>
          <a:lstStyle>
            <a:lvl1pPr marL="0" indent="0" algn="ctr" defTabSz="914400" rtl="0" eaLnBrk="1" latinLnBrk="0" hangingPunct="1">
              <a:spcBef>
                <a:spcPts val="2000"/>
              </a:spcBef>
              <a:buSzPct val="80000"/>
              <a:buFont typeface="Wingdings" pitchFamily="2" charset="2"/>
              <a:buNone/>
              <a:defRPr sz="2000" b="1" kern="1200">
                <a:gradFill>
                  <a:gsLst>
                    <a:gs pos="50000">
                      <a:schemeClr val="tx1">
                        <a:lumMod val="65000"/>
                        <a:lumOff val="35000"/>
                      </a:schemeClr>
                    </a:gs>
                    <a:gs pos="100000">
                      <a:schemeClr val="tx1">
                        <a:lumMod val="85000"/>
                        <a:lumOff val="15000"/>
                      </a:schemeClr>
                    </a:gs>
                  </a:gsLst>
                  <a:lin ang="5400000" scaled="0"/>
                </a:gradFill>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EE1FF0D-0571-4B42-B076-90D3A2681F6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47838"/>
            <a:ext cx="3563470" cy="4316786"/>
          </a:xfrm>
        </p:spPr>
        <p:txBody>
          <a:bodyPr/>
          <a:lstStyle>
            <a:lvl1pPr>
              <a:spcBef>
                <a:spcPts val="1600"/>
              </a:spcBef>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48199" y="1747838"/>
            <a:ext cx="3565526" cy="4316786"/>
          </a:xfrm>
        </p:spPr>
        <p:txBody>
          <a:bodyPr/>
          <a:lstStyle>
            <a:lvl1pPr>
              <a:spcBef>
                <a:spcPts val="1600"/>
              </a:spcBef>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3F45773-CB4C-B947-9DE2-41568754B42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14398" y="1515035"/>
            <a:ext cx="3566160"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4398" y="2271713"/>
            <a:ext cx="3566160" cy="3792911"/>
          </a:xfrm>
        </p:spPr>
        <p:txBody>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658471" y="1515035"/>
            <a:ext cx="3566160"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58471" y="2271713"/>
            <a:ext cx="3566160" cy="3792911"/>
          </a:xfrm>
        </p:spPr>
        <p:txBody>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B6945D0-EAC4-8A4C-8CBF-9FF5DF0EE14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91B4C77-E6D6-D44A-84B1-9D5F898ACD4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B3F1D79-43EB-0949-8D11-666CB373E29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1670" y="793376"/>
            <a:ext cx="3794760" cy="968189"/>
          </a:xfrm>
        </p:spPr>
        <p:txBody>
          <a:bodyPr anchor="b"/>
          <a:lstStyle>
            <a:lvl1pPr algn="l">
              <a:lnSpc>
                <a:spcPts val="4000"/>
              </a:lnSpc>
              <a:defRPr sz="3600" b="1"/>
            </a:lvl1pPr>
          </a:lstStyle>
          <a:p>
            <a:r>
              <a:rPr lang="en-US" smtClean="0"/>
              <a:t>Click to edit Master title style</a:t>
            </a:r>
            <a:endParaRPr/>
          </a:p>
        </p:txBody>
      </p:sp>
      <p:sp>
        <p:nvSpPr>
          <p:cNvPr id="3" name="Content Placeholder 2"/>
          <p:cNvSpPr>
            <a:spLocks noGrp="1"/>
          </p:cNvSpPr>
          <p:nvPr>
            <p:ph idx="1"/>
          </p:nvPr>
        </p:nvSpPr>
        <p:spPr>
          <a:xfrm>
            <a:off x="4800600" y="658906"/>
            <a:ext cx="3794760" cy="5405719"/>
          </a:xfrm>
        </p:spPr>
        <p:txBody>
          <a:bodyPr/>
          <a:lstStyle>
            <a:lvl1pPr>
              <a:spcBef>
                <a:spcPts val="2000"/>
              </a:spcBef>
              <a:defRPr sz="2200">
                <a:effectLst/>
              </a:defRPr>
            </a:lvl1pPr>
            <a:lvl2pPr>
              <a:spcBef>
                <a:spcPts val="2000"/>
              </a:spcBef>
              <a:defRPr sz="2000">
                <a:effectLst/>
              </a:defRPr>
            </a:lvl2pPr>
            <a:lvl3pPr>
              <a:spcBef>
                <a:spcPts val="2000"/>
              </a:spcBef>
              <a:defRPr sz="1800">
                <a:effectLst/>
              </a:defRPr>
            </a:lvl3pPr>
            <a:lvl4pPr>
              <a:spcBef>
                <a:spcPts val="2000"/>
              </a:spcBef>
              <a:defRPr sz="1800">
                <a:effectLst/>
              </a:defRPr>
            </a:lvl4pPr>
            <a:lvl5pPr>
              <a:spcBef>
                <a:spcPts val="2000"/>
              </a:spcBef>
              <a:defRPr sz="1800">
                <a:effectLs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591670" y="1748118"/>
            <a:ext cx="3794760" cy="3814482"/>
          </a:xfrm>
        </p:spPr>
        <p:txBody>
          <a:bodyPr/>
          <a:lstStyle>
            <a:lvl1pPr marL="0" indent="0">
              <a:lnSpc>
                <a:spcPct val="110000"/>
              </a:lnSpc>
              <a:buNone/>
              <a:defRPr sz="2000">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0F65837-E716-664B-AD77-C7EBAF155D9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228600"/>
            <a:ext cx="7313613" cy="1263650"/>
          </a:xfrm>
          <a:prstGeom prst="rect">
            <a:avLst/>
          </a:prstGeom>
          <a:scene3d>
            <a:camera prst="orthographicFront"/>
            <a:lightRig rig="chilly" dir="t"/>
          </a:scene3d>
          <a:sp3d extrusionH="12700">
            <a:extrusionClr>
              <a:schemeClr val="bg1"/>
            </a:extrusionClr>
          </a:sp3d>
        </p:spPr>
        <p:txBody>
          <a:bodyPr vert="horz" lIns="91440" tIns="45720" rIns="91440" bIns="45720" rtlCol="0" anchor="ctr">
            <a:noAutofit/>
            <a:sp3d extrusionH="12700">
              <a:extrusionClr>
                <a:schemeClr val="bg1"/>
              </a:extrusionClr>
            </a:sp3d>
          </a:bodyPr>
          <a:lstStyle/>
          <a:p>
            <a:r>
              <a:rPr lang="en-US" smtClean="0"/>
              <a:t>Click to edit Master title style</a:t>
            </a:r>
            <a:endParaRPr/>
          </a:p>
        </p:txBody>
      </p:sp>
      <p:sp>
        <p:nvSpPr>
          <p:cNvPr id="3" name="Text Placeholder 2"/>
          <p:cNvSpPr>
            <a:spLocks noGrp="1"/>
          </p:cNvSpPr>
          <p:nvPr>
            <p:ph type="body" idx="1"/>
          </p:nvPr>
        </p:nvSpPr>
        <p:spPr>
          <a:xfrm>
            <a:off x="914400" y="1747838"/>
            <a:ext cx="7313613" cy="4303712"/>
          </a:xfrm>
          <a:prstGeom prst="rect">
            <a:avLst/>
          </a:prstGeom>
          <a:effectLst/>
        </p:spPr>
        <p:txBody>
          <a:bodyPr vert="horz" lIns="91440" tIns="45720" rIns="91440" bIns="45720" rtlCol="0">
            <a:normAutofit/>
            <a:scene3d>
              <a:camera prst="orthographicFront"/>
              <a:lightRig rig="chilly" dir="t"/>
            </a:scene3d>
            <a:sp3d extrusionH="6350">
              <a:extrusionClr>
                <a:schemeClr val="bg1"/>
              </a:extrusionClr>
            </a:sp3d>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457200" y="6226175"/>
            <a:ext cx="2133600" cy="277813"/>
          </a:xfrm>
          <a:prstGeom prst="rect">
            <a:avLst/>
          </a:prstGeom>
        </p:spPr>
        <p:txBody>
          <a:bodyPr vert="horz" lIns="91440" tIns="45720" rIns="91440" bIns="45720" rtlCol="0" anchor="ctr"/>
          <a:lstStyle>
            <a:lvl1pPr marL="0" algn="l" defTabSz="914400" rtl="0" eaLnBrk="1" latinLnBrk="0" hangingPunct="1">
              <a:defRPr sz="1100" b="1" kern="1200">
                <a:solidFill>
                  <a:schemeClr val="tx1">
                    <a:lumMod val="50000"/>
                    <a:lumOff val="50000"/>
                  </a:schemeClr>
                </a:solidFill>
                <a:latin typeface="+mn-lt"/>
                <a:ea typeface="+mn-ea"/>
                <a:cs typeface="+mn-cs"/>
              </a:defRPr>
            </a:lvl1pPr>
          </a:lstStyle>
          <a:p>
            <a:pPr>
              <a:defRPr/>
            </a:pPr>
            <a:endParaRPr lang="en-US"/>
          </a:p>
        </p:txBody>
      </p:sp>
      <p:sp>
        <p:nvSpPr>
          <p:cNvPr id="5" name="Footer Placeholder 4"/>
          <p:cNvSpPr>
            <a:spLocks noGrp="1"/>
          </p:cNvSpPr>
          <p:nvPr>
            <p:ph type="ftr" sz="quarter" idx="3"/>
          </p:nvPr>
        </p:nvSpPr>
        <p:spPr>
          <a:xfrm>
            <a:off x="3124200" y="6226175"/>
            <a:ext cx="2895600" cy="277813"/>
          </a:xfrm>
          <a:prstGeom prst="rect">
            <a:avLst/>
          </a:prstGeom>
        </p:spPr>
        <p:txBody>
          <a:bodyPr vert="horz" lIns="91440" tIns="45720" rIns="91440" bIns="45720" rtlCol="0" anchor="ctr"/>
          <a:lstStyle>
            <a:lvl1pPr marL="0" algn="ctr" defTabSz="914400" rtl="0" eaLnBrk="1" latinLnBrk="0" hangingPunct="1">
              <a:defRPr sz="1100" b="1" kern="1200">
                <a:solidFill>
                  <a:schemeClr val="tx1">
                    <a:lumMod val="50000"/>
                    <a:lumOff val="50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226175"/>
            <a:ext cx="2133600" cy="277813"/>
          </a:xfrm>
          <a:prstGeom prst="rect">
            <a:avLst/>
          </a:prstGeom>
        </p:spPr>
        <p:txBody>
          <a:bodyPr vert="horz" lIns="91440" tIns="45720" rIns="91440" bIns="45720" rtlCol="0" anchor="ctr"/>
          <a:lstStyle>
            <a:lvl1pPr marL="0" algn="r" defTabSz="914400" rtl="0" eaLnBrk="1" latinLnBrk="0" hangingPunct="1">
              <a:defRPr sz="1400" b="1" kern="1200">
                <a:solidFill>
                  <a:schemeClr val="tx1">
                    <a:lumMod val="50000"/>
                    <a:lumOff val="50000"/>
                  </a:schemeClr>
                </a:solidFill>
                <a:latin typeface="+mn-lt"/>
                <a:ea typeface="+mn-ea"/>
                <a:cs typeface="+mn-cs"/>
              </a:defRPr>
            </a:lvl1pPr>
          </a:lstStyle>
          <a:p>
            <a:pPr>
              <a:defRPr/>
            </a:pPr>
            <a:fld id="{F85941D9-A0FB-F245-9E69-75F9BA92871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 r:id="rId12"/>
  </p:sldLayoutIdLst>
  <p:txStyles>
    <p:titleStyle>
      <a:lvl1pPr algn="ctr" rtl="0" eaLnBrk="0" fontAlgn="base" hangingPunct="0">
        <a:lnSpc>
          <a:spcPts val="5600"/>
        </a:lnSpc>
        <a:spcBef>
          <a:spcPct val="0"/>
        </a:spcBef>
        <a:spcAft>
          <a:spcPct val="0"/>
        </a:spcAft>
        <a:defRPr sz="5400" b="1" kern="1200">
          <a:gradFill>
            <a:gsLst>
              <a:gs pos="50000">
                <a:schemeClr val="tx1">
                  <a:lumMod val="65000"/>
                  <a:lumOff val="35000"/>
                </a:schemeClr>
              </a:gs>
              <a:gs pos="100000">
                <a:schemeClr val="tx1">
                  <a:lumMod val="85000"/>
                  <a:lumOff val="15000"/>
                </a:schemeClr>
              </a:gs>
            </a:gsLst>
            <a:lin ang="5400000" scaled="0"/>
          </a:gradFill>
          <a:latin typeface="+mj-lt"/>
          <a:ea typeface="ヒラギノ角ゴ Pro W3" charset="-128"/>
          <a:cs typeface="ヒラギノ角ゴ Pro W3" charset="-128"/>
        </a:defRPr>
      </a:lvl1pPr>
      <a:lvl2pPr algn="ctr" rtl="0" eaLnBrk="0" fontAlgn="base" hangingPunct="0">
        <a:lnSpc>
          <a:spcPts val="5600"/>
        </a:lnSpc>
        <a:spcBef>
          <a:spcPct val="0"/>
        </a:spcBef>
        <a:spcAft>
          <a:spcPct val="0"/>
        </a:spcAft>
        <a:defRPr sz="5400" b="1">
          <a:solidFill>
            <a:schemeClr val="tx1"/>
          </a:solidFill>
          <a:latin typeface="Corbel" charset="0"/>
          <a:ea typeface="ヒラギノ角ゴ Pro W3" charset="-128"/>
          <a:cs typeface="ヒラギノ角ゴ Pro W3" charset="-128"/>
        </a:defRPr>
      </a:lvl2pPr>
      <a:lvl3pPr algn="ctr" rtl="0" eaLnBrk="0" fontAlgn="base" hangingPunct="0">
        <a:lnSpc>
          <a:spcPts val="5600"/>
        </a:lnSpc>
        <a:spcBef>
          <a:spcPct val="0"/>
        </a:spcBef>
        <a:spcAft>
          <a:spcPct val="0"/>
        </a:spcAft>
        <a:defRPr sz="5400" b="1">
          <a:solidFill>
            <a:schemeClr val="tx1"/>
          </a:solidFill>
          <a:latin typeface="Corbel" charset="0"/>
          <a:ea typeface="ヒラギノ角ゴ Pro W3" charset="-128"/>
          <a:cs typeface="ヒラギノ角ゴ Pro W3" charset="-128"/>
        </a:defRPr>
      </a:lvl3pPr>
      <a:lvl4pPr algn="ctr" rtl="0" eaLnBrk="0" fontAlgn="base" hangingPunct="0">
        <a:lnSpc>
          <a:spcPts val="5600"/>
        </a:lnSpc>
        <a:spcBef>
          <a:spcPct val="0"/>
        </a:spcBef>
        <a:spcAft>
          <a:spcPct val="0"/>
        </a:spcAft>
        <a:defRPr sz="5400" b="1">
          <a:solidFill>
            <a:schemeClr val="tx1"/>
          </a:solidFill>
          <a:latin typeface="Corbel" charset="0"/>
          <a:ea typeface="ヒラギノ角ゴ Pro W3" charset="-128"/>
          <a:cs typeface="ヒラギノ角ゴ Pro W3" charset="-128"/>
        </a:defRPr>
      </a:lvl4pPr>
      <a:lvl5pPr algn="ctr" rtl="0" eaLnBrk="0" fontAlgn="base" hangingPunct="0">
        <a:lnSpc>
          <a:spcPts val="5600"/>
        </a:lnSpc>
        <a:spcBef>
          <a:spcPct val="0"/>
        </a:spcBef>
        <a:spcAft>
          <a:spcPct val="0"/>
        </a:spcAft>
        <a:defRPr sz="5400" b="1">
          <a:solidFill>
            <a:schemeClr val="tx1"/>
          </a:solidFill>
          <a:latin typeface="Corbel" charset="0"/>
          <a:ea typeface="ヒラギノ角ゴ Pro W3" charset="-128"/>
          <a:cs typeface="ヒラギノ角ゴ Pro W3" charset="-128"/>
        </a:defRPr>
      </a:lvl5pPr>
      <a:lvl6pPr marL="457200" algn="ctr" rtl="0" fontAlgn="base">
        <a:lnSpc>
          <a:spcPts val="5600"/>
        </a:lnSpc>
        <a:spcBef>
          <a:spcPct val="0"/>
        </a:spcBef>
        <a:spcAft>
          <a:spcPct val="0"/>
        </a:spcAft>
        <a:defRPr sz="5400" b="1">
          <a:solidFill>
            <a:schemeClr val="tx1"/>
          </a:solidFill>
          <a:latin typeface="Corbel" charset="0"/>
          <a:ea typeface="ヒラギノ角ゴ Pro W3" charset="-128"/>
          <a:cs typeface="ヒラギノ角ゴ Pro W3" charset="-128"/>
        </a:defRPr>
      </a:lvl6pPr>
      <a:lvl7pPr marL="914400" algn="ctr" rtl="0" fontAlgn="base">
        <a:lnSpc>
          <a:spcPts val="5600"/>
        </a:lnSpc>
        <a:spcBef>
          <a:spcPct val="0"/>
        </a:spcBef>
        <a:spcAft>
          <a:spcPct val="0"/>
        </a:spcAft>
        <a:defRPr sz="5400" b="1">
          <a:solidFill>
            <a:schemeClr val="tx1"/>
          </a:solidFill>
          <a:latin typeface="Corbel" charset="0"/>
          <a:ea typeface="ヒラギノ角ゴ Pro W3" charset="-128"/>
          <a:cs typeface="ヒラギノ角ゴ Pro W3" charset="-128"/>
        </a:defRPr>
      </a:lvl7pPr>
      <a:lvl8pPr marL="1371600" algn="ctr" rtl="0" fontAlgn="base">
        <a:lnSpc>
          <a:spcPts val="5600"/>
        </a:lnSpc>
        <a:spcBef>
          <a:spcPct val="0"/>
        </a:spcBef>
        <a:spcAft>
          <a:spcPct val="0"/>
        </a:spcAft>
        <a:defRPr sz="5400" b="1">
          <a:solidFill>
            <a:schemeClr val="tx1"/>
          </a:solidFill>
          <a:latin typeface="Corbel" charset="0"/>
          <a:ea typeface="ヒラギノ角ゴ Pro W3" charset="-128"/>
          <a:cs typeface="ヒラギノ角ゴ Pro W3" charset="-128"/>
        </a:defRPr>
      </a:lvl8pPr>
      <a:lvl9pPr marL="1828800" algn="ctr" rtl="0" fontAlgn="base">
        <a:lnSpc>
          <a:spcPts val="5600"/>
        </a:lnSpc>
        <a:spcBef>
          <a:spcPct val="0"/>
        </a:spcBef>
        <a:spcAft>
          <a:spcPct val="0"/>
        </a:spcAft>
        <a:defRPr sz="5400" b="1">
          <a:solidFill>
            <a:schemeClr val="tx1"/>
          </a:solidFill>
          <a:latin typeface="Corbel" charset="0"/>
          <a:ea typeface="ヒラギノ角ゴ Pro W3" charset="-128"/>
          <a:cs typeface="ヒラギノ角ゴ Pro W3" charset="-128"/>
        </a:defRPr>
      </a:lvl9pPr>
    </p:titleStyle>
    <p:bodyStyle>
      <a:lvl1pPr marL="342900" indent="-342900" algn="l" rtl="0" eaLnBrk="0" fontAlgn="base" hangingPunct="0">
        <a:spcBef>
          <a:spcPts val="2000"/>
        </a:spcBef>
        <a:spcAft>
          <a:spcPct val="0"/>
        </a:spcAft>
        <a:buSzPct val="80000"/>
        <a:buFont typeface="Wingdings" charset="2"/>
        <a:buChar char="l"/>
        <a:defRPr sz="2400" kern="1200">
          <a:gradFill>
            <a:gsLst>
              <a:gs pos="50000">
                <a:schemeClr val="tx1">
                  <a:lumMod val="65000"/>
                  <a:lumOff val="35000"/>
                </a:schemeClr>
              </a:gs>
              <a:gs pos="100000">
                <a:schemeClr val="tx1">
                  <a:lumMod val="85000"/>
                  <a:lumOff val="15000"/>
                </a:schemeClr>
              </a:gs>
            </a:gsLst>
            <a:lin ang="5400000" scaled="0"/>
          </a:gradFill>
          <a:latin typeface="+mn-lt"/>
          <a:ea typeface="ヒラギノ角ゴ Pro W3" charset="-128"/>
          <a:cs typeface="ヒラギノ角ゴ Pro W3" charset="-128"/>
        </a:defRPr>
      </a:lvl1pPr>
      <a:lvl2pPr marL="685800" indent="-336550" algn="l" rtl="0" eaLnBrk="0" fontAlgn="base" hangingPunct="0">
        <a:spcBef>
          <a:spcPct val="20000"/>
        </a:spcBef>
        <a:spcAft>
          <a:spcPct val="0"/>
        </a:spcAft>
        <a:buSzPct val="80000"/>
        <a:buFont typeface="Wingdings" charset="2"/>
        <a:buChar char="l"/>
        <a:defRPr sz="2200" kern="1200">
          <a:gradFill>
            <a:gsLst>
              <a:gs pos="50000">
                <a:schemeClr val="tx1">
                  <a:lumMod val="65000"/>
                  <a:lumOff val="35000"/>
                </a:schemeClr>
              </a:gs>
              <a:gs pos="100000">
                <a:schemeClr val="tx1">
                  <a:lumMod val="85000"/>
                  <a:lumOff val="15000"/>
                </a:schemeClr>
              </a:gs>
            </a:gsLst>
            <a:lin ang="5400000" scaled="0"/>
          </a:gradFill>
          <a:latin typeface="+mn-lt"/>
          <a:ea typeface="ヒラギノ角ゴ Pro W3" charset="-128"/>
          <a:cs typeface="+mn-cs"/>
        </a:defRPr>
      </a:lvl2pPr>
      <a:lvl3pPr marL="1035050" indent="-349250" algn="l" rtl="0" eaLnBrk="0" fontAlgn="base" hangingPunct="0">
        <a:spcBef>
          <a:spcPct val="20000"/>
        </a:spcBef>
        <a:spcAft>
          <a:spcPct val="0"/>
        </a:spcAft>
        <a:buSzPct val="80000"/>
        <a:buFont typeface="Wingdings" charset="2"/>
        <a:buChar char="l"/>
        <a:defRPr sz="2000" kern="1200">
          <a:gradFill>
            <a:gsLst>
              <a:gs pos="50000">
                <a:schemeClr val="tx1">
                  <a:lumMod val="65000"/>
                  <a:lumOff val="35000"/>
                </a:schemeClr>
              </a:gs>
              <a:gs pos="100000">
                <a:schemeClr val="tx1">
                  <a:lumMod val="85000"/>
                  <a:lumOff val="15000"/>
                </a:schemeClr>
              </a:gs>
            </a:gsLst>
            <a:lin ang="5400000" scaled="0"/>
          </a:gradFill>
          <a:latin typeface="+mn-lt"/>
          <a:ea typeface="ヒラギノ角ゴ Pro W3" charset="-128"/>
          <a:cs typeface="+mn-cs"/>
        </a:defRPr>
      </a:lvl3pPr>
      <a:lvl4pPr marL="1371600" indent="-336550" algn="l" rtl="0" eaLnBrk="0" fontAlgn="base" hangingPunct="0">
        <a:spcBef>
          <a:spcPct val="20000"/>
        </a:spcBef>
        <a:spcAft>
          <a:spcPct val="0"/>
        </a:spcAft>
        <a:buSzPct val="80000"/>
        <a:buFont typeface="Wingdings" charset="2"/>
        <a:buChar char="l"/>
        <a:defRPr sz="2000" kern="1200">
          <a:gradFill>
            <a:gsLst>
              <a:gs pos="50000">
                <a:schemeClr val="tx1">
                  <a:lumMod val="65000"/>
                  <a:lumOff val="35000"/>
                </a:schemeClr>
              </a:gs>
              <a:gs pos="100000">
                <a:schemeClr val="tx1">
                  <a:lumMod val="85000"/>
                  <a:lumOff val="15000"/>
                </a:schemeClr>
              </a:gs>
            </a:gsLst>
            <a:lin ang="5400000" scaled="0"/>
          </a:gradFill>
          <a:latin typeface="+mn-lt"/>
          <a:ea typeface="ヒラギノ角ゴ Pro W3" charset="-128"/>
          <a:cs typeface="+mn-cs"/>
        </a:defRPr>
      </a:lvl4pPr>
      <a:lvl5pPr marL="1720850" indent="-349250" algn="l" rtl="0" eaLnBrk="0" fontAlgn="base" hangingPunct="0">
        <a:spcBef>
          <a:spcPct val="20000"/>
        </a:spcBef>
        <a:spcAft>
          <a:spcPct val="0"/>
        </a:spcAft>
        <a:buSzPct val="80000"/>
        <a:buFont typeface="Wingdings" charset="2"/>
        <a:buChar char="l"/>
        <a:defRPr sz="2000" kern="1200">
          <a:gradFill>
            <a:gsLst>
              <a:gs pos="50000">
                <a:schemeClr val="tx1">
                  <a:lumMod val="65000"/>
                  <a:lumOff val="35000"/>
                </a:schemeClr>
              </a:gs>
              <a:gs pos="100000">
                <a:schemeClr val="tx1">
                  <a:lumMod val="85000"/>
                  <a:lumOff val="15000"/>
                </a:schemeClr>
              </a:gs>
            </a:gsLst>
            <a:lin ang="5400000" scaled="0"/>
          </a:gradFill>
          <a:latin typeface="+mn-lt"/>
          <a:ea typeface="ヒラギノ角ゴ Pro W3"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notesSlide" Target="../notesSlides/notesSlide1.xml"/><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4.png"/><Relationship Id="rId1" Type="http://schemas.openxmlformats.org/officeDocument/2006/relationships/video" Target="%5CUsers%5Cmarvin%5CDesktop%5CWebsites%5Cmussino.wmv" TargetMode="External"/><Relationship Id="rId2" Type="http://schemas.openxmlformats.org/officeDocument/2006/relationships/audio" Target="file://localhost/Users/marvin/Music/iTunes/iTunes%20Media/Music/Unknown%20Artist/Unknown%20Album/Mussino.mp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Microsoft_Excel_Chart1.xls"/><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oleObject" Target="../embeddings/Microsoft_Excel_Chart2.xls"/><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Microsoft_Excel_Chart3.xls"/><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Titre 1"/>
          <p:cNvSpPr>
            <a:spLocks/>
          </p:cNvSpPr>
          <p:nvPr/>
        </p:nvSpPr>
        <p:spPr bwMode="auto">
          <a:xfrm>
            <a:off x="2057400" y="180975"/>
            <a:ext cx="7086600" cy="962025"/>
          </a:xfrm>
          <a:prstGeom prst="rect">
            <a:avLst/>
          </a:prstGeom>
          <a:ln>
            <a:headEnd/>
            <a:tailEnd/>
          </a:ln>
        </p:spPr>
        <p:style>
          <a:lnRef idx="1">
            <a:schemeClr val="accent4"/>
          </a:lnRef>
          <a:fillRef idx="3">
            <a:schemeClr val="accent4"/>
          </a:fillRef>
          <a:effectRef idx="2">
            <a:schemeClr val="accent4"/>
          </a:effectRef>
          <a:fontRef idx="minor">
            <a:schemeClr val="lt1"/>
          </a:fontRef>
        </p:style>
        <p:txBody>
          <a:bodyPr vert="horz" anchor="ctr">
            <a:prstTxWarp prst="textNoShape">
              <a:avLst/>
            </a:prstTxWarp>
          </a:bodyPr>
          <a:lstStyle/>
          <a:p>
            <a:r>
              <a:rPr lang="en-US" sz="3600" b="1" dirty="0" smtClean="0"/>
              <a:t>     </a:t>
            </a:r>
            <a:r>
              <a:rPr lang="en-US" sz="3600" b="1" dirty="0" err="1" smtClean="0"/>
              <a:t>Mussino.com</a:t>
            </a:r>
            <a:endParaRPr lang="en-US" sz="3600" b="1" dirty="0"/>
          </a:p>
        </p:txBody>
      </p:sp>
      <p:pic>
        <p:nvPicPr>
          <p:cNvPr id="15363" name="Picture 3" descr="/Users/marvin/Desktop/Websites/mussino.wmv">
            <a:hlinkClick r:id="" action="ppaction://media"/>
          </p:cNvPr>
          <p:cNvPicPr/>
          <p:nvPr>
            <a:videoFile r:link="rId1"/>
          </p:nvPr>
        </p:nvPicPr>
        <p:blipFill>
          <a:blip r:embed="rId5"/>
          <a:srcRect/>
          <a:stretch>
            <a:fillRect/>
          </a:stretch>
        </p:blipFill>
        <p:spPr bwMode="auto">
          <a:xfrm>
            <a:off x="609600" y="1466850"/>
            <a:ext cx="7772400" cy="3028950"/>
          </a:xfrm>
          <a:prstGeom prst="rect">
            <a:avLst/>
          </a:prstGeom>
          <a:noFill/>
          <a:ln w="9525">
            <a:noFill/>
            <a:miter lim="800000"/>
            <a:headEnd/>
            <a:tailEnd/>
          </a:ln>
        </p:spPr>
      </p:pic>
      <p:pic>
        <p:nvPicPr>
          <p:cNvPr id="4" name="Mussino.mp3">
            <a:hlinkClick r:id="" action="ppaction://media"/>
          </p:cNvPr>
          <p:cNvPicPr>
            <a:picLocks noRot="1" noChangeAspect="1"/>
          </p:cNvPicPr>
          <p:nvPr>
            <a:audioFile r:link="rId2"/>
          </p:nvPr>
        </p:nvPicPr>
        <p:blipFill>
          <a:blip r:embed="rId6"/>
          <a:srcRect/>
          <a:stretch>
            <a:fillRect/>
          </a:stretch>
        </p:blipFill>
        <p:spPr bwMode="auto">
          <a:xfrm>
            <a:off x="5867400" y="609600"/>
            <a:ext cx="249238" cy="249237"/>
          </a:xfrm>
          <a:prstGeom prst="rect">
            <a:avLst/>
          </a:prstGeom>
          <a:noFill/>
          <a:ln w="9525">
            <a:noFill/>
            <a:miter lim="800000"/>
            <a:headEnd/>
            <a:tailEnd/>
          </a:ln>
        </p:spPr>
      </p:pic>
      <p:pic>
        <p:nvPicPr>
          <p:cNvPr id="15365" name="Picture 4" descr="logo.png"/>
          <p:cNvPicPr>
            <a:picLocks noChangeAspect="1"/>
          </p:cNvPicPr>
          <p:nvPr/>
        </p:nvPicPr>
        <p:blipFill>
          <a:blip r:embed="rId7"/>
          <a:srcRect/>
          <a:stretch>
            <a:fillRect/>
          </a:stretch>
        </p:blipFill>
        <p:spPr bwMode="auto">
          <a:xfrm>
            <a:off x="533400" y="255588"/>
            <a:ext cx="1219200" cy="811212"/>
          </a:xfrm>
          <a:prstGeom prst="rect">
            <a:avLst/>
          </a:prstGeom>
          <a:noFill/>
          <a:ln w="9525">
            <a:noFill/>
            <a:miter lim="800000"/>
            <a:headEnd/>
            <a:tailEnd/>
          </a:ln>
        </p:spPr>
      </p:pic>
      <p:sp>
        <p:nvSpPr>
          <p:cNvPr id="15366" name="TextBox 5"/>
          <p:cNvSpPr txBox="1">
            <a:spLocks noChangeArrowheads="1"/>
          </p:cNvSpPr>
          <p:nvPr/>
        </p:nvSpPr>
        <p:spPr bwMode="auto">
          <a:xfrm>
            <a:off x="304800" y="5008563"/>
            <a:ext cx="8610600" cy="2078037"/>
          </a:xfrm>
          <a:prstGeom prst="rect">
            <a:avLst/>
          </a:prstGeom>
          <a:noFill/>
          <a:ln w="9525">
            <a:noFill/>
            <a:miter lim="800000"/>
            <a:headEnd/>
            <a:tailEnd/>
          </a:ln>
        </p:spPr>
        <p:txBody>
          <a:bodyPr>
            <a:prstTxWarp prst="textNoShape">
              <a:avLst/>
            </a:prstTxWarp>
            <a:spAutoFit/>
          </a:bodyPr>
          <a:lstStyle/>
          <a:p>
            <a:r>
              <a:rPr lang="en-US" sz="1400"/>
              <a:t>A New Music industry, that reaches talented individuals such as you everyday. </a:t>
            </a:r>
            <a:r>
              <a:rPr lang="en-US" sz="1400" dirty="0"/>
              <a:t>Our online mission is to connect Millions of Musicians and Artists Leading to more Revenue. Our system is designed and structure similar to emulate the Music industry but on a rapid growing scale for the unsigned talent. A percentage will be split between Musician who create a session and the artist with the most talent &amp; votes.</a:t>
            </a:r>
          </a:p>
          <a:p>
            <a:endParaRPr lang="en-US" sz="1400" dirty="0"/>
          </a:p>
          <a:p>
            <a:r>
              <a:rPr lang="en-US" sz="1400" b="1" dirty="0"/>
              <a:t>We know today’s Industry is base on 50% popularity 45% advertisement and leave you with 5% value to express your true talent</a:t>
            </a:r>
            <a:r>
              <a:rPr lang="en-US" sz="1400" dirty="0"/>
              <a:t>. </a:t>
            </a:r>
          </a:p>
          <a:p>
            <a:r>
              <a:rPr lang="en-US" sz="1600" dirty="0"/>
              <a:t> </a:t>
            </a:r>
          </a:p>
          <a:p>
            <a:r>
              <a:rPr lang="en-US" sz="1500" dirty="0"/>
              <a:t> </a:t>
            </a:r>
          </a:p>
          <a:p>
            <a:endParaRPr lang="en-US" dirty="0"/>
          </a:p>
        </p:txBody>
      </p:sp>
      <p:pic>
        <p:nvPicPr>
          <p:cNvPr id="7" name="Picture 6" descr="pic.png"/>
          <p:cNvPicPr>
            <a:picLocks noChangeAspect="1"/>
          </p:cNvPicPr>
          <p:nvPr/>
        </p:nvPicPr>
        <p:blipFill>
          <a:blip r:embed="rId8"/>
          <a:stretch>
            <a:fillRect/>
          </a:stretch>
        </p:blipFill>
        <p:spPr>
          <a:xfrm>
            <a:off x="381000" y="1206500"/>
            <a:ext cx="8382000" cy="3746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2748" fill="hold"/>
                                        <p:tgtEl>
                                          <p:spTgt spid="15363"/>
                                        </p:tgtEl>
                                      </p:cBhvr>
                                    </p:cmd>
                                  </p:childTnLst>
                                </p:cTn>
                              </p:par>
                            </p:childTnLst>
                          </p:cTn>
                        </p:par>
                        <p:par>
                          <p:cTn id="7" fill="hold">
                            <p:stCondLst>
                              <p:cond delay="22748"/>
                            </p:stCondLst>
                            <p:childTnLst>
                              <p:par>
                                <p:cTn id="8" presetID="1" presetClass="mediacall" presetSubtype="0" fill="hold" nodeType="afterEffect">
                                  <p:stCondLst>
                                    <p:cond delay="0"/>
                                  </p:stCondLst>
                                  <p:childTnLst>
                                    <p:cmd type="call" cmd="playFrom(0.0)">
                                      <p:cBhvr>
                                        <p:cTn id="9" dur="88607"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10" restart="whenNotActive" fill="hold" evtFilter="cancelBubble" nodeType="interactiveSeq">
                <p:stCondLst>
                  <p:cond evt="onClick" delay="0">
                    <p:tgtEl>
                      <p:spTgt spid="15363"/>
                    </p:tgtEl>
                  </p:cond>
                </p:stCondLst>
                <p:endSync evt="end" delay="0">
                  <p:rtn val="all"/>
                </p:endSync>
                <p:childTnLst>
                  <p:par>
                    <p:cTn id="11" fill="hold">
                      <p:stCondLst>
                        <p:cond delay="0"/>
                      </p:stCondLst>
                      <p:childTnLst>
                        <p:par>
                          <p:cTn id="12" fill="hold">
                            <p:stCondLst>
                              <p:cond delay="0"/>
                            </p:stCondLst>
                            <p:childTnLst>
                              <p:par>
                                <p:cTn id="13" presetID="2" presetClass="mediacall" presetSubtype="0" fill="hold" nodeType="clickEffect">
                                  <p:stCondLst>
                                    <p:cond delay="0"/>
                                  </p:stCondLst>
                                  <p:childTnLst>
                                    <p:cmd type="call" cmd="togglePause">
                                      <p:cBhvr>
                                        <p:cTn id="14" dur="1" fill="hold"/>
                                        <p:tgtEl>
                                          <p:spTgt spid="15363"/>
                                        </p:tgtEl>
                                      </p:cBhvr>
                                    </p:cmd>
                                  </p:childTnLst>
                                </p:cTn>
                              </p:par>
                            </p:childTnLst>
                          </p:cTn>
                        </p:par>
                      </p:childTnLst>
                    </p:cTn>
                  </p:par>
                </p:childTnLst>
              </p:cTn>
              <p:nextCondLst>
                <p:cond evt="onClick" delay="0">
                  <p:tgtEl>
                    <p:spTgt spid="15363"/>
                  </p:tgtEl>
                </p:cond>
              </p:nextCondLst>
            </p:seq>
            <p:video>
              <p:cMediaNode>
                <p:cTn id="15" fill="hold" display="0">
                  <p:stCondLst>
                    <p:cond delay="indefinite"/>
                  </p:stCondLst>
                  <p:endCondLst>
                    <p:cond evt="onNext" delay="0">
                      <p:tgtEl>
                        <p:sldTgt/>
                      </p:tgtEl>
                    </p:cond>
                    <p:cond evt="onPrev" delay="0">
                      <p:tgtEl>
                        <p:sldTgt/>
                      </p:tgtEl>
                    </p:cond>
                  </p:endCondLst>
                </p:cTn>
                <p:tgtEl>
                  <p:spTgt spid="15363"/>
                </p:tgtEl>
              </p:cMediaNode>
            </p:video>
            <p:audio>
              <p:cMediaNode>
                <p:cTn id="16" fill="hold" display="0">
                  <p:stCondLst>
                    <p:cond delay="indefinite"/>
                  </p:stCondLst>
                  <p:endCondLst>
                    <p:cond evt="onNext" delay="0">
                      <p:tgtEl>
                        <p:sldTgt/>
                      </p:tgtEl>
                    </p:cond>
                    <p:cond evt="onPrev" delay="0">
                      <p:tgtEl>
                        <p:sldTgt/>
                      </p:tgtEl>
                    </p:cond>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Content Placeholder 1"/>
          <p:cNvSpPr>
            <a:spLocks noGrp="1"/>
          </p:cNvSpPr>
          <p:nvPr>
            <p:ph idx="1"/>
          </p:nvPr>
        </p:nvSpPr>
        <p:spPr>
          <a:xfrm>
            <a:off x="457200" y="1341437"/>
            <a:ext cx="8229600" cy="4983163"/>
          </a:xfrm>
        </p:spPr>
        <p:txBody>
          <a:bodyPr anchor="t">
            <a:normAutofit fontScale="92500" lnSpcReduction="20000"/>
          </a:bodyPr>
          <a:lstStyle/>
          <a:p>
            <a:pPr marL="457200" indent="-457200" eaLnBrk="1" fontAlgn="auto" hangingPunct="1">
              <a:spcAft>
                <a:spcPts val="0"/>
              </a:spcAft>
              <a:buFont typeface="+mj-lt"/>
              <a:buAutoNum type="arabicPeriod"/>
              <a:defRPr/>
            </a:pPr>
            <a:r>
              <a:rPr lang="en-US" sz="2162" b="1" dirty="0" smtClean="0">
                <a:ea typeface="+mn-ea"/>
                <a:cs typeface="+mn-cs"/>
              </a:rPr>
              <a:t>Enter Music Sessions </a:t>
            </a:r>
            <a:r>
              <a:rPr lang="en-US" sz="2162" dirty="0" smtClean="0">
                <a:ea typeface="+mn-ea"/>
                <a:cs typeface="+mn-cs"/>
              </a:rPr>
              <a:t>= Notes $1 - $5 (can be increased)</a:t>
            </a:r>
          </a:p>
          <a:p>
            <a:pPr marL="806450" lvl="2" indent="-457200" eaLnBrk="1" fontAlgn="auto" hangingPunct="1">
              <a:spcBef>
                <a:spcPts val="2000"/>
              </a:spcBef>
              <a:spcAft>
                <a:spcPts val="0"/>
              </a:spcAft>
              <a:defRPr/>
            </a:pPr>
            <a:r>
              <a:rPr lang="en-US" sz="1405" dirty="0" smtClean="0"/>
              <a:t>Session Royalties amount  5% of each session earning goes to Admin </a:t>
            </a:r>
            <a:endParaRPr lang="en-US" sz="1405" dirty="0" smtClean="0">
              <a:ea typeface="+mn-ea"/>
            </a:endParaRPr>
          </a:p>
          <a:p>
            <a:pPr marL="457200" indent="-457200" eaLnBrk="1" fontAlgn="auto" hangingPunct="1">
              <a:spcAft>
                <a:spcPts val="0"/>
              </a:spcAft>
              <a:buFont typeface="+mj-lt"/>
              <a:buAutoNum type="arabicPeriod"/>
              <a:defRPr/>
            </a:pPr>
            <a:r>
              <a:rPr lang="en-US" sz="2162" b="1" dirty="0" smtClean="0">
                <a:ea typeface="+mn-ea"/>
                <a:cs typeface="+mn-cs"/>
              </a:rPr>
              <a:t>Musician Membership </a:t>
            </a:r>
            <a:r>
              <a:rPr lang="en-US" sz="2162" dirty="0" smtClean="0">
                <a:ea typeface="+mn-ea"/>
                <a:cs typeface="+mn-cs"/>
              </a:rPr>
              <a:t>= Credits $5.99 - $19.99 a month</a:t>
            </a:r>
          </a:p>
          <a:p>
            <a:pPr marL="800100" lvl="1" indent="-457200" eaLnBrk="1" fontAlgn="auto" hangingPunct="1">
              <a:spcAft>
                <a:spcPts val="0"/>
              </a:spcAft>
              <a:defRPr/>
            </a:pPr>
            <a:r>
              <a:rPr lang="en-US" sz="1400" dirty="0" smtClean="0">
                <a:ea typeface="+mn-ea"/>
              </a:rPr>
              <a:t>Ex: 1000 users </a:t>
            </a:r>
            <a:r>
              <a:rPr lang="en-US" sz="1400" dirty="0" err="1" smtClean="0">
                <a:ea typeface="+mn-ea"/>
              </a:rPr>
              <a:t>x</a:t>
            </a:r>
            <a:r>
              <a:rPr lang="en-US" sz="1400" dirty="0" smtClean="0">
                <a:ea typeface="+mn-ea"/>
              </a:rPr>
              <a:t> $5.99 = $5,500 a month</a:t>
            </a:r>
          </a:p>
          <a:p>
            <a:pPr marL="800100" lvl="1" indent="-457200" eaLnBrk="1" fontAlgn="auto" hangingPunct="1">
              <a:spcAft>
                <a:spcPts val="0"/>
              </a:spcAft>
              <a:defRPr/>
            </a:pPr>
            <a:r>
              <a:rPr lang="en-US" sz="1400" dirty="0" smtClean="0"/>
              <a:t>Ex: 1000 users </a:t>
            </a:r>
            <a:r>
              <a:rPr lang="en-US" sz="1400" dirty="0" err="1" smtClean="0"/>
              <a:t>x</a:t>
            </a:r>
            <a:r>
              <a:rPr lang="en-US" sz="1400" dirty="0" smtClean="0"/>
              <a:t> $19.99 = 19,990 a month</a:t>
            </a:r>
            <a:r>
              <a:rPr lang="en-US" sz="1400" dirty="0" smtClean="0">
                <a:ea typeface="+mn-ea"/>
              </a:rPr>
              <a:t> </a:t>
            </a:r>
          </a:p>
          <a:p>
            <a:pPr marL="457200" indent="-457200" eaLnBrk="1" fontAlgn="auto" hangingPunct="1">
              <a:spcAft>
                <a:spcPts val="0"/>
              </a:spcAft>
              <a:buFont typeface="+mj-lt"/>
              <a:buAutoNum type="arabicPeriod"/>
              <a:defRPr/>
            </a:pPr>
            <a:r>
              <a:rPr lang="en-US" sz="2162" b="1" dirty="0" smtClean="0">
                <a:ea typeface="+mn-ea"/>
                <a:cs typeface="+mn-cs"/>
              </a:rPr>
              <a:t>Artist Membership </a:t>
            </a:r>
            <a:r>
              <a:rPr lang="en-US" sz="2162" dirty="0" smtClean="0">
                <a:ea typeface="+mn-ea"/>
                <a:cs typeface="+mn-cs"/>
              </a:rPr>
              <a:t>= Upload Access $2.99 - $5.99 a month</a:t>
            </a:r>
          </a:p>
          <a:p>
            <a:pPr marL="800100" lvl="1" indent="-457200" eaLnBrk="1" fontAlgn="auto" hangingPunct="1">
              <a:spcAft>
                <a:spcPts val="0"/>
              </a:spcAft>
              <a:defRPr/>
            </a:pPr>
            <a:r>
              <a:rPr lang="en-US" sz="1400" dirty="0" smtClean="0"/>
              <a:t>Ex: 1000 users </a:t>
            </a:r>
            <a:r>
              <a:rPr lang="en-US" sz="1400" dirty="0" err="1" smtClean="0"/>
              <a:t>x</a:t>
            </a:r>
            <a:r>
              <a:rPr lang="en-US" sz="1400" dirty="0" smtClean="0"/>
              <a:t> $2.99 = $2,990 a month</a:t>
            </a:r>
          </a:p>
          <a:p>
            <a:pPr marL="800100" lvl="1" indent="-457200" eaLnBrk="1" fontAlgn="auto" hangingPunct="1">
              <a:spcAft>
                <a:spcPts val="0"/>
              </a:spcAft>
              <a:defRPr/>
            </a:pPr>
            <a:r>
              <a:rPr lang="en-US" sz="1400" dirty="0" smtClean="0"/>
              <a:t>Ex: 1000 users </a:t>
            </a:r>
            <a:r>
              <a:rPr lang="en-US" sz="1400" dirty="0" err="1" smtClean="0"/>
              <a:t>x</a:t>
            </a:r>
            <a:r>
              <a:rPr lang="en-US" sz="1400" dirty="0" smtClean="0"/>
              <a:t> $5.99 = $5,500 a month </a:t>
            </a:r>
            <a:endParaRPr lang="en-US" sz="2162" dirty="0" smtClean="0">
              <a:ea typeface="+mn-ea"/>
            </a:endParaRPr>
          </a:p>
          <a:p>
            <a:pPr marL="457200" indent="-457200" eaLnBrk="1" fontAlgn="auto" hangingPunct="1">
              <a:spcAft>
                <a:spcPts val="0"/>
              </a:spcAft>
              <a:buFont typeface="+mj-lt"/>
              <a:buAutoNum type="arabicPeriod"/>
              <a:defRPr/>
            </a:pPr>
            <a:r>
              <a:rPr lang="en-US" sz="2162" b="1" dirty="0" smtClean="0">
                <a:ea typeface="+mn-ea"/>
                <a:cs typeface="+mn-cs"/>
              </a:rPr>
              <a:t>New  Music Releases </a:t>
            </a:r>
            <a:r>
              <a:rPr lang="en-US" sz="2162" dirty="0" smtClean="0">
                <a:ea typeface="+mn-ea"/>
                <a:cs typeface="+mn-cs"/>
              </a:rPr>
              <a:t>= $1 - (Musician set price)   </a:t>
            </a:r>
          </a:p>
          <a:p>
            <a:pPr marL="457200" indent="-457200" eaLnBrk="1" fontAlgn="auto" hangingPunct="1">
              <a:spcAft>
                <a:spcPts val="0"/>
              </a:spcAft>
              <a:buFont typeface="+mj-lt"/>
              <a:buAutoNum type="arabicPeriod"/>
              <a:defRPr/>
            </a:pPr>
            <a:r>
              <a:rPr lang="en-US" sz="2162" b="1" dirty="0" smtClean="0">
                <a:ea typeface="+mn-ea"/>
                <a:cs typeface="+mn-cs"/>
              </a:rPr>
              <a:t>Music Sells </a:t>
            </a:r>
            <a:r>
              <a:rPr lang="en-US" sz="2162" dirty="0" smtClean="0">
                <a:ea typeface="+mn-ea"/>
                <a:cs typeface="+mn-cs"/>
              </a:rPr>
              <a:t>= $1 - (Artist set price) </a:t>
            </a:r>
            <a:endParaRPr lang="en-US" sz="2162" b="1" dirty="0" smtClean="0">
              <a:ea typeface="+mn-ea"/>
              <a:cs typeface="+mn-cs"/>
            </a:endParaRPr>
          </a:p>
          <a:p>
            <a:pPr marL="457200" indent="-457200" eaLnBrk="1" fontAlgn="auto" hangingPunct="1">
              <a:spcAft>
                <a:spcPts val="0"/>
              </a:spcAft>
              <a:buFont typeface="+mj-lt"/>
              <a:buAutoNum type="arabicPeriod"/>
              <a:defRPr/>
            </a:pPr>
            <a:r>
              <a:rPr lang="en-US" sz="2162" b="1" dirty="0" smtClean="0">
                <a:ea typeface="+mn-ea"/>
                <a:cs typeface="+mn-cs"/>
              </a:rPr>
              <a:t>Advertisement</a:t>
            </a:r>
            <a:r>
              <a:rPr lang="en-US" sz="2162" dirty="0" smtClean="0">
                <a:ea typeface="+mn-ea"/>
                <a:cs typeface="+mn-cs"/>
              </a:rPr>
              <a:t> = starting $50 a month</a:t>
            </a:r>
          </a:p>
          <a:p>
            <a:pPr marL="457200" indent="-457200" eaLnBrk="1" fontAlgn="auto" hangingPunct="1">
              <a:spcAft>
                <a:spcPts val="0"/>
              </a:spcAft>
              <a:buFont typeface="+mj-lt"/>
              <a:buAutoNum type="arabicPeriod"/>
              <a:defRPr/>
            </a:pPr>
            <a:r>
              <a:rPr lang="en-US" sz="2162" b="1" dirty="0" smtClean="0">
                <a:ea typeface="+mn-ea"/>
                <a:cs typeface="+mn-cs"/>
              </a:rPr>
              <a:t>Mobile sells </a:t>
            </a:r>
            <a:r>
              <a:rPr lang="en-US" sz="2162" dirty="0" smtClean="0">
                <a:ea typeface="+mn-ea"/>
                <a:cs typeface="+mn-cs"/>
              </a:rPr>
              <a:t>= 2.99 non members + memberships + sessions</a:t>
            </a:r>
          </a:p>
          <a:p>
            <a:pPr marL="457200" indent="-457200" eaLnBrk="1" fontAlgn="auto" hangingPunct="1">
              <a:spcAft>
                <a:spcPts val="0"/>
              </a:spcAft>
              <a:buFont typeface="+mj-lt"/>
              <a:buAutoNum type="arabicPeriod"/>
              <a:defRPr/>
            </a:pPr>
            <a:endParaRPr lang="en-US" sz="2162" dirty="0" smtClean="0">
              <a:ea typeface="+mn-ea"/>
              <a:cs typeface="+mn-cs"/>
            </a:endParaRPr>
          </a:p>
          <a:p>
            <a:pPr eaLnBrk="1" fontAlgn="auto" hangingPunct="1">
              <a:spcAft>
                <a:spcPts val="0"/>
              </a:spcAft>
              <a:buFont typeface="Wingdings" pitchFamily="2" charset="2"/>
              <a:buChar char="l"/>
              <a:defRPr/>
            </a:pPr>
            <a:endParaRPr lang="en-US" dirty="0" smtClean="0">
              <a:ea typeface="+mn-ea"/>
              <a:cs typeface="+mn-cs"/>
            </a:endParaRPr>
          </a:p>
          <a:p>
            <a:pPr eaLnBrk="1" fontAlgn="auto" hangingPunct="1">
              <a:spcAft>
                <a:spcPts val="0"/>
              </a:spcAft>
              <a:buFont typeface="Wingdings" pitchFamily="2" charset="2"/>
              <a:buChar char="l"/>
              <a:defRPr/>
            </a:pPr>
            <a:endParaRPr lang="en-US" dirty="0" smtClean="0">
              <a:ea typeface="+mn-ea"/>
              <a:cs typeface="+mn-cs"/>
            </a:endParaRPr>
          </a:p>
          <a:p>
            <a:pPr eaLnBrk="1" fontAlgn="auto" hangingPunct="1">
              <a:spcAft>
                <a:spcPts val="0"/>
              </a:spcAft>
              <a:buFont typeface="Wingdings" pitchFamily="2" charset="2"/>
              <a:buChar char="l"/>
              <a:defRPr/>
            </a:pPr>
            <a:endParaRPr lang="en-US" dirty="0">
              <a:ea typeface="+mn-ea"/>
              <a:cs typeface="+mn-cs"/>
            </a:endParaRPr>
          </a:p>
        </p:txBody>
      </p:sp>
      <p:sp>
        <p:nvSpPr>
          <p:cNvPr id="8" name="Title 2"/>
          <p:cNvSpPr>
            <a:spLocks noGrp="1"/>
          </p:cNvSpPr>
          <p:nvPr>
            <p:ph type="title"/>
          </p:nvPr>
        </p:nvSpPr>
        <p:spPr>
          <a:xfrm>
            <a:off x="381000" y="274638"/>
            <a:ext cx="8229600" cy="1143000"/>
          </a:xfrm>
        </p:spPr>
        <p:txBody>
          <a:bodyPr/>
          <a:lstStyle/>
          <a:p>
            <a:pPr algn="l" eaLnBrk="1" fontAlgn="auto" hangingPunct="1">
              <a:spcAft>
                <a:spcPts val="0"/>
              </a:spcAft>
              <a:defRPr/>
            </a:pPr>
            <a:r>
              <a:rPr lang="en-US" dirty="0" err="1" smtClean="0">
                <a:ea typeface="+mj-ea"/>
                <a:cs typeface="+mj-cs"/>
              </a:rPr>
              <a:t>Mussino</a:t>
            </a:r>
            <a:r>
              <a:rPr lang="en-US" dirty="0" smtClean="0">
                <a:ea typeface="+mj-ea"/>
                <a:cs typeface="+mj-cs"/>
              </a:rPr>
              <a:t> Revenue</a:t>
            </a:r>
            <a:endParaRPr lang="en-US" dirty="0">
              <a:ea typeface="+mj-ea"/>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Titre 1"/>
          <p:cNvSpPr>
            <a:spLocks/>
          </p:cNvSpPr>
          <p:nvPr/>
        </p:nvSpPr>
        <p:spPr bwMode="auto">
          <a:xfrm>
            <a:off x="304800" y="304800"/>
            <a:ext cx="8329613" cy="1143000"/>
          </a:xfrm>
          <a:prstGeom prst="rect">
            <a:avLst/>
          </a:prstGeom>
          <a:noFill/>
          <a:ln w="9525">
            <a:noFill/>
            <a:miter lim="800000"/>
            <a:headEnd/>
            <a:tailEnd/>
          </a:ln>
        </p:spPr>
        <p:txBody>
          <a:bodyPr anchor="ctr">
            <a:prstTxWarp prst="textNoShape">
              <a:avLst/>
            </a:prstTxWarp>
          </a:bodyPr>
          <a:lstStyle/>
          <a:p>
            <a:pPr algn="ctr"/>
            <a:r>
              <a:rPr lang="en-US" sz="4400">
                <a:solidFill>
                  <a:srgbClr val="404040"/>
                </a:solidFill>
              </a:rPr>
              <a:t>Build an Album</a:t>
            </a:r>
          </a:p>
          <a:p>
            <a:pPr algn="ctr"/>
            <a:r>
              <a:rPr lang="en-US" sz="2600">
                <a:solidFill>
                  <a:srgbClr val="404040"/>
                </a:solidFill>
              </a:rPr>
              <a:t>Coming Soon!</a:t>
            </a:r>
          </a:p>
        </p:txBody>
      </p:sp>
      <p:sp>
        <p:nvSpPr>
          <p:cNvPr id="35843" name="Rectangle 6"/>
          <p:cNvSpPr>
            <a:spLocks noChangeArrowheads="1"/>
          </p:cNvSpPr>
          <p:nvPr/>
        </p:nvSpPr>
        <p:spPr bwMode="auto">
          <a:xfrm>
            <a:off x="533400" y="2006600"/>
            <a:ext cx="8305800" cy="2124075"/>
          </a:xfrm>
          <a:prstGeom prst="rect">
            <a:avLst/>
          </a:prstGeom>
          <a:noFill/>
          <a:ln w="9525">
            <a:noFill/>
            <a:miter lim="800000"/>
            <a:headEnd/>
            <a:tailEnd/>
          </a:ln>
        </p:spPr>
        <p:txBody>
          <a:bodyPr anchor="ctr">
            <a:prstTxWarp prst="textNoShape">
              <a:avLst/>
            </a:prstTxWarp>
            <a:spAutoFit/>
          </a:bodyPr>
          <a:lstStyle/>
          <a:p>
            <a:pPr eaLnBrk="0" hangingPunct="0"/>
            <a:r>
              <a:rPr lang="en-US" sz="1900"/>
              <a:t>Songwriters will collobarate with Musician, sending message and searching</a:t>
            </a:r>
          </a:p>
          <a:p>
            <a:pPr eaLnBrk="0" hangingPunct="0"/>
            <a:r>
              <a:rPr lang="en-US" sz="1900"/>
              <a:t>close session archive for material. They have the option to chat on live cam, </a:t>
            </a:r>
          </a:p>
          <a:p>
            <a:pPr eaLnBrk="0" hangingPunct="0"/>
            <a:r>
              <a:rPr lang="en-US" sz="1900"/>
              <a:t>send messagers, or search close session. Once they have created an album and submit to Mussino Music Store for publish sells. We will use iTune approch for the unsigned talent market. Developing straight downloads to mobile devices.</a:t>
            </a:r>
          </a:p>
          <a:p>
            <a:pPr eaLnBrk="0" hangingPunct="0"/>
            <a:r>
              <a:rPr lang="en-US"/>
              <a:t>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Content Placeholder 1"/>
          <p:cNvSpPr>
            <a:spLocks noGrp="1"/>
          </p:cNvSpPr>
          <p:nvPr>
            <p:ph idx="1"/>
          </p:nvPr>
        </p:nvSpPr>
        <p:spPr>
          <a:xfrm>
            <a:off x="457200" y="1646237"/>
            <a:ext cx="8077200" cy="4525963"/>
          </a:xfrm>
        </p:spPr>
        <p:txBody>
          <a:bodyPr>
            <a:normAutofit fontScale="92500"/>
          </a:bodyPr>
          <a:lstStyle/>
          <a:p>
            <a:pPr eaLnBrk="1" hangingPunct="1">
              <a:defRPr/>
            </a:pPr>
            <a:r>
              <a:rPr lang="en-US" sz="1800" b="1" dirty="0" smtClean="0"/>
              <a:t>Paid </a:t>
            </a:r>
            <a:r>
              <a:rPr lang="en-US" sz="1800" b="1" dirty="0" err="1" smtClean="0"/>
              <a:t>Youtube</a:t>
            </a:r>
            <a:r>
              <a:rPr lang="en-US" sz="1800" b="1" dirty="0" smtClean="0"/>
              <a:t> Viewers create Videos about </a:t>
            </a:r>
            <a:r>
              <a:rPr lang="en-US" sz="1800" b="1" dirty="0" err="1" smtClean="0"/>
              <a:t>Mussino</a:t>
            </a:r>
            <a:endParaRPr lang="en-US" sz="1800" b="1" dirty="0" smtClean="0"/>
          </a:p>
          <a:p>
            <a:pPr eaLnBrk="1" hangingPunct="1">
              <a:defRPr/>
            </a:pPr>
            <a:r>
              <a:rPr lang="en-US" sz="1800" b="1" dirty="0" smtClean="0"/>
              <a:t>Admin manage 50 startup sessions</a:t>
            </a:r>
          </a:p>
          <a:p>
            <a:pPr eaLnBrk="1" hangingPunct="1">
              <a:defRPr/>
            </a:pPr>
            <a:r>
              <a:rPr lang="en-US" sz="1800" b="1" dirty="0" smtClean="0"/>
              <a:t>Admin loses 50 session to pay members (tell a friend) </a:t>
            </a:r>
          </a:p>
          <a:p>
            <a:pPr eaLnBrk="1" hangingPunct="1">
              <a:defRPr/>
            </a:pPr>
            <a:r>
              <a:rPr lang="en-US" sz="1800" b="1" dirty="0" smtClean="0"/>
              <a:t>Email Marketing</a:t>
            </a:r>
          </a:p>
          <a:p>
            <a:pPr eaLnBrk="1" hangingPunct="1">
              <a:defRPr/>
            </a:pPr>
            <a:r>
              <a:rPr lang="en-US" sz="1800" b="1" dirty="0" smtClean="0"/>
              <a:t>Connect with all Instrumental website selling music</a:t>
            </a:r>
          </a:p>
          <a:p>
            <a:pPr eaLnBrk="1" hangingPunct="1">
              <a:defRPr/>
            </a:pPr>
            <a:r>
              <a:rPr lang="en-US" sz="1800" b="1" dirty="0" smtClean="0"/>
              <a:t>Connect with all Music websites to advertise</a:t>
            </a:r>
          </a:p>
          <a:p>
            <a:pPr eaLnBrk="1" hangingPunct="1">
              <a:defRPr/>
            </a:pPr>
            <a:r>
              <a:rPr lang="en-US" sz="1800" b="1" dirty="0" smtClean="0"/>
              <a:t>Media PR</a:t>
            </a:r>
          </a:p>
          <a:p>
            <a:pPr eaLnBrk="1" hangingPunct="1">
              <a:defRPr/>
            </a:pPr>
            <a:r>
              <a:rPr lang="en-US" sz="1800" b="1" dirty="0" smtClean="0"/>
              <a:t>How to videos </a:t>
            </a:r>
          </a:p>
          <a:p>
            <a:pPr eaLnBrk="1" hangingPunct="1">
              <a:defRPr/>
            </a:pPr>
            <a:r>
              <a:rPr lang="en-US" sz="1800" b="1" dirty="0" smtClean="0"/>
              <a:t>Social Networking</a:t>
            </a:r>
          </a:p>
          <a:p>
            <a:pPr eaLnBrk="1" hangingPunct="1">
              <a:buFont typeface="Wingdings" charset="2"/>
              <a:buNone/>
              <a:defRPr/>
            </a:pPr>
            <a:endParaRPr lang="en-US" sz="1800" dirty="0"/>
          </a:p>
        </p:txBody>
      </p:sp>
      <p:sp>
        <p:nvSpPr>
          <p:cNvPr id="5" name="Title 2"/>
          <p:cNvSpPr>
            <a:spLocks noGrp="1"/>
          </p:cNvSpPr>
          <p:nvPr>
            <p:ph type="title"/>
          </p:nvPr>
        </p:nvSpPr>
        <p:spPr>
          <a:xfrm>
            <a:off x="457200" y="274638"/>
            <a:ext cx="8229600" cy="1143000"/>
          </a:xfrm>
        </p:spPr>
        <p:txBody>
          <a:bodyPr/>
          <a:lstStyle/>
          <a:p>
            <a:pPr eaLnBrk="1" hangingPunct="1">
              <a:defRPr/>
            </a:pPr>
            <a:r>
              <a:rPr lang="en-US" dirty="0" smtClean="0"/>
              <a:t>The Strategy</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2133600"/>
          <a:ext cx="8229600" cy="3337560"/>
        </p:xfrm>
        <a:graphic>
          <a:graphicData uri="http://schemas.openxmlformats.org/drawingml/2006/table">
            <a:tbl>
              <a:tblPr firstRow="1" bandRow="1">
                <a:effectLst>
                  <a:outerShdw blurRad="50800" dist="38100" dir="5400000">
                    <a:srgbClr val="000000">
                      <a:alpha val="43000"/>
                    </a:srgbClr>
                  </a:outerShdw>
                </a:effectLst>
                <a:tableStyleId>{5C22544A-7EE6-4342-B048-85BDC9FD1C3A}</a:tableStyleId>
              </a:tblPr>
              <a:tblGrid>
                <a:gridCol w="4114800"/>
                <a:gridCol w="4114800"/>
              </a:tblGrid>
              <a:tr h="370840">
                <a:tc>
                  <a:txBody>
                    <a:bodyPr/>
                    <a:lstStyle/>
                    <a:p>
                      <a:r>
                        <a:rPr lang="en-US" dirty="0" smtClean="0"/>
                        <a:t>Needs</a:t>
                      </a:r>
                      <a:endParaRPr lang="en-US" dirty="0"/>
                    </a:p>
                  </a:txBody>
                  <a:tcPr/>
                </a:tc>
                <a:tc>
                  <a:txBody>
                    <a:bodyPr/>
                    <a:lstStyle/>
                    <a:p>
                      <a:r>
                        <a:rPr lang="en-US" dirty="0" smtClean="0"/>
                        <a:t>Cost</a:t>
                      </a:r>
                      <a:endParaRPr lang="en-US" dirty="0"/>
                    </a:p>
                  </a:txBody>
                  <a:tcPr/>
                </a:tc>
              </a:tr>
              <a:tr h="370840">
                <a:tc>
                  <a:txBody>
                    <a:bodyPr/>
                    <a:lstStyle/>
                    <a:p>
                      <a:r>
                        <a:rPr lang="en-US" dirty="0" err="1" smtClean="0"/>
                        <a:t>Php</a:t>
                      </a:r>
                      <a:r>
                        <a:rPr lang="en-US" dirty="0" smtClean="0"/>
                        <a:t> Developers</a:t>
                      </a:r>
                      <a:endParaRPr lang="en-US" dirty="0"/>
                    </a:p>
                  </a:txBody>
                  <a:tcPr/>
                </a:tc>
                <a:tc>
                  <a:txBody>
                    <a:bodyPr/>
                    <a:lstStyle/>
                    <a:p>
                      <a:r>
                        <a:rPr lang="en-US" dirty="0" smtClean="0"/>
                        <a:t>$1,700</a:t>
                      </a:r>
                      <a:endParaRPr lang="en-US" dirty="0"/>
                    </a:p>
                  </a:txBody>
                  <a:tcPr/>
                </a:tc>
              </a:tr>
              <a:tr h="370840">
                <a:tc>
                  <a:txBody>
                    <a:bodyPr/>
                    <a:lstStyle/>
                    <a:p>
                      <a:r>
                        <a:rPr lang="en-US" dirty="0" smtClean="0"/>
                        <a:t>Mobile app</a:t>
                      </a:r>
                      <a:endParaRPr lang="en-US" dirty="0"/>
                    </a:p>
                  </a:txBody>
                  <a:tcPr/>
                </a:tc>
                <a:tc>
                  <a:txBody>
                    <a:bodyPr/>
                    <a:lstStyle/>
                    <a:p>
                      <a:r>
                        <a:rPr lang="en-US" dirty="0" smtClean="0"/>
                        <a:t>$7,000</a:t>
                      </a:r>
                      <a:endParaRPr lang="en-US" dirty="0"/>
                    </a:p>
                  </a:txBody>
                  <a:tcPr/>
                </a:tc>
              </a:tr>
              <a:tr h="370840">
                <a:tc>
                  <a:txBody>
                    <a:bodyPr/>
                    <a:lstStyle/>
                    <a:p>
                      <a:r>
                        <a:rPr lang="en-US" dirty="0" smtClean="0"/>
                        <a:t>Advertisement</a:t>
                      </a:r>
                      <a:endParaRPr lang="en-US" dirty="0"/>
                    </a:p>
                  </a:txBody>
                  <a:tcPr/>
                </a:tc>
                <a:tc>
                  <a:txBody>
                    <a:bodyPr/>
                    <a:lstStyle/>
                    <a:p>
                      <a:r>
                        <a:rPr lang="en-US" dirty="0" smtClean="0"/>
                        <a:t>$3,000</a:t>
                      </a:r>
                    </a:p>
                    <a:p>
                      <a:endParaRPr lang="en-US" dirty="0"/>
                    </a:p>
                  </a:txBody>
                  <a:tcPr/>
                </a:tc>
              </a:tr>
              <a:tr h="370840">
                <a:tc>
                  <a:txBody>
                    <a:bodyPr/>
                    <a:lstStyle/>
                    <a:p>
                      <a:r>
                        <a:rPr lang="en-US" dirty="0" smtClean="0"/>
                        <a:t>Press</a:t>
                      </a:r>
                      <a:endParaRPr lang="en-US" dirty="0"/>
                    </a:p>
                  </a:txBody>
                  <a:tcPr/>
                </a:tc>
                <a:tc>
                  <a:txBody>
                    <a:bodyPr/>
                    <a:lstStyle/>
                    <a:p>
                      <a:r>
                        <a:rPr lang="en-US" dirty="0" smtClean="0"/>
                        <a:t>$500</a:t>
                      </a:r>
                      <a:endParaRPr lang="en-US" dirty="0"/>
                    </a:p>
                  </a:txBody>
                  <a:tcPr/>
                </a:tc>
              </a:tr>
              <a:tr h="370840">
                <a:tc>
                  <a:txBody>
                    <a:bodyPr/>
                    <a:lstStyle/>
                    <a:p>
                      <a:r>
                        <a:rPr lang="en-US" dirty="0" smtClean="0"/>
                        <a:t>Social media </a:t>
                      </a:r>
                      <a:endParaRPr lang="en-US" dirty="0"/>
                    </a:p>
                  </a:txBody>
                  <a:tcPr/>
                </a:tc>
                <a:tc>
                  <a:txBody>
                    <a:bodyPr/>
                    <a:lstStyle/>
                    <a:p>
                      <a:r>
                        <a:rPr lang="en-US" dirty="0" smtClean="0"/>
                        <a:t>$100</a:t>
                      </a:r>
                      <a:endParaRPr lang="en-US" dirty="0"/>
                    </a:p>
                  </a:txBody>
                  <a:tcPr/>
                </a:tc>
              </a:tr>
              <a:tr h="370840">
                <a:tc>
                  <a:txBody>
                    <a:bodyPr/>
                    <a:lstStyle/>
                    <a:p>
                      <a:r>
                        <a:rPr lang="en-US" dirty="0" smtClean="0"/>
                        <a:t>Ad</a:t>
                      </a:r>
                      <a:r>
                        <a:rPr lang="en-US" baseline="0" dirty="0" smtClean="0"/>
                        <a:t> words &amp; SEO  </a:t>
                      </a:r>
                      <a:endParaRPr lang="en-US" dirty="0"/>
                    </a:p>
                  </a:txBody>
                  <a:tcPr/>
                </a:tc>
                <a:tc>
                  <a:txBody>
                    <a:bodyPr/>
                    <a:lstStyle/>
                    <a:p>
                      <a:r>
                        <a:rPr lang="en-US" dirty="0" smtClean="0"/>
                        <a:t>$500</a:t>
                      </a:r>
                      <a:endParaRPr lang="en-US" dirty="0"/>
                    </a:p>
                  </a:txBody>
                  <a:tcPr/>
                </a:tc>
              </a:tr>
              <a:tr h="370840">
                <a:tc>
                  <a:txBody>
                    <a:bodyPr/>
                    <a:lstStyle/>
                    <a:p>
                      <a:endParaRPr lang="en-US"/>
                    </a:p>
                  </a:txBody>
                  <a:tcPr/>
                </a:tc>
                <a:tc>
                  <a:txBody>
                    <a:bodyPr/>
                    <a:lstStyle/>
                    <a:p>
                      <a:endParaRPr lang="en-US" dirty="0"/>
                    </a:p>
                  </a:txBody>
                  <a:tcPr/>
                </a:tc>
              </a:tr>
              <a:tr h="370840">
                <a:tc>
                  <a:txBody>
                    <a:bodyPr/>
                    <a:lstStyle/>
                    <a:p>
                      <a:r>
                        <a:rPr lang="en-US" dirty="0" smtClean="0"/>
                        <a:t>Estimate</a:t>
                      </a:r>
                      <a:endParaRPr lang="en-US" dirty="0"/>
                    </a:p>
                  </a:txBody>
                  <a:tcPr/>
                </a:tc>
                <a:tc>
                  <a:txBody>
                    <a:bodyPr/>
                    <a:lstStyle/>
                    <a:p>
                      <a:r>
                        <a:rPr lang="en-US" dirty="0" smtClean="0"/>
                        <a:t>$</a:t>
                      </a:r>
                      <a:r>
                        <a:rPr lang="en-US" smtClean="0"/>
                        <a:t>12,800 6 </a:t>
                      </a:r>
                      <a:r>
                        <a:rPr lang="en-US" dirty="0" smtClean="0"/>
                        <a:t>months </a:t>
                      </a:r>
                      <a:r>
                        <a:rPr lang="en-US" smtClean="0"/>
                        <a:t>after $25,000</a:t>
                      </a:r>
                      <a:endParaRPr lang="en-US" dirty="0"/>
                    </a:p>
                  </a:txBody>
                  <a:tcPr/>
                </a:tc>
              </a:tr>
            </a:tbl>
          </a:graphicData>
        </a:graphic>
      </p:graphicFrame>
      <p:sp>
        <p:nvSpPr>
          <p:cNvPr id="6" name="Title 2"/>
          <p:cNvSpPr>
            <a:spLocks noGrp="1"/>
          </p:cNvSpPr>
          <p:nvPr>
            <p:ph type="title"/>
          </p:nvPr>
        </p:nvSpPr>
        <p:spPr>
          <a:xfrm>
            <a:off x="457200" y="274638"/>
            <a:ext cx="8229600" cy="1143000"/>
          </a:xfrm>
        </p:spPr>
        <p:txBody>
          <a:bodyPr/>
          <a:lstStyle/>
          <a:p>
            <a:pPr eaLnBrk="1" fontAlgn="auto" hangingPunct="1">
              <a:spcAft>
                <a:spcPts val="0"/>
              </a:spcAft>
              <a:defRPr/>
            </a:pPr>
            <a:r>
              <a:rPr lang="en-US" dirty="0" smtClean="0">
                <a:ea typeface="+mj-ea"/>
                <a:cs typeface="+mj-cs"/>
              </a:rPr>
              <a:t>Startup Expenses</a:t>
            </a:r>
            <a:endParaRPr lang="en-US" dirty="0">
              <a:ea typeface="+mj-ea"/>
              <a:cs typeface="+mj-c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2133600"/>
          <a:ext cx="8229600" cy="3337560"/>
        </p:xfrm>
        <a:graphic>
          <a:graphicData uri="http://schemas.openxmlformats.org/drawingml/2006/table">
            <a:tbl>
              <a:tblPr firstRow="1" bandRow="1">
                <a:effectLst>
                  <a:outerShdw blurRad="50800" dist="38100" dir="5400000">
                    <a:srgbClr val="000000">
                      <a:alpha val="43000"/>
                    </a:srgbClr>
                  </a:outerShdw>
                </a:effectLst>
                <a:tableStyleId>{5C22544A-7EE6-4342-B048-85BDC9FD1C3A}</a:tableStyleId>
              </a:tblPr>
              <a:tblGrid>
                <a:gridCol w="4114800"/>
                <a:gridCol w="4114800"/>
              </a:tblGrid>
              <a:tr h="370840">
                <a:tc>
                  <a:txBody>
                    <a:bodyPr/>
                    <a:lstStyle/>
                    <a:p>
                      <a:r>
                        <a:rPr lang="en-US" dirty="0" smtClean="0"/>
                        <a:t>Needs</a:t>
                      </a:r>
                      <a:endParaRPr lang="en-US" dirty="0"/>
                    </a:p>
                  </a:txBody>
                  <a:tcPr/>
                </a:tc>
                <a:tc>
                  <a:txBody>
                    <a:bodyPr/>
                    <a:lstStyle/>
                    <a:p>
                      <a:r>
                        <a:rPr lang="en-US" dirty="0" smtClean="0"/>
                        <a:t>Cost</a:t>
                      </a:r>
                      <a:endParaRPr lang="en-US" dirty="0"/>
                    </a:p>
                  </a:txBody>
                  <a:tcPr/>
                </a:tc>
              </a:tr>
              <a:tr h="370840">
                <a:tc>
                  <a:txBody>
                    <a:bodyPr/>
                    <a:lstStyle/>
                    <a:p>
                      <a:r>
                        <a:rPr lang="en-US" dirty="0" err="1" smtClean="0"/>
                        <a:t>Php</a:t>
                      </a:r>
                      <a:r>
                        <a:rPr lang="en-US" dirty="0" smtClean="0"/>
                        <a:t> Developers</a:t>
                      </a:r>
                      <a:endParaRPr lang="en-US" dirty="0"/>
                    </a:p>
                  </a:txBody>
                  <a:tcPr/>
                </a:tc>
                <a:tc>
                  <a:txBody>
                    <a:bodyPr/>
                    <a:lstStyle/>
                    <a:p>
                      <a:r>
                        <a:rPr lang="en-US" dirty="0" smtClean="0"/>
                        <a:t>$5,000</a:t>
                      </a:r>
                      <a:endParaRPr lang="en-US" dirty="0"/>
                    </a:p>
                  </a:txBody>
                  <a:tcPr/>
                </a:tc>
              </a:tr>
              <a:tr h="370840">
                <a:tc>
                  <a:txBody>
                    <a:bodyPr/>
                    <a:lstStyle/>
                    <a:p>
                      <a:r>
                        <a:rPr lang="en-US" dirty="0" smtClean="0"/>
                        <a:t>Mobile app</a:t>
                      </a:r>
                      <a:endParaRPr lang="en-US" dirty="0"/>
                    </a:p>
                  </a:txBody>
                  <a:tcPr/>
                </a:tc>
                <a:tc>
                  <a:txBody>
                    <a:bodyPr/>
                    <a:lstStyle/>
                    <a:p>
                      <a:r>
                        <a:rPr lang="en-US" dirty="0" smtClean="0"/>
                        <a:t>$10,000</a:t>
                      </a:r>
                      <a:endParaRPr lang="en-US" dirty="0"/>
                    </a:p>
                  </a:txBody>
                  <a:tcPr/>
                </a:tc>
              </a:tr>
              <a:tr h="370840">
                <a:tc>
                  <a:txBody>
                    <a:bodyPr/>
                    <a:lstStyle/>
                    <a:p>
                      <a:r>
                        <a:rPr lang="en-US" dirty="0" smtClean="0"/>
                        <a:t>Advertisement</a:t>
                      </a:r>
                      <a:endParaRPr lang="en-US" dirty="0"/>
                    </a:p>
                  </a:txBody>
                  <a:tcPr/>
                </a:tc>
                <a:tc>
                  <a:txBody>
                    <a:bodyPr/>
                    <a:lstStyle/>
                    <a:p>
                      <a:r>
                        <a:rPr lang="en-US" dirty="0" smtClean="0"/>
                        <a:t>$25,000</a:t>
                      </a:r>
                    </a:p>
                    <a:p>
                      <a:endParaRPr lang="en-US" dirty="0"/>
                    </a:p>
                  </a:txBody>
                  <a:tcPr/>
                </a:tc>
              </a:tr>
              <a:tr h="370840">
                <a:tc>
                  <a:txBody>
                    <a:bodyPr/>
                    <a:lstStyle/>
                    <a:p>
                      <a:r>
                        <a:rPr lang="en-US" dirty="0" smtClean="0"/>
                        <a:t>Press</a:t>
                      </a:r>
                      <a:endParaRPr lang="en-US" dirty="0"/>
                    </a:p>
                  </a:txBody>
                  <a:tcPr/>
                </a:tc>
                <a:tc>
                  <a:txBody>
                    <a:bodyPr/>
                    <a:lstStyle/>
                    <a:p>
                      <a:r>
                        <a:rPr lang="en-US" dirty="0" smtClean="0"/>
                        <a:t>$10,000</a:t>
                      </a:r>
                      <a:endParaRPr lang="en-US" dirty="0"/>
                    </a:p>
                  </a:txBody>
                  <a:tcPr/>
                </a:tc>
              </a:tr>
              <a:tr h="370840">
                <a:tc>
                  <a:txBody>
                    <a:bodyPr/>
                    <a:lstStyle/>
                    <a:p>
                      <a:r>
                        <a:rPr lang="en-US" dirty="0" smtClean="0"/>
                        <a:t>Social media </a:t>
                      </a:r>
                      <a:endParaRPr lang="en-US" dirty="0"/>
                    </a:p>
                  </a:txBody>
                  <a:tcPr/>
                </a:tc>
                <a:tc>
                  <a:txBody>
                    <a:bodyPr/>
                    <a:lstStyle/>
                    <a:p>
                      <a:r>
                        <a:rPr lang="en-US" dirty="0" smtClean="0"/>
                        <a:t>$250</a:t>
                      </a:r>
                      <a:endParaRPr lang="en-US" dirty="0"/>
                    </a:p>
                  </a:txBody>
                  <a:tcPr/>
                </a:tc>
              </a:tr>
              <a:tr h="370840">
                <a:tc>
                  <a:txBody>
                    <a:bodyPr/>
                    <a:lstStyle/>
                    <a:p>
                      <a:r>
                        <a:rPr lang="en-US" dirty="0" smtClean="0"/>
                        <a:t>Ad</a:t>
                      </a:r>
                      <a:r>
                        <a:rPr lang="en-US" baseline="0" dirty="0" smtClean="0"/>
                        <a:t> words &amp; SEO  </a:t>
                      </a:r>
                      <a:endParaRPr lang="en-US" dirty="0"/>
                    </a:p>
                  </a:txBody>
                  <a:tcPr/>
                </a:tc>
                <a:tc>
                  <a:txBody>
                    <a:bodyPr/>
                    <a:lstStyle/>
                    <a:p>
                      <a:r>
                        <a:rPr lang="en-US" dirty="0" smtClean="0"/>
                        <a:t>$10,000</a:t>
                      </a:r>
                      <a:endParaRPr lang="en-US" dirty="0"/>
                    </a:p>
                  </a:txBody>
                  <a:tcPr/>
                </a:tc>
              </a:tr>
              <a:tr h="370840">
                <a:tc>
                  <a:txBody>
                    <a:bodyPr/>
                    <a:lstStyle/>
                    <a:p>
                      <a:endParaRPr lang="en-US"/>
                    </a:p>
                  </a:txBody>
                  <a:tcPr/>
                </a:tc>
                <a:tc>
                  <a:txBody>
                    <a:bodyPr/>
                    <a:lstStyle/>
                    <a:p>
                      <a:endParaRPr lang="en-US" dirty="0"/>
                    </a:p>
                  </a:txBody>
                  <a:tcPr/>
                </a:tc>
              </a:tr>
              <a:tr h="370840">
                <a:tc>
                  <a:txBody>
                    <a:bodyPr/>
                    <a:lstStyle/>
                    <a:p>
                      <a:r>
                        <a:rPr lang="en-US" dirty="0" smtClean="0"/>
                        <a:t>Estimate</a:t>
                      </a:r>
                      <a:endParaRPr lang="en-US" dirty="0"/>
                    </a:p>
                  </a:txBody>
                  <a:tcPr/>
                </a:tc>
                <a:tc>
                  <a:txBody>
                    <a:bodyPr/>
                    <a:lstStyle/>
                    <a:p>
                      <a:r>
                        <a:rPr lang="en-US" dirty="0" smtClean="0"/>
                        <a:t>$60,250+  6 months </a:t>
                      </a:r>
                      <a:r>
                        <a:rPr lang="en-US" baseline="0" dirty="0" smtClean="0"/>
                        <a:t>after $120,000 </a:t>
                      </a:r>
                      <a:endParaRPr lang="en-US" dirty="0"/>
                    </a:p>
                  </a:txBody>
                  <a:tcPr/>
                </a:tc>
              </a:tr>
            </a:tbl>
          </a:graphicData>
        </a:graphic>
      </p:graphicFrame>
      <p:sp>
        <p:nvSpPr>
          <p:cNvPr id="6" name="Title 2"/>
          <p:cNvSpPr>
            <a:spLocks noGrp="1"/>
          </p:cNvSpPr>
          <p:nvPr>
            <p:ph type="title"/>
          </p:nvPr>
        </p:nvSpPr>
        <p:spPr>
          <a:xfrm>
            <a:off x="457200" y="274638"/>
            <a:ext cx="8229600" cy="1143000"/>
          </a:xfrm>
        </p:spPr>
        <p:txBody>
          <a:bodyPr/>
          <a:lstStyle/>
          <a:p>
            <a:pPr eaLnBrk="1" fontAlgn="auto" hangingPunct="1">
              <a:spcAft>
                <a:spcPts val="0"/>
              </a:spcAft>
              <a:defRPr/>
            </a:pPr>
            <a:r>
              <a:rPr lang="en-US" dirty="0" smtClean="0">
                <a:ea typeface="+mj-ea"/>
                <a:cs typeface="+mj-cs"/>
              </a:rPr>
              <a:t>Premium Expenses</a:t>
            </a:r>
            <a:endParaRPr lang="en-US" dirty="0">
              <a:ea typeface="+mj-ea"/>
              <a:cs typeface="+mj-c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Titre 1"/>
          <p:cNvSpPr>
            <a:spLocks/>
          </p:cNvSpPr>
          <p:nvPr/>
        </p:nvSpPr>
        <p:spPr bwMode="auto">
          <a:xfrm>
            <a:off x="533400" y="381000"/>
            <a:ext cx="8329613" cy="1143000"/>
          </a:xfrm>
          <a:prstGeom prst="rect">
            <a:avLst/>
          </a:prstGeom>
          <a:noFill/>
          <a:ln w="9525">
            <a:noFill/>
            <a:miter lim="800000"/>
            <a:headEnd/>
            <a:tailEnd/>
          </a:ln>
        </p:spPr>
        <p:txBody>
          <a:bodyPr anchor="ctr">
            <a:prstTxWarp prst="textNoShape">
              <a:avLst/>
            </a:prstTxWarp>
          </a:bodyPr>
          <a:lstStyle/>
          <a:p>
            <a:pPr algn="ctr"/>
            <a:r>
              <a:rPr lang="en-US" sz="4400">
                <a:solidFill>
                  <a:srgbClr val="404040"/>
                </a:solidFill>
              </a:rPr>
              <a:t>Empire Overview 2015</a:t>
            </a:r>
          </a:p>
        </p:txBody>
      </p:sp>
      <p:graphicFrame>
        <p:nvGraphicFramePr>
          <p:cNvPr id="6" name="Diagram 5"/>
          <p:cNvGraphicFramePr/>
          <p:nvPr/>
        </p:nvGraphicFramePr>
        <p:xfrm>
          <a:off x="1524000" y="1905000"/>
          <a:ext cx="6096000" cy="4064000"/>
        </p:xfrm>
        <a:graphic>
          <a:graphicData uri="http://schemas.openxmlformats.org/drawingml/2006/diagram">
            <a: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Titre 1"/>
          <p:cNvSpPr>
            <a:spLocks/>
          </p:cNvSpPr>
          <p:nvPr/>
        </p:nvSpPr>
        <p:spPr bwMode="auto">
          <a:xfrm>
            <a:off x="228600" y="76200"/>
            <a:ext cx="4267200" cy="1143000"/>
          </a:xfrm>
          <a:prstGeom prst="rect">
            <a:avLst/>
          </a:prstGeom>
          <a:noFill/>
          <a:ln w="9525">
            <a:noFill/>
            <a:miter lim="800000"/>
            <a:headEnd/>
            <a:tailEnd/>
          </a:ln>
        </p:spPr>
        <p:txBody>
          <a:bodyPr anchor="ctr">
            <a:prstTxWarp prst="textNoShape">
              <a:avLst/>
            </a:prstTxWarp>
          </a:bodyPr>
          <a:lstStyle/>
          <a:p>
            <a:r>
              <a:rPr lang="fr-CA" sz="4400">
                <a:solidFill>
                  <a:srgbClr val="404040"/>
                </a:solidFill>
              </a:rPr>
              <a:t>The Concept</a:t>
            </a:r>
            <a:endParaRPr lang="fr-FR" sz="4400">
              <a:solidFill>
                <a:srgbClr val="404040"/>
              </a:solidFill>
            </a:endParaRPr>
          </a:p>
        </p:txBody>
      </p:sp>
      <p:sp>
        <p:nvSpPr>
          <p:cNvPr id="17411" name="Espace réservé du contenu 2"/>
          <p:cNvSpPr>
            <a:spLocks/>
          </p:cNvSpPr>
          <p:nvPr/>
        </p:nvSpPr>
        <p:spPr bwMode="auto">
          <a:xfrm>
            <a:off x="304800" y="2133600"/>
            <a:ext cx="5334000" cy="4419600"/>
          </a:xfrm>
          <a:prstGeom prst="rect">
            <a:avLst/>
          </a:prstGeom>
          <a:noFill/>
          <a:ln w="9525">
            <a:noFill/>
            <a:miter lim="800000"/>
            <a:headEnd/>
            <a:tailEnd/>
          </a:ln>
        </p:spPr>
        <p:txBody>
          <a:bodyPr>
            <a:prstTxWarp prst="textNoShape">
              <a:avLst/>
            </a:prstTxWarp>
          </a:bodyPr>
          <a:lstStyle/>
          <a:p>
            <a:pPr marL="342900" indent="-342900">
              <a:spcBef>
                <a:spcPct val="20000"/>
              </a:spcBef>
              <a:buFontTx/>
              <a:buChar char="•"/>
            </a:pPr>
            <a:r>
              <a:rPr lang="en-US" sz="2000">
                <a:solidFill>
                  <a:srgbClr val="404040"/>
                </a:solidFill>
              </a:rPr>
              <a:t>Musician create and upload an Instrumental that can last 1 to 7 days</a:t>
            </a:r>
          </a:p>
          <a:p>
            <a:pPr marL="342900" indent="-342900">
              <a:spcBef>
                <a:spcPct val="20000"/>
              </a:spcBef>
              <a:buFontTx/>
              <a:buChar char="•"/>
            </a:pPr>
            <a:r>
              <a:rPr lang="en-US" sz="2000">
                <a:solidFill>
                  <a:srgbClr val="404040"/>
                </a:solidFill>
              </a:rPr>
              <a:t>Artists search for Instrumentals; enter a session and post written lyrics, uploaded video, or audio files.</a:t>
            </a:r>
          </a:p>
          <a:p>
            <a:pPr marL="342900" indent="-342900">
              <a:spcBef>
                <a:spcPct val="20000"/>
              </a:spcBef>
              <a:buFontTx/>
              <a:buChar char="•"/>
            </a:pPr>
            <a:r>
              <a:rPr lang="en-US" sz="2000">
                <a:solidFill>
                  <a:srgbClr val="404040"/>
                </a:solidFill>
              </a:rPr>
              <a:t>Judges will listen and vote on the most talented artist. Anybody can be a Judge.</a:t>
            </a:r>
          </a:p>
          <a:p>
            <a:pPr marL="342900" indent="-342900">
              <a:spcBef>
                <a:spcPct val="20000"/>
              </a:spcBef>
              <a:buFontTx/>
              <a:buChar char="•"/>
            </a:pPr>
            <a:r>
              <a:rPr lang="en-US" sz="2000">
                <a:solidFill>
                  <a:srgbClr val="404040"/>
                </a:solidFill>
              </a:rPr>
              <a:t>The Royalty amount will be divided between the Musician and the artist (songwriter) who has the most votes.</a:t>
            </a:r>
          </a:p>
          <a:p>
            <a:pPr marL="342900" indent="-342900">
              <a:spcBef>
                <a:spcPct val="20000"/>
              </a:spcBef>
              <a:buFontTx/>
              <a:buChar char="•"/>
            </a:pPr>
            <a:endParaRPr lang="en-US" sz="2000">
              <a:solidFill>
                <a:srgbClr val="404040"/>
              </a:solidFill>
            </a:endParaRPr>
          </a:p>
        </p:txBody>
      </p:sp>
      <p:pic>
        <p:nvPicPr>
          <p:cNvPr id="17412" name="Picture 7" descr="mussino_homepage.psd"/>
          <p:cNvPicPr>
            <a:picLocks noChangeAspect="1"/>
          </p:cNvPicPr>
          <p:nvPr/>
        </p:nvPicPr>
        <p:blipFill>
          <a:blip r:embed="rId3"/>
          <a:srcRect/>
          <a:stretch>
            <a:fillRect/>
          </a:stretch>
        </p:blipFill>
        <p:spPr bwMode="auto">
          <a:xfrm>
            <a:off x="5913438" y="76200"/>
            <a:ext cx="3078162" cy="6705600"/>
          </a:xfrm>
          <a:prstGeom prst="rect">
            <a:avLst/>
          </a:prstGeom>
          <a:noFill/>
          <a:ln w="9525">
            <a:noFill/>
            <a:miter lim="800000"/>
            <a:headEnd/>
            <a:tailEnd/>
          </a:ln>
        </p:spPr>
      </p:pic>
      <p:sp>
        <p:nvSpPr>
          <p:cNvPr id="17413" name="TextBox 4"/>
          <p:cNvSpPr txBox="1">
            <a:spLocks noChangeArrowheads="1"/>
          </p:cNvSpPr>
          <p:nvPr/>
        </p:nvSpPr>
        <p:spPr bwMode="auto">
          <a:xfrm>
            <a:off x="295275" y="1143000"/>
            <a:ext cx="5114925" cy="646113"/>
          </a:xfrm>
          <a:prstGeom prst="rect">
            <a:avLst/>
          </a:prstGeom>
          <a:noFill/>
          <a:ln w="9525">
            <a:noFill/>
            <a:miter lim="800000"/>
            <a:headEnd/>
            <a:tailEnd/>
          </a:ln>
        </p:spPr>
        <p:txBody>
          <a:bodyPr wrap="none">
            <a:prstTxWarp prst="textNoShape">
              <a:avLst/>
            </a:prstTxWarp>
            <a:spAutoFit/>
          </a:bodyPr>
          <a:lstStyle/>
          <a:p>
            <a:r>
              <a:rPr lang="en-US"/>
              <a:t>Musicians create sessions and Singwriters will</a:t>
            </a:r>
          </a:p>
          <a:p>
            <a:r>
              <a:rPr lang="en-US"/>
              <a:t>ENTER A SESSION to earn PAID ROYALTIES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Titre 1"/>
          <p:cNvSpPr>
            <a:spLocks/>
          </p:cNvSpPr>
          <p:nvPr/>
        </p:nvSpPr>
        <p:spPr bwMode="auto">
          <a:xfrm>
            <a:off x="228600" y="-76200"/>
            <a:ext cx="4495800" cy="1143000"/>
          </a:xfrm>
          <a:prstGeom prst="rect">
            <a:avLst/>
          </a:prstGeom>
          <a:noFill/>
          <a:ln w="9525">
            <a:noFill/>
            <a:miter lim="800000"/>
            <a:headEnd/>
            <a:tailEnd/>
          </a:ln>
        </p:spPr>
        <p:txBody>
          <a:bodyPr anchor="ctr">
            <a:prstTxWarp prst="textNoShape">
              <a:avLst/>
            </a:prstTxWarp>
          </a:bodyPr>
          <a:lstStyle/>
          <a:p>
            <a:r>
              <a:rPr lang="fr-CA" sz="4400">
                <a:solidFill>
                  <a:srgbClr val="404040"/>
                </a:solidFill>
              </a:rPr>
              <a:t>Studio Account</a:t>
            </a:r>
            <a:endParaRPr lang="fr-FR" sz="4400">
              <a:solidFill>
                <a:srgbClr val="404040"/>
              </a:solidFill>
            </a:endParaRPr>
          </a:p>
        </p:txBody>
      </p:sp>
      <p:sp>
        <p:nvSpPr>
          <p:cNvPr id="19459" name="Espace réservé du contenu 2"/>
          <p:cNvSpPr>
            <a:spLocks/>
          </p:cNvSpPr>
          <p:nvPr/>
        </p:nvSpPr>
        <p:spPr bwMode="auto">
          <a:xfrm>
            <a:off x="304800" y="914400"/>
            <a:ext cx="5105400" cy="5486400"/>
          </a:xfrm>
          <a:prstGeom prst="rect">
            <a:avLst/>
          </a:prstGeom>
          <a:noFill/>
          <a:ln w="9525">
            <a:noFill/>
            <a:miter lim="800000"/>
            <a:headEnd/>
            <a:tailEnd/>
          </a:ln>
        </p:spPr>
        <p:txBody>
          <a:bodyPr>
            <a:prstTxWarp prst="textNoShape">
              <a:avLst/>
            </a:prstTxWarp>
          </a:bodyPr>
          <a:lstStyle/>
          <a:p>
            <a:pPr marL="457200" indent="-457200">
              <a:spcBef>
                <a:spcPct val="20000"/>
              </a:spcBef>
              <a:buFont typeface="Corbel" charset="0"/>
              <a:buAutoNum type="arabicPeriod"/>
            </a:pPr>
            <a:r>
              <a:rPr lang="en-US" sz="2000">
                <a:solidFill>
                  <a:srgbClr val="404040"/>
                </a:solidFill>
              </a:rPr>
              <a:t>Musician area features</a:t>
            </a:r>
          </a:p>
          <a:p>
            <a:pPr marL="914400" lvl="1" indent="-457200">
              <a:spcBef>
                <a:spcPct val="20000"/>
              </a:spcBef>
              <a:buFont typeface="Arial" charset="0"/>
              <a:buChar char="•"/>
            </a:pPr>
            <a:r>
              <a:rPr lang="en-US" sz="1500">
                <a:solidFill>
                  <a:srgbClr val="404040"/>
                </a:solidFill>
              </a:rPr>
              <a:t>Create New Session</a:t>
            </a:r>
          </a:p>
          <a:p>
            <a:pPr marL="914400" lvl="1" indent="-457200">
              <a:spcBef>
                <a:spcPct val="20000"/>
              </a:spcBef>
              <a:buFont typeface="Arial" charset="0"/>
              <a:buChar char="•"/>
            </a:pPr>
            <a:r>
              <a:rPr lang="en-US" sz="1500">
                <a:solidFill>
                  <a:srgbClr val="404040"/>
                </a:solidFill>
              </a:rPr>
              <a:t>Create Music Store</a:t>
            </a:r>
          </a:p>
          <a:p>
            <a:pPr marL="914400" lvl="1" indent="-457200">
              <a:spcBef>
                <a:spcPct val="20000"/>
              </a:spcBef>
              <a:buFont typeface="Arial" charset="0"/>
              <a:buChar char="•"/>
            </a:pPr>
            <a:r>
              <a:rPr lang="en-US" sz="1500">
                <a:solidFill>
                  <a:srgbClr val="404040"/>
                </a:solidFill>
              </a:rPr>
              <a:t>View Chart</a:t>
            </a:r>
          </a:p>
          <a:p>
            <a:pPr marL="914400" lvl="1" indent="-457200">
              <a:spcBef>
                <a:spcPct val="20000"/>
              </a:spcBef>
              <a:buFont typeface="Arial" charset="0"/>
              <a:buChar char="•"/>
            </a:pPr>
            <a:r>
              <a:rPr lang="en-US" sz="1500">
                <a:solidFill>
                  <a:srgbClr val="404040"/>
                </a:solidFill>
              </a:rPr>
              <a:t>Buy Credits Upgraded</a:t>
            </a:r>
          </a:p>
          <a:p>
            <a:pPr marL="914400" lvl="1" indent="-457200">
              <a:spcBef>
                <a:spcPct val="20000"/>
              </a:spcBef>
              <a:buFont typeface="Arial" charset="0"/>
              <a:buChar char="•"/>
            </a:pPr>
            <a:r>
              <a:rPr lang="en-US" sz="1500">
                <a:solidFill>
                  <a:srgbClr val="404040"/>
                </a:solidFill>
              </a:rPr>
              <a:t>Track Sessions</a:t>
            </a:r>
          </a:p>
          <a:p>
            <a:pPr marL="914400" lvl="1" indent="-457200">
              <a:spcBef>
                <a:spcPct val="20000"/>
              </a:spcBef>
              <a:buFont typeface="Arial" charset="0"/>
              <a:buChar char="•"/>
            </a:pPr>
            <a:r>
              <a:rPr lang="en-US" sz="1500">
                <a:solidFill>
                  <a:srgbClr val="404040"/>
                </a:solidFill>
              </a:rPr>
              <a:t>Earn Royalties</a:t>
            </a:r>
          </a:p>
          <a:p>
            <a:pPr marL="914400" lvl="1" indent="-457200">
              <a:spcBef>
                <a:spcPct val="20000"/>
              </a:spcBef>
              <a:buFont typeface="Arial" charset="0"/>
              <a:buChar char="•"/>
            </a:pPr>
            <a:r>
              <a:rPr lang="en-US" sz="1500">
                <a:solidFill>
                  <a:srgbClr val="404040"/>
                </a:solidFill>
              </a:rPr>
              <a:t>Collabate friend list</a:t>
            </a:r>
          </a:p>
          <a:p>
            <a:pPr marL="914400" lvl="1" indent="-457200">
              <a:spcBef>
                <a:spcPct val="20000"/>
              </a:spcBef>
              <a:buFont typeface="Arial" charset="0"/>
              <a:buChar char="•"/>
            </a:pPr>
            <a:r>
              <a:rPr lang="en-US" sz="1500">
                <a:solidFill>
                  <a:srgbClr val="404040"/>
                </a:solidFill>
              </a:rPr>
              <a:t>Build an album (Coming soon)</a:t>
            </a:r>
          </a:p>
          <a:p>
            <a:pPr marL="914400" lvl="1" indent="-457200">
              <a:spcBef>
                <a:spcPct val="20000"/>
              </a:spcBef>
              <a:buFont typeface="Arial" charset="0"/>
              <a:buChar char="•"/>
            </a:pPr>
            <a:endParaRPr lang="en-US" sz="1400">
              <a:solidFill>
                <a:srgbClr val="404040"/>
              </a:solidFill>
            </a:endParaRPr>
          </a:p>
          <a:p>
            <a:pPr marL="457200" indent="-457200">
              <a:spcBef>
                <a:spcPct val="20000"/>
              </a:spcBef>
              <a:buFont typeface="Corbel" charset="0"/>
              <a:buAutoNum type="arabicPeriod"/>
            </a:pPr>
            <a:r>
              <a:rPr lang="en-US" sz="2000">
                <a:solidFill>
                  <a:srgbClr val="404040"/>
                </a:solidFill>
              </a:rPr>
              <a:t>Songwriters area features</a:t>
            </a:r>
          </a:p>
          <a:p>
            <a:pPr marL="914400" lvl="1" indent="-457200">
              <a:spcBef>
                <a:spcPct val="20000"/>
              </a:spcBef>
              <a:buFont typeface="Arial" charset="0"/>
              <a:buChar char="•"/>
            </a:pPr>
            <a:r>
              <a:rPr lang="en-US" sz="1500">
                <a:solidFill>
                  <a:srgbClr val="404040"/>
                </a:solidFill>
              </a:rPr>
              <a:t>Enter Session</a:t>
            </a:r>
          </a:p>
          <a:p>
            <a:pPr marL="914400" lvl="1" indent="-457200">
              <a:spcBef>
                <a:spcPct val="20000"/>
              </a:spcBef>
              <a:buFont typeface="Arial" charset="0"/>
              <a:buChar char="•"/>
            </a:pPr>
            <a:r>
              <a:rPr lang="en-US" sz="1500">
                <a:solidFill>
                  <a:srgbClr val="404040"/>
                </a:solidFill>
              </a:rPr>
              <a:t>Sell Music Store (Coming soon)</a:t>
            </a:r>
          </a:p>
          <a:p>
            <a:pPr marL="914400" lvl="1" indent="-457200">
              <a:spcBef>
                <a:spcPct val="20000"/>
              </a:spcBef>
              <a:buFont typeface="Arial" charset="0"/>
              <a:buChar char="•"/>
            </a:pPr>
            <a:r>
              <a:rPr lang="en-US" sz="1500">
                <a:solidFill>
                  <a:srgbClr val="404040"/>
                </a:solidFill>
              </a:rPr>
              <a:t>Build an album (Coming soon)</a:t>
            </a:r>
          </a:p>
          <a:p>
            <a:pPr marL="914400" lvl="1" indent="-457200">
              <a:spcBef>
                <a:spcPct val="20000"/>
              </a:spcBef>
              <a:buFont typeface="Arial" charset="0"/>
              <a:buChar char="•"/>
            </a:pPr>
            <a:r>
              <a:rPr lang="en-US" sz="1500">
                <a:solidFill>
                  <a:srgbClr val="404040"/>
                </a:solidFill>
              </a:rPr>
              <a:t>View Chart</a:t>
            </a:r>
          </a:p>
          <a:p>
            <a:pPr marL="914400" lvl="1" indent="-457200">
              <a:spcBef>
                <a:spcPct val="20000"/>
              </a:spcBef>
              <a:buFont typeface="Arial" charset="0"/>
              <a:buChar char="•"/>
            </a:pPr>
            <a:r>
              <a:rPr lang="en-US" sz="1500">
                <a:solidFill>
                  <a:srgbClr val="404040"/>
                </a:solidFill>
              </a:rPr>
              <a:t>Buy Notes</a:t>
            </a:r>
          </a:p>
          <a:p>
            <a:pPr marL="914400" lvl="1" indent="-457200">
              <a:spcBef>
                <a:spcPct val="20000"/>
              </a:spcBef>
              <a:buFont typeface="Arial" charset="0"/>
              <a:buChar char="•"/>
            </a:pPr>
            <a:r>
              <a:rPr lang="en-US" sz="1500">
                <a:solidFill>
                  <a:srgbClr val="404040"/>
                </a:solidFill>
              </a:rPr>
              <a:t>Track Sessions</a:t>
            </a:r>
          </a:p>
          <a:p>
            <a:pPr marL="914400" lvl="1" indent="-457200">
              <a:spcBef>
                <a:spcPct val="20000"/>
              </a:spcBef>
              <a:buFont typeface="Arial" charset="0"/>
              <a:buChar char="•"/>
            </a:pPr>
            <a:r>
              <a:rPr lang="en-US" sz="1500">
                <a:solidFill>
                  <a:srgbClr val="404040"/>
                </a:solidFill>
              </a:rPr>
              <a:t>Earn Royalties</a:t>
            </a:r>
          </a:p>
          <a:p>
            <a:pPr marL="914400" lvl="1" indent="-457200">
              <a:spcBef>
                <a:spcPct val="20000"/>
              </a:spcBef>
              <a:buFont typeface="Arial" charset="0"/>
              <a:buChar char="•"/>
            </a:pPr>
            <a:r>
              <a:rPr lang="en-US" sz="1500">
                <a:solidFill>
                  <a:srgbClr val="404040"/>
                </a:solidFill>
              </a:rPr>
              <a:t>Collabate friend list</a:t>
            </a:r>
          </a:p>
          <a:p>
            <a:pPr marL="914400" lvl="1" indent="-457200">
              <a:spcBef>
                <a:spcPct val="20000"/>
              </a:spcBef>
              <a:buFont typeface="Arial" charset="0"/>
              <a:buChar char="•"/>
            </a:pPr>
            <a:r>
              <a:rPr lang="en-US" sz="1500">
                <a:solidFill>
                  <a:srgbClr val="404040"/>
                </a:solidFill>
              </a:rPr>
              <a:t>Access audio and video sessions</a:t>
            </a:r>
          </a:p>
          <a:p>
            <a:pPr marL="914400" lvl="1" indent="-457200">
              <a:spcBef>
                <a:spcPct val="20000"/>
              </a:spcBef>
            </a:pPr>
            <a:endParaRPr lang="en-US" sz="1400">
              <a:solidFill>
                <a:srgbClr val="404040"/>
              </a:solidFill>
            </a:endParaRPr>
          </a:p>
        </p:txBody>
      </p:sp>
      <p:pic>
        <p:nvPicPr>
          <p:cNvPr id="19460" name="Picture 9" descr="Profile (20120508).png"/>
          <p:cNvPicPr>
            <a:picLocks noChangeAspect="1"/>
          </p:cNvPicPr>
          <p:nvPr/>
        </p:nvPicPr>
        <p:blipFill>
          <a:blip r:embed="rId3"/>
          <a:srcRect/>
          <a:stretch>
            <a:fillRect/>
          </a:stretch>
        </p:blipFill>
        <p:spPr bwMode="auto">
          <a:xfrm>
            <a:off x="5562600" y="457200"/>
            <a:ext cx="3505200" cy="58674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Titre 1"/>
          <p:cNvSpPr>
            <a:spLocks/>
          </p:cNvSpPr>
          <p:nvPr/>
        </p:nvSpPr>
        <p:spPr bwMode="auto">
          <a:xfrm>
            <a:off x="228600" y="228600"/>
            <a:ext cx="4495800" cy="1143000"/>
          </a:xfrm>
          <a:prstGeom prst="rect">
            <a:avLst/>
          </a:prstGeom>
          <a:noFill/>
          <a:ln w="9525">
            <a:noFill/>
            <a:miter lim="800000"/>
            <a:headEnd/>
            <a:tailEnd/>
          </a:ln>
        </p:spPr>
        <p:txBody>
          <a:bodyPr anchor="ctr">
            <a:prstTxWarp prst="textNoShape">
              <a:avLst/>
            </a:prstTxWarp>
          </a:bodyPr>
          <a:lstStyle/>
          <a:p>
            <a:r>
              <a:rPr lang="fr-CA" sz="4400">
                <a:solidFill>
                  <a:srgbClr val="404040"/>
                </a:solidFill>
              </a:rPr>
              <a:t>Enter Session</a:t>
            </a:r>
            <a:endParaRPr lang="fr-FR" sz="4400">
              <a:solidFill>
                <a:srgbClr val="404040"/>
              </a:solidFill>
            </a:endParaRPr>
          </a:p>
        </p:txBody>
      </p:sp>
      <p:sp>
        <p:nvSpPr>
          <p:cNvPr id="21507" name="Espace réservé du contenu 2"/>
          <p:cNvSpPr>
            <a:spLocks/>
          </p:cNvSpPr>
          <p:nvPr/>
        </p:nvSpPr>
        <p:spPr bwMode="auto">
          <a:xfrm>
            <a:off x="304800" y="4648200"/>
            <a:ext cx="3810000" cy="1752600"/>
          </a:xfrm>
          <a:prstGeom prst="rect">
            <a:avLst/>
          </a:prstGeom>
          <a:noFill/>
          <a:ln w="9525">
            <a:noFill/>
            <a:miter lim="800000"/>
            <a:headEnd/>
            <a:tailEnd/>
          </a:ln>
        </p:spPr>
        <p:txBody>
          <a:bodyPr>
            <a:prstTxWarp prst="textNoShape">
              <a:avLst/>
            </a:prstTxWarp>
          </a:bodyPr>
          <a:lstStyle/>
          <a:p>
            <a:pPr marL="457200" indent="-457200">
              <a:spcBef>
                <a:spcPct val="20000"/>
              </a:spcBef>
              <a:buFont typeface="Corbel" charset="0"/>
              <a:buAutoNum type="arabicPeriod"/>
            </a:pPr>
            <a:r>
              <a:rPr lang="en-US" sz="2000">
                <a:solidFill>
                  <a:srgbClr val="404040"/>
                </a:solidFill>
              </a:rPr>
              <a:t>Artist (Songwriter) area</a:t>
            </a:r>
          </a:p>
          <a:p>
            <a:pPr marL="914400" lvl="1" indent="-457200">
              <a:spcBef>
                <a:spcPct val="20000"/>
              </a:spcBef>
              <a:buFont typeface="Arial" charset="0"/>
              <a:buChar char="•"/>
            </a:pPr>
            <a:r>
              <a:rPr lang="en-US" sz="1500">
                <a:solidFill>
                  <a:srgbClr val="404040"/>
                </a:solidFill>
              </a:rPr>
              <a:t>Text session free</a:t>
            </a:r>
          </a:p>
          <a:p>
            <a:pPr marL="914400" lvl="1" indent="-457200">
              <a:spcBef>
                <a:spcPct val="20000"/>
              </a:spcBef>
              <a:buFont typeface="Arial" charset="0"/>
              <a:buChar char="•"/>
            </a:pPr>
            <a:r>
              <a:rPr lang="en-US" sz="1500">
                <a:solidFill>
                  <a:srgbClr val="404040"/>
                </a:solidFill>
              </a:rPr>
              <a:t>Audio session (fee)</a:t>
            </a:r>
          </a:p>
          <a:p>
            <a:pPr marL="914400" lvl="1" indent="-457200">
              <a:spcBef>
                <a:spcPct val="20000"/>
              </a:spcBef>
              <a:buFont typeface="Arial" charset="0"/>
              <a:buChar char="•"/>
            </a:pPr>
            <a:r>
              <a:rPr lang="en-US" sz="1500">
                <a:solidFill>
                  <a:srgbClr val="404040"/>
                </a:solidFill>
              </a:rPr>
              <a:t>Video session (fee)</a:t>
            </a:r>
          </a:p>
          <a:p>
            <a:pPr marL="914400" lvl="1" indent="-457200">
              <a:spcBef>
                <a:spcPct val="20000"/>
              </a:spcBef>
            </a:pPr>
            <a:endParaRPr lang="en-US" sz="1400">
              <a:solidFill>
                <a:srgbClr val="404040"/>
              </a:solidFill>
            </a:endParaRPr>
          </a:p>
        </p:txBody>
      </p:sp>
      <p:pic>
        <p:nvPicPr>
          <p:cNvPr id="21508" name="Picture 4" descr="Create Session.png"/>
          <p:cNvPicPr>
            <a:picLocks noChangeAspect="1"/>
          </p:cNvPicPr>
          <p:nvPr/>
        </p:nvPicPr>
        <p:blipFill>
          <a:blip r:embed="rId3"/>
          <a:srcRect/>
          <a:stretch>
            <a:fillRect/>
          </a:stretch>
        </p:blipFill>
        <p:spPr bwMode="auto">
          <a:xfrm>
            <a:off x="4648200" y="457200"/>
            <a:ext cx="4457700" cy="6019800"/>
          </a:xfrm>
          <a:prstGeom prst="rect">
            <a:avLst/>
          </a:prstGeom>
          <a:noFill/>
          <a:ln w="9525">
            <a:noFill/>
            <a:miter lim="800000"/>
            <a:headEnd/>
            <a:tailEnd/>
          </a:ln>
        </p:spPr>
      </p:pic>
      <p:sp>
        <p:nvSpPr>
          <p:cNvPr id="21509" name="TextBox 5"/>
          <p:cNvSpPr txBox="1">
            <a:spLocks noChangeArrowheads="1"/>
          </p:cNvSpPr>
          <p:nvPr/>
        </p:nvSpPr>
        <p:spPr bwMode="auto">
          <a:xfrm>
            <a:off x="304800" y="1447800"/>
            <a:ext cx="3879850" cy="2862263"/>
          </a:xfrm>
          <a:prstGeom prst="rect">
            <a:avLst/>
          </a:prstGeom>
          <a:noFill/>
          <a:ln w="9525">
            <a:noFill/>
            <a:miter lim="800000"/>
            <a:headEnd/>
            <a:tailEnd/>
          </a:ln>
        </p:spPr>
        <p:txBody>
          <a:bodyPr>
            <a:prstTxWarp prst="textNoShape">
              <a:avLst/>
            </a:prstTxWarp>
            <a:spAutoFit/>
          </a:bodyPr>
          <a:lstStyle/>
          <a:p>
            <a:r>
              <a:rPr lang="en-US"/>
              <a:t>Songwriters will have the option to</a:t>
            </a:r>
          </a:p>
          <a:p>
            <a:r>
              <a:rPr lang="en-US"/>
              <a:t>Download musician Instrumental file after agreed to terms. Two paid options avialable. </a:t>
            </a:r>
          </a:p>
          <a:p>
            <a:endParaRPr lang="en-US"/>
          </a:p>
          <a:p>
            <a:r>
              <a:rPr lang="en-US"/>
              <a:t>You can upload an Audio file or Video File to highlight your performance.</a:t>
            </a:r>
          </a:p>
          <a:p>
            <a:endParaRPr lang="en-US"/>
          </a:p>
          <a:p>
            <a:r>
              <a:rPr lang="en-US"/>
              <a:t>All session will be Judges together.  </a:t>
            </a:r>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Titre 1"/>
          <p:cNvSpPr>
            <a:spLocks/>
          </p:cNvSpPr>
          <p:nvPr/>
        </p:nvSpPr>
        <p:spPr bwMode="auto">
          <a:xfrm>
            <a:off x="228600" y="533400"/>
            <a:ext cx="4495800" cy="1143000"/>
          </a:xfrm>
          <a:prstGeom prst="rect">
            <a:avLst/>
          </a:prstGeom>
          <a:noFill/>
          <a:ln w="9525">
            <a:noFill/>
            <a:miter lim="800000"/>
            <a:headEnd/>
            <a:tailEnd/>
          </a:ln>
        </p:spPr>
        <p:txBody>
          <a:bodyPr anchor="ctr">
            <a:prstTxWarp prst="textNoShape">
              <a:avLst/>
            </a:prstTxWarp>
          </a:bodyPr>
          <a:lstStyle/>
          <a:p>
            <a:r>
              <a:rPr lang="fr-CA" sz="4400">
                <a:solidFill>
                  <a:srgbClr val="404040"/>
                </a:solidFill>
              </a:rPr>
              <a:t>Music Store Options</a:t>
            </a:r>
            <a:endParaRPr lang="fr-FR" sz="4400">
              <a:solidFill>
                <a:srgbClr val="404040"/>
              </a:solidFill>
            </a:endParaRPr>
          </a:p>
        </p:txBody>
      </p:sp>
      <p:sp>
        <p:nvSpPr>
          <p:cNvPr id="23555" name="Espace réservé du contenu 2"/>
          <p:cNvSpPr>
            <a:spLocks/>
          </p:cNvSpPr>
          <p:nvPr/>
        </p:nvSpPr>
        <p:spPr bwMode="auto">
          <a:xfrm>
            <a:off x="304800" y="2133600"/>
            <a:ext cx="5105400" cy="3733800"/>
          </a:xfrm>
          <a:prstGeom prst="rect">
            <a:avLst/>
          </a:prstGeom>
          <a:noFill/>
          <a:ln w="9525">
            <a:noFill/>
            <a:miter lim="800000"/>
            <a:headEnd/>
            <a:tailEnd/>
          </a:ln>
        </p:spPr>
        <p:txBody>
          <a:bodyPr>
            <a:prstTxWarp prst="textNoShape">
              <a:avLst/>
            </a:prstTxWarp>
          </a:bodyPr>
          <a:lstStyle/>
          <a:p>
            <a:pPr marL="342900" indent="-342900">
              <a:spcBef>
                <a:spcPct val="20000"/>
              </a:spcBef>
              <a:buFontTx/>
              <a:buChar char="•"/>
            </a:pPr>
            <a:r>
              <a:rPr lang="en-US" sz="2000" b="1">
                <a:solidFill>
                  <a:srgbClr val="404040"/>
                </a:solidFill>
              </a:rPr>
              <a:t>Musician</a:t>
            </a:r>
            <a:r>
              <a:rPr lang="en-US" sz="2000">
                <a:solidFill>
                  <a:srgbClr val="404040"/>
                </a:solidFill>
              </a:rPr>
              <a:t> can sell new Instrumentals </a:t>
            </a:r>
          </a:p>
          <a:p>
            <a:pPr marL="342900" indent="-342900">
              <a:spcBef>
                <a:spcPct val="20000"/>
              </a:spcBef>
            </a:pPr>
            <a:r>
              <a:rPr lang="en-US" sz="2000">
                <a:solidFill>
                  <a:srgbClr val="404040"/>
                </a:solidFill>
              </a:rPr>
              <a:t>     that are not on sessions list.</a:t>
            </a:r>
          </a:p>
          <a:p>
            <a:pPr marL="342900" indent="-342900">
              <a:spcBef>
                <a:spcPct val="20000"/>
              </a:spcBef>
              <a:buFont typeface="Arial" charset="0"/>
              <a:buChar char="•"/>
            </a:pPr>
            <a:r>
              <a:rPr lang="en-US" sz="2000" b="1">
                <a:solidFill>
                  <a:srgbClr val="404040"/>
                </a:solidFill>
              </a:rPr>
              <a:t>Artist</a:t>
            </a:r>
            <a:r>
              <a:rPr lang="en-US" sz="2000">
                <a:solidFill>
                  <a:srgbClr val="404040"/>
                </a:solidFill>
              </a:rPr>
              <a:t> can sell there album on Mussino</a:t>
            </a:r>
          </a:p>
          <a:p>
            <a:pPr marL="342900" indent="-342900">
              <a:spcBef>
                <a:spcPct val="20000"/>
              </a:spcBef>
            </a:pPr>
            <a:r>
              <a:rPr lang="en-US" sz="2000">
                <a:solidFill>
                  <a:srgbClr val="404040"/>
                </a:solidFill>
              </a:rPr>
              <a:t>     Coming soon.</a:t>
            </a:r>
          </a:p>
          <a:p>
            <a:pPr marL="342900" indent="-342900">
              <a:spcBef>
                <a:spcPct val="20000"/>
              </a:spcBef>
              <a:buFont typeface="Arial" charset="0"/>
              <a:buChar char="•"/>
            </a:pPr>
            <a:r>
              <a:rPr lang="en-US" sz="2000" b="1">
                <a:solidFill>
                  <a:srgbClr val="404040"/>
                </a:solidFill>
              </a:rPr>
              <a:t>Build an ablum </a:t>
            </a:r>
            <a:r>
              <a:rPr lang="en-US" sz="2000">
                <a:solidFill>
                  <a:srgbClr val="404040"/>
                </a:solidFill>
              </a:rPr>
              <a:t>will allow Songwriter and Musician to work together to create an album on Mussino platform by communicating and networking users </a:t>
            </a:r>
          </a:p>
          <a:p>
            <a:pPr marL="342900" indent="-342900">
              <a:spcBef>
                <a:spcPct val="20000"/>
              </a:spcBef>
            </a:pPr>
            <a:r>
              <a:rPr lang="en-US" sz="2000">
                <a:solidFill>
                  <a:srgbClr val="404040"/>
                </a:solidFill>
              </a:rPr>
              <a:t>     their close session archieve.  </a:t>
            </a:r>
          </a:p>
          <a:p>
            <a:pPr marL="342900" indent="-342900">
              <a:spcBef>
                <a:spcPct val="20000"/>
              </a:spcBef>
            </a:pPr>
            <a:r>
              <a:rPr lang="en-US" sz="2000">
                <a:solidFill>
                  <a:srgbClr val="404040"/>
                </a:solidFill>
              </a:rPr>
              <a:t>     </a:t>
            </a:r>
            <a:r>
              <a:rPr lang="en-US" sz="2000" b="1">
                <a:solidFill>
                  <a:srgbClr val="404040"/>
                </a:solidFill>
              </a:rPr>
              <a:t>Coming soon</a:t>
            </a:r>
          </a:p>
          <a:p>
            <a:pPr marL="342900" indent="-342900">
              <a:spcBef>
                <a:spcPct val="20000"/>
              </a:spcBef>
            </a:pPr>
            <a:r>
              <a:rPr lang="en-US" sz="2000">
                <a:solidFill>
                  <a:srgbClr val="404040"/>
                </a:solidFill>
              </a:rPr>
              <a:t>  </a:t>
            </a:r>
          </a:p>
        </p:txBody>
      </p:sp>
      <p:pic>
        <p:nvPicPr>
          <p:cNvPr id="23556" name="Picture 4" descr="musicstore.png"/>
          <p:cNvPicPr>
            <a:picLocks noChangeAspect="1"/>
          </p:cNvPicPr>
          <p:nvPr/>
        </p:nvPicPr>
        <p:blipFill>
          <a:blip r:embed="rId3"/>
          <a:srcRect/>
          <a:stretch>
            <a:fillRect/>
          </a:stretch>
        </p:blipFill>
        <p:spPr bwMode="auto">
          <a:xfrm>
            <a:off x="5410200" y="0"/>
            <a:ext cx="3532188" cy="68580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Titre 1"/>
          <p:cNvSpPr>
            <a:spLocks/>
          </p:cNvSpPr>
          <p:nvPr/>
        </p:nvSpPr>
        <p:spPr bwMode="auto">
          <a:xfrm>
            <a:off x="228600" y="177800"/>
            <a:ext cx="4495800" cy="1143000"/>
          </a:xfrm>
          <a:prstGeom prst="rect">
            <a:avLst/>
          </a:prstGeom>
          <a:noFill/>
          <a:ln w="9525">
            <a:noFill/>
            <a:miter lim="800000"/>
            <a:headEnd/>
            <a:tailEnd/>
          </a:ln>
        </p:spPr>
        <p:txBody>
          <a:bodyPr anchor="ctr">
            <a:prstTxWarp prst="textNoShape">
              <a:avLst/>
            </a:prstTxWarp>
          </a:bodyPr>
          <a:lstStyle/>
          <a:p>
            <a:r>
              <a:rPr lang="fr-CA" sz="4400">
                <a:solidFill>
                  <a:srgbClr val="404040"/>
                </a:solidFill>
              </a:rPr>
              <a:t>Mobile App</a:t>
            </a:r>
            <a:endParaRPr lang="fr-FR" sz="4400">
              <a:solidFill>
                <a:srgbClr val="404040"/>
              </a:solidFill>
            </a:endParaRPr>
          </a:p>
        </p:txBody>
      </p:sp>
      <p:sp>
        <p:nvSpPr>
          <p:cNvPr id="25603" name="Espace réservé du contenu 2"/>
          <p:cNvSpPr>
            <a:spLocks/>
          </p:cNvSpPr>
          <p:nvPr/>
        </p:nvSpPr>
        <p:spPr bwMode="auto">
          <a:xfrm>
            <a:off x="304800" y="1320800"/>
            <a:ext cx="2286000" cy="1600200"/>
          </a:xfrm>
          <a:prstGeom prst="rect">
            <a:avLst/>
          </a:prstGeom>
          <a:noFill/>
          <a:ln w="9525">
            <a:noFill/>
            <a:miter lim="800000"/>
            <a:headEnd/>
            <a:tailEnd/>
          </a:ln>
        </p:spPr>
        <p:txBody>
          <a:bodyPr>
            <a:prstTxWarp prst="textNoShape">
              <a:avLst/>
            </a:prstTxWarp>
          </a:bodyPr>
          <a:lstStyle/>
          <a:p>
            <a:pPr marL="342900" indent="-342900">
              <a:spcBef>
                <a:spcPct val="20000"/>
              </a:spcBef>
              <a:buFontTx/>
              <a:buChar char="•"/>
            </a:pPr>
            <a:r>
              <a:rPr lang="en-US" sz="2000">
                <a:solidFill>
                  <a:srgbClr val="404040"/>
                </a:solidFill>
              </a:rPr>
              <a:t>Android Tabs</a:t>
            </a:r>
          </a:p>
          <a:p>
            <a:pPr marL="342900" indent="-342900">
              <a:spcBef>
                <a:spcPct val="20000"/>
              </a:spcBef>
              <a:buFontTx/>
              <a:buChar char="•"/>
            </a:pPr>
            <a:r>
              <a:rPr lang="en-US" sz="2000">
                <a:solidFill>
                  <a:srgbClr val="404040"/>
                </a:solidFill>
              </a:rPr>
              <a:t>Ipad</a:t>
            </a:r>
          </a:p>
          <a:p>
            <a:pPr marL="342900" indent="-342900">
              <a:spcBef>
                <a:spcPct val="20000"/>
              </a:spcBef>
              <a:buFontTx/>
              <a:buChar char="•"/>
            </a:pPr>
            <a:r>
              <a:rPr lang="en-US" sz="2000">
                <a:solidFill>
                  <a:srgbClr val="404040"/>
                </a:solidFill>
              </a:rPr>
              <a:t>Iphone</a:t>
            </a:r>
          </a:p>
          <a:p>
            <a:pPr marL="342900" indent="-342900">
              <a:spcBef>
                <a:spcPct val="20000"/>
              </a:spcBef>
            </a:pPr>
            <a:r>
              <a:rPr lang="en-US" sz="2000">
                <a:solidFill>
                  <a:srgbClr val="404040"/>
                </a:solidFill>
              </a:rPr>
              <a:t>  </a:t>
            </a:r>
          </a:p>
        </p:txBody>
      </p:sp>
      <p:sp>
        <p:nvSpPr>
          <p:cNvPr id="25604" name="TextBox 5"/>
          <p:cNvSpPr txBox="1">
            <a:spLocks noChangeArrowheads="1"/>
          </p:cNvSpPr>
          <p:nvPr/>
        </p:nvSpPr>
        <p:spPr bwMode="auto">
          <a:xfrm>
            <a:off x="304800" y="2921000"/>
            <a:ext cx="3352800" cy="2032000"/>
          </a:xfrm>
          <a:prstGeom prst="rect">
            <a:avLst/>
          </a:prstGeom>
          <a:noFill/>
          <a:ln w="9525">
            <a:noFill/>
            <a:miter lim="800000"/>
            <a:headEnd/>
            <a:tailEnd/>
          </a:ln>
        </p:spPr>
        <p:txBody>
          <a:bodyPr>
            <a:prstTxWarp prst="textNoShape">
              <a:avLst/>
            </a:prstTxWarp>
            <a:spAutoFit/>
          </a:bodyPr>
          <a:lstStyle/>
          <a:p>
            <a:r>
              <a:rPr lang="en-US"/>
              <a:t>The mobile app will have the same concept but custom layout for better user friendly user experience on the desktop. We can also get industry Music companies to sponsors.  </a:t>
            </a:r>
          </a:p>
        </p:txBody>
      </p:sp>
      <p:pic>
        <p:nvPicPr>
          <p:cNvPr id="25605" name="Picture 10" descr="pads.png"/>
          <p:cNvPicPr>
            <a:picLocks noChangeAspect="1"/>
          </p:cNvPicPr>
          <p:nvPr/>
        </p:nvPicPr>
        <p:blipFill>
          <a:blip r:embed="rId3"/>
          <a:srcRect/>
          <a:stretch>
            <a:fillRect/>
          </a:stretch>
        </p:blipFill>
        <p:spPr bwMode="auto">
          <a:xfrm>
            <a:off x="3733800" y="762000"/>
            <a:ext cx="5092700" cy="5054600"/>
          </a:xfrm>
          <a:prstGeom prst="rect">
            <a:avLst/>
          </a:prstGeom>
          <a:noFill/>
          <a:ln w="9525">
            <a:noFill/>
            <a:miter lim="800000"/>
            <a:headEnd/>
            <a:tailEnd/>
          </a:ln>
        </p:spPr>
      </p:pic>
      <p:sp>
        <p:nvSpPr>
          <p:cNvPr id="25606" name="TextBox 11"/>
          <p:cNvSpPr txBox="1">
            <a:spLocks noChangeArrowheads="1"/>
          </p:cNvSpPr>
          <p:nvPr/>
        </p:nvSpPr>
        <p:spPr bwMode="auto">
          <a:xfrm>
            <a:off x="304800" y="5715000"/>
            <a:ext cx="6858000" cy="923925"/>
          </a:xfrm>
          <a:prstGeom prst="rect">
            <a:avLst/>
          </a:prstGeom>
          <a:noFill/>
          <a:ln w="9525">
            <a:noFill/>
            <a:miter lim="800000"/>
            <a:headEnd/>
            <a:tailEnd/>
          </a:ln>
        </p:spPr>
        <p:txBody>
          <a:bodyPr>
            <a:prstTxWarp prst="textNoShape">
              <a:avLst/>
            </a:prstTxWarp>
            <a:spAutoFit/>
          </a:bodyPr>
          <a:lstStyle/>
          <a:p>
            <a:r>
              <a:rPr lang="en-US"/>
              <a:t>Free Trial for non members on the website</a:t>
            </a:r>
          </a:p>
          <a:p>
            <a:r>
              <a:rPr lang="en-US"/>
              <a:t>Free for members on the website</a:t>
            </a:r>
          </a:p>
          <a:p>
            <a:r>
              <a:rPr lang="en-US"/>
              <a:t>Mobile user $2.99 to access all features after Free trial.</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27650" name="Content Placeholder 3"/>
          <p:cNvGraphicFramePr>
            <a:graphicFrameLocks noGrp="1"/>
          </p:cNvGraphicFramePr>
          <p:nvPr>
            <p:ph idx="1"/>
          </p:nvPr>
        </p:nvGraphicFramePr>
        <p:xfrm>
          <a:off x="609600" y="1447800"/>
          <a:ext cx="7848600" cy="4919663"/>
        </p:xfrm>
        <a:graphic>
          <a:graphicData uri="http://schemas.openxmlformats.org/presentationml/2006/ole">
            <p:oleObj spid="_x0000_s27650" r:id="rId4" imgW="7850999" imgH="4919065" progId="Excel.Chart.8">
              <p:embed/>
            </p:oleObj>
          </a:graphicData>
        </a:graphic>
      </p:graphicFrame>
      <p:sp>
        <p:nvSpPr>
          <p:cNvPr id="8" name="Title 2"/>
          <p:cNvSpPr>
            <a:spLocks noGrp="1"/>
          </p:cNvSpPr>
          <p:nvPr>
            <p:ph type="title"/>
          </p:nvPr>
        </p:nvSpPr>
        <p:spPr>
          <a:xfrm>
            <a:off x="457200" y="274638"/>
            <a:ext cx="8229600" cy="1143000"/>
          </a:xfrm>
        </p:spPr>
        <p:txBody>
          <a:bodyPr/>
          <a:lstStyle/>
          <a:p>
            <a:pPr eaLnBrk="1" fontAlgn="auto" hangingPunct="1">
              <a:spcAft>
                <a:spcPts val="0"/>
              </a:spcAft>
              <a:defRPr/>
            </a:pPr>
            <a:r>
              <a:rPr lang="en-US" dirty="0" smtClean="0">
                <a:ea typeface="+mj-ea"/>
                <a:cs typeface="+mj-cs"/>
              </a:rPr>
              <a:t>Age Demographics</a:t>
            </a:r>
            <a:endParaRPr lang="en-US" dirty="0">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29698" name="Content Placeholder 3"/>
          <p:cNvGraphicFramePr>
            <a:graphicFrameLocks noGrp="1"/>
          </p:cNvGraphicFramePr>
          <p:nvPr>
            <p:ph idx="1"/>
          </p:nvPr>
        </p:nvGraphicFramePr>
        <p:xfrm>
          <a:off x="228600" y="2362200"/>
          <a:ext cx="8763000" cy="4267200"/>
        </p:xfrm>
        <a:graphic>
          <a:graphicData uri="http://schemas.openxmlformats.org/presentationml/2006/ole">
            <p:oleObj spid="_x0000_s29698" r:id="rId4" imgW="8759228" imgH="4266847" progId="Excel.Chart.8">
              <p:embed/>
            </p:oleObj>
          </a:graphicData>
        </a:graphic>
      </p:graphicFrame>
      <p:sp>
        <p:nvSpPr>
          <p:cNvPr id="8" name="Title 1"/>
          <p:cNvSpPr>
            <a:spLocks noGrp="1"/>
          </p:cNvSpPr>
          <p:nvPr>
            <p:ph type="title"/>
          </p:nvPr>
        </p:nvSpPr>
        <p:spPr>
          <a:xfrm>
            <a:off x="457200" y="884238"/>
            <a:ext cx="8229600" cy="1143000"/>
          </a:xfrm>
        </p:spPr>
        <p:txBody>
          <a:bodyPr>
            <a:normAutofit fontScale="90000"/>
          </a:bodyPr>
          <a:lstStyle/>
          <a:p>
            <a:pPr eaLnBrk="1" fontAlgn="auto" hangingPunct="1">
              <a:spcAft>
                <a:spcPts val="0"/>
              </a:spcAft>
              <a:defRPr/>
            </a:pPr>
            <a:r>
              <a:rPr lang="en-US" sz="5333" dirty="0" smtClean="0">
                <a:ea typeface="+mj-ea"/>
                <a:cs typeface="+mj-cs"/>
              </a:rPr>
              <a:t>Revenue Growth Stage</a:t>
            </a:r>
            <a:r>
              <a:rPr lang="en-US" dirty="0" smtClean="0">
                <a:ea typeface="+mj-ea"/>
                <a:cs typeface="+mj-cs"/>
              </a:rPr>
              <a:t/>
            </a:r>
            <a:br>
              <a:rPr lang="en-US" dirty="0" smtClean="0">
                <a:ea typeface="+mj-ea"/>
                <a:cs typeface="+mj-cs"/>
              </a:rPr>
            </a:br>
            <a:r>
              <a:rPr lang="en-US" sz="2778" dirty="0" smtClean="0">
                <a:solidFill>
                  <a:schemeClr val="accent4">
                    <a:lumMod val="75000"/>
                  </a:schemeClr>
                </a:solidFill>
                <a:ea typeface="+mj-ea"/>
                <a:cs typeface="+mj-cs"/>
              </a:rPr>
              <a:t>This predication is for 4 months</a:t>
            </a:r>
            <a:endParaRPr lang="en-US" sz="2778" dirty="0">
              <a:solidFill>
                <a:schemeClr val="accent4">
                  <a:lumMod val="75000"/>
                </a:schemeClr>
              </a:solidFill>
              <a:ea typeface="+mj-ea"/>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31746" name="Content Placeholder 3"/>
          <p:cNvGraphicFramePr>
            <a:graphicFrameLocks noGrp="1"/>
          </p:cNvGraphicFramePr>
          <p:nvPr>
            <p:ph idx="1"/>
          </p:nvPr>
        </p:nvGraphicFramePr>
        <p:xfrm>
          <a:off x="228600" y="2362200"/>
          <a:ext cx="8763000" cy="4267200"/>
        </p:xfrm>
        <a:graphic>
          <a:graphicData uri="http://schemas.openxmlformats.org/presentationml/2006/ole">
            <p:oleObj spid="_x0000_s31746" r:id="rId4" imgW="8759228" imgH="4266847" progId="Excel.Chart.8">
              <p:embed/>
            </p:oleObj>
          </a:graphicData>
        </a:graphic>
      </p:graphicFrame>
      <p:sp>
        <p:nvSpPr>
          <p:cNvPr id="8" name="Title 1"/>
          <p:cNvSpPr>
            <a:spLocks noGrp="1"/>
          </p:cNvSpPr>
          <p:nvPr>
            <p:ph type="title"/>
          </p:nvPr>
        </p:nvSpPr>
        <p:spPr>
          <a:xfrm>
            <a:off x="457200" y="884238"/>
            <a:ext cx="8229600" cy="1143000"/>
          </a:xfrm>
        </p:spPr>
        <p:txBody>
          <a:bodyPr>
            <a:normAutofit fontScale="90000"/>
          </a:bodyPr>
          <a:lstStyle/>
          <a:p>
            <a:pPr eaLnBrk="1" fontAlgn="auto" hangingPunct="1">
              <a:spcAft>
                <a:spcPts val="0"/>
              </a:spcAft>
              <a:defRPr/>
            </a:pPr>
            <a:r>
              <a:rPr lang="en-US" sz="5333" dirty="0" smtClean="0">
                <a:ea typeface="+mj-ea"/>
                <a:cs typeface="+mj-cs"/>
              </a:rPr>
              <a:t>Revenue Growth Stage</a:t>
            </a:r>
            <a:r>
              <a:rPr lang="en-US" dirty="0" smtClean="0">
                <a:ea typeface="+mj-ea"/>
                <a:cs typeface="+mj-cs"/>
              </a:rPr>
              <a:t/>
            </a:r>
            <a:br>
              <a:rPr lang="en-US" dirty="0" smtClean="0">
                <a:ea typeface="+mj-ea"/>
                <a:cs typeface="+mj-cs"/>
              </a:rPr>
            </a:br>
            <a:r>
              <a:rPr lang="en-US" sz="2778" dirty="0" smtClean="0">
                <a:solidFill>
                  <a:schemeClr val="accent4">
                    <a:lumMod val="75000"/>
                  </a:schemeClr>
                </a:solidFill>
                <a:ea typeface="+mj-ea"/>
                <a:cs typeface="+mj-cs"/>
              </a:rPr>
              <a:t>This predication is for 2 years</a:t>
            </a:r>
            <a:endParaRPr lang="en-US" sz="2778" dirty="0">
              <a:solidFill>
                <a:schemeClr val="accent4">
                  <a:lumMod val="75000"/>
                </a:schemeClr>
              </a:solidFill>
              <a:ea typeface="+mj-ea"/>
              <a:cs typeface="+mj-cs"/>
            </a:endParaRPr>
          </a:p>
        </p:txBody>
      </p:sp>
    </p:spTree>
  </p:cSld>
  <p:clrMapOvr>
    <a:masterClrMapping/>
  </p:clrMapOvr>
</p:sld>
</file>

<file path=ppt/theme/theme1.xml><?xml version="1.0" encoding="utf-8"?>
<a:theme xmlns:a="http://schemas.openxmlformats.org/drawingml/2006/main" name="Studio">
  <a:themeElements>
    <a:clrScheme name="Studio">
      <a:dk1>
        <a:sysClr val="windowText" lastClr="000000"/>
      </a:dk1>
      <a:lt1>
        <a:sysClr val="window" lastClr="FFFFFF"/>
      </a:lt1>
      <a:dk2>
        <a:srgbClr val="535252"/>
      </a:dk2>
      <a:lt2>
        <a:srgbClr val="AAB5C2"/>
      </a:lt2>
      <a:accent1>
        <a:srgbClr val="F7901E"/>
      </a:accent1>
      <a:accent2>
        <a:srgbClr val="FEC60B"/>
      </a:accent2>
      <a:accent3>
        <a:srgbClr val="9FE62F"/>
      </a:accent3>
      <a:accent4>
        <a:srgbClr val="4EA5D1"/>
      </a:accent4>
      <a:accent5>
        <a:srgbClr val="1C4596"/>
      </a:accent5>
      <a:accent6>
        <a:srgbClr val="542D90"/>
      </a:accent6>
      <a:hlink>
        <a:srgbClr val="ED2024"/>
      </a:hlink>
      <a:folHlink>
        <a:srgbClr val="BD912D"/>
      </a:folHlink>
    </a:clrScheme>
    <a:fontScheme name="Studio">
      <a:majorFont>
        <a:latin typeface="Corbel"/>
        <a:ea typeface=""/>
        <a:cs typeface=""/>
        <a:font script="Jpan" typeface="ＭＳ Ｐゴシック"/>
      </a:majorFont>
      <a:minorFont>
        <a:latin typeface="Corbel"/>
        <a:ea typeface=""/>
        <a:cs typeface=""/>
        <a:font script="Jpan" typeface="ＭＳ Ｐゴシック"/>
      </a:minorFont>
    </a:fontScheme>
    <a:fmtScheme name="Studio">
      <a:fillStyleLst>
        <a:solidFill>
          <a:schemeClr val="phClr"/>
        </a:solidFill>
        <a:gradFill rotWithShape="1">
          <a:gsLst>
            <a:gs pos="38000">
              <a:schemeClr val="phClr">
                <a:tint val="100000"/>
                <a:satMod val="100000"/>
              </a:schemeClr>
            </a:gs>
            <a:gs pos="100000">
              <a:schemeClr val="phClr">
                <a:tint val="100000"/>
                <a:shade val="50000"/>
                <a:hueMod val="100000"/>
                <a:satMod val="100000"/>
                <a:lumMod val="100000"/>
              </a:schemeClr>
            </a:gs>
          </a:gsLst>
          <a:lin ang="5400000" scaled="1"/>
        </a:gradFill>
        <a:gradFill rotWithShape="1">
          <a:gsLst>
            <a:gs pos="0">
              <a:schemeClr val="phClr">
                <a:tint val="100000"/>
                <a:shade val="100000"/>
                <a:satMod val="100000"/>
              </a:schemeClr>
            </a:gs>
            <a:gs pos="60000">
              <a:schemeClr val="phClr">
                <a:tint val="100000"/>
                <a:shade val="60000"/>
                <a:alpha val="100000"/>
                <a:satMod val="100000"/>
                <a:lumMod val="100000"/>
              </a:schemeClr>
            </a:gs>
            <a:gs pos="100000">
              <a:schemeClr val="phClr">
                <a:shade val="20000"/>
                <a:satMod val="100000"/>
                <a:lumMod val="100000"/>
              </a:schemeClr>
            </a:gs>
          </a:gsLst>
          <a:lin ang="5400000" scaled="0"/>
        </a:gradFill>
      </a:fillStyleLst>
      <a:lnStyleLst>
        <a:ln w="28575" cap="flat" cmpd="sng" algn="ctr">
          <a:solidFill>
            <a:schemeClr val="phClr">
              <a:shade val="95000"/>
              <a:satMod val="105000"/>
            </a:schemeClr>
          </a:solidFill>
          <a:prstDash val="solid"/>
        </a:ln>
        <a:ln w="47625" cap="flat" cmpd="sng" algn="ctr">
          <a:solidFill>
            <a:schemeClr val="phClr"/>
          </a:solidFill>
          <a:prstDash val="solid"/>
        </a:ln>
        <a:ln w="47625" cap="flat" cmpd="sng" algn="ctr">
          <a:solidFill>
            <a:schemeClr val="phClr"/>
          </a:solidFill>
          <a:prstDash val="solid"/>
        </a:ln>
      </a:lnStyleLst>
      <a:effectStyleLst>
        <a:effectStyle>
          <a:effectLst/>
        </a:effectStyle>
        <a:effectStyle>
          <a:effectLst>
            <a:reflection blurRad="101600" stA="26000" endPos="20000" dist="12700" dir="5400000" sy="-100000" rotWithShape="0"/>
          </a:effectLst>
        </a:effectStyle>
        <a:effectStyle>
          <a:effectLst>
            <a:outerShdw blurRad="444500" dist="317500" dir="5400000" sx="90000" sy="-25000" rotWithShape="0">
              <a:srgbClr val="000000">
                <a:alpha val="35000"/>
              </a:srgbClr>
            </a:outerShdw>
          </a:effectLst>
          <a:scene3d>
            <a:camera prst="orthographicFront">
              <a:rot lat="0" lon="0" rev="0"/>
            </a:camera>
            <a:lightRig rig="chilly" dir="t"/>
          </a:scene3d>
          <a:sp3d contourW="12700" prstMaterial="softEdge">
            <a:bevelT w="63500" h="2540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30000">
              <a:schemeClr val="phClr">
                <a:tint val="10000"/>
                <a:alpha val="80000"/>
                <a:satMod val="300000"/>
              </a:schemeClr>
            </a:gs>
            <a:gs pos="100000">
              <a:schemeClr val="phClr">
                <a:tint val="80000"/>
                <a:shade val="100000"/>
                <a:alpha val="100000"/>
                <a:satMod val="200000"/>
              </a:schemeClr>
            </a:gs>
          </a:gsLst>
          <a:lin ang="5400000" scaled="1"/>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Revolution.thmx</Template>
  <TotalTime>1193</TotalTime>
  <Words>824</Words>
  <Application>Microsoft Office PowerPoint</Application>
  <PresentationFormat>On-screen Show (4:3)</PresentationFormat>
  <Paragraphs>151</Paragraphs>
  <Slides>15</Slides>
  <Notes>15</Notes>
  <HiddenSlides>0</HiddenSlides>
  <MMClips>2</MMClips>
  <ScaleCrop>false</ScaleCrop>
  <HeadingPairs>
    <vt:vector size="8" baseType="variant">
      <vt:variant>
        <vt:lpstr>Fonts Used</vt:lpstr>
      </vt:variant>
      <vt:variant>
        <vt:i4>4</vt:i4>
      </vt:variant>
      <vt:variant>
        <vt:lpstr>Design Template</vt:lpstr>
      </vt:variant>
      <vt:variant>
        <vt:i4>1</vt:i4>
      </vt:variant>
      <vt:variant>
        <vt:lpstr>Embedded OLE Servers</vt:lpstr>
      </vt:variant>
      <vt:variant>
        <vt:i4>1</vt:i4>
      </vt:variant>
      <vt:variant>
        <vt:lpstr>Slide Titles</vt:lpstr>
      </vt:variant>
      <vt:variant>
        <vt:i4>15</vt:i4>
      </vt:variant>
    </vt:vector>
  </HeadingPairs>
  <TitlesOfParts>
    <vt:vector size="21" baseType="lpstr">
      <vt:lpstr>Arial</vt:lpstr>
      <vt:lpstr>Corbel</vt:lpstr>
      <vt:lpstr>ヒラギノ角ゴ Pro W3</vt:lpstr>
      <vt:lpstr>Wingdings</vt:lpstr>
      <vt:lpstr>Studio</vt:lpstr>
      <vt:lpstr>Excel.Chart.8</vt:lpstr>
      <vt:lpstr>Slide 1</vt:lpstr>
      <vt:lpstr>Slide 2</vt:lpstr>
      <vt:lpstr>Slide 3</vt:lpstr>
      <vt:lpstr>Slide 4</vt:lpstr>
      <vt:lpstr>Slide 5</vt:lpstr>
      <vt:lpstr>Slide 6</vt:lpstr>
      <vt:lpstr>Age Demographics</vt:lpstr>
      <vt:lpstr>Revenue Growth Stage This predication is for 4 months</vt:lpstr>
      <vt:lpstr>Revenue Growth Stage This predication is for 2 years</vt:lpstr>
      <vt:lpstr>Mussino Revenue</vt:lpstr>
      <vt:lpstr>Slide 11</vt:lpstr>
      <vt:lpstr>The Strategy</vt:lpstr>
      <vt:lpstr>Startup Expenses</vt:lpstr>
      <vt:lpstr>Premium Expenses</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Social Networking Website</dc:title>
  <dc:creator>BizPlanDB.com</dc:creator>
  <cp:keywords/>
  <dc:description>The business plan is for personal use only. It is not to be redistributed or sold under any circumstances.</dc:description>
  <cp:lastModifiedBy>Marvin Elmore</cp:lastModifiedBy>
  <cp:revision>99</cp:revision>
  <dcterms:created xsi:type="dcterms:W3CDTF">2012-05-09T21:57:46Z</dcterms:created>
  <dcterms:modified xsi:type="dcterms:W3CDTF">2012-05-09T22:15:12Z</dcterms:modified>
</cp:coreProperties>
</file>