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2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theme/theme3.xml" ContentType="application/vnd.openxmlformats-officedocument.theme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4"/>
    <p:sldMasterId id="2147484045" r:id="rId5"/>
    <p:sldMasterId id="2147484080" r:id="rId6"/>
    <p:sldMasterId id="2147484115" r:id="rId7"/>
  </p:sldMasterIdLst>
  <p:notesMasterIdLst>
    <p:notesMasterId r:id="rId19"/>
  </p:notesMasterIdLst>
  <p:handoutMasterIdLst>
    <p:handoutMasterId r:id="rId20"/>
  </p:handoutMasterIdLst>
  <p:sldIdLst>
    <p:sldId id="472" r:id="rId8"/>
    <p:sldId id="689" r:id="rId9"/>
    <p:sldId id="688" r:id="rId10"/>
    <p:sldId id="685" r:id="rId11"/>
    <p:sldId id="697" r:id="rId12"/>
    <p:sldId id="700" r:id="rId13"/>
    <p:sldId id="696" r:id="rId14"/>
    <p:sldId id="694" r:id="rId15"/>
    <p:sldId id="693" r:id="rId16"/>
    <p:sldId id="504" r:id="rId17"/>
    <p:sldId id="682" r:id="rId18"/>
  </p:sldIdLst>
  <p:sldSz cx="12192000" cy="6858000"/>
  <p:notesSz cx="6858000" cy="9144000"/>
  <p:custDataLst>
    <p:tags r:id="rId21"/>
  </p:custDataLst>
  <p:defaultTextStyle>
    <a:defPPr>
      <a:defRPr lang="en-US"/>
    </a:defPPr>
    <a:lvl1pPr algn="l" defTabSz="609585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9585" algn="l" defTabSz="609585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9170" algn="l" defTabSz="609585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8754" algn="l" defTabSz="609585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8339" algn="l" defTabSz="609585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3047924" algn="l" defTabSz="609585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3657509" algn="l" defTabSz="609585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4267093" algn="l" defTabSz="609585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4876678" algn="l" defTabSz="609585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tesh Gohil" initials="" lastIdx="31" clrIdx="0"/>
  <p:cmAuthor id="1" name="Kate Ryan" initials="KR" lastIdx="1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669"/>
    <a:srgbClr val="049FD9"/>
    <a:srgbClr val="F5F6F7"/>
    <a:srgbClr val="F2F4F7"/>
    <a:srgbClr val="F9F9F9"/>
    <a:srgbClr val="F5FFFF"/>
    <a:srgbClr val="E2E2E2"/>
    <a:srgbClr val="F5F6FA"/>
    <a:srgbClr val="0D274D"/>
    <a:srgbClr val="86DB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4D7EDA-09B7-6EDE-42D5-C832637523CF}" v="847" dt="2022-06-16T10:21:09.898"/>
    <p1510:client id="{4A350EC8-9C77-4B25-93BB-2FF04AB3D0D1}" v="37" dt="2022-06-16T15:33:02.440"/>
    <p1510:client id="{67CC1454-F029-FA45-E1E7-B11067A317B3}" v="7" dt="2022-06-16T10:24:22.406"/>
    <p1510:client id="{9EFD0527-DC1B-2F44-A5BB-37BA5B1B8938}" vWet="4" dt="2022-06-16T14:56:28.233"/>
    <p1510:client id="{DE5ECD93-F728-846E-669C-A583130AB352}" v="4" dt="2022-06-16T14:47:50.333"/>
  </p1510:revLst>
</p1510:revInfo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05" autoAdjust="0"/>
    <p:restoredTop sz="87899" autoAdjust="0"/>
  </p:normalViewPr>
  <p:slideViewPr>
    <p:cSldViewPr snapToGrid="0" snapToObjects="1" showGuides="1">
      <p:cViewPr varScale="1">
        <p:scale>
          <a:sx n="129" d="100"/>
          <a:sy n="129" d="100"/>
        </p:scale>
        <p:origin x="232" y="43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notesViewPr>
    <p:cSldViewPr snapToGrid="0" snapToObjects="1" showGuides="1">
      <p:cViewPr varScale="1">
        <p:scale>
          <a:sx n="87" d="100"/>
          <a:sy n="87" d="100"/>
        </p:scale>
        <p:origin x="257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tags" Target="tags/tag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BADEE2-C7BA-4EB8-9032-EE03072C66A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3E1440A-5943-45D5-9C5F-ECB6AD3149A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500" b="1" i="0" dirty="0">
              <a:latin typeface="CiscoSansTT ExtraLight"/>
            </a:rPr>
            <a:t>Overview -  </a:t>
          </a:r>
          <a:r>
            <a:rPr lang="en-US" sz="1200" b="1" i="0" dirty="0">
              <a:latin typeface="CiscoSansTT ExtraLight"/>
            </a:rPr>
            <a:t>Traditional Process, Business Challenge, Proposed Solution</a:t>
          </a:r>
          <a:endParaRPr lang="en-US" sz="1200" b="0" i="0" dirty="0">
            <a:latin typeface="CiscoSansTT ExtraLight"/>
          </a:endParaRPr>
        </a:p>
      </dgm:t>
    </dgm:pt>
    <dgm:pt modelId="{784AE284-80FE-4312-843F-52DC49D2EFED}" type="parTrans" cxnId="{CF783F04-9E28-448A-A02F-E9C1668E6BBC}">
      <dgm:prSet/>
      <dgm:spPr/>
      <dgm:t>
        <a:bodyPr/>
        <a:lstStyle/>
        <a:p>
          <a:endParaRPr lang="en-US"/>
        </a:p>
      </dgm:t>
    </dgm:pt>
    <dgm:pt modelId="{5967D74D-8DEE-4761-BCC4-51AB0E590E99}" type="sibTrans" cxnId="{CF783F04-9E28-448A-A02F-E9C1668E6BBC}">
      <dgm:prSet/>
      <dgm:spPr/>
      <dgm:t>
        <a:bodyPr/>
        <a:lstStyle/>
        <a:p>
          <a:endParaRPr lang="en-US"/>
        </a:p>
      </dgm:t>
    </dgm:pt>
    <dgm:pt modelId="{D1E7D149-1CC8-49ED-B748-9B1AA9B299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>
              <a:latin typeface="CiscoSansTT ExtraLight"/>
            </a:rPr>
            <a:t>  What’s</a:t>
          </a:r>
          <a:r>
            <a:rPr lang="en-US" b="1" i="0" dirty="0"/>
            <a:t> </a:t>
          </a:r>
          <a:r>
            <a:rPr lang="en-US" b="1" i="0" dirty="0">
              <a:latin typeface="CiscoSansTT ExtraLight"/>
            </a:rPr>
            <a:t>next</a:t>
          </a:r>
          <a:endParaRPr lang="en-US" b="0" i="0" dirty="0">
            <a:latin typeface="CiscoSansTT ExtraLight"/>
          </a:endParaRPr>
        </a:p>
      </dgm:t>
    </dgm:pt>
    <dgm:pt modelId="{F0EB49D9-2B5A-4312-ABCE-72F1418466E8}" type="parTrans" cxnId="{BA940097-F4B0-47BE-AB4C-A3631DF6029C}">
      <dgm:prSet/>
      <dgm:spPr/>
      <dgm:t>
        <a:bodyPr/>
        <a:lstStyle/>
        <a:p>
          <a:endParaRPr lang="en-US"/>
        </a:p>
      </dgm:t>
    </dgm:pt>
    <dgm:pt modelId="{75284723-37D3-4FD9-BFF6-41B62C8A45A6}" type="sibTrans" cxnId="{BA940097-F4B0-47BE-AB4C-A3631DF6029C}">
      <dgm:prSet/>
      <dgm:spPr/>
      <dgm:t>
        <a:bodyPr/>
        <a:lstStyle/>
        <a:p>
          <a:endParaRPr lang="en-US"/>
        </a:p>
      </dgm:t>
    </dgm:pt>
    <dgm:pt modelId="{3880E67B-C72E-49A2-8E1B-2C100FCF9E19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>
              <a:latin typeface="CiscoSansTT ExtraLight"/>
            </a:rPr>
            <a:t>  Q</a:t>
          </a:r>
          <a:r>
            <a:rPr lang="en-US" b="1" i="0" dirty="0"/>
            <a:t>&amp;A</a:t>
          </a:r>
          <a:endParaRPr lang="en-US" dirty="0"/>
        </a:p>
      </dgm:t>
    </dgm:pt>
    <dgm:pt modelId="{0674A0F9-8EFD-4551-914E-EDB98E5F0691}" type="parTrans" cxnId="{7C203DF3-0175-4959-820B-04DC13E515CE}">
      <dgm:prSet/>
      <dgm:spPr/>
      <dgm:t>
        <a:bodyPr/>
        <a:lstStyle/>
        <a:p>
          <a:endParaRPr lang="en-US"/>
        </a:p>
      </dgm:t>
    </dgm:pt>
    <dgm:pt modelId="{A0F2F1FF-2194-4521-BD5E-25652B82DB89}" type="sibTrans" cxnId="{7C203DF3-0175-4959-820B-04DC13E515CE}">
      <dgm:prSet/>
      <dgm:spPr/>
      <dgm:t>
        <a:bodyPr/>
        <a:lstStyle/>
        <a:p>
          <a:endParaRPr lang="en-US"/>
        </a:p>
      </dgm:t>
    </dgm:pt>
    <dgm:pt modelId="{6F965514-22AA-41F9-BE90-2FD8744E6074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>
              <a:latin typeface="CiscoSansTT ExtraLight"/>
            </a:rPr>
            <a:t>  Demo </a:t>
          </a:r>
          <a:endParaRPr lang="en-US" dirty="0"/>
        </a:p>
      </dgm:t>
    </dgm:pt>
    <dgm:pt modelId="{097B4303-E309-4AA9-8346-F2E5D931B7C9}" type="parTrans" cxnId="{9199491F-13D2-436A-B5A1-DBEA9AE9DB85}">
      <dgm:prSet/>
      <dgm:spPr/>
      <dgm:t>
        <a:bodyPr/>
        <a:lstStyle/>
        <a:p>
          <a:endParaRPr lang="en-US"/>
        </a:p>
      </dgm:t>
    </dgm:pt>
    <dgm:pt modelId="{CDAF9D35-E256-41BA-99C8-6CF8CB167B84}" type="sibTrans" cxnId="{9199491F-13D2-436A-B5A1-DBEA9AE9DB85}">
      <dgm:prSet/>
      <dgm:spPr/>
      <dgm:t>
        <a:bodyPr/>
        <a:lstStyle/>
        <a:p>
          <a:endParaRPr lang="en-US"/>
        </a:p>
      </dgm:t>
    </dgm:pt>
    <dgm:pt modelId="{DC4AF710-42EE-4BF4-B1B4-89EF987363E1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>
              <a:latin typeface="CiscoSansTT ExtraLight"/>
            </a:rPr>
            <a:t> What’s New</a:t>
          </a:r>
          <a:endParaRPr lang="en-US" dirty="0"/>
        </a:p>
      </dgm:t>
    </dgm:pt>
    <dgm:pt modelId="{B46BF509-75A2-4FCE-9AB3-DC51BDCF5A70}" type="parTrans" cxnId="{690E0276-1AC8-45C1-8A7B-4C15E2A89070}">
      <dgm:prSet/>
      <dgm:spPr/>
      <dgm:t>
        <a:bodyPr/>
        <a:lstStyle/>
        <a:p>
          <a:endParaRPr lang="en-US"/>
        </a:p>
      </dgm:t>
    </dgm:pt>
    <dgm:pt modelId="{A632101A-C149-4333-AA44-770C5A34161E}" type="sibTrans" cxnId="{690E0276-1AC8-45C1-8A7B-4C15E2A89070}">
      <dgm:prSet/>
      <dgm:spPr/>
      <dgm:t>
        <a:bodyPr/>
        <a:lstStyle/>
        <a:p>
          <a:endParaRPr lang="en-US"/>
        </a:p>
      </dgm:t>
    </dgm:pt>
    <dgm:pt modelId="{19FE1041-18B3-7E4C-AA8A-425D689A8F9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Cisco / IE Benefits</a:t>
          </a:r>
          <a:endParaRPr lang="en-GB" b="1" dirty="0"/>
        </a:p>
      </dgm:t>
    </dgm:pt>
    <dgm:pt modelId="{F95BADED-DFF5-9649-BCF3-EA799EE1DCCC}" type="parTrans" cxnId="{AB1744E3-E550-C547-AD51-D458BA761789}">
      <dgm:prSet/>
      <dgm:spPr/>
      <dgm:t>
        <a:bodyPr/>
        <a:lstStyle/>
        <a:p>
          <a:endParaRPr lang="en-GB"/>
        </a:p>
      </dgm:t>
    </dgm:pt>
    <dgm:pt modelId="{5B7EC559-E953-B04D-BE0D-292D5C0CF7A5}" type="sibTrans" cxnId="{AB1744E3-E550-C547-AD51-D458BA761789}">
      <dgm:prSet/>
      <dgm:spPr/>
      <dgm:t>
        <a:bodyPr/>
        <a:lstStyle/>
        <a:p>
          <a:endParaRPr lang="en-GB"/>
        </a:p>
      </dgm:t>
    </dgm:pt>
    <dgm:pt modelId="{20033F0A-B4EF-4FD0-9B24-8547C1E4F3B6}" type="pres">
      <dgm:prSet presAssocID="{B7BADEE2-C7BA-4EB8-9032-EE03072C66AA}" presName="root" presStyleCnt="0">
        <dgm:presLayoutVars>
          <dgm:dir/>
          <dgm:resizeHandles val="exact"/>
        </dgm:presLayoutVars>
      </dgm:prSet>
      <dgm:spPr/>
    </dgm:pt>
    <dgm:pt modelId="{FCD31B50-95EF-4720-865C-99049CCD2505}" type="pres">
      <dgm:prSet presAssocID="{73E1440A-5943-45D5-9C5F-ECB6AD3149A3}" presName="compNode" presStyleCnt="0"/>
      <dgm:spPr/>
    </dgm:pt>
    <dgm:pt modelId="{1516EB9A-EACE-4C76-8847-ACE53FA7231C}" type="pres">
      <dgm:prSet presAssocID="{73E1440A-5943-45D5-9C5F-ECB6AD3149A3}" presName="bgRect" presStyleLbl="bgShp" presStyleIdx="0" presStyleCnt="6"/>
      <dgm:spPr/>
    </dgm:pt>
    <dgm:pt modelId="{CC61EBCF-50E3-46B5-B428-934C86FA33B9}" type="pres">
      <dgm:prSet presAssocID="{73E1440A-5943-45D5-9C5F-ECB6AD3149A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938AFF4E-29D0-4A1A-B05F-F59094DC5208}" type="pres">
      <dgm:prSet presAssocID="{73E1440A-5943-45D5-9C5F-ECB6AD3149A3}" presName="spaceRect" presStyleCnt="0"/>
      <dgm:spPr/>
    </dgm:pt>
    <dgm:pt modelId="{E3B6066F-0193-40A4-959C-7A9B59E8C4FD}" type="pres">
      <dgm:prSet presAssocID="{73E1440A-5943-45D5-9C5F-ECB6AD3149A3}" presName="parTx" presStyleLbl="revTx" presStyleIdx="0" presStyleCnt="6">
        <dgm:presLayoutVars>
          <dgm:chMax val="0"/>
          <dgm:chPref val="0"/>
        </dgm:presLayoutVars>
      </dgm:prSet>
      <dgm:spPr/>
    </dgm:pt>
    <dgm:pt modelId="{DE87423E-6AC0-46C3-82F2-F6A9FC919624}" type="pres">
      <dgm:prSet presAssocID="{5967D74D-8DEE-4761-BCC4-51AB0E590E99}" presName="sibTrans" presStyleCnt="0"/>
      <dgm:spPr/>
    </dgm:pt>
    <dgm:pt modelId="{3571B451-E3E9-4334-825B-4694AA8CC9D7}" type="pres">
      <dgm:prSet presAssocID="{DC4AF710-42EE-4BF4-B1B4-89EF987363E1}" presName="compNode" presStyleCnt="0"/>
      <dgm:spPr/>
    </dgm:pt>
    <dgm:pt modelId="{A3B0346B-B492-4D5E-9D24-AF3984923FA4}" type="pres">
      <dgm:prSet presAssocID="{DC4AF710-42EE-4BF4-B1B4-89EF987363E1}" presName="bgRect" presStyleLbl="bgShp" presStyleIdx="1" presStyleCnt="6"/>
      <dgm:spPr/>
    </dgm:pt>
    <dgm:pt modelId="{9C5F0CBC-BB6A-4570-8F0E-59DF6B3C9596}" type="pres">
      <dgm:prSet presAssocID="{DC4AF710-42EE-4BF4-B1B4-89EF987363E1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urdle with solid fill"/>
        </a:ext>
      </dgm:extLst>
    </dgm:pt>
    <dgm:pt modelId="{3C1B60EF-4CDF-4BCA-ABAE-8E0541FD9DB1}" type="pres">
      <dgm:prSet presAssocID="{DC4AF710-42EE-4BF4-B1B4-89EF987363E1}" presName="spaceRect" presStyleCnt="0"/>
      <dgm:spPr/>
    </dgm:pt>
    <dgm:pt modelId="{BB49B021-D75E-4D59-97B5-5612420C336A}" type="pres">
      <dgm:prSet presAssocID="{DC4AF710-42EE-4BF4-B1B4-89EF987363E1}" presName="parTx" presStyleLbl="revTx" presStyleIdx="1" presStyleCnt="6">
        <dgm:presLayoutVars>
          <dgm:chMax val="0"/>
          <dgm:chPref val="0"/>
        </dgm:presLayoutVars>
      </dgm:prSet>
      <dgm:spPr/>
    </dgm:pt>
    <dgm:pt modelId="{C3A042D2-4C29-4FB1-8AAF-35771932A8D3}" type="pres">
      <dgm:prSet presAssocID="{A632101A-C149-4333-AA44-770C5A34161E}" presName="sibTrans" presStyleCnt="0"/>
      <dgm:spPr/>
    </dgm:pt>
    <dgm:pt modelId="{96799927-797B-4CEF-B22C-89B3D9099829}" type="pres">
      <dgm:prSet presAssocID="{6F965514-22AA-41F9-BE90-2FD8744E6074}" presName="compNode" presStyleCnt="0"/>
      <dgm:spPr/>
    </dgm:pt>
    <dgm:pt modelId="{E3AEAAD9-3F7D-41C3-B184-B91FB0816DC9}" type="pres">
      <dgm:prSet presAssocID="{6F965514-22AA-41F9-BE90-2FD8744E6074}" presName="bgRect" presStyleLbl="bgShp" presStyleIdx="2" presStyleCnt="6"/>
      <dgm:spPr/>
    </dgm:pt>
    <dgm:pt modelId="{C7D56F3E-D508-4142-8B0F-C156583B776E}" type="pres">
      <dgm:prSet presAssocID="{6F965514-22AA-41F9-BE90-2FD8744E6074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storm outline"/>
        </a:ext>
      </dgm:extLst>
    </dgm:pt>
    <dgm:pt modelId="{C8CB9246-4012-444E-A119-D1863944BE53}" type="pres">
      <dgm:prSet presAssocID="{6F965514-22AA-41F9-BE90-2FD8744E6074}" presName="spaceRect" presStyleCnt="0"/>
      <dgm:spPr/>
    </dgm:pt>
    <dgm:pt modelId="{AED247F0-21DE-4B81-A005-89C0DA121A51}" type="pres">
      <dgm:prSet presAssocID="{6F965514-22AA-41F9-BE90-2FD8744E6074}" presName="parTx" presStyleLbl="revTx" presStyleIdx="2" presStyleCnt="6">
        <dgm:presLayoutVars>
          <dgm:chMax val="0"/>
          <dgm:chPref val="0"/>
        </dgm:presLayoutVars>
      </dgm:prSet>
      <dgm:spPr/>
    </dgm:pt>
    <dgm:pt modelId="{D96D9C92-1757-40E2-B2AE-DBFE61A64280}" type="pres">
      <dgm:prSet presAssocID="{CDAF9D35-E256-41BA-99C8-6CF8CB167B84}" presName="sibTrans" presStyleCnt="0"/>
      <dgm:spPr/>
    </dgm:pt>
    <dgm:pt modelId="{B2D1CADB-844E-5542-9481-A15D51080AED}" type="pres">
      <dgm:prSet presAssocID="{19FE1041-18B3-7E4C-AA8A-425D689A8F90}" presName="compNode" presStyleCnt="0"/>
      <dgm:spPr/>
    </dgm:pt>
    <dgm:pt modelId="{7225C375-0B42-B94A-8172-41D887137E95}" type="pres">
      <dgm:prSet presAssocID="{19FE1041-18B3-7E4C-AA8A-425D689A8F90}" presName="bgRect" presStyleLbl="bgShp" presStyleIdx="3" presStyleCnt="6" custLinFactNeighborX="-6522" custLinFactNeighborY="-1349"/>
      <dgm:spPr/>
    </dgm:pt>
    <dgm:pt modelId="{41F41D24-BAA6-BA4F-B616-B6DC66B88717}" type="pres">
      <dgm:prSet presAssocID="{19FE1041-18B3-7E4C-AA8A-425D689A8F90}" presName="iconRect" presStyleLbl="node1" presStyleIdx="3" presStyleCnt="6"/>
      <dgm:spPr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</dgm:pt>
    <dgm:pt modelId="{7E63ACD8-BFA5-3A4A-B536-C0DF46930924}" type="pres">
      <dgm:prSet presAssocID="{19FE1041-18B3-7E4C-AA8A-425D689A8F90}" presName="spaceRect" presStyleCnt="0"/>
      <dgm:spPr/>
    </dgm:pt>
    <dgm:pt modelId="{B150BD42-33AB-2946-9BA9-78DF1EF5BB2A}" type="pres">
      <dgm:prSet presAssocID="{19FE1041-18B3-7E4C-AA8A-425D689A8F90}" presName="parTx" presStyleLbl="revTx" presStyleIdx="3" presStyleCnt="6">
        <dgm:presLayoutVars>
          <dgm:chMax val="0"/>
          <dgm:chPref val="0"/>
        </dgm:presLayoutVars>
      </dgm:prSet>
      <dgm:spPr/>
    </dgm:pt>
    <dgm:pt modelId="{E8799F82-8664-5A40-9538-A00ADCC94E20}" type="pres">
      <dgm:prSet presAssocID="{5B7EC559-E953-B04D-BE0D-292D5C0CF7A5}" presName="sibTrans" presStyleCnt="0"/>
      <dgm:spPr/>
    </dgm:pt>
    <dgm:pt modelId="{D805E65E-313A-4C47-BC86-B515ACFE6CA5}" type="pres">
      <dgm:prSet presAssocID="{D1E7D149-1CC8-49ED-B748-9B1AA9B299FB}" presName="compNode" presStyleCnt="0"/>
      <dgm:spPr/>
    </dgm:pt>
    <dgm:pt modelId="{31FC58C7-1494-43F0-8B86-F15CCA6A7689}" type="pres">
      <dgm:prSet presAssocID="{D1E7D149-1CC8-49ED-B748-9B1AA9B299FB}" presName="bgRect" presStyleLbl="bgShp" presStyleIdx="4" presStyleCnt="6"/>
      <dgm:spPr/>
    </dgm:pt>
    <dgm:pt modelId="{C57CB372-BF56-4E29-A407-18AD22553544}" type="pres">
      <dgm:prSet presAssocID="{D1E7D149-1CC8-49ED-B748-9B1AA9B299FB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gnpost"/>
        </a:ext>
      </dgm:extLst>
    </dgm:pt>
    <dgm:pt modelId="{0E71B11B-25F7-48A1-9965-636B772804A2}" type="pres">
      <dgm:prSet presAssocID="{D1E7D149-1CC8-49ED-B748-9B1AA9B299FB}" presName="spaceRect" presStyleCnt="0"/>
      <dgm:spPr/>
    </dgm:pt>
    <dgm:pt modelId="{F6315B9E-7E5A-4279-A3FB-D9B34DFB9EF0}" type="pres">
      <dgm:prSet presAssocID="{D1E7D149-1CC8-49ED-B748-9B1AA9B299FB}" presName="parTx" presStyleLbl="revTx" presStyleIdx="4" presStyleCnt="6">
        <dgm:presLayoutVars>
          <dgm:chMax val="0"/>
          <dgm:chPref val="0"/>
        </dgm:presLayoutVars>
      </dgm:prSet>
      <dgm:spPr/>
    </dgm:pt>
    <dgm:pt modelId="{BB099516-9AD2-4A90-9F3F-2CF700E6E9DE}" type="pres">
      <dgm:prSet presAssocID="{75284723-37D3-4FD9-BFF6-41B62C8A45A6}" presName="sibTrans" presStyleCnt="0"/>
      <dgm:spPr/>
    </dgm:pt>
    <dgm:pt modelId="{23E56BAC-0E1B-462E-8FCC-1F2BD726B87C}" type="pres">
      <dgm:prSet presAssocID="{3880E67B-C72E-49A2-8E1B-2C100FCF9E19}" presName="compNode" presStyleCnt="0"/>
      <dgm:spPr/>
    </dgm:pt>
    <dgm:pt modelId="{2E49D08A-5A82-4CD5-9AF5-963A24B68ACE}" type="pres">
      <dgm:prSet presAssocID="{3880E67B-C72E-49A2-8E1B-2C100FCF9E19}" presName="bgRect" presStyleLbl="bgShp" presStyleIdx="5" presStyleCnt="6"/>
      <dgm:spPr/>
    </dgm:pt>
    <dgm:pt modelId="{C89CC6BA-22A3-41C5-B8C5-8C36B6DF918D}" type="pres">
      <dgm:prSet presAssocID="{3880E67B-C72E-49A2-8E1B-2C100FCF9E19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 with solid fill"/>
        </a:ext>
      </dgm:extLst>
    </dgm:pt>
    <dgm:pt modelId="{836A3CCA-2590-4E81-A4C8-6BA34AAB869C}" type="pres">
      <dgm:prSet presAssocID="{3880E67B-C72E-49A2-8E1B-2C100FCF9E19}" presName="spaceRect" presStyleCnt="0"/>
      <dgm:spPr/>
    </dgm:pt>
    <dgm:pt modelId="{E8E3845C-D2F2-4153-AACC-3A7BBE74FAEE}" type="pres">
      <dgm:prSet presAssocID="{3880E67B-C72E-49A2-8E1B-2C100FCF9E19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CF783F04-9E28-448A-A02F-E9C1668E6BBC}" srcId="{B7BADEE2-C7BA-4EB8-9032-EE03072C66AA}" destId="{73E1440A-5943-45D5-9C5F-ECB6AD3149A3}" srcOrd="0" destOrd="0" parTransId="{784AE284-80FE-4312-843F-52DC49D2EFED}" sibTransId="{5967D74D-8DEE-4761-BCC4-51AB0E590E99}"/>
    <dgm:cxn modelId="{9199491F-13D2-436A-B5A1-DBEA9AE9DB85}" srcId="{B7BADEE2-C7BA-4EB8-9032-EE03072C66AA}" destId="{6F965514-22AA-41F9-BE90-2FD8744E6074}" srcOrd="2" destOrd="0" parTransId="{097B4303-E309-4AA9-8346-F2E5D931B7C9}" sibTransId="{CDAF9D35-E256-41BA-99C8-6CF8CB167B84}"/>
    <dgm:cxn modelId="{18E02D36-B142-4EB4-91D8-85B4805B1CB6}" type="presOf" srcId="{73E1440A-5943-45D5-9C5F-ECB6AD3149A3}" destId="{E3B6066F-0193-40A4-959C-7A9B59E8C4FD}" srcOrd="0" destOrd="0" presId="urn:microsoft.com/office/officeart/2018/2/layout/IconVerticalSolidList"/>
    <dgm:cxn modelId="{19E6B75C-549E-3F49-B332-A356554071A1}" type="presOf" srcId="{19FE1041-18B3-7E4C-AA8A-425D689A8F90}" destId="{B150BD42-33AB-2946-9BA9-78DF1EF5BB2A}" srcOrd="0" destOrd="0" presId="urn:microsoft.com/office/officeart/2018/2/layout/IconVerticalSolidList"/>
    <dgm:cxn modelId="{71896D65-8EAF-4B72-8563-4F83C269E29A}" type="presOf" srcId="{3880E67B-C72E-49A2-8E1B-2C100FCF9E19}" destId="{E8E3845C-D2F2-4153-AACC-3A7BBE74FAEE}" srcOrd="0" destOrd="0" presId="urn:microsoft.com/office/officeart/2018/2/layout/IconVerticalSolidList"/>
    <dgm:cxn modelId="{690E0276-1AC8-45C1-8A7B-4C15E2A89070}" srcId="{B7BADEE2-C7BA-4EB8-9032-EE03072C66AA}" destId="{DC4AF710-42EE-4BF4-B1B4-89EF987363E1}" srcOrd="1" destOrd="0" parTransId="{B46BF509-75A2-4FCE-9AB3-DC51BDCF5A70}" sibTransId="{A632101A-C149-4333-AA44-770C5A34161E}"/>
    <dgm:cxn modelId="{C181BD8E-F15D-4FF5-B622-54897B1FE38F}" type="presOf" srcId="{6F965514-22AA-41F9-BE90-2FD8744E6074}" destId="{AED247F0-21DE-4B81-A005-89C0DA121A51}" srcOrd="0" destOrd="0" presId="urn:microsoft.com/office/officeart/2018/2/layout/IconVerticalSolidList"/>
    <dgm:cxn modelId="{012B6A94-0957-4AD4-8034-0249F2F2436F}" type="presOf" srcId="{B7BADEE2-C7BA-4EB8-9032-EE03072C66AA}" destId="{20033F0A-B4EF-4FD0-9B24-8547C1E4F3B6}" srcOrd="0" destOrd="0" presId="urn:microsoft.com/office/officeart/2018/2/layout/IconVerticalSolidList"/>
    <dgm:cxn modelId="{BA940097-F4B0-47BE-AB4C-A3631DF6029C}" srcId="{B7BADEE2-C7BA-4EB8-9032-EE03072C66AA}" destId="{D1E7D149-1CC8-49ED-B748-9B1AA9B299FB}" srcOrd="4" destOrd="0" parTransId="{F0EB49D9-2B5A-4312-ABCE-72F1418466E8}" sibTransId="{75284723-37D3-4FD9-BFF6-41B62C8A45A6}"/>
    <dgm:cxn modelId="{538282BA-6C07-4E19-A3EF-99178C453A29}" type="presOf" srcId="{D1E7D149-1CC8-49ED-B748-9B1AA9B299FB}" destId="{F6315B9E-7E5A-4279-A3FB-D9B34DFB9EF0}" srcOrd="0" destOrd="0" presId="urn:microsoft.com/office/officeart/2018/2/layout/IconVerticalSolidList"/>
    <dgm:cxn modelId="{DF9975C1-8B01-4F67-A783-63E68AF6B16A}" type="presOf" srcId="{DC4AF710-42EE-4BF4-B1B4-89EF987363E1}" destId="{BB49B021-D75E-4D59-97B5-5612420C336A}" srcOrd="0" destOrd="0" presId="urn:microsoft.com/office/officeart/2018/2/layout/IconVerticalSolidList"/>
    <dgm:cxn modelId="{AB1744E3-E550-C547-AD51-D458BA761789}" srcId="{B7BADEE2-C7BA-4EB8-9032-EE03072C66AA}" destId="{19FE1041-18B3-7E4C-AA8A-425D689A8F90}" srcOrd="3" destOrd="0" parTransId="{F95BADED-DFF5-9649-BCF3-EA799EE1DCCC}" sibTransId="{5B7EC559-E953-B04D-BE0D-292D5C0CF7A5}"/>
    <dgm:cxn modelId="{7C203DF3-0175-4959-820B-04DC13E515CE}" srcId="{B7BADEE2-C7BA-4EB8-9032-EE03072C66AA}" destId="{3880E67B-C72E-49A2-8E1B-2C100FCF9E19}" srcOrd="5" destOrd="0" parTransId="{0674A0F9-8EFD-4551-914E-EDB98E5F0691}" sibTransId="{A0F2F1FF-2194-4521-BD5E-25652B82DB89}"/>
    <dgm:cxn modelId="{DC197821-66C6-44B6-B47D-2A92A6CF5800}" type="presParOf" srcId="{20033F0A-B4EF-4FD0-9B24-8547C1E4F3B6}" destId="{FCD31B50-95EF-4720-865C-99049CCD2505}" srcOrd="0" destOrd="0" presId="urn:microsoft.com/office/officeart/2018/2/layout/IconVerticalSolidList"/>
    <dgm:cxn modelId="{A0E1B36E-0D98-4C13-A4BC-DC354EC5D265}" type="presParOf" srcId="{FCD31B50-95EF-4720-865C-99049CCD2505}" destId="{1516EB9A-EACE-4C76-8847-ACE53FA7231C}" srcOrd="0" destOrd="0" presId="urn:microsoft.com/office/officeart/2018/2/layout/IconVerticalSolidList"/>
    <dgm:cxn modelId="{735F8686-7164-4F9F-A605-5D54ECD6A686}" type="presParOf" srcId="{FCD31B50-95EF-4720-865C-99049CCD2505}" destId="{CC61EBCF-50E3-46B5-B428-934C86FA33B9}" srcOrd="1" destOrd="0" presId="urn:microsoft.com/office/officeart/2018/2/layout/IconVerticalSolidList"/>
    <dgm:cxn modelId="{6F215C03-7B52-40AE-8319-3E70B9B27A71}" type="presParOf" srcId="{FCD31B50-95EF-4720-865C-99049CCD2505}" destId="{938AFF4E-29D0-4A1A-B05F-F59094DC5208}" srcOrd="2" destOrd="0" presId="urn:microsoft.com/office/officeart/2018/2/layout/IconVerticalSolidList"/>
    <dgm:cxn modelId="{AB49D5E7-D71B-4DE8-9213-44DD57186F44}" type="presParOf" srcId="{FCD31B50-95EF-4720-865C-99049CCD2505}" destId="{E3B6066F-0193-40A4-959C-7A9B59E8C4FD}" srcOrd="3" destOrd="0" presId="urn:microsoft.com/office/officeart/2018/2/layout/IconVerticalSolidList"/>
    <dgm:cxn modelId="{6647F7D5-C4AB-458D-BF28-F5FC15E736C3}" type="presParOf" srcId="{20033F0A-B4EF-4FD0-9B24-8547C1E4F3B6}" destId="{DE87423E-6AC0-46C3-82F2-F6A9FC919624}" srcOrd="1" destOrd="0" presId="urn:microsoft.com/office/officeart/2018/2/layout/IconVerticalSolidList"/>
    <dgm:cxn modelId="{68406297-0CDC-4B79-AC39-C9C0F6020F61}" type="presParOf" srcId="{20033F0A-B4EF-4FD0-9B24-8547C1E4F3B6}" destId="{3571B451-E3E9-4334-825B-4694AA8CC9D7}" srcOrd="2" destOrd="0" presId="urn:microsoft.com/office/officeart/2018/2/layout/IconVerticalSolidList"/>
    <dgm:cxn modelId="{EA97EE88-935D-47AB-90D0-8B295EB39764}" type="presParOf" srcId="{3571B451-E3E9-4334-825B-4694AA8CC9D7}" destId="{A3B0346B-B492-4D5E-9D24-AF3984923FA4}" srcOrd="0" destOrd="0" presId="urn:microsoft.com/office/officeart/2018/2/layout/IconVerticalSolidList"/>
    <dgm:cxn modelId="{D5754FF5-2E02-4050-89EB-CCBA7AE2F435}" type="presParOf" srcId="{3571B451-E3E9-4334-825B-4694AA8CC9D7}" destId="{9C5F0CBC-BB6A-4570-8F0E-59DF6B3C9596}" srcOrd="1" destOrd="0" presId="urn:microsoft.com/office/officeart/2018/2/layout/IconVerticalSolidList"/>
    <dgm:cxn modelId="{B216F5FC-7DBC-4E4C-BD43-4393616F1BAB}" type="presParOf" srcId="{3571B451-E3E9-4334-825B-4694AA8CC9D7}" destId="{3C1B60EF-4CDF-4BCA-ABAE-8E0541FD9DB1}" srcOrd="2" destOrd="0" presId="urn:microsoft.com/office/officeart/2018/2/layout/IconVerticalSolidList"/>
    <dgm:cxn modelId="{4EDA2BD0-EA6A-4D9E-9D99-E776A8328B7A}" type="presParOf" srcId="{3571B451-E3E9-4334-825B-4694AA8CC9D7}" destId="{BB49B021-D75E-4D59-97B5-5612420C336A}" srcOrd="3" destOrd="0" presId="urn:microsoft.com/office/officeart/2018/2/layout/IconVerticalSolidList"/>
    <dgm:cxn modelId="{556F4412-92CC-4001-A237-6E50DF1B235E}" type="presParOf" srcId="{20033F0A-B4EF-4FD0-9B24-8547C1E4F3B6}" destId="{C3A042D2-4C29-4FB1-8AAF-35771932A8D3}" srcOrd="3" destOrd="0" presId="urn:microsoft.com/office/officeart/2018/2/layout/IconVerticalSolidList"/>
    <dgm:cxn modelId="{65F600D1-18C0-44C0-A531-57D79E381B23}" type="presParOf" srcId="{20033F0A-B4EF-4FD0-9B24-8547C1E4F3B6}" destId="{96799927-797B-4CEF-B22C-89B3D9099829}" srcOrd="4" destOrd="0" presId="urn:microsoft.com/office/officeart/2018/2/layout/IconVerticalSolidList"/>
    <dgm:cxn modelId="{906045FE-4D63-461B-A72C-7BEA7F575C51}" type="presParOf" srcId="{96799927-797B-4CEF-B22C-89B3D9099829}" destId="{E3AEAAD9-3F7D-41C3-B184-B91FB0816DC9}" srcOrd="0" destOrd="0" presId="urn:microsoft.com/office/officeart/2018/2/layout/IconVerticalSolidList"/>
    <dgm:cxn modelId="{24F464E1-5C41-44DC-93FA-00731A917E07}" type="presParOf" srcId="{96799927-797B-4CEF-B22C-89B3D9099829}" destId="{C7D56F3E-D508-4142-8B0F-C156583B776E}" srcOrd="1" destOrd="0" presId="urn:microsoft.com/office/officeart/2018/2/layout/IconVerticalSolidList"/>
    <dgm:cxn modelId="{1671937B-F68E-41BC-B50B-14D5E0053E8E}" type="presParOf" srcId="{96799927-797B-4CEF-B22C-89B3D9099829}" destId="{C8CB9246-4012-444E-A119-D1863944BE53}" srcOrd="2" destOrd="0" presId="urn:microsoft.com/office/officeart/2018/2/layout/IconVerticalSolidList"/>
    <dgm:cxn modelId="{744E777F-8282-435F-AB2F-DB7C56A2303D}" type="presParOf" srcId="{96799927-797B-4CEF-B22C-89B3D9099829}" destId="{AED247F0-21DE-4B81-A005-89C0DA121A51}" srcOrd="3" destOrd="0" presId="urn:microsoft.com/office/officeart/2018/2/layout/IconVerticalSolidList"/>
    <dgm:cxn modelId="{29D854D5-779F-43EE-A421-9CC55AB339E9}" type="presParOf" srcId="{20033F0A-B4EF-4FD0-9B24-8547C1E4F3B6}" destId="{D96D9C92-1757-40E2-B2AE-DBFE61A64280}" srcOrd="5" destOrd="0" presId="urn:microsoft.com/office/officeart/2018/2/layout/IconVerticalSolidList"/>
    <dgm:cxn modelId="{C45D0482-6B19-5144-9A60-7ABEACDD5FA7}" type="presParOf" srcId="{20033F0A-B4EF-4FD0-9B24-8547C1E4F3B6}" destId="{B2D1CADB-844E-5542-9481-A15D51080AED}" srcOrd="6" destOrd="0" presId="urn:microsoft.com/office/officeart/2018/2/layout/IconVerticalSolidList"/>
    <dgm:cxn modelId="{5D8E8436-0A8A-D74F-9B93-85A647A43824}" type="presParOf" srcId="{B2D1CADB-844E-5542-9481-A15D51080AED}" destId="{7225C375-0B42-B94A-8172-41D887137E95}" srcOrd="0" destOrd="0" presId="urn:microsoft.com/office/officeart/2018/2/layout/IconVerticalSolidList"/>
    <dgm:cxn modelId="{375A086D-CFEF-3048-8A1A-4472E8BD6325}" type="presParOf" srcId="{B2D1CADB-844E-5542-9481-A15D51080AED}" destId="{41F41D24-BAA6-BA4F-B616-B6DC66B88717}" srcOrd="1" destOrd="0" presId="urn:microsoft.com/office/officeart/2018/2/layout/IconVerticalSolidList"/>
    <dgm:cxn modelId="{9A83EAA8-5211-B148-8F67-0EB8A0DF27BB}" type="presParOf" srcId="{B2D1CADB-844E-5542-9481-A15D51080AED}" destId="{7E63ACD8-BFA5-3A4A-B536-C0DF46930924}" srcOrd="2" destOrd="0" presId="urn:microsoft.com/office/officeart/2018/2/layout/IconVerticalSolidList"/>
    <dgm:cxn modelId="{0E650D03-4952-6549-B5EB-2CE03540E92A}" type="presParOf" srcId="{B2D1CADB-844E-5542-9481-A15D51080AED}" destId="{B150BD42-33AB-2946-9BA9-78DF1EF5BB2A}" srcOrd="3" destOrd="0" presId="urn:microsoft.com/office/officeart/2018/2/layout/IconVerticalSolidList"/>
    <dgm:cxn modelId="{7D3FA4E9-4BFC-D747-AFC6-0CC092DEB61E}" type="presParOf" srcId="{20033F0A-B4EF-4FD0-9B24-8547C1E4F3B6}" destId="{E8799F82-8664-5A40-9538-A00ADCC94E20}" srcOrd="7" destOrd="0" presId="urn:microsoft.com/office/officeart/2018/2/layout/IconVerticalSolidList"/>
    <dgm:cxn modelId="{06107D46-190F-48DC-984F-2EFE5023BD22}" type="presParOf" srcId="{20033F0A-B4EF-4FD0-9B24-8547C1E4F3B6}" destId="{D805E65E-313A-4C47-BC86-B515ACFE6CA5}" srcOrd="8" destOrd="0" presId="urn:microsoft.com/office/officeart/2018/2/layout/IconVerticalSolidList"/>
    <dgm:cxn modelId="{3AC3FEF1-BACB-4A4C-A309-F5D9CB97BC56}" type="presParOf" srcId="{D805E65E-313A-4C47-BC86-B515ACFE6CA5}" destId="{31FC58C7-1494-43F0-8B86-F15CCA6A7689}" srcOrd="0" destOrd="0" presId="urn:microsoft.com/office/officeart/2018/2/layout/IconVerticalSolidList"/>
    <dgm:cxn modelId="{39B31E18-7C6E-4726-9A36-2DDC4A121A66}" type="presParOf" srcId="{D805E65E-313A-4C47-BC86-B515ACFE6CA5}" destId="{C57CB372-BF56-4E29-A407-18AD22553544}" srcOrd="1" destOrd="0" presId="urn:microsoft.com/office/officeart/2018/2/layout/IconVerticalSolidList"/>
    <dgm:cxn modelId="{F86DCAE7-AEFF-439B-BDDD-853DF55184B5}" type="presParOf" srcId="{D805E65E-313A-4C47-BC86-B515ACFE6CA5}" destId="{0E71B11B-25F7-48A1-9965-636B772804A2}" srcOrd="2" destOrd="0" presId="urn:microsoft.com/office/officeart/2018/2/layout/IconVerticalSolidList"/>
    <dgm:cxn modelId="{54FB0093-40C0-4E9B-82F1-B3AB42AA71AC}" type="presParOf" srcId="{D805E65E-313A-4C47-BC86-B515ACFE6CA5}" destId="{F6315B9E-7E5A-4279-A3FB-D9B34DFB9EF0}" srcOrd="3" destOrd="0" presId="urn:microsoft.com/office/officeart/2018/2/layout/IconVerticalSolidList"/>
    <dgm:cxn modelId="{DF05ED2A-0271-47D0-9F15-5B0D7FBED874}" type="presParOf" srcId="{20033F0A-B4EF-4FD0-9B24-8547C1E4F3B6}" destId="{BB099516-9AD2-4A90-9F3F-2CF700E6E9DE}" srcOrd="9" destOrd="0" presId="urn:microsoft.com/office/officeart/2018/2/layout/IconVerticalSolidList"/>
    <dgm:cxn modelId="{F72EF39E-625B-40B9-9739-7805B1D61EE9}" type="presParOf" srcId="{20033F0A-B4EF-4FD0-9B24-8547C1E4F3B6}" destId="{23E56BAC-0E1B-462E-8FCC-1F2BD726B87C}" srcOrd="10" destOrd="0" presId="urn:microsoft.com/office/officeart/2018/2/layout/IconVerticalSolidList"/>
    <dgm:cxn modelId="{33A54461-EFBA-4C3B-98B8-BA40E7EABDA8}" type="presParOf" srcId="{23E56BAC-0E1B-462E-8FCC-1F2BD726B87C}" destId="{2E49D08A-5A82-4CD5-9AF5-963A24B68ACE}" srcOrd="0" destOrd="0" presId="urn:microsoft.com/office/officeart/2018/2/layout/IconVerticalSolidList"/>
    <dgm:cxn modelId="{D489AF1C-69F0-4EE0-8EF8-D5703FFC2C0D}" type="presParOf" srcId="{23E56BAC-0E1B-462E-8FCC-1F2BD726B87C}" destId="{C89CC6BA-22A3-41C5-B8C5-8C36B6DF918D}" srcOrd="1" destOrd="0" presId="urn:microsoft.com/office/officeart/2018/2/layout/IconVerticalSolidList"/>
    <dgm:cxn modelId="{194B82A4-DBC3-4D9A-93DA-75AA10DF0C0E}" type="presParOf" srcId="{23E56BAC-0E1B-462E-8FCC-1F2BD726B87C}" destId="{836A3CCA-2590-4E81-A4C8-6BA34AAB869C}" srcOrd="2" destOrd="0" presId="urn:microsoft.com/office/officeart/2018/2/layout/IconVerticalSolidList"/>
    <dgm:cxn modelId="{3A79F072-2D9E-44EE-B219-17211D1F721A}" type="presParOf" srcId="{23E56BAC-0E1B-462E-8FCC-1F2BD726B87C}" destId="{E8E3845C-D2F2-4153-AACC-3A7BBE74FAE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16EB9A-EACE-4C76-8847-ACE53FA7231C}">
      <dsp:nvSpPr>
        <dsp:cNvPr id="0" name=""/>
        <dsp:cNvSpPr/>
      </dsp:nvSpPr>
      <dsp:spPr>
        <a:xfrm>
          <a:off x="0" y="1728"/>
          <a:ext cx="6095999" cy="736692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61EBCF-50E3-46B5-B428-934C86FA33B9}">
      <dsp:nvSpPr>
        <dsp:cNvPr id="0" name=""/>
        <dsp:cNvSpPr/>
      </dsp:nvSpPr>
      <dsp:spPr>
        <a:xfrm>
          <a:off x="222849" y="167484"/>
          <a:ext cx="405180" cy="4051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B6066F-0193-40A4-959C-7A9B59E8C4FD}">
      <dsp:nvSpPr>
        <dsp:cNvPr id="0" name=""/>
        <dsp:cNvSpPr/>
      </dsp:nvSpPr>
      <dsp:spPr>
        <a:xfrm>
          <a:off x="850879" y="1728"/>
          <a:ext cx="5245119" cy="736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967" tIns="77967" rIns="77967" bIns="77967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dirty="0">
              <a:latin typeface="CiscoSansTT ExtraLight"/>
            </a:rPr>
            <a:t>Overview -  </a:t>
          </a:r>
          <a:r>
            <a:rPr lang="en-US" sz="1200" b="1" i="0" kern="1200" dirty="0">
              <a:latin typeface="CiscoSansTT ExtraLight"/>
            </a:rPr>
            <a:t>Traditional Process, Business Challenge, Proposed Solution</a:t>
          </a:r>
          <a:endParaRPr lang="en-US" sz="1200" b="0" i="0" kern="1200" dirty="0">
            <a:latin typeface="CiscoSansTT ExtraLight"/>
          </a:endParaRPr>
        </a:p>
      </dsp:txBody>
      <dsp:txXfrm>
        <a:off x="850879" y="1728"/>
        <a:ext cx="5245119" cy="736692"/>
      </dsp:txXfrm>
    </dsp:sp>
    <dsp:sp modelId="{A3B0346B-B492-4D5E-9D24-AF3984923FA4}">
      <dsp:nvSpPr>
        <dsp:cNvPr id="0" name=""/>
        <dsp:cNvSpPr/>
      </dsp:nvSpPr>
      <dsp:spPr>
        <a:xfrm>
          <a:off x="0" y="922594"/>
          <a:ext cx="6095999" cy="736692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5F0CBC-BB6A-4570-8F0E-59DF6B3C9596}">
      <dsp:nvSpPr>
        <dsp:cNvPr id="0" name=""/>
        <dsp:cNvSpPr/>
      </dsp:nvSpPr>
      <dsp:spPr>
        <a:xfrm>
          <a:off x="222849" y="1088350"/>
          <a:ext cx="405180" cy="4051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49B021-D75E-4D59-97B5-5612420C336A}">
      <dsp:nvSpPr>
        <dsp:cNvPr id="0" name=""/>
        <dsp:cNvSpPr/>
      </dsp:nvSpPr>
      <dsp:spPr>
        <a:xfrm>
          <a:off x="850879" y="922594"/>
          <a:ext cx="5245119" cy="736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967" tIns="77967" rIns="77967" bIns="7796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dirty="0">
              <a:latin typeface="CiscoSansTT ExtraLight"/>
            </a:rPr>
            <a:t> What’s New</a:t>
          </a:r>
          <a:endParaRPr lang="en-US" sz="1900" kern="1200" dirty="0"/>
        </a:p>
      </dsp:txBody>
      <dsp:txXfrm>
        <a:off x="850879" y="922594"/>
        <a:ext cx="5245119" cy="736692"/>
      </dsp:txXfrm>
    </dsp:sp>
    <dsp:sp modelId="{E3AEAAD9-3F7D-41C3-B184-B91FB0816DC9}">
      <dsp:nvSpPr>
        <dsp:cNvPr id="0" name=""/>
        <dsp:cNvSpPr/>
      </dsp:nvSpPr>
      <dsp:spPr>
        <a:xfrm>
          <a:off x="0" y="1843459"/>
          <a:ext cx="6095999" cy="736692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D56F3E-D508-4142-8B0F-C156583B776E}">
      <dsp:nvSpPr>
        <dsp:cNvPr id="0" name=""/>
        <dsp:cNvSpPr/>
      </dsp:nvSpPr>
      <dsp:spPr>
        <a:xfrm>
          <a:off x="222849" y="2009215"/>
          <a:ext cx="405180" cy="4051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D247F0-21DE-4B81-A005-89C0DA121A51}">
      <dsp:nvSpPr>
        <dsp:cNvPr id="0" name=""/>
        <dsp:cNvSpPr/>
      </dsp:nvSpPr>
      <dsp:spPr>
        <a:xfrm>
          <a:off x="850879" y="1843459"/>
          <a:ext cx="5245119" cy="736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967" tIns="77967" rIns="77967" bIns="7796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dirty="0">
              <a:latin typeface="CiscoSansTT ExtraLight"/>
            </a:rPr>
            <a:t>  Demo </a:t>
          </a:r>
          <a:endParaRPr lang="en-US" sz="1900" kern="1200" dirty="0"/>
        </a:p>
      </dsp:txBody>
      <dsp:txXfrm>
        <a:off x="850879" y="1843459"/>
        <a:ext cx="5245119" cy="736692"/>
      </dsp:txXfrm>
    </dsp:sp>
    <dsp:sp modelId="{7225C375-0B42-B94A-8172-41D887137E95}">
      <dsp:nvSpPr>
        <dsp:cNvPr id="0" name=""/>
        <dsp:cNvSpPr/>
      </dsp:nvSpPr>
      <dsp:spPr>
        <a:xfrm>
          <a:off x="0" y="2754387"/>
          <a:ext cx="6095999" cy="736692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F41D24-BAA6-BA4F-B616-B6DC66B88717}">
      <dsp:nvSpPr>
        <dsp:cNvPr id="0" name=""/>
        <dsp:cNvSpPr/>
      </dsp:nvSpPr>
      <dsp:spPr>
        <a:xfrm>
          <a:off x="222849" y="2930081"/>
          <a:ext cx="405180" cy="405180"/>
        </a:xfrm>
        <a:prstGeom prst="rect">
          <a:avLst/>
        </a:prstGeom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50BD42-33AB-2946-9BA9-78DF1EF5BB2A}">
      <dsp:nvSpPr>
        <dsp:cNvPr id="0" name=""/>
        <dsp:cNvSpPr/>
      </dsp:nvSpPr>
      <dsp:spPr>
        <a:xfrm>
          <a:off x="850879" y="2764325"/>
          <a:ext cx="5245119" cy="736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967" tIns="77967" rIns="77967" bIns="7796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Cisco / IE Benefits</a:t>
          </a:r>
          <a:endParaRPr lang="en-GB" sz="1900" b="1" kern="1200" dirty="0"/>
        </a:p>
      </dsp:txBody>
      <dsp:txXfrm>
        <a:off x="850879" y="2764325"/>
        <a:ext cx="5245119" cy="736692"/>
      </dsp:txXfrm>
    </dsp:sp>
    <dsp:sp modelId="{31FC58C7-1494-43F0-8B86-F15CCA6A7689}">
      <dsp:nvSpPr>
        <dsp:cNvPr id="0" name=""/>
        <dsp:cNvSpPr/>
      </dsp:nvSpPr>
      <dsp:spPr>
        <a:xfrm>
          <a:off x="0" y="3685191"/>
          <a:ext cx="6095999" cy="736692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7CB372-BF56-4E29-A407-18AD22553544}">
      <dsp:nvSpPr>
        <dsp:cNvPr id="0" name=""/>
        <dsp:cNvSpPr/>
      </dsp:nvSpPr>
      <dsp:spPr>
        <a:xfrm>
          <a:off x="222849" y="3850946"/>
          <a:ext cx="405180" cy="40518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315B9E-7E5A-4279-A3FB-D9B34DFB9EF0}">
      <dsp:nvSpPr>
        <dsp:cNvPr id="0" name=""/>
        <dsp:cNvSpPr/>
      </dsp:nvSpPr>
      <dsp:spPr>
        <a:xfrm>
          <a:off x="850879" y="3685191"/>
          <a:ext cx="5245119" cy="736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967" tIns="77967" rIns="77967" bIns="7796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dirty="0">
              <a:latin typeface="CiscoSansTT ExtraLight"/>
            </a:rPr>
            <a:t>  What’s</a:t>
          </a:r>
          <a:r>
            <a:rPr lang="en-US" sz="1900" b="1" i="0" kern="1200" dirty="0"/>
            <a:t> </a:t>
          </a:r>
          <a:r>
            <a:rPr lang="en-US" sz="1900" b="1" i="0" kern="1200" dirty="0">
              <a:latin typeface="CiscoSansTT ExtraLight"/>
            </a:rPr>
            <a:t>next</a:t>
          </a:r>
          <a:endParaRPr lang="en-US" sz="1900" b="0" i="0" kern="1200" dirty="0">
            <a:latin typeface="CiscoSansTT ExtraLight"/>
          </a:endParaRPr>
        </a:p>
      </dsp:txBody>
      <dsp:txXfrm>
        <a:off x="850879" y="3685191"/>
        <a:ext cx="5245119" cy="736692"/>
      </dsp:txXfrm>
    </dsp:sp>
    <dsp:sp modelId="{2E49D08A-5A82-4CD5-9AF5-963A24B68ACE}">
      <dsp:nvSpPr>
        <dsp:cNvPr id="0" name=""/>
        <dsp:cNvSpPr/>
      </dsp:nvSpPr>
      <dsp:spPr>
        <a:xfrm>
          <a:off x="0" y="4606056"/>
          <a:ext cx="6095999" cy="736692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9CC6BA-22A3-41C5-B8C5-8C36B6DF918D}">
      <dsp:nvSpPr>
        <dsp:cNvPr id="0" name=""/>
        <dsp:cNvSpPr/>
      </dsp:nvSpPr>
      <dsp:spPr>
        <a:xfrm>
          <a:off x="222849" y="4771812"/>
          <a:ext cx="405180" cy="40518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E3845C-D2F2-4153-AACC-3A7BBE74FAEE}">
      <dsp:nvSpPr>
        <dsp:cNvPr id="0" name=""/>
        <dsp:cNvSpPr/>
      </dsp:nvSpPr>
      <dsp:spPr>
        <a:xfrm>
          <a:off x="850879" y="4606056"/>
          <a:ext cx="5245119" cy="736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967" tIns="77967" rIns="77967" bIns="7796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dirty="0">
              <a:latin typeface="CiscoSansTT ExtraLight"/>
            </a:rPr>
            <a:t>  Q</a:t>
          </a:r>
          <a:r>
            <a:rPr lang="en-US" sz="1900" b="1" i="0" kern="1200" dirty="0"/>
            <a:t>&amp;A</a:t>
          </a:r>
          <a:endParaRPr lang="en-US" sz="1900" kern="1200" dirty="0"/>
        </a:p>
      </dsp:txBody>
      <dsp:txXfrm>
        <a:off x="850879" y="4606056"/>
        <a:ext cx="5245119" cy="7366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FE48B1C-1E6B-744F-8E6C-3836D33BC0D9}" type="datetimeFigureOut">
              <a:rPr lang="en-US"/>
              <a:pPr>
                <a:defRPr/>
              </a:pPr>
              <a:t>1/24/23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5A8EAB7-F1BA-274C-91A9-46214A29E5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80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A637A29-4E7E-A24B-BAB1-D48C888F91E4}" type="datetimeFigureOut">
              <a:rPr lang="en-US"/>
              <a:pPr>
                <a:defRPr/>
              </a:pPr>
              <a:t>1/24/23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97A1FA6-25DE-9E4E-A34D-CF67DE7DBD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92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609585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609585" algn="l" defTabSz="609585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1219170" algn="l" defTabSz="609585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828754" algn="l" defTabSz="609585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2438339" algn="l" defTabSz="609585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433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80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94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27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87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46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183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6666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654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team’s success is measured by the services revenue that it creates.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34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svg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whi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FE469984-A8AE-8447-AD24-46E5ABBDB4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877" y="479230"/>
            <a:ext cx="4025565" cy="894571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C474B546-7534-7747-B92C-66B355F685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7375" y="5142315"/>
            <a:ext cx="11017250" cy="384175"/>
          </a:xfrm>
          <a:prstGeom prst="rect">
            <a:avLst/>
          </a:prstGeom>
        </p:spPr>
        <p:txBody>
          <a:bodyPr lIns="91440" tIns="45720" rIns="91440" bIns="45720" anchor="ctr" anchorCtr="0">
            <a:noAutofit/>
          </a:bodyPr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+mn-lt"/>
                <a:cs typeface="CiscoSansTT ExtraLight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22" name="Text Placeholder 38">
            <a:extLst>
              <a:ext uri="{FF2B5EF4-FFF2-40B4-BE49-F238E27FC236}">
                <a16:creationId xmlns:a16="http://schemas.microsoft.com/office/drawing/2014/main" id="{C2AEE611-0180-1C48-B312-BDE16D87BB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7375" y="5470333"/>
            <a:ext cx="11017250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24" name="Text Placeholder 40">
            <a:extLst>
              <a:ext uri="{FF2B5EF4-FFF2-40B4-BE49-F238E27FC236}">
                <a16:creationId xmlns:a16="http://schemas.microsoft.com/office/drawing/2014/main" id="{234DA90B-65B5-EB42-90D3-2E1453CCD67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375" y="5798350"/>
            <a:ext cx="11017250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4D2B05F-8A6E-CC44-BA7A-41AFBE619B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23" y="4058205"/>
            <a:ext cx="11017908" cy="398668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 typeface="Arial" panose="020B0604020202020204" pitchFamily="34" charset="0"/>
              <a:buNone/>
              <a:defRPr sz="2933" b="0" i="0" baseline="0">
                <a:solidFill>
                  <a:schemeClr val="tx2"/>
                </a:solidFill>
                <a:latin typeface="+mj-lt"/>
                <a:cs typeface="CiscoSansTT ExtraLigh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99787210-3CDA-474D-9A48-E7EDDE06F7B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3296223"/>
            <a:ext cx="11017250" cy="859640"/>
          </a:xfrm>
          <a:prstGeom prst="rect">
            <a:avLst/>
          </a:prstGeom>
        </p:spPr>
        <p:txBody>
          <a:bodyPr lIns="91440" tIns="45720" rIns="91440" bIns="45720"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333" b="0" i="0" spc="0" baseline="0">
                <a:solidFill>
                  <a:schemeClr val="tx2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  <p:sp>
        <p:nvSpPr>
          <p:cNvPr id="10" name="Graphic 3">
            <a:extLst>
              <a:ext uri="{FF2B5EF4-FFF2-40B4-BE49-F238E27FC236}">
                <a16:creationId xmlns:a16="http://schemas.microsoft.com/office/drawing/2014/main" id="{D38B836C-B0C7-814B-BFF8-36B223B33C0C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10901045" y="-213937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 dirty="0">
              <a:latin typeface="+mn-lt"/>
              <a:cs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7571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_midn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EB0D3D-324F-0B4C-882F-FAB9C5174D16}"/>
              </a:ext>
            </a:extLst>
          </p:cNvPr>
          <p:cNvSpPr/>
          <p:nvPr userDrawn="1"/>
        </p:nvSpPr>
        <p:spPr>
          <a:xfrm>
            <a:off x="685800" y="6346259"/>
            <a:ext cx="10820400" cy="2878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Graphic 3">
            <a:extLst>
              <a:ext uri="{FF2B5EF4-FFF2-40B4-BE49-F238E27FC236}">
                <a16:creationId xmlns:a16="http://schemas.microsoft.com/office/drawing/2014/main" id="{A0C5BC37-C5EC-654F-8D9D-DB712FAAE741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-238469" y="-213937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 dirty="0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F246626-3E08-4AE1-B9E1-CD2DC33074C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2054069"/>
            <a:ext cx="10918825" cy="3038449"/>
          </a:xfrm>
          <a:prstGeom prst="rect">
            <a:avLst/>
          </a:prstGeom>
        </p:spPr>
        <p:txBody>
          <a:bodyPr lIns="91440" tIns="45720" rIns="91440" bIns="45720" anchor="t" anchorCtr="0">
            <a:noAutofit/>
          </a:bodyPr>
          <a:lstStyle>
            <a:lvl1pPr marL="228600" indent="-548640" algn="l">
              <a:lnSpc>
                <a:spcPct val="90000"/>
              </a:lnSpc>
              <a:defRPr sz="5400" b="0" i="1" spc="0" baseline="0">
                <a:solidFill>
                  <a:schemeClr val="bg2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“Click to edit Master title style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5ED3633E-1053-4584-9C29-16CDF49CDC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3414" y="5526211"/>
            <a:ext cx="10561096" cy="465808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800" b="0" i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63654175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with gly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34F76-66B7-574C-8D1C-AC2673072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Graphic 3">
            <a:extLst>
              <a:ext uri="{FF2B5EF4-FFF2-40B4-BE49-F238E27FC236}">
                <a16:creationId xmlns:a16="http://schemas.microsoft.com/office/drawing/2014/main" id="{5B5544B7-32AD-1047-8C3F-350540EA4498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10901045" y="-213937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 dirty="0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1DCD2C7-E289-4A98-BC5A-BECC3780CD6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679" y="1765300"/>
            <a:ext cx="11006184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62860497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hoto_Tine-small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raphic 11">
            <a:extLst>
              <a:ext uri="{FF2B5EF4-FFF2-40B4-BE49-F238E27FC236}">
                <a16:creationId xmlns:a16="http://schemas.microsoft.com/office/drawing/2014/main" id="{4F0DF481-E7D4-E642-A674-1C6B555D2BDE}"/>
              </a:ext>
            </a:extLst>
          </p:cNvPr>
          <p:cNvSpPr>
            <a:spLocks noChangeAspect="1"/>
          </p:cNvSpPr>
          <p:nvPr userDrawn="1"/>
        </p:nvSpPr>
        <p:spPr>
          <a:xfrm>
            <a:off x="6653620" y="5084460"/>
            <a:ext cx="890890" cy="890890"/>
          </a:xfrm>
          <a:custGeom>
            <a:avLst/>
            <a:gdLst>
              <a:gd name="connsiteX0" fmla="*/ 664854 w 664854"/>
              <a:gd name="connsiteY0" fmla="*/ 332427 h 664854"/>
              <a:gd name="connsiteX1" fmla="*/ 332427 w 664854"/>
              <a:gd name="connsiteY1" fmla="*/ 664854 h 664854"/>
              <a:gd name="connsiteX2" fmla="*/ 0 w 664854"/>
              <a:gd name="connsiteY2" fmla="*/ 332427 h 664854"/>
              <a:gd name="connsiteX3" fmla="*/ 332427 w 664854"/>
              <a:gd name="connsiteY3" fmla="*/ 0 h 664854"/>
              <a:gd name="connsiteX4" fmla="*/ 664854 w 664854"/>
              <a:gd name="connsiteY4" fmla="*/ 332427 h 66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854" h="664854">
                <a:moveTo>
                  <a:pt x="664854" y="332427"/>
                </a:moveTo>
                <a:cubicBezTo>
                  <a:pt x="664854" y="516021"/>
                  <a:pt x="516022" y="664854"/>
                  <a:pt x="332427" y="664854"/>
                </a:cubicBezTo>
                <a:cubicBezTo>
                  <a:pt x="148833" y="664854"/>
                  <a:pt x="0" y="516021"/>
                  <a:pt x="0" y="332427"/>
                </a:cubicBezTo>
                <a:cubicBezTo>
                  <a:pt x="0" y="148833"/>
                  <a:pt x="148833" y="0"/>
                  <a:pt x="332427" y="0"/>
                </a:cubicBezTo>
                <a:cubicBezTo>
                  <a:pt x="516022" y="0"/>
                  <a:pt x="664854" y="148833"/>
                  <a:pt x="664854" y="332427"/>
                </a:cubicBezTo>
                <a:close/>
              </a:path>
            </a:pathLst>
          </a:custGeom>
          <a:solidFill>
            <a:schemeClr val="accent2"/>
          </a:solidFill>
          <a:ln w="12700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US" b="1" dirty="0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8" name="Freeform: Shape 16">
            <a:extLst>
              <a:ext uri="{FF2B5EF4-FFF2-40B4-BE49-F238E27FC236}">
                <a16:creationId xmlns:a16="http://schemas.microsoft.com/office/drawing/2014/main" id="{F131F91E-8165-AB41-983B-510946DFC34F}"/>
              </a:ext>
            </a:extLst>
          </p:cNvPr>
          <p:cNvSpPr>
            <a:spLocks noChangeAspect="1"/>
          </p:cNvSpPr>
          <p:nvPr userDrawn="1"/>
        </p:nvSpPr>
        <p:spPr>
          <a:xfrm>
            <a:off x="11309668" y="343255"/>
            <a:ext cx="882332" cy="1258490"/>
          </a:xfrm>
          <a:custGeom>
            <a:avLst/>
            <a:gdLst>
              <a:gd name="connsiteX0" fmla="*/ 736802 w 882332"/>
              <a:gd name="connsiteY0" fmla="*/ 0 h 1258490"/>
              <a:gd name="connsiteX1" fmla="*/ 882332 w 882332"/>
              <a:gd name="connsiteY1" fmla="*/ 3724 h 1258490"/>
              <a:gd name="connsiteX2" fmla="*/ 882332 w 882332"/>
              <a:gd name="connsiteY2" fmla="*/ 213646 h 1258490"/>
              <a:gd name="connsiteX3" fmla="*/ 856902 w 882332"/>
              <a:gd name="connsiteY3" fmla="*/ 208223 h 1258490"/>
              <a:gd name="connsiteX4" fmla="*/ 285888 w 882332"/>
              <a:gd name="connsiteY4" fmla="*/ 497329 h 1258490"/>
              <a:gd name="connsiteX5" fmla="*/ 295610 w 882332"/>
              <a:gd name="connsiteY5" fmla="*/ 1099442 h 1258490"/>
              <a:gd name="connsiteX6" fmla="*/ 296906 w 882332"/>
              <a:gd name="connsiteY6" fmla="*/ 1101386 h 1258490"/>
              <a:gd name="connsiteX7" fmla="*/ 262554 w 882332"/>
              <a:gd name="connsiteY7" fmla="*/ 1242678 h 1258490"/>
              <a:gd name="connsiteX8" fmla="*/ 119965 w 882332"/>
              <a:gd name="connsiteY8" fmla="*/ 1209624 h 1258490"/>
              <a:gd name="connsiteX9" fmla="*/ 106354 w 882332"/>
              <a:gd name="connsiteY9" fmla="*/ 394277 h 1258490"/>
              <a:gd name="connsiteX10" fmla="*/ 736802 w 882332"/>
              <a:gd name="connsiteY10" fmla="*/ 0 h 125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82332" h="1258490">
                <a:moveTo>
                  <a:pt x="736802" y="0"/>
                </a:moveTo>
                <a:lnTo>
                  <a:pt x="882332" y="3724"/>
                </a:lnTo>
                <a:lnTo>
                  <a:pt x="882332" y="213646"/>
                </a:lnTo>
                <a:lnTo>
                  <a:pt x="856902" y="208223"/>
                </a:lnTo>
                <a:cubicBezTo>
                  <a:pt x="633570" y="183190"/>
                  <a:pt x="405954" y="289766"/>
                  <a:pt x="285888" y="497329"/>
                </a:cubicBezTo>
                <a:cubicBezTo>
                  <a:pt x="176352" y="686583"/>
                  <a:pt x="182187" y="917317"/>
                  <a:pt x="295610" y="1099442"/>
                </a:cubicBezTo>
                <a:lnTo>
                  <a:pt x="296906" y="1101386"/>
                </a:lnTo>
                <a:cubicBezTo>
                  <a:pt x="325423" y="1149996"/>
                  <a:pt x="310515" y="1212864"/>
                  <a:pt x="262554" y="1242678"/>
                </a:cubicBezTo>
                <a:cubicBezTo>
                  <a:pt x="213945" y="1273141"/>
                  <a:pt x="150427" y="1258233"/>
                  <a:pt x="119965" y="1209624"/>
                </a:cubicBezTo>
                <a:cubicBezTo>
                  <a:pt x="-33642" y="963335"/>
                  <a:pt x="-41419" y="650288"/>
                  <a:pt x="106354" y="394277"/>
                </a:cubicBezTo>
                <a:cubicBezTo>
                  <a:pt x="243272" y="157710"/>
                  <a:pt x="483486" y="18109"/>
                  <a:pt x="736802" y="0"/>
                </a:cubicBezTo>
                <a:close/>
              </a:path>
            </a:pathLst>
          </a:cu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308D60F-3929-6A46-BAC7-30115C8CAAB5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6097588" y="885827"/>
            <a:ext cx="6094412" cy="5089525"/>
          </a:xfrm>
          <a:custGeom>
            <a:avLst/>
            <a:gdLst>
              <a:gd name="connsiteX0" fmla="*/ 2544099 w 6094412"/>
              <a:gd name="connsiteY0" fmla="*/ 0 h 5089525"/>
              <a:gd name="connsiteX1" fmla="*/ 5253885 w 6094412"/>
              <a:gd name="connsiteY1" fmla="*/ 0 h 5089525"/>
              <a:gd name="connsiteX2" fmla="*/ 5236618 w 6094412"/>
              <a:gd name="connsiteY2" fmla="*/ 52473 h 5089525"/>
              <a:gd name="connsiteX3" fmla="*/ 5332045 w 6094412"/>
              <a:gd name="connsiteY3" fmla="*/ 667052 h 5089525"/>
              <a:gd name="connsiteX4" fmla="*/ 5474634 w 6094412"/>
              <a:gd name="connsiteY4" fmla="*/ 700106 h 5089525"/>
              <a:gd name="connsiteX5" fmla="*/ 5508986 w 6094412"/>
              <a:gd name="connsiteY5" fmla="*/ 558814 h 5089525"/>
              <a:gd name="connsiteX6" fmla="*/ 5507690 w 6094412"/>
              <a:gd name="connsiteY6" fmla="*/ 556870 h 5089525"/>
              <a:gd name="connsiteX7" fmla="*/ 5462285 w 6094412"/>
              <a:gd name="connsiteY7" fmla="*/ 27496 h 5089525"/>
              <a:gd name="connsiteX8" fmla="*/ 5475773 w 6094412"/>
              <a:gd name="connsiteY8" fmla="*/ 0 h 5089525"/>
              <a:gd name="connsiteX9" fmla="*/ 6094412 w 6094412"/>
              <a:gd name="connsiteY9" fmla="*/ 0 h 5089525"/>
              <a:gd name="connsiteX10" fmla="*/ 6094412 w 6094412"/>
              <a:gd name="connsiteY10" fmla="*/ 5089525 h 5089525"/>
              <a:gd name="connsiteX11" fmla="*/ 2544099 w 6094412"/>
              <a:gd name="connsiteY11" fmla="*/ 5089525 h 5089525"/>
              <a:gd name="connsiteX12" fmla="*/ 1554030 w 6094412"/>
              <a:gd name="connsiteY12" fmla="*/ 4889699 h 5089525"/>
              <a:gd name="connsiteX13" fmla="*/ 1410284 w 6094412"/>
              <a:gd name="connsiteY13" fmla="*/ 4820474 h 5089525"/>
              <a:gd name="connsiteX14" fmla="*/ 1411917 w 6094412"/>
              <a:gd name="connsiteY14" fmla="*/ 4817465 h 5089525"/>
              <a:gd name="connsiteX15" fmla="*/ 1446922 w 6094412"/>
              <a:gd name="connsiteY15" fmla="*/ 4644078 h 5089525"/>
              <a:gd name="connsiteX16" fmla="*/ 1446762 w 6094412"/>
              <a:gd name="connsiteY16" fmla="*/ 4642490 h 5089525"/>
              <a:gd name="connsiteX17" fmla="*/ 1446922 w 6094412"/>
              <a:gd name="connsiteY17" fmla="*/ 4640901 h 5089525"/>
              <a:gd name="connsiteX18" fmla="*/ 1001477 w 6094412"/>
              <a:gd name="connsiteY18" fmla="*/ 4195456 h 5089525"/>
              <a:gd name="connsiteX19" fmla="*/ 752425 w 6094412"/>
              <a:gd name="connsiteY19" fmla="*/ 4271531 h 5089525"/>
              <a:gd name="connsiteX20" fmla="*/ 710425 w 6094412"/>
              <a:gd name="connsiteY20" fmla="*/ 4306185 h 5089525"/>
              <a:gd name="connsiteX21" fmla="*/ 581109 w 6094412"/>
              <a:gd name="connsiteY21" fmla="*/ 4163921 h 5089525"/>
              <a:gd name="connsiteX22" fmla="*/ 0 w 6094412"/>
              <a:gd name="connsiteY22" fmla="*/ 2544762 h 5089525"/>
              <a:gd name="connsiteX23" fmla="*/ 2544099 w 6094412"/>
              <a:gd name="connsiteY23" fmla="*/ 0 h 508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94412" h="5089525">
                <a:moveTo>
                  <a:pt x="2544099" y="0"/>
                </a:moveTo>
                <a:lnTo>
                  <a:pt x="5253885" y="0"/>
                </a:lnTo>
                <a:lnTo>
                  <a:pt x="5236618" y="52473"/>
                </a:lnTo>
                <a:cubicBezTo>
                  <a:pt x="5183664" y="260067"/>
                  <a:pt x="5216840" y="482335"/>
                  <a:pt x="5332045" y="667052"/>
                </a:cubicBezTo>
                <a:cubicBezTo>
                  <a:pt x="5362507" y="715661"/>
                  <a:pt x="5426025" y="730569"/>
                  <a:pt x="5474634" y="700106"/>
                </a:cubicBezTo>
                <a:cubicBezTo>
                  <a:pt x="5522595" y="670292"/>
                  <a:pt x="5537503" y="607424"/>
                  <a:pt x="5508986" y="558814"/>
                </a:cubicBezTo>
                <a:lnTo>
                  <a:pt x="5507690" y="556870"/>
                </a:lnTo>
                <a:cubicBezTo>
                  <a:pt x="5408445" y="397511"/>
                  <a:pt x="5391572" y="200935"/>
                  <a:pt x="5462285" y="27496"/>
                </a:cubicBezTo>
                <a:lnTo>
                  <a:pt x="5475773" y="0"/>
                </a:lnTo>
                <a:lnTo>
                  <a:pt x="6094412" y="0"/>
                </a:lnTo>
                <a:lnTo>
                  <a:pt x="6094412" y="5089525"/>
                </a:lnTo>
                <a:lnTo>
                  <a:pt x="2544099" y="5089525"/>
                </a:lnTo>
                <a:cubicBezTo>
                  <a:pt x="2192957" y="5089525"/>
                  <a:pt x="1858379" y="5018385"/>
                  <a:pt x="1554030" y="4889699"/>
                </a:cubicBezTo>
                <a:lnTo>
                  <a:pt x="1410284" y="4820474"/>
                </a:lnTo>
                <a:lnTo>
                  <a:pt x="1411917" y="4817465"/>
                </a:lnTo>
                <a:cubicBezTo>
                  <a:pt x="1434458" y="4764173"/>
                  <a:pt x="1446922" y="4705581"/>
                  <a:pt x="1446922" y="4644078"/>
                </a:cubicBezTo>
                <a:lnTo>
                  <a:pt x="1446762" y="4642490"/>
                </a:lnTo>
                <a:lnTo>
                  <a:pt x="1446922" y="4640901"/>
                </a:lnTo>
                <a:cubicBezTo>
                  <a:pt x="1446922" y="4394889"/>
                  <a:pt x="1247491" y="4195456"/>
                  <a:pt x="1001477" y="4195456"/>
                </a:cubicBezTo>
                <a:cubicBezTo>
                  <a:pt x="909223" y="4195456"/>
                  <a:pt x="823519" y="4223502"/>
                  <a:pt x="752425" y="4271531"/>
                </a:cubicBezTo>
                <a:lnTo>
                  <a:pt x="710425" y="4306185"/>
                </a:lnTo>
                <a:lnTo>
                  <a:pt x="581109" y="4163921"/>
                </a:lnTo>
                <a:cubicBezTo>
                  <a:pt x="218113" y="3724120"/>
                  <a:pt x="0" y="3160117"/>
                  <a:pt x="0" y="2544762"/>
                </a:cubicBezTo>
                <a:cubicBezTo>
                  <a:pt x="0" y="1139825"/>
                  <a:pt x="1139528" y="0"/>
                  <a:pt x="254409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7" name="Title Placeholder 5">
            <a:extLst>
              <a:ext uri="{FF2B5EF4-FFF2-40B4-BE49-F238E27FC236}">
                <a16:creationId xmlns:a16="http://schemas.microsoft.com/office/drawing/2014/main" id="{400CDCF1-C22A-4D93-BDAB-222DD4D3F25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87375" y="1928283"/>
            <a:ext cx="5159375" cy="180307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52876598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hoto_Tine-small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AFF544C-339B-804F-A5DD-3C6A7928B88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88" y="885825"/>
            <a:ext cx="6094413" cy="5089525"/>
          </a:xfrm>
          <a:custGeom>
            <a:avLst/>
            <a:gdLst>
              <a:gd name="connsiteX0" fmla="*/ 0 w 6096001"/>
              <a:gd name="connsiteY0" fmla="*/ 0 h 6856412"/>
              <a:gd name="connsiteX1" fmla="*/ 1588 w 6096001"/>
              <a:gd name="connsiteY1" fmla="*/ 0 h 6856412"/>
              <a:gd name="connsiteX2" fmla="*/ 1588 w 6096001"/>
              <a:gd name="connsiteY2" fmla="*/ 884238 h 6856412"/>
              <a:gd name="connsiteX3" fmla="*/ 626533 w 6096001"/>
              <a:gd name="connsiteY3" fmla="*/ 884238 h 6856412"/>
              <a:gd name="connsiteX4" fmla="*/ 711202 w 6096001"/>
              <a:gd name="connsiteY4" fmla="*/ 884238 h 6856412"/>
              <a:gd name="connsiteX5" fmla="*/ 711202 w 6096001"/>
              <a:gd name="connsiteY5" fmla="*/ 1328263 h 6856412"/>
              <a:gd name="connsiteX6" fmla="*/ 1147593 w 6096001"/>
              <a:gd name="connsiteY6" fmla="*/ 972555 h 6856412"/>
              <a:gd name="connsiteX7" fmla="*/ 1156505 w 6096001"/>
              <a:gd name="connsiteY7" fmla="*/ 884238 h 6856412"/>
              <a:gd name="connsiteX8" fmla="*/ 1173469 w 6096001"/>
              <a:gd name="connsiteY8" fmla="*/ 884238 h 6856412"/>
              <a:gd name="connsiteX9" fmla="*/ 3551901 w 6096001"/>
              <a:gd name="connsiteY9" fmla="*/ 884238 h 6856412"/>
              <a:gd name="connsiteX10" fmla="*/ 6096001 w 6096001"/>
              <a:gd name="connsiteY10" fmla="*/ 3429000 h 6856412"/>
              <a:gd name="connsiteX11" fmla="*/ 3551901 w 6096001"/>
              <a:gd name="connsiteY11" fmla="*/ 5973763 h 6856412"/>
              <a:gd name="connsiteX12" fmla="*/ 1588 w 6096001"/>
              <a:gd name="connsiteY12" fmla="*/ 5973763 h 6856412"/>
              <a:gd name="connsiteX13" fmla="*/ 1588 w 6096001"/>
              <a:gd name="connsiteY13" fmla="*/ 6856273 h 6856412"/>
              <a:gd name="connsiteX14" fmla="*/ 1588 w 6096001"/>
              <a:gd name="connsiteY14" fmla="*/ 6856412 h 6856412"/>
              <a:gd name="connsiteX15" fmla="*/ 0 w 6096001"/>
              <a:gd name="connsiteY15" fmla="*/ 6856412 h 6856412"/>
              <a:gd name="connsiteX0" fmla="*/ 0 w 6096001"/>
              <a:gd name="connsiteY0" fmla="*/ 0 h 6856412"/>
              <a:gd name="connsiteX1" fmla="*/ 1588 w 6096001"/>
              <a:gd name="connsiteY1" fmla="*/ 0 h 6856412"/>
              <a:gd name="connsiteX2" fmla="*/ 1588 w 6096001"/>
              <a:gd name="connsiteY2" fmla="*/ 884238 h 6856412"/>
              <a:gd name="connsiteX3" fmla="*/ 626533 w 6096001"/>
              <a:gd name="connsiteY3" fmla="*/ 884238 h 6856412"/>
              <a:gd name="connsiteX4" fmla="*/ 711202 w 6096001"/>
              <a:gd name="connsiteY4" fmla="*/ 884238 h 6856412"/>
              <a:gd name="connsiteX5" fmla="*/ 711202 w 6096001"/>
              <a:gd name="connsiteY5" fmla="*/ 1328263 h 6856412"/>
              <a:gd name="connsiteX6" fmla="*/ 1147593 w 6096001"/>
              <a:gd name="connsiteY6" fmla="*/ 972555 h 6856412"/>
              <a:gd name="connsiteX7" fmla="*/ 1156505 w 6096001"/>
              <a:gd name="connsiteY7" fmla="*/ 884238 h 6856412"/>
              <a:gd name="connsiteX8" fmla="*/ 1173469 w 6096001"/>
              <a:gd name="connsiteY8" fmla="*/ 884238 h 6856412"/>
              <a:gd name="connsiteX9" fmla="*/ 3551901 w 6096001"/>
              <a:gd name="connsiteY9" fmla="*/ 884238 h 6856412"/>
              <a:gd name="connsiteX10" fmla="*/ 6096001 w 6096001"/>
              <a:gd name="connsiteY10" fmla="*/ 3429000 h 6856412"/>
              <a:gd name="connsiteX11" fmla="*/ 3551901 w 6096001"/>
              <a:gd name="connsiteY11" fmla="*/ 5973763 h 6856412"/>
              <a:gd name="connsiteX12" fmla="*/ 1588 w 6096001"/>
              <a:gd name="connsiteY12" fmla="*/ 5973763 h 6856412"/>
              <a:gd name="connsiteX13" fmla="*/ 1588 w 6096001"/>
              <a:gd name="connsiteY13" fmla="*/ 6856273 h 6856412"/>
              <a:gd name="connsiteX14" fmla="*/ 1588 w 6096001"/>
              <a:gd name="connsiteY14" fmla="*/ 6856412 h 6856412"/>
              <a:gd name="connsiteX15" fmla="*/ 0 w 6096001"/>
              <a:gd name="connsiteY15" fmla="*/ 0 h 6856412"/>
              <a:gd name="connsiteX0" fmla="*/ 0 w 6096001"/>
              <a:gd name="connsiteY0" fmla="*/ 0 h 6856273"/>
              <a:gd name="connsiteX1" fmla="*/ 1588 w 6096001"/>
              <a:gd name="connsiteY1" fmla="*/ 0 h 6856273"/>
              <a:gd name="connsiteX2" fmla="*/ 1588 w 6096001"/>
              <a:gd name="connsiteY2" fmla="*/ 884238 h 6856273"/>
              <a:gd name="connsiteX3" fmla="*/ 626533 w 6096001"/>
              <a:gd name="connsiteY3" fmla="*/ 884238 h 6856273"/>
              <a:gd name="connsiteX4" fmla="*/ 711202 w 6096001"/>
              <a:gd name="connsiteY4" fmla="*/ 884238 h 6856273"/>
              <a:gd name="connsiteX5" fmla="*/ 711202 w 6096001"/>
              <a:gd name="connsiteY5" fmla="*/ 1328263 h 6856273"/>
              <a:gd name="connsiteX6" fmla="*/ 1147593 w 6096001"/>
              <a:gd name="connsiteY6" fmla="*/ 972555 h 6856273"/>
              <a:gd name="connsiteX7" fmla="*/ 1156505 w 6096001"/>
              <a:gd name="connsiteY7" fmla="*/ 884238 h 6856273"/>
              <a:gd name="connsiteX8" fmla="*/ 1173469 w 6096001"/>
              <a:gd name="connsiteY8" fmla="*/ 884238 h 6856273"/>
              <a:gd name="connsiteX9" fmla="*/ 3551901 w 6096001"/>
              <a:gd name="connsiteY9" fmla="*/ 884238 h 6856273"/>
              <a:gd name="connsiteX10" fmla="*/ 6096001 w 6096001"/>
              <a:gd name="connsiteY10" fmla="*/ 3429000 h 6856273"/>
              <a:gd name="connsiteX11" fmla="*/ 3551901 w 6096001"/>
              <a:gd name="connsiteY11" fmla="*/ 5973763 h 6856273"/>
              <a:gd name="connsiteX12" fmla="*/ 1588 w 6096001"/>
              <a:gd name="connsiteY12" fmla="*/ 5973763 h 6856273"/>
              <a:gd name="connsiteX13" fmla="*/ 1588 w 6096001"/>
              <a:gd name="connsiteY13" fmla="*/ 6856273 h 6856273"/>
              <a:gd name="connsiteX14" fmla="*/ 0 w 6096001"/>
              <a:gd name="connsiteY14" fmla="*/ 0 h 6856273"/>
              <a:gd name="connsiteX0" fmla="*/ 0 w 6096001"/>
              <a:gd name="connsiteY0" fmla="*/ 0 h 5973763"/>
              <a:gd name="connsiteX1" fmla="*/ 1588 w 6096001"/>
              <a:gd name="connsiteY1" fmla="*/ 0 h 5973763"/>
              <a:gd name="connsiteX2" fmla="*/ 1588 w 6096001"/>
              <a:gd name="connsiteY2" fmla="*/ 884238 h 5973763"/>
              <a:gd name="connsiteX3" fmla="*/ 626533 w 6096001"/>
              <a:gd name="connsiteY3" fmla="*/ 884238 h 5973763"/>
              <a:gd name="connsiteX4" fmla="*/ 711202 w 6096001"/>
              <a:gd name="connsiteY4" fmla="*/ 884238 h 5973763"/>
              <a:gd name="connsiteX5" fmla="*/ 711202 w 6096001"/>
              <a:gd name="connsiteY5" fmla="*/ 1328263 h 5973763"/>
              <a:gd name="connsiteX6" fmla="*/ 1147593 w 6096001"/>
              <a:gd name="connsiteY6" fmla="*/ 972555 h 5973763"/>
              <a:gd name="connsiteX7" fmla="*/ 1156505 w 6096001"/>
              <a:gd name="connsiteY7" fmla="*/ 884238 h 5973763"/>
              <a:gd name="connsiteX8" fmla="*/ 1173469 w 6096001"/>
              <a:gd name="connsiteY8" fmla="*/ 884238 h 5973763"/>
              <a:gd name="connsiteX9" fmla="*/ 3551901 w 6096001"/>
              <a:gd name="connsiteY9" fmla="*/ 884238 h 5973763"/>
              <a:gd name="connsiteX10" fmla="*/ 6096001 w 6096001"/>
              <a:gd name="connsiteY10" fmla="*/ 3429000 h 5973763"/>
              <a:gd name="connsiteX11" fmla="*/ 3551901 w 6096001"/>
              <a:gd name="connsiteY11" fmla="*/ 5973763 h 5973763"/>
              <a:gd name="connsiteX12" fmla="*/ 1588 w 6096001"/>
              <a:gd name="connsiteY12" fmla="*/ 5973763 h 5973763"/>
              <a:gd name="connsiteX13" fmla="*/ 0 w 6096001"/>
              <a:gd name="connsiteY13" fmla="*/ 0 h 5973763"/>
              <a:gd name="connsiteX0" fmla="*/ 262986 w 6357399"/>
              <a:gd name="connsiteY0" fmla="*/ 5973763 h 6416263"/>
              <a:gd name="connsiteX1" fmla="*/ 262986 w 6357399"/>
              <a:gd name="connsiteY1" fmla="*/ 0 h 6416263"/>
              <a:gd name="connsiteX2" fmla="*/ 262986 w 6357399"/>
              <a:gd name="connsiteY2" fmla="*/ 884238 h 6416263"/>
              <a:gd name="connsiteX3" fmla="*/ 887931 w 6357399"/>
              <a:gd name="connsiteY3" fmla="*/ 884238 h 6416263"/>
              <a:gd name="connsiteX4" fmla="*/ 972600 w 6357399"/>
              <a:gd name="connsiteY4" fmla="*/ 884238 h 6416263"/>
              <a:gd name="connsiteX5" fmla="*/ 972600 w 6357399"/>
              <a:gd name="connsiteY5" fmla="*/ 1328263 h 6416263"/>
              <a:gd name="connsiteX6" fmla="*/ 1408991 w 6357399"/>
              <a:gd name="connsiteY6" fmla="*/ 972555 h 6416263"/>
              <a:gd name="connsiteX7" fmla="*/ 1417903 w 6357399"/>
              <a:gd name="connsiteY7" fmla="*/ 884238 h 6416263"/>
              <a:gd name="connsiteX8" fmla="*/ 1434867 w 6357399"/>
              <a:gd name="connsiteY8" fmla="*/ 884238 h 6416263"/>
              <a:gd name="connsiteX9" fmla="*/ 3813299 w 6357399"/>
              <a:gd name="connsiteY9" fmla="*/ 884238 h 6416263"/>
              <a:gd name="connsiteX10" fmla="*/ 6357399 w 6357399"/>
              <a:gd name="connsiteY10" fmla="*/ 3429000 h 6416263"/>
              <a:gd name="connsiteX11" fmla="*/ 3813299 w 6357399"/>
              <a:gd name="connsiteY11" fmla="*/ 5973763 h 6416263"/>
              <a:gd name="connsiteX12" fmla="*/ 262986 w 6357399"/>
              <a:gd name="connsiteY12" fmla="*/ 5973763 h 6416263"/>
              <a:gd name="connsiteX0" fmla="*/ 287699 w 6382112"/>
              <a:gd name="connsiteY0" fmla="*/ 5466527 h 5909027"/>
              <a:gd name="connsiteX1" fmla="*/ 287699 w 6382112"/>
              <a:gd name="connsiteY1" fmla="*/ 377002 h 5909027"/>
              <a:gd name="connsiteX2" fmla="*/ 912644 w 6382112"/>
              <a:gd name="connsiteY2" fmla="*/ 377002 h 5909027"/>
              <a:gd name="connsiteX3" fmla="*/ 997313 w 6382112"/>
              <a:gd name="connsiteY3" fmla="*/ 377002 h 5909027"/>
              <a:gd name="connsiteX4" fmla="*/ 997313 w 6382112"/>
              <a:gd name="connsiteY4" fmla="*/ 821027 h 5909027"/>
              <a:gd name="connsiteX5" fmla="*/ 1433704 w 6382112"/>
              <a:gd name="connsiteY5" fmla="*/ 465319 h 5909027"/>
              <a:gd name="connsiteX6" fmla="*/ 1442616 w 6382112"/>
              <a:gd name="connsiteY6" fmla="*/ 377002 h 5909027"/>
              <a:gd name="connsiteX7" fmla="*/ 1459580 w 6382112"/>
              <a:gd name="connsiteY7" fmla="*/ 377002 h 5909027"/>
              <a:gd name="connsiteX8" fmla="*/ 3838012 w 6382112"/>
              <a:gd name="connsiteY8" fmla="*/ 377002 h 5909027"/>
              <a:gd name="connsiteX9" fmla="*/ 6382112 w 6382112"/>
              <a:gd name="connsiteY9" fmla="*/ 2921764 h 5909027"/>
              <a:gd name="connsiteX10" fmla="*/ 3838012 w 6382112"/>
              <a:gd name="connsiteY10" fmla="*/ 5466527 h 5909027"/>
              <a:gd name="connsiteX11" fmla="*/ 287699 w 6382112"/>
              <a:gd name="connsiteY11" fmla="*/ 5466527 h 5909027"/>
              <a:gd name="connsiteX0" fmla="*/ 262987 w 6357400"/>
              <a:gd name="connsiteY0" fmla="*/ 5466527 h 5909027"/>
              <a:gd name="connsiteX1" fmla="*/ 262987 w 6357400"/>
              <a:gd name="connsiteY1" fmla="*/ 377002 h 5909027"/>
              <a:gd name="connsiteX2" fmla="*/ 887932 w 6357400"/>
              <a:gd name="connsiteY2" fmla="*/ 377002 h 5909027"/>
              <a:gd name="connsiteX3" fmla="*/ 972601 w 6357400"/>
              <a:gd name="connsiteY3" fmla="*/ 377002 h 5909027"/>
              <a:gd name="connsiteX4" fmla="*/ 972601 w 6357400"/>
              <a:gd name="connsiteY4" fmla="*/ 821027 h 5909027"/>
              <a:gd name="connsiteX5" fmla="*/ 1408992 w 6357400"/>
              <a:gd name="connsiteY5" fmla="*/ 465319 h 5909027"/>
              <a:gd name="connsiteX6" fmla="*/ 1417904 w 6357400"/>
              <a:gd name="connsiteY6" fmla="*/ 377002 h 5909027"/>
              <a:gd name="connsiteX7" fmla="*/ 1434868 w 6357400"/>
              <a:gd name="connsiteY7" fmla="*/ 377002 h 5909027"/>
              <a:gd name="connsiteX8" fmla="*/ 3813300 w 6357400"/>
              <a:gd name="connsiteY8" fmla="*/ 377002 h 5909027"/>
              <a:gd name="connsiteX9" fmla="*/ 6357400 w 6357400"/>
              <a:gd name="connsiteY9" fmla="*/ 2921764 h 5909027"/>
              <a:gd name="connsiteX10" fmla="*/ 3813300 w 6357400"/>
              <a:gd name="connsiteY10" fmla="*/ 5466527 h 5909027"/>
              <a:gd name="connsiteX11" fmla="*/ 262987 w 6357400"/>
              <a:gd name="connsiteY11" fmla="*/ 5466527 h 5909027"/>
              <a:gd name="connsiteX0" fmla="*/ 262987 w 6357400"/>
              <a:gd name="connsiteY0" fmla="*/ 5466527 h 5909027"/>
              <a:gd name="connsiteX1" fmla="*/ 262987 w 6357400"/>
              <a:gd name="connsiteY1" fmla="*/ 377002 h 5909027"/>
              <a:gd name="connsiteX2" fmla="*/ 887932 w 6357400"/>
              <a:gd name="connsiteY2" fmla="*/ 377002 h 5909027"/>
              <a:gd name="connsiteX3" fmla="*/ 972601 w 6357400"/>
              <a:gd name="connsiteY3" fmla="*/ 377002 h 5909027"/>
              <a:gd name="connsiteX4" fmla="*/ 972601 w 6357400"/>
              <a:gd name="connsiteY4" fmla="*/ 821027 h 5909027"/>
              <a:gd name="connsiteX5" fmla="*/ 1408992 w 6357400"/>
              <a:gd name="connsiteY5" fmla="*/ 465319 h 5909027"/>
              <a:gd name="connsiteX6" fmla="*/ 1417904 w 6357400"/>
              <a:gd name="connsiteY6" fmla="*/ 377002 h 5909027"/>
              <a:gd name="connsiteX7" fmla="*/ 1434868 w 6357400"/>
              <a:gd name="connsiteY7" fmla="*/ 377002 h 5909027"/>
              <a:gd name="connsiteX8" fmla="*/ 3813300 w 6357400"/>
              <a:gd name="connsiteY8" fmla="*/ 377002 h 5909027"/>
              <a:gd name="connsiteX9" fmla="*/ 6357400 w 6357400"/>
              <a:gd name="connsiteY9" fmla="*/ 2921764 h 5909027"/>
              <a:gd name="connsiteX10" fmla="*/ 3813300 w 6357400"/>
              <a:gd name="connsiteY10" fmla="*/ 5466527 h 5909027"/>
              <a:gd name="connsiteX11" fmla="*/ 262987 w 6357400"/>
              <a:gd name="connsiteY11" fmla="*/ 5466527 h 5909027"/>
              <a:gd name="connsiteX0" fmla="*/ 262987 w 6357400"/>
              <a:gd name="connsiteY0" fmla="*/ 5466527 h 5466527"/>
              <a:gd name="connsiteX1" fmla="*/ 262987 w 6357400"/>
              <a:gd name="connsiteY1" fmla="*/ 377002 h 5466527"/>
              <a:gd name="connsiteX2" fmla="*/ 887932 w 6357400"/>
              <a:gd name="connsiteY2" fmla="*/ 377002 h 5466527"/>
              <a:gd name="connsiteX3" fmla="*/ 972601 w 6357400"/>
              <a:gd name="connsiteY3" fmla="*/ 377002 h 5466527"/>
              <a:gd name="connsiteX4" fmla="*/ 972601 w 6357400"/>
              <a:gd name="connsiteY4" fmla="*/ 821027 h 5466527"/>
              <a:gd name="connsiteX5" fmla="*/ 1408992 w 6357400"/>
              <a:gd name="connsiteY5" fmla="*/ 465319 h 5466527"/>
              <a:gd name="connsiteX6" fmla="*/ 1417904 w 6357400"/>
              <a:gd name="connsiteY6" fmla="*/ 377002 h 5466527"/>
              <a:gd name="connsiteX7" fmla="*/ 1434868 w 6357400"/>
              <a:gd name="connsiteY7" fmla="*/ 377002 h 5466527"/>
              <a:gd name="connsiteX8" fmla="*/ 3813300 w 6357400"/>
              <a:gd name="connsiteY8" fmla="*/ 377002 h 5466527"/>
              <a:gd name="connsiteX9" fmla="*/ 6357400 w 6357400"/>
              <a:gd name="connsiteY9" fmla="*/ 2921764 h 5466527"/>
              <a:gd name="connsiteX10" fmla="*/ 3813300 w 6357400"/>
              <a:gd name="connsiteY10" fmla="*/ 5466527 h 5466527"/>
              <a:gd name="connsiteX11" fmla="*/ 262987 w 6357400"/>
              <a:gd name="connsiteY11" fmla="*/ 5466527 h 5466527"/>
              <a:gd name="connsiteX0" fmla="*/ 0 w 6094413"/>
              <a:gd name="connsiteY0" fmla="*/ 5466527 h 5466527"/>
              <a:gd name="connsiteX1" fmla="*/ 0 w 6094413"/>
              <a:gd name="connsiteY1" fmla="*/ 377002 h 5466527"/>
              <a:gd name="connsiteX2" fmla="*/ 624945 w 6094413"/>
              <a:gd name="connsiteY2" fmla="*/ 377002 h 5466527"/>
              <a:gd name="connsiteX3" fmla="*/ 709614 w 6094413"/>
              <a:gd name="connsiteY3" fmla="*/ 377002 h 5466527"/>
              <a:gd name="connsiteX4" fmla="*/ 709614 w 6094413"/>
              <a:gd name="connsiteY4" fmla="*/ 821027 h 5466527"/>
              <a:gd name="connsiteX5" fmla="*/ 1146005 w 6094413"/>
              <a:gd name="connsiteY5" fmla="*/ 465319 h 5466527"/>
              <a:gd name="connsiteX6" fmla="*/ 1154917 w 6094413"/>
              <a:gd name="connsiteY6" fmla="*/ 377002 h 5466527"/>
              <a:gd name="connsiteX7" fmla="*/ 1171881 w 6094413"/>
              <a:gd name="connsiteY7" fmla="*/ 377002 h 5466527"/>
              <a:gd name="connsiteX8" fmla="*/ 3550313 w 6094413"/>
              <a:gd name="connsiteY8" fmla="*/ 377002 h 5466527"/>
              <a:gd name="connsiteX9" fmla="*/ 6094413 w 6094413"/>
              <a:gd name="connsiteY9" fmla="*/ 2921764 h 5466527"/>
              <a:gd name="connsiteX10" fmla="*/ 3550313 w 6094413"/>
              <a:gd name="connsiteY10" fmla="*/ 5466527 h 5466527"/>
              <a:gd name="connsiteX11" fmla="*/ 0 w 6094413"/>
              <a:gd name="connsiteY11" fmla="*/ 5466527 h 5466527"/>
              <a:gd name="connsiteX0" fmla="*/ 0 w 6094413"/>
              <a:gd name="connsiteY0" fmla="*/ 5089525 h 5089525"/>
              <a:gd name="connsiteX1" fmla="*/ 0 w 6094413"/>
              <a:gd name="connsiteY1" fmla="*/ 0 h 5089525"/>
              <a:gd name="connsiteX2" fmla="*/ 624945 w 6094413"/>
              <a:gd name="connsiteY2" fmla="*/ 0 h 5089525"/>
              <a:gd name="connsiteX3" fmla="*/ 709614 w 6094413"/>
              <a:gd name="connsiteY3" fmla="*/ 0 h 5089525"/>
              <a:gd name="connsiteX4" fmla="*/ 709614 w 6094413"/>
              <a:gd name="connsiteY4" fmla="*/ 444025 h 5089525"/>
              <a:gd name="connsiteX5" fmla="*/ 1146005 w 6094413"/>
              <a:gd name="connsiteY5" fmla="*/ 88317 h 5089525"/>
              <a:gd name="connsiteX6" fmla="*/ 1154917 w 6094413"/>
              <a:gd name="connsiteY6" fmla="*/ 0 h 5089525"/>
              <a:gd name="connsiteX7" fmla="*/ 1171881 w 6094413"/>
              <a:gd name="connsiteY7" fmla="*/ 0 h 5089525"/>
              <a:gd name="connsiteX8" fmla="*/ 3550313 w 6094413"/>
              <a:gd name="connsiteY8" fmla="*/ 0 h 5089525"/>
              <a:gd name="connsiteX9" fmla="*/ 6094413 w 6094413"/>
              <a:gd name="connsiteY9" fmla="*/ 2544762 h 5089525"/>
              <a:gd name="connsiteX10" fmla="*/ 3550313 w 6094413"/>
              <a:gd name="connsiteY10" fmla="*/ 5089525 h 5089525"/>
              <a:gd name="connsiteX11" fmla="*/ 0 w 6094413"/>
              <a:gd name="connsiteY11" fmla="*/ 5089525 h 508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094413" h="5089525">
                <a:moveTo>
                  <a:pt x="0" y="5089525"/>
                </a:moveTo>
                <a:cubicBezTo>
                  <a:pt x="393" y="4705966"/>
                  <a:pt x="0" y="2544762"/>
                  <a:pt x="0" y="0"/>
                </a:cubicBezTo>
                <a:cubicBezTo>
                  <a:pt x="164118" y="6185"/>
                  <a:pt x="416630" y="0"/>
                  <a:pt x="624945" y="0"/>
                </a:cubicBezTo>
                <a:lnTo>
                  <a:pt x="709614" y="0"/>
                </a:lnTo>
                <a:lnTo>
                  <a:pt x="709614" y="444025"/>
                </a:lnTo>
                <a:cubicBezTo>
                  <a:pt x="924765" y="444025"/>
                  <a:pt x="1104446" y="291238"/>
                  <a:pt x="1146005" y="88317"/>
                </a:cubicBezTo>
                <a:lnTo>
                  <a:pt x="1154917" y="0"/>
                </a:lnTo>
                <a:lnTo>
                  <a:pt x="1171881" y="0"/>
                </a:lnTo>
                <a:lnTo>
                  <a:pt x="3550313" y="0"/>
                </a:lnTo>
                <a:cubicBezTo>
                  <a:pt x="4954885" y="0"/>
                  <a:pt x="6094413" y="1139825"/>
                  <a:pt x="6094413" y="2544762"/>
                </a:cubicBezTo>
                <a:cubicBezTo>
                  <a:pt x="6094413" y="3951287"/>
                  <a:pt x="4954885" y="5089525"/>
                  <a:pt x="3550313" y="5089525"/>
                </a:cubicBezTo>
                <a:lnTo>
                  <a:pt x="0" y="508952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Graphic 11">
            <a:extLst>
              <a:ext uri="{FF2B5EF4-FFF2-40B4-BE49-F238E27FC236}">
                <a16:creationId xmlns:a16="http://schemas.microsoft.com/office/drawing/2014/main" id="{4F0DF481-E7D4-E642-A674-1C6B555D2BDE}"/>
              </a:ext>
            </a:extLst>
          </p:cNvPr>
          <p:cNvSpPr>
            <a:spLocks noChangeAspect="1"/>
          </p:cNvSpPr>
          <p:nvPr userDrawn="1"/>
        </p:nvSpPr>
        <p:spPr>
          <a:xfrm>
            <a:off x="4517522" y="5078417"/>
            <a:ext cx="890890" cy="890890"/>
          </a:xfrm>
          <a:custGeom>
            <a:avLst/>
            <a:gdLst>
              <a:gd name="connsiteX0" fmla="*/ 664854 w 664854"/>
              <a:gd name="connsiteY0" fmla="*/ 332427 h 664854"/>
              <a:gd name="connsiteX1" fmla="*/ 332427 w 664854"/>
              <a:gd name="connsiteY1" fmla="*/ 664854 h 664854"/>
              <a:gd name="connsiteX2" fmla="*/ 0 w 664854"/>
              <a:gd name="connsiteY2" fmla="*/ 332427 h 664854"/>
              <a:gd name="connsiteX3" fmla="*/ 332427 w 664854"/>
              <a:gd name="connsiteY3" fmla="*/ 0 h 664854"/>
              <a:gd name="connsiteX4" fmla="*/ 664854 w 664854"/>
              <a:gd name="connsiteY4" fmla="*/ 332427 h 66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854" h="664854">
                <a:moveTo>
                  <a:pt x="664854" y="332427"/>
                </a:moveTo>
                <a:cubicBezTo>
                  <a:pt x="664854" y="516021"/>
                  <a:pt x="516022" y="664854"/>
                  <a:pt x="332427" y="664854"/>
                </a:cubicBezTo>
                <a:cubicBezTo>
                  <a:pt x="148833" y="664854"/>
                  <a:pt x="0" y="516021"/>
                  <a:pt x="0" y="332427"/>
                </a:cubicBezTo>
                <a:cubicBezTo>
                  <a:pt x="0" y="148833"/>
                  <a:pt x="148833" y="0"/>
                  <a:pt x="332427" y="0"/>
                </a:cubicBezTo>
                <a:cubicBezTo>
                  <a:pt x="516022" y="0"/>
                  <a:pt x="664854" y="148833"/>
                  <a:pt x="664854" y="332427"/>
                </a:cubicBezTo>
                <a:close/>
              </a:path>
            </a:pathLst>
          </a:custGeom>
          <a:solidFill>
            <a:schemeClr val="accent5"/>
          </a:solidFill>
          <a:ln w="1270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endParaRPr lang="en-US" b="1" dirty="0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4" name="Graphic 7">
            <a:extLst>
              <a:ext uri="{FF2B5EF4-FFF2-40B4-BE49-F238E27FC236}">
                <a16:creationId xmlns:a16="http://schemas.microsoft.com/office/drawing/2014/main" id="{AFEF5B2F-3EB8-CD49-9EF7-BB37F11C7727}"/>
              </a:ext>
            </a:extLst>
          </p:cNvPr>
          <p:cNvSpPr>
            <a:spLocks noChangeAspect="1"/>
          </p:cNvSpPr>
          <p:nvPr userDrawn="1"/>
        </p:nvSpPr>
        <p:spPr>
          <a:xfrm>
            <a:off x="711202" y="438961"/>
            <a:ext cx="445446" cy="890890"/>
          </a:xfrm>
          <a:custGeom>
            <a:avLst/>
            <a:gdLst>
              <a:gd name="connsiteX0" fmla="*/ 0 w 505974"/>
              <a:gd name="connsiteY0" fmla="*/ 1011948 h 1011948"/>
              <a:gd name="connsiteX1" fmla="*/ 505974 w 505974"/>
              <a:gd name="connsiteY1" fmla="*/ 505974 h 1011948"/>
              <a:gd name="connsiteX2" fmla="*/ 0 w 505974"/>
              <a:gd name="connsiteY2" fmla="*/ 0 h 1011948"/>
              <a:gd name="connsiteX3" fmla="*/ 0 w 505974"/>
              <a:gd name="connsiteY3" fmla="*/ 1011948 h 101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974" h="1011948">
                <a:moveTo>
                  <a:pt x="0" y="1011948"/>
                </a:moveTo>
                <a:cubicBezTo>
                  <a:pt x="279298" y="1011948"/>
                  <a:pt x="505974" y="785272"/>
                  <a:pt x="505974" y="505974"/>
                </a:cubicBezTo>
                <a:cubicBezTo>
                  <a:pt x="505974" y="226676"/>
                  <a:pt x="279298" y="0"/>
                  <a:pt x="0" y="0"/>
                </a:cubicBezTo>
                <a:lnTo>
                  <a:pt x="0" y="1011948"/>
                </a:lnTo>
                <a:close/>
              </a:path>
            </a:pathLst>
          </a:cu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17" name="Title Placeholder 5">
            <a:extLst>
              <a:ext uri="{FF2B5EF4-FFF2-40B4-BE49-F238E27FC236}">
                <a16:creationId xmlns:a16="http://schemas.microsoft.com/office/drawing/2014/main" id="{3CAD06EF-B93E-42B5-A734-D86DB63A203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683376" y="1928283"/>
            <a:ext cx="4916488" cy="180307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88996328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Full bleed photo_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2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225AD4C6-9924-EE46-9CFF-569694C4D3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7375" y="5530961"/>
            <a:ext cx="11017250" cy="335045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lvl1pPr algn="ctr" defTabSz="804747">
              <a:lnSpc>
                <a:spcPct val="100000"/>
              </a:lnSpc>
              <a:spcBef>
                <a:spcPct val="50000"/>
              </a:spcBef>
              <a:buNone/>
              <a:defRPr sz="28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9907929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whi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FE469984-A8AE-8447-AD24-46E5ABBDB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77" y="479230"/>
            <a:ext cx="4025565" cy="894571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C474B546-7534-7747-B92C-66B355F685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7375" y="5142315"/>
            <a:ext cx="11017250" cy="384175"/>
          </a:xfrm>
          <a:prstGeom prst="rect">
            <a:avLst/>
          </a:prstGeom>
        </p:spPr>
        <p:txBody>
          <a:bodyPr lIns="91440" tIns="45720" rIns="91440" bIns="45720" anchor="ctr" anchorCtr="0">
            <a:noAutofit/>
          </a:bodyPr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+mn-lt"/>
                <a:cs typeface="CiscoSansTT ExtraLight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22" name="Text Placeholder 38">
            <a:extLst>
              <a:ext uri="{FF2B5EF4-FFF2-40B4-BE49-F238E27FC236}">
                <a16:creationId xmlns:a16="http://schemas.microsoft.com/office/drawing/2014/main" id="{C2AEE611-0180-1C48-B312-BDE16D87BB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7375" y="5470333"/>
            <a:ext cx="11017250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24" name="Text Placeholder 40">
            <a:extLst>
              <a:ext uri="{FF2B5EF4-FFF2-40B4-BE49-F238E27FC236}">
                <a16:creationId xmlns:a16="http://schemas.microsoft.com/office/drawing/2014/main" id="{234DA90B-65B5-EB42-90D3-2E1453CCD67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375" y="5798350"/>
            <a:ext cx="11017250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4D2B05F-8A6E-CC44-BA7A-41AFBE619B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23" y="4058205"/>
            <a:ext cx="11017908" cy="398668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 typeface="Arial" panose="020B0604020202020204" pitchFamily="34" charset="0"/>
              <a:buNone/>
              <a:defRPr sz="2933" b="0" i="0" baseline="0">
                <a:solidFill>
                  <a:schemeClr val="tx2"/>
                </a:solidFill>
                <a:latin typeface="+mj-lt"/>
                <a:cs typeface="CiscoSansTT ExtraLigh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99787210-3CDA-474D-9A48-E7EDDE06F7B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3296223"/>
            <a:ext cx="11017250" cy="859640"/>
          </a:xfrm>
          <a:prstGeom prst="rect">
            <a:avLst/>
          </a:prstGeom>
        </p:spPr>
        <p:txBody>
          <a:bodyPr lIns="91440" tIns="45720" rIns="91440" bIns="45720"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333" b="0" i="0" spc="0" baseline="0">
                <a:solidFill>
                  <a:schemeClr val="tx2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  <p:sp>
        <p:nvSpPr>
          <p:cNvPr id="10" name="Graphic 3">
            <a:extLst>
              <a:ext uri="{FF2B5EF4-FFF2-40B4-BE49-F238E27FC236}">
                <a16:creationId xmlns:a16="http://schemas.microsoft.com/office/drawing/2014/main" id="{D38B836C-B0C7-814B-BFF8-36B223B33C0C}"/>
              </a:ext>
            </a:extLst>
          </p:cNvPr>
          <p:cNvSpPr>
            <a:spLocks noChangeAspect="1"/>
          </p:cNvSpPr>
          <p:nvPr/>
        </p:nvSpPr>
        <p:spPr>
          <a:xfrm flipV="1">
            <a:off x="10901045" y="-213937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 dirty="0">
              <a:latin typeface="+mn-lt"/>
              <a:cs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9781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_white_CX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FE469984-A8AE-8447-AD24-46E5ABBDB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77" y="479230"/>
            <a:ext cx="4025565" cy="89457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8029214-AD1B-1845-9945-40E8D4EC36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47" b="227"/>
          <a:stretch/>
        </p:blipFill>
        <p:spPr>
          <a:xfrm>
            <a:off x="8610272" y="4935501"/>
            <a:ext cx="3814484" cy="2205777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E0DF4590-7DC1-458C-B237-9201722939A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7375" y="5142315"/>
            <a:ext cx="7504766" cy="384175"/>
          </a:xfrm>
          <a:prstGeom prst="rect">
            <a:avLst/>
          </a:prstGeom>
        </p:spPr>
        <p:txBody>
          <a:bodyPr lIns="91440" tIns="45720" rIns="91440" bIns="45720" anchor="ctr" anchorCtr="0">
            <a:noAutofit/>
          </a:bodyPr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+mn-lt"/>
                <a:cs typeface="CiscoSansTT ExtraLight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1" name="Text Placeholder 38">
            <a:extLst>
              <a:ext uri="{FF2B5EF4-FFF2-40B4-BE49-F238E27FC236}">
                <a16:creationId xmlns:a16="http://schemas.microsoft.com/office/drawing/2014/main" id="{BD904568-3A8C-4D99-B724-8BA8A281C87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7375" y="5470333"/>
            <a:ext cx="7504766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2" name="Text Placeholder 40">
            <a:extLst>
              <a:ext uri="{FF2B5EF4-FFF2-40B4-BE49-F238E27FC236}">
                <a16:creationId xmlns:a16="http://schemas.microsoft.com/office/drawing/2014/main" id="{90C113A6-3D01-48C2-BE5D-2E7E9ADC0B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375" y="5798350"/>
            <a:ext cx="7504766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2BF25D3-72D2-4690-A718-29FDD5727F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23" y="4058205"/>
            <a:ext cx="11017908" cy="398668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 typeface="Arial" panose="020B0604020202020204" pitchFamily="34" charset="0"/>
              <a:buNone/>
              <a:defRPr sz="2933" b="0" i="0" baseline="0">
                <a:solidFill>
                  <a:schemeClr val="tx2"/>
                </a:solidFill>
                <a:latin typeface="+mj-lt"/>
                <a:cs typeface="CiscoSansTT ExtraLigh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DF08A8C-82AF-403C-9453-69EEB341C7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3296223"/>
            <a:ext cx="11017250" cy="859640"/>
          </a:xfrm>
          <a:prstGeom prst="rect">
            <a:avLst/>
          </a:prstGeom>
        </p:spPr>
        <p:txBody>
          <a:bodyPr lIns="91440" tIns="45720" rIns="91440" bIns="45720"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333" b="0" i="0" spc="0" baseline="0">
                <a:solidFill>
                  <a:schemeClr val="tx2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179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midn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raphic 3">
            <a:extLst>
              <a:ext uri="{FF2B5EF4-FFF2-40B4-BE49-F238E27FC236}">
                <a16:creationId xmlns:a16="http://schemas.microsoft.com/office/drawing/2014/main" id="{2D1C0FBE-94F5-6F4F-B64C-846BE6DF4A2E}"/>
              </a:ext>
            </a:extLst>
          </p:cNvPr>
          <p:cNvSpPr>
            <a:spLocks noChangeAspect="1"/>
          </p:cNvSpPr>
          <p:nvPr/>
        </p:nvSpPr>
        <p:spPr>
          <a:xfrm rot="16200000">
            <a:off x="11069532" y="-571850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 dirty="0">
              <a:latin typeface="+mn-lt"/>
              <a:cs typeface="CiscoSansTT Light" panose="020B0503020201020303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8938895-F2B1-E04F-B212-69EB8CE68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77" y="479230"/>
            <a:ext cx="4025565" cy="894570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93F6C21F-7482-4A74-B9E1-F6B6EDDB60B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7375" y="5142315"/>
            <a:ext cx="11017250" cy="384175"/>
          </a:xfrm>
          <a:prstGeom prst="rect">
            <a:avLst/>
          </a:prstGeom>
        </p:spPr>
        <p:txBody>
          <a:bodyPr lIns="91440" tIns="45720" rIns="91440" bIns="45720" anchor="ctr" anchorCtr="0">
            <a:noAutofit/>
          </a:bodyPr>
          <a:lstStyle>
            <a:lvl1pPr marL="0" indent="0" algn="l">
              <a:buNone/>
              <a:defRPr sz="2400" b="0" i="0">
                <a:solidFill>
                  <a:schemeClr val="accent1"/>
                </a:solidFill>
                <a:latin typeface="+mn-lt"/>
                <a:cs typeface="CiscoSansTT ExtraLight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0" name="Text Placeholder 38">
            <a:extLst>
              <a:ext uri="{FF2B5EF4-FFF2-40B4-BE49-F238E27FC236}">
                <a16:creationId xmlns:a16="http://schemas.microsoft.com/office/drawing/2014/main" id="{8DF00338-9F9C-4722-BF64-2DE8315188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7375" y="5470333"/>
            <a:ext cx="11017250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1" name="Text Placeholder 40">
            <a:extLst>
              <a:ext uri="{FF2B5EF4-FFF2-40B4-BE49-F238E27FC236}">
                <a16:creationId xmlns:a16="http://schemas.microsoft.com/office/drawing/2014/main" id="{8C402A99-C377-40FD-B787-C6FDF61E939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375" y="5798350"/>
            <a:ext cx="11017250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109BDAC3-CFAD-4175-842E-87034B1758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23" y="4058205"/>
            <a:ext cx="11017908" cy="398668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 typeface="Arial" panose="020B0604020202020204" pitchFamily="34" charset="0"/>
              <a:buNone/>
              <a:defRPr sz="2933" b="0" i="0" baseline="0">
                <a:solidFill>
                  <a:schemeClr val="bg2"/>
                </a:solidFill>
                <a:latin typeface="+mj-lt"/>
                <a:cs typeface="CiscoSansTT ExtraLigh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8E4E1EC-2720-4ACA-BBC8-4E825D349E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3296223"/>
            <a:ext cx="11017250" cy="859640"/>
          </a:xfrm>
          <a:prstGeom prst="rect">
            <a:avLst/>
          </a:prstGeom>
        </p:spPr>
        <p:txBody>
          <a:bodyPr lIns="91440" tIns="45720" rIns="91440" bIns="45720"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333" b="0" i="0" spc="0" baseline="0">
                <a:solidFill>
                  <a:schemeClr val="bg2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  <p:sp>
        <p:nvSpPr>
          <p:cNvPr id="15" name="Graphic 3">
            <a:extLst>
              <a:ext uri="{FF2B5EF4-FFF2-40B4-BE49-F238E27FC236}">
                <a16:creationId xmlns:a16="http://schemas.microsoft.com/office/drawing/2014/main" id="{08FAFEF4-1EF2-4AB4-81AE-D4147CE2E04E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11069532" y="-571850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 dirty="0">
              <a:latin typeface="+mn-lt"/>
              <a:cs typeface="CiscoSansTT Light" panose="020B0503020201020303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0D5D85-3020-42BE-9E1D-83B6E79EDD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877" y="479230"/>
            <a:ext cx="4025565" cy="89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755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sk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736A0B3-F343-0F4B-9D45-10C35C20E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22" y="474517"/>
            <a:ext cx="4025565" cy="894570"/>
          </a:xfrm>
          <a:prstGeom prst="rect">
            <a:avLst/>
          </a:prstGeom>
        </p:spPr>
      </p:pic>
      <p:sp>
        <p:nvSpPr>
          <p:cNvPr id="18" name="Graphic 3">
            <a:extLst>
              <a:ext uri="{FF2B5EF4-FFF2-40B4-BE49-F238E27FC236}">
                <a16:creationId xmlns:a16="http://schemas.microsoft.com/office/drawing/2014/main" id="{D1840D81-00C8-1542-B30F-2B87A63BCCBD}"/>
              </a:ext>
            </a:extLst>
          </p:cNvPr>
          <p:cNvSpPr>
            <a:spLocks noChangeAspect="1"/>
          </p:cNvSpPr>
          <p:nvPr/>
        </p:nvSpPr>
        <p:spPr>
          <a:xfrm rot="16200000">
            <a:off x="11069532" y="-571850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 dirty="0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C5EDEC90-AEF8-40C0-AD5B-FC7FDCE8D01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7375" y="5142315"/>
            <a:ext cx="11017250" cy="384175"/>
          </a:xfrm>
          <a:prstGeom prst="rect">
            <a:avLst/>
          </a:prstGeom>
        </p:spPr>
        <p:txBody>
          <a:bodyPr lIns="91440" tIns="45720" rIns="91440" bIns="45720" anchor="ctr" anchorCtr="0">
            <a:noAutofit/>
          </a:bodyPr>
          <a:lstStyle>
            <a:lvl1pPr marL="0" indent="0" algn="l">
              <a:buNone/>
              <a:defRPr sz="2400" b="0" i="0">
                <a:solidFill>
                  <a:schemeClr val="bg1"/>
                </a:solidFill>
                <a:latin typeface="+mn-lt"/>
                <a:cs typeface="CiscoSansTT ExtraLight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22" name="Text Placeholder 38">
            <a:extLst>
              <a:ext uri="{FF2B5EF4-FFF2-40B4-BE49-F238E27FC236}">
                <a16:creationId xmlns:a16="http://schemas.microsoft.com/office/drawing/2014/main" id="{DC2FD1E2-09E8-4E85-AEE7-DFC5F77AE1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7375" y="5470333"/>
            <a:ext cx="11017250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23" name="Text Placeholder 40">
            <a:extLst>
              <a:ext uri="{FF2B5EF4-FFF2-40B4-BE49-F238E27FC236}">
                <a16:creationId xmlns:a16="http://schemas.microsoft.com/office/drawing/2014/main" id="{B2713B54-A7CF-4AFC-90ED-3A2E2A3765F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375" y="5798350"/>
            <a:ext cx="11017250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A8CBD1CE-E10E-4D83-A2E9-AE909FBFC91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23" y="4058205"/>
            <a:ext cx="11017908" cy="398668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 typeface="Arial" panose="020B0604020202020204" pitchFamily="34" charset="0"/>
              <a:buNone/>
              <a:defRPr sz="2933" b="0" i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E5853BFA-8B30-4237-9412-FECADEB2AAC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3296223"/>
            <a:ext cx="11017250" cy="859640"/>
          </a:xfrm>
          <a:prstGeom prst="rect">
            <a:avLst/>
          </a:prstGeom>
        </p:spPr>
        <p:txBody>
          <a:bodyPr lIns="91440" tIns="45720" rIns="91440" bIns="45720"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333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3555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BB0B0F6-983D-6C49-A461-17AB7ED314F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7375" y="2097976"/>
            <a:ext cx="4218541" cy="266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Pie 3">
            <a:extLst>
              <a:ext uri="{FF2B5EF4-FFF2-40B4-BE49-F238E27FC236}">
                <a16:creationId xmlns:a16="http://schemas.microsoft.com/office/drawing/2014/main" id="{4ADB5528-D1EA-904A-8D2F-A20AE371944D}"/>
              </a:ext>
            </a:extLst>
          </p:cNvPr>
          <p:cNvSpPr/>
          <p:nvPr/>
        </p:nvSpPr>
        <p:spPr>
          <a:xfrm rot="10800000">
            <a:off x="-982000" y="-992578"/>
            <a:ext cx="1963999" cy="1963999"/>
          </a:xfrm>
          <a:prstGeom prst="pie">
            <a:avLst>
              <a:gd name="adj1" fmla="val 10786468"/>
              <a:gd name="adj2" fmla="val 16231776"/>
            </a:avLst>
          </a:prstGeom>
          <a:solidFill>
            <a:srgbClr val="F5F6F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Graphic 3">
            <a:extLst>
              <a:ext uri="{FF2B5EF4-FFF2-40B4-BE49-F238E27FC236}">
                <a16:creationId xmlns:a16="http://schemas.microsoft.com/office/drawing/2014/main" id="{47B67531-C46F-5A40-BF77-73866555E7D8}"/>
              </a:ext>
            </a:extLst>
          </p:cNvPr>
          <p:cNvSpPr>
            <a:spLocks noChangeAspect="1"/>
          </p:cNvSpPr>
          <p:nvPr/>
        </p:nvSpPr>
        <p:spPr>
          <a:xfrm>
            <a:off x="10901045" y="5586219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 dirty="0">
              <a:latin typeface="+mn-lt"/>
              <a:cs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183452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 slid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7729FA8-67D3-714F-8D33-BFEBEDFDF20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1220545"/>
            <a:ext cx="10073735" cy="3426595"/>
          </a:xfrm>
          <a:prstGeom prst="rect">
            <a:avLst/>
          </a:prstGeom>
          <a:noFill/>
        </p:spPr>
        <p:txBody>
          <a:bodyPr lIns="91440" tIns="45720" rIns="91440" bIns="45720"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  <p:sp>
        <p:nvSpPr>
          <p:cNvPr id="6" name="Graphic 3">
            <a:extLst>
              <a:ext uri="{FF2B5EF4-FFF2-40B4-BE49-F238E27FC236}">
                <a16:creationId xmlns:a16="http://schemas.microsoft.com/office/drawing/2014/main" id="{73AD7603-03F9-ED43-8A3F-1A947CD52A13}"/>
              </a:ext>
            </a:extLst>
          </p:cNvPr>
          <p:cNvSpPr>
            <a:spLocks noChangeAspect="1"/>
          </p:cNvSpPr>
          <p:nvPr/>
        </p:nvSpPr>
        <p:spPr>
          <a:xfrm>
            <a:off x="10901045" y="5586219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 dirty="0">
              <a:latin typeface="+mn-lt"/>
              <a:cs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652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_sk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76EBB27-EDA7-0641-8946-873D0C1437FF}"/>
              </a:ext>
            </a:extLst>
          </p:cNvPr>
          <p:cNvSpPr/>
          <p:nvPr userDrawn="1"/>
        </p:nvSpPr>
        <p:spPr>
          <a:xfrm>
            <a:off x="711200" y="6239933"/>
            <a:ext cx="11188700" cy="3386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Graphic 3">
            <a:extLst>
              <a:ext uri="{FF2B5EF4-FFF2-40B4-BE49-F238E27FC236}">
                <a16:creationId xmlns:a16="http://schemas.microsoft.com/office/drawing/2014/main" id="{56F1B9A4-EE85-DD4C-846C-E1A54787F137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-238469" y="-213937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 dirty="0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6C1F376-B2C2-4FA3-B667-2D9816577C1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2054069"/>
            <a:ext cx="10918825" cy="3038449"/>
          </a:xfrm>
          <a:prstGeom prst="rect">
            <a:avLst/>
          </a:prstGeom>
        </p:spPr>
        <p:txBody>
          <a:bodyPr lIns="91440" tIns="45720" rIns="91440" bIns="45720" anchor="t" anchorCtr="0">
            <a:noAutofit/>
          </a:bodyPr>
          <a:lstStyle>
            <a:lvl1pPr marL="228600" indent="-548640" algn="l">
              <a:lnSpc>
                <a:spcPct val="90000"/>
              </a:lnSpc>
              <a:defRPr sz="5400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“Click to edit Master title style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7C71F823-D3FA-41F9-B559-FB6B8584D9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3414" y="5526211"/>
            <a:ext cx="10561096" cy="465808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800" b="0" i="0"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9897242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 slide_midn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Graphic 3">
            <a:extLst>
              <a:ext uri="{FF2B5EF4-FFF2-40B4-BE49-F238E27FC236}">
                <a16:creationId xmlns:a16="http://schemas.microsoft.com/office/drawing/2014/main" id="{80F82BA0-C003-E744-8E06-124B078FAAAA}"/>
              </a:ext>
            </a:extLst>
          </p:cNvPr>
          <p:cNvSpPr>
            <a:spLocks noChangeAspect="1"/>
          </p:cNvSpPr>
          <p:nvPr/>
        </p:nvSpPr>
        <p:spPr>
          <a:xfrm>
            <a:off x="10901045" y="5586219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 dirty="0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2B775A9-1D8D-446D-B8A2-ABDDE3BE04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1220545"/>
            <a:ext cx="10073735" cy="3426595"/>
          </a:xfrm>
          <a:prstGeom prst="rect">
            <a:avLst/>
          </a:prstGeom>
          <a:noFill/>
        </p:spPr>
        <p:txBody>
          <a:bodyPr lIns="91440" tIns="45720" rIns="91440" bIns="45720"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bg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345783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 slide_s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Graphic 3">
            <a:extLst>
              <a:ext uri="{FF2B5EF4-FFF2-40B4-BE49-F238E27FC236}">
                <a16:creationId xmlns:a16="http://schemas.microsoft.com/office/drawing/2014/main" id="{D93D3EAC-C709-2941-8730-58EDDF2963F0}"/>
              </a:ext>
            </a:extLst>
          </p:cNvPr>
          <p:cNvSpPr>
            <a:spLocks noChangeAspect="1"/>
          </p:cNvSpPr>
          <p:nvPr/>
        </p:nvSpPr>
        <p:spPr>
          <a:xfrm>
            <a:off x="10901045" y="5586219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 dirty="0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8E55D9-2B82-4956-89C0-ECF45F54143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1220545"/>
            <a:ext cx="10073735" cy="3426595"/>
          </a:xfrm>
          <a:prstGeom prst="rect">
            <a:avLst/>
          </a:prstGeom>
          <a:noFill/>
        </p:spPr>
        <p:txBody>
          <a:bodyPr lIns="91440" tIns="45720" rIns="91440" bIns="45720"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bg1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243540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_whi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EB0D3D-324F-0B4C-882F-FAB9C5174D16}"/>
              </a:ext>
            </a:extLst>
          </p:cNvPr>
          <p:cNvSpPr/>
          <p:nvPr/>
        </p:nvSpPr>
        <p:spPr>
          <a:xfrm>
            <a:off x="609600" y="6341640"/>
            <a:ext cx="10820400" cy="28786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AEFD676-F41A-634C-9421-F65814998F0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2054069"/>
            <a:ext cx="10918825" cy="3038449"/>
          </a:xfrm>
          <a:prstGeom prst="rect">
            <a:avLst/>
          </a:prstGeom>
        </p:spPr>
        <p:txBody>
          <a:bodyPr lIns="91440" tIns="45720" rIns="91440" bIns="45720" anchor="t" anchorCtr="0">
            <a:noAutofit/>
          </a:bodyPr>
          <a:lstStyle>
            <a:lvl1pPr marL="228600" indent="-548640" algn="l">
              <a:lnSpc>
                <a:spcPct val="90000"/>
              </a:lnSpc>
              <a:defRPr sz="54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“Click to edit Master title style</a:t>
            </a:r>
          </a:p>
        </p:txBody>
      </p:sp>
      <p:sp>
        <p:nvSpPr>
          <p:cNvPr id="7" name="Graphic 3">
            <a:extLst>
              <a:ext uri="{FF2B5EF4-FFF2-40B4-BE49-F238E27FC236}">
                <a16:creationId xmlns:a16="http://schemas.microsoft.com/office/drawing/2014/main" id="{D4BD1D73-9A67-9148-A2CE-2A0CCD606E61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-238469" y="-213937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 dirty="0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B652F7E4-B280-4532-AD41-DD59E979BC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3414" y="5526211"/>
            <a:ext cx="10561096" cy="465808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800" b="0" i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7976859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_midn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EB0D3D-324F-0B4C-882F-FAB9C5174D16}"/>
              </a:ext>
            </a:extLst>
          </p:cNvPr>
          <p:cNvSpPr/>
          <p:nvPr/>
        </p:nvSpPr>
        <p:spPr>
          <a:xfrm>
            <a:off x="685800" y="6346259"/>
            <a:ext cx="10820400" cy="2878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Graphic 3">
            <a:extLst>
              <a:ext uri="{FF2B5EF4-FFF2-40B4-BE49-F238E27FC236}">
                <a16:creationId xmlns:a16="http://schemas.microsoft.com/office/drawing/2014/main" id="{A0C5BC37-C5EC-654F-8D9D-DB712FAAE741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-238469" y="-213937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 dirty="0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F246626-3E08-4AE1-B9E1-CD2DC33074C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2054069"/>
            <a:ext cx="10918825" cy="3038449"/>
          </a:xfrm>
          <a:prstGeom prst="rect">
            <a:avLst/>
          </a:prstGeom>
        </p:spPr>
        <p:txBody>
          <a:bodyPr lIns="91440" tIns="45720" rIns="91440" bIns="45720" anchor="t" anchorCtr="0">
            <a:noAutofit/>
          </a:bodyPr>
          <a:lstStyle>
            <a:lvl1pPr marL="228600" indent="-548640" algn="l">
              <a:lnSpc>
                <a:spcPct val="90000"/>
              </a:lnSpc>
              <a:defRPr sz="5400" b="0" i="1" spc="0" baseline="0">
                <a:solidFill>
                  <a:schemeClr val="bg2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“Click to edit Master title style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5ED3633E-1053-4584-9C29-16CDF49CDC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3414" y="5526211"/>
            <a:ext cx="10561096" cy="465808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800" b="0" i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726596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_sk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76EBB27-EDA7-0641-8946-873D0C1437FF}"/>
              </a:ext>
            </a:extLst>
          </p:cNvPr>
          <p:cNvSpPr/>
          <p:nvPr/>
        </p:nvSpPr>
        <p:spPr>
          <a:xfrm>
            <a:off x="711200" y="6239933"/>
            <a:ext cx="11188700" cy="3386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Graphic 3">
            <a:extLst>
              <a:ext uri="{FF2B5EF4-FFF2-40B4-BE49-F238E27FC236}">
                <a16:creationId xmlns:a16="http://schemas.microsoft.com/office/drawing/2014/main" id="{56F1B9A4-EE85-DD4C-846C-E1A54787F137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-238469" y="-213937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 dirty="0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6C1F376-B2C2-4FA3-B667-2D9816577C1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2054069"/>
            <a:ext cx="10918825" cy="3038449"/>
          </a:xfrm>
          <a:prstGeom prst="rect">
            <a:avLst/>
          </a:prstGeom>
        </p:spPr>
        <p:txBody>
          <a:bodyPr lIns="91440" tIns="45720" rIns="91440" bIns="45720" anchor="t" anchorCtr="0">
            <a:noAutofit/>
          </a:bodyPr>
          <a:lstStyle>
            <a:lvl1pPr marL="228600" indent="-548640" algn="l">
              <a:lnSpc>
                <a:spcPct val="90000"/>
              </a:lnSpc>
              <a:defRPr sz="5400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“Click to edit Master title style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7C71F823-D3FA-41F9-B559-FB6B8584D9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3414" y="5526211"/>
            <a:ext cx="10561096" cy="465808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800" b="0" i="0"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6986161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with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93679" y="1765300"/>
            <a:ext cx="11006184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4EC797-F1EC-D645-8C28-F6FD3CFCA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49890905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with gly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34F76-66B7-574C-8D1C-AC2673072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Graphic 3">
            <a:extLst>
              <a:ext uri="{FF2B5EF4-FFF2-40B4-BE49-F238E27FC236}">
                <a16:creationId xmlns:a16="http://schemas.microsoft.com/office/drawing/2014/main" id="{5B5544B7-32AD-1047-8C3F-350540EA4498}"/>
              </a:ext>
            </a:extLst>
          </p:cNvPr>
          <p:cNvSpPr>
            <a:spLocks noChangeAspect="1"/>
          </p:cNvSpPr>
          <p:nvPr/>
        </p:nvSpPr>
        <p:spPr>
          <a:xfrm flipV="1">
            <a:off x="10901045" y="-213937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 dirty="0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1DCD2C7-E289-4A98-BC5A-BECC3780CD6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679" y="1765300"/>
            <a:ext cx="11006184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Graphic 3">
            <a:extLst>
              <a:ext uri="{FF2B5EF4-FFF2-40B4-BE49-F238E27FC236}">
                <a16:creationId xmlns:a16="http://schemas.microsoft.com/office/drawing/2014/main" id="{E5D03D07-89A8-4004-88C3-E0E98488F173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10901045" y="-213937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 dirty="0">
              <a:latin typeface="+mn-lt"/>
              <a:cs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854660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2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5BB6D-BD05-D74D-9A8F-81ECF51B3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93381B4-BFA4-4DB0-BADC-03B078E306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679" y="1765300"/>
            <a:ext cx="5254671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F7272F7-FEC8-46E5-804F-084CC96909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30949" y="1765300"/>
            <a:ext cx="5268913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735656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6BCAE-323A-FD4E-B6AF-1569D1E72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0819852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5973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with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93679" y="1765300"/>
            <a:ext cx="11006184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4EC797-F1EC-D645-8C28-F6FD3CFCA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6443340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685800" y="1765300"/>
            <a:ext cx="10820400" cy="3878155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667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B8E33E-433E-404F-AF40-16DD98C21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EC3739EF-E776-E947-9B16-A79764B734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7375" y="5832393"/>
            <a:ext cx="11017250" cy="335045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7983551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685800" y="1765301"/>
            <a:ext cx="10820400" cy="388431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8C9F33-73C8-3E43-99B0-CABB978FD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0F595AA5-3A6B-4414-9B12-FB0D991426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7375" y="5832393"/>
            <a:ext cx="11017250" cy="335045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224059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_center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Single Corner Rounded 8">
            <a:extLst>
              <a:ext uri="{FF2B5EF4-FFF2-40B4-BE49-F238E27FC236}">
                <a16:creationId xmlns:a16="http://schemas.microsoft.com/office/drawing/2014/main" id="{7FFCE1ED-9CD7-3A43-B259-EB0C8E4A61C0}"/>
              </a:ext>
            </a:extLst>
          </p:cNvPr>
          <p:cNvSpPr/>
          <p:nvPr/>
        </p:nvSpPr>
        <p:spPr>
          <a:xfrm flipV="1">
            <a:off x="0" y="0"/>
            <a:ext cx="6088063" cy="6858000"/>
          </a:xfrm>
          <a:prstGeom prst="round1Rect">
            <a:avLst>
              <a:gd name="adj" fmla="val 12803"/>
            </a:avLst>
          </a:pr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7375" y="2209800"/>
            <a:ext cx="5159375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Pie 11">
            <a:extLst>
              <a:ext uri="{FF2B5EF4-FFF2-40B4-BE49-F238E27FC236}">
                <a16:creationId xmlns:a16="http://schemas.microsoft.com/office/drawing/2014/main" id="{13045806-B92E-E845-89A2-FC9CCB1C4EBB}"/>
              </a:ext>
            </a:extLst>
          </p:cNvPr>
          <p:cNvSpPr/>
          <p:nvPr/>
        </p:nvSpPr>
        <p:spPr>
          <a:xfrm rot="10800000">
            <a:off x="-982000" y="-982000"/>
            <a:ext cx="1963999" cy="1963999"/>
          </a:xfrm>
          <a:prstGeom prst="pie">
            <a:avLst>
              <a:gd name="adj1" fmla="val 10786468"/>
              <a:gd name="adj2" fmla="val 16231776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B94144D-4B28-D64F-9C95-E6C7757DF93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9" name="Graphic 3">
            <a:extLst>
              <a:ext uri="{FF2B5EF4-FFF2-40B4-BE49-F238E27FC236}">
                <a16:creationId xmlns:a16="http://schemas.microsoft.com/office/drawing/2014/main" id="{D3FD8EBF-E50E-854D-BF07-28D890332D96}"/>
              </a:ext>
            </a:extLst>
          </p:cNvPr>
          <p:cNvSpPr>
            <a:spLocks noChangeAspect="1"/>
          </p:cNvSpPr>
          <p:nvPr/>
        </p:nvSpPr>
        <p:spPr>
          <a:xfrm>
            <a:off x="10901045" y="5586219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rgbClr val="F5F6F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6E3A935E-C0C0-429A-8A66-356A1730B2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75438" y="1190625"/>
            <a:ext cx="4929187" cy="4476750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Rectangle: Single Corner Rounded 8">
            <a:extLst>
              <a:ext uri="{FF2B5EF4-FFF2-40B4-BE49-F238E27FC236}">
                <a16:creationId xmlns:a16="http://schemas.microsoft.com/office/drawing/2014/main" id="{63C084EA-F1F1-4317-9297-9047F1C79A7C}"/>
              </a:ext>
            </a:extLst>
          </p:cNvPr>
          <p:cNvSpPr/>
          <p:nvPr userDrawn="1"/>
        </p:nvSpPr>
        <p:spPr>
          <a:xfrm flipV="1">
            <a:off x="0" y="0"/>
            <a:ext cx="6088063" cy="6858000"/>
          </a:xfrm>
          <a:prstGeom prst="round1Rect">
            <a:avLst>
              <a:gd name="adj" fmla="val 12803"/>
            </a:avLst>
          </a:pr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e 11">
            <a:extLst>
              <a:ext uri="{FF2B5EF4-FFF2-40B4-BE49-F238E27FC236}">
                <a16:creationId xmlns:a16="http://schemas.microsoft.com/office/drawing/2014/main" id="{3E0F7DFB-B9D2-4FF8-8A36-9F4E1F277DB7}"/>
              </a:ext>
            </a:extLst>
          </p:cNvPr>
          <p:cNvSpPr/>
          <p:nvPr userDrawn="1"/>
        </p:nvSpPr>
        <p:spPr>
          <a:xfrm rot="10800000">
            <a:off x="-982000" y="-982000"/>
            <a:ext cx="1963999" cy="1963999"/>
          </a:xfrm>
          <a:prstGeom prst="pie">
            <a:avLst>
              <a:gd name="adj1" fmla="val 10786468"/>
              <a:gd name="adj2" fmla="val 16231776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2F33EAE3-1806-4EE6-AD89-7806C4F88D12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15" name="Graphic 3">
            <a:extLst>
              <a:ext uri="{FF2B5EF4-FFF2-40B4-BE49-F238E27FC236}">
                <a16:creationId xmlns:a16="http://schemas.microsoft.com/office/drawing/2014/main" id="{4989D080-0DB4-4B01-8671-682A494A5176}"/>
              </a:ext>
            </a:extLst>
          </p:cNvPr>
          <p:cNvSpPr>
            <a:spLocks noChangeAspect="1"/>
          </p:cNvSpPr>
          <p:nvPr userDrawn="1"/>
        </p:nvSpPr>
        <p:spPr>
          <a:xfrm>
            <a:off x="10901045" y="5586219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rgbClr val="F5F6F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12219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_Left title and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Single Corner Rounded 8">
            <a:extLst>
              <a:ext uri="{FF2B5EF4-FFF2-40B4-BE49-F238E27FC236}">
                <a16:creationId xmlns:a16="http://schemas.microsoft.com/office/drawing/2014/main" id="{465D08CD-4CBC-554D-85DE-7831E159739B}"/>
              </a:ext>
            </a:extLst>
          </p:cNvPr>
          <p:cNvSpPr/>
          <p:nvPr/>
        </p:nvSpPr>
        <p:spPr>
          <a:xfrm flipV="1">
            <a:off x="0" y="0"/>
            <a:ext cx="6088063" cy="6858000"/>
          </a:xfrm>
          <a:prstGeom prst="round1Rect">
            <a:avLst>
              <a:gd name="adj" fmla="val 12803"/>
            </a:avLst>
          </a:pr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9E0D651E-432C-3143-9632-E91B04B55A6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D6384-F87E-4779-8461-8631FDC9A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78" y="627798"/>
            <a:ext cx="5248322" cy="4571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7B66876-EE2C-4862-A9F9-2D03B400AB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679" y="1765300"/>
            <a:ext cx="5248321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5690198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_centered title_right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Single Corner Rounded 8">
            <a:extLst>
              <a:ext uri="{FF2B5EF4-FFF2-40B4-BE49-F238E27FC236}">
                <a16:creationId xmlns:a16="http://schemas.microsoft.com/office/drawing/2014/main" id="{F943575E-23A4-8047-BDD0-6F2BC8C1AF97}"/>
              </a:ext>
            </a:extLst>
          </p:cNvPr>
          <p:cNvSpPr/>
          <p:nvPr/>
        </p:nvSpPr>
        <p:spPr>
          <a:xfrm flipV="1">
            <a:off x="0" y="0"/>
            <a:ext cx="6088063" cy="6858000"/>
          </a:xfrm>
          <a:prstGeom prst="round1Rect">
            <a:avLst>
              <a:gd name="adj" fmla="val 12803"/>
            </a:avLst>
          </a:pr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40FF989-B0C9-4941-B16B-550778B5FD7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B677716-11E0-4714-A688-57E84C728E9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75438" y="1190625"/>
            <a:ext cx="4929187" cy="4476750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itle Placeholder 5">
            <a:extLst>
              <a:ext uri="{FF2B5EF4-FFF2-40B4-BE49-F238E27FC236}">
                <a16:creationId xmlns:a16="http://schemas.microsoft.com/office/drawing/2014/main" id="{9E1B9EA2-F47B-4093-9ABF-481721B939C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87375" y="1928283"/>
            <a:ext cx="5159375" cy="180307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92231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ird Page_center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raphic 3">
            <a:extLst>
              <a:ext uri="{FF2B5EF4-FFF2-40B4-BE49-F238E27FC236}">
                <a16:creationId xmlns:a16="http://schemas.microsoft.com/office/drawing/2014/main" id="{DD5A31F0-D135-D24D-B732-49F1655BCE49}"/>
              </a:ext>
            </a:extLst>
          </p:cNvPr>
          <p:cNvSpPr>
            <a:spLocks noChangeAspect="1"/>
          </p:cNvSpPr>
          <p:nvPr/>
        </p:nvSpPr>
        <p:spPr>
          <a:xfrm>
            <a:off x="10901045" y="5586219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0" name="Rectangle: Single Corner Rounded 8">
            <a:extLst>
              <a:ext uri="{FF2B5EF4-FFF2-40B4-BE49-F238E27FC236}">
                <a16:creationId xmlns:a16="http://schemas.microsoft.com/office/drawing/2014/main" id="{D3393876-4AF7-D241-99D9-8620DDF29827}"/>
              </a:ext>
            </a:extLst>
          </p:cNvPr>
          <p:cNvSpPr/>
          <p:nvPr/>
        </p:nvSpPr>
        <p:spPr>
          <a:xfrm>
            <a:off x="1" y="0"/>
            <a:ext cx="4794607" cy="6858000"/>
          </a:xfrm>
          <a:prstGeom prst="round1Rect">
            <a:avLst>
              <a:gd name="adj" fmla="val 13811"/>
            </a:avLst>
          </a:pr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e 6">
            <a:extLst>
              <a:ext uri="{FF2B5EF4-FFF2-40B4-BE49-F238E27FC236}">
                <a16:creationId xmlns:a16="http://schemas.microsoft.com/office/drawing/2014/main" id="{D1D08433-DB32-E540-97A3-939E1510ADF6}"/>
              </a:ext>
            </a:extLst>
          </p:cNvPr>
          <p:cNvSpPr/>
          <p:nvPr/>
        </p:nvSpPr>
        <p:spPr>
          <a:xfrm rot="10800000">
            <a:off x="-982000" y="-982000"/>
            <a:ext cx="1963999" cy="1963999"/>
          </a:xfrm>
          <a:prstGeom prst="pie">
            <a:avLst>
              <a:gd name="adj1" fmla="val 10786468"/>
              <a:gd name="adj2" fmla="val 16231776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2B9E7221-9371-174C-8F29-DFC44973DE7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7B8E659A-D714-4D1B-877E-99F2299B922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00" y="1190625"/>
            <a:ext cx="6194425" cy="4476750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itle Placeholder 5">
            <a:extLst>
              <a:ext uri="{FF2B5EF4-FFF2-40B4-BE49-F238E27FC236}">
                <a16:creationId xmlns:a16="http://schemas.microsoft.com/office/drawing/2014/main" id="{EA36E986-E431-49F5-A77E-7EBDC9307A8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87376" y="2209800"/>
            <a:ext cx="3698022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33591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ird page_centered title_right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Single Corner Rounded 8">
            <a:extLst>
              <a:ext uri="{FF2B5EF4-FFF2-40B4-BE49-F238E27FC236}">
                <a16:creationId xmlns:a16="http://schemas.microsoft.com/office/drawing/2014/main" id="{D3393876-4AF7-D241-99D9-8620DDF29827}"/>
              </a:ext>
            </a:extLst>
          </p:cNvPr>
          <p:cNvSpPr/>
          <p:nvPr/>
        </p:nvSpPr>
        <p:spPr>
          <a:xfrm>
            <a:off x="0" y="0"/>
            <a:ext cx="4794607" cy="6858000"/>
          </a:xfrm>
          <a:prstGeom prst="round1Rect">
            <a:avLst>
              <a:gd name="adj" fmla="val 13811"/>
            </a:avLst>
          </a:pr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33068C8D-2996-0744-9299-1A52A15BB35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CFECF1E-D775-4142-8A15-66323FF120D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00" y="1190625"/>
            <a:ext cx="6194425" cy="4476750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itle Placeholder 5">
            <a:extLst>
              <a:ext uri="{FF2B5EF4-FFF2-40B4-BE49-F238E27FC236}">
                <a16:creationId xmlns:a16="http://schemas.microsoft.com/office/drawing/2014/main" id="{BA627AB4-AAFC-4E31-86FB-09DBDE7C9AD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87376" y="2209800"/>
            <a:ext cx="3698022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94535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_Left 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Single Corner Rounded 8">
            <a:extLst>
              <a:ext uri="{FF2B5EF4-FFF2-40B4-BE49-F238E27FC236}">
                <a16:creationId xmlns:a16="http://schemas.microsoft.com/office/drawing/2014/main" id="{465D08CD-4CBC-554D-85DE-7831E159739B}"/>
              </a:ext>
            </a:extLst>
          </p:cNvPr>
          <p:cNvSpPr/>
          <p:nvPr/>
        </p:nvSpPr>
        <p:spPr>
          <a:xfrm flipV="1">
            <a:off x="0" y="0"/>
            <a:ext cx="6088063" cy="6858000"/>
          </a:xfrm>
          <a:prstGeom prst="round1Rect">
            <a:avLst>
              <a:gd name="adj" fmla="val 12803"/>
            </a:avLst>
          </a:pr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9E0D651E-432C-3143-9632-E91B04B55A6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8" name="Chart Placeholder 2">
            <a:extLst>
              <a:ext uri="{FF2B5EF4-FFF2-40B4-BE49-F238E27FC236}">
                <a16:creationId xmlns:a16="http://schemas.microsoft.com/office/drawing/2014/main" id="{86D928F8-1E6B-6E4D-AF93-C07F6AAFE08E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6730408" y="685801"/>
            <a:ext cx="4775791" cy="5481637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71CF72-9ADF-4B1B-81FD-344936C62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78" y="627798"/>
            <a:ext cx="5153072" cy="4571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36C9357-B3A4-4CEC-95B5-0CA007F5D2B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3679" y="1765300"/>
            <a:ext cx="5248321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95098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_Half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2336537-8FC0-D542-9892-CAB52E30E5C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03800" y="0"/>
            <a:ext cx="6588200" cy="6858000"/>
          </a:xfrm>
          <a:custGeom>
            <a:avLst/>
            <a:gdLst>
              <a:gd name="connsiteX0" fmla="*/ 0 w 6833015"/>
              <a:gd name="connsiteY0" fmla="*/ 0 h 6858000"/>
              <a:gd name="connsiteX1" fmla="*/ 6833015 w 6833015"/>
              <a:gd name="connsiteY1" fmla="*/ 0 h 6858000"/>
              <a:gd name="connsiteX2" fmla="*/ 6833015 w 6833015"/>
              <a:gd name="connsiteY2" fmla="*/ 6858000 h 6858000"/>
              <a:gd name="connsiteX3" fmla="*/ 244815 w 6833015"/>
              <a:gd name="connsiteY3" fmla="*/ 6858000 h 6858000"/>
              <a:gd name="connsiteX4" fmla="*/ 331519 w 6833015"/>
              <a:gd name="connsiteY4" fmla="*/ 6849285 h 6858000"/>
              <a:gd name="connsiteX5" fmla="*/ 737016 w 6833015"/>
              <a:gd name="connsiteY5" fmla="*/ 6351588 h 6858000"/>
              <a:gd name="connsiteX6" fmla="*/ 737016 w 6833015"/>
              <a:gd name="connsiteY6" fmla="*/ 1588 h 6858000"/>
              <a:gd name="connsiteX7" fmla="*/ 183190 w 6833015"/>
              <a:gd name="connsiteY7" fmla="*/ 1588 h 6858000"/>
              <a:gd name="connsiteX8" fmla="*/ 0 w 6833015"/>
              <a:gd name="connsiteY8" fmla="*/ 1588 h 6858000"/>
              <a:gd name="connsiteX0" fmla="*/ 0 w 6833015"/>
              <a:gd name="connsiteY0" fmla="*/ 1588 h 6858000"/>
              <a:gd name="connsiteX1" fmla="*/ 6833015 w 6833015"/>
              <a:gd name="connsiteY1" fmla="*/ 0 h 6858000"/>
              <a:gd name="connsiteX2" fmla="*/ 6833015 w 6833015"/>
              <a:gd name="connsiteY2" fmla="*/ 6858000 h 6858000"/>
              <a:gd name="connsiteX3" fmla="*/ 244815 w 6833015"/>
              <a:gd name="connsiteY3" fmla="*/ 6858000 h 6858000"/>
              <a:gd name="connsiteX4" fmla="*/ 331519 w 6833015"/>
              <a:gd name="connsiteY4" fmla="*/ 6849285 h 6858000"/>
              <a:gd name="connsiteX5" fmla="*/ 737016 w 6833015"/>
              <a:gd name="connsiteY5" fmla="*/ 6351588 h 6858000"/>
              <a:gd name="connsiteX6" fmla="*/ 737016 w 6833015"/>
              <a:gd name="connsiteY6" fmla="*/ 1588 h 6858000"/>
              <a:gd name="connsiteX7" fmla="*/ 183190 w 6833015"/>
              <a:gd name="connsiteY7" fmla="*/ 1588 h 6858000"/>
              <a:gd name="connsiteX8" fmla="*/ 0 w 6833015"/>
              <a:gd name="connsiteY8" fmla="*/ 1588 h 6858000"/>
              <a:gd name="connsiteX0" fmla="*/ 0 w 6649825"/>
              <a:gd name="connsiteY0" fmla="*/ 1588 h 6858000"/>
              <a:gd name="connsiteX1" fmla="*/ 6649825 w 6649825"/>
              <a:gd name="connsiteY1" fmla="*/ 0 h 6858000"/>
              <a:gd name="connsiteX2" fmla="*/ 6649825 w 6649825"/>
              <a:gd name="connsiteY2" fmla="*/ 6858000 h 6858000"/>
              <a:gd name="connsiteX3" fmla="*/ 61625 w 6649825"/>
              <a:gd name="connsiteY3" fmla="*/ 6858000 h 6858000"/>
              <a:gd name="connsiteX4" fmla="*/ 148329 w 6649825"/>
              <a:gd name="connsiteY4" fmla="*/ 6849285 h 6858000"/>
              <a:gd name="connsiteX5" fmla="*/ 553826 w 6649825"/>
              <a:gd name="connsiteY5" fmla="*/ 6351588 h 6858000"/>
              <a:gd name="connsiteX6" fmla="*/ 553826 w 6649825"/>
              <a:gd name="connsiteY6" fmla="*/ 1588 h 6858000"/>
              <a:gd name="connsiteX7" fmla="*/ 0 w 6649825"/>
              <a:gd name="connsiteY7" fmla="*/ 1588 h 6858000"/>
              <a:gd name="connsiteX0" fmla="*/ 492201 w 6588200"/>
              <a:gd name="connsiteY0" fmla="*/ 1588 h 6858000"/>
              <a:gd name="connsiteX1" fmla="*/ 6588200 w 6588200"/>
              <a:gd name="connsiteY1" fmla="*/ 0 h 6858000"/>
              <a:gd name="connsiteX2" fmla="*/ 6588200 w 6588200"/>
              <a:gd name="connsiteY2" fmla="*/ 6858000 h 6858000"/>
              <a:gd name="connsiteX3" fmla="*/ 0 w 6588200"/>
              <a:gd name="connsiteY3" fmla="*/ 6858000 h 6858000"/>
              <a:gd name="connsiteX4" fmla="*/ 86704 w 6588200"/>
              <a:gd name="connsiteY4" fmla="*/ 6849285 h 6858000"/>
              <a:gd name="connsiteX5" fmla="*/ 492201 w 6588200"/>
              <a:gd name="connsiteY5" fmla="*/ 6351588 h 6858000"/>
              <a:gd name="connsiteX6" fmla="*/ 492201 w 6588200"/>
              <a:gd name="connsiteY6" fmla="*/ 158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88200" h="6858000">
                <a:moveTo>
                  <a:pt x="492201" y="1588"/>
                </a:moveTo>
                <a:lnTo>
                  <a:pt x="6588200" y="0"/>
                </a:lnTo>
                <a:lnTo>
                  <a:pt x="6588200" y="6858000"/>
                </a:lnTo>
                <a:lnTo>
                  <a:pt x="0" y="6858000"/>
                </a:lnTo>
                <a:lnTo>
                  <a:pt x="86704" y="6849285"/>
                </a:lnTo>
                <a:cubicBezTo>
                  <a:pt x="318395" y="6801992"/>
                  <a:pt x="492201" y="6597452"/>
                  <a:pt x="492201" y="6351588"/>
                </a:cubicBezTo>
                <a:lnTo>
                  <a:pt x="492201" y="158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itle Placeholder 5">
            <a:extLst>
              <a:ext uri="{FF2B5EF4-FFF2-40B4-BE49-F238E27FC236}">
                <a16:creationId xmlns:a16="http://schemas.microsoft.com/office/drawing/2014/main" id="{8F14F167-8732-4388-A8C6-E61636C6E6F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87375" y="2209800"/>
            <a:ext cx="5159375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6944157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hoto_Half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D57DA5F-CFD4-1949-91E1-C71CA247F04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604000" cy="6859588"/>
          </a:xfrm>
          <a:custGeom>
            <a:avLst/>
            <a:gdLst>
              <a:gd name="connsiteX0" fmla="*/ 0 w 7045325"/>
              <a:gd name="connsiteY0" fmla="*/ 0 h 6859588"/>
              <a:gd name="connsiteX1" fmla="*/ 7045325 w 7045325"/>
              <a:gd name="connsiteY1" fmla="*/ 0 h 6859588"/>
              <a:gd name="connsiteX2" fmla="*/ 7045325 w 7045325"/>
              <a:gd name="connsiteY2" fmla="*/ 1588 h 6859588"/>
              <a:gd name="connsiteX3" fmla="*/ 6649827 w 7045325"/>
              <a:gd name="connsiteY3" fmla="*/ 1588 h 6859588"/>
              <a:gd name="connsiteX4" fmla="*/ 6096000 w 7045325"/>
              <a:gd name="connsiteY4" fmla="*/ 1588 h 6859588"/>
              <a:gd name="connsiteX5" fmla="*/ 6096000 w 7045325"/>
              <a:gd name="connsiteY5" fmla="*/ 6351588 h 6859588"/>
              <a:gd name="connsiteX6" fmla="*/ 6604000 w 7045325"/>
              <a:gd name="connsiteY6" fmla="*/ 6859588 h 6859588"/>
              <a:gd name="connsiteX7" fmla="*/ 0 w 7045325"/>
              <a:gd name="connsiteY7" fmla="*/ 6859588 h 6859588"/>
              <a:gd name="connsiteX0" fmla="*/ 0 w 7045325"/>
              <a:gd name="connsiteY0" fmla="*/ 0 h 6859588"/>
              <a:gd name="connsiteX1" fmla="*/ 7045325 w 7045325"/>
              <a:gd name="connsiteY1" fmla="*/ 0 h 6859588"/>
              <a:gd name="connsiteX2" fmla="*/ 6649827 w 7045325"/>
              <a:gd name="connsiteY2" fmla="*/ 1588 h 6859588"/>
              <a:gd name="connsiteX3" fmla="*/ 6096000 w 7045325"/>
              <a:gd name="connsiteY3" fmla="*/ 1588 h 6859588"/>
              <a:gd name="connsiteX4" fmla="*/ 6096000 w 7045325"/>
              <a:gd name="connsiteY4" fmla="*/ 6351588 h 6859588"/>
              <a:gd name="connsiteX5" fmla="*/ 6604000 w 7045325"/>
              <a:gd name="connsiteY5" fmla="*/ 6859588 h 6859588"/>
              <a:gd name="connsiteX6" fmla="*/ 0 w 7045325"/>
              <a:gd name="connsiteY6" fmla="*/ 6859588 h 6859588"/>
              <a:gd name="connsiteX7" fmla="*/ 0 w 7045325"/>
              <a:gd name="connsiteY7" fmla="*/ 0 h 6859588"/>
              <a:gd name="connsiteX0" fmla="*/ 0 w 7045325"/>
              <a:gd name="connsiteY0" fmla="*/ 0 h 6859588"/>
              <a:gd name="connsiteX1" fmla="*/ 7045325 w 7045325"/>
              <a:gd name="connsiteY1" fmla="*/ 0 h 6859588"/>
              <a:gd name="connsiteX2" fmla="*/ 6096000 w 7045325"/>
              <a:gd name="connsiteY2" fmla="*/ 1588 h 6859588"/>
              <a:gd name="connsiteX3" fmla="*/ 6096000 w 7045325"/>
              <a:gd name="connsiteY3" fmla="*/ 6351588 h 6859588"/>
              <a:gd name="connsiteX4" fmla="*/ 6604000 w 7045325"/>
              <a:gd name="connsiteY4" fmla="*/ 6859588 h 6859588"/>
              <a:gd name="connsiteX5" fmla="*/ 0 w 7045325"/>
              <a:gd name="connsiteY5" fmla="*/ 6859588 h 6859588"/>
              <a:gd name="connsiteX6" fmla="*/ 0 w 7045325"/>
              <a:gd name="connsiteY6" fmla="*/ 0 h 6859588"/>
              <a:gd name="connsiteX0" fmla="*/ 0 w 6604000"/>
              <a:gd name="connsiteY0" fmla="*/ 0 h 6859588"/>
              <a:gd name="connsiteX1" fmla="*/ 6096000 w 6604000"/>
              <a:gd name="connsiteY1" fmla="*/ 1588 h 6859588"/>
              <a:gd name="connsiteX2" fmla="*/ 6096000 w 6604000"/>
              <a:gd name="connsiteY2" fmla="*/ 6351588 h 6859588"/>
              <a:gd name="connsiteX3" fmla="*/ 6604000 w 6604000"/>
              <a:gd name="connsiteY3" fmla="*/ 6859588 h 6859588"/>
              <a:gd name="connsiteX4" fmla="*/ 0 w 6604000"/>
              <a:gd name="connsiteY4" fmla="*/ 6859588 h 6859588"/>
              <a:gd name="connsiteX5" fmla="*/ 0 w 6604000"/>
              <a:gd name="connsiteY5" fmla="*/ 0 h 685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04000" h="6859588">
                <a:moveTo>
                  <a:pt x="0" y="0"/>
                </a:moveTo>
                <a:lnTo>
                  <a:pt x="6096000" y="1588"/>
                </a:lnTo>
                <a:lnTo>
                  <a:pt x="6096000" y="6351588"/>
                </a:lnTo>
                <a:cubicBezTo>
                  <a:pt x="6096000" y="6632576"/>
                  <a:pt x="6323013" y="6859588"/>
                  <a:pt x="6604000" y="6859588"/>
                </a:cubicBezTo>
                <a:lnTo>
                  <a:pt x="0" y="6859588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Title Placeholder 5">
            <a:extLst>
              <a:ext uri="{FF2B5EF4-FFF2-40B4-BE49-F238E27FC236}">
                <a16:creationId xmlns:a16="http://schemas.microsoft.com/office/drawing/2014/main" id="{3F30A608-D08A-40A0-96DA-1A3308173D6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672240" y="2209800"/>
            <a:ext cx="4927623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662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with gly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34F76-66B7-574C-8D1C-AC2673072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Graphic 3">
            <a:extLst>
              <a:ext uri="{FF2B5EF4-FFF2-40B4-BE49-F238E27FC236}">
                <a16:creationId xmlns:a16="http://schemas.microsoft.com/office/drawing/2014/main" id="{5B5544B7-32AD-1047-8C3F-350540EA4498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10901045" y="-213937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 dirty="0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1DCD2C7-E289-4A98-BC5A-BECC3780CD6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679" y="1765300"/>
            <a:ext cx="11006184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64145741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_Third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F1B78A7-DDF3-594F-BEC1-BCF1A1D2641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27863" y="0"/>
            <a:ext cx="5164137" cy="6858000"/>
          </a:xfrm>
          <a:custGeom>
            <a:avLst/>
            <a:gdLst>
              <a:gd name="connsiteX0" fmla="*/ 508000 w 5164137"/>
              <a:gd name="connsiteY0" fmla="*/ 0 h 6858000"/>
              <a:gd name="connsiteX1" fmla="*/ 5164137 w 5164137"/>
              <a:gd name="connsiteY1" fmla="*/ 0 h 6858000"/>
              <a:gd name="connsiteX2" fmla="*/ 5164137 w 5164137"/>
              <a:gd name="connsiteY2" fmla="*/ 6858000 h 6858000"/>
              <a:gd name="connsiteX3" fmla="*/ 0 w 5164137"/>
              <a:gd name="connsiteY3" fmla="*/ 6858000 h 6858000"/>
              <a:gd name="connsiteX4" fmla="*/ 508000 w 5164137"/>
              <a:gd name="connsiteY4" fmla="*/ 6350000 h 6858000"/>
              <a:gd name="connsiteX5" fmla="*/ 508000 w 5164137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64137" h="6858000">
                <a:moveTo>
                  <a:pt x="508000" y="0"/>
                </a:moveTo>
                <a:lnTo>
                  <a:pt x="5164137" y="0"/>
                </a:lnTo>
                <a:lnTo>
                  <a:pt x="5164137" y="6858000"/>
                </a:lnTo>
                <a:lnTo>
                  <a:pt x="0" y="6858000"/>
                </a:lnTo>
                <a:cubicBezTo>
                  <a:pt x="279400" y="6858000"/>
                  <a:pt x="508000" y="6630988"/>
                  <a:pt x="508000" y="6350000"/>
                </a:cubicBezTo>
                <a:cubicBezTo>
                  <a:pt x="508000" y="0"/>
                  <a:pt x="508000" y="0"/>
                  <a:pt x="50800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84F9D8E-790C-4733-AD03-0624149AD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78" y="627798"/>
            <a:ext cx="6434185" cy="4571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21432A2-9239-4A4D-A8B5-3DEE975F13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3679" y="1765300"/>
            <a:ext cx="6434184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598186069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_Third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A150D-2F19-D648-B6A3-912D4BD58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5100" y="685800"/>
            <a:ext cx="6434184" cy="3972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2B1B087-16F2-FA4F-A732-352E16699F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164137" cy="6858000"/>
          </a:xfrm>
          <a:custGeom>
            <a:avLst/>
            <a:gdLst>
              <a:gd name="connsiteX0" fmla="*/ 0 w 5164137"/>
              <a:gd name="connsiteY0" fmla="*/ 0 h 6858000"/>
              <a:gd name="connsiteX1" fmla="*/ 4656137 w 5164137"/>
              <a:gd name="connsiteY1" fmla="*/ 0 h 6858000"/>
              <a:gd name="connsiteX2" fmla="*/ 4656137 w 5164137"/>
              <a:gd name="connsiteY2" fmla="*/ 6350000 h 6858000"/>
              <a:gd name="connsiteX3" fmla="*/ 5164137 w 5164137"/>
              <a:gd name="connsiteY3" fmla="*/ 6858000 h 6858000"/>
              <a:gd name="connsiteX4" fmla="*/ 0 w 5164137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4137" h="6858000">
                <a:moveTo>
                  <a:pt x="0" y="0"/>
                </a:moveTo>
                <a:lnTo>
                  <a:pt x="4656137" y="0"/>
                </a:lnTo>
                <a:cubicBezTo>
                  <a:pt x="4656137" y="0"/>
                  <a:pt x="4656137" y="0"/>
                  <a:pt x="4656137" y="6350000"/>
                </a:cubicBezTo>
                <a:cubicBezTo>
                  <a:pt x="4656137" y="6630988"/>
                  <a:pt x="4884738" y="6858000"/>
                  <a:pt x="5164137" y="6858000"/>
                </a:cubicBez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0225D27-6846-41EC-8F98-B022448E0FA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45100" y="1765300"/>
            <a:ext cx="6434184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516340414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_Tine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C23F638-B04C-A04E-81E5-139F1E3696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900331" y="0"/>
            <a:ext cx="5291670" cy="6859588"/>
          </a:xfrm>
          <a:custGeom>
            <a:avLst/>
            <a:gdLst>
              <a:gd name="connsiteX0" fmla="*/ 0 w 6862011"/>
              <a:gd name="connsiteY0" fmla="*/ 0 h 6859588"/>
              <a:gd name="connsiteX1" fmla="*/ 6862011 w 6862011"/>
              <a:gd name="connsiteY1" fmla="*/ 0 h 6859588"/>
              <a:gd name="connsiteX2" fmla="*/ 6862011 w 6862011"/>
              <a:gd name="connsiteY2" fmla="*/ 6859588 h 6859588"/>
              <a:gd name="connsiteX3" fmla="*/ 4998287 w 6862011"/>
              <a:gd name="connsiteY3" fmla="*/ 6859588 h 6859588"/>
              <a:gd name="connsiteX4" fmla="*/ 1570341 w 6862011"/>
              <a:gd name="connsiteY4" fmla="*/ 3430588 h 6859588"/>
              <a:gd name="connsiteX5" fmla="*/ 4998287 w 6862011"/>
              <a:gd name="connsiteY5" fmla="*/ 1588 h 6859588"/>
              <a:gd name="connsiteX6" fmla="*/ 209861 w 6862011"/>
              <a:gd name="connsiteY6" fmla="*/ 1588 h 6859588"/>
              <a:gd name="connsiteX7" fmla="*/ 0 w 6862011"/>
              <a:gd name="connsiteY7" fmla="*/ 1588 h 6859588"/>
              <a:gd name="connsiteX0" fmla="*/ 0 w 6862011"/>
              <a:gd name="connsiteY0" fmla="*/ 1588 h 6859588"/>
              <a:gd name="connsiteX1" fmla="*/ 6862011 w 6862011"/>
              <a:gd name="connsiteY1" fmla="*/ 0 h 6859588"/>
              <a:gd name="connsiteX2" fmla="*/ 6862011 w 6862011"/>
              <a:gd name="connsiteY2" fmla="*/ 6859588 h 6859588"/>
              <a:gd name="connsiteX3" fmla="*/ 4998287 w 6862011"/>
              <a:gd name="connsiteY3" fmla="*/ 6859588 h 6859588"/>
              <a:gd name="connsiteX4" fmla="*/ 1570341 w 6862011"/>
              <a:gd name="connsiteY4" fmla="*/ 3430588 h 6859588"/>
              <a:gd name="connsiteX5" fmla="*/ 4998287 w 6862011"/>
              <a:gd name="connsiteY5" fmla="*/ 1588 h 6859588"/>
              <a:gd name="connsiteX6" fmla="*/ 209861 w 6862011"/>
              <a:gd name="connsiteY6" fmla="*/ 1588 h 6859588"/>
              <a:gd name="connsiteX7" fmla="*/ 0 w 6862011"/>
              <a:gd name="connsiteY7" fmla="*/ 1588 h 6859588"/>
              <a:gd name="connsiteX0" fmla="*/ 0 w 6652150"/>
              <a:gd name="connsiteY0" fmla="*/ 1588 h 6859588"/>
              <a:gd name="connsiteX1" fmla="*/ 6652150 w 6652150"/>
              <a:gd name="connsiteY1" fmla="*/ 0 h 6859588"/>
              <a:gd name="connsiteX2" fmla="*/ 6652150 w 6652150"/>
              <a:gd name="connsiteY2" fmla="*/ 6859588 h 6859588"/>
              <a:gd name="connsiteX3" fmla="*/ 4788426 w 6652150"/>
              <a:gd name="connsiteY3" fmla="*/ 6859588 h 6859588"/>
              <a:gd name="connsiteX4" fmla="*/ 1360480 w 6652150"/>
              <a:gd name="connsiteY4" fmla="*/ 3430588 h 6859588"/>
              <a:gd name="connsiteX5" fmla="*/ 4788426 w 6652150"/>
              <a:gd name="connsiteY5" fmla="*/ 1588 h 6859588"/>
              <a:gd name="connsiteX6" fmla="*/ 0 w 6652150"/>
              <a:gd name="connsiteY6" fmla="*/ 1588 h 6859588"/>
              <a:gd name="connsiteX0" fmla="*/ 3427946 w 5291670"/>
              <a:gd name="connsiteY0" fmla="*/ 1588 h 6859588"/>
              <a:gd name="connsiteX1" fmla="*/ 5291670 w 5291670"/>
              <a:gd name="connsiteY1" fmla="*/ 0 h 6859588"/>
              <a:gd name="connsiteX2" fmla="*/ 5291670 w 5291670"/>
              <a:gd name="connsiteY2" fmla="*/ 6859588 h 6859588"/>
              <a:gd name="connsiteX3" fmla="*/ 3427946 w 5291670"/>
              <a:gd name="connsiteY3" fmla="*/ 6859588 h 6859588"/>
              <a:gd name="connsiteX4" fmla="*/ 0 w 5291670"/>
              <a:gd name="connsiteY4" fmla="*/ 3430588 h 6859588"/>
              <a:gd name="connsiteX5" fmla="*/ 3427946 w 5291670"/>
              <a:gd name="connsiteY5" fmla="*/ 1588 h 685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91670" h="6859588">
                <a:moveTo>
                  <a:pt x="3427946" y="1588"/>
                </a:moveTo>
                <a:lnTo>
                  <a:pt x="5291670" y="0"/>
                </a:lnTo>
                <a:lnTo>
                  <a:pt x="5291670" y="6859588"/>
                </a:lnTo>
                <a:lnTo>
                  <a:pt x="3427946" y="6859588"/>
                </a:lnTo>
                <a:cubicBezTo>
                  <a:pt x="1536227" y="6859588"/>
                  <a:pt x="0" y="5324476"/>
                  <a:pt x="0" y="3430588"/>
                </a:cubicBezTo>
                <a:cubicBezTo>
                  <a:pt x="0" y="1536701"/>
                  <a:pt x="1536227" y="1588"/>
                  <a:pt x="3427946" y="158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0D8EC6-C907-4441-BEDC-6F8A4D6FF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78" y="627798"/>
            <a:ext cx="5845222" cy="4571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9F64AE6-0FEC-48A6-A474-727C244050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3679" y="1765300"/>
            <a:ext cx="5845221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39627090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_Tine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00D54B5-B21B-B648-BDAA-E3E05B45ED1F}"/>
              </a:ext>
            </a:extLst>
          </p:cNvPr>
          <p:cNvSpPr/>
          <p:nvPr/>
        </p:nvSpPr>
        <p:spPr>
          <a:xfrm>
            <a:off x="499730" y="6241312"/>
            <a:ext cx="4109484" cy="48909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A217A76-F276-AB48-BC7A-8A72469539D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291671" cy="6858000"/>
          </a:xfrm>
          <a:custGeom>
            <a:avLst/>
            <a:gdLst>
              <a:gd name="connsiteX0" fmla="*/ 0 w 6346825"/>
              <a:gd name="connsiteY0" fmla="*/ 0 h 6858000"/>
              <a:gd name="connsiteX1" fmla="*/ 6346825 w 6346825"/>
              <a:gd name="connsiteY1" fmla="*/ 0 h 6858000"/>
              <a:gd name="connsiteX2" fmla="*/ 6346825 w 6346825"/>
              <a:gd name="connsiteY2" fmla="*/ 1588 h 6858000"/>
              <a:gd name="connsiteX3" fmla="*/ 5988037 w 6346825"/>
              <a:gd name="connsiteY3" fmla="*/ 1588 h 6858000"/>
              <a:gd name="connsiteX4" fmla="*/ 1863724 w 6346825"/>
              <a:gd name="connsiteY4" fmla="*/ 1588 h 6858000"/>
              <a:gd name="connsiteX5" fmla="*/ 5291671 w 6346825"/>
              <a:gd name="connsiteY5" fmla="*/ 3430588 h 6858000"/>
              <a:gd name="connsiteX6" fmla="*/ 2039995 w 6346825"/>
              <a:gd name="connsiteY6" fmla="*/ 6855127 h 6858000"/>
              <a:gd name="connsiteX7" fmla="*/ 1926466 w 6346825"/>
              <a:gd name="connsiteY7" fmla="*/ 6858000 h 6858000"/>
              <a:gd name="connsiteX8" fmla="*/ 0 w 6346825"/>
              <a:gd name="connsiteY8" fmla="*/ 6858000 h 6858000"/>
              <a:gd name="connsiteX0" fmla="*/ 0 w 6346825"/>
              <a:gd name="connsiteY0" fmla="*/ 0 h 6858000"/>
              <a:gd name="connsiteX1" fmla="*/ 6346825 w 6346825"/>
              <a:gd name="connsiteY1" fmla="*/ 0 h 6858000"/>
              <a:gd name="connsiteX2" fmla="*/ 5988037 w 6346825"/>
              <a:gd name="connsiteY2" fmla="*/ 1588 h 6858000"/>
              <a:gd name="connsiteX3" fmla="*/ 1863724 w 6346825"/>
              <a:gd name="connsiteY3" fmla="*/ 1588 h 6858000"/>
              <a:gd name="connsiteX4" fmla="*/ 5291671 w 6346825"/>
              <a:gd name="connsiteY4" fmla="*/ 3430588 h 6858000"/>
              <a:gd name="connsiteX5" fmla="*/ 2039995 w 6346825"/>
              <a:gd name="connsiteY5" fmla="*/ 6855127 h 6858000"/>
              <a:gd name="connsiteX6" fmla="*/ 1926466 w 6346825"/>
              <a:gd name="connsiteY6" fmla="*/ 6858000 h 6858000"/>
              <a:gd name="connsiteX7" fmla="*/ 0 w 6346825"/>
              <a:gd name="connsiteY7" fmla="*/ 6858000 h 6858000"/>
              <a:gd name="connsiteX8" fmla="*/ 0 w 6346825"/>
              <a:gd name="connsiteY8" fmla="*/ 0 h 6858000"/>
              <a:gd name="connsiteX0" fmla="*/ 0 w 5988037"/>
              <a:gd name="connsiteY0" fmla="*/ 0 h 6858000"/>
              <a:gd name="connsiteX1" fmla="*/ 5988037 w 5988037"/>
              <a:gd name="connsiteY1" fmla="*/ 1588 h 6858000"/>
              <a:gd name="connsiteX2" fmla="*/ 1863724 w 5988037"/>
              <a:gd name="connsiteY2" fmla="*/ 1588 h 6858000"/>
              <a:gd name="connsiteX3" fmla="*/ 5291671 w 5988037"/>
              <a:gd name="connsiteY3" fmla="*/ 3430588 h 6858000"/>
              <a:gd name="connsiteX4" fmla="*/ 2039995 w 5988037"/>
              <a:gd name="connsiteY4" fmla="*/ 6855127 h 6858000"/>
              <a:gd name="connsiteX5" fmla="*/ 1926466 w 5988037"/>
              <a:gd name="connsiteY5" fmla="*/ 6858000 h 6858000"/>
              <a:gd name="connsiteX6" fmla="*/ 0 w 5988037"/>
              <a:gd name="connsiteY6" fmla="*/ 6858000 h 6858000"/>
              <a:gd name="connsiteX7" fmla="*/ 0 w 5988037"/>
              <a:gd name="connsiteY7" fmla="*/ 0 h 6858000"/>
              <a:gd name="connsiteX0" fmla="*/ 0 w 5291671"/>
              <a:gd name="connsiteY0" fmla="*/ 0 h 6858000"/>
              <a:gd name="connsiteX1" fmla="*/ 1863724 w 5291671"/>
              <a:gd name="connsiteY1" fmla="*/ 1588 h 6858000"/>
              <a:gd name="connsiteX2" fmla="*/ 5291671 w 5291671"/>
              <a:gd name="connsiteY2" fmla="*/ 3430588 h 6858000"/>
              <a:gd name="connsiteX3" fmla="*/ 2039995 w 5291671"/>
              <a:gd name="connsiteY3" fmla="*/ 6855127 h 6858000"/>
              <a:gd name="connsiteX4" fmla="*/ 1926466 w 5291671"/>
              <a:gd name="connsiteY4" fmla="*/ 6858000 h 6858000"/>
              <a:gd name="connsiteX5" fmla="*/ 0 w 5291671"/>
              <a:gd name="connsiteY5" fmla="*/ 6858000 h 6858000"/>
              <a:gd name="connsiteX6" fmla="*/ 0 w 529167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91671" h="6858000">
                <a:moveTo>
                  <a:pt x="0" y="0"/>
                </a:moveTo>
                <a:lnTo>
                  <a:pt x="1863724" y="1588"/>
                </a:lnTo>
                <a:cubicBezTo>
                  <a:pt x="3755443" y="1588"/>
                  <a:pt x="5291671" y="1536701"/>
                  <a:pt x="5291671" y="3430588"/>
                </a:cubicBezTo>
                <a:cubicBezTo>
                  <a:pt x="5291671" y="5265292"/>
                  <a:pt x="3849957" y="6763293"/>
                  <a:pt x="2039995" y="6855127"/>
                </a:cubicBezTo>
                <a:lnTo>
                  <a:pt x="192646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396E18E-2DBE-4E25-B72B-F7AEEB868C8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94399" y="1765300"/>
            <a:ext cx="5605463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1C6B682-AE88-4680-8341-961E4BC2C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3334" y="627798"/>
            <a:ext cx="5605464" cy="4571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519803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_Tine-small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raphic 11">
            <a:extLst>
              <a:ext uri="{FF2B5EF4-FFF2-40B4-BE49-F238E27FC236}">
                <a16:creationId xmlns:a16="http://schemas.microsoft.com/office/drawing/2014/main" id="{4F0DF481-E7D4-E642-A674-1C6B555D2BDE}"/>
              </a:ext>
            </a:extLst>
          </p:cNvPr>
          <p:cNvSpPr>
            <a:spLocks noChangeAspect="1"/>
          </p:cNvSpPr>
          <p:nvPr/>
        </p:nvSpPr>
        <p:spPr>
          <a:xfrm>
            <a:off x="6653620" y="5084460"/>
            <a:ext cx="890890" cy="890890"/>
          </a:xfrm>
          <a:custGeom>
            <a:avLst/>
            <a:gdLst>
              <a:gd name="connsiteX0" fmla="*/ 664854 w 664854"/>
              <a:gd name="connsiteY0" fmla="*/ 332427 h 664854"/>
              <a:gd name="connsiteX1" fmla="*/ 332427 w 664854"/>
              <a:gd name="connsiteY1" fmla="*/ 664854 h 664854"/>
              <a:gd name="connsiteX2" fmla="*/ 0 w 664854"/>
              <a:gd name="connsiteY2" fmla="*/ 332427 h 664854"/>
              <a:gd name="connsiteX3" fmla="*/ 332427 w 664854"/>
              <a:gd name="connsiteY3" fmla="*/ 0 h 664854"/>
              <a:gd name="connsiteX4" fmla="*/ 664854 w 664854"/>
              <a:gd name="connsiteY4" fmla="*/ 332427 h 66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854" h="664854">
                <a:moveTo>
                  <a:pt x="664854" y="332427"/>
                </a:moveTo>
                <a:cubicBezTo>
                  <a:pt x="664854" y="516021"/>
                  <a:pt x="516022" y="664854"/>
                  <a:pt x="332427" y="664854"/>
                </a:cubicBezTo>
                <a:cubicBezTo>
                  <a:pt x="148833" y="664854"/>
                  <a:pt x="0" y="516021"/>
                  <a:pt x="0" y="332427"/>
                </a:cubicBezTo>
                <a:cubicBezTo>
                  <a:pt x="0" y="148833"/>
                  <a:pt x="148833" y="0"/>
                  <a:pt x="332427" y="0"/>
                </a:cubicBezTo>
                <a:cubicBezTo>
                  <a:pt x="516022" y="0"/>
                  <a:pt x="664854" y="148833"/>
                  <a:pt x="664854" y="332427"/>
                </a:cubicBezTo>
                <a:close/>
              </a:path>
            </a:pathLst>
          </a:custGeom>
          <a:solidFill>
            <a:schemeClr val="accent2"/>
          </a:solidFill>
          <a:ln w="12700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US" b="1" dirty="0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8" name="Freeform: Shape 16">
            <a:extLst>
              <a:ext uri="{FF2B5EF4-FFF2-40B4-BE49-F238E27FC236}">
                <a16:creationId xmlns:a16="http://schemas.microsoft.com/office/drawing/2014/main" id="{F131F91E-8165-AB41-983B-510946DFC34F}"/>
              </a:ext>
            </a:extLst>
          </p:cNvPr>
          <p:cNvSpPr>
            <a:spLocks noChangeAspect="1"/>
          </p:cNvSpPr>
          <p:nvPr/>
        </p:nvSpPr>
        <p:spPr>
          <a:xfrm>
            <a:off x="11309668" y="343255"/>
            <a:ext cx="882332" cy="1258490"/>
          </a:xfrm>
          <a:custGeom>
            <a:avLst/>
            <a:gdLst>
              <a:gd name="connsiteX0" fmla="*/ 736802 w 882332"/>
              <a:gd name="connsiteY0" fmla="*/ 0 h 1258490"/>
              <a:gd name="connsiteX1" fmla="*/ 882332 w 882332"/>
              <a:gd name="connsiteY1" fmla="*/ 3724 h 1258490"/>
              <a:gd name="connsiteX2" fmla="*/ 882332 w 882332"/>
              <a:gd name="connsiteY2" fmla="*/ 213646 h 1258490"/>
              <a:gd name="connsiteX3" fmla="*/ 856902 w 882332"/>
              <a:gd name="connsiteY3" fmla="*/ 208223 h 1258490"/>
              <a:gd name="connsiteX4" fmla="*/ 285888 w 882332"/>
              <a:gd name="connsiteY4" fmla="*/ 497329 h 1258490"/>
              <a:gd name="connsiteX5" fmla="*/ 295610 w 882332"/>
              <a:gd name="connsiteY5" fmla="*/ 1099442 h 1258490"/>
              <a:gd name="connsiteX6" fmla="*/ 296906 w 882332"/>
              <a:gd name="connsiteY6" fmla="*/ 1101386 h 1258490"/>
              <a:gd name="connsiteX7" fmla="*/ 262554 w 882332"/>
              <a:gd name="connsiteY7" fmla="*/ 1242678 h 1258490"/>
              <a:gd name="connsiteX8" fmla="*/ 119965 w 882332"/>
              <a:gd name="connsiteY8" fmla="*/ 1209624 h 1258490"/>
              <a:gd name="connsiteX9" fmla="*/ 106354 w 882332"/>
              <a:gd name="connsiteY9" fmla="*/ 394277 h 1258490"/>
              <a:gd name="connsiteX10" fmla="*/ 736802 w 882332"/>
              <a:gd name="connsiteY10" fmla="*/ 0 h 125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82332" h="1258490">
                <a:moveTo>
                  <a:pt x="736802" y="0"/>
                </a:moveTo>
                <a:lnTo>
                  <a:pt x="882332" y="3724"/>
                </a:lnTo>
                <a:lnTo>
                  <a:pt x="882332" y="213646"/>
                </a:lnTo>
                <a:lnTo>
                  <a:pt x="856902" y="208223"/>
                </a:lnTo>
                <a:cubicBezTo>
                  <a:pt x="633570" y="183190"/>
                  <a:pt x="405954" y="289766"/>
                  <a:pt x="285888" y="497329"/>
                </a:cubicBezTo>
                <a:cubicBezTo>
                  <a:pt x="176352" y="686583"/>
                  <a:pt x="182187" y="917317"/>
                  <a:pt x="295610" y="1099442"/>
                </a:cubicBezTo>
                <a:lnTo>
                  <a:pt x="296906" y="1101386"/>
                </a:lnTo>
                <a:cubicBezTo>
                  <a:pt x="325423" y="1149996"/>
                  <a:pt x="310515" y="1212864"/>
                  <a:pt x="262554" y="1242678"/>
                </a:cubicBezTo>
                <a:cubicBezTo>
                  <a:pt x="213945" y="1273141"/>
                  <a:pt x="150427" y="1258233"/>
                  <a:pt x="119965" y="1209624"/>
                </a:cubicBezTo>
                <a:cubicBezTo>
                  <a:pt x="-33642" y="963335"/>
                  <a:pt x="-41419" y="650288"/>
                  <a:pt x="106354" y="394277"/>
                </a:cubicBezTo>
                <a:cubicBezTo>
                  <a:pt x="243272" y="157710"/>
                  <a:pt x="483486" y="18109"/>
                  <a:pt x="736802" y="0"/>
                </a:cubicBezTo>
                <a:close/>
              </a:path>
            </a:pathLst>
          </a:cu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308D60F-3929-6A46-BAC7-30115C8CAAB5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6097588" y="885827"/>
            <a:ext cx="6094412" cy="5089525"/>
          </a:xfrm>
          <a:custGeom>
            <a:avLst/>
            <a:gdLst>
              <a:gd name="connsiteX0" fmla="*/ 2544099 w 6094412"/>
              <a:gd name="connsiteY0" fmla="*/ 0 h 5089525"/>
              <a:gd name="connsiteX1" fmla="*/ 5253885 w 6094412"/>
              <a:gd name="connsiteY1" fmla="*/ 0 h 5089525"/>
              <a:gd name="connsiteX2" fmla="*/ 5236618 w 6094412"/>
              <a:gd name="connsiteY2" fmla="*/ 52473 h 5089525"/>
              <a:gd name="connsiteX3" fmla="*/ 5332045 w 6094412"/>
              <a:gd name="connsiteY3" fmla="*/ 667052 h 5089525"/>
              <a:gd name="connsiteX4" fmla="*/ 5474634 w 6094412"/>
              <a:gd name="connsiteY4" fmla="*/ 700106 h 5089525"/>
              <a:gd name="connsiteX5" fmla="*/ 5508986 w 6094412"/>
              <a:gd name="connsiteY5" fmla="*/ 558814 h 5089525"/>
              <a:gd name="connsiteX6" fmla="*/ 5507690 w 6094412"/>
              <a:gd name="connsiteY6" fmla="*/ 556870 h 5089525"/>
              <a:gd name="connsiteX7" fmla="*/ 5462285 w 6094412"/>
              <a:gd name="connsiteY7" fmla="*/ 27496 h 5089525"/>
              <a:gd name="connsiteX8" fmla="*/ 5475773 w 6094412"/>
              <a:gd name="connsiteY8" fmla="*/ 0 h 5089525"/>
              <a:gd name="connsiteX9" fmla="*/ 6094412 w 6094412"/>
              <a:gd name="connsiteY9" fmla="*/ 0 h 5089525"/>
              <a:gd name="connsiteX10" fmla="*/ 6094412 w 6094412"/>
              <a:gd name="connsiteY10" fmla="*/ 5089525 h 5089525"/>
              <a:gd name="connsiteX11" fmla="*/ 2544099 w 6094412"/>
              <a:gd name="connsiteY11" fmla="*/ 5089525 h 5089525"/>
              <a:gd name="connsiteX12" fmla="*/ 1554030 w 6094412"/>
              <a:gd name="connsiteY12" fmla="*/ 4889699 h 5089525"/>
              <a:gd name="connsiteX13" fmla="*/ 1410284 w 6094412"/>
              <a:gd name="connsiteY13" fmla="*/ 4820474 h 5089525"/>
              <a:gd name="connsiteX14" fmla="*/ 1411917 w 6094412"/>
              <a:gd name="connsiteY14" fmla="*/ 4817465 h 5089525"/>
              <a:gd name="connsiteX15" fmla="*/ 1446922 w 6094412"/>
              <a:gd name="connsiteY15" fmla="*/ 4644078 h 5089525"/>
              <a:gd name="connsiteX16" fmla="*/ 1446762 w 6094412"/>
              <a:gd name="connsiteY16" fmla="*/ 4642490 h 5089525"/>
              <a:gd name="connsiteX17" fmla="*/ 1446922 w 6094412"/>
              <a:gd name="connsiteY17" fmla="*/ 4640901 h 5089525"/>
              <a:gd name="connsiteX18" fmla="*/ 1001477 w 6094412"/>
              <a:gd name="connsiteY18" fmla="*/ 4195456 h 5089525"/>
              <a:gd name="connsiteX19" fmla="*/ 752425 w 6094412"/>
              <a:gd name="connsiteY19" fmla="*/ 4271531 h 5089525"/>
              <a:gd name="connsiteX20" fmla="*/ 710425 w 6094412"/>
              <a:gd name="connsiteY20" fmla="*/ 4306185 h 5089525"/>
              <a:gd name="connsiteX21" fmla="*/ 581109 w 6094412"/>
              <a:gd name="connsiteY21" fmla="*/ 4163921 h 5089525"/>
              <a:gd name="connsiteX22" fmla="*/ 0 w 6094412"/>
              <a:gd name="connsiteY22" fmla="*/ 2544762 h 5089525"/>
              <a:gd name="connsiteX23" fmla="*/ 2544099 w 6094412"/>
              <a:gd name="connsiteY23" fmla="*/ 0 h 508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94412" h="5089525">
                <a:moveTo>
                  <a:pt x="2544099" y="0"/>
                </a:moveTo>
                <a:lnTo>
                  <a:pt x="5253885" y="0"/>
                </a:lnTo>
                <a:lnTo>
                  <a:pt x="5236618" y="52473"/>
                </a:lnTo>
                <a:cubicBezTo>
                  <a:pt x="5183664" y="260067"/>
                  <a:pt x="5216840" y="482335"/>
                  <a:pt x="5332045" y="667052"/>
                </a:cubicBezTo>
                <a:cubicBezTo>
                  <a:pt x="5362507" y="715661"/>
                  <a:pt x="5426025" y="730569"/>
                  <a:pt x="5474634" y="700106"/>
                </a:cubicBezTo>
                <a:cubicBezTo>
                  <a:pt x="5522595" y="670292"/>
                  <a:pt x="5537503" y="607424"/>
                  <a:pt x="5508986" y="558814"/>
                </a:cubicBezTo>
                <a:lnTo>
                  <a:pt x="5507690" y="556870"/>
                </a:lnTo>
                <a:cubicBezTo>
                  <a:pt x="5408445" y="397511"/>
                  <a:pt x="5391572" y="200935"/>
                  <a:pt x="5462285" y="27496"/>
                </a:cubicBezTo>
                <a:lnTo>
                  <a:pt x="5475773" y="0"/>
                </a:lnTo>
                <a:lnTo>
                  <a:pt x="6094412" y="0"/>
                </a:lnTo>
                <a:lnTo>
                  <a:pt x="6094412" y="5089525"/>
                </a:lnTo>
                <a:lnTo>
                  <a:pt x="2544099" y="5089525"/>
                </a:lnTo>
                <a:cubicBezTo>
                  <a:pt x="2192957" y="5089525"/>
                  <a:pt x="1858379" y="5018385"/>
                  <a:pt x="1554030" y="4889699"/>
                </a:cubicBezTo>
                <a:lnTo>
                  <a:pt x="1410284" y="4820474"/>
                </a:lnTo>
                <a:lnTo>
                  <a:pt x="1411917" y="4817465"/>
                </a:lnTo>
                <a:cubicBezTo>
                  <a:pt x="1434458" y="4764173"/>
                  <a:pt x="1446922" y="4705581"/>
                  <a:pt x="1446922" y="4644078"/>
                </a:cubicBezTo>
                <a:lnTo>
                  <a:pt x="1446762" y="4642490"/>
                </a:lnTo>
                <a:lnTo>
                  <a:pt x="1446922" y="4640901"/>
                </a:lnTo>
                <a:cubicBezTo>
                  <a:pt x="1446922" y="4394889"/>
                  <a:pt x="1247491" y="4195456"/>
                  <a:pt x="1001477" y="4195456"/>
                </a:cubicBezTo>
                <a:cubicBezTo>
                  <a:pt x="909223" y="4195456"/>
                  <a:pt x="823519" y="4223502"/>
                  <a:pt x="752425" y="4271531"/>
                </a:cubicBezTo>
                <a:lnTo>
                  <a:pt x="710425" y="4306185"/>
                </a:lnTo>
                <a:lnTo>
                  <a:pt x="581109" y="4163921"/>
                </a:lnTo>
                <a:cubicBezTo>
                  <a:pt x="218113" y="3724120"/>
                  <a:pt x="0" y="3160117"/>
                  <a:pt x="0" y="2544762"/>
                </a:cubicBezTo>
                <a:cubicBezTo>
                  <a:pt x="0" y="1139825"/>
                  <a:pt x="1139528" y="0"/>
                  <a:pt x="254409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Title Placeholder 5">
            <a:extLst>
              <a:ext uri="{FF2B5EF4-FFF2-40B4-BE49-F238E27FC236}">
                <a16:creationId xmlns:a16="http://schemas.microsoft.com/office/drawing/2014/main" id="{400CDCF1-C22A-4D93-BDAB-222DD4D3F25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87375" y="1928283"/>
            <a:ext cx="5159375" cy="180307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Graphic 11">
            <a:extLst>
              <a:ext uri="{FF2B5EF4-FFF2-40B4-BE49-F238E27FC236}">
                <a16:creationId xmlns:a16="http://schemas.microsoft.com/office/drawing/2014/main" id="{C3688983-00E8-4C96-9063-572BD25B6379}"/>
              </a:ext>
            </a:extLst>
          </p:cNvPr>
          <p:cNvSpPr>
            <a:spLocks noChangeAspect="1"/>
          </p:cNvSpPr>
          <p:nvPr userDrawn="1"/>
        </p:nvSpPr>
        <p:spPr>
          <a:xfrm>
            <a:off x="6653620" y="5084460"/>
            <a:ext cx="890890" cy="890890"/>
          </a:xfrm>
          <a:custGeom>
            <a:avLst/>
            <a:gdLst>
              <a:gd name="connsiteX0" fmla="*/ 664854 w 664854"/>
              <a:gd name="connsiteY0" fmla="*/ 332427 h 664854"/>
              <a:gd name="connsiteX1" fmla="*/ 332427 w 664854"/>
              <a:gd name="connsiteY1" fmla="*/ 664854 h 664854"/>
              <a:gd name="connsiteX2" fmla="*/ 0 w 664854"/>
              <a:gd name="connsiteY2" fmla="*/ 332427 h 664854"/>
              <a:gd name="connsiteX3" fmla="*/ 332427 w 664854"/>
              <a:gd name="connsiteY3" fmla="*/ 0 h 664854"/>
              <a:gd name="connsiteX4" fmla="*/ 664854 w 664854"/>
              <a:gd name="connsiteY4" fmla="*/ 332427 h 66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854" h="664854">
                <a:moveTo>
                  <a:pt x="664854" y="332427"/>
                </a:moveTo>
                <a:cubicBezTo>
                  <a:pt x="664854" y="516021"/>
                  <a:pt x="516022" y="664854"/>
                  <a:pt x="332427" y="664854"/>
                </a:cubicBezTo>
                <a:cubicBezTo>
                  <a:pt x="148833" y="664854"/>
                  <a:pt x="0" y="516021"/>
                  <a:pt x="0" y="332427"/>
                </a:cubicBezTo>
                <a:cubicBezTo>
                  <a:pt x="0" y="148833"/>
                  <a:pt x="148833" y="0"/>
                  <a:pt x="332427" y="0"/>
                </a:cubicBezTo>
                <a:cubicBezTo>
                  <a:pt x="516022" y="0"/>
                  <a:pt x="664854" y="148833"/>
                  <a:pt x="664854" y="332427"/>
                </a:cubicBezTo>
                <a:close/>
              </a:path>
            </a:pathLst>
          </a:custGeom>
          <a:solidFill>
            <a:schemeClr val="accent2"/>
          </a:solidFill>
          <a:ln w="12700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US" b="1" dirty="0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9" name="Freeform: Shape 16">
            <a:extLst>
              <a:ext uri="{FF2B5EF4-FFF2-40B4-BE49-F238E27FC236}">
                <a16:creationId xmlns:a16="http://schemas.microsoft.com/office/drawing/2014/main" id="{74662FBD-5D00-43D1-90BD-10D27A014688}"/>
              </a:ext>
            </a:extLst>
          </p:cNvPr>
          <p:cNvSpPr>
            <a:spLocks noChangeAspect="1"/>
          </p:cNvSpPr>
          <p:nvPr userDrawn="1"/>
        </p:nvSpPr>
        <p:spPr>
          <a:xfrm>
            <a:off x="11309668" y="343255"/>
            <a:ext cx="882332" cy="1258490"/>
          </a:xfrm>
          <a:custGeom>
            <a:avLst/>
            <a:gdLst>
              <a:gd name="connsiteX0" fmla="*/ 736802 w 882332"/>
              <a:gd name="connsiteY0" fmla="*/ 0 h 1258490"/>
              <a:gd name="connsiteX1" fmla="*/ 882332 w 882332"/>
              <a:gd name="connsiteY1" fmla="*/ 3724 h 1258490"/>
              <a:gd name="connsiteX2" fmla="*/ 882332 w 882332"/>
              <a:gd name="connsiteY2" fmla="*/ 213646 h 1258490"/>
              <a:gd name="connsiteX3" fmla="*/ 856902 w 882332"/>
              <a:gd name="connsiteY3" fmla="*/ 208223 h 1258490"/>
              <a:gd name="connsiteX4" fmla="*/ 285888 w 882332"/>
              <a:gd name="connsiteY4" fmla="*/ 497329 h 1258490"/>
              <a:gd name="connsiteX5" fmla="*/ 295610 w 882332"/>
              <a:gd name="connsiteY5" fmla="*/ 1099442 h 1258490"/>
              <a:gd name="connsiteX6" fmla="*/ 296906 w 882332"/>
              <a:gd name="connsiteY6" fmla="*/ 1101386 h 1258490"/>
              <a:gd name="connsiteX7" fmla="*/ 262554 w 882332"/>
              <a:gd name="connsiteY7" fmla="*/ 1242678 h 1258490"/>
              <a:gd name="connsiteX8" fmla="*/ 119965 w 882332"/>
              <a:gd name="connsiteY8" fmla="*/ 1209624 h 1258490"/>
              <a:gd name="connsiteX9" fmla="*/ 106354 w 882332"/>
              <a:gd name="connsiteY9" fmla="*/ 394277 h 1258490"/>
              <a:gd name="connsiteX10" fmla="*/ 736802 w 882332"/>
              <a:gd name="connsiteY10" fmla="*/ 0 h 125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82332" h="1258490">
                <a:moveTo>
                  <a:pt x="736802" y="0"/>
                </a:moveTo>
                <a:lnTo>
                  <a:pt x="882332" y="3724"/>
                </a:lnTo>
                <a:lnTo>
                  <a:pt x="882332" y="213646"/>
                </a:lnTo>
                <a:lnTo>
                  <a:pt x="856902" y="208223"/>
                </a:lnTo>
                <a:cubicBezTo>
                  <a:pt x="633570" y="183190"/>
                  <a:pt x="405954" y="289766"/>
                  <a:pt x="285888" y="497329"/>
                </a:cubicBezTo>
                <a:cubicBezTo>
                  <a:pt x="176352" y="686583"/>
                  <a:pt x="182187" y="917317"/>
                  <a:pt x="295610" y="1099442"/>
                </a:cubicBezTo>
                <a:lnTo>
                  <a:pt x="296906" y="1101386"/>
                </a:lnTo>
                <a:cubicBezTo>
                  <a:pt x="325423" y="1149996"/>
                  <a:pt x="310515" y="1212864"/>
                  <a:pt x="262554" y="1242678"/>
                </a:cubicBezTo>
                <a:cubicBezTo>
                  <a:pt x="213945" y="1273141"/>
                  <a:pt x="150427" y="1258233"/>
                  <a:pt x="119965" y="1209624"/>
                </a:cubicBezTo>
                <a:cubicBezTo>
                  <a:pt x="-33642" y="963335"/>
                  <a:pt x="-41419" y="650288"/>
                  <a:pt x="106354" y="394277"/>
                </a:cubicBezTo>
                <a:cubicBezTo>
                  <a:pt x="243272" y="157710"/>
                  <a:pt x="483486" y="18109"/>
                  <a:pt x="736802" y="0"/>
                </a:cubicBezTo>
                <a:close/>
              </a:path>
            </a:pathLst>
          </a:cu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>
              <a:latin typeface="+mn-lt"/>
              <a:cs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989463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_Tine-small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AFF544C-339B-804F-A5DD-3C6A7928B88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88" y="885825"/>
            <a:ext cx="6094413" cy="5089525"/>
          </a:xfrm>
          <a:custGeom>
            <a:avLst/>
            <a:gdLst>
              <a:gd name="connsiteX0" fmla="*/ 0 w 6096001"/>
              <a:gd name="connsiteY0" fmla="*/ 0 h 6856412"/>
              <a:gd name="connsiteX1" fmla="*/ 1588 w 6096001"/>
              <a:gd name="connsiteY1" fmla="*/ 0 h 6856412"/>
              <a:gd name="connsiteX2" fmla="*/ 1588 w 6096001"/>
              <a:gd name="connsiteY2" fmla="*/ 884238 h 6856412"/>
              <a:gd name="connsiteX3" fmla="*/ 626533 w 6096001"/>
              <a:gd name="connsiteY3" fmla="*/ 884238 h 6856412"/>
              <a:gd name="connsiteX4" fmla="*/ 711202 w 6096001"/>
              <a:gd name="connsiteY4" fmla="*/ 884238 h 6856412"/>
              <a:gd name="connsiteX5" fmla="*/ 711202 w 6096001"/>
              <a:gd name="connsiteY5" fmla="*/ 1328263 h 6856412"/>
              <a:gd name="connsiteX6" fmla="*/ 1147593 w 6096001"/>
              <a:gd name="connsiteY6" fmla="*/ 972555 h 6856412"/>
              <a:gd name="connsiteX7" fmla="*/ 1156505 w 6096001"/>
              <a:gd name="connsiteY7" fmla="*/ 884238 h 6856412"/>
              <a:gd name="connsiteX8" fmla="*/ 1173469 w 6096001"/>
              <a:gd name="connsiteY8" fmla="*/ 884238 h 6856412"/>
              <a:gd name="connsiteX9" fmla="*/ 3551901 w 6096001"/>
              <a:gd name="connsiteY9" fmla="*/ 884238 h 6856412"/>
              <a:gd name="connsiteX10" fmla="*/ 6096001 w 6096001"/>
              <a:gd name="connsiteY10" fmla="*/ 3429000 h 6856412"/>
              <a:gd name="connsiteX11" fmla="*/ 3551901 w 6096001"/>
              <a:gd name="connsiteY11" fmla="*/ 5973763 h 6856412"/>
              <a:gd name="connsiteX12" fmla="*/ 1588 w 6096001"/>
              <a:gd name="connsiteY12" fmla="*/ 5973763 h 6856412"/>
              <a:gd name="connsiteX13" fmla="*/ 1588 w 6096001"/>
              <a:gd name="connsiteY13" fmla="*/ 6856273 h 6856412"/>
              <a:gd name="connsiteX14" fmla="*/ 1588 w 6096001"/>
              <a:gd name="connsiteY14" fmla="*/ 6856412 h 6856412"/>
              <a:gd name="connsiteX15" fmla="*/ 0 w 6096001"/>
              <a:gd name="connsiteY15" fmla="*/ 6856412 h 6856412"/>
              <a:gd name="connsiteX0" fmla="*/ 0 w 6096001"/>
              <a:gd name="connsiteY0" fmla="*/ 0 h 6856412"/>
              <a:gd name="connsiteX1" fmla="*/ 1588 w 6096001"/>
              <a:gd name="connsiteY1" fmla="*/ 0 h 6856412"/>
              <a:gd name="connsiteX2" fmla="*/ 1588 w 6096001"/>
              <a:gd name="connsiteY2" fmla="*/ 884238 h 6856412"/>
              <a:gd name="connsiteX3" fmla="*/ 626533 w 6096001"/>
              <a:gd name="connsiteY3" fmla="*/ 884238 h 6856412"/>
              <a:gd name="connsiteX4" fmla="*/ 711202 w 6096001"/>
              <a:gd name="connsiteY4" fmla="*/ 884238 h 6856412"/>
              <a:gd name="connsiteX5" fmla="*/ 711202 w 6096001"/>
              <a:gd name="connsiteY5" fmla="*/ 1328263 h 6856412"/>
              <a:gd name="connsiteX6" fmla="*/ 1147593 w 6096001"/>
              <a:gd name="connsiteY6" fmla="*/ 972555 h 6856412"/>
              <a:gd name="connsiteX7" fmla="*/ 1156505 w 6096001"/>
              <a:gd name="connsiteY7" fmla="*/ 884238 h 6856412"/>
              <a:gd name="connsiteX8" fmla="*/ 1173469 w 6096001"/>
              <a:gd name="connsiteY8" fmla="*/ 884238 h 6856412"/>
              <a:gd name="connsiteX9" fmla="*/ 3551901 w 6096001"/>
              <a:gd name="connsiteY9" fmla="*/ 884238 h 6856412"/>
              <a:gd name="connsiteX10" fmla="*/ 6096001 w 6096001"/>
              <a:gd name="connsiteY10" fmla="*/ 3429000 h 6856412"/>
              <a:gd name="connsiteX11" fmla="*/ 3551901 w 6096001"/>
              <a:gd name="connsiteY11" fmla="*/ 5973763 h 6856412"/>
              <a:gd name="connsiteX12" fmla="*/ 1588 w 6096001"/>
              <a:gd name="connsiteY12" fmla="*/ 5973763 h 6856412"/>
              <a:gd name="connsiteX13" fmla="*/ 1588 w 6096001"/>
              <a:gd name="connsiteY13" fmla="*/ 6856273 h 6856412"/>
              <a:gd name="connsiteX14" fmla="*/ 1588 w 6096001"/>
              <a:gd name="connsiteY14" fmla="*/ 6856412 h 6856412"/>
              <a:gd name="connsiteX15" fmla="*/ 0 w 6096001"/>
              <a:gd name="connsiteY15" fmla="*/ 0 h 6856412"/>
              <a:gd name="connsiteX0" fmla="*/ 0 w 6096001"/>
              <a:gd name="connsiteY0" fmla="*/ 0 h 6856273"/>
              <a:gd name="connsiteX1" fmla="*/ 1588 w 6096001"/>
              <a:gd name="connsiteY1" fmla="*/ 0 h 6856273"/>
              <a:gd name="connsiteX2" fmla="*/ 1588 w 6096001"/>
              <a:gd name="connsiteY2" fmla="*/ 884238 h 6856273"/>
              <a:gd name="connsiteX3" fmla="*/ 626533 w 6096001"/>
              <a:gd name="connsiteY3" fmla="*/ 884238 h 6856273"/>
              <a:gd name="connsiteX4" fmla="*/ 711202 w 6096001"/>
              <a:gd name="connsiteY4" fmla="*/ 884238 h 6856273"/>
              <a:gd name="connsiteX5" fmla="*/ 711202 w 6096001"/>
              <a:gd name="connsiteY5" fmla="*/ 1328263 h 6856273"/>
              <a:gd name="connsiteX6" fmla="*/ 1147593 w 6096001"/>
              <a:gd name="connsiteY6" fmla="*/ 972555 h 6856273"/>
              <a:gd name="connsiteX7" fmla="*/ 1156505 w 6096001"/>
              <a:gd name="connsiteY7" fmla="*/ 884238 h 6856273"/>
              <a:gd name="connsiteX8" fmla="*/ 1173469 w 6096001"/>
              <a:gd name="connsiteY8" fmla="*/ 884238 h 6856273"/>
              <a:gd name="connsiteX9" fmla="*/ 3551901 w 6096001"/>
              <a:gd name="connsiteY9" fmla="*/ 884238 h 6856273"/>
              <a:gd name="connsiteX10" fmla="*/ 6096001 w 6096001"/>
              <a:gd name="connsiteY10" fmla="*/ 3429000 h 6856273"/>
              <a:gd name="connsiteX11" fmla="*/ 3551901 w 6096001"/>
              <a:gd name="connsiteY11" fmla="*/ 5973763 h 6856273"/>
              <a:gd name="connsiteX12" fmla="*/ 1588 w 6096001"/>
              <a:gd name="connsiteY12" fmla="*/ 5973763 h 6856273"/>
              <a:gd name="connsiteX13" fmla="*/ 1588 w 6096001"/>
              <a:gd name="connsiteY13" fmla="*/ 6856273 h 6856273"/>
              <a:gd name="connsiteX14" fmla="*/ 0 w 6096001"/>
              <a:gd name="connsiteY14" fmla="*/ 0 h 6856273"/>
              <a:gd name="connsiteX0" fmla="*/ 0 w 6096001"/>
              <a:gd name="connsiteY0" fmla="*/ 0 h 5973763"/>
              <a:gd name="connsiteX1" fmla="*/ 1588 w 6096001"/>
              <a:gd name="connsiteY1" fmla="*/ 0 h 5973763"/>
              <a:gd name="connsiteX2" fmla="*/ 1588 w 6096001"/>
              <a:gd name="connsiteY2" fmla="*/ 884238 h 5973763"/>
              <a:gd name="connsiteX3" fmla="*/ 626533 w 6096001"/>
              <a:gd name="connsiteY3" fmla="*/ 884238 h 5973763"/>
              <a:gd name="connsiteX4" fmla="*/ 711202 w 6096001"/>
              <a:gd name="connsiteY4" fmla="*/ 884238 h 5973763"/>
              <a:gd name="connsiteX5" fmla="*/ 711202 w 6096001"/>
              <a:gd name="connsiteY5" fmla="*/ 1328263 h 5973763"/>
              <a:gd name="connsiteX6" fmla="*/ 1147593 w 6096001"/>
              <a:gd name="connsiteY6" fmla="*/ 972555 h 5973763"/>
              <a:gd name="connsiteX7" fmla="*/ 1156505 w 6096001"/>
              <a:gd name="connsiteY7" fmla="*/ 884238 h 5973763"/>
              <a:gd name="connsiteX8" fmla="*/ 1173469 w 6096001"/>
              <a:gd name="connsiteY8" fmla="*/ 884238 h 5973763"/>
              <a:gd name="connsiteX9" fmla="*/ 3551901 w 6096001"/>
              <a:gd name="connsiteY9" fmla="*/ 884238 h 5973763"/>
              <a:gd name="connsiteX10" fmla="*/ 6096001 w 6096001"/>
              <a:gd name="connsiteY10" fmla="*/ 3429000 h 5973763"/>
              <a:gd name="connsiteX11" fmla="*/ 3551901 w 6096001"/>
              <a:gd name="connsiteY11" fmla="*/ 5973763 h 5973763"/>
              <a:gd name="connsiteX12" fmla="*/ 1588 w 6096001"/>
              <a:gd name="connsiteY12" fmla="*/ 5973763 h 5973763"/>
              <a:gd name="connsiteX13" fmla="*/ 0 w 6096001"/>
              <a:gd name="connsiteY13" fmla="*/ 0 h 5973763"/>
              <a:gd name="connsiteX0" fmla="*/ 262986 w 6357399"/>
              <a:gd name="connsiteY0" fmla="*/ 5973763 h 6416263"/>
              <a:gd name="connsiteX1" fmla="*/ 262986 w 6357399"/>
              <a:gd name="connsiteY1" fmla="*/ 0 h 6416263"/>
              <a:gd name="connsiteX2" fmla="*/ 262986 w 6357399"/>
              <a:gd name="connsiteY2" fmla="*/ 884238 h 6416263"/>
              <a:gd name="connsiteX3" fmla="*/ 887931 w 6357399"/>
              <a:gd name="connsiteY3" fmla="*/ 884238 h 6416263"/>
              <a:gd name="connsiteX4" fmla="*/ 972600 w 6357399"/>
              <a:gd name="connsiteY4" fmla="*/ 884238 h 6416263"/>
              <a:gd name="connsiteX5" fmla="*/ 972600 w 6357399"/>
              <a:gd name="connsiteY5" fmla="*/ 1328263 h 6416263"/>
              <a:gd name="connsiteX6" fmla="*/ 1408991 w 6357399"/>
              <a:gd name="connsiteY6" fmla="*/ 972555 h 6416263"/>
              <a:gd name="connsiteX7" fmla="*/ 1417903 w 6357399"/>
              <a:gd name="connsiteY7" fmla="*/ 884238 h 6416263"/>
              <a:gd name="connsiteX8" fmla="*/ 1434867 w 6357399"/>
              <a:gd name="connsiteY8" fmla="*/ 884238 h 6416263"/>
              <a:gd name="connsiteX9" fmla="*/ 3813299 w 6357399"/>
              <a:gd name="connsiteY9" fmla="*/ 884238 h 6416263"/>
              <a:gd name="connsiteX10" fmla="*/ 6357399 w 6357399"/>
              <a:gd name="connsiteY10" fmla="*/ 3429000 h 6416263"/>
              <a:gd name="connsiteX11" fmla="*/ 3813299 w 6357399"/>
              <a:gd name="connsiteY11" fmla="*/ 5973763 h 6416263"/>
              <a:gd name="connsiteX12" fmla="*/ 262986 w 6357399"/>
              <a:gd name="connsiteY12" fmla="*/ 5973763 h 6416263"/>
              <a:gd name="connsiteX0" fmla="*/ 287699 w 6382112"/>
              <a:gd name="connsiteY0" fmla="*/ 5466527 h 5909027"/>
              <a:gd name="connsiteX1" fmla="*/ 287699 w 6382112"/>
              <a:gd name="connsiteY1" fmla="*/ 377002 h 5909027"/>
              <a:gd name="connsiteX2" fmla="*/ 912644 w 6382112"/>
              <a:gd name="connsiteY2" fmla="*/ 377002 h 5909027"/>
              <a:gd name="connsiteX3" fmla="*/ 997313 w 6382112"/>
              <a:gd name="connsiteY3" fmla="*/ 377002 h 5909027"/>
              <a:gd name="connsiteX4" fmla="*/ 997313 w 6382112"/>
              <a:gd name="connsiteY4" fmla="*/ 821027 h 5909027"/>
              <a:gd name="connsiteX5" fmla="*/ 1433704 w 6382112"/>
              <a:gd name="connsiteY5" fmla="*/ 465319 h 5909027"/>
              <a:gd name="connsiteX6" fmla="*/ 1442616 w 6382112"/>
              <a:gd name="connsiteY6" fmla="*/ 377002 h 5909027"/>
              <a:gd name="connsiteX7" fmla="*/ 1459580 w 6382112"/>
              <a:gd name="connsiteY7" fmla="*/ 377002 h 5909027"/>
              <a:gd name="connsiteX8" fmla="*/ 3838012 w 6382112"/>
              <a:gd name="connsiteY8" fmla="*/ 377002 h 5909027"/>
              <a:gd name="connsiteX9" fmla="*/ 6382112 w 6382112"/>
              <a:gd name="connsiteY9" fmla="*/ 2921764 h 5909027"/>
              <a:gd name="connsiteX10" fmla="*/ 3838012 w 6382112"/>
              <a:gd name="connsiteY10" fmla="*/ 5466527 h 5909027"/>
              <a:gd name="connsiteX11" fmla="*/ 287699 w 6382112"/>
              <a:gd name="connsiteY11" fmla="*/ 5466527 h 5909027"/>
              <a:gd name="connsiteX0" fmla="*/ 262987 w 6357400"/>
              <a:gd name="connsiteY0" fmla="*/ 5466527 h 5909027"/>
              <a:gd name="connsiteX1" fmla="*/ 262987 w 6357400"/>
              <a:gd name="connsiteY1" fmla="*/ 377002 h 5909027"/>
              <a:gd name="connsiteX2" fmla="*/ 887932 w 6357400"/>
              <a:gd name="connsiteY2" fmla="*/ 377002 h 5909027"/>
              <a:gd name="connsiteX3" fmla="*/ 972601 w 6357400"/>
              <a:gd name="connsiteY3" fmla="*/ 377002 h 5909027"/>
              <a:gd name="connsiteX4" fmla="*/ 972601 w 6357400"/>
              <a:gd name="connsiteY4" fmla="*/ 821027 h 5909027"/>
              <a:gd name="connsiteX5" fmla="*/ 1408992 w 6357400"/>
              <a:gd name="connsiteY5" fmla="*/ 465319 h 5909027"/>
              <a:gd name="connsiteX6" fmla="*/ 1417904 w 6357400"/>
              <a:gd name="connsiteY6" fmla="*/ 377002 h 5909027"/>
              <a:gd name="connsiteX7" fmla="*/ 1434868 w 6357400"/>
              <a:gd name="connsiteY7" fmla="*/ 377002 h 5909027"/>
              <a:gd name="connsiteX8" fmla="*/ 3813300 w 6357400"/>
              <a:gd name="connsiteY8" fmla="*/ 377002 h 5909027"/>
              <a:gd name="connsiteX9" fmla="*/ 6357400 w 6357400"/>
              <a:gd name="connsiteY9" fmla="*/ 2921764 h 5909027"/>
              <a:gd name="connsiteX10" fmla="*/ 3813300 w 6357400"/>
              <a:gd name="connsiteY10" fmla="*/ 5466527 h 5909027"/>
              <a:gd name="connsiteX11" fmla="*/ 262987 w 6357400"/>
              <a:gd name="connsiteY11" fmla="*/ 5466527 h 5909027"/>
              <a:gd name="connsiteX0" fmla="*/ 262987 w 6357400"/>
              <a:gd name="connsiteY0" fmla="*/ 5466527 h 5909027"/>
              <a:gd name="connsiteX1" fmla="*/ 262987 w 6357400"/>
              <a:gd name="connsiteY1" fmla="*/ 377002 h 5909027"/>
              <a:gd name="connsiteX2" fmla="*/ 887932 w 6357400"/>
              <a:gd name="connsiteY2" fmla="*/ 377002 h 5909027"/>
              <a:gd name="connsiteX3" fmla="*/ 972601 w 6357400"/>
              <a:gd name="connsiteY3" fmla="*/ 377002 h 5909027"/>
              <a:gd name="connsiteX4" fmla="*/ 972601 w 6357400"/>
              <a:gd name="connsiteY4" fmla="*/ 821027 h 5909027"/>
              <a:gd name="connsiteX5" fmla="*/ 1408992 w 6357400"/>
              <a:gd name="connsiteY5" fmla="*/ 465319 h 5909027"/>
              <a:gd name="connsiteX6" fmla="*/ 1417904 w 6357400"/>
              <a:gd name="connsiteY6" fmla="*/ 377002 h 5909027"/>
              <a:gd name="connsiteX7" fmla="*/ 1434868 w 6357400"/>
              <a:gd name="connsiteY7" fmla="*/ 377002 h 5909027"/>
              <a:gd name="connsiteX8" fmla="*/ 3813300 w 6357400"/>
              <a:gd name="connsiteY8" fmla="*/ 377002 h 5909027"/>
              <a:gd name="connsiteX9" fmla="*/ 6357400 w 6357400"/>
              <a:gd name="connsiteY9" fmla="*/ 2921764 h 5909027"/>
              <a:gd name="connsiteX10" fmla="*/ 3813300 w 6357400"/>
              <a:gd name="connsiteY10" fmla="*/ 5466527 h 5909027"/>
              <a:gd name="connsiteX11" fmla="*/ 262987 w 6357400"/>
              <a:gd name="connsiteY11" fmla="*/ 5466527 h 5909027"/>
              <a:gd name="connsiteX0" fmla="*/ 262987 w 6357400"/>
              <a:gd name="connsiteY0" fmla="*/ 5466527 h 5466527"/>
              <a:gd name="connsiteX1" fmla="*/ 262987 w 6357400"/>
              <a:gd name="connsiteY1" fmla="*/ 377002 h 5466527"/>
              <a:gd name="connsiteX2" fmla="*/ 887932 w 6357400"/>
              <a:gd name="connsiteY2" fmla="*/ 377002 h 5466527"/>
              <a:gd name="connsiteX3" fmla="*/ 972601 w 6357400"/>
              <a:gd name="connsiteY3" fmla="*/ 377002 h 5466527"/>
              <a:gd name="connsiteX4" fmla="*/ 972601 w 6357400"/>
              <a:gd name="connsiteY4" fmla="*/ 821027 h 5466527"/>
              <a:gd name="connsiteX5" fmla="*/ 1408992 w 6357400"/>
              <a:gd name="connsiteY5" fmla="*/ 465319 h 5466527"/>
              <a:gd name="connsiteX6" fmla="*/ 1417904 w 6357400"/>
              <a:gd name="connsiteY6" fmla="*/ 377002 h 5466527"/>
              <a:gd name="connsiteX7" fmla="*/ 1434868 w 6357400"/>
              <a:gd name="connsiteY7" fmla="*/ 377002 h 5466527"/>
              <a:gd name="connsiteX8" fmla="*/ 3813300 w 6357400"/>
              <a:gd name="connsiteY8" fmla="*/ 377002 h 5466527"/>
              <a:gd name="connsiteX9" fmla="*/ 6357400 w 6357400"/>
              <a:gd name="connsiteY9" fmla="*/ 2921764 h 5466527"/>
              <a:gd name="connsiteX10" fmla="*/ 3813300 w 6357400"/>
              <a:gd name="connsiteY10" fmla="*/ 5466527 h 5466527"/>
              <a:gd name="connsiteX11" fmla="*/ 262987 w 6357400"/>
              <a:gd name="connsiteY11" fmla="*/ 5466527 h 5466527"/>
              <a:gd name="connsiteX0" fmla="*/ 0 w 6094413"/>
              <a:gd name="connsiteY0" fmla="*/ 5466527 h 5466527"/>
              <a:gd name="connsiteX1" fmla="*/ 0 w 6094413"/>
              <a:gd name="connsiteY1" fmla="*/ 377002 h 5466527"/>
              <a:gd name="connsiteX2" fmla="*/ 624945 w 6094413"/>
              <a:gd name="connsiteY2" fmla="*/ 377002 h 5466527"/>
              <a:gd name="connsiteX3" fmla="*/ 709614 w 6094413"/>
              <a:gd name="connsiteY3" fmla="*/ 377002 h 5466527"/>
              <a:gd name="connsiteX4" fmla="*/ 709614 w 6094413"/>
              <a:gd name="connsiteY4" fmla="*/ 821027 h 5466527"/>
              <a:gd name="connsiteX5" fmla="*/ 1146005 w 6094413"/>
              <a:gd name="connsiteY5" fmla="*/ 465319 h 5466527"/>
              <a:gd name="connsiteX6" fmla="*/ 1154917 w 6094413"/>
              <a:gd name="connsiteY6" fmla="*/ 377002 h 5466527"/>
              <a:gd name="connsiteX7" fmla="*/ 1171881 w 6094413"/>
              <a:gd name="connsiteY7" fmla="*/ 377002 h 5466527"/>
              <a:gd name="connsiteX8" fmla="*/ 3550313 w 6094413"/>
              <a:gd name="connsiteY8" fmla="*/ 377002 h 5466527"/>
              <a:gd name="connsiteX9" fmla="*/ 6094413 w 6094413"/>
              <a:gd name="connsiteY9" fmla="*/ 2921764 h 5466527"/>
              <a:gd name="connsiteX10" fmla="*/ 3550313 w 6094413"/>
              <a:gd name="connsiteY10" fmla="*/ 5466527 h 5466527"/>
              <a:gd name="connsiteX11" fmla="*/ 0 w 6094413"/>
              <a:gd name="connsiteY11" fmla="*/ 5466527 h 5466527"/>
              <a:gd name="connsiteX0" fmla="*/ 0 w 6094413"/>
              <a:gd name="connsiteY0" fmla="*/ 5089525 h 5089525"/>
              <a:gd name="connsiteX1" fmla="*/ 0 w 6094413"/>
              <a:gd name="connsiteY1" fmla="*/ 0 h 5089525"/>
              <a:gd name="connsiteX2" fmla="*/ 624945 w 6094413"/>
              <a:gd name="connsiteY2" fmla="*/ 0 h 5089525"/>
              <a:gd name="connsiteX3" fmla="*/ 709614 w 6094413"/>
              <a:gd name="connsiteY3" fmla="*/ 0 h 5089525"/>
              <a:gd name="connsiteX4" fmla="*/ 709614 w 6094413"/>
              <a:gd name="connsiteY4" fmla="*/ 444025 h 5089525"/>
              <a:gd name="connsiteX5" fmla="*/ 1146005 w 6094413"/>
              <a:gd name="connsiteY5" fmla="*/ 88317 h 5089525"/>
              <a:gd name="connsiteX6" fmla="*/ 1154917 w 6094413"/>
              <a:gd name="connsiteY6" fmla="*/ 0 h 5089525"/>
              <a:gd name="connsiteX7" fmla="*/ 1171881 w 6094413"/>
              <a:gd name="connsiteY7" fmla="*/ 0 h 5089525"/>
              <a:gd name="connsiteX8" fmla="*/ 3550313 w 6094413"/>
              <a:gd name="connsiteY8" fmla="*/ 0 h 5089525"/>
              <a:gd name="connsiteX9" fmla="*/ 6094413 w 6094413"/>
              <a:gd name="connsiteY9" fmla="*/ 2544762 h 5089525"/>
              <a:gd name="connsiteX10" fmla="*/ 3550313 w 6094413"/>
              <a:gd name="connsiteY10" fmla="*/ 5089525 h 5089525"/>
              <a:gd name="connsiteX11" fmla="*/ 0 w 6094413"/>
              <a:gd name="connsiteY11" fmla="*/ 5089525 h 508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094413" h="5089525">
                <a:moveTo>
                  <a:pt x="0" y="5089525"/>
                </a:moveTo>
                <a:cubicBezTo>
                  <a:pt x="393" y="4705966"/>
                  <a:pt x="0" y="2544762"/>
                  <a:pt x="0" y="0"/>
                </a:cubicBezTo>
                <a:cubicBezTo>
                  <a:pt x="164118" y="6185"/>
                  <a:pt x="416630" y="0"/>
                  <a:pt x="624945" y="0"/>
                </a:cubicBezTo>
                <a:lnTo>
                  <a:pt x="709614" y="0"/>
                </a:lnTo>
                <a:lnTo>
                  <a:pt x="709614" y="444025"/>
                </a:lnTo>
                <a:cubicBezTo>
                  <a:pt x="924765" y="444025"/>
                  <a:pt x="1104446" y="291238"/>
                  <a:pt x="1146005" y="88317"/>
                </a:cubicBezTo>
                <a:lnTo>
                  <a:pt x="1154917" y="0"/>
                </a:lnTo>
                <a:lnTo>
                  <a:pt x="1171881" y="0"/>
                </a:lnTo>
                <a:lnTo>
                  <a:pt x="3550313" y="0"/>
                </a:lnTo>
                <a:cubicBezTo>
                  <a:pt x="4954885" y="0"/>
                  <a:pt x="6094413" y="1139825"/>
                  <a:pt x="6094413" y="2544762"/>
                </a:cubicBezTo>
                <a:cubicBezTo>
                  <a:pt x="6094413" y="3951287"/>
                  <a:pt x="4954885" y="5089525"/>
                  <a:pt x="3550313" y="5089525"/>
                </a:cubicBezTo>
                <a:lnTo>
                  <a:pt x="0" y="508952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Graphic 11">
            <a:extLst>
              <a:ext uri="{FF2B5EF4-FFF2-40B4-BE49-F238E27FC236}">
                <a16:creationId xmlns:a16="http://schemas.microsoft.com/office/drawing/2014/main" id="{4F0DF481-E7D4-E642-A674-1C6B555D2BDE}"/>
              </a:ext>
            </a:extLst>
          </p:cNvPr>
          <p:cNvSpPr>
            <a:spLocks noChangeAspect="1"/>
          </p:cNvSpPr>
          <p:nvPr/>
        </p:nvSpPr>
        <p:spPr>
          <a:xfrm>
            <a:off x="4517522" y="5078417"/>
            <a:ext cx="890890" cy="890890"/>
          </a:xfrm>
          <a:custGeom>
            <a:avLst/>
            <a:gdLst>
              <a:gd name="connsiteX0" fmla="*/ 664854 w 664854"/>
              <a:gd name="connsiteY0" fmla="*/ 332427 h 664854"/>
              <a:gd name="connsiteX1" fmla="*/ 332427 w 664854"/>
              <a:gd name="connsiteY1" fmla="*/ 664854 h 664854"/>
              <a:gd name="connsiteX2" fmla="*/ 0 w 664854"/>
              <a:gd name="connsiteY2" fmla="*/ 332427 h 664854"/>
              <a:gd name="connsiteX3" fmla="*/ 332427 w 664854"/>
              <a:gd name="connsiteY3" fmla="*/ 0 h 664854"/>
              <a:gd name="connsiteX4" fmla="*/ 664854 w 664854"/>
              <a:gd name="connsiteY4" fmla="*/ 332427 h 66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854" h="664854">
                <a:moveTo>
                  <a:pt x="664854" y="332427"/>
                </a:moveTo>
                <a:cubicBezTo>
                  <a:pt x="664854" y="516021"/>
                  <a:pt x="516022" y="664854"/>
                  <a:pt x="332427" y="664854"/>
                </a:cubicBezTo>
                <a:cubicBezTo>
                  <a:pt x="148833" y="664854"/>
                  <a:pt x="0" y="516021"/>
                  <a:pt x="0" y="332427"/>
                </a:cubicBezTo>
                <a:cubicBezTo>
                  <a:pt x="0" y="148833"/>
                  <a:pt x="148833" y="0"/>
                  <a:pt x="332427" y="0"/>
                </a:cubicBezTo>
                <a:cubicBezTo>
                  <a:pt x="516022" y="0"/>
                  <a:pt x="664854" y="148833"/>
                  <a:pt x="664854" y="332427"/>
                </a:cubicBezTo>
                <a:close/>
              </a:path>
            </a:pathLst>
          </a:custGeom>
          <a:solidFill>
            <a:schemeClr val="accent5"/>
          </a:solidFill>
          <a:ln w="1270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endParaRPr lang="en-US" b="1" dirty="0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4" name="Graphic 7">
            <a:extLst>
              <a:ext uri="{FF2B5EF4-FFF2-40B4-BE49-F238E27FC236}">
                <a16:creationId xmlns:a16="http://schemas.microsoft.com/office/drawing/2014/main" id="{AFEF5B2F-3EB8-CD49-9EF7-BB37F11C7727}"/>
              </a:ext>
            </a:extLst>
          </p:cNvPr>
          <p:cNvSpPr>
            <a:spLocks noChangeAspect="1"/>
          </p:cNvSpPr>
          <p:nvPr/>
        </p:nvSpPr>
        <p:spPr>
          <a:xfrm>
            <a:off x="711202" y="438961"/>
            <a:ext cx="445446" cy="890890"/>
          </a:xfrm>
          <a:custGeom>
            <a:avLst/>
            <a:gdLst>
              <a:gd name="connsiteX0" fmla="*/ 0 w 505974"/>
              <a:gd name="connsiteY0" fmla="*/ 1011948 h 1011948"/>
              <a:gd name="connsiteX1" fmla="*/ 505974 w 505974"/>
              <a:gd name="connsiteY1" fmla="*/ 505974 h 1011948"/>
              <a:gd name="connsiteX2" fmla="*/ 0 w 505974"/>
              <a:gd name="connsiteY2" fmla="*/ 0 h 1011948"/>
              <a:gd name="connsiteX3" fmla="*/ 0 w 505974"/>
              <a:gd name="connsiteY3" fmla="*/ 1011948 h 101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974" h="1011948">
                <a:moveTo>
                  <a:pt x="0" y="1011948"/>
                </a:moveTo>
                <a:cubicBezTo>
                  <a:pt x="279298" y="1011948"/>
                  <a:pt x="505974" y="785272"/>
                  <a:pt x="505974" y="505974"/>
                </a:cubicBezTo>
                <a:cubicBezTo>
                  <a:pt x="505974" y="226676"/>
                  <a:pt x="279298" y="0"/>
                  <a:pt x="0" y="0"/>
                </a:cubicBezTo>
                <a:lnTo>
                  <a:pt x="0" y="1011948"/>
                </a:lnTo>
                <a:close/>
              </a:path>
            </a:pathLst>
          </a:cu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17" name="Title Placeholder 5">
            <a:extLst>
              <a:ext uri="{FF2B5EF4-FFF2-40B4-BE49-F238E27FC236}">
                <a16:creationId xmlns:a16="http://schemas.microsoft.com/office/drawing/2014/main" id="{3CAD06EF-B93E-42B5-A734-D86DB63A203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683376" y="1928283"/>
            <a:ext cx="4916488" cy="180307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Graphic 11">
            <a:extLst>
              <a:ext uri="{FF2B5EF4-FFF2-40B4-BE49-F238E27FC236}">
                <a16:creationId xmlns:a16="http://schemas.microsoft.com/office/drawing/2014/main" id="{CE42EF55-FD0C-4AEA-9280-0F8AC4EBFB5E}"/>
              </a:ext>
            </a:extLst>
          </p:cNvPr>
          <p:cNvSpPr>
            <a:spLocks noChangeAspect="1"/>
          </p:cNvSpPr>
          <p:nvPr userDrawn="1"/>
        </p:nvSpPr>
        <p:spPr>
          <a:xfrm>
            <a:off x="4517522" y="5078417"/>
            <a:ext cx="890890" cy="890890"/>
          </a:xfrm>
          <a:custGeom>
            <a:avLst/>
            <a:gdLst>
              <a:gd name="connsiteX0" fmla="*/ 664854 w 664854"/>
              <a:gd name="connsiteY0" fmla="*/ 332427 h 664854"/>
              <a:gd name="connsiteX1" fmla="*/ 332427 w 664854"/>
              <a:gd name="connsiteY1" fmla="*/ 664854 h 664854"/>
              <a:gd name="connsiteX2" fmla="*/ 0 w 664854"/>
              <a:gd name="connsiteY2" fmla="*/ 332427 h 664854"/>
              <a:gd name="connsiteX3" fmla="*/ 332427 w 664854"/>
              <a:gd name="connsiteY3" fmla="*/ 0 h 664854"/>
              <a:gd name="connsiteX4" fmla="*/ 664854 w 664854"/>
              <a:gd name="connsiteY4" fmla="*/ 332427 h 66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854" h="664854">
                <a:moveTo>
                  <a:pt x="664854" y="332427"/>
                </a:moveTo>
                <a:cubicBezTo>
                  <a:pt x="664854" y="516021"/>
                  <a:pt x="516022" y="664854"/>
                  <a:pt x="332427" y="664854"/>
                </a:cubicBezTo>
                <a:cubicBezTo>
                  <a:pt x="148833" y="664854"/>
                  <a:pt x="0" y="516021"/>
                  <a:pt x="0" y="332427"/>
                </a:cubicBezTo>
                <a:cubicBezTo>
                  <a:pt x="0" y="148833"/>
                  <a:pt x="148833" y="0"/>
                  <a:pt x="332427" y="0"/>
                </a:cubicBezTo>
                <a:cubicBezTo>
                  <a:pt x="516022" y="0"/>
                  <a:pt x="664854" y="148833"/>
                  <a:pt x="664854" y="332427"/>
                </a:cubicBezTo>
                <a:close/>
              </a:path>
            </a:pathLst>
          </a:custGeom>
          <a:solidFill>
            <a:schemeClr val="accent5"/>
          </a:solidFill>
          <a:ln w="1270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endParaRPr lang="en-US" b="1" dirty="0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7" name="Graphic 7">
            <a:extLst>
              <a:ext uri="{FF2B5EF4-FFF2-40B4-BE49-F238E27FC236}">
                <a16:creationId xmlns:a16="http://schemas.microsoft.com/office/drawing/2014/main" id="{D15C7BFD-A54D-4812-B9FF-9551A91EE524}"/>
              </a:ext>
            </a:extLst>
          </p:cNvPr>
          <p:cNvSpPr>
            <a:spLocks noChangeAspect="1"/>
          </p:cNvSpPr>
          <p:nvPr userDrawn="1"/>
        </p:nvSpPr>
        <p:spPr>
          <a:xfrm>
            <a:off x="711202" y="438961"/>
            <a:ext cx="445446" cy="890890"/>
          </a:xfrm>
          <a:custGeom>
            <a:avLst/>
            <a:gdLst>
              <a:gd name="connsiteX0" fmla="*/ 0 w 505974"/>
              <a:gd name="connsiteY0" fmla="*/ 1011948 h 1011948"/>
              <a:gd name="connsiteX1" fmla="*/ 505974 w 505974"/>
              <a:gd name="connsiteY1" fmla="*/ 505974 h 1011948"/>
              <a:gd name="connsiteX2" fmla="*/ 0 w 505974"/>
              <a:gd name="connsiteY2" fmla="*/ 0 h 1011948"/>
              <a:gd name="connsiteX3" fmla="*/ 0 w 505974"/>
              <a:gd name="connsiteY3" fmla="*/ 1011948 h 101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974" h="1011948">
                <a:moveTo>
                  <a:pt x="0" y="1011948"/>
                </a:moveTo>
                <a:cubicBezTo>
                  <a:pt x="279298" y="1011948"/>
                  <a:pt x="505974" y="785272"/>
                  <a:pt x="505974" y="505974"/>
                </a:cubicBezTo>
                <a:cubicBezTo>
                  <a:pt x="505974" y="226676"/>
                  <a:pt x="279298" y="0"/>
                  <a:pt x="0" y="0"/>
                </a:cubicBezTo>
                <a:lnTo>
                  <a:pt x="0" y="1011948"/>
                </a:lnTo>
                <a:close/>
              </a:path>
            </a:pathLst>
          </a:cu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+mn-lt"/>
              <a:cs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96372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_tine-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A150D-2F19-D648-B6A3-912D4BD58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2627524"/>
            <a:ext cx="3117055" cy="1602954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3C78A611-6BAF-5C4C-BBAE-C9DBC662789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85468" y="685800"/>
            <a:ext cx="3421066" cy="5435601"/>
          </a:xfrm>
          <a:custGeom>
            <a:avLst/>
            <a:gdLst>
              <a:gd name="connsiteX0" fmla="*/ 1710533 w 3421066"/>
              <a:gd name="connsiteY0" fmla="*/ 0 h 5435601"/>
              <a:gd name="connsiteX1" fmla="*/ 3421066 w 3421066"/>
              <a:gd name="connsiteY1" fmla="*/ 1710533 h 5435601"/>
              <a:gd name="connsiteX2" fmla="*/ 3421065 w 3421066"/>
              <a:gd name="connsiteY2" fmla="*/ 3725068 h 5435601"/>
              <a:gd name="connsiteX3" fmla="*/ 3214613 w 3421066"/>
              <a:gd name="connsiteY3" fmla="*/ 4540410 h 5435601"/>
              <a:gd name="connsiteX4" fmla="*/ 3180387 w 3421066"/>
              <a:gd name="connsiteY4" fmla="*/ 4596748 h 5435601"/>
              <a:gd name="connsiteX5" fmla="*/ 3149009 w 3421066"/>
              <a:gd name="connsiteY5" fmla="*/ 4579717 h 5435601"/>
              <a:gd name="connsiteX6" fmla="*/ 2975621 w 3421066"/>
              <a:gd name="connsiteY6" fmla="*/ 4544711 h 5435601"/>
              <a:gd name="connsiteX7" fmla="*/ 2530176 w 3421066"/>
              <a:gd name="connsiteY7" fmla="*/ 4990156 h 5435601"/>
              <a:gd name="connsiteX8" fmla="*/ 2565182 w 3421066"/>
              <a:gd name="connsiteY8" fmla="*/ 5163543 h 5435601"/>
              <a:gd name="connsiteX9" fmla="*/ 2582213 w 3421066"/>
              <a:gd name="connsiteY9" fmla="*/ 5194922 h 5435601"/>
              <a:gd name="connsiteX10" fmla="*/ 2525874 w 3421066"/>
              <a:gd name="connsiteY10" fmla="*/ 5229149 h 5435601"/>
              <a:gd name="connsiteX11" fmla="*/ 1710532 w 3421066"/>
              <a:gd name="connsiteY11" fmla="*/ 5435601 h 5435601"/>
              <a:gd name="connsiteX12" fmla="*/ 1710533 w 3421066"/>
              <a:gd name="connsiteY12" fmla="*/ 5435600 h 5435601"/>
              <a:gd name="connsiteX13" fmla="*/ 0 w 3421066"/>
              <a:gd name="connsiteY13" fmla="*/ 3725067 h 5435601"/>
              <a:gd name="connsiteX14" fmla="*/ 0 w 3421066"/>
              <a:gd name="connsiteY14" fmla="*/ 1710533 h 5435601"/>
              <a:gd name="connsiteX15" fmla="*/ 1710533 w 3421066"/>
              <a:gd name="connsiteY15" fmla="*/ 0 h 5435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421066" h="5435601">
                <a:moveTo>
                  <a:pt x="1710533" y="0"/>
                </a:moveTo>
                <a:cubicBezTo>
                  <a:pt x="2655234" y="0"/>
                  <a:pt x="3421066" y="765832"/>
                  <a:pt x="3421066" y="1710533"/>
                </a:cubicBezTo>
                <a:cubicBezTo>
                  <a:pt x="3421066" y="2382045"/>
                  <a:pt x="3421065" y="3053556"/>
                  <a:pt x="3421065" y="3725068"/>
                </a:cubicBezTo>
                <a:cubicBezTo>
                  <a:pt x="3421065" y="4020287"/>
                  <a:pt x="3346277" y="4298039"/>
                  <a:pt x="3214613" y="4540410"/>
                </a:cubicBezTo>
                <a:lnTo>
                  <a:pt x="3180387" y="4596748"/>
                </a:lnTo>
                <a:lnTo>
                  <a:pt x="3149009" y="4579717"/>
                </a:lnTo>
                <a:cubicBezTo>
                  <a:pt x="3095717" y="4557176"/>
                  <a:pt x="3037125" y="4544711"/>
                  <a:pt x="2975621" y="4544711"/>
                </a:cubicBezTo>
                <a:cubicBezTo>
                  <a:pt x="2729609" y="4544711"/>
                  <a:pt x="2530176" y="4744144"/>
                  <a:pt x="2530176" y="4990156"/>
                </a:cubicBezTo>
                <a:cubicBezTo>
                  <a:pt x="2530176" y="5051659"/>
                  <a:pt x="2542641" y="5110251"/>
                  <a:pt x="2565182" y="5163543"/>
                </a:cubicBezTo>
                <a:lnTo>
                  <a:pt x="2582213" y="5194922"/>
                </a:lnTo>
                <a:lnTo>
                  <a:pt x="2525874" y="5229149"/>
                </a:lnTo>
                <a:cubicBezTo>
                  <a:pt x="2283503" y="5360813"/>
                  <a:pt x="2005751" y="5435601"/>
                  <a:pt x="1710532" y="5435601"/>
                </a:cubicBezTo>
                <a:lnTo>
                  <a:pt x="1710533" y="5435600"/>
                </a:lnTo>
                <a:cubicBezTo>
                  <a:pt x="765832" y="5435600"/>
                  <a:pt x="0" y="4669768"/>
                  <a:pt x="0" y="3725067"/>
                </a:cubicBezTo>
                <a:lnTo>
                  <a:pt x="0" y="1710533"/>
                </a:lnTo>
                <a:cubicBezTo>
                  <a:pt x="0" y="765832"/>
                  <a:pt x="765832" y="0"/>
                  <a:pt x="171053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9BCA9729-3A5A-F640-83F3-29D06259A9A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07401" y="1909482"/>
            <a:ext cx="3192462" cy="3039036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537620" indent="-152396">
              <a:buClr>
                <a:schemeClr val="tx1"/>
              </a:buClr>
              <a:buSzPct val="60000"/>
              <a:buFont typeface="Arial"/>
              <a:buChar char="•"/>
              <a:defRPr sz="22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690016" indent="-152396"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842412" indent="-152396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Graphic 11">
            <a:extLst>
              <a:ext uri="{FF2B5EF4-FFF2-40B4-BE49-F238E27FC236}">
                <a16:creationId xmlns:a16="http://schemas.microsoft.com/office/drawing/2014/main" id="{AC670E8E-D6F7-9D44-93EC-5635B17B419B}"/>
              </a:ext>
            </a:extLst>
          </p:cNvPr>
          <p:cNvSpPr>
            <a:spLocks noChangeAspect="1"/>
          </p:cNvSpPr>
          <p:nvPr/>
        </p:nvSpPr>
        <p:spPr>
          <a:xfrm>
            <a:off x="6915644" y="5230511"/>
            <a:ext cx="890890" cy="890890"/>
          </a:xfrm>
          <a:custGeom>
            <a:avLst/>
            <a:gdLst>
              <a:gd name="connsiteX0" fmla="*/ 664854 w 664854"/>
              <a:gd name="connsiteY0" fmla="*/ 332427 h 664854"/>
              <a:gd name="connsiteX1" fmla="*/ 332427 w 664854"/>
              <a:gd name="connsiteY1" fmla="*/ 664854 h 664854"/>
              <a:gd name="connsiteX2" fmla="*/ 0 w 664854"/>
              <a:gd name="connsiteY2" fmla="*/ 332427 h 664854"/>
              <a:gd name="connsiteX3" fmla="*/ 332427 w 664854"/>
              <a:gd name="connsiteY3" fmla="*/ 0 h 664854"/>
              <a:gd name="connsiteX4" fmla="*/ 664854 w 664854"/>
              <a:gd name="connsiteY4" fmla="*/ 332427 h 66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854" h="664854">
                <a:moveTo>
                  <a:pt x="664854" y="332427"/>
                </a:moveTo>
                <a:cubicBezTo>
                  <a:pt x="664854" y="516021"/>
                  <a:pt x="516022" y="664854"/>
                  <a:pt x="332427" y="664854"/>
                </a:cubicBezTo>
                <a:cubicBezTo>
                  <a:pt x="148833" y="664854"/>
                  <a:pt x="0" y="516021"/>
                  <a:pt x="0" y="332427"/>
                </a:cubicBezTo>
                <a:cubicBezTo>
                  <a:pt x="0" y="148833"/>
                  <a:pt x="148833" y="0"/>
                  <a:pt x="332427" y="0"/>
                </a:cubicBezTo>
                <a:cubicBezTo>
                  <a:pt x="516022" y="0"/>
                  <a:pt x="664854" y="148833"/>
                  <a:pt x="664854" y="332427"/>
                </a:cubicBezTo>
                <a:close/>
              </a:path>
            </a:pathLst>
          </a:custGeom>
          <a:solidFill>
            <a:schemeClr val="accent2"/>
          </a:solidFill>
          <a:ln w="12700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US" b="1" dirty="0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517CBA01-3306-BF40-8B9A-92A271D9270F}"/>
              </a:ext>
            </a:extLst>
          </p:cNvPr>
          <p:cNvSpPr>
            <a:spLocks noChangeAspect="1"/>
          </p:cNvSpPr>
          <p:nvPr/>
        </p:nvSpPr>
        <p:spPr>
          <a:xfrm>
            <a:off x="4385468" y="685800"/>
            <a:ext cx="890890" cy="890890"/>
          </a:xfrm>
          <a:custGeom>
            <a:avLst/>
            <a:gdLst>
              <a:gd name="connsiteX0" fmla="*/ 664854 w 664854"/>
              <a:gd name="connsiteY0" fmla="*/ 332427 h 664854"/>
              <a:gd name="connsiteX1" fmla="*/ 332427 w 664854"/>
              <a:gd name="connsiteY1" fmla="*/ 664854 h 664854"/>
              <a:gd name="connsiteX2" fmla="*/ 0 w 664854"/>
              <a:gd name="connsiteY2" fmla="*/ 332427 h 664854"/>
              <a:gd name="connsiteX3" fmla="*/ 332427 w 664854"/>
              <a:gd name="connsiteY3" fmla="*/ 0 h 664854"/>
              <a:gd name="connsiteX4" fmla="*/ 664854 w 664854"/>
              <a:gd name="connsiteY4" fmla="*/ 332427 h 66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854" h="664854">
                <a:moveTo>
                  <a:pt x="664854" y="332427"/>
                </a:moveTo>
                <a:cubicBezTo>
                  <a:pt x="664854" y="516021"/>
                  <a:pt x="516022" y="664854"/>
                  <a:pt x="332427" y="664854"/>
                </a:cubicBezTo>
                <a:cubicBezTo>
                  <a:pt x="148833" y="664854"/>
                  <a:pt x="0" y="516021"/>
                  <a:pt x="0" y="332427"/>
                </a:cubicBezTo>
                <a:cubicBezTo>
                  <a:pt x="0" y="148833"/>
                  <a:pt x="148833" y="0"/>
                  <a:pt x="332427" y="0"/>
                </a:cubicBezTo>
                <a:cubicBezTo>
                  <a:pt x="516022" y="0"/>
                  <a:pt x="664854" y="148833"/>
                  <a:pt x="664854" y="332427"/>
                </a:cubicBezTo>
                <a:close/>
              </a:path>
            </a:pathLst>
          </a:custGeom>
          <a:solidFill>
            <a:schemeClr val="accent5"/>
          </a:solidFill>
          <a:ln w="1270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endParaRPr lang="en-US" b="1" dirty="0">
              <a:latin typeface="+mn-lt"/>
              <a:cs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999996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_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2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225AD4C6-9924-EE46-9CFF-569694C4D3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7375" y="5530961"/>
            <a:ext cx="11017250" cy="335045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lvl1pPr algn="ctr" defTabSz="804747">
              <a:lnSpc>
                <a:spcPct val="100000"/>
              </a:lnSpc>
              <a:spcBef>
                <a:spcPct val="50000"/>
              </a:spcBef>
              <a:buNone/>
              <a:defRPr sz="28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6537901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5AFED8-9F34-394A-9DC1-96289FC39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498" y="2808875"/>
            <a:ext cx="5581130" cy="124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4978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2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5BB6D-BD05-D74D-9A8F-81ECF51B3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93381B4-BFA4-4DB0-BADC-03B078E306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679" y="1765300"/>
            <a:ext cx="5254671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F7272F7-FEC8-46E5-804F-084CC96909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30949" y="1765300"/>
            <a:ext cx="5268913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0880305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6BCAE-323A-FD4E-B6AF-1569D1E72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17602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11870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685800" y="1765300"/>
            <a:ext cx="10820400" cy="3878155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667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Click icon to add table</a:t>
            </a:r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B8E33E-433E-404F-AF40-16DD98C21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EC3739EF-E776-E947-9B16-A79764B734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7375" y="5832393"/>
            <a:ext cx="11017250" cy="335045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45634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685800" y="1765301"/>
            <a:ext cx="10820400" cy="388431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icon to add chart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8C9F33-73C8-3E43-99B0-CABB978FD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0F595AA5-3A6B-4414-9B12-FB0D991426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7375" y="5832393"/>
            <a:ext cx="11017250" cy="335045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99458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_center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Single Corner Rounded 8">
            <a:extLst>
              <a:ext uri="{FF2B5EF4-FFF2-40B4-BE49-F238E27FC236}">
                <a16:creationId xmlns:a16="http://schemas.microsoft.com/office/drawing/2014/main" id="{7FFCE1ED-9CD7-3A43-B259-EB0C8E4A61C0}"/>
              </a:ext>
            </a:extLst>
          </p:cNvPr>
          <p:cNvSpPr/>
          <p:nvPr userDrawn="1"/>
        </p:nvSpPr>
        <p:spPr>
          <a:xfrm flipV="1">
            <a:off x="0" y="0"/>
            <a:ext cx="6088063" cy="6858000"/>
          </a:xfrm>
          <a:prstGeom prst="round1Rect">
            <a:avLst>
              <a:gd name="adj" fmla="val 12803"/>
            </a:avLst>
          </a:pr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7375" y="2209800"/>
            <a:ext cx="5159375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2" name="Pie 11">
            <a:extLst>
              <a:ext uri="{FF2B5EF4-FFF2-40B4-BE49-F238E27FC236}">
                <a16:creationId xmlns:a16="http://schemas.microsoft.com/office/drawing/2014/main" id="{13045806-B92E-E845-89A2-FC9CCB1C4EBB}"/>
              </a:ext>
            </a:extLst>
          </p:cNvPr>
          <p:cNvSpPr/>
          <p:nvPr userDrawn="1"/>
        </p:nvSpPr>
        <p:spPr>
          <a:xfrm rot="10800000">
            <a:off x="-982000" y="-982000"/>
            <a:ext cx="1963999" cy="1963999"/>
          </a:xfrm>
          <a:prstGeom prst="pie">
            <a:avLst>
              <a:gd name="adj1" fmla="val 10786468"/>
              <a:gd name="adj2" fmla="val 16231776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B94144D-4B28-D64F-9C95-E6C7757DF930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9" name="Graphic 3">
            <a:extLst>
              <a:ext uri="{FF2B5EF4-FFF2-40B4-BE49-F238E27FC236}">
                <a16:creationId xmlns:a16="http://schemas.microsoft.com/office/drawing/2014/main" id="{D3FD8EBF-E50E-854D-BF07-28D890332D96}"/>
              </a:ext>
            </a:extLst>
          </p:cNvPr>
          <p:cNvSpPr>
            <a:spLocks noChangeAspect="1"/>
          </p:cNvSpPr>
          <p:nvPr userDrawn="1"/>
        </p:nvSpPr>
        <p:spPr>
          <a:xfrm>
            <a:off x="10901045" y="5586219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rgbClr val="F5F6F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6E3A935E-C0C0-429A-8A66-356A1730B2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75438" y="1190625"/>
            <a:ext cx="4929187" cy="4476750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6230489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_white_CX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FE469984-A8AE-8447-AD24-46E5ABBDB4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877" y="479230"/>
            <a:ext cx="4025565" cy="89457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8029214-AD1B-1845-9945-40E8D4EC36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47" b="227"/>
          <a:stretch/>
        </p:blipFill>
        <p:spPr>
          <a:xfrm>
            <a:off x="8610272" y="4935501"/>
            <a:ext cx="3814484" cy="2205777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E0DF4590-7DC1-458C-B237-9201722939A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7375" y="5142315"/>
            <a:ext cx="7504766" cy="384175"/>
          </a:xfrm>
          <a:prstGeom prst="rect">
            <a:avLst/>
          </a:prstGeom>
        </p:spPr>
        <p:txBody>
          <a:bodyPr lIns="91440" tIns="45720" rIns="91440" bIns="45720" anchor="ctr" anchorCtr="0">
            <a:noAutofit/>
          </a:bodyPr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+mn-lt"/>
                <a:cs typeface="CiscoSansTT ExtraLight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1" name="Text Placeholder 38">
            <a:extLst>
              <a:ext uri="{FF2B5EF4-FFF2-40B4-BE49-F238E27FC236}">
                <a16:creationId xmlns:a16="http://schemas.microsoft.com/office/drawing/2014/main" id="{BD904568-3A8C-4D99-B724-8BA8A281C87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7375" y="5470333"/>
            <a:ext cx="7504766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2" name="Text Placeholder 40">
            <a:extLst>
              <a:ext uri="{FF2B5EF4-FFF2-40B4-BE49-F238E27FC236}">
                <a16:creationId xmlns:a16="http://schemas.microsoft.com/office/drawing/2014/main" id="{90C113A6-3D01-48C2-BE5D-2E7E9ADC0B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375" y="5798350"/>
            <a:ext cx="7504766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2BF25D3-72D2-4690-A718-29FDD5727F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23" y="4058205"/>
            <a:ext cx="11017908" cy="398668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 typeface="Arial" panose="020B0604020202020204" pitchFamily="34" charset="0"/>
              <a:buNone/>
              <a:defRPr sz="2933" b="0" i="0" baseline="0">
                <a:solidFill>
                  <a:schemeClr val="tx2"/>
                </a:solidFill>
                <a:latin typeface="+mj-lt"/>
                <a:cs typeface="CiscoSansTT ExtraLigh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DF08A8C-82AF-403C-9453-69EEB341C7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3296223"/>
            <a:ext cx="11017250" cy="859640"/>
          </a:xfrm>
          <a:prstGeom prst="rect">
            <a:avLst/>
          </a:prstGeom>
        </p:spPr>
        <p:txBody>
          <a:bodyPr lIns="91440" tIns="45720" rIns="91440" bIns="45720"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333" b="0" i="0" spc="0" baseline="0">
                <a:solidFill>
                  <a:schemeClr val="tx2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2404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_Left title and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Single Corner Rounded 8">
            <a:extLst>
              <a:ext uri="{FF2B5EF4-FFF2-40B4-BE49-F238E27FC236}">
                <a16:creationId xmlns:a16="http://schemas.microsoft.com/office/drawing/2014/main" id="{465D08CD-4CBC-554D-85DE-7831E159739B}"/>
              </a:ext>
            </a:extLst>
          </p:cNvPr>
          <p:cNvSpPr/>
          <p:nvPr userDrawn="1"/>
        </p:nvSpPr>
        <p:spPr>
          <a:xfrm flipV="1">
            <a:off x="0" y="0"/>
            <a:ext cx="6088063" cy="6858000"/>
          </a:xfrm>
          <a:prstGeom prst="round1Rect">
            <a:avLst>
              <a:gd name="adj" fmla="val 12803"/>
            </a:avLst>
          </a:pr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9E0D651E-432C-3143-9632-E91B04B55A61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D6384-F87E-4779-8461-8631FDC9A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78" y="627798"/>
            <a:ext cx="5248322" cy="4571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7B66876-EE2C-4862-A9F9-2D03B400AB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679" y="1765300"/>
            <a:ext cx="5248321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1005199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_centered title_right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Single Corner Rounded 8">
            <a:extLst>
              <a:ext uri="{FF2B5EF4-FFF2-40B4-BE49-F238E27FC236}">
                <a16:creationId xmlns:a16="http://schemas.microsoft.com/office/drawing/2014/main" id="{F943575E-23A4-8047-BDD0-6F2BC8C1AF97}"/>
              </a:ext>
            </a:extLst>
          </p:cNvPr>
          <p:cNvSpPr/>
          <p:nvPr userDrawn="1"/>
        </p:nvSpPr>
        <p:spPr>
          <a:xfrm flipV="1">
            <a:off x="0" y="0"/>
            <a:ext cx="6088063" cy="6858000"/>
          </a:xfrm>
          <a:prstGeom prst="round1Rect">
            <a:avLst>
              <a:gd name="adj" fmla="val 12803"/>
            </a:avLst>
          </a:pr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40FF989-B0C9-4941-B16B-550778B5FD73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B677716-11E0-4714-A688-57E84C728E9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75438" y="1190625"/>
            <a:ext cx="4929187" cy="4476750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itle Placeholder 5">
            <a:extLst>
              <a:ext uri="{FF2B5EF4-FFF2-40B4-BE49-F238E27FC236}">
                <a16:creationId xmlns:a16="http://schemas.microsoft.com/office/drawing/2014/main" id="{9E1B9EA2-F47B-4093-9ABF-481721B939C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87375" y="1928283"/>
            <a:ext cx="5159375" cy="180307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556835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rd Page_center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raphic 3">
            <a:extLst>
              <a:ext uri="{FF2B5EF4-FFF2-40B4-BE49-F238E27FC236}">
                <a16:creationId xmlns:a16="http://schemas.microsoft.com/office/drawing/2014/main" id="{DD5A31F0-D135-D24D-B732-49F1655BCE49}"/>
              </a:ext>
            </a:extLst>
          </p:cNvPr>
          <p:cNvSpPr>
            <a:spLocks noChangeAspect="1"/>
          </p:cNvSpPr>
          <p:nvPr userDrawn="1"/>
        </p:nvSpPr>
        <p:spPr>
          <a:xfrm>
            <a:off x="10901045" y="5586219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0" name="Rectangle: Single Corner Rounded 8">
            <a:extLst>
              <a:ext uri="{FF2B5EF4-FFF2-40B4-BE49-F238E27FC236}">
                <a16:creationId xmlns:a16="http://schemas.microsoft.com/office/drawing/2014/main" id="{D3393876-4AF7-D241-99D9-8620DDF29827}"/>
              </a:ext>
            </a:extLst>
          </p:cNvPr>
          <p:cNvSpPr/>
          <p:nvPr userDrawn="1"/>
        </p:nvSpPr>
        <p:spPr>
          <a:xfrm>
            <a:off x="1" y="0"/>
            <a:ext cx="4794607" cy="6858000"/>
          </a:xfrm>
          <a:prstGeom prst="round1Rect">
            <a:avLst>
              <a:gd name="adj" fmla="val 13811"/>
            </a:avLst>
          </a:pr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e 6">
            <a:extLst>
              <a:ext uri="{FF2B5EF4-FFF2-40B4-BE49-F238E27FC236}">
                <a16:creationId xmlns:a16="http://schemas.microsoft.com/office/drawing/2014/main" id="{D1D08433-DB32-E540-97A3-939E1510ADF6}"/>
              </a:ext>
            </a:extLst>
          </p:cNvPr>
          <p:cNvSpPr/>
          <p:nvPr userDrawn="1"/>
        </p:nvSpPr>
        <p:spPr>
          <a:xfrm rot="10800000">
            <a:off x="-982000" y="-982000"/>
            <a:ext cx="1963999" cy="1963999"/>
          </a:xfrm>
          <a:prstGeom prst="pie">
            <a:avLst>
              <a:gd name="adj1" fmla="val 10786468"/>
              <a:gd name="adj2" fmla="val 16231776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2B9E7221-9371-174C-8F29-DFC44973DE7A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7B8E659A-D714-4D1B-877E-99F2299B922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00" y="1190625"/>
            <a:ext cx="6194425" cy="4476750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itle Placeholder 5">
            <a:extLst>
              <a:ext uri="{FF2B5EF4-FFF2-40B4-BE49-F238E27FC236}">
                <a16:creationId xmlns:a16="http://schemas.microsoft.com/office/drawing/2014/main" id="{EA36E986-E431-49F5-A77E-7EBDC9307A8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87376" y="2209800"/>
            <a:ext cx="3698022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78558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rd page_centered title_right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Single Corner Rounded 8">
            <a:extLst>
              <a:ext uri="{FF2B5EF4-FFF2-40B4-BE49-F238E27FC236}">
                <a16:creationId xmlns:a16="http://schemas.microsoft.com/office/drawing/2014/main" id="{D3393876-4AF7-D241-99D9-8620DDF29827}"/>
              </a:ext>
            </a:extLst>
          </p:cNvPr>
          <p:cNvSpPr/>
          <p:nvPr userDrawn="1"/>
        </p:nvSpPr>
        <p:spPr>
          <a:xfrm>
            <a:off x="0" y="0"/>
            <a:ext cx="4794607" cy="6858000"/>
          </a:xfrm>
          <a:prstGeom prst="round1Rect">
            <a:avLst>
              <a:gd name="adj" fmla="val 13811"/>
            </a:avLst>
          </a:pr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33068C8D-2996-0744-9299-1A52A15BB351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CFECF1E-D775-4142-8A15-66323FF120D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00" y="1190625"/>
            <a:ext cx="6194425" cy="4476750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itle Placeholder 5">
            <a:extLst>
              <a:ext uri="{FF2B5EF4-FFF2-40B4-BE49-F238E27FC236}">
                <a16:creationId xmlns:a16="http://schemas.microsoft.com/office/drawing/2014/main" id="{BA627AB4-AAFC-4E31-86FB-09DBDE7C9AD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87376" y="2209800"/>
            <a:ext cx="3698022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41634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_Left 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Single Corner Rounded 8">
            <a:extLst>
              <a:ext uri="{FF2B5EF4-FFF2-40B4-BE49-F238E27FC236}">
                <a16:creationId xmlns:a16="http://schemas.microsoft.com/office/drawing/2014/main" id="{465D08CD-4CBC-554D-85DE-7831E159739B}"/>
              </a:ext>
            </a:extLst>
          </p:cNvPr>
          <p:cNvSpPr/>
          <p:nvPr userDrawn="1"/>
        </p:nvSpPr>
        <p:spPr>
          <a:xfrm flipV="1">
            <a:off x="0" y="0"/>
            <a:ext cx="6088063" cy="6858000"/>
          </a:xfrm>
          <a:prstGeom prst="round1Rect">
            <a:avLst>
              <a:gd name="adj" fmla="val 12803"/>
            </a:avLst>
          </a:pr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9E0D651E-432C-3143-9632-E91B04B55A61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8" name="Chart Placeholder 2">
            <a:extLst>
              <a:ext uri="{FF2B5EF4-FFF2-40B4-BE49-F238E27FC236}">
                <a16:creationId xmlns:a16="http://schemas.microsoft.com/office/drawing/2014/main" id="{86D928F8-1E6B-6E4D-AF93-C07F6AAFE08E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6730408" y="685801"/>
            <a:ext cx="4775791" cy="5481637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71CF72-9ADF-4B1B-81FD-344936C62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78" y="627798"/>
            <a:ext cx="5153072" cy="4571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36C9357-B3A4-4CEC-95B5-0CA007F5D2B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3679" y="1765300"/>
            <a:ext cx="5248321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683091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Half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2336537-8FC0-D542-9892-CAB52E30E5C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03800" y="0"/>
            <a:ext cx="6588200" cy="6858000"/>
          </a:xfrm>
          <a:custGeom>
            <a:avLst/>
            <a:gdLst>
              <a:gd name="connsiteX0" fmla="*/ 0 w 6833015"/>
              <a:gd name="connsiteY0" fmla="*/ 0 h 6858000"/>
              <a:gd name="connsiteX1" fmla="*/ 6833015 w 6833015"/>
              <a:gd name="connsiteY1" fmla="*/ 0 h 6858000"/>
              <a:gd name="connsiteX2" fmla="*/ 6833015 w 6833015"/>
              <a:gd name="connsiteY2" fmla="*/ 6858000 h 6858000"/>
              <a:gd name="connsiteX3" fmla="*/ 244815 w 6833015"/>
              <a:gd name="connsiteY3" fmla="*/ 6858000 h 6858000"/>
              <a:gd name="connsiteX4" fmla="*/ 331519 w 6833015"/>
              <a:gd name="connsiteY4" fmla="*/ 6849285 h 6858000"/>
              <a:gd name="connsiteX5" fmla="*/ 737016 w 6833015"/>
              <a:gd name="connsiteY5" fmla="*/ 6351588 h 6858000"/>
              <a:gd name="connsiteX6" fmla="*/ 737016 w 6833015"/>
              <a:gd name="connsiteY6" fmla="*/ 1588 h 6858000"/>
              <a:gd name="connsiteX7" fmla="*/ 183190 w 6833015"/>
              <a:gd name="connsiteY7" fmla="*/ 1588 h 6858000"/>
              <a:gd name="connsiteX8" fmla="*/ 0 w 6833015"/>
              <a:gd name="connsiteY8" fmla="*/ 1588 h 6858000"/>
              <a:gd name="connsiteX0" fmla="*/ 0 w 6833015"/>
              <a:gd name="connsiteY0" fmla="*/ 1588 h 6858000"/>
              <a:gd name="connsiteX1" fmla="*/ 6833015 w 6833015"/>
              <a:gd name="connsiteY1" fmla="*/ 0 h 6858000"/>
              <a:gd name="connsiteX2" fmla="*/ 6833015 w 6833015"/>
              <a:gd name="connsiteY2" fmla="*/ 6858000 h 6858000"/>
              <a:gd name="connsiteX3" fmla="*/ 244815 w 6833015"/>
              <a:gd name="connsiteY3" fmla="*/ 6858000 h 6858000"/>
              <a:gd name="connsiteX4" fmla="*/ 331519 w 6833015"/>
              <a:gd name="connsiteY4" fmla="*/ 6849285 h 6858000"/>
              <a:gd name="connsiteX5" fmla="*/ 737016 w 6833015"/>
              <a:gd name="connsiteY5" fmla="*/ 6351588 h 6858000"/>
              <a:gd name="connsiteX6" fmla="*/ 737016 w 6833015"/>
              <a:gd name="connsiteY6" fmla="*/ 1588 h 6858000"/>
              <a:gd name="connsiteX7" fmla="*/ 183190 w 6833015"/>
              <a:gd name="connsiteY7" fmla="*/ 1588 h 6858000"/>
              <a:gd name="connsiteX8" fmla="*/ 0 w 6833015"/>
              <a:gd name="connsiteY8" fmla="*/ 1588 h 6858000"/>
              <a:gd name="connsiteX0" fmla="*/ 0 w 6649825"/>
              <a:gd name="connsiteY0" fmla="*/ 1588 h 6858000"/>
              <a:gd name="connsiteX1" fmla="*/ 6649825 w 6649825"/>
              <a:gd name="connsiteY1" fmla="*/ 0 h 6858000"/>
              <a:gd name="connsiteX2" fmla="*/ 6649825 w 6649825"/>
              <a:gd name="connsiteY2" fmla="*/ 6858000 h 6858000"/>
              <a:gd name="connsiteX3" fmla="*/ 61625 w 6649825"/>
              <a:gd name="connsiteY3" fmla="*/ 6858000 h 6858000"/>
              <a:gd name="connsiteX4" fmla="*/ 148329 w 6649825"/>
              <a:gd name="connsiteY4" fmla="*/ 6849285 h 6858000"/>
              <a:gd name="connsiteX5" fmla="*/ 553826 w 6649825"/>
              <a:gd name="connsiteY5" fmla="*/ 6351588 h 6858000"/>
              <a:gd name="connsiteX6" fmla="*/ 553826 w 6649825"/>
              <a:gd name="connsiteY6" fmla="*/ 1588 h 6858000"/>
              <a:gd name="connsiteX7" fmla="*/ 0 w 6649825"/>
              <a:gd name="connsiteY7" fmla="*/ 1588 h 6858000"/>
              <a:gd name="connsiteX0" fmla="*/ 492201 w 6588200"/>
              <a:gd name="connsiteY0" fmla="*/ 1588 h 6858000"/>
              <a:gd name="connsiteX1" fmla="*/ 6588200 w 6588200"/>
              <a:gd name="connsiteY1" fmla="*/ 0 h 6858000"/>
              <a:gd name="connsiteX2" fmla="*/ 6588200 w 6588200"/>
              <a:gd name="connsiteY2" fmla="*/ 6858000 h 6858000"/>
              <a:gd name="connsiteX3" fmla="*/ 0 w 6588200"/>
              <a:gd name="connsiteY3" fmla="*/ 6858000 h 6858000"/>
              <a:gd name="connsiteX4" fmla="*/ 86704 w 6588200"/>
              <a:gd name="connsiteY4" fmla="*/ 6849285 h 6858000"/>
              <a:gd name="connsiteX5" fmla="*/ 492201 w 6588200"/>
              <a:gd name="connsiteY5" fmla="*/ 6351588 h 6858000"/>
              <a:gd name="connsiteX6" fmla="*/ 492201 w 6588200"/>
              <a:gd name="connsiteY6" fmla="*/ 158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88200" h="6858000">
                <a:moveTo>
                  <a:pt x="492201" y="1588"/>
                </a:moveTo>
                <a:lnTo>
                  <a:pt x="6588200" y="0"/>
                </a:lnTo>
                <a:lnTo>
                  <a:pt x="6588200" y="6858000"/>
                </a:lnTo>
                <a:lnTo>
                  <a:pt x="0" y="6858000"/>
                </a:lnTo>
                <a:lnTo>
                  <a:pt x="86704" y="6849285"/>
                </a:lnTo>
                <a:cubicBezTo>
                  <a:pt x="318395" y="6801992"/>
                  <a:pt x="492201" y="6597452"/>
                  <a:pt x="492201" y="6351588"/>
                </a:cubicBezTo>
                <a:lnTo>
                  <a:pt x="492201" y="158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4" name="Title Placeholder 5">
            <a:extLst>
              <a:ext uri="{FF2B5EF4-FFF2-40B4-BE49-F238E27FC236}">
                <a16:creationId xmlns:a16="http://schemas.microsoft.com/office/drawing/2014/main" id="{8F14F167-8732-4388-A8C6-E61636C6E6F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87375" y="2209800"/>
            <a:ext cx="5159375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291512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_Half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D57DA5F-CFD4-1949-91E1-C71CA247F04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604000" cy="6859588"/>
          </a:xfrm>
          <a:custGeom>
            <a:avLst/>
            <a:gdLst>
              <a:gd name="connsiteX0" fmla="*/ 0 w 7045325"/>
              <a:gd name="connsiteY0" fmla="*/ 0 h 6859588"/>
              <a:gd name="connsiteX1" fmla="*/ 7045325 w 7045325"/>
              <a:gd name="connsiteY1" fmla="*/ 0 h 6859588"/>
              <a:gd name="connsiteX2" fmla="*/ 7045325 w 7045325"/>
              <a:gd name="connsiteY2" fmla="*/ 1588 h 6859588"/>
              <a:gd name="connsiteX3" fmla="*/ 6649827 w 7045325"/>
              <a:gd name="connsiteY3" fmla="*/ 1588 h 6859588"/>
              <a:gd name="connsiteX4" fmla="*/ 6096000 w 7045325"/>
              <a:gd name="connsiteY4" fmla="*/ 1588 h 6859588"/>
              <a:gd name="connsiteX5" fmla="*/ 6096000 w 7045325"/>
              <a:gd name="connsiteY5" fmla="*/ 6351588 h 6859588"/>
              <a:gd name="connsiteX6" fmla="*/ 6604000 w 7045325"/>
              <a:gd name="connsiteY6" fmla="*/ 6859588 h 6859588"/>
              <a:gd name="connsiteX7" fmla="*/ 0 w 7045325"/>
              <a:gd name="connsiteY7" fmla="*/ 6859588 h 6859588"/>
              <a:gd name="connsiteX0" fmla="*/ 0 w 7045325"/>
              <a:gd name="connsiteY0" fmla="*/ 0 h 6859588"/>
              <a:gd name="connsiteX1" fmla="*/ 7045325 w 7045325"/>
              <a:gd name="connsiteY1" fmla="*/ 0 h 6859588"/>
              <a:gd name="connsiteX2" fmla="*/ 6649827 w 7045325"/>
              <a:gd name="connsiteY2" fmla="*/ 1588 h 6859588"/>
              <a:gd name="connsiteX3" fmla="*/ 6096000 w 7045325"/>
              <a:gd name="connsiteY3" fmla="*/ 1588 h 6859588"/>
              <a:gd name="connsiteX4" fmla="*/ 6096000 w 7045325"/>
              <a:gd name="connsiteY4" fmla="*/ 6351588 h 6859588"/>
              <a:gd name="connsiteX5" fmla="*/ 6604000 w 7045325"/>
              <a:gd name="connsiteY5" fmla="*/ 6859588 h 6859588"/>
              <a:gd name="connsiteX6" fmla="*/ 0 w 7045325"/>
              <a:gd name="connsiteY6" fmla="*/ 6859588 h 6859588"/>
              <a:gd name="connsiteX7" fmla="*/ 0 w 7045325"/>
              <a:gd name="connsiteY7" fmla="*/ 0 h 6859588"/>
              <a:gd name="connsiteX0" fmla="*/ 0 w 7045325"/>
              <a:gd name="connsiteY0" fmla="*/ 0 h 6859588"/>
              <a:gd name="connsiteX1" fmla="*/ 7045325 w 7045325"/>
              <a:gd name="connsiteY1" fmla="*/ 0 h 6859588"/>
              <a:gd name="connsiteX2" fmla="*/ 6096000 w 7045325"/>
              <a:gd name="connsiteY2" fmla="*/ 1588 h 6859588"/>
              <a:gd name="connsiteX3" fmla="*/ 6096000 w 7045325"/>
              <a:gd name="connsiteY3" fmla="*/ 6351588 h 6859588"/>
              <a:gd name="connsiteX4" fmla="*/ 6604000 w 7045325"/>
              <a:gd name="connsiteY4" fmla="*/ 6859588 h 6859588"/>
              <a:gd name="connsiteX5" fmla="*/ 0 w 7045325"/>
              <a:gd name="connsiteY5" fmla="*/ 6859588 h 6859588"/>
              <a:gd name="connsiteX6" fmla="*/ 0 w 7045325"/>
              <a:gd name="connsiteY6" fmla="*/ 0 h 6859588"/>
              <a:gd name="connsiteX0" fmla="*/ 0 w 6604000"/>
              <a:gd name="connsiteY0" fmla="*/ 0 h 6859588"/>
              <a:gd name="connsiteX1" fmla="*/ 6096000 w 6604000"/>
              <a:gd name="connsiteY1" fmla="*/ 1588 h 6859588"/>
              <a:gd name="connsiteX2" fmla="*/ 6096000 w 6604000"/>
              <a:gd name="connsiteY2" fmla="*/ 6351588 h 6859588"/>
              <a:gd name="connsiteX3" fmla="*/ 6604000 w 6604000"/>
              <a:gd name="connsiteY3" fmla="*/ 6859588 h 6859588"/>
              <a:gd name="connsiteX4" fmla="*/ 0 w 6604000"/>
              <a:gd name="connsiteY4" fmla="*/ 6859588 h 6859588"/>
              <a:gd name="connsiteX5" fmla="*/ 0 w 6604000"/>
              <a:gd name="connsiteY5" fmla="*/ 0 h 685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04000" h="6859588">
                <a:moveTo>
                  <a:pt x="0" y="0"/>
                </a:moveTo>
                <a:lnTo>
                  <a:pt x="6096000" y="1588"/>
                </a:lnTo>
                <a:lnTo>
                  <a:pt x="6096000" y="6351588"/>
                </a:lnTo>
                <a:cubicBezTo>
                  <a:pt x="6096000" y="6632576"/>
                  <a:pt x="6323013" y="6859588"/>
                  <a:pt x="6604000" y="6859588"/>
                </a:cubicBezTo>
                <a:lnTo>
                  <a:pt x="0" y="6859588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7" name="Title Placeholder 5">
            <a:extLst>
              <a:ext uri="{FF2B5EF4-FFF2-40B4-BE49-F238E27FC236}">
                <a16:creationId xmlns:a16="http://schemas.microsoft.com/office/drawing/2014/main" id="{3F30A608-D08A-40A0-96DA-1A3308173D6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672240" y="2209800"/>
            <a:ext cx="4927623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08617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Third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F1B78A7-DDF3-594F-BEC1-BCF1A1D2641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27863" y="0"/>
            <a:ext cx="5164137" cy="6858000"/>
          </a:xfrm>
          <a:custGeom>
            <a:avLst/>
            <a:gdLst>
              <a:gd name="connsiteX0" fmla="*/ 508000 w 5164137"/>
              <a:gd name="connsiteY0" fmla="*/ 0 h 6858000"/>
              <a:gd name="connsiteX1" fmla="*/ 5164137 w 5164137"/>
              <a:gd name="connsiteY1" fmla="*/ 0 h 6858000"/>
              <a:gd name="connsiteX2" fmla="*/ 5164137 w 5164137"/>
              <a:gd name="connsiteY2" fmla="*/ 6858000 h 6858000"/>
              <a:gd name="connsiteX3" fmla="*/ 0 w 5164137"/>
              <a:gd name="connsiteY3" fmla="*/ 6858000 h 6858000"/>
              <a:gd name="connsiteX4" fmla="*/ 508000 w 5164137"/>
              <a:gd name="connsiteY4" fmla="*/ 6350000 h 6858000"/>
              <a:gd name="connsiteX5" fmla="*/ 508000 w 5164137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64137" h="6858000">
                <a:moveTo>
                  <a:pt x="508000" y="0"/>
                </a:moveTo>
                <a:lnTo>
                  <a:pt x="5164137" y="0"/>
                </a:lnTo>
                <a:lnTo>
                  <a:pt x="5164137" y="6858000"/>
                </a:lnTo>
                <a:lnTo>
                  <a:pt x="0" y="6858000"/>
                </a:lnTo>
                <a:cubicBezTo>
                  <a:pt x="279400" y="6858000"/>
                  <a:pt x="508000" y="6630988"/>
                  <a:pt x="508000" y="6350000"/>
                </a:cubicBezTo>
                <a:cubicBezTo>
                  <a:pt x="508000" y="0"/>
                  <a:pt x="508000" y="0"/>
                  <a:pt x="50800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84F9D8E-790C-4733-AD03-0624149AD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78" y="627798"/>
            <a:ext cx="6434185" cy="4571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21432A2-9239-4A4D-A8B5-3DEE975F13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3679" y="1765300"/>
            <a:ext cx="6434184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97885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Third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A150D-2F19-D648-B6A3-912D4BD58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5100" y="685800"/>
            <a:ext cx="6434184" cy="39721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2B1B087-16F2-FA4F-A732-352E16699F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164137" cy="6858000"/>
          </a:xfrm>
          <a:custGeom>
            <a:avLst/>
            <a:gdLst>
              <a:gd name="connsiteX0" fmla="*/ 0 w 5164137"/>
              <a:gd name="connsiteY0" fmla="*/ 0 h 6858000"/>
              <a:gd name="connsiteX1" fmla="*/ 4656137 w 5164137"/>
              <a:gd name="connsiteY1" fmla="*/ 0 h 6858000"/>
              <a:gd name="connsiteX2" fmla="*/ 4656137 w 5164137"/>
              <a:gd name="connsiteY2" fmla="*/ 6350000 h 6858000"/>
              <a:gd name="connsiteX3" fmla="*/ 5164137 w 5164137"/>
              <a:gd name="connsiteY3" fmla="*/ 6858000 h 6858000"/>
              <a:gd name="connsiteX4" fmla="*/ 0 w 5164137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4137" h="6858000">
                <a:moveTo>
                  <a:pt x="0" y="0"/>
                </a:moveTo>
                <a:lnTo>
                  <a:pt x="4656137" y="0"/>
                </a:lnTo>
                <a:cubicBezTo>
                  <a:pt x="4656137" y="0"/>
                  <a:pt x="4656137" y="0"/>
                  <a:pt x="4656137" y="6350000"/>
                </a:cubicBezTo>
                <a:cubicBezTo>
                  <a:pt x="4656137" y="6630988"/>
                  <a:pt x="4884738" y="6858000"/>
                  <a:pt x="5164137" y="6858000"/>
                </a:cubicBez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0225D27-6846-41EC-8F98-B022448E0FA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45100" y="1765300"/>
            <a:ext cx="6434184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721528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Tine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C23F638-B04C-A04E-81E5-139F1E3696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900331" y="0"/>
            <a:ext cx="5291670" cy="6859588"/>
          </a:xfrm>
          <a:custGeom>
            <a:avLst/>
            <a:gdLst>
              <a:gd name="connsiteX0" fmla="*/ 0 w 6862011"/>
              <a:gd name="connsiteY0" fmla="*/ 0 h 6859588"/>
              <a:gd name="connsiteX1" fmla="*/ 6862011 w 6862011"/>
              <a:gd name="connsiteY1" fmla="*/ 0 h 6859588"/>
              <a:gd name="connsiteX2" fmla="*/ 6862011 w 6862011"/>
              <a:gd name="connsiteY2" fmla="*/ 6859588 h 6859588"/>
              <a:gd name="connsiteX3" fmla="*/ 4998287 w 6862011"/>
              <a:gd name="connsiteY3" fmla="*/ 6859588 h 6859588"/>
              <a:gd name="connsiteX4" fmla="*/ 1570341 w 6862011"/>
              <a:gd name="connsiteY4" fmla="*/ 3430588 h 6859588"/>
              <a:gd name="connsiteX5" fmla="*/ 4998287 w 6862011"/>
              <a:gd name="connsiteY5" fmla="*/ 1588 h 6859588"/>
              <a:gd name="connsiteX6" fmla="*/ 209861 w 6862011"/>
              <a:gd name="connsiteY6" fmla="*/ 1588 h 6859588"/>
              <a:gd name="connsiteX7" fmla="*/ 0 w 6862011"/>
              <a:gd name="connsiteY7" fmla="*/ 1588 h 6859588"/>
              <a:gd name="connsiteX0" fmla="*/ 0 w 6862011"/>
              <a:gd name="connsiteY0" fmla="*/ 1588 h 6859588"/>
              <a:gd name="connsiteX1" fmla="*/ 6862011 w 6862011"/>
              <a:gd name="connsiteY1" fmla="*/ 0 h 6859588"/>
              <a:gd name="connsiteX2" fmla="*/ 6862011 w 6862011"/>
              <a:gd name="connsiteY2" fmla="*/ 6859588 h 6859588"/>
              <a:gd name="connsiteX3" fmla="*/ 4998287 w 6862011"/>
              <a:gd name="connsiteY3" fmla="*/ 6859588 h 6859588"/>
              <a:gd name="connsiteX4" fmla="*/ 1570341 w 6862011"/>
              <a:gd name="connsiteY4" fmla="*/ 3430588 h 6859588"/>
              <a:gd name="connsiteX5" fmla="*/ 4998287 w 6862011"/>
              <a:gd name="connsiteY5" fmla="*/ 1588 h 6859588"/>
              <a:gd name="connsiteX6" fmla="*/ 209861 w 6862011"/>
              <a:gd name="connsiteY6" fmla="*/ 1588 h 6859588"/>
              <a:gd name="connsiteX7" fmla="*/ 0 w 6862011"/>
              <a:gd name="connsiteY7" fmla="*/ 1588 h 6859588"/>
              <a:gd name="connsiteX0" fmla="*/ 0 w 6652150"/>
              <a:gd name="connsiteY0" fmla="*/ 1588 h 6859588"/>
              <a:gd name="connsiteX1" fmla="*/ 6652150 w 6652150"/>
              <a:gd name="connsiteY1" fmla="*/ 0 h 6859588"/>
              <a:gd name="connsiteX2" fmla="*/ 6652150 w 6652150"/>
              <a:gd name="connsiteY2" fmla="*/ 6859588 h 6859588"/>
              <a:gd name="connsiteX3" fmla="*/ 4788426 w 6652150"/>
              <a:gd name="connsiteY3" fmla="*/ 6859588 h 6859588"/>
              <a:gd name="connsiteX4" fmla="*/ 1360480 w 6652150"/>
              <a:gd name="connsiteY4" fmla="*/ 3430588 h 6859588"/>
              <a:gd name="connsiteX5" fmla="*/ 4788426 w 6652150"/>
              <a:gd name="connsiteY5" fmla="*/ 1588 h 6859588"/>
              <a:gd name="connsiteX6" fmla="*/ 0 w 6652150"/>
              <a:gd name="connsiteY6" fmla="*/ 1588 h 6859588"/>
              <a:gd name="connsiteX0" fmla="*/ 3427946 w 5291670"/>
              <a:gd name="connsiteY0" fmla="*/ 1588 h 6859588"/>
              <a:gd name="connsiteX1" fmla="*/ 5291670 w 5291670"/>
              <a:gd name="connsiteY1" fmla="*/ 0 h 6859588"/>
              <a:gd name="connsiteX2" fmla="*/ 5291670 w 5291670"/>
              <a:gd name="connsiteY2" fmla="*/ 6859588 h 6859588"/>
              <a:gd name="connsiteX3" fmla="*/ 3427946 w 5291670"/>
              <a:gd name="connsiteY3" fmla="*/ 6859588 h 6859588"/>
              <a:gd name="connsiteX4" fmla="*/ 0 w 5291670"/>
              <a:gd name="connsiteY4" fmla="*/ 3430588 h 6859588"/>
              <a:gd name="connsiteX5" fmla="*/ 3427946 w 5291670"/>
              <a:gd name="connsiteY5" fmla="*/ 1588 h 685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91670" h="6859588">
                <a:moveTo>
                  <a:pt x="3427946" y="1588"/>
                </a:moveTo>
                <a:lnTo>
                  <a:pt x="5291670" y="0"/>
                </a:lnTo>
                <a:lnTo>
                  <a:pt x="5291670" y="6859588"/>
                </a:lnTo>
                <a:lnTo>
                  <a:pt x="3427946" y="6859588"/>
                </a:lnTo>
                <a:cubicBezTo>
                  <a:pt x="1536227" y="6859588"/>
                  <a:pt x="0" y="5324476"/>
                  <a:pt x="0" y="3430588"/>
                </a:cubicBezTo>
                <a:cubicBezTo>
                  <a:pt x="0" y="1536701"/>
                  <a:pt x="1536227" y="1588"/>
                  <a:pt x="3427946" y="158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0D8EC6-C907-4441-BEDC-6F8A4D6FF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78" y="627798"/>
            <a:ext cx="5845222" cy="4571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9F64AE6-0FEC-48A6-A474-727C244050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3679" y="1765300"/>
            <a:ext cx="5845221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85090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midn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raphic 3">
            <a:extLst>
              <a:ext uri="{FF2B5EF4-FFF2-40B4-BE49-F238E27FC236}">
                <a16:creationId xmlns:a16="http://schemas.microsoft.com/office/drawing/2014/main" id="{2D1C0FBE-94F5-6F4F-B64C-846BE6DF4A2E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11069532" y="-571850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 dirty="0">
              <a:latin typeface="+mn-lt"/>
              <a:cs typeface="CiscoSansTT Light" panose="020B0503020201020303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8938895-F2B1-E04F-B212-69EB8CE682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877" y="479230"/>
            <a:ext cx="4025565" cy="894570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93F6C21F-7482-4A74-B9E1-F6B6EDDB60B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7375" y="5142315"/>
            <a:ext cx="11017250" cy="384175"/>
          </a:xfrm>
          <a:prstGeom prst="rect">
            <a:avLst/>
          </a:prstGeom>
        </p:spPr>
        <p:txBody>
          <a:bodyPr lIns="91440" tIns="45720" rIns="91440" bIns="45720" anchor="ctr" anchorCtr="0">
            <a:noAutofit/>
          </a:bodyPr>
          <a:lstStyle>
            <a:lvl1pPr marL="0" indent="0" algn="l">
              <a:buNone/>
              <a:defRPr sz="2400" b="0" i="0">
                <a:solidFill>
                  <a:schemeClr val="accent1"/>
                </a:solidFill>
                <a:latin typeface="+mn-lt"/>
                <a:cs typeface="CiscoSansTT ExtraLight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0" name="Text Placeholder 38">
            <a:extLst>
              <a:ext uri="{FF2B5EF4-FFF2-40B4-BE49-F238E27FC236}">
                <a16:creationId xmlns:a16="http://schemas.microsoft.com/office/drawing/2014/main" id="{8DF00338-9F9C-4722-BF64-2DE8315188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7375" y="5470333"/>
            <a:ext cx="11017250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1" name="Text Placeholder 40">
            <a:extLst>
              <a:ext uri="{FF2B5EF4-FFF2-40B4-BE49-F238E27FC236}">
                <a16:creationId xmlns:a16="http://schemas.microsoft.com/office/drawing/2014/main" id="{8C402A99-C377-40FD-B787-C6FDF61E939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375" y="5798350"/>
            <a:ext cx="11017250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109BDAC3-CFAD-4175-842E-87034B1758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23" y="4058205"/>
            <a:ext cx="11017908" cy="398668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 typeface="Arial" panose="020B0604020202020204" pitchFamily="34" charset="0"/>
              <a:buNone/>
              <a:defRPr sz="2933" b="0" i="0" baseline="0">
                <a:solidFill>
                  <a:schemeClr val="bg2"/>
                </a:solidFill>
                <a:latin typeface="+mj-lt"/>
                <a:cs typeface="CiscoSansTT ExtraLigh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8E4E1EC-2720-4ACA-BBC8-4E825D349E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3296223"/>
            <a:ext cx="11017250" cy="859640"/>
          </a:xfrm>
          <a:prstGeom prst="rect">
            <a:avLst/>
          </a:prstGeom>
        </p:spPr>
        <p:txBody>
          <a:bodyPr lIns="91440" tIns="45720" rIns="91440" bIns="45720"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333" b="0" i="0" spc="0" baseline="0">
                <a:solidFill>
                  <a:schemeClr val="bg2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4077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Tine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00D54B5-B21B-B648-BDAA-E3E05B45ED1F}"/>
              </a:ext>
            </a:extLst>
          </p:cNvPr>
          <p:cNvSpPr/>
          <p:nvPr userDrawn="1"/>
        </p:nvSpPr>
        <p:spPr>
          <a:xfrm>
            <a:off x="499730" y="6241312"/>
            <a:ext cx="4109484" cy="48909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A217A76-F276-AB48-BC7A-8A72469539D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291671" cy="6858000"/>
          </a:xfrm>
          <a:custGeom>
            <a:avLst/>
            <a:gdLst>
              <a:gd name="connsiteX0" fmla="*/ 0 w 6346825"/>
              <a:gd name="connsiteY0" fmla="*/ 0 h 6858000"/>
              <a:gd name="connsiteX1" fmla="*/ 6346825 w 6346825"/>
              <a:gd name="connsiteY1" fmla="*/ 0 h 6858000"/>
              <a:gd name="connsiteX2" fmla="*/ 6346825 w 6346825"/>
              <a:gd name="connsiteY2" fmla="*/ 1588 h 6858000"/>
              <a:gd name="connsiteX3" fmla="*/ 5988037 w 6346825"/>
              <a:gd name="connsiteY3" fmla="*/ 1588 h 6858000"/>
              <a:gd name="connsiteX4" fmla="*/ 1863724 w 6346825"/>
              <a:gd name="connsiteY4" fmla="*/ 1588 h 6858000"/>
              <a:gd name="connsiteX5" fmla="*/ 5291671 w 6346825"/>
              <a:gd name="connsiteY5" fmla="*/ 3430588 h 6858000"/>
              <a:gd name="connsiteX6" fmla="*/ 2039995 w 6346825"/>
              <a:gd name="connsiteY6" fmla="*/ 6855127 h 6858000"/>
              <a:gd name="connsiteX7" fmla="*/ 1926466 w 6346825"/>
              <a:gd name="connsiteY7" fmla="*/ 6858000 h 6858000"/>
              <a:gd name="connsiteX8" fmla="*/ 0 w 6346825"/>
              <a:gd name="connsiteY8" fmla="*/ 6858000 h 6858000"/>
              <a:gd name="connsiteX0" fmla="*/ 0 w 6346825"/>
              <a:gd name="connsiteY0" fmla="*/ 0 h 6858000"/>
              <a:gd name="connsiteX1" fmla="*/ 6346825 w 6346825"/>
              <a:gd name="connsiteY1" fmla="*/ 0 h 6858000"/>
              <a:gd name="connsiteX2" fmla="*/ 5988037 w 6346825"/>
              <a:gd name="connsiteY2" fmla="*/ 1588 h 6858000"/>
              <a:gd name="connsiteX3" fmla="*/ 1863724 w 6346825"/>
              <a:gd name="connsiteY3" fmla="*/ 1588 h 6858000"/>
              <a:gd name="connsiteX4" fmla="*/ 5291671 w 6346825"/>
              <a:gd name="connsiteY4" fmla="*/ 3430588 h 6858000"/>
              <a:gd name="connsiteX5" fmla="*/ 2039995 w 6346825"/>
              <a:gd name="connsiteY5" fmla="*/ 6855127 h 6858000"/>
              <a:gd name="connsiteX6" fmla="*/ 1926466 w 6346825"/>
              <a:gd name="connsiteY6" fmla="*/ 6858000 h 6858000"/>
              <a:gd name="connsiteX7" fmla="*/ 0 w 6346825"/>
              <a:gd name="connsiteY7" fmla="*/ 6858000 h 6858000"/>
              <a:gd name="connsiteX8" fmla="*/ 0 w 6346825"/>
              <a:gd name="connsiteY8" fmla="*/ 0 h 6858000"/>
              <a:gd name="connsiteX0" fmla="*/ 0 w 5988037"/>
              <a:gd name="connsiteY0" fmla="*/ 0 h 6858000"/>
              <a:gd name="connsiteX1" fmla="*/ 5988037 w 5988037"/>
              <a:gd name="connsiteY1" fmla="*/ 1588 h 6858000"/>
              <a:gd name="connsiteX2" fmla="*/ 1863724 w 5988037"/>
              <a:gd name="connsiteY2" fmla="*/ 1588 h 6858000"/>
              <a:gd name="connsiteX3" fmla="*/ 5291671 w 5988037"/>
              <a:gd name="connsiteY3" fmla="*/ 3430588 h 6858000"/>
              <a:gd name="connsiteX4" fmla="*/ 2039995 w 5988037"/>
              <a:gd name="connsiteY4" fmla="*/ 6855127 h 6858000"/>
              <a:gd name="connsiteX5" fmla="*/ 1926466 w 5988037"/>
              <a:gd name="connsiteY5" fmla="*/ 6858000 h 6858000"/>
              <a:gd name="connsiteX6" fmla="*/ 0 w 5988037"/>
              <a:gd name="connsiteY6" fmla="*/ 6858000 h 6858000"/>
              <a:gd name="connsiteX7" fmla="*/ 0 w 5988037"/>
              <a:gd name="connsiteY7" fmla="*/ 0 h 6858000"/>
              <a:gd name="connsiteX0" fmla="*/ 0 w 5291671"/>
              <a:gd name="connsiteY0" fmla="*/ 0 h 6858000"/>
              <a:gd name="connsiteX1" fmla="*/ 1863724 w 5291671"/>
              <a:gd name="connsiteY1" fmla="*/ 1588 h 6858000"/>
              <a:gd name="connsiteX2" fmla="*/ 5291671 w 5291671"/>
              <a:gd name="connsiteY2" fmla="*/ 3430588 h 6858000"/>
              <a:gd name="connsiteX3" fmla="*/ 2039995 w 5291671"/>
              <a:gd name="connsiteY3" fmla="*/ 6855127 h 6858000"/>
              <a:gd name="connsiteX4" fmla="*/ 1926466 w 5291671"/>
              <a:gd name="connsiteY4" fmla="*/ 6858000 h 6858000"/>
              <a:gd name="connsiteX5" fmla="*/ 0 w 5291671"/>
              <a:gd name="connsiteY5" fmla="*/ 6858000 h 6858000"/>
              <a:gd name="connsiteX6" fmla="*/ 0 w 529167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91671" h="6858000">
                <a:moveTo>
                  <a:pt x="0" y="0"/>
                </a:moveTo>
                <a:lnTo>
                  <a:pt x="1863724" y="1588"/>
                </a:lnTo>
                <a:cubicBezTo>
                  <a:pt x="3755443" y="1588"/>
                  <a:pt x="5291671" y="1536701"/>
                  <a:pt x="5291671" y="3430588"/>
                </a:cubicBezTo>
                <a:cubicBezTo>
                  <a:pt x="5291671" y="5265292"/>
                  <a:pt x="3849957" y="6763293"/>
                  <a:pt x="2039995" y="6855127"/>
                </a:cubicBezTo>
                <a:lnTo>
                  <a:pt x="192646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396E18E-2DBE-4E25-B72B-F7AEEB868C8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94399" y="1765300"/>
            <a:ext cx="5605463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1C6B682-AE88-4680-8341-961E4BC2C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3334" y="627798"/>
            <a:ext cx="5605464" cy="4571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15241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Tine-small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raphic 11">
            <a:extLst>
              <a:ext uri="{FF2B5EF4-FFF2-40B4-BE49-F238E27FC236}">
                <a16:creationId xmlns:a16="http://schemas.microsoft.com/office/drawing/2014/main" id="{4F0DF481-E7D4-E642-A674-1C6B555D2BDE}"/>
              </a:ext>
            </a:extLst>
          </p:cNvPr>
          <p:cNvSpPr>
            <a:spLocks noChangeAspect="1"/>
          </p:cNvSpPr>
          <p:nvPr userDrawn="1"/>
        </p:nvSpPr>
        <p:spPr>
          <a:xfrm>
            <a:off x="6653620" y="5084460"/>
            <a:ext cx="890890" cy="890890"/>
          </a:xfrm>
          <a:custGeom>
            <a:avLst/>
            <a:gdLst>
              <a:gd name="connsiteX0" fmla="*/ 664854 w 664854"/>
              <a:gd name="connsiteY0" fmla="*/ 332427 h 664854"/>
              <a:gd name="connsiteX1" fmla="*/ 332427 w 664854"/>
              <a:gd name="connsiteY1" fmla="*/ 664854 h 664854"/>
              <a:gd name="connsiteX2" fmla="*/ 0 w 664854"/>
              <a:gd name="connsiteY2" fmla="*/ 332427 h 664854"/>
              <a:gd name="connsiteX3" fmla="*/ 332427 w 664854"/>
              <a:gd name="connsiteY3" fmla="*/ 0 h 664854"/>
              <a:gd name="connsiteX4" fmla="*/ 664854 w 664854"/>
              <a:gd name="connsiteY4" fmla="*/ 332427 h 66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854" h="664854">
                <a:moveTo>
                  <a:pt x="664854" y="332427"/>
                </a:moveTo>
                <a:cubicBezTo>
                  <a:pt x="664854" y="516021"/>
                  <a:pt x="516022" y="664854"/>
                  <a:pt x="332427" y="664854"/>
                </a:cubicBezTo>
                <a:cubicBezTo>
                  <a:pt x="148833" y="664854"/>
                  <a:pt x="0" y="516021"/>
                  <a:pt x="0" y="332427"/>
                </a:cubicBezTo>
                <a:cubicBezTo>
                  <a:pt x="0" y="148833"/>
                  <a:pt x="148833" y="0"/>
                  <a:pt x="332427" y="0"/>
                </a:cubicBezTo>
                <a:cubicBezTo>
                  <a:pt x="516022" y="0"/>
                  <a:pt x="664854" y="148833"/>
                  <a:pt x="664854" y="332427"/>
                </a:cubicBezTo>
                <a:close/>
              </a:path>
            </a:pathLst>
          </a:custGeom>
          <a:solidFill>
            <a:schemeClr val="accent2"/>
          </a:solidFill>
          <a:ln w="12700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US" b="1" dirty="0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8" name="Freeform: Shape 16">
            <a:extLst>
              <a:ext uri="{FF2B5EF4-FFF2-40B4-BE49-F238E27FC236}">
                <a16:creationId xmlns:a16="http://schemas.microsoft.com/office/drawing/2014/main" id="{F131F91E-8165-AB41-983B-510946DFC34F}"/>
              </a:ext>
            </a:extLst>
          </p:cNvPr>
          <p:cNvSpPr>
            <a:spLocks noChangeAspect="1"/>
          </p:cNvSpPr>
          <p:nvPr userDrawn="1"/>
        </p:nvSpPr>
        <p:spPr>
          <a:xfrm>
            <a:off x="11309668" y="343255"/>
            <a:ext cx="882332" cy="1258490"/>
          </a:xfrm>
          <a:custGeom>
            <a:avLst/>
            <a:gdLst>
              <a:gd name="connsiteX0" fmla="*/ 736802 w 882332"/>
              <a:gd name="connsiteY0" fmla="*/ 0 h 1258490"/>
              <a:gd name="connsiteX1" fmla="*/ 882332 w 882332"/>
              <a:gd name="connsiteY1" fmla="*/ 3724 h 1258490"/>
              <a:gd name="connsiteX2" fmla="*/ 882332 w 882332"/>
              <a:gd name="connsiteY2" fmla="*/ 213646 h 1258490"/>
              <a:gd name="connsiteX3" fmla="*/ 856902 w 882332"/>
              <a:gd name="connsiteY3" fmla="*/ 208223 h 1258490"/>
              <a:gd name="connsiteX4" fmla="*/ 285888 w 882332"/>
              <a:gd name="connsiteY4" fmla="*/ 497329 h 1258490"/>
              <a:gd name="connsiteX5" fmla="*/ 295610 w 882332"/>
              <a:gd name="connsiteY5" fmla="*/ 1099442 h 1258490"/>
              <a:gd name="connsiteX6" fmla="*/ 296906 w 882332"/>
              <a:gd name="connsiteY6" fmla="*/ 1101386 h 1258490"/>
              <a:gd name="connsiteX7" fmla="*/ 262554 w 882332"/>
              <a:gd name="connsiteY7" fmla="*/ 1242678 h 1258490"/>
              <a:gd name="connsiteX8" fmla="*/ 119965 w 882332"/>
              <a:gd name="connsiteY8" fmla="*/ 1209624 h 1258490"/>
              <a:gd name="connsiteX9" fmla="*/ 106354 w 882332"/>
              <a:gd name="connsiteY9" fmla="*/ 394277 h 1258490"/>
              <a:gd name="connsiteX10" fmla="*/ 736802 w 882332"/>
              <a:gd name="connsiteY10" fmla="*/ 0 h 125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82332" h="1258490">
                <a:moveTo>
                  <a:pt x="736802" y="0"/>
                </a:moveTo>
                <a:lnTo>
                  <a:pt x="882332" y="3724"/>
                </a:lnTo>
                <a:lnTo>
                  <a:pt x="882332" y="213646"/>
                </a:lnTo>
                <a:lnTo>
                  <a:pt x="856902" y="208223"/>
                </a:lnTo>
                <a:cubicBezTo>
                  <a:pt x="633570" y="183190"/>
                  <a:pt x="405954" y="289766"/>
                  <a:pt x="285888" y="497329"/>
                </a:cubicBezTo>
                <a:cubicBezTo>
                  <a:pt x="176352" y="686583"/>
                  <a:pt x="182187" y="917317"/>
                  <a:pt x="295610" y="1099442"/>
                </a:cubicBezTo>
                <a:lnTo>
                  <a:pt x="296906" y="1101386"/>
                </a:lnTo>
                <a:cubicBezTo>
                  <a:pt x="325423" y="1149996"/>
                  <a:pt x="310515" y="1212864"/>
                  <a:pt x="262554" y="1242678"/>
                </a:cubicBezTo>
                <a:cubicBezTo>
                  <a:pt x="213945" y="1273141"/>
                  <a:pt x="150427" y="1258233"/>
                  <a:pt x="119965" y="1209624"/>
                </a:cubicBezTo>
                <a:cubicBezTo>
                  <a:pt x="-33642" y="963335"/>
                  <a:pt x="-41419" y="650288"/>
                  <a:pt x="106354" y="394277"/>
                </a:cubicBezTo>
                <a:cubicBezTo>
                  <a:pt x="243272" y="157710"/>
                  <a:pt x="483486" y="18109"/>
                  <a:pt x="736802" y="0"/>
                </a:cubicBezTo>
                <a:close/>
              </a:path>
            </a:pathLst>
          </a:cu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308D60F-3929-6A46-BAC7-30115C8CAAB5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6097588" y="885827"/>
            <a:ext cx="6094412" cy="5089525"/>
          </a:xfrm>
          <a:custGeom>
            <a:avLst/>
            <a:gdLst>
              <a:gd name="connsiteX0" fmla="*/ 2544099 w 6094412"/>
              <a:gd name="connsiteY0" fmla="*/ 0 h 5089525"/>
              <a:gd name="connsiteX1" fmla="*/ 5253885 w 6094412"/>
              <a:gd name="connsiteY1" fmla="*/ 0 h 5089525"/>
              <a:gd name="connsiteX2" fmla="*/ 5236618 w 6094412"/>
              <a:gd name="connsiteY2" fmla="*/ 52473 h 5089525"/>
              <a:gd name="connsiteX3" fmla="*/ 5332045 w 6094412"/>
              <a:gd name="connsiteY3" fmla="*/ 667052 h 5089525"/>
              <a:gd name="connsiteX4" fmla="*/ 5474634 w 6094412"/>
              <a:gd name="connsiteY4" fmla="*/ 700106 h 5089525"/>
              <a:gd name="connsiteX5" fmla="*/ 5508986 w 6094412"/>
              <a:gd name="connsiteY5" fmla="*/ 558814 h 5089525"/>
              <a:gd name="connsiteX6" fmla="*/ 5507690 w 6094412"/>
              <a:gd name="connsiteY6" fmla="*/ 556870 h 5089525"/>
              <a:gd name="connsiteX7" fmla="*/ 5462285 w 6094412"/>
              <a:gd name="connsiteY7" fmla="*/ 27496 h 5089525"/>
              <a:gd name="connsiteX8" fmla="*/ 5475773 w 6094412"/>
              <a:gd name="connsiteY8" fmla="*/ 0 h 5089525"/>
              <a:gd name="connsiteX9" fmla="*/ 6094412 w 6094412"/>
              <a:gd name="connsiteY9" fmla="*/ 0 h 5089525"/>
              <a:gd name="connsiteX10" fmla="*/ 6094412 w 6094412"/>
              <a:gd name="connsiteY10" fmla="*/ 5089525 h 5089525"/>
              <a:gd name="connsiteX11" fmla="*/ 2544099 w 6094412"/>
              <a:gd name="connsiteY11" fmla="*/ 5089525 h 5089525"/>
              <a:gd name="connsiteX12" fmla="*/ 1554030 w 6094412"/>
              <a:gd name="connsiteY12" fmla="*/ 4889699 h 5089525"/>
              <a:gd name="connsiteX13" fmla="*/ 1410284 w 6094412"/>
              <a:gd name="connsiteY13" fmla="*/ 4820474 h 5089525"/>
              <a:gd name="connsiteX14" fmla="*/ 1411917 w 6094412"/>
              <a:gd name="connsiteY14" fmla="*/ 4817465 h 5089525"/>
              <a:gd name="connsiteX15" fmla="*/ 1446922 w 6094412"/>
              <a:gd name="connsiteY15" fmla="*/ 4644078 h 5089525"/>
              <a:gd name="connsiteX16" fmla="*/ 1446762 w 6094412"/>
              <a:gd name="connsiteY16" fmla="*/ 4642490 h 5089525"/>
              <a:gd name="connsiteX17" fmla="*/ 1446922 w 6094412"/>
              <a:gd name="connsiteY17" fmla="*/ 4640901 h 5089525"/>
              <a:gd name="connsiteX18" fmla="*/ 1001477 w 6094412"/>
              <a:gd name="connsiteY18" fmla="*/ 4195456 h 5089525"/>
              <a:gd name="connsiteX19" fmla="*/ 752425 w 6094412"/>
              <a:gd name="connsiteY19" fmla="*/ 4271531 h 5089525"/>
              <a:gd name="connsiteX20" fmla="*/ 710425 w 6094412"/>
              <a:gd name="connsiteY20" fmla="*/ 4306185 h 5089525"/>
              <a:gd name="connsiteX21" fmla="*/ 581109 w 6094412"/>
              <a:gd name="connsiteY21" fmla="*/ 4163921 h 5089525"/>
              <a:gd name="connsiteX22" fmla="*/ 0 w 6094412"/>
              <a:gd name="connsiteY22" fmla="*/ 2544762 h 5089525"/>
              <a:gd name="connsiteX23" fmla="*/ 2544099 w 6094412"/>
              <a:gd name="connsiteY23" fmla="*/ 0 h 508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94412" h="5089525">
                <a:moveTo>
                  <a:pt x="2544099" y="0"/>
                </a:moveTo>
                <a:lnTo>
                  <a:pt x="5253885" y="0"/>
                </a:lnTo>
                <a:lnTo>
                  <a:pt x="5236618" y="52473"/>
                </a:lnTo>
                <a:cubicBezTo>
                  <a:pt x="5183664" y="260067"/>
                  <a:pt x="5216840" y="482335"/>
                  <a:pt x="5332045" y="667052"/>
                </a:cubicBezTo>
                <a:cubicBezTo>
                  <a:pt x="5362507" y="715661"/>
                  <a:pt x="5426025" y="730569"/>
                  <a:pt x="5474634" y="700106"/>
                </a:cubicBezTo>
                <a:cubicBezTo>
                  <a:pt x="5522595" y="670292"/>
                  <a:pt x="5537503" y="607424"/>
                  <a:pt x="5508986" y="558814"/>
                </a:cubicBezTo>
                <a:lnTo>
                  <a:pt x="5507690" y="556870"/>
                </a:lnTo>
                <a:cubicBezTo>
                  <a:pt x="5408445" y="397511"/>
                  <a:pt x="5391572" y="200935"/>
                  <a:pt x="5462285" y="27496"/>
                </a:cubicBezTo>
                <a:lnTo>
                  <a:pt x="5475773" y="0"/>
                </a:lnTo>
                <a:lnTo>
                  <a:pt x="6094412" y="0"/>
                </a:lnTo>
                <a:lnTo>
                  <a:pt x="6094412" y="5089525"/>
                </a:lnTo>
                <a:lnTo>
                  <a:pt x="2544099" y="5089525"/>
                </a:lnTo>
                <a:cubicBezTo>
                  <a:pt x="2192957" y="5089525"/>
                  <a:pt x="1858379" y="5018385"/>
                  <a:pt x="1554030" y="4889699"/>
                </a:cubicBezTo>
                <a:lnTo>
                  <a:pt x="1410284" y="4820474"/>
                </a:lnTo>
                <a:lnTo>
                  <a:pt x="1411917" y="4817465"/>
                </a:lnTo>
                <a:cubicBezTo>
                  <a:pt x="1434458" y="4764173"/>
                  <a:pt x="1446922" y="4705581"/>
                  <a:pt x="1446922" y="4644078"/>
                </a:cubicBezTo>
                <a:lnTo>
                  <a:pt x="1446762" y="4642490"/>
                </a:lnTo>
                <a:lnTo>
                  <a:pt x="1446922" y="4640901"/>
                </a:lnTo>
                <a:cubicBezTo>
                  <a:pt x="1446922" y="4394889"/>
                  <a:pt x="1247491" y="4195456"/>
                  <a:pt x="1001477" y="4195456"/>
                </a:cubicBezTo>
                <a:cubicBezTo>
                  <a:pt x="909223" y="4195456"/>
                  <a:pt x="823519" y="4223502"/>
                  <a:pt x="752425" y="4271531"/>
                </a:cubicBezTo>
                <a:lnTo>
                  <a:pt x="710425" y="4306185"/>
                </a:lnTo>
                <a:lnTo>
                  <a:pt x="581109" y="4163921"/>
                </a:lnTo>
                <a:cubicBezTo>
                  <a:pt x="218113" y="3724120"/>
                  <a:pt x="0" y="3160117"/>
                  <a:pt x="0" y="2544762"/>
                </a:cubicBezTo>
                <a:cubicBezTo>
                  <a:pt x="0" y="1139825"/>
                  <a:pt x="1139528" y="0"/>
                  <a:pt x="254409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7" name="Title Placeholder 5">
            <a:extLst>
              <a:ext uri="{FF2B5EF4-FFF2-40B4-BE49-F238E27FC236}">
                <a16:creationId xmlns:a16="http://schemas.microsoft.com/office/drawing/2014/main" id="{400CDCF1-C22A-4D93-BDAB-222DD4D3F25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87375" y="1928283"/>
            <a:ext cx="5159375" cy="180307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709261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Tine-small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AFF544C-339B-804F-A5DD-3C6A7928B88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88" y="885825"/>
            <a:ext cx="6094413" cy="5089525"/>
          </a:xfrm>
          <a:custGeom>
            <a:avLst/>
            <a:gdLst>
              <a:gd name="connsiteX0" fmla="*/ 0 w 6096001"/>
              <a:gd name="connsiteY0" fmla="*/ 0 h 6856412"/>
              <a:gd name="connsiteX1" fmla="*/ 1588 w 6096001"/>
              <a:gd name="connsiteY1" fmla="*/ 0 h 6856412"/>
              <a:gd name="connsiteX2" fmla="*/ 1588 w 6096001"/>
              <a:gd name="connsiteY2" fmla="*/ 884238 h 6856412"/>
              <a:gd name="connsiteX3" fmla="*/ 626533 w 6096001"/>
              <a:gd name="connsiteY3" fmla="*/ 884238 h 6856412"/>
              <a:gd name="connsiteX4" fmla="*/ 711202 w 6096001"/>
              <a:gd name="connsiteY4" fmla="*/ 884238 h 6856412"/>
              <a:gd name="connsiteX5" fmla="*/ 711202 w 6096001"/>
              <a:gd name="connsiteY5" fmla="*/ 1328263 h 6856412"/>
              <a:gd name="connsiteX6" fmla="*/ 1147593 w 6096001"/>
              <a:gd name="connsiteY6" fmla="*/ 972555 h 6856412"/>
              <a:gd name="connsiteX7" fmla="*/ 1156505 w 6096001"/>
              <a:gd name="connsiteY7" fmla="*/ 884238 h 6856412"/>
              <a:gd name="connsiteX8" fmla="*/ 1173469 w 6096001"/>
              <a:gd name="connsiteY8" fmla="*/ 884238 h 6856412"/>
              <a:gd name="connsiteX9" fmla="*/ 3551901 w 6096001"/>
              <a:gd name="connsiteY9" fmla="*/ 884238 h 6856412"/>
              <a:gd name="connsiteX10" fmla="*/ 6096001 w 6096001"/>
              <a:gd name="connsiteY10" fmla="*/ 3429000 h 6856412"/>
              <a:gd name="connsiteX11" fmla="*/ 3551901 w 6096001"/>
              <a:gd name="connsiteY11" fmla="*/ 5973763 h 6856412"/>
              <a:gd name="connsiteX12" fmla="*/ 1588 w 6096001"/>
              <a:gd name="connsiteY12" fmla="*/ 5973763 h 6856412"/>
              <a:gd name="connsiteX13" fmla="*/ 1588 w 6096001"/>
              <a:gd name="connsiteY13" fmla="*/ 6856273 h 6856412"/>
              <a:gd name="connsiteX14" fmla="*/ 1588 w 6096001"/>
              <a:gd name="connsiteY14" fmla="*/ 6856412 h 6856412"/>
              <a:gd name="connsiteX15" fmla="*/ 0 w 6096001"/>
              <a:gd name="connsiteY15" fmla="*/ 6856412 h 6856412"/>
              <a:gd name="connsiteX0" fmla="*/ 0 w 6096001"/>
              <a:gd name="connsiteY0" fmla="*/ 0 h 6856412"/>
              <a:gd name="connsiteX1" fmla="*/ 1588 w 6096001"/>
              <a:gd name="connsiteY1" fmla="*/ 0 h 6856412"/>
              <a:gd name="connsiteX2" fmla="*/ 1588 w 6096001"/>
              <a:gd name="connsiteY2" fmla="*/ 884238 h 6856412"/>
              <a:gd name="connsiteX3" fmla="*/ 626533 w 6096001"/>
              <a:gd name="connsiteY3" fmla="*/ 884238 h 6856412"/>
              <a:gd name="connsiteX4" fmla="*/ 711202 w 6096001"/>
              <a:gd name="connsiteY4" fmla="*/ 884238 h 6856412"/>
              <a:gd name="connsiteX5" fmla="*/ 711202 w 6096001"/>
              <a:gd name="connsiteY5" fmla="*/ 1328263 h 6856412"/>
              <a:gd name="connsiteX6" fmla="*/ 1147593 w 6096001"/>
              <a:gd name="connsiteY6" fmla="*/ 972555 h 6856412"/>
              <a:gd name="connsiteX7" fmla="*/ 1156505 w 6096001"/>
              <a:gd name="connsiteY7" fmla="*/ 884238 h 6856412"/>
              <a:gd name="connsiteX8" fmla="*/ 1173469 w 6096001"/>
              <a:gd name="connsiteY8" fmla="*/ 884238 h 6856412"/>
              <a:gd name="connsiteX9" fmla="*/ 3551901 w 6096001"/>
              <a:gd name="connsiteY9" fmla="*/ 884238 h 6856412"/>
              <a:gd name="connsiteX10" fmla="*/ 6096001 w 6096001"/>
              <a:gd name="connsiteY10" fmla="*/ 3429000 h 6856412"/>
              <a:gd name="connsiteX11" fmla="*/ 3551901 w 6096001"/>
              <a:gd name="connsiteY11" fmla="*/ 5973763 h 6856412"/>
              <a:gd name="connsiteX12" fmla="*/ 1588 w 6096001"/>
              <a:gd name="connsiteY12" fmla="*/ 5973763 h 6856412"/>
              <a:gd name="connsiteX13" fmla="*/ 1588 w 6096001"/>
              <a:gd name="connsiteY13" fmla="*/ 6856273 h 6856412"/>
              <a:gd name="connsiteX14" fmla="*/ 1588 w 6096001"/>
              <a:gd name="connsiteY14" fmla="*/ 6856412 h 6856412"/>
              <a:gd name="connsiteX15" fmla="*/ 0 w 6096001"/>
              <a:gd name="connsiteY15" fmla="*/ 0 h 6856412"/>
              <a:gd name="connsiteX0" fmla="*/ 0 w 6096001"/>
              <a:gd name="connsiteY0" fmla="*/ 0 h 6856273"/>
              <a:gd name="connsiteX1" fmla="*/ 1588 w 6096001"/>
              <a:gd name="connsiteY1" fmla="*/ 0 h 6856273"/>
              <a:gd name="connsiteX2" fmla="*/ 1588 w 6096001"/>
              <a:gd name="connsiteY2" fmla="*/ 884238 h 6856273"/>
              <a:gd name="connsiteX3" fmla="*/ 626533 w 6096001"/>
              <a:gd name="connsiteY3" fmla="*/ 884238 h 6856273"/>
              <a:gd name="connsiteX4" fmla="*/ 711202 w 6096001"/>
              <a:gd name="connsiteY4" fmla="*/ 884238 h 6856273"/>
              <a:gd name="connsiteX5" fmla="*/ 711202 w 6096001"/>
              <a:gd name="connsiteY5" fmla="*/ 1328263 h 6856273"/>
              <a:gd name="connsiteX6" fmla="*/ 1147593 w 6096001"/>
              <a:gd name="connsiteY6" fmla="*/ 972555 h 6856273"/>
              <a:gd name="connsiteX7" fmla="*/ 1156505 w 6096001"/>
              <a:gd name="connsiteY7" fmla="*/ 884238 h 6856273"/>
              <a:gd name="connsiteX8" fmla="*/ 1173469 w 6096001"/>
              <a:gd name="connsiteY8" fmla="*/ 884238 h 6856273"/>
              <a:gd name="connsiteX9" fmla="*/ 3551901 w 6096001"/>
              <a:gd name="connsiteY9" fmla="*/ 884238 h 6856273"/>
              <a:gd name="connsiteX10" fmla="*/ 6096001 w 6096001"/>
              <a:gd name="connsiteY10" fmla="*/ 3429000 h 6856273"/>
              <a:gd name="connsiteX11" fmla="*/ 3551901 w 6096001"/>
              <a:gd name="connsiteY11" fmla="*/ 5973763 h 6856273"/>
              <a:gd name="connsiteX12" fmla="*/ 1588 w 6096001"/>
              <a:gd name="connsiteY12" fmla="*/ 5973763 h 6856273"/>
              <a:gd name="connsiteX13" fmla="*/ 1588 w 6096001"/>
              <a:gd name="connsiteY13" fmla="*/ 6856273 h 6856273"/>
              <a:gd name="connsiteX14" fmla="*/ 0 w 6096001"/>
              <a:gd name="connsiteY14" fmla="*/ 0 h 6856273"/>
              <a:gd name="connsiteX0" fmla="*/ 0 w 6096001"/>
              <a:gd name="connsiteY0" fmla="*/ 0 h 5973763"/>
              <a:gd name="connsiteX1" fmla="*/ 1588 w 6096001"/>
              <a:gd name="connsiteY1" fmla="*/ 0 h 5973763"/>
              <a:gd name="connsiteX2" fmla="*/ 1588 w 6096001"/>
              <a:gd name="connsiteY2" fmla="*/ 884238 h 5973763"/>
              <a:gd name="connsiteX3" fmla="*/ 626533 w 6096001"/>
              <a:gd name="connsiteY3" fmla="*/ 884238 h 5973763"/>
              <a:gd name="connsiteX4" fmla="*/ 711202 w 6096001"/>
              <a:gd name="connsiteY4" fmla="*/ 884238 h 5973763"/>
              <a:gd name="connsiteX5" fmla="*/ 711202 w 6096001"/>
              <a:gd name="connsiteY5" fmla="*/ 1328263 h 5973763"/>
              <a:gd name="connsiteX6" fmla="*/ 1147593 w 6096001"/>
              <a:gd name="connsiteY6" fmla="*/ 972555 h 5973763"/>
              <a:gd name="connsiteX7" fmla="*/ 1156505 w 6096001"/>
              <a:gd name="connsiteY7" fmla="*/ 884238 h 5973763"/>
              <a:gd name="connsiteX8" fmla="*/ 1173469 w 6096001"/>
              <a:gd name="connsiteY8" fmla="*/ 884238 h 5973763"/>
              <a:gd name="connsiteX9" fmla="*/ 3551901 w 6096001"/>
              <a:gd name="connsiteY9" fmla="*/ 884238 h 5973763"/>
              <a:gd name="connsiteX10" fmla="*/ 6096001 w 6096001"/>
              <a:gd name="connsiteY10" fmla="*/ 3429000 h 5973763"/>
              <a:gd name="connsiteX11" fmla="*/ 3551901 w 6096001"/>
              <a:gd name="connsiteY11" fmla="*/ 5973763 h 5973763"/>
              <a:gd name="connsiteX12" fmla="*/ 1588 w 6096001"/>
              <a:gd name="connsiteY12" fmla="*/ 5973763 h 5973763"/>
              <a:gd name="connsiteX13" fmla="*/ 0 w 6096001"/>
              <a:gd name="connsiteY13" fmla="*/ 0 h 5973763"/>
              <a:gd name="connsiteX0" fmla="*/ 262986 w 6357399"/>
              <a:gd name="connsiteY0" fmla="*/ 5973763 h 6416263"/>
              <a:gd name="connsiteX1" fmla="*/ 262986 w 6357399"/>
              <a:gd name="connsiteY1" fmla="*/ 0 h 6416263"/>
              <a:gd name="connsiteX2" fmla="*/ 262986 w 6357399"/>
              <a:gd name="connsiteY2" fmla="*/ 884238 h 6416263"/>
              <a:gd name="connsiteX3" fmla="*/ 887931 w 6357399"/>
              <a:gd name="connsiteY3" fmla="*/ 884238 h 6416263"/>
              <a:gd name="connsiteX4" fmla="*/ 972600 w 6357399"/>
              <a:gd name="connsiteY4" fmla="*/ 884238 h 6416263"/>
              <a:gd name="connsiteX5" fmla="*/ 972600 w 6357399"/>
              <a:gd name="connsiteY5" fmla="*/ 1328263 h 6416263"/>
              <a:gd name="connsiteX6" fmla="*/ 1408991 w 6357399"/>
              <a:gd name="connsiteY6" fmla="*/ 972555 h 6416263"/>
              <a:gd name="connsiteX7" fmla="*/ 1417903 w 6357399"/>
              <a:gd name="connsiteY7" fmla="*/ 884238 h 6416263"/>
              <a:gd name="connsiteX8" fmla="*/ 1434867 w 6357399"/>
              <a:gd name="connsiteY8" fmla="*/ 884238 h 6416263"/>
              <a:gd name="connsiteX9" fmla="*/ 3813299 w 6357399"/>
              <a:gd name="connsiteY9" fmla="*/ 884238 h 6416263"/>
              <a:gd name="connsiteX10" fmla="*/ 6357399 w 6357399"/>
              <a:gd name="connsiteY10" fmla="*/ 3429000 h 6416263"/>
              <a:gd name="connsiteX11" fmla="*/ 3813299 w 6357399"/>
              <a:gd name="connsiteY11" fmla="*/ 5973763 h 6416263"/>
              <a:gd name="connsiteX12" fmla="*/ 262986 w 6357399"/>
              <a:gd name="connsiteY12" fmla="*/ 5973763 h 6416263"/>
              <a:gd name="connsiteX0" fmla="*/ 287699 w 6382112"/>
              <a:gd name="connsiteY0" fmla="*/ 5466527 h 5909027"/>
              <a:gd name="connsiteX1" fmla="*/ 287699 w 6382112"/>
              <a:gd name="connsiteY1" fmla="*/ 377002 h 5909027"/>
              <a:gd name="connsiteX2" fmla="*/ 912644 w 6382112"/>
              <a:gd name="connsiteY2" fmla="*/ 377002 h 5909027"/>
              <a:gd name="connsiteX3" fmla="*/ 997313 w 6382112"/>
              <a:gd name="connsiteY3" fmla="*/ 377002 h 5909027"/>
              <a:gd name="connsiteX4" fmla="*/ 997313 w 6382112"/>
              <a:gd name="connsiteY4" fmla="*/ 821027 h 5909027"/>
              <a:gd name="connsiteX5" fmla="*/ 1433704 w 6382112"/>
              <a:gd name="connsiteY5" fmla="*/ 465319 h 5909027"/>
              <a:gd name="connsiteX6" fmla="*/ 1442616 w 6382112"/>
              <a:gd name="connsiteY6" fmla="*/ 377002 h 5909027"/>
              <a:gd name="connsiteX7" fmla="*/ 1459580 w 6382112"/>
              <a:gd name="connsiteY7" fmla="*/ 377002 h 5909027"/>
              <a:gd name="connsiteX8" fmla="*/ 3838012 w 6382112"/>
              <a:gd name="connsiteY8" fmla="*/ 377002 h 5909027"/>
              <a:gd name="connsiteX9" fmla="*/ 6382112 w 6382112"/>
              <a:gd name="connsiteY9" fmla="*/ 2921764 h 5909027"/>
              <a:gd name="connsiteX10" fmla="*/ 3838012 w 6382112"/>
              <a:gd name="connsiteY10" fmla="*/ 5466527 h 5909027"/>
              <a:gd name="connsiteX11" fmla="*/ 287699 w 6382112"/>
              <a:gd name="connsiteY11" fmla="*/ 5466527 h 5909027"/>
              <a:gd name="connsiteX0" fmla="*/ 262987 w 6357400"/>
              <a:gd name="connsiteY0" fmla="*/ 5466527 h 5909027"/>
              <a:gd name="connsiteX1" fmla="*/ 262987 w 6357400"/>
              <a:gd name="connsiteY1" fmla="*/ 377002 h 5909027"/>
              <a:gd name="connsiteX2" fmla="*/ 887932 w 6357400"/>
              <a:gd name="connsiteY2" fmla="*/ 377002 h 5909027"/>
              <a:gd name="connsiteX3" fmla="*/ 972601 w 6357400"/>
              <a:gd name="connsiteY3" fmla="*/ 377002 h 5909027"/>
              <a:gd name="connsiteX4" fmla="*/ 972601 w 6357400"/>
              <a:gd name="connsiteY4" fmla="*/ 821027 h 5909027"/>
              <a:gd name="connsiteX5" fmla="*/ 1408992 w 6357400"/>
              <a:gd name="connsiteY5" fmla="*/ 465319 h 5909027"/>
              <a:gd name="connsiteX6" fmla="*/ 1417904 w 6357400"/>
              <a:gd name="connsiteY6" fmla="*/ 377002 h 5909027"/>
              <a:gd name="connsiteX7" fmla="*/ 1434868 w 6357400"/>
              <a:gd name="connsiteY7" fmla="*/ 377002 h 5909027"/>
              <a:gd name="connsiteX8" fmla="*/ 3813300 w 6357400"/>
              <a:gd name="connsiteY8" fmla="*/ 377002 h 5909027"/>
              <a:gd name="connsiteX9" fmla="*/ 6357400 w 6357400"/>
              <a:gd name="connsiteY9" fmla="*/ 2921764 h 5909027"/>
              <a:gd name="connsiteX10" fmla="*/ 3813300 w 6357400"/>
              <a:gd name="connsiteY10" fmla="*/ 5466527 h 5909027"/>
              <a:gd name="connsiteX11" fmla="*/ 262987 w 6357400"/>
              <a:gd name="connsiteY11" fmla="*/ 5466527 h 5909027"/>
              <a:gd name="connsiteX0" fmla="*/ 262987 w 6357400"/>
              <a:gd name="connsiteY0" fmla="*/ 5466527 h 5909027"/>
              <a:gd name="connsiteX1" fmla="*/ 262987 w 6357400"/>
              <a:gd name="connsiteY1" fmla="*/ 377002 h 5909027"/>
              <a:gd name="connsiteX2" fmla="*/ 887932 w 6357400"/>
              <a:gd name="connsiteY2" fmla="*/ 377002 h 5909027"/>
              <a:gd name="connsiteX3" fmla="*/ 972601 w 6357400"/>
              <a:gd name="connsiteY3" fmla="*/ 377002 h 5909027"/>
              <a:gd name="connsiteX4" fmla="*/ 972601 w 6357400"/>
              <a:gd name="connsiteY4" fmla="*/ 821027 h 5909027"/>
              <a:gd name="connsiteX5" fmla="*/ 1408992 w 6357400"/>
              <a:gd name="connsiteY5" fmla="*/ 465319 h 5909027"/>
              <a:gd name="connsiteX6" fmla="*/ 1417904 w 6357400"/>
              <a:gd name="connsiteY6" fmla="*/ 377002 h 5909027"/>
              <a:gd name="connsiteX7" fmla="*/ 1434868 w 6357400"/>
              <a:gd name="connsiteY7" fmla="*/ 377002 h 5909027"/>
              <a:gd name="connsiteX8" fmla="*/ 3813300 w 6357400"/>
              <a:gd name="connsiteY8" fmla="*/ 377002 h 5909027"/>
              <a:gd name="connsiteX9" fmla="*/ 6357400 w 6357400"/>
              <a:gd name="connsiteY9" fmla="*/ 2921764 h 5909027"/>
              <a:gd name="connsiteX10" fmla="*/ 3813300 w 6357400"/>
              <a:gd name="connsiteY10" fmla="*/ 5466527 h 5909027"/>
              <a:gd name="connsiteX11" fmla="*/ 262987 w 6357400"/>
              <a:gd name="connsiteY11" fmla="*/ 5466527 h 5909027"/>
              <a:gd name="connsiteX0" fmla="*/ 262987 w 6357400"/>
              <a:gd name="connsiteY0" fmla="*/ 5466527 h 5466527"/>
              <a:gd name="connsiteX1" fmla="*/ 262987 w 6357400"/>
              <a:gd name="connsiteY1" fmla="*/ 377002 h 5466527"/>
              <a:gd name="connsiteX2" fmla="*/ 887932 w 6357400"/>
              <a:gd name="connsiteY2" fmla="*/ 377002 h 5466527"/>
              <a:gd name="connsiteX3" fmla="*/ 972601 w 6357400"/>
              <a:gd name="connsiteY3" fmla="*/ 377002 h 5466527"/>
              <a:gd name="connsiteX4" fmla="*/ 972601 w 6357400"/>
              <a:gd name="connsiteY4" fmla="*/ 821027 h 5466527"/>
              <a:gd name="connsiteX5" fmla="*/ 1408992 w 6357400"/>
              <a:gd name="connsiteY5" fmla="*/ 465319 h 5466527"/>
              <a:gd name="connsiteX6" fmla="*/ 1417904 w 6357400"/>
              <a:gd name="connsiteY6" fmla="*/ 377002 h 5466527"/>
              <a:gd name="connsiteX7" fmla="*/ 1434868 w 6357400"/>
              <a:gd name="connsiteY7" fmla="*/ 377002 h 5466527"/>
              <a:gd name="connsiteX8" fmla="*/ 3813300 w 6357400"/>
              <a:gd name="connsiteY8" fmla="*/ 377002 h 5466527"/>
              <a:gd name="connsiteX9" fmla="*/ 6357400 w 6357400"/>
              <a:gd name="connsiteY9" fmla="*/ 2921764 h 5466527"/>
              <a:gd name="connsiteX10" fmla="*/ 3813300 w 6357400"/>
              <a:gd name="connsiteY10" fmla="*/ 5466527 h 5466527"/>
              <a:gd name="connsiteX11" fmla="*/ 262987 w 6357400"/>
              <a:gd name="connsiteY11" fmla="*/ 5466527 h 5466527"/>
              <a:gd name="connsiteX0" fmla="*/ 0 w 6094413"/>
              <a:gd name="connsiteY0" fmla="*/ 5466527 h 5466527"/>
              <a:gd name="connsiteX1" fmla="*/ 0 w 6094413"/>
              <a:gd name="connsiteY1" fmla="*/ 377002 h 5466527"/>
              <a:gd name="connsiteX2" fmla="*/ 624945 w 6094413"/>
              <a:gd name="connsiteY2" fmla="*/ 377002 h 5466527"/>
              <a:gd name="connsiteX3" fmla="*/ 709614 w 6094413"/>
              <a:gd name="connsiteY3" fmla="*/ 377002 h 5466527"/>
              <a:gd name="connsiteX4" fmla="*/ 709614 w 6094413"/>
              <a:gd name="connsiteY4" fmla="*/ 821027 h 5466527"/>
              <a:gd name="connsiteX5" fmla="*/ 1146005 w 6094413"/>
              <a:gd name="connsiteY5" fmla="*/ 465319 h 5466527"/>
              <a:gd name="connsiteX6" fmla="*/ 1154917 w 6094413"/>
              <a:gd name="connsiteY6" fmla="*/ 377002 h 5466527"/>
              <a:gd name="connsiteX7" fmla="*/ 1171881 w 6094413"/>
              <a:gd name="connsiteY7" fmla="*/ 377002 h 5466527"/>
              <a:gd name="connsiteX8" fmla="*/ 3550313 w 6094413"/>
              <a:gd name="connsiteY8" fmla="*/ 377002 h 5466527"/>
              <a:gd name="connsiteX9" fmla="*/ 6094413 w 6094413"/>
              <a:gd name="connsiteY9" fmla="*/ 2921764 h 5466527"/>
              <a:gd name="connsiteX10" fmla="*/ 3550313 w 6094413"/>
              <a:gd name="connsiteY10" fmla="*/ 5466527 h 5466527"/>
              <a:gd name="connsiteX11" fmla="*/ 0 w 6094413"/>
              <a:gd name="connsiteY11" fmla="*/ 5466527 h 5466527"/>
              <a:gd name="connsiteX0" fmla="*/ 0 w 6094413"/>
              <a:gd name="connsiteY0" fmla="*/ 5089525 h 5089525"/>
              <a:gd name="connsiteX1" fmla="*/ 0 w 6094413"/>
              <a:gd name="connsiteY1" fmla="*/ 0 h 5089525"/>
              <a:gd name="connsiteX2" fmla="*/ 624945 w 6094413"/>
              <a:gd name="connsiteY2" fmla="*/ 0 h 5089525"/>
              <a:gd name="connsiteX3" fmla="*/ 709614 w 6094413"/>
              <a:gd name="connsiteY3" fmla="*/ 0 h 5089525"/>
              <a:gd name="connsiteX4" fmla="*/ 709614 w 6094413"/>
              <a:gd name="connsiteY4" fmla="*/ 444025 h 5089525"/>
              <a:gd name="connsiteX5" fmla="*/ 1146005 w 6094413"/>
              <a:gd name="connsiteY5" fmla="*/ 88317 h 5089525"/>
              <a:gd name="connsiteX6" fmla="*/ 1154917 w 6094413"/>
              <a:gd name="connsiteY6" fmla="*/ 0 h 5089525"/>
              <a:gd name="connsiteX7" fmla="*/ 1171881 w 6094413"/>
              <a:gd name="connsiteY7" fmla="*/ 0 h 5089525"/>
              <a:gd name="connsiteX8" fmla="*/ 3550313 w 6094413"/>
              <a:gd name="connsiteY8" fmla="*/ 0 h 5089525"/>
              <a:gd name="connsiteX9" fmla="*/ 6094413 w 6094413"/>
              <a:gd name="connsiteY9" fmla="*/ 2544762 h 5089525"/>
              <a:gd name="connsiteX10" fmla="*/ 3550313 w 6094413"/>
              <a:gd name="connsiteY10" fmla="*/ 5089525 h 5089525"/>
              <a:gd name="connsiteX11" fmla="*/ 0 w 6094413"/>
              <a:gd name="connsiteY11" fmla="*/ 5089525 h 508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094413" h="5089525">
                <a:moveTo>
                  <a:pt x="0" y="5089525"/>
                </a:moveTo>
                <a:cubicBezTo>
                  <a:pt x="393" y="4705966"/>
                  <a:pt x="0" y="2544762"/>
                  <a:pt x="0" y="0"/>
                </a:cubicBezTo>
                <a:cubicBezTo>
                  <a:pt x="164118" y="6185"/>
                  <a:pt x="416630" y="0"/>
                  <a:pt x="624945" y="0"/>
                </a:cubicBezTo>
                <a:lnTo>
                  <a:pt x="709614" y="0"/>
                </a:lnTo>
                <a:lnTo>
                  <a:pt x="709614" y="444025"/>
                </a:lnTo>
                <a:cubicBezTo>
                  <a:pt x="924765" y="444025"/>
                  <a:pt x="1104446" y="291238"/>
                  <a:pt x="1146005" y="88317"/>
                </a:cubicBezTo>
                <a:lnTo>
                  <a:pt x="1154917" y="0"/>
                </a:lnTo>
                <a:lnTo>
                  <a:pt x="1171881" y="0"/>
                </a:lnTo>
                <a:lnTo>
                  <a:pt x="3550313" y="0"/>
                </a:lnTo>
                <a:cubicBezTo>
                  <a:pt x="4954885" y="0"/>
                  <a:pt x="6094413" y="1139825"/>
                  <a:pt x="6094413" y="2544762"/>
                </a:cubicBezTo>
                <a:cubicBezTo>
                  <a:pt x="6094413" y="3951287"/>
                  <a:pt x="4954885" y="5089525"/>
                  <a:pt x="3550313" y="5089525"/>
                </a:cubicBezTo>
                <a:lnTo>
                  <a:pt x="0" y="508952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Graphic 11">
            <a:extLst>
              <a:ext uri="{FF2B5EF4-FFF2-40B4-BE49-F238E27FC236}">
                <a16:creationId xmlns:a16="http://schemas.microsoft.com/office/drawing/2014/main" id="{4F0DF481-E7D4-E642-A674-1C6B555D2BDE}"/>
              </a:ext>
            </a:extLst>
          </p:cNvPr>
          <p:cNvSpPr>
            <a:spLocks noChangeAspect="1"/>
          </p:cNvSpPr>
          <p:nvPr userDrawn="1"/>
        </p:nvSpPr>
        <p:spPr>
          <a:xfrm>
            <a:off x="4517522" y="5078417"/>
            <a:ext cx="890890" cy="890890"/>
          </a:xfrm>
          <a:custGeom>
            <a:avLst/>
            <a:gdLst>
              <a:gd name="connsiteX0" fmla="*/ 664854 w 664854"/>
              <a:gd name="connsiteY0" fmla="*/ 332427 h 664854"/>
              <a:gd name="connsiteX1" fmla="*/ 332427 w 664854"/>
              <a:gd name="connsiteY1" fmla="*/ 664854 h 664854"/>
              <a:gd name="connsiteX2" fmla="*/ 0 w 664854"/>
              <a:gd name="connsiteY2" fmla="*/ 332427 h 664854"/>
              <a:gd name="connsiteX3" fmla="*/ 332427 w 664854"/>
              <a:gd name="connsiteY3" fmla="*/ 0 h 664854"/>
              <a:gd name="connsiteX4" fmla="*/ 664854 w 664854"/>
              <a:gd name="connsiteY4" fmla="*/ 332427 h 66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854" h="664854">
                <a:moveTo>
                  <a:pt x="664854" y="332427"/>
                </a:moveTo>
                <a:cubicBezTo>
                  <a:pt x="664854" y="516021"/>
                  <a:pt x="516022" y="664854"/>
                  <a:pt x="332427" y="664854"/>
                </a:cubicBezTo>
                <a:cubicBezTo>
                  <a:pt x="148833" y="664854"/>
                  <a:pt x="0" y="516021"/>
                  <a:pt x="0" y="332427"/>
                </a:cubicBezTo>
                <a:cubicBezTo>
                  <a:pt x="0" y="148833"/>
                  <a:pt x="148833" y="0"/>
                  <a:pt x="332427" y="0"/>
                </a:cubicBezTo>
                <a:cubicBezTo>
                  <a:pt x="516022" y="0"/>
                  <a:pt x="664854" y="148833"/>
                  <a:pt x="664854" y="332427"/>
                </a:cubicBezTo>
                <a:close/>
              </a:path>
            </a:pathLst>
          </a:custGeom>
          <a:solidFill>
            <a:schemeClr val="accent5"/>
          </a:solidFill>
          <a:ln w="1270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endParaRPr lang="en-US" b="1" dirty="0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4" name="Graphic 7">
            <a:extLst>
              <a:ext uri="{FF2B5EF4-FFF2-40B4-BE49-F238E27FC236}">
                <a16:creationId xmlns:a16="http://schemas.microsoft.com/office/drawing/2014/main" id="{AFEF5B2F-3EB8-CD49-9EF7-BB37F11C7727}"/>
              </a:ext>
            </a:extLst>
          </p:cNvPr>
          <p:cNvSpPr>
            <a:spLocks noChangeAspect="1"/>
          </p:cNvSpPr>
          <p:nvPr userDrawn="1"/>
        </p:nvSpPr>
        <p:spPr>
          <a:xfrm>
            <a:off x="711202" y="438961"/>
            <a:ext cx="445446" cy="890890"/>
          </a:xfrm>
          <a:custGeom>
            <a:avLst/>
            <a:gdLst>
              <a:gd name="connsiteX0" fmla="*/ 0 w 505974"/>
              <a:gd name="connsiteY0" fmla="*/ 1011948 h 1011948"/>
              <a:gd name="connsiteX1" fmla="*/ 505974 w 505974"/>
              <a:gd name="connsiteY1" fmla="*/ 505974 h 1011948"/>
              <a:gd name="connsiteX2" fmla="*/ 0 w 505974"/>
              <a:gd name="connsiteY2" fmla="*/ 0 h 1011948"/>
              <a:gd name="connsiteX3" fmla="*/ 0 w 505974"/>
              <a:gd name="connsiteY3" fmla="*/ 1011948 h 101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974" h="1011948">
                <a:moveTo>
                  <a:pt x="0" y="1011948"/>
                </a:moveTo>
                <a:cubicBezTo>
                  <a:pt x="279298" y="1011948"/>
                  <a:pt x="505974" y="785272"/>
                  <a:pt x="505974" y="505974"/>
                </a:cubicBezTo>
                <a:cubicBezTo>
                  <a:pt x="505974" y="226676"/>
                  <a:pt x="279298" y="0"/>
                  <a:pt x="0" y="0"/>
                </a:cubicBezTo>
                <a:lnTo>
                  <a:pt x="0" y="1011948"/>
                </a:lnTo>
                <a:close/>
              </a:path>
            </a:pathLst>
          </a:cu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17" name="Title Placeholder 5">
            <a:extLst>
              <a:ext uri="{FF2B5EF4-FFF2-40B4-BE49-F238E27FC236}">
                <a16:creationId xmlns:a16="http://schemas.microsoft.com/office/drawing/2014/main" id="{3CAD06EF-B93E-42B5-A734-D86DB63A203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683376" y="1928283"/>
            <a:ext cx="4916488" cy="180307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986609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tine-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A150D-2F19-D648-B6A3-912D4BD58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2627524"/>
            <a:ext cx="3117055" cy="1602954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3C78A611-6BAF-5C4C-BBAE-C9DBC662789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85468" y="685800"/>
            <a:ext cx="3421066" cy="5435601"/>
          </a:xfrm>
          <a:custGeom>
            <a:avLst/>
            <a:gdLst>
              <a:gd name="connsiteX0" fmla="*/ 1710533 w 3421066"/>
              <a:gd name="connsiteY0" fmla="*/ 0 h 5435601"/>
              <a:gd name="connsiteX1" fmla="*/ 3421066 w 3421066"/>
              <a:gd name="connsiteY1" fmla="*/ 1710533 h 5435601"/>
              <a:gd name="connsiteX2" fmla="*/ 3421065 w 3421066"/>
              <a:gd name="connsiteY2" fmla="*/ 3725068 h 5435601"/>
              <a:gd name="connsiteX3" fmla="*/ 3214613 w 3421066"/>
              <a:gd name="connsiteY3" fmla="*/ 4540410 h 5435601"/>
              <a:gd name="connsiteX4" fmla="*/ 3180387 w 3421066"/>
              <a:gd name="connsiteY4" fmla="*/ 4596748 h 5435601"/>
              <a:gd name="connsiteX5" fmla="*/ 3149009 w 3421066"/>
              <a:gd name="connsiteY5" fmla="*/ 4579717 h 5435601"/>
              <a:gd name="connsiteX6" fmla="*/ 2975621 w 3421066"/>
              <a:gd name="connsiteY6" fmla="*/ 4544711 h 5435601"/>
              <a:gd name="connsiteX7" fmla="*/ 2530176 w 3421066"/>
              <a:gd name="connsiteY7" fmla="*/ 4990156 h 5435601"/>
              <a:gd name="connsiteX8" fmla="*/ 2565182 w 3421066"/>
              <a:gd name="connsiteY8" fmla="*/ 5163543 h 5435601"/>
              <a:gd name="connsiteX9" fmla="*/ 2582213 w 3421066"/>
              <a:gd name="connsiteY9" fmla="*/ 5194922 h 5435601"/>
              <a:gd name="connsiteX10" fmla="*/ 2525874 w 3421066"/>
              <a:gd name="connsiteY10" fmla="*/ 5229149 h 5435601"/>
              <a:gd name="connsiteX11" fmla="*/ 1710532 w 3421066"/>
              <a:gd name="connsiteY11" fmla="*/ 5435601 h 5435601"/>
              <a:gd name="connsiteX12" fmla="*/ 1710533 w 3421066"/>
              <a:gd name="connsiteY12" fmla="*/ 5435600 h 5435601"/>
              <a:gd name="connsiteX13" fmla="*/ 0 w 3421066"/>
              <a:gd name="connsiteY13" fmla="*/ 3725067 h 5435601"/>
              <a:gd name="connsiteX14" fmla="*/ 0 w 3421066"/>
              <a:gd name="connsiteY14" fmla="*/ 1710533 h 5435601"/>
              <a:gd name="connsiteX15" fmla="*/ 1710533 w 3421066"/>
              <a:gd name="connsiteY15" fmla="*/ 0 h 5435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421066" h="5435601">
                <a:moveTo>
                  <a:pt x="1710533" y="0"/>
                </a:moveTo>
                <a:cubicBezTo>
                  <a:pt x="2655234" y="0"/>
                  <a:pt x="3421066" y="765832"/>
                  <a:pt x="3421066" y="1710533"/>
                </a:cubicBezTo>
                <a:cubicBezTo>
                  <a:pt x="3421066" y="2382045"/>
                  <a:pt x="3421065" y="3053556"/>
                  <a:pt x="3421065" y="3725068"/>
                </a:cubicBezTo>
                <a:cubicBezTo>
                  <a:pt x="3421065" y="4020287"/>
                  <a:pt x="3346277" y="4298039"/>
                  <a:pt x="3214613" y="4540410"/>
                </a:cubicBezTo>
                <a:lnTo>
                  <a:pt x="3180387" y="4596748"/>
                </a:lnTo>
                <a:lnTo>
                  <a:pt x="3149009" y="4579717"/>
                </a:lnTo>
                <a:cubicBezTo>
                  <a:pt x="3095717" y="4557176"/>
                  <a:pt x="3037125" y="4544711"/>
                  <a:pt x="2975621" y="4544711"/>
                </a:cubicBezTo>
                <a:cubicBezTo>
                  <a:pt x="2729609" y="4544711"/>
                  <a:pt x="2530176" y="4744144"/>
                  <a:pt x="2530176" y="4990156"/>
                </a:cubicBezTo>
                <a:cubicBezTo>
                  <a:pt x="2530176" y="5051659"/>
                  <a:pt x="2542641" y="5110251"/>
                  <a:pt x="2565182" y="5163543"/>
                </a:cubicBezTo>
                <a:lnTo>
                  <a:pt x="2582213" y="5194922"/>
                </a:lnTo>
                <a:lnTo>
                  <a:pt x="2525874" y="5229149"/>
                </a:lnTo>
                <a:cubicBezTo>
                  <a:pt x="2283503" y="5360813"/>
                  <a:pt x="2005751" y="5435601"/>
                  <a:pt x="1710532" y="5435601"/>
                </a:cubicBezTo>
                <a:lnTo>
                  <a:pt x="1710533" y="5435600"/>
                </a:lnTo>
                <a:cubicBezTo>
                  <a:pt x="765832" y="5435600"/>
                  <a:pt x="0" y="4669768"/>
                  <a:pt x="0" y="3725067"/>
                </a:cubicBezTo>
                <a:lnTo>
                  <a:pt x="0" y="1710533"/>
                </a:lnTo>
                <a:cubicBezTo>
                  <a:pt x="0" y="765832"/>
                  <a:pt x="765832" y="0"/>
                  <a:pt x="171053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9BCA9729-3A5A-F640-83F3-29D06259A9A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07401" y="1909482"/>
            <a:ext cx="3192462" cy="3039036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537620" indent="-152396">
              <a:buClr>
                <a:schemeClr val="tx1"/>
              </a:buClr>
              <a:buSzPct val="60000"/>
              <a:buFont typeface="Arial"/>
              <a:buChar char="•"/>
              <a:defRPr sz="22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690016" indent="-152396"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842412" indent="-152396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Graphic 11">
            <a:extLst>
              <a:ext uri="{FF2B5EF4-FFF2-40B4-BE49-F238E27FC236}">
                <a16:creationId xmlns:a16="http://schemas.microsoft.com/office/drawing/2014/main" id="{AC670E8E-D6F7-9D44-93EC-5635B17B419B}"/>
              </a:ext>
            </a:extLst>
          </p:cNvPr>
          <p:cNvSpPr>
            <a:spLocks noChangeAspect="1"/>
          </p:cNvSpPr>
          <p:nvPr userDrawn="1"/>
        </p:nvSpPr>
        <p:spPr>
          <a:xfrm>
            <a:off x="6915644" y="5230511"/>
            <a:ext cx="890890" cy="890890"/>
          </a:xfrm>
          <a:custGeom>
            <a:avLst/>
            <a:gdLst>
              <a:gd name="connsiteX0" fmla="*/ 664854 w 664854"/>
              <a:gd name="connsiteY0" fmla="*/ 332427 h 664854"/>
              <a:gd name="connsiteX1" fmla="*/ 332427 w 664854"/>
              <a:gd name="connsiteY1" fmla="*/ 664854 h 664854"/>
              <a:gd name="connsiteX2" fmla="*/ 0 w 664854"/>
              <a:gd name="connsiteY2" fmla="*/ 332427 h 664854"/>
              <a:gd name="connsiteX3" fmla="*/ 332427 w 664854"/>
              <a:gd name="connsiteY3" fmla="*/ 0 h 664854"/>
              <a:gd name="connsiteX4" fmla="*/ 664854 w 664854"/>
              <a:gd name="connsiteY4" fmla="*/ 332427 h 66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854" h="664854">
                <a:moveTo>
                  <a:pt x="664854" y="332427"/>
                </a:moveTo>
                <a:cubicBezTo>
                  <a:pt x="664854" y="516021"/>
                  <a:pt x="516022" y="664854"/>
                  <a:pt x="332427" y="664854"/>
                </a:cubicBezTo>
                <a:cubicBezTo>
                  <a:pt x="148833" y="664854"/>
                  <a:pt x="0" y="516021"/>
                  <a:pt x="0" y="332427"/>
                </a:cubicBezTo>
                <a:cubicBezTo>
                  <a:pt x="0" y="148833"/>
                  <a:pt x="148833" y="0"/>
                  <a:pt x="332427" y="0"/>
                </a:cubicBezTo>
                <a:cubicBezTo>
                  <a:pt x="516022" y="0"/>
                  <a:pt x="664854" y="148833"/>
                  <a:pt x="664854" y="332427"/>
                </a:cubicBezTo>
                <a:close/>
              </a:path>
            </a:pathLst>
          </a:custGeom>
          <a:solidFill>
            <a:schemeClr val="accent2"/>
          </a:solidFill>
          <a:ln w="12700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US" b="1" dirty="0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517CBA01-3306-BF40-8B9A-92A271D9270F}"/>
              </a:ext>
            </a:extLst>
          </p:cNvPr>
          <p:cNvSpPr>
            <a:spLocks noChangeAspect="1"/>
          </p:cNvSpPr>
          <p:nvPr userDrawn="1"/>
        </p:nvSpPr>
        <p:spPr>
          <a:xfrm>
            <a:off x="4385468" y="685800"/>
            <a:ext cx="890890" cy="890890"/>
          </a:xfrm>
          <a:custGeom>
            <a:avLst/>
            <a:gdLst>
              <a:gd name="connsiteX0" fmla="*/ 664854 w 664854"/>
              <a:gd name="connsiteY0" fmla="*/ 332427 h 664854"/>
              <a:gd name="connsiteX1" fmla="*/ 332427 w 664854"/>
              <a:gd name="connsiteY1" fmla="*/ 664854 h 664854"/>
              <a:gd name="connsiteX2" fmla="*/ 0 w 664854"/>
              <a:gd name="connsiteY2" fmla="*/ 332427 h 664854"/>
              <a:gd name="connsiteX3" fmla="*/ 332427 w 664854"/>
              <a:gd name="connsiteY3" fmla="*/ 0 h 664854"/>
              <a:gd name="connsiteX4" fmla="*/ 664854 w 664854"/>
              <a:gd name="connsiteY4" fmla="*/ 332427 h 66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854" h="664854">
                <a:moveTo>
                  <a:pt x="664854" y="332427"/>
                </a:moveTo>
                <a:cubicBezTo>
                  <a:pt x="664854" y="516021"/>
                  <a:pt x="516022" y="664854"/>
                  <a:pt x="332427" y="664854"/>
                </a:cubicBezTo>
                <a:cubicBezTo>
                  <a:pt x="148833" y="664854"/>
                  <a:pt x="0" y="516021"/>
                  <a:pt x="0" y="332427"/>
                </a:cubicBezTo>
                <a:cubicBezTo>
                  <a:pt x="0" y="148833"/>
                  <a:pt x="148833" y="0"/>
                  <a:pt x="332427" y="0"/>
                </a:cubicBezTo>
                <a:cubicBezTo>
                  <a:pt x="516022" y="0"/>
                  <a:pt x="664854" y="148833"/>
                  <a:pt x="664854" y="332427"/>
                </a:cubicBezTo>
                <a:close/>
              </a:path>
            </a:pathLst>
          </a:custGeom>
          <a:solidFill>
            <a:schemeClr val="accent5"/>
          </a:solidFill>
          <a:ln w="1270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endParaRPr lang="en-US" b="1" dirty="0">
              <a:latin typeface="+mn-lt"/>
              <a:cs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17178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_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2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225AD4C6-9924-EE46-9CFF-569694C4D3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7375" y="5530961"/>
            <a:ext cx="11017250" cy="335045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lvl1pPr algn="ctr" defTabSz="804747">
              <a:lnSpc>
                <a:spcPct val="100000"/>
              </a:lnSpc>
              <a:spcBef>
                <a:spcPct val="50000"/>
              </a:spcBef>
              <a:buNone/>
              <a:defRPr sz="28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05647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5AFED8-9F34-394A-9DC1-96289FC391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97498" y="2808875"/>
            <a:ext cx="5581130" cy="124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7595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6401" y="2134022"/>
            <a:ext cx="11036459" cy="3987377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92" indent="-228594">
              <a:lnSpc>
                <a:spcPct val="95000"/>
              </a:lnSpc>
              <a:spcBef>
                <a:spcPts val="1480"/>
              </a:spcBef>
              <a:buClr>
                <a:schemeClr val="accent1"/>
              </a:buClr>
              <a:buSzPct val="80000"/>
              <a:buFont typeface="Arial"/>
              <a:buChar char="•"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609585" indent="-220128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914377" indent="-146047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467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4267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pic>
        <p:nvPicPr>
          <p:cNvPr id="7" name="Google Shape;660;p31">
            <a:extLst>
              <a:ext uri="{FF2B5EF4-FFF2-40B4-BE49-F238E27FC236}">
                <a16:creationId xmlns:a16="http://schemas.microsoft.com/office/drawing/2014/main" id="{00749C05-9D77-FC4F-B2C8-5A8BF4112563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034010">
            <a:off x="10893673" y="-474410"/>
            <a:ext cx="1869535" cy="19069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9D4AC45C-E5C0-0346-A232-C26C2FBC33E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6401" y="1158241"/>
            <a:ext cx="11036459" cy="588009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76198" indent="0">
              <a:lnSpc>
                <a:spcPct val="95000"/>
              </a:lnSpc>
              <a:spcBef>
                <a:spcPts val="1480"/>
              </a:spcBef>
              <a:buClr>
                <a:schemeClr val="accent1"/>
              </a:buClr>
              <a:buSzPct val="80000"/>
              <a:buFont typeface="Arial"/>
              <a:buNone/>
              <a:defRPr sz="3200" b="0" i="0">
                <a:solidFill>
                  <a:schemeClr val="accent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609585" indent="-220128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914377" indent="-146047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/>
              <a:t>Subheading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91496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5995" y="5158358"/>
            <a:ext cx="11061895" cy="384175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2133" b="0" i="0">
                <a:solidFill>
                  <a:schemeClr val="bg1"/>
                </a:solidFill>
                <a:latin typeface="+mn-lt"/>
                <a:cs typeface="CiscoSansTT ExtraLight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625995" y="5478354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2133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625995" y="5798350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2133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17723" y="4281951"/>
            <a:ext cx="11070167" cy="398668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933" b="0" i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567687" y="3519969"/>
            <a:ext cx="11120203" cy="85964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333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BCF062F9-03E3-E64C-8D1D-AA02737D7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770" y="517237"/>
            <a:ext cx="1115561" cy="89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233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bg1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619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gue_Whit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78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sk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736A0B3-F343-0F4B-9D45-10C35C20E3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4122" y="474517"/>
            <a:ext cx="4025565" cy="894570"/>
          </a:xfrm>
          <a:prstGeom prst="rect">
            <a:avLst/>
          </a:prstGeom>
        </p:spPr>
      </p:pic>
      <p:sp>
        <p:nvSpPr>
          <p:cNvPr id="18" name="Graphic 3">
            <a:extLst>
              <a:ext uri="{FF2B5EF4-FFF2-40B4-BE49-F238E27FC236}">
                <a16:creationId xmlns:a16="http://schemas.microsoft.com/office/drawing/2014/main" id="{D1840D81-00C8-1542-B30F-2B87A63BCCBD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11069532" y="-571850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 dirty="0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C5EDEC90-AEF8-40C0-AD5B-FC7FDCE8D01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7375" y="5142315"/>
            <a:ext cx="11017250" cy="384175"/>
          </a:xfrm>
          <a:prstGeom prst="rect">
            <a:avLst/>
          </a:prstGeom>
        </p:spPr>
        <p:txBody>
          <a:bodyPr lIns="91440" tIns="45720" rIns="91440" bIns="45720" anchor="ctr" anchorCtr="0">
            <a:noAutofit/>
          </a:bodyPr>
          <a:lstStyle>
            <a:lvl1pPr marL="0" indent="0" algn="l">
              <a:buNone/>
              <a:defRPr sz="2400" b="0" i="0">
                <a:solidFill>
                  <a:schemeClr val="bg1"/>
                </a:solidFill>
                <a:latin typeface="+mn-lt"/>
                <a:cs typeface="CiscoSansTT ExtraLight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22" name="Text Placeholder 38">
            <a:extLst>
              <a:ext uri="{FF2B5EF4-FFF2-40B4-BE49-F238E27FC236}">
                <a16:creationId xmlns:a16="http://schemas.microsoft.com/office/drawing/2014/main" id="{DC2FD1E2-09E8-4E85-AEE7-DFC5F77AE1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7375" y="5470333"/>
            <a:ext cx="11017250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23" name="Text Placeholder 40">
            <a:extLst>
              <a:ext uri="{FF2B5EF4-FFF2-40B4-BE49-F238E27FC236}">
                <a16:creationId xmlns:a16="http://schemas.microsoft.com/office/drawing/2014/main" id="{B2713B54-A7CF-4AFC-90ED-3A2E2A3765F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375" y="5798350"/>
            <a:ext cx="11017250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A8CBD1CE-E10E-4D83-A2E9-AE909FBFC91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23" y="4058205"/>
            <a:ext cx="11017908" cy="398668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 typeface="Arial" panose="020B0604020202020204" pitchFamily="34" charset="0"/>
              <a:buNone/>
              <a:defRPr sz="2933" b="0" i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E5853BFA-8B30-4237-9412-FECADEB2AAC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3296223"/>
            <a:ext cx="11017250" cy="859640"/>
          </a:xfrm>
          <a:prstGeom prst="rect">
            <a:avLst/>
          </a:prstGeom>
        </p:spPr>
        <p:txBody>
          <a:bodyPr lIns="91440" tIns="45720" rIns="91440" bIns="45720"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333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662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4417" y="5221411"/>
            <a:ext cx="10389144" cy="465808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933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83897" y="2054069"/>
            <a:ext cx="10629664" cy="3038449"/>
          </a:xfrm>
          <a:prstGeom prst="rect">
            <a:avLst/>
          </a:prstGeom>
        </p:spPr>
        <p:txBody>
          <a:bodyPr>
            <a:noAutofit/>
          </a:bodyPr>
          <a:lstStyle>
            <a:lvl1pPr marL="244794" indent="-533277" algn="l">
              <a:lnSpc>
                <a:spcPct val="90000"/>
              </a:lnSpc>
              <a:defRPr sz="5333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543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4417" y="5221411"/>
            <a:ext cx="10389144" cy="465808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933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83897" y="2054069"/>
            <a:ext cx="10629664" cy="3038449"/>
          </a:xfrm>
          <a:prstGeom prst="rect">
            <a:avLst/>
          </a:prstGeom>
        </p:spPr>
        <p:txBody>
          <a:bodyPr>
            <a:noAutofit/>
          </a:bodyPr>
          <a:lstStyle>
            <a:lvl1pPr marL="244794" indent="-533277" algn="l">
              <a:lnSpc>
                <a:spcPct val="90000"/>
              </a:lnSpc>
              <a:defRPr sz="5333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60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666751" y="5231193"/>
            <a:ext cx="10852149" cy="668132"/>
          </a:xfrm>
          <a:prstGeom prst="rect">
            <a:avLst/>
          </a:prstGeom>
          <a:noFill/>
        </p:spPr>
        <p:txBody>
          <a:bodyPr wrap="squar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>
              <a:lnSpc>
                <a:spcPts val="3867"/>
              </a:lnSpc>
              <a:spcBef>
                <a:spcPts val="0"/>
              </a:spcBef>
              <a:buNone/>
              <a:defRPr sz="320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251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12192000" cy="3790949"/>
          </a:xfrm>
          <a:prstGeom prst="rect">
            <a:avLst/>
          </a:prstGeom>
          <a:solidFill>
            <a:schemeClr val="bg2"/>
          </a:solidFill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98380" y="4072691"/>
            <a:ext cx="11152315" cy="716158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4267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717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6464" cy="6858000"/>
          </a:xfrm>
          <a:prstGeom prst="rect">
            <a:avLst/>
          </a:prstGeom>
          <a:solidFill>
            <a:schemeClr val="bg2"/>
          </a:solidFill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0955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24267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ltGray">
          <a:xfrm>
            <a:off x="636906" y="6322204"/>
            <a:ext cx="4622389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 dirty="0">
                <a:solidFill>
                  <a:schemeClr val="tx2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0683" y="320842"/>
            <a:ext cx="11307184" cy="5688861"/>
          </a:xfrm>
          <a:prstGeom prst="rect">
            <a:avLst/>
          </a:prstGeom>
          <a:solidFill>
            <a:schemeClr val="bg2"/>
          </a:solidFill>
        </p:spPr>
        <p:txBody>
          <a:bodyPr vert="horz" lIns="91424" tIns="45712" rIns="91424" bIns="45712"/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636906" y="6323876"/>
            <a:ext cx="453473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 dirty="0">
                <a:solidFill>
                  <a:schemeClr val="bg2"/>
                </a:solidFill>
                <a:latin typeface="+mn-lt"/>
                <a:ea typeface="+mn-ea"/>
                <a:cs typeface="CiscoSans Thin"/>
              </a:rPr>
              <a:t>© 2022  Cisco and/or its affiliates. All rights reserved.   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11354277" y="6323876"/>
            <a:ext cx="298049" cy="206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800" kern="1200" spc="27" baseline="0">
                <a:solidFill>
                  <a:schemeClr val="bg2"/>
                </a:solidFill>
                <a:latin typeface="+mn-lt"/>
                <a:ea typeface="+mn-ea"/>
                <a:cs typeface="CiscoSans Thin"/>
              </a:rPr>
              <a:pPr algn="l" defTabSz="814305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kern="1200" spc="27" baseline="0" dirty="0">
              <a:solidFill>
                <a:schemeClr val="bg2"/>
              </a:solidFill>
              <a:latin typeface="+mn-lt"/>
              <a:ea typeface="+mn-ea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2958758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6401" y="1602317"/>
            <a:ext cx="11036459" cy="4519083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92" indent="-228594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2667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609585" indent="-220128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914377" indent="-146047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642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11199" y="1607864"/>
            <a:ext cx="5181600" cy="4110792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232828" indent="-156629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60000"/>
              <a:buFont typeface="Arial"/>
              <a:buChar char="•"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537620" indent="-152396">
              <a:buClr>
                <a:schemeClr val="tx1"/>
              </a:buClr>
              <a:buSzPct val="6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690016" indent="-152396">
              <a:buClr>
                <a:schemeClr val="tx1"/>
              </a:buClr>
              <a:buSzPct val="6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842412" indent="-152396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341155" y="1607864"/>
            <a:ext cx="5181600" cy="4110792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232828" indent="-156629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60000"/>
              <a:buFont typeface="Arial"/>
              <a:buChar char="•"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537620" indent="-152396">
              <a:buClr>
                <a:schemeClr val="tx1"/>
              </a:buClr>
              <a:buSzPct val="6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690016" indent="-152396">
              <a:buClr>
                <a:schemeClr val="tx1"/>
              </a:buClr>
              <a:buSzPct val="6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842412" indent="-152396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9805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344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285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BB0B0F6-983D-6C49-A461-17AB7ED314F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7375" y="2097976"/>
            <a:ext cx="4218541" cy="266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4" name="Pie 3">
            <a:extLst>
              <a:ext uri="{FF2B5EF4-FFF2-40B4-BE49-F238E27FC236}">
                <a16:creationId xmlns:a16="http://schemas.microsoft.com/office/drawing/2014/main" id="{4ADB5528-D1EA-904A-8D2F-A20AE371944D}"/>
              </a:ext>
            </a:extLst>
          </p:cNvPr>
          <p:cNvSpPr/>
          <p:nvPr userDrawn="1"/>
        </p:nvSpPr>
        <p:spPr>
          <a:xfrm rot="10800000">
            <a:off x="-982000" y="-992578"/>
            <a:ext cx="1963999" cy="1963999"/>
          </a:xfrm>
          <a:prstGeom prst="pie">
            <a:avLst>
              <a:gd name="adj1" fmla="val 10786468"/>
              <a:gd name="adj2" fmla="val 16231776"/>
            </a:avLst>
          </a:prstGeom>
          <a:solidFill>
            <a:srgbClr val="F5F6F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Graphic 3">
            <a:extLst>
              <a:ext uri="{FF2B5EF4-FFF2-40B4-BE49-F238E27FC236}">
                <a16:creationId xmlns:a16="http://schemas.microsoft.com/office/drawing/2014/main" id="{47B67531-C46F-5A40-BF77-73866555E7D8}"/>
              </a:ext>
            </a:extLst>
          </p:cNvPr>
          <p:cNvSpPr>
            <a:spLocks noChangeAspect="1"/>
          </p:cNvSpPr>
          <p:nvPr userDrawn="1"/>
        </p:nvSpPr>
        <p:spPr>
          <a:xfrm>
            <a:off x="10901045" y="5586219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 dirty="0">
              <a:latin typeface="+mn-lt"/>
              <a:cs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59957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711200" y="1602317"/>
            <a:ext cx="10820400" cy="373970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667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454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711200" y="1602318"/>
            <a:ext cx="10820400" cy="3744383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843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ulti_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32883" y="1602317"/>
            <a:ext cx="11040076" cy="42933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80910" marR="0" indent="-380910" algn="ctr" defTabSz="60945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8581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alf_Page_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6401" y="2220243"/>
            <a:ext cx="4882699" cy="3901157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32828" indent="-156629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60000"/>
              <a:buFont typeface="Arial"/>
              <a:buChar char="•"/>
              <a:defRPr sz="2667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60000"/>
              <a:buFont typeface="Arial"/>
              <a:buChar char="•"/>
              <a:defRPr sz="24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537620" indent="-152396">
              <a:buClr>
                <a:schemeClr val="tx2"/>
              </a:buClr>
              <a:buSzPct val="60000"/>
              <a:buFont typeface="Arial"/>
              <a:buChar char="•"/>
              <a:defRPr sz="2133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690016" indent="-152396">
              <a:buClr>
                <a:schemeClr val="tx2"/>
              </a:buClr>
              <a:buSzPct val="60000"/>
              <a:buFont typeface="Arial"/>
              <a:buChar char="•"/>
              <a:defRPr sz="1867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842412" indent="-152396">
              <a:buClr>
                <a:schemeClr val="tx2"/>
              </a:buClr>
              <a:buSzPct val="60000"/>
              <a:buFont typeface="Arial"/>
              <a:buChar char="•"/>
              <a:defRPr sz="16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455085"/>
            <a:ext cx="4915412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4267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4"/>
            <a:ext cx="4757856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2022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464356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2" pos="288">
          <p15:clr>
            <a:srgbClr val="FBAE40"/>
          </p15:clr>
        </p15:guide>
        <p15:guide id="3" pos="2598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Half_Page_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58801" y="2209800"/>
            <a:ext cx="5103284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796618" y="709083"/>
            <a:ext cx="4734983" cy="5412316"/>
          </a:xfrm>
          <a:prstGeom prst="rect">
            <a:avLst/>
          </a:prstGeom>
        </p:spPr>
        <p:txBody>
          <a:bodyPr lIns="0" rIns="0" anchor="ctr" anchorCtr="0"/>
          <a:lstStyle>
            <a:lvl1pPr marL="226478" indent="-226478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>
                <a:tab pos="304792" algn="l"/>
              </a:tabLst>
              <a:defRPr sz="3200"/>
            </a:lvl1pPr>
            <a:lvl2pPr marL="461422" indent="-228594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3200"/>
            </a:lvl2pPr>
            <a:lvl3pPr marL="609585" indent="-156629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667"/>
            </a:lvl3pPr>
            <a:lvl4pPr marL="766214" indent="-156629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/>
              <a:defRPr sz="2400"/>
            </a:lvl4pPr>
            <a:lvl5pPr marL="992693" indent="-150280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ltGray">
          <a:xfrm>
            <a:off x="636906" y="6322204"/>
            <a:ext cx="4622389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2022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1575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Half_Page_Text_2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680720"/>
            <a:ext cx="5078396" cy="873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796618" y="680720"/>
            <a:ext cx="4734983" cy="5440680"/>
          </a:xfrm>
          <a:prstGeom prst="rect">
            <a:avLst/>
          </a:prstGeom>
        </p:spPr>
        <p:txBody>
          <a:bodyPr lIns="0" rIns="0"/>
          <a:lstStyle>
            <a:lvl1pPr marL="152396" indent="-152396">
              <a:lnSpc>
                <a:spcPct val="100000"/>
              </a:lnSpc>
              <a:buClr>
                <a:schemeClr val="tx1"/>
              </a:buClr>
              <a:buSzPct val="60000"/>
              <a:defRPr sz="2667"/>
            </a:lvl1pPr>
            <a:lvl2pPr marL="304792" indent="-152396">
              <a:lnSpc>
                <a:spcPct val="100000"/>
              </a:lnSpc>
              <a:buClr>
                <a:schemeClr val="tx1"/>
              </a:buClr>
              <a:buSzPct val="60000"/>
              <a:defRPr sz="2667"/>
            </a:lvl2pPr>
            <a:lvl3pPr marL="457189" indent="-152396">
              <a:lnSpc>
                <a:spcPct val="100000"/>
              </a:lnSpc>
              <a:buClr>
                <a:schemeClr val="tx1"/>
              </a:buClr>
              <a:buSzPct val="60000"/>
              <a:defRPr sz="2400"/>
            </a:lvl3pPr>
            <a:lvl4pPr marL="609585" indent="-165096">
              <a:lnSpc>
                <a:spcPct val="100000"/>
              </a:lnSpc>
              <a:buClr>
                <a:schemeClr val="tx1"/>
              </a:buClr>
              <a:buSzPct val="60000"/>
              <a:defRPr sz="2133"/>
            </a:lvl4pPr>
            <a:lvl5pPr marL="766214" indent="-156629">
              <a:lnSpc>
                <a:spcPct val="100000"/>
              </a:lnSpc>
              <a:buClr>
                <a:schemeClr val="tx1"/>
              </a:buClr>
              <a:buSzPct val="60000"/>
              <a:defRPr sz="213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83689" y="2213123"/>
            <a:ext cx="5078396" cy="3908277"/>
          </a:xfrm>
          <a:prstGeom prst="rect">
            <a:avLst/>
          </a:prstGeom>
        </p:spPr>
        <p:txBody>
          <a:bodyPr/>
          <a:lstStyle>
            <a:lvl1pPr marL="152396" indent="-152396">
              <a:buClr>
                <a:schemeClr val="tx2"/>
              </a:buClr>
              <a:buSzPct val="60000"/>
              <a:defRPr lang="en-US" sz="2667" kern="1200" dirty="0" smtClean="0">
                <a:solidFill>
                  <a:schemeClr val="bg1"/>
                </a:solidFill>
                <a:latin typeface="+mn-lt"/>
                <a:ea typeface="ＭＳ Ｐゴシック" charset="0"/>
                <a:cs typeface="CiscoSans"/>
              </a:defRPr>
            </a:lvl1pPr>
            <a:lvl2pPr marL="304792" indent="-152396">
              <a:buClr>
                <a:schemeClr val="tx2"/>
              </a:buClr>
              <a:buSzPct val="60000"/>
              <a:defRPr sz="2667">
                <a:solidFill>
                  <a:schemeClr val="bg1"/>
                </a:solidFill>
              </a:defRPr>
            </a:lvl2pPr>
            <a:lvl3pPr marL="457189" indent="-152396">
              <a:buClr>
                <a:schemeClr val="tx2"/>
              </a:buClr>
              <a:buSzPct val="60000"/>
              <a:defRPr sz="2400">
                <a:solidFill>
                  <a:schemeClr val="bg1"/>
                </a:solidFill>
              </a:defRPr>
            </a:lvl3pPr>
            <a:lvl4pPr marL="609585" indent="-165096">
              <a:buClr>
                <a:schemeClr val="tx2"/>
              </a:buClr>
              <a:buSzPct val="60000"/>
              <a:defRPr sz="2133">
                <a:solidFill>
                  <a:schemeClr val="bg1"/>
                </a:solidFill>
              </a:defRPr>
            </a:lvl4pPr>
            <a:lvl5pPr marL="766214" indent="-156629">
              <a:buClr>
                <a:schemeClr val="tx2"/>
              </a:buClr>
              <a:buSzPct val="60000"/>
              <a:defRPr sz="2133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47895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2022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6245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4" pos="2675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Half_Page_Picture_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786034" y="709084"/>
            <a:ext cx="4745567" cy="4486461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786034" y="5416468"/>
            <a:ext cx="4745567" cy="70019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47895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2022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49052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Half_Page_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tx2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786034" y="709084"/>
            <a:ext cx="4745567" cy="541231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636905" y="6322205"/>
            <a:ext cx="447895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2022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29420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Half_Page_Headlin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ltGray">
          <a:xfrm>
            <a:off x="636905" y="6322205"/>
            <a:ext cx="447895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2022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07508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Half_Page_Picture_Full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106790" y="0"/>
            <a:ext cx="6085209" cy="68580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636905" y="6322205"/>
            <a:ext cx="447895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2022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4709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slid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7729FA8-67D3-714F-8D33-BFEBEDFDF20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1220545"/>
            <a:ext cx="10073735" cy="3426595"/>
          </a:xfrm>
          <a:prstGeom prst="rect">
            <a:avLst/>
          </a:prstGeom>
          <a:noFill/>
        </p:spPr>
        <p:txBody>
          <a:bodyPr lIns="91440" tIns="45720" rIns="91440" bIns="45720"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  <p:sp>
        <p:nvSpPr>
          <p:cNvPr id="6" name="Graphic 3">
            <a:extLst>
              <a:ext uri="{FF2B5EF4-FFF2-40B4-BE49-F238E27FC236}">
                <a16:creationId xmlns:a16="http://schemas.microsoft.com/office/drawing/2014/main" id="{73AD7603-03F9-ED43-8A3F-1A947CD52A13}"/>
              </a:ext>
            </a:extLst>
          </p:cNvPr>
          <p:cNvSpPr>
            <a:spLocks noChangeAspect="1"/>
          </p:cNvSpPr>
          <p:nvPr userDrawn="1"/>
        </p:nvSpPr>
        <p:spPr>
          <a:xfrm>
            <a:off x="10901045" y="5586219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 dirty="0">
              <a:latin typeface="+mn-lt"/>
              <a:cs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7776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Half_Page_Char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6786034" y="670984"/>
            <a:ext cx="4745567" cy="545041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ltGray">
          <a:xfrm>
            <a:off x="636905" y="6322205"/>
            <a:ext cx="447895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2022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62887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Half_Page_Tab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0"/>
          </p:nvPr>
        </p:nvSpPr>
        <p:spPr>
          <a:xfrm>
            <a:off x="6786034" y="670984"/>
            <a:ext cx="4745567" cy="545041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636905" y="6322205"/>
            <a:ext cx="447895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78763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963EDFB6-A295-4942-B0A9-F0077688B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753" y="2863273"/>
            <a:ext cx="2127615" cy="170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2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_midn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raphic 3">
            <a:extLst>
              <a:ext uri="{FF2B5EF4-FFF2-40B4-BE49-F238E27FC236}">
                <a16:creationId xmlns:a16="http://schemas.microsoft.com/office/drawing/2014/main" id="{2D1C0FBE-94F5-6F4F-B64C-846BE6DF4A2E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11069532" y="-571850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 dirty="0">
              <a:latin typeface="+mn-lt"/>
              <a:cs typeface="CiscoSansTT Light" panose="020B0503020201020303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8938895-F2B1-E04F-B212-69EB8CE682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877" y="479230"/>
            <a:ext cx="4025565" cy="894570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93F6C21F-7482-4A74-B9E1-F6B6EDDB60B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7375" y="5142315"/>
            <a:ext cx="11017250" cy="384175"/>
          </a:xfrm>
          <a:prstGeom prst="rect">
            <a:avLst/>
          </a:prstGeom>
        </p:spPr>
        <p:txBody>
          <a:bodyPr lIns="91440" tIns="45720" rIns="91440" bIns="45720" anchor="ctr" anchorCtr="0">
            <a:noAutofit/>
          </a:bodyPr>
          <a:lstStyle>
            <a:lvl1pPr marL="0" indent="0" algn="l">
              <a:buNone/>
              <a:defRPr sz="2400" b="0" i="0">
                <a:solidFill>
                  <a:schemeClr val="accent1"/>
                </a:solidFill>
                <a:latin typeface="+mn-lt"/>
                <a:cs typeface="CiscoSansTT ExtraLight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0" name="Text Placeholder 38">
            <a:extLst>
              <a:ext uri="{FF2B5EF4-FFF2-40B4-BE49-F238E27FC236}">
                <a16:creationId xmlns:a16="http://schemas.microsoft.com/office/drawing/2014/main" id="{8DF00338-9F9C-4722-BF64-2DE8315188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7375" y="5470333"/>
            <a:ext cx="11017250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1" name="Text Placeholder 40">
            <a:extLst>
              <a:ext uri="{FF2B5EF4-FFF2-40B4-BE49-F238E27FC236}">
                <a16:creationId xmlns:a16="http://schemas.microsoft.com/office/drawing/2014/main" id="{8C402A99-C377-40FD-B787-C6FDF61E939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375" y="5798350"/>
            <a:ext cx="11017250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109BDAC3-CFAD-4175-842E-87034B1758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23" y="4058205"/>
            <a:ext cx="11017908" cy="398668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 typeface="Arial" panose="020B0604020202020204" pitchFamily="34" charset="0"/>
              <a:buNone/>
              <a:defRPr sz="2933" b="0" i="0" baseline="0">
                <a:solidFill>
                  <a:schemeClr val="bg2"/>
                </a:solidFill>
                <a:latin typeface="+mj-lt"/>
                <a:cs typeface="CiscoSansTT ExtraLigh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8E4E1EC-2720-4ACA-BBC8-4E825D349E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3296223"/>
            <a:ext cx="11017250" cy="859640"/>
          </a:xfrm>
          <a:prstGeom prst="rect">
            <a:avLst/>
          </a:prstGeom>
        </p:spPr>
        <p:txBody>
          <a:bodyPr lIns="91440" tIns="45720" rIns="91440" bIns="45720"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333" b="0" i="0" spc="0" baseline="0">
                <a:solidFill>
                  <a:schemeClr val="bg2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9305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alf Page_center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Single Corner Rounded 8">
            <a:extLst>
              <a:ext uri="{FF2B5EF4-FFF2-40B4-BE49-F238E27FC236}">
                <a16:creationId xmlns:a16="http://schemas.microsoft.com/office/drawing/2014/main" id="{7FFCE1ED-9CD7-3A43-B259-EB0C8E4A61C0}"/>
              </a:ext>
            </a:extLst>
          </p:cNvPr>
          <p:cNvSpPr/>
          <p:nvPr userDrawn="1"/>
        </p:nvSpPr>
        <p:spPr>
          <a:xfrm flipV="1">
            <a:off x="0" y="0"/>
            <a:ext cx="6088063" cy="6858000"/>
          </a:xfrm>
          <a:prstGeom prst="round1Rect">
            <a:avLst>
              <a:gd name="adj" fmla="val 12803"/>
            </a:avLst>
          </a:pr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7375" y="2209800"/>
            <a:ext cx="5159375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2" name="Pie 11">
            <a:extLst>
              <a:ext uri="{FF2B5EF4-FFF2-40B4-BE49-F238E27FC236}">
                <a16:creationId xmlns:a16="http://schemas.microsoft.com/office/drawing/2014/main" id="{13045806-B92E-E845-89A2-FC9CCB1C4EBB}"/>
              </a:ext>
            </a:extLst>
          </p:cNvPr>
          <p:cNvSpPr/>
          <p:nvPr userDrawn="1"/>
        </p:nvSpPr>
        <p:spPr>
          <a:xfrm rot="10800000">
            <a:off x="-982000" y="-982000"/>
            <a:ext cx="1963999" cy="1963999"/>
          </a:xfrm>
          <a:prstGeom prst="pie">
            <a:avLst>
              <a:gd name="adj1" fmla="val 10786468"/>
              <a:gd name="adj2" fmla="val 16231776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B94144D-4B28-D64F-9C95-E6C7757DF930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9" name="Graphic 3">
            <a:extLst>
              <a:ext uri="{FF2B5EF4-FFF2-40B4-BE49-F238E27FC236}">
                <a16:creationId xmlns:a16="http://schemas.microsoft.com/office/drawing/2014/main" id="{D3FD8EBF-E50E-854D-BF07-28D890332D96}"/>
              </a:ext>
            </a:extLst>
          </p:cNvPr>
          <p:cNvSpPr>
            <a:spLocks noChangeAspect="1"/>
          </p:cNvSpPr>
          <p:nvPr userDrawn="1"/>
        </p:nvSpPr>
        <p:spPr>
          <a:xfrm>
            <a:off x="10901045" y="5586219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rgbClr val="F5F6F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6E3A935E-C0C0-429A-8A66-356A1730B2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75438" y="1190625"/>
            <a:ext cx="4929187" cy="4476750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877364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with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93679" y="1765300"/>
            <a:ext cx="11006184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4EC797-F1EC-D645-8C28-F6FD3CFCA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3644054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with gly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34F76-66B7-574C-8D1C-AC2673072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Graphic 3">
            <a:extLst>
              <a:ext uri="{FF2B5EF4-FFF2-40B4-BE49-F238E27FC236}">
                <a16:creationId xmlns:a16="http://schemas.microsoft.com/office/drawing/2014/main" id="{5B5544B7-32AD-1047-8C3F-350540EA4498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10901045" y="-213937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 dirty="0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1DCD2C7-E289-4A98-BC5A-BECC3780CD6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679" y="1765300"/>
            <a:ext cx="11006184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4099849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hoto_Tine-small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raphic 11">
            <a:extLst>
              <a:ext uri="{FF2B5EF4-FFF2-40B4-BE49-F238E27FC236}">
                <a16:creationId xmlns:a16="http://schemas.microsoft.com/office/drawing/2014/main" id="{4F0DF481-E7D4-E642-A674-1C6B555D2BDE}"/>
              </a:ext>
            </a:extLst>
          </p:cNvPr>
          <p:cNvSpPr>
            <a:spLocks noChangeAspect="1"/>
          </p:cNvSpPr>
          <p:nvPr userDrawn="1"/>
        </p:nvSpPr>
        <p:spPr>
          <a:xfrm>
            <a:off x="6653620" y="5084460"/>
            <a:ext cx="890890" cy="890890"/>
          </a:xfrm>
          <a:custGeom>
            <a:avLst/>
            <a:gdLst>
              <a:gd name="connsiteX0" fmla="*/ 664854 w 664854"/>
              <a:gd name="connsiteY0" fmla="*/ 332427 h 664854"/>
              <a:gd name="connsiteX1" fmla="*/ 332427 w 664854"/>
              <a:gd name="connsiteY1" fmla="*/ 664854 h 664854"/>
              <a:gd name="connsiteX2" fmla="*/ 0 w 664854"/>
              <a:gd name="connsiteY2" fmla="*/ 332427 h 664854"/>
              <a:gd name="connsiteX3" fmla="*/ 332427 w 664854"/>
              <a:gd name="connsiteY3" fmla="*/ 0 h 664854"/>
              <a:gd name="connsiteX4" fmla="*/ 664854 w 664854"/>
              <a:gd name="connsiteY4" fmla="*/ 332427 h 66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854" h="664854">
                <a:moveTo>
                  <a:pt x="664854" y="332427"/>
                </a:moveTo>
                <a:cubicBezTo>
                  <a:pt x="664854" y="516021"/>
                  <a:pt x="516022" y="664854"/>
                  <a:pt x="332427" y="664854"/>
                </a:cubicBezTo>
                <a:cubicBezTo>
                  <a:pt x="148833" y="664854"/>
                  <a:pt x="0" y="516021"/>
                  <a:pt x="0" y="332427"/>
                </a:cubicBezTo>
                <a:cubicBezTo>
                  <a:pt x="0" y="148833"/>
                  <a:pt x="148833" y="0"/>
                  <a:pt x="332427" y="0"/>
                </a:cubicBezTo>
                <a:cubicBezTo>
                  <a:pt x="516022" y="0"/>
                  <a:pt x="664854" y="148833"/>
                  <a:pt x="664854" y="332427"/>
                </a:cubicBezTo>
                <a:close/>
              </a:path>
            </a:pathLst>
          </a:custGeom>
          <a:solidFill>
            <a:schemeClr val="accent2"/>
          </a:solidFill>
          <a:ln w="12700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US" b="1" dirty="0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8" name="Freeform: Shape 16">
            <a:extLst>
              <a:ext uri="{FF2B5EF4-FFF2-40B4-BE49-F238E27FC236}">
                <a16:creationId xmlns:a16="http://schemas.microsoft.com/office/drawing/2014/main" id="{F131F91E-8165-AB41-983B-510946DFC34F}"/>
              </a:ext>
            </a:extLst>
          </p:cNvPr>
          <p:cNvSpPr>
            <a:spLocks noChangeAspect="1"/>
          </p:cNvSpPr>
          <p:nvPr userDrawn="1"/>
        </p:nvSpPr>
        <p:spPr>
          <a:xfrm>
            <a:off x="11309668" y="343255"/>
            <a:ext cx="882332" cy="1258490"/>
          </a:xfrm>
          <a:custGeom>
            <a:avLst/>
            <a:gdLst>
              <a:gd name="connsiteX0" fmla="*/ 736802 w 882332"/>
              <a:gd name="connsiteY0" fmla="*/ 0 h 1258490"/>
              <a:gd name="connsiteX1" fmla="*/ 882332 w 882332"/>
              <a:gd name="connsiteY1" fmla="*/ 3724 h 1258490"/>
              <a:gd name="connsiteX2" fmla="*/ 882332 w 882332"/>
              <a:gd name="connsiteY2" fmla="*/ 213646 h 1258490"/>
              <a:gd name="connsiteX3" fmla="*/ 856902 w 882332"/>
              <a:gd name="connsiteY3" fmla="*/ 208223 h 1258490"/>
              <a:gd name="connsiteX4" fmla="*/ 285888 w 882332"/>
              <a:gd name="connsiteY4" fmla="*/ 497329 h 1258490"/>
              <a:gd name="connsiteX5" fmla="*/ 295610 w 882332"/>
              <a:gd name="connsiteY5" fmla="*/ 1099442 h 1258490"/>
              <a:gd name="connsiteX6" fmla="*/ 296906 w 882332"/>
              <a:gd name="connsiteY6" fmla="*/ 1101386 h 1258490"/>
              <a:gd name="connsiteX7" fmla="*/ 262554 w 882332"/>
              <a:gd name="connsiteY7" fmla="*/ 1242678 h 1258490"/>
              <a:gd name="connsiteX8" fmla="*/ 119965 w 882332"/>
              <a:gd name="connsiteY8" fmla="*/ 1209624 h 1258490"/>
              <a:gd name="connsiteX9" fmla="*/ 106354 w 882332"/>
              <a:gd name="connsiteY9" fmla="*/ 394277 h 1258490"/>
              <a:gd name="connsiteX10" fmla="*/ 736802 w 882332"/>
              <a:gd name="connsiteY10" fmla="*/ 0 h 125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82332" h="1258490">
                <a:moveTo>
                  <a:pt x="736802" y="0"/>
                </a:moveTo>
                <a:lnTo>
                  <a:pt x="882332" y="3724"/>
                </a:lnTo>
                <a:lnTo>
                  <a:pt x="882332" y="213646"/>
                </a:lnTo>
                <a:lnTo>
                  <a:pt x="856902" y="208223"/>
                </a:lnTo>
                <a:cubicBezTo>
                  <a:pt x="633570" y="183190"/>
                  <a:pt x="405954" y="289766"/>
                  <a:pt x="285888" y="497329"/>
                </a:cubicBezTo>
                <a:cubicBezTo>
                  <a:pt x="176352" y="686583"/>
                  <a:pt x="182187" y="917317"/>
                  <a:pt x="295610" y="1099442"/>
                </a:cubicBezTo>
                <a:lnTo>
                  <a:pt x="296906" y="1101386"/>
                </a:lnTo>
                <a:cubicBezTo>
                  <a:pt x="325423" y="1149996"/>
                  <a:pt x="310515" y="1212864"/>
                  <a:pt x="262554" y="1242678"/>
                </a:cubicBezTo>
                <a:cubicBezTo>
                  <a:pt x="213945" y="1273141"/>
                  <a:pt x="150427" y="1258233"/>
                  <a:pt x="119965" y="1209624"/>
                </a:cubicBezTo>
                <a:cubicBezTo>
                  <a:pt x="-33642" y="963335"/>
                  <a:pt x="-41419" y="650288"/>
                  <a:pt x="106354" y="394277"/>
                </a:cubicBezTo>
                <a:cubicBezTo>
                  <a:pt x="243272" y="157710"/>
                  <a:pt x="483486" y="18109"/>
                  <a:pt x="736802" y="0"/>
                </a:cubicBezTo>
                <a:close/>
              </a:path>
            </a:pathLst>
          </a:cu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308D60F-3929-6A46-BAC7-30115C8CAAB5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6097588" y="885827"/>
            <a:ext cx="6094412" cy="5089525"/>
          </a:xfrm>
          <a:custGeom>
            <a:avLst/>
            <a:gdLst>
              <a:gd name="connsiteX0" fmla="*/ 2544099 w 6094412"/>
              <a:gd name="connsiteY0" fmla="*/ 0 h 5089525"/>
              <a:gd name="connsiteX1" fmla="*/ 5253885 w 6094412"/>
              <a:gd name="connsiteY1" fmla="*/ 0 h 5089525"/>
              <a:gd name="connsiteX2" fmla="*/ 5236618 w 6094412"/>
              <a:gd name="connsiteY2" fmla="*/ 52473 h 5089525"/>
              <a:gd name="connsiteX3" fmla="*/ 5332045 w 6094412"/>
              <a:gd name="connsiteY3" fmla="*/ 667052 h 5089525"/>
              <a:gd name="connsiteX4" fmla="*/ 5474634 w 6094412"/>
              <a:gd name="connsiteY4" fmla="*/ 700106 h 5089525"/>
              <a:gd name="connsiteX5" fmla="*/ 5508986 w 6094412"/>
              <a:gd name="connsiteY5" fmla="*/ 558814 h 5089525"/>
              <a:gd name="connsiteX6" fmla="*/ 5507690 w 6094412"/>
              <a:gd name="connsiteY6" fmla="*/ 556870 h 5089525"/>
              <a:gd name="connsiteX7" fmla="*/ 5462285 w 6094412"/>
              <a:gd name="connsiteY7" fmla="*/ 27496 h 5089525"/>
              <a:gd name="connsiteX8" fmla="*/ 5475773 w 6094412"/>
              <a:gd name="connsiteY8" fmla="*/ 0 h 5089525"/>
              <a:gd name="connsiteX9" fmla="*/ 6094412 w 6094412"/>
              <a:gd name="connsiteY9" fmla="*/ 0 h 5089525"/>
              <a:gd name="connsiteX10" fmla="*/ 6094412 w 6094412"/>
              <a:gd name="connsiteY10" fmla="*/ 5089525 h 5089525"/>
              <a:gd name="connsiteX11" fmla="*/ 2544099 w 6094412"/>
              <a:gd name="connsiteY11" fmla="*/ 5089525 h 5089525"/>
              <a:gd name="connsiteX12" fmla="*/ 1554030 w 6094412"/>
              <a:gd name="connsiteY12" fmla="*/ 4889699 h 5089525"/>
              <a:gd name="connsiteX13" fmla="*/ 1410284 w 6094412"/>
              <a:gd name="connsiteY13" fmla="*/ 4820474 h 5089525"/>
              <a:gd name="connsiteX14" fmla="*/ 1411917 w 6094412"/>
              <a:gd name="connsiteY14" fmla="*/ 4817465 h 5089525"/>
              <a:gd name="connsiteX15" fmla="*/ 1446922 w 6094412"/>
              <a:gd name="connsiteY15" fmla="*/ 4644078 h 5089525"/>
              <a:gd name="connsiteX16" fmla="*/ 1446762 w 6094412"/>
              <a:gd name="connsiteY16" fmla="*/ 4642490 h 5089525"/>
              <a:gd name="connsiteX17" fmla="*/ 1446922 w 6094412"/>
              <a:gd name="connsiteY17" fmla="*/ 4640901 h 5089525"/>
              <a:gd name="connsiteX18" fmla="*/ 1001477 w 6094412"/>
              <a:gd name="connsiteY18" fmla="*/ 4195456 h 5089525"/>
              <a:gd name="connsiteX19" fmla="*/ 752425 w 6094412"/>
              <a:gd name="connsiteY19" fmla="*/ 4271531 h 5089525"/>
              <a:gd name="connsiteX20" fmla="*/ 710425 w 6094412"/>
              <a:gd name="connsiteY20" fmla="*/ 4306185 h 5089525"/>
              <a:gd name="connsiteX21" fmla="*/ 581109 w 6094412"/>
              <a:gd name="connsiteY21" fmla="*/ 4163921 h 5089525"/>
              <a:gd name="connsiteX22" fmla="*/ 0 w 6094412"/>
              <a:gd name="connsiteY22" fmla="*/ 2544762 h 5089525"/>
              <a:gd name="connsiteX23" fmla="*/ 2544099 w 6094412"/>
              <a:gd name="connsiteY23" fmla="*/ 0 h 508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94412" h="5089525">
                <a:moveTo>
                  <a:pt x="2544099" y="0"/>
                </a:moveTo>
                <a:lnTo>
                  <a:pt x="5253885" y="0"/>
                </a:lnTo>
                <a:lnTo>
                  <a:pt x="5236618" y="52473"/>
                </a:lnTo>
                <a:cubicBezTo>
                  <a:pt x="5183664" y="260067"/>
                  <a:pt x="5216840" y="482335"/>
                  <a:pt x="5332045" y="667052"/>
                </a:cubicBezTo>
                <a:cubicBezTo>
                  <a:pt x="5362507" y="715661"/>
                  <a:pt x="5426025" y="730569"/>
                  <a:pt x="5474634" y="700106"/>
                </a:cubicBezTo>
                <a:cubicBezTo>
                  <a:pt x="5522595" y="670292"/>
                  <a:pt x="5537503" y="607424"/>
                  <a:pt x="5508986" y="558814"/>
                </a:cubicBezTo>
                <a:lnTo>
                  <a:pt x="5507690" y="556870"/>
                </a:lnTo>
                <a:cubicBezTo>
                  <a:pt x="5408445" y="397511"/>
                  <a:pt x="5391572" y="200935"/>
                  <a:pt x="5462285" y="27496"/>
                </a:cubicBezTo>
                <a:lnTo>
                  <a:pt x="5475773" y="0"/>
                </a:lnTo>
                <a:lnTo>
                  <a:pt x="6094412" y="0"/>
                </a:lnTo>
                <a:lnTo>
                  <a:pt x="6094412" y="5089525"/>
                </a:lnTo>
                <a:lnTo>
                  <a:pt x="2544099" y="5089525"/>
                </a:lnTo>
                <a:cubicBezTo>
                  <a:pt x="2192957" y="5089525"/>
                  <a:pt x="1858379" y="5018385"/>
                  <a:pt x="1554030" y="4889699"/>
                </a:cubicBezTo>
                <a:lnTo>
                  <a:pt x="1410284" y="4820474"/>
                </a:lnTo>
                <a:lnTo>
                  <a:pt x="1411917" y="4817465"/>
                </a:lnTo>
                <a:cubicBezTo>
                  <a:pt x="1434458" y="4764173"/>
                  <a:pt x="1446922" y="4705581"/>
                  <a:pt x="1446922" y="4644078"/>
                </a:cubicBezTo>
                <a:lnTo>
                  <a:pt x="1446762" y="4642490"/>
                </a:lnTo>
                <a:lnTo>
                  <a:pt x="1446922" y="4640901"/>
                </a:lnTo>
                <a:cubicBezTo>
                  <a:pt x="1446922" y="4394889"/>
                  <a:pt x="1247491" y="4195456"/>
                  <a:pt x="1001477" y="4195456"/>
                </a:cubicBezTo>
                <a:cubicBezTo>
                  <a:pt x="909223" y="4195456"/>
                  <a:pt x="823519" y="4223502"/>
                  <a:pt x="752425" y="4271531"/>
                </a:cubicBezTo>
                <a:lnTo>
                  <a:pt x="710425" y="4306185"/>
                </a:lnTo>
                <a:lnTo>
                  <a:pt x="581109" y="4163921"/>
                </a:lnTo>
                <a:cubicBezTo>
                  <a:pt x="218113" y="3724120"/>
                  <a:pt x="0" y="3160117"/>
                  <a:pt x="0" y="2544762"/>
                </a:cubicBezTo>
                <a:cubicBezTo>
                  <a:pt x="0" y="1139825"/>
                  <a:pt x="1139528" y="0"/>
                  <a:pt x="254409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7" name="Title Placeholder 5">
            <a:extLst>
              <a:ext uri="{FF2B5EF4-FFF2-40B4-BE49-F238E27FC236}">
                <a16:creationId xmlns:a16="http://schemas.microsoft.com/office/drawing/2014/main" id="{400CDCF1-C22A-4D93-BDAB-222DD4D3F25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87375" y="1928283"/>
            <a:ext cx="5159375" cy="180307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746602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6401" y="2134022"/>
            <a:ext cx="11036459" cy="3987377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92" indent="-228594">
              <a:lnSpc>
                <a:spcPct val="95000"/>
              </a:lnSpc>
              <a:spcBef>
                <a:spcPts val="1480"/>
              </a:spcBef>
              <a:buClr>
                <a:schemeClr val="accent1"/>
              </a:buClr>
              <a:buSzPct val="80000"/>
              <a:buFont typeface="Arial"/>
              <a:buChar char="•"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609585" indent="-220128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914377" indent="-146047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467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4267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pic>
        <p:nvPicPr>
          <p:cNvPr id="7" name="Google Shape;660;p31">
            <a:extLst>
              <a:ext uri="{FF2B5EF4-FFF2-40B4-BE49-F238E27FC236}">
                <a16:creationId xmlns:a16="http://schemas.microsoft.com/office/drawing/2014/main" id="{00749C05-9D77-FC4F-B2C8-5A8BF4112563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034010">
            <a:off x="10893673" y="-474410"/>
            <a:ext cx="1869535" cy="19069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9D4AC45C-E5C0-0346-A232-C26C2FBC33E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6401" y="1158241"/>
            <a:ext cx="11036459" cy="588009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76198" indent="0">
              <a:lnSpc>
                <a:spcPct val="95000"/>
              </a:lnSpc>
              <a:spcBef>
                <a:spcPts val="1480"/>
              </a:spcBef>
              <a:buClr>
                <a:schemeClr val="accent1"/>
              </a:buClr>
              <a:buSzPct val="80000"/>
              <a:buFont typeface="Arial"/>
              <a:buNone/>
              <a:defRPr sz="3200" b="0" i="0">
                <a:solidFill>
                  <a:schemeClr val="accent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609585" indent="-220128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914377" indent="-146047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/>
              <a:t>Subheading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6867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hoto_Tine-small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AFF544C-339B-804F-A5DD-3C6A7928B88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88" y="885825"/>
            <a:ext cx="6094413" cy="5089525"/>
          </a:xfrm>
          <a:custGeom>
            <a:avLst/>
            <a:gdLst>
              <a:gd name="connsiteX0" fmla="*/ 0 w 6096001"/>
              <a:gd name="connsiteY0" fmla="*/ 0 h 6856412"/>
              <a:gd name="connsiteX1" fmla="*/ 1588 w 6096001"/>
              <a:gd name="connsiteY1" fmla="*/ 0 h 6856412"/>
              <a:gd name="connsiteX2" fmla="*/ 1588 w 6096001"/>
              <a:gd name="connsiteY2" fmla="*/ 884238 h 6856412"/>
              <a:gd name="connsiteX3" fmla="*/ 626533 w 6096001"/>
              <a:gd name="connsiteY3" fmla="*/ 884238 h 6856412"/>
              <a:gd name="connsiteX4" fmla="*/ 711202 w 6096001"/>
              <a:gd name="connsiteY4" fmla="*/ 884238 h 6856412"/>
              <a:gd name="connsiteX5" fmla="*/ 711202 w 6096001"/>
              <a:gd name="connsiteY5" fmla="*/ 1328263 h 6856412"/>
              <a:gd name="connsiteX6" fmla="*/ 1147593 w 6096001"/>
              <a:gd name="connsiteY6" fmla="*/ 972555 h 6856412"/>
              <a:gd name="connsiteX7" fmla="*/ 1156505 w 6096001"/>
              <a:gd name="connsiteY7" fmla="*/ 884238 h 6856412"/>
              <a:gd name="connsiteX8" fmla="*/ 1173469 w 6096001"/>
              <a:gd name="connsiteY8" fmla="*/ 884238 h 6856412"/>
              <a:gd name="connsiteX9" fmla="*/ 3551901 w 6096001"/>
              <a:gd name="connsiteY9" fmla="*/ 884238 h 6856412"/>
              <a:gd name="connsiteX10" fmla="*/ 6096001 w 6096001"/>
              <a:gd name="connsiteY10" fmla="*/ 3429000 h 6856412"/>
              <a:gd name="connsiteX11" fmla="*/ 3551901 w 6096001"/>
              <a:gd name="connsiteY11" fmla="*/ 5973763 h 6856412"/>
              <a:gd name="connsiteX12" fmla="*/ 1588 w 6096001"/>
              <a:gd name="connsiteY12" fmla="*/ 5973763 h 6856412"/>
              <a:gd name="connsiteX13" fmla="*/ 1588 w 6096001"/>
              <a:gd name="connsiteY13" fmla="*/ 6856273 h 6856412"/>
              <a:gd name="connsiteX14" fmla="*/ 1588 w 6096001"/>
              <a:gd name="connsiteY14" fmla="*/ 6856412 h 6856412"/>
              <a:gd name="connsiteX15" fmla="*/ 0 w 6096001"/>
              <a:gd name="connsiteY15" fmla="*/ 6856412 h 6856412"/>
              <a:gd name="connsiteX0" fmla="*/ 0 w 6096001"/>
              <a:gd name="connsiteY0" fmla="*/ 0 h 6856412"/>
              <a:gd name="connsiteX1" fmla="*/ 1588 w 6096001"/>
              <a:gd name="connsiteY1" fmla="*/ 0 h 6856412"/>
              <a:gd name="connsiteX2" fmla="*/ 1588 w 6096001"/>
              <a:gd name="connsiteY2" fmla="*/ 884238 h 6856412"/>
              <a:gd name="connsiteX3" fmla="*/ 626533 w 6096001"/>
              <a:gd name="connsiteY3" fmla="*/ 884238 h 6856412"/>
              <a:gd name="connsiteX4" fmla="*/ 711202 w 6096001"/>
              <a:gd name="connsiteY4" fmla="*/ 884238 h 6856412"/>
              <a:gd name="connsiteX5" fmla="*/ 711202 w 6096001"/>
              <a:gd name="connsiteY5" fmla="*/ 1328263 h 6856412"/>
              <a:gd name="connsiteX6" fmla="*/ 1147593 w 6096001"/>
              <a:gd name="connsiteY6" fmla="*/ 972555 h 6856412"/>
              <a:gd name="connsiteX7" fmla="*/ 1156505 w 6096001"/>
              <a:gd name="connsiteY7" fmla="*/ 884238 h 6856412"/>
              <a:gd name="connsiteX8" fmla="*/ 1173469 w 6096001"/>
              <a:gd name="connsiteY8" fmla="*/ 884238 h 6856412"/>
              <a:gd name="connsiteX9" fmla="*/ 3551901 w 6096001"/>
              <a:gd name="connsiteY9" fmla="*/ 884238 h 6856412"/>
              <a:gd name="connsiteX10" fmla="*/ 6096001 w 6096001"/>
              <a:gd name="connsiteY10" fmla="*/ 3429000 h 6856412"/>
              <a:gd name="connsiteX11" fmla="*/ 3551901 w 6096001"/>
              <a:gd name="connsiteY11" fmla="*/ 5973763 h 6856412"/>
              <a:gd name="connsiteX12" fmla="*/ 1588 w 6096001"/>
              <a:gd name="connsiteY12" fmla="*/ 5973763 h 6856412"/>
              <a:gd name="connsiteX13" fmla="*/ 1588 w 6096001"/>
              <a:gd name="connsiteY13" fmla="*/ 6856273 h 6856412"/>
              <a:gd name="connsiteX14" fmla="*/ 1588 w 6096001"/>
              <a:gd name="connsiteY14" fmla="*/ 6856412 h 6856412"/>
              <a:gd name="connsiteX15" fmla="*/ 0 w 6096001"/>
              <a:gd name="connsiteY15" fmla="*/ 0 h 6856412"/>
              <a:gd name="connsiteX0" fmla="*/ 0 w 6096001"/>
              <a:gd name="connsiteY0" fmla="*/ 0 h 6856273"/>
              <a:gd name="connsiteX1" fmla="*/ 1588 w 6096001"/>
              <a:gd name="connsiteY1" fmla="*/ 0 h 6856273"/>
              <a:gd name="connsiteX2" fmla="*/ 1588 w 6096001"/>
              <a:gd name="connsiteY2" fmla="*/ 884238 h 6856273"/>
              <a:gd name="connsiteX3" fmla="*/ 626533 w 6096001"/>
              <a:gd name="connsiteY3" fmla="*/ 884238 h 6856273"/>
              <a:gd name="connsiteX4" fmla="*/ 711202 w 6096001"/>
              <a:gd name="connsiteY4" fmla="*/ 884238 h 6856273"/>
              <a:gd name="connsiteX5" fmla="*/ 711202 w 6096001"/>
              <a:gd name="connsiteY5" fmla="*/ 1328263 h 6856273"/>
              <a:gd name="connsiteX6" fmla="*/ 1147593 w 6096001"/>
              <a:gd name="connsiteY6" fmla="*/ 972555 h 6856273"/>
              <a:gd name="connsiteX7" fmla="*/ 1156505 w 6096001"/>
              <a:gd name="connsiteY7" fmla="*/ 884238 h 6856273"/>
              <a:gd name="connsiteX8" fmla="*/ 1173469 w 6096001"/>
              <a:gd name="connsiteY8" fmla="*/ 884238 h 6856273"/>
              <a:gd name="connsiteX9" fmla="*/ 3551901 w 6096001"/>
              <a:gd name="connsiteY9" fmla="*/ 884238 h 6856273"/>
              <a:gd name="connsiteX10" fmla="*/ 6096001 w 6096001"/>
              <a:gd name="connsiteY10" fmla="*/ 3429000 h 6856273"/>
              <a:gd name="connsiteX11" fmla="*/ 3551901 w 6096001"/>
              <a:gd name="connsiteY11" fmla="*/ 5973763 h 6856273"/>
              <a:gd name="connsiteX12" fmla="*/ 1588 w 6096001"/>
              <a:gd name="connsiteY12" fmla="*/ 5973763 h 6856273"/>
              <a:gd name="connsiteX13" fmla="*/ 1588 w 6096001"/>
              <a:gd name="connsiteY13" fmla="*/ 6856273 h 6856273"/>
              <a:gd name="connsiteX14" fmla="*/ 0 w 6096001"/>
              <a:gd name="connsiteY14" fmla="*/ 0 h 6856273"/>
              <a:gd name="connsiteX0" fmla="*/ 0 w 6096001"/>
              <a:gd name="connsiteY0" fmla="*/ 0 h 5973763"/>
              <a:gd name="connsiteX1" fmla="*/ 1588 w 6096001"/>
              <a:gd name="connsiteY1" fmla="*/ 0 h 5973763"/>
              <a:gd name="connsiteX2" fmla="*/ 1588 w 6096001"/>
              <a:gd name="connsiteY2" fmla="*/ 884238 h 5973763"/>
              <a:gd name="connsiteX3" fmla="*/ 626533 w 6096001"/>
              <a:gd name="connsiteY3" fmla="*/ 884238 h 5973763"/>
              <a:gd name="connsiteX4" fmla="*/ 711202 w 6096001"/>
              <a:gd name="connsiteY4" fmla="*/ 884238 h 5973763"/>
              <a:gd name="connsiteX5" fmla="*/ 711202 w 6096001"/>
              <a:gd name="connsiteY5" fmla="*/ 1328263 h 5973763"/>
              <a:gd name="connsiteX6" fmla="*/ 1147593 w 6096001"/>
              <a:gd name="connsiteY6" fmla="*/ 972555 h 5973763"/>
              <a:gd name="connsiteX7" fmla="*/ 1156505 w 6096001"/>
              <a:gd name="connsiteY7" fmla="*/ 884238 h 5973763"/>
              <a:gd name="connsiteX8" fmla="*/ 1173469 w 6096001"/>
              <a:gd name="connsiteY8" fmla="*/ 884238 h 5973763"/>
              <a:gd name="connsiteX9" fmla="*/ 3551901 w 6096001"/>
              <a:gd name="connsiteY9" fmla="*/ 884238 h 5973763"/>
              <a:gd name="connsiteX10" fmla="*/ 6096001 w 6096001"/>
              <a:gd name="connsiteY10" fmla="*/ 3429000 h 5973763"/>
              <a:gd name="connsiteX11" fmla="*/ 3551901 w 6096001"/>
              <a:gd name="connsiteY11" fmla="*/ 5973763 h 5973763"/>
              <a:gd name="connsiteX12" fmla="*/ 1588 w 6096001"/>
              <a:gd name="connsiteY12" fmla="*/ 5973763 h 5973763"/>
              <a:gd name="connsiteX13" fmla="*/ 0 w 6096001"/>
              <a:gd name="connsiteY13" fmla="*/ 0 h 5973763"/>
              <a:gd name="connsiteX0" fmla="*/ 262986 w 6357399"/>
              <a:gd name="connsiteY0" fmla="*/ 5973763 h 6416263"/>
              <a:gd name="connsiteX1" fmla="*/ 262986 w 6357399"/>
              <a:gd name="connsiteY1" fmla="*/ 0 h 6416263"/>
              <a:gd name="connsiteX2" fmla="*/ 262986 w 6357399"/>
              <a:gd name="connsiteY2" fmla="*/ 884238 h 6416263"/>
              <a:gd name="connsiteX3" fmla="*/ 887931 w 6357399"/>
              <a:gd name="connsiteY3" fmla="*/ 884238 h 6416263"/>
              <a:gd name="connsiteX4" fmla="*/ 972600 w 6357399"/>
              <a:gd name="connsiteY4" fmla="*/ 884238 h 6416263"/>
              <a:gd name="connsiteX5" fmla="*/ 972600 w 6357399"/>
              <a:gd name="connsiteY5" fmla="*/ 1328263 h 6416263"/>
              <a:gd name="connsiteX6" fmla="*/ 1408991 w 6357399"/>
              <a:gd name="connsiteY6" fmla="*/ 972555 h 6416263"/>
              <a:gd name="connsiteX7" fmla="*/ 1417903 w 6357399"/>
              <a:gd name="connsiteY7" fmla="*/ 884238 h 6416263"/>
              <a:gd name="connsiteX8" fmla="*/ 1434867 w 6357399"/>
              <a:gd name="connsiteY8" fmla="*/ 884238 h 6416263"/>
              <a:gd name="connsiteX9" fmla="*/ 3813299 w 6357399"/>
              <a:gd name="connsiteY9" fmla="*/ 884238 h 6416263"/>
              <a:gd name="connsiteX10" fmla="*/ 6357399 w 6357399"/>
              <a:gd name="connsiteY10" fmla="*/ 3429000 h 6416263"/>
              <a:gd name="connsiteX11" fmla="*/ 3813299 w 6357399"/>
              <a:gd name="connsiteY11" fmla="*/ 5973763 h 6416263"/>
              <a:gd name="connsiteX12" fmla="*/ 262986 w 6357399"/>
              <a:gd name="connsiteY12" fmla="*/ 5973763 h 6416263"/>
              <a:gd name="connsiteX0" fmla="*/ 287699 w 6382112"/>
              <a:gd name="connsiteY0" fmla="*/ 5466527 h 5909027"/>
              <a:gd name="connsiteX1" fmla="*/ 287699 w 6382112"/>
              <a:gd name="connsiteY1" fmla="*/ 377002 h 5909027"/>
              <a:gd name="connsiteX2" fmla="*/ 912644 w 6382112"/>
              <a:gd name="connsiteY2" fmla="*/ 377002 h 5909027"/>
              <a:gd name="connsiteX3" fmla="*/ 997313 w 6382112"/>
              <a:gd name="connsiteY3" fmla="*/ 377002 h 5909027"/>
              <a:gd name="connsiteX4" fmla="*/ 997313 w 6382112"/>
              <a:gd name="connsiteY4" fmla="*/ 821027 h 5909027"/>
              <a:gd name="connsiteX5" fmla="*/ 1433704 w 6382112"/>
              <a:gd name="connsiteY5" fmla="*/ 465319 h 5909027"/>
              <a:gd name="connsiteX6" fmla="*/ 1442616 w 6382112"/>
              <a:gd name="connsiteY6" fmla="*/ 377002 h 5909027"/>
              <a:gd name="connsiteX7" fmla="*/ 1459580 w 6382112"/>
              <a:gd name="connsiteY7" fmla="*/ 377002 h 5909027"/>
              <a:gd name="connsiteX8" fmla="*/ 3838012 w 6382112"/>
              <a:gd name="connsiteY8" fmla="*/ 377002 h 5909027"/>
              <a:gd name="connsiteX9" fmla="*/ 6382112 w 6382112"/>
              <a:gd name="connsiteY9" fmla="*/ 2921764 h 5909027"/>
              <a:gd name="connsiteX10" fmla="*/ 3838012 w 6382112"/>
              <a:gd name="connsiteY10" fmla="*/ 5466527 h 5909027"/>
              <a:gd name="connsiteX11" fmla="*/ 287699 w 6382112"/>
              <a:gd name="connsiteY11" fmla="*/ 5466527 h 5909027"/>
              <a:gd name="connsiteX0" fmla="*/ 262987 w 6357400"/>
              <a:gd name="connsiteY0" fmla="*/ 5466527 h 5909027"/>
              <a:gd name="connsiteX1" fmla="*/ 262987 w 6357400"/>
              <a:gd name="connsiteY1" fmla="*/ 377002 h 5909027"/>
              <a:gd name="connsiteX2" fmla="*/ 887932 w 6357400"/>
              <a:gd name="connsiteY2" fmla="*/ 377002 h 5909027"/>
              <a:gd name="connsiteX3" fmla="*/ 972601 w 6357400"/>
              <a:gd name="connsiteY3" fmla="*/ 377002 h 5909027"/>
              <a:gd name="connsiteX4" fmla="*/ 972601 w 6357400"/>
              <a:gd name="connsiteY4" fmla="*/ 821027 h 5909027"/>
              <a:gd name="connsiteX5" fmla="*/ 1408992 w 6357400"/>
              <a:gd name="connsiteY5" fmla="*/ 465319 h 5909027"/>
              <a:gd name="connsiteX6" fmla="*/ 1417904 w 6357400"/>
              <a:gd name="connsiteY6" fmla="*/ 377002 h 5909027"/>
              <a:gd name="connsiteX7" fmla="*/ 1434868 w 6357400"/>
              <a:gd name="connsiteY7" fmla="*/ 377002 h 5909027"/>
              <a:gd name="connsiteX8" fmla="*/ 3813300 w 6357400"/>
              <a:gd name="connsiteY8" fmla="*/ 377002 h 5909027"/>
              <a:gd name="connsiteX9" fmla="*/ 6357400 w 6357400"/>
              <a:gd name="connsiteY9" fmla="*/ 2921764 h 5909027"/>
              <a:gd name="connsiteX10" fmla="*/ 3813300 w 6357400"/>
              <a:gd name="connsiteY10" fmla="*/ 5466527 h 5909027"/>
              <a:gd name="connsiteX11" fmla="*/ 262987 w 6357400"/>
              <a:gd name="connsiteY11" fmla="*/ 5466527 h 5909027"/>
              <a:gd name="connsiteX0" fmla="*/ 262987 w 6357400"/>
              <a:gd name="connsiteY0" fmla="*/ 5466527 h 5909027"/>
              <a:gd name="connsiteX1" fmla="*/ 262987 w 6357400"/>
              <a:gd name="connsiteY1" fmla="*/ 377002 h 5909027"/>
              <a:gd name="connsiteX2" fmla="*/ 887932 w 6357400"/>
              <a:gd name="connsiteY2" fmla="*/ 377002 h 5909027"/>
              <a:gd name="connsiteX3" fmla="*/ 972601 w 6357400"/>
              <a:gd name="connsiteY3" fmla="*/ 377002 h 5909027"/>
              <a:gd name="connsiteX4" fmla="*/ 972601 w 6357400"/>
              <a:gd name="connsiteY4" fmla="*/ 821027 h 5909027"/>
              <a:gd name="connsiteX5" fmla="*/ 1408992 w 6357400"/>
              <a:gd name="connsiteY5" fmla="*/ 465319 h 5909027"/>
              <a:gd name="connsiteX6" fmla="*/ 1417904 w 6357400"/>
              <a:gd name="connsiteY6" fmla="*/ 377002 h 5909027"/>
              <a:gd name="connsiteX7" fmla="*/ 1434868 w 6357400"/>
              <a:gd name="connsiteY7" fmla="*/ 377002 h 5909027"/>
              <a:gd name="connsiteX8" fmla="*/ 3813300 w 6357400"/>
              <a:gd name="connsiteY8" fmla="*/ 377002 h 5909027"/>
              <a:gd name="connsiteX9" fmla="*/ 6357400 w 6357400"/>
              <a:gd name="connsiteY9" fmla="*/ 2921764 h 5909027"/>
              <a:gd name="connsiteX10" fmla="*/ 3813300 w 6357400"/>
              <a:gd name="connsiteY10" fmla="*/ 5466527 h 5909027"/>
              <a:gd name="connsiteX11" fmla="*/ 262987 w 6357400"/>
              <a:gd name="connsiteY11" fmla="*/ 5466527 h 5909027"/>
              <a:gd name="connsiteX0" fmla="*/ 262987 w 6357400"/>
              <a:gd name="connsiteY0" fmla="*/ 5466527 h 5466527"/>
              <a:gd name="connsiteX1" fmla="*/ 262987 w 6357400"/>
              <a:gd name="connsiteY1" fmla="*/ 377002 h 5466527"/>
              <a:gd name="connsiteX2" fmla="*/ 887932 w 6357400"/>
              <a:gd name="connsiteY2" fmla="*/ 377002 h 5466527"/>
              <a:gd name="connsiteX3" fmla="*/ 972601 w 6357400"/>
              <a:gd name="connsiteY3" fmla="*/ 377002 h 5466527"/>
              <a:gd name="connsiteX4" fmla="*/ 972601 w 6357400"/>
              <a:gd name="connsiteY4" fmla="*/ 821027 h 5466527"/>
              <a:gd name="connsiteX5" fmla="*/ 1408992 w 6357400"/>
              <a:gd name="connsiteY5" fmla="*/ 465319 h 5466527"/>
              <a:gd name="connsiteX6" fmla="*/ 1417904 w 6357400"/>
              <a:gd name="connsiteY6" fmla="*/ 377002 h 5466527"/>
              <a:gd name="connsiteX7" fmla="*/ 1434868 w 6357400"/>
              <a:gd name="connsiteY7" fmla="*/ 377002 h 5466527"/>
              <a:gd name="connsiteX8" fmla="*/ 3813300 w 6357400"/>
              <a:gd name="connsiteY8" fmla="*/ 377002 h 5466527"/>
              <a:gd name="connsiteX9" fmla="*/ 6357400 w 6357400"/>
              <a:gd name="connsiteY9" fmla="*/ 2921764 h 5466527"/>
              <a:gd name="connsiteX10" fmla="*/ 3813300 w 6357400"/>
              <a:gd name="connsiteY10" fmla="*/ 5466527 h 5466527"/>
              <a:gd name="connsiteX11" fmla="*/ 262987 w 6357400"/>
              <a:gd name="connsiteY11" fmla="*/ 5466527 h 5466527"/>
              <a:gd name="connsiteX0" fmla="*/ 0 w 6094413"/>
              <a:gd name="connsiteY0" fmla="*/ 5466527 h 5466527"/>
              <a:gd name="connsiteX1" fmla="*/ 0 w 6094413"/>
              <a:gd name="connsiteY1" fmla="*/ 377002 h 5466527"/>
              <a:gd name="connsiteX2" fmla="*/ 624945 w 6094413"/>
              <a:gd name="connsiteY2" fmla="*/ 377002 h 5466527"/>
              <a:gd name="connsiteX3" fmla="*/ 709614 w 6094413"/>
              <a:gd name="connsiteY3" fmla="*/ 377002 h 5466527"/>
              <a:gd name="connsiteX4" fmla="*/ 709614 w 6094413"/>
              <a:gd name="connsiteY4" fmla="*/ 821027 h 5466527"/>
              <a:gd name="connsiteX5" fmla="*/ 1146005 w 6094413"/>
              <a:gd name="connsiteY5" fmla="*/ 465319 h 5466527"/>
              <a:gd name="connsiteX6" fmla="*/ 1154917 w 6094413"/>
              <a:gd name="connsiteY6" fmla="*/ 377002 h 5466527"/>
              <a:gd name="connsiteX7" fmla="*/ 1171881 w 6094413"/>
              <a:gd name="connsiteY7" fmla="*/ 377002 h 5466527"/>
              <a:gd name="connsiteX8" fmla="*/ 3550313 w 6094413"/>
              <a:gd name="connsiteY8" fmla="*/ 377002 h 5466527"/>
              <a:gd name="connsiteX9" fmla="*/ 6094413 w 6094413"/>
              <a:gd name="connsiteY9" fmla="*/ 2921764 h 5466527"/>
              <a:gd name="connsiteX10" fmla="*/ 3550313 w 6094413"/>
              <a:gd name="connsiteY10" fmla="*/ 5466527 h 5466527"/>
              <a:gd name="connsiteX11" fmla="*/ 0 w 6094413"/>
              <a:gd name="connsiteY11" fmla="*/ 5466527 h 5466527"/>
              <a:gd name="connsiteX0" fmla="*/ 0 w 6094413"/>
              <a:gd name="connsiteY0" fmla="*/ 5089525 h 5089525"/>
              <a:gd name="connsiteX1" fmla="*/ 0 w 6094413"/>
              <a:gd name="connsiteY1" fmla="*/ 0 h 5089525"/>
              <a:gd name="connsiteX2" fmla="*/ 624945 w 6094413"/>
              <a:gd name="connsiteY2" fmla="*/ 0 h 5089525"/>
              <a:gd name="connsiteX3" fmla="*/ 709614 w 6094413"/>
              <a:gd name="connsiteY3" fmla="*/ 0 h 5089525"/>
              <a:gd name="connsiteX4" fmla="*/ 709614 w 6094413"/>
              <a:gd name="connsiteY4" fmla="*/ 444025 h 5089525"/>
              <a:gd name="connsiteX5" fmla="*/ 1146005 w 6094413"/>
              <a:gd name="connsiteY5" fmla="*/ 88317 h 5089525"/>
              <a:gd name="connsiteX6" fmla="*/ 1154917 w 6094413"/>
              <a:gd name="connsiteY6" fmla="*/ 0 h 5089525"/>
              <a:gd name="connsiteX7" fmla="*/ 1171881 w 6094413"/>
              <a:gd name="connsiteY7" fmla="*/ 0 h 5089525"/>
              <a:gd name="connsiteX8" fmla="*/ 3550313 w 6094413"/>
              <a:gd name="connsiteY8" fmla="*/ 0 h 5089525"/>
              <a:gd name="connsiteX9" fmla="*/ 6094413 w 6094413"/>
              <a:gd name="connsiteY9" fmla="*/ 2544762 h 5089525"/>
              <a:gd name="connsiteX10" fmla="*/ 3550313 w 6094413"/>
              <a:gd name="connsiteY10" fmla="*/ 5089525 h 5089525"/>
              <a:gd name="connsiteX11" fmla="*/ 0 w 6094413"/>
              <a:gd name="connsiteY11" fmla="*/ 5089525 h 508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094413" h="5089525">
                <a:moveTo>
                  <a:pt x="0" y="5089525"/>
                </a:moveTo>
                <a:cubicBezTo>
                  <a:pt x="393" y="4705966"/>
                  <a:pt x="0" y="2544762"/>
                  <a:pt x="0" y="0"/>
                </a:cubicBezTo>
                <a:cubicBezTo>
                  <a:pt x="164118" y="6185"/>
                  <a:pt x="416630" y="0"/>
                  <a:pt x="624945" y="0"/>
                </a:cubicBezTo>
                <a:lnTo>
                  <a:pt x="709614" y="0"/>
                </a:lnTo>
                <a:lnTo>
                  <a:pt x="709614" y="444025"/>
                </a:lnTo>
                <a:cubicBezTo>
                  <a:pt x="924765" y="444025"/>
                  <a:pt x="1104446" y="291238"/>
                  <a:pt x="1146005" y="88317"/>
                </a:cubicBezTo>
                <a:lnTo>
                  <a:pt x="1154917" y="0"/>
                </a:lnTo>
                <a:lnTo>
                  <a:pt x="1171881" y="0"/>
                </a:lnTo>
                <a:lnTo>
                  <a:pt x="3550313" y="0"/>
                </a:lnTo>
                <a:cubicBezTo>
                  <a:pt x="4954885" y="0"/>
                  <a:pt x="6094413" y="1139825"/>
                  <a:pt x="6094413" y="2544762"/>
                </a:cubicBezTo>
                <a:cubicBezTo>
                  <a:pt x="6094413" y="3951287"/>
                  <a:pt x="4954885" y="5089525"/>
                  <a:pt x="3550313" y="5089525"/>
                </a:cubicBezTo>
                <a:lnTo>
                  <a:pt x="0" y="508952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Graphic 11">
            <a:extLst>
              <a:ext uri="{FF2B5EF4-FFF2-40B4-BE49-F238E27FC236}">
                <a16:creationId xmlns:a16="http://schemas.microsoft.com/office/drawing/2014/main" id="{4F0DF481-E7D4-E642-A674-1C6B555D2BDE}"/>
              </a:ext>
            </a:extLst>
          </p:cNvPr>
          <p:cNvSpPr>
            <a:spLocks noChangeAspect="1"/>
          </p:cNvSpPr>
          <p:nvPr userDrawn="1"/>
        </p:nvSpPr>
        <p:spPr>
          <a:xfrm>
            <a:off x="4517522" y="5078417"/>
            <a:ext cx="890890" cy="890890"/>
          </a:xfrm>
          <a:custGeom>
            <a:avLst/>
            <a:gdLst>
              <a:gd name="connsiteX0" fmla="*/ 664854 w 664854"/>
              <a:gd name="connsiteY0" fmla="*/ 332427 h 664854"/>
              <a:gd name="connsiteX1" fmla="*/ 332427 w 664854"/>
              <a:gd name="connsiteY1" fmla="*/ 664854 h 664854"/>
              <a:gd name="connsiteX2" fmla="*/ 0 w 664854"/>
              <a:gd name="connsiteY2" fmla="*/ 332427 h 664854"/>
              <a:gd name="connsiteX3" fmla="*/ 332427 w 664854"/>
              <a:gd name="connsiteY3" fmla="*/ 0 h 664854"/>
              <a:gd name="connsiteX4" fmla="*/ 664854 w 664854"/>
              <a:gd name="connsiteY4" fmla="*/ 332427 h 66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854" h="664854">
                <a:moveTo>
                  <a:pt x="664854" y="332427"/>
                </a:moveTo>
                <a:cubicBezTo>
                  <a:pt x="664854" y="516021"/>
                  <a:pt x="516022" y="664854"/>
                  <a:pt x="332427" y="664854"/>
                </a:cubicBezTo>
                <a:cubicBezTo>
                  <a:pt x="148833" y="664854"/>
                  <a:pt x="0" y="516021"/>
                  <a:pt x="0" y="332427"/>
                </a:cubicBezTo>
                <a:cubicBezTo>
                  <a:pt x="0" y="148833"/>
                  <a:pt x="148833" y="0"/>
                  <a:pt x="332427" y="0"/>
                </a:cubicBezTo>
                <a:cubicBezTo>
                  <a:pt x="516022" y="0"/>
                  <a:pt x="664854" y="148833"/>
                  <a:pt x="664854" y="332427"/>
                </a:cubicBezTo>
                <a:close/>
              </a:path>
            </a:pathLst>
          </a:custGeom>
          <a:solidFill>
            <a:schemeClr val="accent5"/>
          </a:solidFill>
          <a:ln w="1270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endParaRPr lang="en-US" b="1" dirty="0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4" name="Graphic 7">
            <a:extLst>
              <a:ext uri="{FF2B5EF4-FFF2-40B4-BE49-F238E27FC236}">
                <a16:creationId xmlns:a16="http://schemas.microsoft.com/office/drawing/2014/main" id="{AFEF5B2F-3EB8-CD49-9EF7-BB37F11C7727}"/>
              </a:ext>
            </a:extLst>
          </p:cNvPr>
          <p:cNvSpPr>
            <a:spLocks noChangeAspect="1"/>
          </p:cNvSpPr>
          <p:nvPr userDrawn="1"/>
        </p:nvSpPr>
        <p:spPr>
          <a:xfrm>
            <a:off x="711202" y="438961"/>
            <a:ext cx="445446" cy="890890"/>
          </a:xfrm>
          <a:custGeom>
            <a:avLst/>
            <a:gdLst>
              <a:gd name="connsiteX0" fmla="*/ 0 w 505974"/>
              <a:gd name="connsiteY0" fmla="*/ 1011948 h 1011948"/>
              <a:gd name="connsiteX1" fmla="*/ 505974 w 505974"/>
              <a:gd name="connsiteY1" fmla="*/ 505974 h 1011948"/>
              <a:gd name="connsiteX2" fmla="*/ 0 w 505974"/>
              <a:gd name="connsiteY2" fmla="*/ 0 h 1011948"/>
              <a:gd name="connsiteX3" fmla="*/ 0 w 505974"/>
              <a:gd name="connsiteY3" fmla="*/ 1011948 h 101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974" h="1011948">
                <a:moveTo>
                  <a:pt x="0" y="1011948"/>
                </a:moveTo>
                <a:cubicBezTo>
                  <a:pt x="279298" y="1011948"/>
                  <a:pt x="505974" y="785272"/>
                  <a:pt x="505974" y="505974"/>
                </a:cubicBezTo>
                <a:cubicBezTo>
                  <a:pt x="505974" y="226676"/>
                  <a:pt x="279298" y="0"/>
                  <a:pt x="0" y="0"/>
                </a:cubicBezTo>
                <a:lnTo>
                  <a:pt x="0" y="1011948"/>
                </a:lnTo>
                <a:close/>
              </a:path>
            </a:pathLst>
          </a:cu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17" name="Title Placeholder 5">
            <a:extLst>
              <a:ext uri="{FF2B5EF4-FFF2-40B4-BE49-F238E27FC236}">
                <a16:creationId xmlns:a16="http://schemas.microsoft.com/office/drawing/2014/main" id="{3CAD06EF-B93E-42B5-A734-D86DB63A203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683376" y="1928283"/>
            <a:ext cx="4916488" cy="180307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87551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slide_midn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Graphic 3">
            <a:extLst>
              <a:ext uri="{FF2B5EF4-FFF2-40B4-BE49-F238E27FC236}">
                <a16:creationId xmlns:a16="http://schemas.microsoft.com/office/drawing/2014/main" id="{80F82BA0-C003-E744-8E06-124B078FAAAA}"/>
              </a:ext>
            </a:extLst>
          </p:cNvPr>
          <p:cNvSpPr>
            <a:spLocks noChangeAspect="1"/>
          </p:cNvSpPr>
          <p:nvPr userDrawn="1"/>
        </p:nvSpPr>
        <p:spPr>
          <a:xfrm>
            <a:off x="10901045" y="5586219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 dirty="0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2B775A9-1D8D-446D-B8A2-ABDDE3BE04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1220545"/>
            <a:ext cx="10073735" cy="3426595"/>
          </a:xfrm>
          <a:prstGeom prst="rect">
            <a:avLst/>
          </a:prstGeom>
          <a:noFill/>
        </p:spPr>
        <p:txBody>
          <a:bodyPr lIns="91440" tIns="45720" rIns="91440" bIns="45720"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bg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19151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Full bleed photo_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2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225AD4C6-9924-EE46-9CFF-569694C4D3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7375" y="5530961"/>
            <a:ext cx="11017250" cy="335045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lvl1pPr algn="ctr" defTabSz="804747">
              <a:lnSpc>
                <a:spcPct val="100000"/>
              </a:lnSpc>
              <a:spcBef>
                <a:spcPct val="50000"/>
              </a:spcBef>
              <a:buNone/>
              <a:defRPr sz="28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866671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5995" y="5142315"/>
            <a:ext cx="11061895" cy="384175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2400" b="0" i="0">
                <a:solidFill>
                  <a:schemeClr val="bg1"/>
                </a:solidFill>
                <a:latin typeface="+mn-lt"/>
                <a:cs typeface="CiscoSansTT ExtraLight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625995" y="5430226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625995" y="5798350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17723" y="4058205"/>
            <a:ext cx="11070167" cy="398668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933" b="0" i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567687" y="3296223"/>
            <a:ext cx="11120203" cy="85964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333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E05446-DC9A-B841-876B-02055A184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23" y="511751"/>
            <a:ext cx="3655647" cy="56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9640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bg1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01225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gu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bg1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66242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4417" y="5221411"/>
            <a:ext cx="10389144" cy="465808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933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83897" y="2054069"/>
            <a:ext cx="10629664" cy="3038449"/>
          </a:xfrm>
          <a:prstGeom prst="rect">
            <a:avLst/>
          </a:prstGeom>
        </p:spPr>
        <p:txBody>
          <a:bodyPr>
            <a:noAutofit/>
          </a:bodyPr>
          <a:lstStyle>
            <a:lvl1pPr marL="244794" indent="-533277" algn="l">
              <a:lnSpc>
                <a:spcPct val="90000"/>
              </a:lnSpc>
              <a:defRPr sz="5333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85249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4417" y="5221411"/>
            <a:ext cx="10389144" cy="465808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933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83897" y="2054069"/>
            <a:ext cx="10629664" cy="3038449"/>
          </a:xfrm>
          <a:prstGeom prst="rect">
            <a:avLst/>
          </a:prstGeom>
        </p:spPr>
        <p:txBody>
          <a:bodyPr>
            <a:noAutofit/>
          </a:bodyPr>
          <a:lstStyle>
            <a:lvl1pPr marL="244794" indent="-533277" algn="l">
              <a:lnSpc>
                <a:spcPct val="90000"/>
              </a:lnSpc>
              <a:defRPr sz="5333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88404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bg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666751" y="5231191"/>
            <a:ext cx="10852149" cy="668132"/>
          </a:xfrm>
          <a:prstGeom prst="rect">
            <a:avLst/>
          </a:prstGeom>
          <a:noFill/>
        </p:spPr>
        <p:txBody>
          <a:bodyPr wrap="squar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>
              <a:lnSpc>
                <a:spcPts val="3867"/>
              </a:lnSpc>
              <a:spcBef>
                <a:spcPts val="0"/>
              </a:spcBef>
              <a:buNone/>
              <a:defRPr sz="320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2506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12401551" cy="3790949"/>
          </a:xfrm>
          <a:prstGeom prst="rect">
            <a:avLst/>
          </a:prstGeom>
          <a:solidFill>
            <a:schemeClr val="bg2"/>
          </a:solidFill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bg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98380" y="4072691"/>
            <a:ext cx="11152315" cy="716158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4267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61174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6464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bg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23964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24267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ltGray">
          <a:xfrm>
            <a:off x="636906" y="6322204"/>
            <a:ext cx="4622389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2022  Cisco and/or its affiliates. All rights reserved.   Cisco Confidential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0683" y="320842"/>
            <a:ext cx="11307184" cy="5688861"/>
          </a:xfrm>
          <a:prstGeom prst="rect">
            <a:avLst/>
          </a:prstGeom>
          <a:solidFill>
            <a:schemeClr val="bg2"/>
          </a:solidFill>
        </p:spPr>
        <p:txBody>
          <a:bodyPr vert="horz" lIns="91424" tIns="45712" rIns="91424" bIns="45712"/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8185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slide_s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Graphic 3">
            <a:extLst>
              <a:ext uri="{FF2B5EF4-FFF2-40B4-BE49-F238E27FC236}">
                <a16:creationId xmlns:a16="http://schemas.microsoft.com/office/drawing/2014/main" id="{D93D3EAC-C709-2941-8730-58EDDF2963F0}"/>
              </a:ext>
            </a:extLst>
          </p:cNvPr>
          <p:cNvSpPr>
            <a:spLocks noChangeAspect="1"/>
          </p:cNvSpPr>
          <p:nvPr userDrawn="1"/>
        </p:nvSpPr>
        <p:spPr>
          <a:xfrm>
            <a:off x="10901045" y="5586219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 dirty="0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8E55D9-2B82-4956-89C0-ECF45F54143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1220545"/>
            <a:ext cx="10073735" cy="3426595"/>
          </a:xfrm>
          <a:prstGeom prst="rect">
            <a:avLst/>
          </a:prstGeom>
          <a:noFill/>
        </p:spPr>
        <p:txBody>
          <a:bodyPr lIns="91440" tIns="45720" rIns="91440" bIns="45720"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bg1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82294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6401" y="1602317"/>
            <a:ext cx="11036459" cy="4519083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92" indent="-228594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2667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609585" indent="-220128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914377" indent="-146047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047793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11199" y="1607864"/>
            <a:ext cx="5181600" cy="4110792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232828" indent="-156629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60000"/>
              <a:buFont typeface="Arial"/>
              <a:buChar char="•"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537620" indent="-152396">
              <a:buClr>
                <a:schemeClr val="tx1"/>
              </a:buClr>
              <a:buSzPct val="6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690016" indent="-152396">
              <a:buClr>
                <a:schemeClr val="tx1"/>
              </a:buClr>
              <a:buSzPct val="6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842412" indent="-152396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341155" y="1607864"/>
            <a:ext cx="5181600" cy="4110792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232828" indent="-156629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60000"/>
              <a:buFont typeface="Arial"/>
              <a:buChar char="•"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537620" indent="-152396">
              <a:buClr>
                <a:schemeClr val="tx1"/>
              </a:buClr>
              <a:buSzPct val="6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690016" indent="-152396">
              <a:buClr>
                <a:schemeClr val="tx1"/>
              </a:buClr>
              <a:buSzPct val="6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842412" indent="-152396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7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94037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557715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522180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711200" y="1797051"/>
            <a:ext cx="10820400" cy="3544971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667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7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609732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711200" y="1602318"/>
            <a:ext cx="10820400" cy="3744383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020663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32883" y="1797051"/>
            <a:ext cx="11040076" cy="4098595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80910" marR="0" indent="-380910" algn="ctr" defTabSz="60945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265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alf_Pag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0789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6401" y="2220243"/>
            <a:ext cx="4882699" cy="3901157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32828" indent="-156629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60000"/>
              <a:buFont typeface="Arial"/>
              <a:buChar char="•"/>
              <a:defRPr sz="2667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60000"/>
              <a:buFont typeface="Arial"/>
              <a:buChar char="•"/>
              <a:defRPr sz="24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537620" indent="-152396">
              <a:buClr>
                <a:schemeClr val="tx2"/>
              </a:buClr>
              <a:buSzPct val="60000"/>
              <a:buFont typeface="Arial"/>
              <a:buChar char="•"/>
              <a:defRPr sz="2133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690016" indent="-152396">
              <a:buClr>
                <a:schemeClr val="tx2"/>
              </a:buClr>
              <a:buSzPct val="60000"/>
              <a:buFont typeface="Arial"/>
              <a:buChar char="•"/>
              <a:defRPr sz="1867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842412" indent="-152396">
              <a:buClr>
                <a:schemeClr val="tx2"/>
              </a:buClr>
              <a:buSzPct val="60000"/>
              <a:buFont typeface="Arial"/>
              <a:buChar char="•"/>
              <a:defRPr sz="16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455085"/>
            <a:ext cx="4915412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4267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4"/>
            <a:ext cx="4757856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2022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085258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">
          <p15:clr>
            <a:srgbClr val="FBAE40"/>
          </p15:clr>
        </p15:guide>
        <p15:guide id="3" pos="2598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Half_P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58801" y="2209800"/>
            <a:ext cx="5103284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796618" y="709083"/>
            <a:ext cx="4734983" cy="5412316"/>
          </a:xfrm>
          <a:prstGeom prst="rect">
            <a:avLst/>
          </a:prstGeom>
        </p:spPr>
        <p:txBody>
          <a:bodyPr lIns="0" rIns="0" anchor="ctr" anchorCtr="0"/>
          <a:lstStyle>
            <a:lvl1pPr marL="226478" indent="-226478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>
                <a:tab pos="304792" algn="l"/>
              </a:tabLst>
              <a:defRPr sz="3200"/>
            </a:lvl1pPr>
            <a:lvl2pPr marL="461422" indent="-228594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3200"/>
            </a:lvl2pPr>
            <a:lvl3pPr marL="609585" indent="-156629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667"/>
            </a:lvl3pPr>
            <a:lvl4pPr marL="766214" indent="-156629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/>
              <a:defRPr sz="2400"/>
            </a:lvl4pPr>
            <a:lvl5pPr marL="992693" indent="-150280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ltGray">
          <a:xfrm>
            <a:off x="636906" y="6322204"/>
            <a:ext cx="4622389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2022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405941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Half_Page_Text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680720"/>
            <a:ext cx="5078396" cy="873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796618" y="680720"/>
            <a:ext cx="4734983" cy="5440680"/>
          </a:xfrm>
          <a:prstGeom prst="rect">
            <a:avLst/>
          </a:prstGeom>
        </p:spPr>
        <p:txBody>
          <a:bodyPr lIns="0" rIns="0"/>
          <a:lstStyle>
            <a:lvl1pPr marL="152396" indent="-152396">
              <a:lnSpc>
                <a:spcPct val="100000"/>
              </a:lnSpc>
              <a:buClr>
                <a:schemeClr val="tx1"/>
              </a:buClr>
              <a:buSzPct val="60000"/>
              <a:defRPr sz="2667"/>
            </a:lvl1pPr>
            <a:lvl2pPr marL="304792" indent="-152396">
              <a:lnSpc>
                <a:spcPct val="100000"/>
              </a:lnSpc>
              <a:buClr>
                <a:schemeClr val="tx1"/>
              </a:buClr>
              <a:buSzPct val="60000"/>
              <a:defRPr sz="2667"/>
            </a:lvl2pPr>
            <a:lvl3pPr marL="457189" indent="-152396">
              <a:lnSpc>
                <a:spcPct val="100000"/>
              </a:lnSpc>
              <a:buClr>
                <a:schemeClr val="tx1"/>
              </a:buClr>
              <a:buSzPct val="60000"/>
              <a:defRPr sz="2400"/>
            </a:lvl3pPr>
            <a:lvl4pPr marL="609585" indent="-165096">
              <a:lnSpc>
                <a:spcPct val="100000"/>
              </a:lnSpc>
              <a:buClr>
                <a:schemeClr val="tx1"/>
              </a:buClr>
              <a:buSzPct val="60000"/>
              <a:defRPr sz="2133"/>
            </a:lvl4pPr>
            <a:lvl5pPr marL="766214" indent="-156629">
              <a:lnSpc>
                <a:spcPct val="100000"/>
              </a:lnSpc>
              <a:buClr>
                <a:schemeClr val="tx1"/>
              </a:buClr>
              <a:buSzPct val="60000"/>
              <a:defRPr sz="213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83689" y="2213123"/>
            <a:ext cx="5078396" cy="3908277"/>
          </a:xfrm>
          <a:prstGeom prst="rect">
            <a:avLst/>
          </a:prstGeom>
        </p:spPr>
        <p:txBody>
          <a:bodyPr/>
          <a:lstStyle>
            <a:lvl1pPr marL="152396" indent="-152396">
              <a:buClr>
                <a:schemeClr val="tx2"/>
              </a:buClr>
              <a:buSzPct val="60000"/>
              <a:defRPr lang="en-US" sz="2667" kern="1200" dirty="0" smtClean="0">
                <a:solidFill>
                  <a:schemeClr val="bg1"/>
                </a:solidFill>
                <a:latin typeface="+mn-lt"/>
                <a:ea typeface="ＭＳ Ｐゴシック" charset="0"/>
                <a:cs typeface="CiscoSans"/>
              </a:defRPr>
            </a:lvl1pPr>
            <a:lvl2pPr marL="304792" indent="-152396">
              <a:buClr>
                <a:schemeClr val="tx2"/>
              </a:buClr>
              <a:buSzPct val="60000"/>
              <a:defRPr sz="2667">
                <a:solidFill>
                  <a:schemeClr val="bg1"/>
                </a:solidFill>
              </a:defRPr>
            </a:lvl2pPr>
            <a:lvl3pPr marL="457189" indent="-152396">
              <a:buClr>
                <a:schemeClr val="tx2"/>
              </a:buClr>
              <a:buSzPct val="60000"/>
              <a:defRPr sz="2400">
                <a:solidFill>
                  <a:schemeClr val="bg1"/>
                </a:solidFill>
              </a:defRPr>
            </a:lvl3pPr>
            <a:lvl4pPr marL="609585" indent="-165096">
              <a:buClr>
                <a:schemeClr val="tx2"/>
              </a:buClr>
              <a:buSzPct val="60000"/>
              <a:defRPr sz="2133">
                <a:solidFill>
                  <a:schemeClr val="bg1"/>
                </a:solidFill>
              </a:defRPr>
            </a:lvl4pPr>
            <a:lvl5pPr marL="766214" indent="-156629">
              <a:buClr>
                <a:schemeClr val="tx2"/>
              </a:buClr>
              <a:buSzPct val="60000"/>
              <a:defRPr sz="2133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47895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2022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48059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267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_whi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EB0D3D-324F-0B4C-882F-FAB9C5174D16}"/>
              </a:ext>
            </a:extLst>
          </p:cNvPr>
          <p:cNvSpPr/>
          <p:nvPr userDrawn="1"/>
        </p:nvSpPr>
        <p:spPr>
          <a:xfrm>
            <a:off x="609600" y="6341640"/>
            <a:ext cx="10820400" cy="28786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AEFD676-F41A-634C-9421-F65814998F0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2054069"/>
            <a:ext cx="10918825" cy="3038449"/>
          </a:xfrm>
          <a:prstGeom prst="rect">
            <a:avLst/>
          </a:prstGeom>
        </p:spPr>
        <p:txBody>
          <a:bodyPr lIns="91440" tIns="45720" rIns="91440" bIns="45720" anchor="t" anchorCtr="0">
            <a:noAutofit/>
          </a:bodyPr>
          <a:lstStyle>
            <a:lvl1pPr marL="228600" indent="-548640" algn="l">
              <a:lnSpc>
                <a:spcPct val="90000"/>
              </a:lnSpc>
              <a:defRPr sz="54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“Click to edit Master title style</a:t>
            </a:r>
          </a:p>
        </p:txBody>
      </p:sp>
      <p:sp>
        <p:nvSpPr>
          <p:cNvPr id="7" name="Graphic 3">
            <a:extLst>
              <a:ext uri="{FF2B5EF4-FFF2-40B4-BE49-F238E27FC236}">
                <a16:creationId xmlns:a16="http://schemas.microsoft.com/office/drawing/2014/main" id="{D4BD1D73-9A67-9148-A2CE-2A0CCD606E61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-238469" y="-213937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 dirty="0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B652F7E4-B280-4532-AD41-DD59E979BC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3414" y="5526211"/>
            <a:ext cx="10561096" cy="465808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800" b="0" i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948450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Half_Page_Picture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786034" y="709084"/>
            <a:ext cx="4745567" cy="4486461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786034" y="5416468"/>
            <a:ext cx="4745567" cy="70019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636906" y="6322205"/>
            <a:ext cx="3817557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2022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739665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Half_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07684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786034" y="709084"/>
            <a:ext cx="4745567" cy="541231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351456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2022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671097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Half_Page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3929119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2022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0583924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Half_Page_Picture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106790" y="0"/>
            <a:ext cx="6085209" cy="68580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399267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2022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134835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Half_Pag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6786034" y="670984"/>
            <a:ext cx="4745567" cy="545041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239895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lvl="0" defTabSz="814305" fontAlgn="auto">
              <a:spcBef>
                <a:spcPts val="0"/>
              </a:spcBef>
              <a:spcAft>
                <a:spcPts val="0"/>
              </a:spcAft>
            </a:pPr>
            <a:r>
              <a:rPr lang="en-US" sz="800" spc="27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2022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661583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Half_Pag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0"/>
          </p:nvPr>
        </p:nvSpPr>
        <p:spPr>
          <a:xfrm>
            <a:off x="6786034" y="670984"/>
            <a:ext cx="4745567" cy="545041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4"/>
            <a:ext cx="454270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2022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4304151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2E1F48-D030-C749-A56D-43CD008AB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8059" y="2945302"/>
            <a:ext cx="6275883" cy="96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32271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_midn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raphic 3">
            <a:extLst>
              <a:ext uri="{FF2B5EF4-FFF2-40B4-BE49-F238E27FC236}">
                <a16:creationId xmlns:a16="http://schemas.microsoft.com/office/drawing/2014/main" id="{2D1C0FBE-94F5-6F4F-B64C-846BE6DF4A2E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11069532" y="-571850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 dirty="0">
              <a:latin typeface="+mn-lt"/>
              <a:cs typeface="CiscoSansTT Light" panose="020B0503020201020303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8938895-F2B1-E04F-B212-69EB8CE682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877" y="479230"/>
            <a:ext cx="4025565" cy="894570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93F6C21F-7482-4A74-B9E1-F6B6EDDB60B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7375" y="5142315"/>
            <a:ext cx="11017250" cy="384175"/>
          </a:xfrm>
          <a:prstGeom prst="rect">
            <a:avLst/>
          </a:prstGeom>
        </p:spPr>
        <p:txBody>
          <a:bodyPr lIns="91440" tIns="45720" rIns="91440" bIns="45720" anchor="ctr" anchorCtr="0">
            <a:noAutofit/>
          </a:bodyPr>
          <a:lstStyle>
            <a:lvl1pPr marL="0" indent="0" algn="l">
              <a:buNone/>
              <a:defRPr sz="2400" b="0" i="0">
                <a:solidFill>
                  <a:schemeClr val="accent1"/>
                </a:solidFill>
                <a:latin typeface="+mn-lt"/>
                <a:cs typeface="CiscoSansTT ExtraLight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0" name="Text Placeholder 38">
            <a:extLst>
              <a:ext uri="{FF2B5EF4-FFF2-40B4-BE49-F238E27FC236}">
                <a16:creationId xmlns:a16="http://schemas.microsoft.com/office/drawing/2014/main" id="{8DF00338-9F9C-4722-BF64-2DE8315188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7375" y="5470333"/>
            <a:ext cx="11017250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1" name="Text Placeholder 40">
            <a:extLst>
              <a:ext uri="{FF2B5EF4-FFF2-40B4-BE49-F238E27FC236}">
                <a16:creationId xmlns:a16="http://schemas.microsoft.com/office/drawing/2014/main" id="{8C402A99-C377-40FD-B787-C6FDF61E939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375" y="5798350"/>
            <a:ext cx="11017250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109BDAC3-CFAD-4175-842E-87034B1758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23" y="4058205"/>
            <a:ext cx="11017908" cy="398668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 typeface="Arial" panose="020B0604020202020204" pitchFamily="34" charset="0"/>
              <a:buNone/>
              <a:defRPr sz="2933" b="0" i="0" baseline="0">
                <a:solidFill>
                  <a:schemeClr val="bg2"/>
                </a:solidFill>
                <a:latin typeface="+mj-lt"/>
                <a:cs typeface="CiscoSansTT ExtraLigh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8E4E1EC-2720-4ACA-BBC8-4E825D349E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3296223"/>
            <a:ext cx="11017250" cy="859640"/>
          </a:xfrm>
          <a:prstGeom prst="rect">
            <a:avLst/>
          </a:prstGeom>
        </p:spPr>
        <p:txBody>
          <a:bodyPr lIns="91440" tIns="45720" rIns="91440" bIns="45720"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333" b="0" i="0" spc="0" baseline="0">
                <a:solidFill>
                  <a:schemeClr val="bg2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1072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alf Page_center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Single Corner Rounded 8">
            <a:extLst>
              <a:ext uri="{FF2B5EF4-FFF2-40B4-BE49-F238E27FC236}">
                <a16:creationId xmlns:a16="http://schemas.microsoft.com/office/drawing/2014/main" id="{7FFCE1ED-9CD7-3A43-B259-EB0C8E4A61C0}"/>
              </a:ext>
            </a:extLst>
          </p:cNvPr>
          <p:cNvSpPr/>
          <p:nvPr userDrawn="1"/>
        </p:nvSpPr>
        <p:spPr>
          <a:xfrm flipV="1">
            <a:off x="0" y="0"/>
            <a:ext cx="6088063" cy="6858000"/>
          </a:xfrm>
          <a:prstGeom prst="round1Rect">
            <a:avLst>
              <a:gd name="adj" fmla="val 12803"/>
            </a:avLst>
          </a:pr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7375" y="2209800"/>
            <a:ext cx="5159375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2" name="Pie 11">
            <a:extLst>
              <a:ext uri="{FF2B5EF4-FFF2-40B4-BE49-F238E27FC236}">
                <a16:creationId xmlns:a16="http://schemas.microsoft.com/office/drawing/2014/main" id="{13045806-B92E-E845-89A2-FC9CCB1C4EBB}"/>
              </a:ext>
            </a:extLst>
          </p:cNvPr>
          <p:cNvSpPr/>
          <p:nvPr userDrawn="1"/>
        </p:nvSpPr>
        <p:spPr>
          <a:xfrm rot="10800000">
            <a:off x="-982000" y="-982000"/>
            <a:ext cx="1963999" cy="1963999"/>
          </a:xfrm>
          <a:prstGeom prst="pie">
            <a:avLst>
              <a:gd name="adj1" fmla="val 10786468"/>
              <a:gd name="adj2" fmla="val 16231776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B94144D-4B28-D64F-9C95-E6C7757DF930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9" name="Graphic 3">
            <a:extLst>
              <a:ext uri="{FF2B5EF4-FFF2-40B4-BE49-F238E27FC236}">
                <a16:creationId xmlns:a16="http://schemas.microsoft.com/office/drawing/2014/main" id="{D3FD8EBF-E50E-854D-BF07-28D890332D96}"/>
              </a:ext>
            </a:extLst>
          </p:cNvPr>
          <p:cNvSpPr>
            <a:spLocks noChangeAspect="1"/>
          </p:cNvSpPr>
          <p:nvPr userDrawn="1"/>
        </p:nvSpPr>
        <p:spPr>
          <a:xfrm>
            <a:off x="10901045" y="5586219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rgbClr val="F5F6F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6E3A935E-C0C0-429A-8A66-356A1730B2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75438" y="1190625"/>
            <a:ext cx="4929187" cy="4476750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992023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with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93679" y="1765300"/>
            <a:ext cx="11006184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4EC797-F1EC-D645-8C28-F6FD3CFCA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3855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26" Type="http://schemas.openxmlformats.org/officeDocument/2006/relationships/slideLayout" Target="../slideLayouts/slideLayout62.xml"/><Relationship Id="rId3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57.xml"/><Relationship Id="rId34" Type="http://schemas.openxmlformats.org/officeDocument/2006/relationships/slideLayout" Target="../slideLayouts/slideLayout70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5" Type="http://schemas.openxmlformats.org/officeDocument/2006/relationships/slideLayout" Target="../slideLayouts/slideLayout61.xml"/><Relationship Id="rId3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slideLayout" Target="../slideLayouts/slideLayout56.xml"/><Relationship Id="rId29" Type="http://schemas.openxmlformats.org/officeDocument/2006/relationships/slideLayout" Target="../slideLayouts/slideLayout65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24" Type="http://schemas.openxmlformats.org/officeDocument/2006/relationships/slideLayout" Target="../slideLayouts/slideLayout60.xml"/><Relationship Id="rId32" Type="http://schemas.openxmlformats.org/officeDocument/2006/relationships/slideLayout" Target="../slideLayouts/slideLayout68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23" Type="http://schemas.openxmlformats.org/officeDocument/2006/relationships/slideLayout" Target="../slideLayouts/slideLayout59.xml"/><Relationship Id="rId28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46.xml"/><Relationship Id="rId19" Type="http://schemas.openxmlformats.org/officeDocument/2006/relationships/slideLayout" Target="../slideLayouts/slideLayout55.xml"/><Relationship Id="rId31" Type="http://schemas.openxmlformats.org/officeDocument/2006/relationships/slideLayout" Target="../slideLayouts/slideLayout67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Relationship Id="rId22" Type="http://schemas.openxmlformats.org/officeDocument/2006/relationships/slideLayout" Target="../slideLayouts/slideLayout58.xml"/><Relationship Id="rId27" Type="http://schemas.openxmlformats.org/officeDocument/2006/relationships/slideLayout" Target="../slideLayouts/slideLayout63.xml"/><Relationship Id="rId30" Type="http://schemas.openxmlformats.org/officeDocument/2006/relationships/slideLayout" Target="../slideLayouts/slideLayout66.xml"/><Relationship Id="rId35" Type="http://schemas.openxmlformats.org/officeDocument/2006/relationships/theme" Target="../theme/theme2.xml"/><Relationship Id="rId8" Type="http://schemas.openxmlformats.org/officeDocument/2006/relationships/slideLayout" Target="../slideLayouts/slideLayout44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26" Type="http://schemas.openxmlformats.org/officeDocument/2006/relationships/slideLayout" Target="../slideLayouts/slideLayout96.xml"/><Relationship Id="rId3" Type="http://schemas.openxmlformats.org/officeDocument/2006/relationships/slideLayout" Target="../slideLayouts/slideLayout73.xml"/><Relationship Id="rId21" Type="http://schemas.openxmlformats.org/officeDocument/2006/relationships/slideLayout" Target="../slideLayouts/slideLayout91.xml"/><Relationship Id="rId34" Type="http://schemas.openxmlformats.org/officeDocument/2006/relationships/theme" Target="../theme/theme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5" Type="http://schemas.openxmlformats.org/officeDocument/2006/relationships/slideLayout" Target="../slideLayouts/slideLayout95.xml"/><Relationship Id="rId33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slideLayout" Target="../slideLayouts/slideLayout90.xml"/><Relationship Id="rId29" Type="http://schemas.openxmlformats.org/officeDocument/2006/relationships/slideLayout" Target="../slideLayouts/slideLayout99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24" Type="http://schemas.openxmlformats.org/officeDocument/2006/relationships/slideLayout" Target="../slideLayouts/slideLayout94.xml"/><Relationship Id="rId3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23" Type="http://schemas.openxmlformats.org/officeDocument/2006/relationships/slideLayout" Target="../slideLayouts/slideLayout93.xml"/><Relationship Id="rId28" Type="http://schemas.openxmlformats.org/officeDocument/2006/relationships/slideLayout" Target="../slideLayouts/slideLayout98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3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Relationship Id="rId22" Type="http://schemas.openxmlformats.org/officeDocument/2006/relationships/slideLayout" Target="../slideLayouts/slideLayout92.xml"/><Relationship Id="rId27" Type="http://schemas.openxmlformats.org/officeDocument/2006/relationships/slideLayout" Target="../slideLayouts/slideLayout97.xml"/><Relationship Id="rId30" Type="http://schemas.openxmlformats.org/officeDocument/2006/relationships/slideLayout" Target="../slideLayouts/slideLayout100.xml"/><Relationship Id="rId8" Type="http://schemas.openxmlformats.org/officeDocument/2006/relationships/slideLayout" Target="../slideLayouts/slideLayout78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16.xml"/><Relationship Id="rId18" Type="http://schemas.openxmlformats.org/officeDocument/2006/relationships/slideLayout" Target="../slideLayouts/slideLayout121.xml"/><Relationship Id="rId26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06.xml"/><Relationship Id="rId21" Type="http://schemas.openxmlformats.org/officeDocument/2006/relationships/slideLayout" Target="../slideLayouts/slideLayout124.xml"/><Relationship Id="rId34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10.xml"/><Relationship Id="rId12" Type="http://schemas.openxmlformats.org/officeDocument/2006/relationships/slideLayout" Target="../slideLayouts/slideLayout115.xml"/><Relationship Id="rId17" Type="http://schemas.openxmlformats.org/officeDocument/2006/relationships/slideLayout" Target="../slideLayouts/slideLayout120.xml"/><Relationship Id="rId25" Type="http://schemas.openxmlformats.org/officeDocument/2006/relationships/slideLayout" Target="../slideLayouts/slideLayout128.xml"/><Relationship Id="rId33" Type="http://schemas.openxmlformats.org/officeDocument/2006/relationships/slideLayout" Target="../slideLayouts/slideLayout136.xml"/><Relationship Id="rId2" Type="http://schemas.openxmlformats.org/officeDocument/2006/relationships/slideLayout" Target="../slideLayouts/slideLayout105.xml"/><Relationship Id="rId16" Type="http://schemas.openxmlformats.org/officeDocument/2006/relationships/slideLayout" Target="../slideLayouts/slideLayout119.xml"/><Relationship Id="rId20" Type="http://schemas.openxmlformats.org/officeDocument/2006/relationships/slideLayout" Target="../slideLayouts/slideLayout123.xml"/><Relationship Id="rId29" Type="http://schemas.openxmlformats.org/officeDocument/2006/relationships/slideLayout" Target="../slideLayouts/slideLayout132.xml"/><Relationship Id="rId1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9.xml"/><Relationship Id="rId11" Type="http://schemas.openxmlformats.org/officeDocument/2006/relationships/slideLayout" Target="../slideLayouts/slideLayout114.xml"/><Relationship Id="rId24" Type="http://schemas.openxmlformats.org/officeDocument/2006/relationships/slideLayout" Target="../slideLayouts/slideLayout127.xml"/><Relationship Id="rId32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08.xml"/><Relationship Id="rId15" Type="http://schemas.openxmlformats.org/officeDocument/2006/relationships/slideLayout" Target="../slideLayouts/slideLayout118.xml"/><Relationship Id="rId23" Type="http://schemas.openxmlformats.org/officeDocument/2006/relationships/slideLayout" Target="../slideLayouts/slideLayout126.xml"/><Relationship Id="rId28" Type="http://schemas.openxmlformats.org/officeDocument/2006/relationships/slideLayout" Target="../slideLayouts/slideLayout131.xml"/><Relationship Id="rId36" Type="http://schemas.openxmlformats.org/officeDocument/2006/relationships/theme" Target="../theme/theme4.xml"/><Relationship Id="rId10" Type="http://schemas.openxmlformats.org/officeDocument/2006/relationships/slideLayout" Target="../slideLayouts/slideLayout113.xml"/><Relationship Id="rId19" Type="http://schemas.openxmlformats.org/officeDocument/2006/relationships/slideLayout" Target="../slideLayouts/slideLayout122.xml"/><Relationship Id="rId31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12.xml"/><Relationship Id="rId14" Type="http://schemas.openxmlformats.org/officeDocument/2006/relationships/slideLayout" Target="../slideLayouts/slideLayout117.xml"/><Relationship Id="rId22" Type="http://schemas.openxmlformats.org/officeDocument/2006/relationships/slideLayout" Target="../slideLayouts/slideLayout125.xml"/><Relationship Id="rId27" Type="http://schemas.openxmlformats.org/officeDocument/2006/relationships/slideLayout" Target="../slideLayouts/slideLayout130.xml"/><Relationship Id="rId30" Type="http://schemas.openxmlformats.org/officeDocument/2006/relationships/slideLayout" Target="../slideLayouts/slideLayout133.xml"/><Relationship Id="rId35" Type="http://schemas.openxmlformats.org/officeDocument/2006/relationships/slideLayout" Target="../slideLayouts/slideLayout138.xml"/><Relationship Id="rId8" Type="http://schemas.openxmlformats.org/officeDocument/2006/relationships/slideLayout" Target="../slideLayouts/slideLayout1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/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ltGray">
          <a:xfrm>
            <a:off x="11378777" y="6444496"/>
            <a:ext cx="129010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800" kern="12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pPr algn="l" defTabSz="814305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kern="1200" spc="27" baseline="0" dirty="0">
              <a:solidFill>
                <a:schemeClr val="bg2">
                  <a:lumMod val="6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7CA3755C-2F76-834D-AEF7-61506CCB5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78" y="627798"/>
            <a:ext cx="10995120" cy="45719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4043" r:id="rId2"/>
    <p:sldLayoutId id="2147484016" r:id="rId3"/>
    <p:sldLayoutId id="2147484017" r:id="rId4"/>
    <p:sldLayoutId id="2147484041" r:id="rId5"/>
    <p:sldLayoutId id="2147484013" r:id="rId6"/>
    <p:sldLayoutId id="2147483876" r:id="rId7"/>
    <p:sldLayoutId id="2147484025" r:id="rId8"/>
    <p:sldLayoutId id="2147484014" r:id="rId9"/>
    <p:sldLayoutId id="2147484026" r:id="rId10"/>
    <p:sldLayoutId id="2147483982" r:id="rId11"/>
    <p:sldLayoutId id="2147483879" r:id="rId12"/>
    <p:sldLayoutId id="2147484022" r:id="rId13"/>
    <p:sldLayoutId id="2147483976" r:id="rId14"/>
    <p:sldLayoutId id="2147484023" r:id="rId15"/>
    <p:sldLayoutId id="2147484027" r:id="rId16"/>
    <p:sldLayoutId id="2147483985" r:id="rId17"/>
    <p:sldLayoutId id="2147483986" r:id="rId18"/>
    <p:sldLayoutId id="2147484019" r:id="rId19"/>
    <p:sldLayoutId id="2147483969" r:id="rId20"/>
    <p:sldLayoutId id="2147483968" r:id="rId21"/>
    <p:sldLayoutId id="2147484020" r:id="rId22"/>
    <p:sldLayoutId id="2147484021" r:id="rId23"/>
    <p:sldLayoutId id="2147484042" r:id="rId24"/>
    <p:sldLayoutId id="2147484030" r:id="rId25"/>
    <p:sldLayoutId id="2147484034" r:id="rId26"/>
    <p:sldLayoutId id="2147484031" r:id="rId27"/>
    <p:sldLayoutId id="2147484035" r:id="rId28"/>
    <p:sldLayoutId id="2147484028" r:id="rId29"/>
    <p:sldLayoutId id="2147484036" r:id="rId30"/>
    <p:sldLayoutId id="2147484032" r:id="rId31"/>
    <p:sldLayoutId id="2147484029" r:id="rId32"/>
    <p:sldLayoutId id="2147484033" r:id="rId33"/>
    <p:sldLayoutId id="2147483978" r:id="rId34"/>
    <p:sldLayoutId id="2147483897" r:id="rId35"/>
    <p:sldLayoutId id="2147484044" r:id="rId36"/>
  </p:sldLayoutIdLst>
  <p:txStyles>
    <p:titleStyle>
      <a:lvl1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600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2pPr>
      <a:lvl3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3pPr>
      <a:lvl4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4pPr>
      <a:lvl5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5pPr>
      <a:lvl6pPr marL="609585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6pPr>
      <a:lvl7pPr marL="1219170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7pPr>
      <a:lvl8pPr marL="1828754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8pPr>
      <a:lvl9pPr marL="2438339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228600" indent="-228600" algn="l" defTabSz="912261" rtl="0" eaLnBrk="1" fontAlgn="base" hangingPunct="1">
        <a:lnSpc>
          <a:spcPct val="95000"/>
        </a:lnSpc>
        <a:spcBef>
          <a:spcPts val="1433"/>
        </a:spcBef>
        <a:spcAft>
          <a:spcPct val="0"/>
        </a:spcAft>
        <a:buClr>
          <a:schemeClr val="tx2"/>
        </a:buClr>
        <a:buSzPct val="80000"/>
        <a:buFont typeface="Arial" charset="0"/>
        <a:buChar char="•"/>
        <a:tabLst/>
        <a:defRPr lang="en-US" sz="20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458788" indent="-230188" algn="l" defTabSz="912261" rtl="0" eaLnBrk="1" fontAlgn="base" hangingPunct="1">
        <a:lnSpc>
          <a:spcPct val="95000"/>
        </a:lnSpc>
        <a:spcBef>
          <a:spcPts val="800"/>
        </a:spcBef>
        <a:spcAft>
          <a:spcPct val="0"/>
        </a:spcAft>
        <a:buClr>
          <a:schemeClr val="tx2"/>
        </a:buClr>
        <a:buSzPct val="80000"/>
        <a:buFont typeface="Arial" charset="0"/>
        <a:buChar char="•"/>
        <a:tabLst/>
        <a:defRPr lang="en-US" sz="18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688975" indent="-22383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SzPct val="80000"/>
        <a:buFont typeface="Arial" charset="0"/>
        <a:buChar char="•"/>
        <a:tabLst/>
        <a:defRPr lang="en-US" sz="16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670967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766214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1151779" indent="-228588" algn="l" defTabSz="914346" rtl="0" eaLnBrk="1" latinLnBrk="0" hangingPunct="1">
        <a:spcBef>
          <a:spcPts val="800"/>
        </a:spcBef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47761" indent="-228557" algn="l" defTabSz="914346" rtl="0" eaLnBrk="1" latinLnBrk="0" hangingPunct="1">
        <a:spcBef>
          <a:spcPts val="800"/>
        </a:spcBef>
        <a:buFont typeface="Arial" pitchFamily="34" charset="0"/>
        <a:buChar char="•"/>
        <a:defRPr sz="1067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213" indent="0" algn="l" defTabSz="914346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4" indent="-228588" algn="l" defTabSz="91434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46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1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85" userDrawn="1">
          <p15:clr>
            <a:srgbClr val="F26B43"/>
          </p15:clr>
        </p15:guide>
        <p15:guide id="2" pos="429" userDrawn="1">
          <p15:clr>
            <a:srgbClr val="F26B43"/>
          </p15:clr>
        </p15:guide>
        <p15:guide id="3" pos="7248" userDrawn="1">
          <p15:clr>
            <a:srgbClr val="F26B43"/>
          </p15:clr>
        </p15:guide>
        <p15:guide id="4" orient="horz" pos="915" userDrawn="1">
          <p15:clr>
            <a:srgbClr val="F26B43"/>
          </p15:clr>
        </p15:guide>
        <p15:guide id="5" orient="horz" pos="432" userDrawn="1">
          <p15:clr>
            <a:srgbClr val="F26B43"/>
          </p15:clr>
        </p15:guide>
        <p15:guide id="6" pos="373" userDrawn="1">
          <p15:clr>
            <a:srgbClr val="F26B43"/>
          </p15:clr>
        </p15:guide>
        <p15:guide id="8" pos="7307" userDrawn="1">
          <p15:clr>
            <a:srgbClr val="F26B43"/>
          </p15:clr>
        </p15:guide>
        <p15:guide id="9" pos="3840" userDrawn="1">
          <p15:clr>
            <a:srgbClr val="F26B43"/>
          </p15:clr>
        </p15:guide>
        <p15:guide id="10" orient="horz" pos="1110" userDrawn="1">
          <p15:clr>
            <a:srgbClr val="F26B43"/>
          </p15:clr>
        </p15:guide>
        <p15:guide id="11" pos="4057" userDrawn="1">
          <p15:clr>
            <a:srgbClr val="F26B43"/>
          </p15:clr>
        </p15:guide>
        <p15:guide id="12" pos="362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636906" y="6323876"/>
            <a:ext cx="453473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2022  Cisco and/or its affiliates. All rights reserved.   Cisco Confidential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ltGray">
          <a:xfrm>
            <a:off x="11354277" y="6323876"/>
            <a:ext cx="298049" cy="206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800" kern="1200" spc="27" baseline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pPr algn="l" defTabSz="814305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kern="1200" spc="27" baseline="0" dirty="0">
              <a:solidFill>
                <a:schemeClr val="tx1">
                  <a:lumMod val="6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93D201-FEEC-4E3D-9469-CA7179540745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95AD729-3C8B-4D87-B86C-87B8116F541F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11378777" y="6444496"/>
            <a:ext cx="129010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800" kern="12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pPr algn="l" defTabSz="814305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kern="1200" spc="27" baseline="0" dirty="0">
              <a:solidFill>
                <a:schemeClr val="bg2">
                  <a:lumMod val="6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2138076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6" r:id="rId1"/>
    <p:sldLayoutId id="2147484047" r:id="rId2"/>
    <p:sldLayoutId id="2147484048" r:id="rId3"/>
    <p:sldLayoutId id="2147484049" r:id="rId4"/>
    <p:sldLayoutId id="2147484050" r:id="rId5"/>
    <p:sldLayoutId id="2147484051" r:id="rId6"/>
    <p:sldLayoutId id="2147484052" r:id="rId7"/>
    <p:sldLayoutId id="2147484053" r:id="rId8"/>
    <p:sldLayoutId id="2147484054" r:id="rId9"/>
    <p:sldLayoutId id="2147484055" r:id="rId10"/>
    <p:sldLayoutId id="2147484056" r:id="rId11"/>
    <p:sldLayoutId id="2147484057" r:id="rId12"/>
    <p:sldLayoutId id="2147484058" r:id="rId13"/>
    <p:sldLayoutId id="2147484059" r:id="rId14"/>
    <p:sldLayoutId id="2147484060" r:id="rId15"/>
    <p:sldLayoutId id="2147484061" r:id="rId16"/>
    <p:sldLayoutId id="2147484062" r:id="rId17"/>
    <p:sldLayoutId id="2147484063" r:id="rId18"/>
    <p:sldLayoutId id="2147484064" r:id="rId19"/>
    <p:sldLayoutId id="2147484065" r:id="rId20"/>
    <p:sldLayoutId id="2147484066" r:id="rId21"/>
    <p:sldLayoutId id="2147484067" r:id="rId22"/>
    <p:sldLayoutId id="2147484068" r:id="rId23"/>
    <p:sldLayoutId id="2147484069" r:id="rId24"/>
    <p:sldLayoutId id="2147484070" r:id="rId25"/>
    <p:sldLayoutId id="2147484071" r:id="rId26"/>
    <p:sldLayoutId id="2147484072" r:id="rId27"/>
    <p:sldLayoutId id="2147484073" r:id="rId28"/>
    <p:sldLayoutId id="2147484074" r:id="rId29"/>
    <p:sldLayoutId id="2147484075" r:id="rId30"/>
    <p:sldLayoutId id="2147484076" r:id="rId31"/>
    <p:sldLayoutId id="2147484077" r:id="rId32"/>
    <p:sldLayoutId id="2147484078" r:id="rId33"/>
    <p:sldLayoutId id="2147484079" r:id="rId34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733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2pPr>
      <a:lvl3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3pPr>
      <a:lvl4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4pPr>
      <a:lvl5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5pPr>
      <a:lvl6pPr marL="609585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6pPr>
      <a:lvl7pPr marL="1219170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7pPr>
      <a:lvl8pPr marL="1828754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8pPr>
      <a:lvl9pPr marL="2438339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226478" indent="-226478" algn="l" defTabSz="912261" rtl="0" eaLnBrk="1" fontAlgn="base" hangingPunct="1">
        <a:lnSpc>
          <a:spcPct val="95000"/>
        </a:lnSpc>
        <a:spcBef>
          <a:spcPts val="1433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20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478355" indent="-287859" algn="l" defTabSz="912261" rtl="0" eaLnBrk="1" fontAlgn="base" hangingPunct="1">
        <a:lnSpc>
          <a:spcPct val="95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8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575719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6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670967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766214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1151779" indent="-228588" algn="l" defTabSz="914346" rtl="0" eaLnBrk="1" latinLnBrk="0" hangingPunct="1">
        <a:spcBef>
          <a:spcPts val="800"/>
        </a:spcBef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47761" indent="-228557" algn="l" defTabSz="914346" rtl="0" eaLnBrk="1" latinLnBrk="0" hangingPunct="1">
        <a:spcBef>
          <a:spcPts val="800"/>
        </a:spcBef>
        <a:buFont typeface="Arial" pitchFamily="34" charset="0"/>
        <a:buChar char="•"/>
        <a:defRPr sz="1067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213" indent="0" algn="l" defTabSz="914346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4" indent="-228588" algn="l" defTabSz="91434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46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1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92">
          <p15:clr>
            <a:srgbClr val="F26B43"/>
          </p15:clr>
        </p15:guide>
        <p15:guide id="2" pos="336">
          <p15:clr>
            <a:srgbClr val="F26B43"/>
          </p15:clr>
        </p15:guide>
        <p15:guide id="3" pos="5448">
          <p15:clr>
            <a:srgbClr val="F26B43"/>
          </p15:clr>
        </p15:guide>
        <p15:guide id="4" orient="horz" pos="757">
          <p15:clr>
            <a:srgbClr val="F26B43"/>
          </p15:clr>
        </p15:guide>
        <p15:guide id="5" orient="horz" pos="335">
          <p15:clr>
            <a:srgbClr val="F26B43"/>
          </p15:clr>
        </p15:guide>
        <p15:guide id="6" pos="2876">
          <p15:clr>
            <a:srgbClr val="F26B43"/>
          </p15:clr>
        </p15:guide>
        <p15:guide id="7" orient="horz" pos="1043">
          <p15:clr>
            <a:srgbClr val="F26B43"/>
          </p15:clr>
        </p15:guide>
        <p15:guide id="8" orient="horz" pos="3885" userDrawn="1">
          <p15:clr>
            <a:srgbClr val="F26B43"/>
          </p15:clr>
        </p15:guide>
        <p15:guide id="9" pos="429" userDrawn="1">
          <p15:clr>
            <a:srgbClr val="F26B43"/>
          </p15:clr>
        </p15:guide>
        <p15:guide id="10" pos="7248" userDrawn="1">
          <p15:clr>
            <a:srgbClr val="F26B43"/>
          </p15:clr>
        </p15:guide>
        <p15:guide id="11" orient="horz" pos="915" userDrawn="1">
          <p15:clr>
            <a:srgbClr val="F26B43"/>
          </p15:clr>
        </p15:guide>
        <p15:guide id="12" orient="horz" pos="432" userDrawn="1">
          <p15:clr>
            <a:srgbClr val="F26B43"/>
          </p15:clr>
        </p15:guide>
        <p15:guide id="13" pos="373" userDrawn="1">
          <p15:clr>
            <a:srgbClr val="F26B43"/>
          </p15:clr>
        </p15:guide>
        <p15:guide id="14" pos="7307" userDrawn="1">
          <p15:clr>
            <a:srgbClr val="F26B43"/>
          </p15:clr>
        </p15:guide>
        <p15:guide id="15" pos="3840" userDrawn="1">
          <p15:clr>
            <a:srgbClr val="F26B43"/>
          </p15:clr>
        </p15:guide>
        <p15:guide id="16" orient="horz" pos="1110" userDrawn="1">
          <p15:clr>
            <a:srgbClr val="F26B43"/>
          </p15:clr>
        </p15:guide>
        <p15:guide id="17" pos="4057" userDrawn="1">
          <p15:clr>
            <a:srgbClr val="F26B43"/>
          </p15:clr>
        </p15:guide>
        <p15:guide id="18" pos="3621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636906" y="6322204"/>
            <a:ext cx="453473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2022  Cisco and/or its affiliates. All rights reserved.   Cisco Confidential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ltGray">
          <a:xfrm>
            <a:off x="11354277" y="6323876"/>
            <a:ext cx="298049" cy="206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800" kern="12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pPr algn="l" defTabSz="814305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kern="1200" spc="27" baseline="0" dirty="0">
              <a:solidFill>
                <a:schemeClr val="bg2">
                  <a:lumMod val="6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DA39FB-AEC7-49EF-BC9D-57C251E6BAAC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5E288A1D-3D64-4ADE-8E3F-C1538858247D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11378777" y="6444496"/>
            <a:ext cx="129010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800" kern="12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pPr algn="l" defTabSz="814305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kern="1200" spc="27" baseline="0" dirty="0">
              <a:solidFill>
                <a:schemeClr val="bg2">
                  <a:lumMod val="6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3667611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  <p:sldLayoutId id="2147484092" r:id="rId12"/>
    <p:sldLayoutId id="2147484093" r:id="rId13"/>
    <p:sldLayoutId id="2147484094" r:id="rId14"/>
    <p:sldLayoutId id="2147484095" r:id="rId15"/>
    <p:sldLayoutId id="2147484096" r:id="rId16"/>
    <p:sldLayoutId id="2147484097" r:id="rId17"/>
    <p:sldLayoutId id="2147484098" r:id="rId18"/>
    <p:sldLayoutId id="2147484099" r:id="rId19"/>
    <p:sldLayoutId id="2147484100" r:id="rId20"/>
    <p:sldLayoutId id="2147484101" r:id="rId21"/>
    <p:sldLayoutId id="2147484102" r:id="rId22"/>
    <p:sldLayoutId id="2147484103" r:id="rId23"/>
    <p:sldLayoutId id="2147484104" r:id="rId24"/>
    <p:sldLayoutId id="2147484105" r:id="rId25"/>
    <p:sldLayoutId id="2147484106" r:id="rId26"/>
    <p:sldLayoutId id="2147484107" r:id="rId27"/>
    <p:sldLayoutId id="2147484108" r:id="rId28"/>
    <p:sldLayoutId id="2147484109" r:id="rId29"/>
    <p:sldLayoutId id="2147484110" r:id="rId30"/>
    <p:sldLayoutId id="2147484111" r:id="rId31"/>
    <p:sldLayoutId id="2147484113" r:id="rId32"/>
    <p:sldLayoutId id="2147484114" r:id="rId33"/>
  </p:sldLayoutIdLst>
  <p:txStyles>
    <p:titleStyle>
      <a:lvl1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733" b="0" i="0" u="none" kern="1200" dirty="0">
          <a:solidFill>
            <a:schemeClr val="bg1"/>
          </a:solidFill>
          <a:latin typeface="+mj-lt"/>
          <a:ea typeface="CiscoSansTT Thin" charset="0"/>
          <a:cs typeface="CiscoSansTT Thin" charset="0"/>
        </a:defRPr>
      </a:lvl1pPr>
      <a:lvl2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2pPr>
      <a:lvl3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3pPr>
      <a:lvl4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4pPr>
      <a:lvl5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5pPr>
      <a:lvl6pPr marL="609585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6pPr>
      <a:lvl7pPr marL="1219170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7pPr>
      <a:lvl8pPr marL="1828754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8pPr>
      <a:lvl9pPr marL="2438339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226478" indent="-226478" algn="l" defTabSz="912261" rtl="0" eaLnBrk="1" fontAlgn="base" hangingPunct="1">
        <a:lnSpc>
          <a:spcPct val="95000"/>
        </a:lnSpc>
        <a:spcBef>
          <a:spcPts val="1433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20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478355" indent="-287859" algn="l" defTabSz="912261" rtl="0" eaLnBrk="1" fontAlgn="base" hangingPunct="1">
        <a:lnSpc>
          <a:spcPct val="95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8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575719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6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670967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766214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1151779" indent="-228588" algn="l" defTabSz="914346" rtl="0" eaLnBrk="1" latinLnBrk="0" hangingPunct="1">
        <a:spcBef>
          <a:spcPts val="800"/>
        </a:spcBef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47761" indent="-228557" algn="l" defTabSz="914346" rtl="0" eaLnBrk="1" latinLnBrk="0" hangingPunct="1">
        <a:spcBef>
          <a:spcPts val="800"/>
        </a:spcBef>
        <a:buFont typeface="Arial" pitchFamily="34" charset="0"/>
        <a:buChar char="•"/>
        <a:defRPr sz="1067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213" indent="0" algn="l" defTabSz="914346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4" indent="-228588" algn="l" defTabSz="91434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46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1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92">
          <p15:clr>
            <a:srgbClr val="F26B43"/>
          </p15:clr>
        </p15:guide>
        <p15:guide id="2" pos="336">
          <p15:clr>
            <a:srgbClr val="F26B43"/>
          </p15:clr>
        </p15:guide>
        <p15:guide id="3" pos="5448">
          <p15:clr>
            <a:srgbClr val="F26B43"/>
          </p15:clr>
        </p15:guide>
        <p15:guide id="4" orient="horz" pos="757">
          <p15:clr>
            <a:srgbClr val="F26B43"/>
          </p15:clr>
        </p15:guide>
        <p15:guide id="5" orient="horz" pos="335">
          <p15:clr>
            <a:srgbClr val="F26B43"/>
          </p15:clr>
        </p15:guide>
        <p15:guide id="6" pos="2876">
          <p15:clr>
            <a:srgbClr val="F26B43"/>
          </p15:clr>
        </p15:guide>
        <p15:guide id="7" orient="horz" pos="1043">
          <p15:clr>
            <a:srgbClr val="F26B43"/>
          </p15:clr>
        </p15:guide>
        <p15:guide id="8" orient="horz" pos="3885" userDrawn="1">
          <p15:clr>
            <a:srgbClr val="F26B43"/>
          </p15:clr>
        </p15:guide>
        <p15:guide id="9" pos="429" userDrawn="1">
          <p15:clr>
            <a:srgbClr val="F26B43"/>
          </p15:clr>
        </p15:guide>
        <p15:guide id="10" pos="7248" userDrawn="1">
          <p15:clr>
            <a:srgbClr val="F26B43"/>
          </p15:clr>
        </p15:guide>
        <p15:guide id="11" orient="horz" pos="915" userDrawn="1">
          <p15:clr>
            <a:srgbClr val="F26B43"/>
          </p15:clr>
        </p15:guide>
        <p15:guide id="12" orient="horz" pos="432" userDrawn="1">
          <p15:clr>
            <a:srgbClr val="F26B43"/>
          </p15:clr>
        </p15:guide>
        <p15:guide id="13" pos="373" userDrawn="1">
          <p15:clr>
            <a:srgbClr val="F26B43"/>
          </p15:clr>
        </p15:guide>
        <p15:guide id="14" pos="7307" userDrawn="1">
          <p15:clr>
            <a:srgbClr val="F26B43"/>
          </p15:clr>
        </p15:guide>
        <p15:guide id="15" pos="3840" userDrawn="1">
          <p15:clr>
            <a:srgbClr val="F26B43"/>
          </p15:clr>
        </p15:guide>
        <p15:guide id="16" orient="horz" pos="1110" userDrawn="1">
          <p15:clr>
            <a:srgbClr val="F26B43"/>
          </p15:clr>
        </p15:guide>
        <p15:guide id="17" pos="4057" userDrawn="1">
          <p15:clr>
            <a:srgbClr val="F26B43"/>
          </p15:clr>
        </p15:guide>
        <p15:guide id="18" pos="3621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ltGray">
          <a:xfrm>
            <a:off x="11378777" y="6444496"/>
            <a:ext cx="129010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800" kern="12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pPr algn="l" defTabSz="814305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kern="1200" spc="27" baseline="0" dirty="0">
              <a:solidFill>
                <a:schemeClr val="bg2">
                  <a:lumMod val="6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7CA3755C-2F76-834D-AEF7-61506CCB5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78" y="627798"/>
            <a:ext cx="10995120" cy="45719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A0CE93-3903-4A01-85E7-C97A6995728B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93E73FBE-32D6-47F8-8611-087AFFEC5E66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11378777" y="6444496"/>
            <a:ext cx="129010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800" kern="12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pPr algn="l" defTabSz="814305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kern="1200" spc="27" baseline="0" dirty="0">
              <a:solidFill>
                <a:schemeClr val="bg2">
                  <a:lumMod val="6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1226256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6" r:id="rId1"/>
    <p:sldLayoutId id="2147484117" r:id="rId2"/>
    <p:sldLayoutId id="2147484118" r:id="rId3"/>
    <p:sldLayoutId id="2147484119" r:id="rId4"/>
    <p:sldLayoutId id="2147484120" r:id="rId5"/>
    <p:sldLayoutId id="2147484121" r:id="rId6"/>
    <p:sldLayoutId id="2147484122" r:id="rId7"/>
    <p:sldLayoutId id="2147484123" r:id="rId8"/>
    <p:sldLayoutId id="2147484124" r:id="rId9"/>
    <p:sldLayoutId id="2147484125" r:id="rId10"/>
    <p:sldLayoutId id="2147484126" r:id="rId11"/>
    <p:sldLayoutId id="2147484127" r:id="rId12"/>
    <p:sldLayoutId id="2147484128" r:id="rId13"/>
    <p:sldLayoutId id="2147484129" r:id="rId14"/>
    <p:sldLayoutId id="2147484130" r:id="rId15"/>
    <p:sldLayoutId id="2147484131" r:id="rId16"/>
    <p:sldLayoutId id="2147484132" r:id="rId17"/>
    <p:sldLayoutId id="2147484133" r:id="rId18"/>
    <p:sldLayoutId id="2147484134" r:id="rId19"/>
    <p:sldLayoutId id="2147484135" r:id="rId20"/>
    <p:sldLayoutId id="2147484136" r:id="rId21"/>
    <p:sldLayoutId id="2147484137" r:id="rId22"/>
    <p:sldLayoutId id="2147484138" r:id="rId23"/>
    <p:sldLayoutId id="2147484139" r:id="rId24"/>
    <p:sldLayoutId id="2147484140" r:id="rId25"/>
    <p:sldLayoutId id="2147484141" r:id="rId26"/>
    <p:sldLayoutId id="2147484142" r:id="rId27"/>
    <p:sldLayoutId id="2147484143" r:id="rId28"/>
    <p:sldLayoutId id="2147484144" r:id="rId29"/>
    <p:sldLayoutId id="2147484145" r:id="rId30"/>
    <p:sldLayoutId id="2147484146" r:id="rId31"/>
    <p:sldLayoutId id="2147484147" r:id="rId32"/>
    <p:sldLayoutId id="2147484148" r:id="rId33"/>
    <p:sldLayoutId id="2147484149" r:id="rId34"/>
    <p:sldLayoutId id="2147484150" r:id="rId35"/>
  </p:sldLayoutIdLst>
  <p:txStyles>
    <p:titleStyle>
      <a:lvl1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600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2pPr>
      <a:lvl3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3pPr>
      <a:lvl4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4pPr>
      <a:lvl5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5pPr>
      <a:lvl6pPr marL="609585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6pPr>
      <a:lvl7pPr marL="1219170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7pPr>
      <a:lvl8pPr marL="1828754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8pPr>
      <a:lvl9pPr marL="2438339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228600" indent="-228600" algn="l" defTabSz="912261" rtl="0" eaLnBrk="1" fontAlgn="base" hangingPunct="1">
        <a:lnSpc>
          <a:spcPct val="95000"/>
        </a:lnSpc>
        <a:spcBef>
          <a:spcPts val="1433"/>
        </a:spcBef>
        <a:spcAft>
          <a:spcPct val="0"/>
        </a:spcAft>
        <a:buClr>
          <a:schemeClr val="tx2"/>
        </a:buClr>
        <a:buSzPct val="80000"/>
        <a:buFont typeface="Arial" charset="0"/>
        <a:buChar char="•"/>
        <a:tabLst/>
        <a:defRPr lang="en-US" sz="20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458788" indent="-230188" algn="l" defTabSz="912261" rtl="0" eaLnBrk="1" fontAlgn="base" hangingPunct="1">
        <a:lnSpc>
          <a:spcPct val="95000"/>
        </a:lnSpc>
        <a:spcBef>
          <a:spcPts val="800"/>
        </a:spcBef>
        <a:spcAft>
          <a:spcPct val="0"/>
        </a:spcAft>
        <a:buClr>
          <a:schemeClr val="tx2"/>
        </a:buClr>
        <a:buSzPct val="80000"/>
        <a:buFont typeface="Arial" charset="0"/>
        <a:buChar char="•"/>
        <a:tabLst/>
        <a:defRPr lang="en-US" sz="18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688975" indent="-22383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SzPct val="80000"/>
        <a:buFont typeface="Arial" charset="0"/>
        <a:buChar char="•"/>
        <a:tabLst/>
        <a:defRPr lang="en-US" sz="16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670967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766214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1151779" indent="-228588" algn="l" defTabSz="914346" rtl="0" eaLnBrk="1" latinLnBrk="0" hangingPunct="1">
        <a:spcBef>
          <a:spcPts val="800"/>
        </a:spcBef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47761" indent="-228557" algn="l" defTabSz="914346" rtl="0" eaLnBrk="1" latinLnBrk="0" hangingPunct="1">
        <a:spcBef>
          <a:spcPts val="800"/>
        </a:spcBef>
        <a:buFont typeface="Arial" pitchFamily="34" charset="0"/>
        <a:buChar char="•"/>
        <a:defRPr sz="1067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213" indent="0" algn="l" defTabSz="914346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4" indent="-228588" algn="l" defTabSz="91434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46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1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3" orient="horz" pos="3885" userDrawn="1">
          <p15:clr>
            <a:srgbClr val="F26B43"/>
          </p15:clr>
        </p15:guide>
        <p15:guide id="14" pos="429" userDrawn="1">
          <p15:clr>
            <a:srgbClr val="F26B43"/>
          </p15:clr>
        </p15:guide>
        <p15:guide id="15" pos="7248" userDrawn="1">
          <p15:clr>
            <a:srgbClr val="F26B43"/>
          </p15:clr>
        </p15:guide>
        <p15:guide id="16" orient="horz" pos="915" userDrawn="1">
          <p15:clr>
            <a:srgbClr val="F26B43"/>
          </p15:clr>
        </p15:guide>
        <p15:guide id="17" orient="horz" pos="432" userDrawn="1">
          <p15:clr>
            <a:srgbClr val="F26B43"/>
          </p15:clr>
        </p15:guide>
        <p15:guide id="18" pos="373" userDrawn="1">
          <p15:clr>
            <a:srgbClr val="F26B43"/>
          </p15:clr>
        </p15:guide>
        <p15:guide id="19" pos="7307" userDrawn="1">
          <p15:clr>
            <a:srgbClr val="F26B43"/>
          </p15:clr>
        </p15:guide>
        <p15:guide id="20" pos="3840" userDrawn="1">
          <p15:clr>
            <a:srgbClr val="F26B43"/>
          </p15:clr>
        </p15:guide>
        <p15:guide id="21" orient="horz" pos="1110" userDrawn="1">
          <p15:clr>
            <a:srgbClr val="F26B43"/>
          </p15:clr>
        </p15:guide>
        <p15:guide id="22" pos="4057" userDrawn="1">
          <p15:clr>
            <a:srgbClr val="F26B43"/>
          </p15:clr>
        </p15:guide>
        <p15:guide id="23" pos="362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6.xml"/><Relationship Id="rId5" Type="http://schemas.openxmlformats.org/officeDocument/2006/relationships/image" Target="../media/image11.wmf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4.xml"/><Relationship Id="rId5" Type="http://schemas.openxmlformats.org/officeDocument/2006/relationships/hyperlink" Target="mailto:cisco-ie-dev@cisco.com" TargetMode="External"/><Relationship Id="rId4" Type="http://schemas.openxmlformats.org/officeDocument/2006/relationships/hyperlink" Target="https://cisco.sharepoint.com/sites/IEC/SitePages/Engagement.aspx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7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hyperlink" Target="../../PycharmProjects/SAFE_Inventory/Input/2022-05-01_SNMP/DC-Auto-N9508-T2-1.log" TargetMode="External"/><Relationship Id="rId10" Type="http://schemas.openxmlformats.org/officeDocument/2006/relationships/image" Target="../media/image30.png"/><Relationship Id="rId4" Type="http://schemas.openxmlformats.org/officeDocument/2006/relationships/hyperlink" Target="../../PycharmProjects/SAFE_Inventory/Input/2022-05-01_inventory_test.csv" TargetMode="External"/><Relationship Id="rId9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07CDDC7-C677-4C60-8FE6-5851B158AE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119" r="1279"/>
          <a:stretch/>
        </p:blipFill>
        <p:spPr>
          <a:xfrm>
            <a:off x="1" y="0"/>
            <a:ext cx="12192000" cy="4870455"/>
          </a:xfrm>
          <a:prstGeom prst="rect">
            <a:avLst/>
          </a:prstGeom>
        </p:spPr>
      </p:pic>
      <p:sp>
        <p:nvSpPr>
          <p:cNvPr id="2" name="Subtitle 1">
            <a:extLst>
              <a:ext uri="{FF2B5EF4-FFF2-40B4-BE49-F238E27FC236}">
                <a16:creationId xmlns:a16="http://schemas.microsoft.com/office/drawing/2014/main" id="{55B7180A-4A53-0F4C-A3F3-43D1EDBC9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375" y="5389304"/>
            <a:ext cx="11017250" cy="384175"/>
          </a:xfrm>
          <a:prstGeom prst="rect">
            <a:avLst/>
          </a:prstGeom>
        </p:spPr>
        <p:txBody>
          <a:bodyPr/>
          <a:lstStyle/>
          <a:p>
            <a:r>
              <a:rPr lang="en-US" sz="1800" b="1" dirty="0"/>
              <a:t>Jason Shoemaker		Raj Singh		Stephen Doyle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9D8F3-4E3C-8347-8542-C2061E30C6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7375" y="5717322"/>
            <a:ext cx="11017250" cy="384175"/>
          </a:xfrm>
          <a:prstGeom prst="rect">
            <a:avLst/>
          </a:prstGeom>
        </p:spPr>
        <p:txBody>
          <a:bodyPr/>
          <a:lstStyle/>
          <a:p>
            <a:r>
              <a:rPr lang="en-US" sz="1800" dirty="0"/>
              <a:t>Customer Delivery Architect	Software Architect	Program Manager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60E1C-CB95-5F47-B368-CF351CDB96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7375" y="6310810"/>
            <a:ext cx="11017250" cy="384175"/>
          </a:xfrm>
          <a:prstGeom prst="rect">
            <a:avLst/>
          </a:prstGeom>
        </p:spPr>
        <p:txBody>
          <a:bodyPr/>
          <a:lstStyle/>
          <a:p>
            <a:r>
              <a:rPr lang="en-US" sz="1800" dirty="0" err="1"/>
              <a:t>Stardate</a:t>
            </a:r>
            <a:r>
              <a:rPr lang="en-US" sz="1800" dirty="0"/>
              <a:t> 4.9.21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1E5A1AF-8951-7741-B4CC-202524D118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Innovation Edge</a:t>
            </a:r>
          </a:p>
        </p:txBody>
      </p:sp>
      <p:pic>
        <p:nvPicPr>
          <p:cNvPr id="10" name="Picture 9" descr="Text, logo&#10;&#10;Description automatically generated">
            <a:extLst>
              <a:ext uri="{FF2B5EF4-FFF2-40B4-BE49-F238E27FC236}">
                <a16:creationId xmlns:a16="http://schemas.microsoft.com/office/drawing/2014/main" id="{ED41793F-48EE-4114-97B2-EFA6DCA776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4278" b="3623"/>
          <a:stretch/>
        </p:blipFill>
        <p:spPr>
          <a:xfrm>
            <a:off x="407624" y="3922955"/>
            <a:ext cx="8038640" cy="86509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929E0E9-8DAC-45A8-A84C-12B9674F0B6C}"/>
              </a:ext>
            </a:extLst>
          </p:cNvPr>
          <p:cNvSpPr/>
          <p:nvPr/>
        </p:nvSpPr>
        <p:spPr>
          <a:xfrm>
            <a:off x="0" y="4870455"/>
            <a:ext cx="12191999" cy="14772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2CD8BB-4D43-48CB-A9E7-5F3E236086D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6609"/>
          <a:stretch/>
        </p:blipFill>
        <p:spPr>
          <a:xfrm>
            <a:off x="9988161" y="5294334"/>
            <a:ext cx="1917032" cy="113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997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C5490F01-7F5F-4262-877F-055F5C0C10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-4067" r="1" b="18678"/>
          <a:stretch/>
        </p:blipFill>
        <p:spPr>
          <a:xfrm>
            <a:off x="6097588" y="885827"/>
            <a:ext cx="6094412" cy="5089525"/>
          </a:xfrm>
          <a:custGeom>
            <a:avLst/>
            <a:gdLst>
              <a:gd name="connsiteX0" fmla="*/ 2544099 w 6094412"/>
              <a:gd name="connsiteY0" fmla="*/ 0 h 5089525"/>
              <a:gd name="connsiteX1" fmla="*/ 5253885 w 6094412"/>
              <a:gd name="connsiteY1" fmla="*/ 0 h 5089525"/>
              <a:gd name="connsiteX2" fmla="*/ 5236618 w 6094412"/>
              <a:gd name="connsiteY2" fmla="*/ 52473 h 5089525"/>
              <a:gd name="connsiteX3" fmla="*/ 5332045 w 6094412"/>
              <a:gd name="connsiteY3" fmla="*/ 667052 h 5089525"/>
              <a:gd name="connsiteX4" fmla="*/ 5474634 w 6094412"/>
              <a:gd name="connsiteY4" fmla="*/ 700106 h 5089525"/>
              <a:gd name="connsiteX5" fmla="*/ 5508986 w 6094412"/>
              <a:gd name="connsiteY5" fmla="*/ 558814 h 5089525"/>
              <a:gd name="connsiteX6" fmla="*/ 5507690 w 6094412"/>
              <a:gd name="connsiteY6" fmla="*/ 556870 h 5089525"/>
              <a:gd name="connsiteX7" fmla="*/ 5462285 w 6094412"/>
              <a:gd name="connsiteY7" fmla="*/ 27496 h 5089525"/>
              <a:gd name="connsiteX8" fmla="*/ 5475773 w 6094412"/>
              <a:gd name="connsiteY8" fmla="*/ 0 h 5089525"/>
              <a:gd name="connsiteX9" fmla="*/ 6094412 w 6094412"/>
              <a:gd name="connsiteY9" fmla="*/ 0 h 5089525"/>
              <a:gd name="connsiteX10" fmla="*/ 6094412 w 6094412"/>
              <a:gd name="connsiteY10" fmla="*/ 5089525 h 5089525"/>
              <a:gd name="connsiteX11" fmla="*/ 2544099 w 6094412"/>
              <a:gd name="connsiteY11" fmla="*/ 5089525 h 5089525"/>
              <a:gd name="connsiteX12" fmla="*/ 1554030 w 6094412"/>
              <a:gd name="connsiteY12" fmla="*/ 4889699 h 5089525"/>
              <a:gd name="connsiteX13" fmla="*/ 1410284 w 6094412"/>
              <a:gd name="connsiteY13" fmla="*/ 4820474 h 5089525"/>
              <a:gd name="connsiteX14" fmla="*/ 1411917 w 6094412"/>
              <a:gd name="connsiteY14" fmla="*/ 4817465 h 5089525"/>
              <a:gd name="connsiteX15" fmla="*/ 1446922 w 6094412"/>
              <a:gd name="connsiteY15" fmla="*/ 4644078 h 5089525"/>
              <a:gd name="connsiteX16" fmla="*/ 1446762 w 6094412"/>
              <a:gd name="connsiteY16" fmla="*/ 4642490 h 5089525"/>
              <a:gd name="connsiteX17" fmla="*/ 1446922 w 6094412"/>
              <a:gd name="connsiteY17" fmla="*/ 4640901 h 5089525"/>
              <a:gd name="connsiteX18" fmla="*/ 1001477 w 6094412"/>
              <a:gd name="connsiteY18" fmla="*/ 4195456 h 5089525"/>
              <a:gd name="connsiteX19" fmla="*/ 752425 w 6094412"/>
              <a:gd name="connsiteY19" fmla="*/ 4271531 h 5089525"/>
              <a:gd name="connsiteX20" fmla="*/ 710425 w 6094412"/>
              <a:gd name="connsiteY20" fmla="*/ 4306185 h 5089525"/>
              <a:gd name="connsiteX21" fmla="*/ 581109 w 6094412"/>
              <a:gd name="connsiteY21" fmla="*/ 4163921 h 5089525"/>
              <a:gd name="connsiteX22" fmla="*/ 0 w 6094412"/>
              <a:gd name="connsiteY22" fmla="*/ 2544762 h 5089525"/>
              <a:gd name="connsiteX23" fmla="*/ 2544099 w 6094412"/>
              <a:gd name="connsiteY23" fmla="*/ 0 h 508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94412" h="5089525">
                <a:moveTo>
                  <a:pt x="2544099" y="0"/>
                </a:moveTo>
                <a:lnTo>
                  <a:pt x="5253885" y="0"/>
                </a:lnTo>
                <a:lnTo>
                  <a:pt x="5236618" y="52473"/>
                </a:lnTo>
                <a:cubicBezTo>
                  <a:pt x="5183664" y="260067"/>
                  <a:pt x="5216840" y="482335"/>
                  <a:pt x="5332045" y="667052"/>
                </a:cubicBezTo>
                <a:cubicBezTo>
                  <a:pt x="5362507" y="715661"/>
                  <a:pt x="5426025" y="730569"/>
                  <a:pt x="5474634" y="700106"/>
                </a:cubicBezTo>
                <a:cubicBezTo>
                  <a:pt x="5522595" y="670292"/>
                  <a:pt x="5537503" y="607424"/>
                  <a:pt x="5508986" y="558814"/>
                </a:cubicBezTo>
                <a:lnTo>
                  <a:pt x="5507690" y="556870"/>
                </a:lnTo>
                <a:cubicBezTo>
                  <a:pt x="5408445" y="397511"/>
                  <a:pt x="5391572" y="200935"/>
                  <a:pt x="5462285" y="27496"/>
                </a:cubicBezTo>
                <a:lnTo>
                  <a:pt x="5475773" y="0"/>
                </a:lnTo>
                <a:lnTo>
                  <a:pt x="6094412" y="0"/>
                </a:lnTo>
                <a:lnTo>
                  <a:pt x="6094412" y="5089525"/>
                </a:lnTo>
                <a:lnTo>
                  <a:pt x="2544099" y="5089525"/>
                </a:lnTo>
                <a:cubicBezTo>
                  <a:pt x="2192957" y="5089525"/>
                  <a:pt x="1858379" y="5018385"/>
                  <a:pt x="1554030" y="4889699"/>
                </a:cubicBezTo>
                <a:lnTo>
                  <a:pt x="1410284" y="4820474"/>
                </a:lnTo>
                <a:lnTo>
                  <a:pt x="1411917" y="4817465"/>
                </a:lnTo>
                <a:cubicBezTo>
                  <a:pt x="1434458" y="4764173"/>
                  <a:pt x="1446922" y="4705581"/>
                  <a:pt x="1446922" y="4644078"/>
                </a:cubicBezTo>
                <a:lnTo>
                  <a:pt x="1446762" y="4642490"/>
                </a:lnTo>
                <a:lnTo>
                  <a:pt x="1446922" y="4640901"/>
                </a:lnTo>
                <a:cubicBezTo>
                  <a:pt x="1446922" y="4394889"/>
                  <a:pt x="1247491" y="4195456"/>
                  <a:pt x="1001477" y="4195456"/>
                </a:cubicBezTo>
                <a:cubicBezTo>
                  <a:pt x="909223" y="4195456"/>
                  <a:pt x="823519" y="4223502"/>
                  <a:pt x="752425" y="4271531"/>
                </a:cubicBezTo>
                <a:lnTo>
                  <a:pt x="710425" y="4306185"/>
                </a:lnTo>
                <a:lnTo>
                  <a:pt x="581109" y="4163921"/>
                </a:lnTo>
                <a:cubicBezTo>
                  <a:pt x="218113" y="3724120"/>
                  <a:pt x="0" y="3160117"/>
                  <a:pt x="0" y="2544762"/>
                </a:cubicBezTo>
                <a:cubicBezTo>
                  <a:pt x="0" y="1139825"/>
                  <a:pt x="1139528" y="0"/>
                  <a:pt x="2544099" y="0"/>
                </a:cubicBezTo>
                <a:close/>
              </a:path>
            </a:pathLst>
          </a:custGeom>
          <a:noFill/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DF1AC05-F139-4D42-8892-AA2616726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908" y="-396275"/>
            <a:ext cx="5653680" cy="1803074"/>
          </a:xfrm>
        </p:spPr>
        <p:txBody>
          <a:bodyPr wrap="square" anchor="b">
            <a:normAutofit/>
          </a:bodyPr>
          <a:lstStyle/>
          <a:p>
            <a:r>
              <a:rPr lang="en-US"/>
              <a:t>How To Engage the Team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94986D-2954-45E1-BA53-D9D5BF10F1FB}"/>
              </a:ext>
            </a:extLst>
          </p:cNvPr>
          <p:cNvSpPr txBox="1"/>
          <p:nvPr/>
        </p:nvSpPr>
        <p:spPr>
          <a:xfrm>
            <a:off x="774414" y="1845326"/>
            <a:ext cx="4992668" cy="483209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b="1" dirty="0">
                <a:latin typeface="+mn-lt"/>
              </a:rPr>
              <a:t>For Potential New Projects: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+mn-lt"/>
                <a:hlinkClick r:id="rId4"/>
              </a:rPr>
              <a:t>Click here to submit your project details</a:t>
            </a:r>
            <a:r>
              <a:rPr lang="en-US" dirty="0">
                <a:latin typeface="+mn-lt"/>
              </a:rPr>
              <a:t>.  Once you do, a Webex Space will be created.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An IE Team Lead will meet with you to discuss requirements and timelines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Priority will typically be given to projects tied to existing services engagements, well-qualified sales opportunities, or reusable solutions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algn="l"/>
            <a:r>
              <a:rPr lang="en-US" dirty="0">
                <a:latin typeface="+mn-lt"/>
              </a:rPr>
              <a:t>For customer-facing discussions, trainings, and consultation, reach out to</a:t>
            </a:r>
          </a:p>
          <a:p>
            <a:pPr algn="l"/>
            <a:r>
              <a:rPr lang="en-US" dirty="0">
                <a:latin typeface="+mn-lt"/>
                <a:hlinkClick r:id="rId5"/>
              </a:rPr>
              <a:t>cisco-ie-dev@cisco.com</a:t>
            </a:r>
            <a:r>
              <a:rPr lang="en-US" dirty="0">
                <a:latin typeface="+mn-lt"/>
              </a:rPr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algn="l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35903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picture containing blur&#10;&#10;Description automatically generated">
            <a:extLst>
              <a:ext uri="{FF2B5EF4-FFF2-40B4-BE49-F238E27FC236}">
                <a16:creationId xmlns:a16="http://schemas.microsoft.com/office/drawing/2014/main" id="{0BAFC952-397B-454D-AC1D-5B505F22DE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845" b="7886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01F758D-27CA-46B9-BF43-7C5EAD9886F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54779" y="2696076"/>
            <a:ext cx="4031082" cy="146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208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DA7FE332-A204-47E1-BC17-B07C5AC610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a typeface="ＭＳ Ｐゴシック"/>
              </a:rPr>
              <a:t>Megha Patil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293E0E-E904-4171-A2BF-74EC88C0C55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7375" y="5525472"/>
            <a:ext cx="11017250" cy="384175"/>
          </a:xfrm>
        </p:spPr>
        <p:txBody>
          <a:bodyPr/>
          <a:lstStyle/>
          <a:p>
            <a:r>
              <a:rPr lang="en-US" dirty="0"/>
              <a:t>24</a:t>
            </a:r>
            <a:r>
              <a:rPr lang="en-US" baseline="30000" dirty="0"/>
              <a:t>th</a:t>
            </a:r>
            <a:r>
              <a:rPr lang="en-US" dirty="0"/>
              <a:t> Jan 2023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12BFF50-7BF4-4010-A7CF-D66997D2BC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lIns="91440" tIns="45720" rIns="91440" bIns="45720" anchor="t"/>
          <a:lstStyle/>
          <a:p>
            <a:r>
              <a:rPr lang="en-US" sz="2900" dirty="0">
                <a:ea typeface="ＭＳ Ｐゴシック"/>
              </a:rPr>
              <a:t>IE Demo Session</a:t>
            </a:r>
            <a:endParaRPr lang="en-US" sz="29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ACF15F-F171-4772-991A-E6D6D99A0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524" y="3285926"/>
            <a:ext cx="11017250" cy="859640"/>
          </a:xfrm>
        </p:spPr>
        <p:txBody>
          <a:bodyPr/>
          <a:lstStyle/>
          <a:p>
            <a:r>
              <a:rPr lang="en-US" sz="4000" dirty="0"/>
              <a:t>Collector-less Inventory and Device Configuration Collection</a:t>
            </a:r>
            <a:endParaRPr lang="en-US" sz="5300" dirty="0"/>
          </a:p>
        </p:txBody>
      </p:sp>
    </p:spTree>
    <p:extLst>
      <p:ext uri="{BB962C8B-B14F-4D97-AF65-F5344CB8AC3E}">
        <p14:creationId xmlns:p14="http://schemas.microsoft.com/office/powerpoint/2010/main" val="1393978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3C5100F-0EE6-41AF-BD41-C6076B660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Agenda</a:t>
            </a:r>
          </a:p>
        </p:txBody>
      </p:sp>
      <p:graphicFrame>
        <p:nvGraphicFramePr>
          <p:cNvPr id="13" name="Text Placeholder 1">
            <a:extLst>
              <a:ext uri="{FF2B5EF4-FFF2-40B4-BE49-F238E27FC236}">
                <a16:creationId xmlns:a16="http://schemas.microsoft.com/office/drawing/2014/main" id="{F4C96B16-3E68-411D-883C-85359701AC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1213993"/>
              </p:ext>
            </p:extLst>
          </p:nvPr>
        </p:nvGraphicFramePr>
        <p:xfrm>
          <a:off x="5410200" y="822960"/>
          <a:ext cx="6095999" cy="5344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22317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A9B49F-A3FF-274B-BFD7-EE1A1B79D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78" y="627798"/>
            <a:ext cx="10995120" cy="457199"/>
          </a:xfrm>
        </p:spPr>
        <p:txBody>
          <a:bodyPr anchor="t">
            <a:normAutofit/>
          </a:bodyPr>
          <a:lstStyle/>
          <a:p>
            <a:r>
              <a:rPr lang="en-US" sz="2800"/>
              <a:t>Traditional Process – Data collection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3D48BFA-FE19-478B-8F50-0645BA4A7697}"/>
              </a:ext>
            </a:extLst>
          </p:cNvPr>
          <p:cNvSpPr txBox="1">
            <a:spLocks/>
          </p:cNvSpPr>
          <p:nvPr/>
        </p:nvSpPr>
        <p:spPr>
          <a:xfrm>
            <a:off x="593679" y="1105959"/>
            <a:ext cx="11006184" cy="350939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 algn="l" defTabSz="912261" rtl="0" eaLnBrk="1" fontAlgn="base" hangingPunct="1">
              <a:lnSpc>
                <a:spcPct val="95000"/>
              </a:lnSpc>
              <a:spcBef>
                <a:spcPts val="1433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Arial" charset="0"/>
              <a:buNone/>
              <a:tabLst/>
              <a:defRPr lang="en-US" sz="2000" kern="1200">
                <a:solidFill>
                  <a:schemeClr val="accent1"/>
                </a:solidFill>
                <a:latin typeface="+mn-lt"/>
                <a:ea typeface="ＭＳ Ｐゴシック" charset="0"/>
                <a:cs typeface="CiscoSans"/>
              </a:defRPr>
            </a:lvl1pPr>
            <a:lvl2pPr marL="458788" indent="-230188" algn="l" defTabSz="912261" rtl="0" eaLnBrk="1" fontAlgn="base" hangingPunct="1">
              <a:lnSpc>
                <a:spcPct val="95000"/>
              </a:lnSpc>
              <a:spcBef>
                <a:spcPts val="8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Arial" charset="0"/>
              <a:buChar char="•"/>
              <a:tabLst/>
              <a:defRPr lang="en-US" sz="1867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688975" indent="-223838" algn="l" defTabSz="912261" rtl="0" eaLnBrk="1" fontAlgn="base" hangingPunct="1">
              <a:lnSpc>
                <a:spcPct val="95000"/>
              </a:lnSpc>
              <a:spcBef>
                <a:spcPts val="833"/>
              </a:spcBef>
              <a:spcAft>
                <a:spcPct val="0"/>
              </a:spcAft>
              <a:buSzPct val="80000"/>
              <a:buFont typeface="Arial" charset="0"/>
              <a:buChar char="•"/>
              <a:tabLst/>
              <a:defRPr lang="en-US" sz="16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670967" indent="-226478" algn="l" defTabSz="912261" rtl="0" eaLnBrk="1" fontAlgn="base" hangingPunct="1">
              <a:lnSpc>
                <a:spcPct val="95000"/>
              </a:lnSpc>
              <a:spcBef>
                <a:spcPts val="833"/>
              </a:spcBef>
              <a:spcAft>
                <a:spcPct val="0"/>
              </a:spcAft>
              <a:buFont typeface="Arial" charset="0"/>
              <a:buChar char="•"/>
              <a:defRPr lang="en-US" sz="1467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766214" indent="-226478" algn="l" defTabSz="912261" rtl="0" eaLnBrk="1" fontAlgn="base" hangingPunct="1">
              <a:lnSpc>
                <a:spcPct val="95000"/>
              </a:lnSpc>
              <a:spcBef>
                <a:spcPts val="833"/>
              </a:spcBef>
              <a:spcAft>
                <a:spcPct val="0"/>
              </a:spcAft>
              <a:buFont typeface="Arial" charset="0"/>
              <a:buChar char="•"/>
              <a:defRPr lang="en-US" sz="1467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1151779" indent="-228588" algn="l" defTabSz="914346" rtl="0" eaLnBrk="1" latinLnBrk="0" hangingPunct="1">
              <a:spcBef>
                <a:spcPts val="800"/>
              </a:spcBef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47761" indent="-228557" algn="l" defTabSz="914346" rtl="0" eaLnBrk="1" latinLnBrk="0" hangingPunct="1">
              <a:spcBef>
                <a:spcPts val="800"/>
              </a:spcBef>
              <a:buFont typeface="Arial" pitchFamily="34" charset="0"/>
              <a:buChar char="•"/>
              <a:defRPr sz="10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13" indent="0" algn="l" defTabSz="914346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74" indent="-228588" algn="l" defTabSz="91434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3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3DF4C39D-5F3B-E217-BFA8-1D088B904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292" y="1319757"/>
            <a:ext cx="9874077" cy="515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611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A9B49F-A3FF-274B-BFD7-EE1A1B79D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78" y="627798"/>
            <a:ext cx="10995120" cy="457199"/>
          </a:xfrm>
        </p:spPr>
        <p:txBody>
          <a:bodyPr anchor="t">
            <a:noAutofit/>
          </a:bodyPr>
          <a:lstStyle/>
          <a:p>
            <a:r>
              <a:rPr lang="en-US" sz="3200" dirty="0">
                <a:ea typeface="+mj-lt"/>
                <a:cs typeface="+mj-lt"/>
              </a:rPr>
              <a:t>Business Challenges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72A416B-13D5-83C6-65ED-E8C89653EE75}"/>
              </a:ext>
            </a:extLst>
          </p:cNvPr>
          <p:cNvSpPr>
            <a:spLocks noChangeAspect="1"/>
          </p:cNvSpPr>
          <p:nvPr/>
        </p:nvSpPr>
        <p:spPr>
          <a:xfrm>
            <a:off x="1427481" y="1854200"/>
            <a:ext cx="457200" cy="457201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D8A2AB-49BC-9437-9459-FBC1BD52DBF0}"/>
              </a:ext>
            </a:extLst>
          </p:cNvPr>
          <p:cNvSpPr txBox="1"/>
          <p:nvPr/>
        </p:nvSpPr>
        <p:spPr>
          <a:xfrm>
            <a:off x="2175819" y="1856602"/>
            <a:ext cx="2743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latin typeface="Arial"/>
                <a:ea typeface="ＭＳ Ｐゴシック"/>
                <a:cs typeface="Arial"/>
              </a:rPr>
              <a:t>CSPC upgrade</a:t>
            </a:r>
            <a:endParaRPr lang="en-US" sz="2400" dirty="0">
              <a:ea typeface="ＭＳ Ｐゴシック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8CA57C0-967C-F410-57B7-449C44B5B964}"/>
              </a:ext>
            </a:extLst>
          </p:cNvPr>
          <p:cNvSpPr>
            <a:spLocks noChangeAspect="1"/>
          </p:cNvSpPr>
          <p:nvPr/>
        </p:nvSpPr>
        <p:spPr>
          <a:xfrm>
            <a:off x="1427481" y="2544119"/>
            <a:ext cx="457200" cy="457201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042C9C-DA60-EBC7-E3A0-51EAC2E266FB}"/>
              </a:ext>
            </a:extLst>
          </p:cNvPr>
          <p:cNvSpPr txBox="1"/>
          <p:nvPr/>
        </p:nvSpPr>
        <p:spPr>
          <a:xfrm>
            <a:off x="2134630" y="2546520"/>
            <a:ext cx="737698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latin typeface="Arial"/>
                <a:ea typeface="ＭＳ Ｐゴシック"/>
                <a:cs typeface="Arial"/>
              </a:rPr>
              <a:t>Customer’s approval to install CSPC software</a:t>
            </a:r>
            <a:endParaRPr lang="en-US" sz="2400" dirty="0">
              <a:ea typeface="ＭＳ Ｐゴシック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E136658-FE46-8809-49E8-8732A5C78D8A}"/>
              </a:ext>
            </a:extLst>
          </p:cNvPr>
          <p:cNvSpPr>
            <a:spLocks noChangeAspect="1"/>
          </p:cNvSpPr>
          <p:nvPr/>
        </p:nvSpPr>
        <p:spPr>
          <a:xfrm>
            <a:off x="1427481" y="3239186"/>
            <a:ext cx="457200" cy="457201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B0A33E-9863-310D-DABA-2CA607200051}"/>
              </a:ext>
            </a:extLst>
          </p:cNvPr>
          <p:cNvSpPr txBox="1"/>
          <p:nvPr/>
        </p:nvSpPr>
        <p:spPr>
          <a:xfrm>
            <a:off x="2133343" y="3240301"/>
            <a:ext cx="5858131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latin typeface="Arial"/>
                <a:ea typeface="ＭＳ Ｐゴシック"/>
                <a:cs typeface="Arial"/>
              </a:rPr>
              <a:t>Customer network devices security</a:t>
            </a:r>
            <a:endParaRPr lang="en-US" sz="2400">
              <a:ea typeface="ＭＳ Ｐゴシック"/>
            </a:endParaRPr>
          </a:p>
          <a:p>
            <a:pPr algn="l"/>
            <a:endParaRPr lang="en-GB" dirty="0">
              <a:latin typeface="+mn-lt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448ADD4-AB18-6A92-EED2-D2E237FD8DF6}"/>
              </a:ext>
            </a:extLst>
          </p:cNvPr>
          <p:cNvSpPr>
            <a:spLocks noChangeAspect="1"/>
          </p:cNvSpPr>
          <p:nvPr/>
        </p:nvSpPr>
        <p:spPr>
          <a:xfrm>
            <a:off x="1427481" y="3923956"/>
            <a:ext cx="457200" cy="457201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633CC7-4C8A-44CE-47BB-AAC15E38B780}"/>
              </a:ext>
            </a:extLst>
          </p:cNvPr>
          <p:cNvSpPr txBox="1"/>
          <p:nvPr/>
        </p:nvSpPr>
        <p:spPr>
          <a:xfrm>
            <a:off x="2173245" y="3918635"/>
            <a:ext cx="391709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latin typeface="Arial"/>
                <a:ea typeface="ＭＳ Ｐゴシック"/>
                <a:cs typeface="Arial"/>
              </a:rPr>
              <a:t>Low network coverage</a:t>
            </a:r>
            <a:endParaRPr lang="en-US" sz="2400" dirty="0">
              <a:ea typeface="ＭＳ Ｐゴシック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03F6AB9-5B50-A7B6-E6F0-A42AE9A920C3}"/>
              </a:ext>
            </a:extLst>
          </p:cNvPr>
          <p:cNvSpPr>
            <a:spLocks noChangeAspect="1"/>
          </p:cNvSpPr>
          <p:nvPr/>
        </p:nvSpPr>
        <p:spPr>
          <a:xfrm>
            <a:off x="1427481" y="4619023"/>
            <a:ext cx="457200" cy="457201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DF2A17-9E9F-4970-4436-97F5F8A37497}"/>
              </a:ext>
            </a:extLst>
          </p:cNvPr>
          <p:cNvSpPr txBox="1"/>
          <p:nvPr/>
        </p:nvSpPr>
        <p:spPr>
          <a:xfrm>
            <a:off x="2177106" y="4617565"/>
            <a:ext cx="699083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latin typeface="Arial"/>
                <a:ea typeface="ＭＳ Ｐゴシック"/>
                <a:cs typeface="Arial"/>
              </a:rPr>
              <a:t>Unavailability of Device Inventory information </a:t>
            </a:r>
            <a:endParaRPr lang="en-GB" sz="2400">
              <a:latin typeface="Arial"/>
              <a:cs typeface="Arial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FA07BD4-2ECE-6537-3974-C34D7E43F774}"/>
              </a:ext>
            </a:extLst>
          </p:cNvPr>
          <p:cNvSpPr>
            <a:spLocks noChangeAspect="1"/>
          </p:cNvSpPr>
          <p:nvPr/>
        </p:nvSpPr>
        <p:spPr>
          <a:xfrm>
            <a:off x="1427481" y="5319239"/>
            <a:ext cx="457200" cy="457201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87014F-D9EF-4045-6C5F-AD697D1A1969}"/>
              </a:ext>
            </a:extLst>
          </p:cNvPr>
          <p:cNvSpPr txBox="1"/>
          <p:nvPr/>
        </p:nvSpPr>
        <p:spPr>
          <a:xfrm>
            <a:off x="2175819" y="5321642"/>
            <a:ext cx="793303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latin typeface="Arial"/>
                <a:ea typeface="ＭＳ Ｐゴシック"/>
                <a:cs typeface="Arial"/>
              </a:rPr>
              <a:t>Network Anomalies detection failure due to missing data</a:t>
            </a:r>
            <a:endParaRPr lang="en-US" sz="2400" dirty="0"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206200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A9B49F-A3FF-274B-BFD7-EE1A1B79D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78" y="627798"/>
            <a:ext cx="10995120" cy="457199"/>
          </a:xfrm>
        </p:spPr>
        <p:txBody>
          <a:bodyPr anchor="t">
            <a:noAutofit/>
          </a:bodyPr>
          <a:lstStyle/>
          <a:p>
            <a:r>
              <a:rPr lang="en-US" sz="3200">
                <a:ea typeface="+mj-lt"/>
                <a:cs typeface="+mj-lt"/>
              </a:rPr>
              <a:t>What’s New</a:t>
            </a:r>
            <a:endParaRPr lang="en-US" sz="3200" dirty="0">
              <a:ea typeface="+mj-lt"/>
              <a:cs typeface="+mj-lt"/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3D48BFA-FE19-478B-8F50-0645BA4A7697}"/>
              </a:ext>
            </a:extLst>
          </p:cNvPr>
          <p:cNvSpPr txBox="1">
            <a:spLocks/>
          </p:cNvSpPr>
          <p:nvPr/>
        </p:nvSpPr>
        <p:spPr>
          <a:xfrm>
            <a:off x="593679" y="1105959"/>
            <a:ext cx="11006184" cy="350939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 algn="l" defTabSz="912261" rtl="0" eaLnBrk="1" fontAlgn="base" hangingPunct="1">
              <a:lnSpc>
                <a:spcPct val="95000"/>
              </a:lnSpc>
              <a:spcBef>
                <a:spcPts val="1433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Arial" charset="0"/>
              <a:buNone/>
              <a:tabLst/>
              <a:defRPr lang="en-US" sz="2000" kern="1200">
                <a:solidFill>
                  <a:schemeClr val="accent1"/>
                </a:solidFill>
                <a:latin typeface="+mn-lt"/>
                <a:ea typeface="ＭＳ Ｐゴシック" charset="0"/>
                <a:cs typeface="CiscoSans"/>
              </a:defRPr>
            </a:lvl1pPr>
            <a:lvl2pPr marL="458788" indent="-230188" algn="l" defTabSz="912261" rtl="0" eaLnBrk="1" fontAlgn="base" hangingPunct="1">
              <a:lnSpc>
                <a:spcPct val="95000"/>
              </a:lnSpc>
              <a:spcBef>
                <a:spcPts val="8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Arial" charset="0"/>
              <a:buChar char="•"/>
              <a:tabLst/>
              <a:defRPr lang="en-US" sz="1867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688975" indent="-223838" algn="l" defTabSz="912261" rtl="0" eaLnBrk="1" fontAlgn="base" hangingPunct="1">
              <a:lnSpc>
                <a:spcPct val="95000"/>
              </a:lnSpc>
              <a:spcBef>
                <a:spcPts val="833"/>
              </a:spcBef>
              <a:spcAft>
                <a:spcPct val="0"/>
              </a:spcAft>
              <a:buSzPct val="80000"/>
              <a:buFont typeface="Arial" charset="0"/>
              <a:buChar char="•"/>
              <a:tabLst/>
              <a:defRPr lang="en-US" sz="16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670967" indent="-226478" algn="l" defTabSz="912261" rtl="0" eaLnBrk="1" fontAlgn="base" hangingPunct="1">
              <a:lnSpc>
                <a:spcPct val="95000"/>
              </a:lnSpc>
              <a:spcBef>
                <a:spcPts val="833"/>
              </a:spcBef>
              <a:spcAft>
                <a:spcPct val="0"/>
              </a:spcAft>
              <a:buFont typeface="Arial" charset="0"/>
              <a:buChar char="•"/>
              <a:defRPr lang="en-US" sz="1467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766214" indent="-226478" algn="l" defTabSz="912261" rtl="0" eaLnBrk="1" fontAlgn="base" hangingPunct="1">
              <a:lnSpc>
                <a:spcPct val="95000"/>
              </a:lnSpc>
              <a:spcBef>
                <a:spcPts val="833"/>
              </a:spcBef>
              <a:spcAft>
                <a:spcPct val="0"/>
              </a:spcAft>
              <a:buFont typeface="Arial" charset="0"/>
              <a:buChar char="•"/>
              <a:defRPr lang="en-US" sz="1467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1151779" indent="-228588" algn="l" defTabSz="914346" rtl="0" eaLnBrk="1" latinLnBrk="0" hangingPunct="1">
              <a:spcBef>
                <a:spcPts val="800"/>
              </a:spcBef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47761" indent="-228557" algn="l" defTabSz="914346" rtl="0" eaLnBrk="1" latinLnBrk="0" hangingPunct="1">
              <a:spcBef>
                <a:spcPts val="800"/>
              </a:spcBef>
              <a:buFont typeface="Arial" pitchFamily="34" charset="0"/>
              <a:buChar char="•"/>
              <a:defRPr sz="10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13" indent="0" algn="l" defTabSz="914346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74" indent="-228588" algn="l" defTabSz="91434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C3616F-7CAA-CA8D-44D8-EC41B7028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87" y="2330074"/>
            <a:ext cx="1640767" cy="2773892"/>
          </a:xfrm>
          <a:prstGeom prst="rect">
            <a:avLst/>
          </a:prstGeom>
        </p:spPr>
      </p:pic>
      <p:sp>
        <p:nvSpPr>
          <p:cNvPr id="13" name="Right Arrow 12">
            <a:extLst>
              <a:ext uri="{FF2B5EF4-FFF2-40B4-BE49-F238E27FC236}">
                <a16:creationId xmlns:a16="http://schemas.microsoft.com/office/drawing/2014/main" id="{033B4717-9DBD-A6C2-E746-CB542F340240}"/>
              </a:ext>
            </a:extLst>
          </p:cNvPr>
          <p:cNvSpPr/>
          <p:nvPr/>
        </p:nvSpPr>
        <p:spPr>
          <a:xfrm>
            <a:off x="2445024" y="2991678"/>
            <a:ext cx="1361661" cy="228600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88280B6E-87EB-9B18-7589-7E9B8761BE96}"/>
              </a:ext>
            </a:extLst>
          </p:cNvPr>
          <p:cNvSpPr/>
          <p:nvPr/>
        </p:nvSpPr>
        <p:spPr>
          <a:xfrm>
            <a:off x="2445023" y="4014593"/>
            <a:ext cx="1361661" cy="228600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65187F-7418-411D-514E-F0613C2FD24F}"/>
              </a:ext>
            </a:extLst>
          </p:cNvPr>
          <p:cNvSpPr txBox="1"/>
          <p:nvPr/>
        </p:nvSpPr>
        <p:spPr>
          <a:xfrm>
            <a:off x="2635172" y="2727547"/>
            <a:ext cx="981359" cy="261610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l"/>
            <a:r>
              <a:rPr lang="en-US" sz="1100" dirty="0">
                <a:latin typeface="+mn-lt"/>
                <a:hlinkClick r:id="rId4"/>
              </a:rPr>
              <a:t>Inventory.csv</a:t>
            </a:r>
            <a:endParaRPr lang="en-US" sz="1100" dirty="0">
              <a:latin typeface="+mn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B071D8-DD32-0BC9-9A67-B5BC2B137565}"/>
              </a:ext>
            </a:extLst>
          </p:cNvPr>
          <p:cNvSpPr txBox="1"/>
          <p:nvPr/>
        </p:nvSpPr>
        <p:spPr>
          <a:xfrm>
            <a:off x="2756197" y="4297151"/>
            <a:ext cx="739305" cy="261610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l"/>
            <a:r>
              <a:rPr lang="en-US" sz="1100" dirty="0">
                <a:latin typeface="+mn-lt"/>
                <a:hlinkClick r:id="rId5"/>
              </a:rPr>
              <a:t>SNMP.log</a:t>
            </a:r>
            <a:endParaRPr lang="en-US" sz="1100" dirty="0">
              <a:latin typeface="+mn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CA0AF6-4F33-5B17-740A-02C3F54A240C}"/>
              </a:ext>
            </a:extLst>
          </p:cNvPr>
          <p:cNvSpPr txBox="1"/>
          <p:nvPr/>
        </p:nvSpPr>
        <p:spPr>
          <a:xfrm>
            <a:off x="2744977" y="3502836"/>
            <a:ext cx="761747" cy="261610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l"/>
            <a:r>
              <a:rPr lang="en-US" sz="1100" dirty="0" err="1">
                <a:latin typeface="+mn-lt"/>
              </a:rPr>
              <a:t>Config.csv</a:t>
            </a:r>
            <a:endParaRPr lang="en-US" sz="1100" dirty="0">
              <a:latin typeface="+mn-lt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B3119A6-69C9-3045-3BBF-B7C019258B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6721" y="2221602"/>
            <a:ext cx="2847561" cy="299083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3627368-40BE-01B6-D46E-6ACBB0DCA0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4129" y="2525441"/>
            <a:ext cx="1561766" cy="190251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DC79110-FAB4-A90E-EB55-2E5FD1C9097A}"/>
              </a:ext>
            </a:extLst>
          </p:cNvPr>
          <p:cNvSpPr txBox="1"/>
          <p:nvPr/>
        </p:nvSpPr>
        <p:spPr>
          <a:xfrm>
            <a:off x="5543148" y="1592249"/>
            <a:ext cx="3383728" cy="83099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Python Script to collect data files through API calls and convert it into a  structure compatible for CXD Upload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B456F28-E01F-B2D7-358B-2D050CDB45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54195" y="4451333"/>
            <a:ext cx="2256445" cy="1671441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9C2DD81-B14F-8360-B289-99D1C163B66E}"/>
              </a:ext>
            </a:extLst>
          </p:cNvPr>
          <p:cNvCxnSpPr>
            <a:cxnSpLocks/>
          </p:cNvCxnSpPr>
          <p:nvPr/>
        </p:nvCxnSpPr>
        <p:spPr>
          <a:xfrm>
            <a:off x="8015894" y="3157243"/>
            <a:ext cx="11947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B8DF951-B685-7328-7255-603F2AB86AF7}"/>
              </a:ext>
            </a:extLst>
          </p:cNvPr>
          <p:cNvCxnSpPr>
            <a:cxnSpLocks/>
          </p:cNvCxnSpPr>
          <p:nvPr/>
        </p:nvCxnSpPr>
        <p:spPr>
          <a:xfrm>
            <a:off x="8021488" y="3534916"/>
            <a:ext cx="1189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FF9E24E-9B10-0572-6F21-372AEAC83D25}"/>
              </a:ext>
            </a:extLst>
          </p:cNvPr>
          <p:cNvSpPr txBox="1"/>
          <p:nvPr/>
        </p:nvSpPr>
        <p:spPr>
          <a:xfrm>
            <a:off x="7967560" y="2884657"/>
            <a:ext cx="1782650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100" dirty="0">
                <a:latin typeface="+mn-lt"/>
              </a:rPr>
              <a:t>Chunk 1 – </a:t>
            </a:r>
            <a:r>
              <a:rPr lang="en-IN" sz="1100" dirty="0">
                <a:effectLst/>
                <a:latin typeface=".AppleSystemUIFont"/>
              </a:rPr>
              <a:t>CSPCID1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128110-4DD7-CE22-3D74-0BE4AE272BCE}"/>
              </a:ext>
            </a:extLst>
          </p:cNvPr>
          <p:cNvSpPr txBox="1"/>
          <p:nvPr/>
        </p:nvSpPr>
        <p:spPr>
          <a:xfrm>
            <a:off x="7995979" y="3273306"/>
            <a:ext cx="1414622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l"/>
            <a:r>
              <a:rPr lang="en-US" sz="1100" dirty="0">
                <a:latin typeface="+mn-lt"/>
              </a:rPr>
              <a:t>Chunk 2 – </a:t>
            </a:r>
            <a:r>
              <a:rPr lang="en-IN" sz="1100" dirty="0">
                <a:effectLst/>
                <a:latin typeface=".AppleSystemUIFont"/>
              </a:rPr>
              <a:t>CSPCID2</a:t>
            </a:r>
            <a:endParaRPr lang="en-US" sz="1100" dirty="0">
              <a:latin typeface="+mn-lt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6ABFF27-0079-3F87-CDD7-71DB716EDF3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13881" y="4647712"/>
            <a:ext cx="1625600" cy="11938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C2DF04CF-C91F-AF97-05B5-B281A9CAC74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87477" y="2345151"/>
            <a:ext cx="1470938" cy="2167698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0F0375E-C41C-F4C6-83A2-36BE9AC6FF56}"/>
              </a:ext>
            </a:extLst>
          </p:cNvPr>
          <p:cNvCxnSpPr>
            <a:cxnSpLocks/>
          </p:cNvCxnSpPr>
          <p:nvPr/>
        </p:nvCxnSpPr>
        <p:spPr>
          <a:xfrm>
            <a:off x="8021488" y="3912588"/>
            <a:ext cx="1189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CB2282E-2109-D5DB-5C53-F5B1F503CBA4}"/>
              </a:ext>
            </a:extLst>
          </p:cNvPr>
          <p:cNvSpPr txBox="1"/>
          <p:nvPr/>
        </p:nvSpPr>
        <p:spPr>
          <a:xfrm>
            <a:off x="7995979" y="3650978"/>
            <a:ext cx="1414622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l"/>
            <a:r>
              <a:rPr lang="en-US" sz="1100" dirty="0">
                <a:latin typeface="+mn-lt"/>
              </a:rPr>
              <a:t>Chunk 3– </a:t>
            </a:r>
            <a:r>
              <a:rPr lang="en-IN" sz="1100" dirty="0">
                <a:effectLst/>
                <a:latin typeface=".AppleSystemUIFont"/>
              </a:rPr>
              <a:t>CSPCID3</a:t>
            </a:r>
            <a:endParaRPr lang="en-US" sz="1100" dirty="0">
              <a:latin typeface="+mn-lt"/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4591BEFC-AC5F-6E90-65AB-D64A58CD0BF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01690" y="2908433"/>
            <a:ext cx="987259" cy="980379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781A268-FEF8-3673-C419-86A2710A4E30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10288949" y="3398623"/>
            <a:ext cx="598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B63441A-09BC-1511-6B23-B1B2AFD59B47}"/>
              </a:ext>
            </a:extLst>
          </p:cNvPr>
          <p:cNvSpPr txBox="1"/>
          <p:nvPr/>
        </p:nvSpPr>
        <p:spPr>
          <a:xfrm>
            <a:off x="9422295" y="3975004"/>
            <a:ext cx="769763" cy="307777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l"/>
            <a:r>
              <a:rPr lang="en-US" sz="1400" dirty="0">
                <a:latin typeface="+mn-lt"/>
              </a:rPr>
              <a:t>OIC SDK</a:t>
            </a:r>
          </a:p>
        </p:txBody>
      </p:sp>
    </p:spTree>
    <p:extLst>
      <p:ext uri="{BB962C8B-B14F-4D97-AF65-F5344CB8AC3E}">
        <p14:creationId xmlns:p14="http://schemas.microsoft.com/office/powerpoint/2010/main" val="492222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3DB8D6CF-286F-4945-AB88-5165D33FCB3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10200" y="1190625"/>
            <a:ext cx="6194425" cy="4476750"/>
          </a:xfrm>
        </p:spPr>
        <p:txBody>
          <a:bodyPr anchor="ctr">
            <a:normAutofit/>
          </a:bodyPr>
          <a:lstStyle/>
          <a:p>
            <a:pPr marL="4445" indent="0">
              <a:buNone/>
            </a:pPr>
            <a:r>
              <a:rPr lang="en-US" b="1" dirty="0"/>
              <a:t>Tech Stack:</a:t>
            </a:r>
            <a:br>
              <a:rPr lang="en-US" dirty="0"/>
            </a:br>
            <a:r>
              <a:rPr lang="en-US" dirty="0"/>
              <a:t>Python, Rest API's, GitHub</a:t>
            </a:r>
          </a:p>
          <a:p>
            <a:pPr indent="-169545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A9B49F-A3FF-274B-BFD7-EE1A1B79D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6" y="2209800"/>
            <a:ext cx="3698022" cy="24384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3D48BFA-FE19-478B-8F50-0645BA4A7697}"/>
              </a:ext>
            </a:extLst>
          </p:cNvPr>
          <p:cNvSpPr txBox="1">
            <a:spLocks/>
          </p:cNvSpPr>
          <p:nvPr/>
        </p:nvSpPr>
        <p:spPr>
          <a:xfrm>
            <a:off x="593679" y="1105959"/>
            <a:ext cx="11006184" cy="350939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 algn="l" defTabSz="912261" rtl="0" eaLnBrk="1" fontAlgn="base" hangingPunct="1">
              <a:lnSpc>
                <a:spcPct val="95000"/>
              </a:lnSpc>
              <a:spcBef>
                <a:spcPts val="1433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Arial" charset="0"/>
              <a:buNone/>
              <a:tabLst/>
              <a:defRPr lang="en-US" sz="2000" kern="1200">
                <a:solidFill>
                  <a:schemeClr val="accent1"/>
                </a:solidFill>
                <a:latin typeface="+mn-lt"/>
                <a:ea typeface="ＭＳ Ｐゴシック" charset="0"/>
                <a:cs typeface="CiscoSans"/>
              </a:defRPr>
            </a:lvl1pPr>
            <a:lvl2pPr marL="458788" indent="-230188" algn="l" defTabSz="912261" rtl="0" eaLnBrk="1" fontAlgn="base" hangingPunct="1">
              <a:lnSpc>
                <a:spcPct val="95000"/>
              </a:lnSpc>
              <a:spcBef>
                <a:spcPts val="8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Arial" charset="0"/>
              <a:buChar char="•"/>
              <a:tabLst/>
              <a:defRPr lang="en-US" sz="1867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688975" indent="-223838" algn="l" defTabSz="912261" rtl="0" eaLnBrk="1" fontAlgn="base" hangingPunct="1">
              <a:lnSpc>
                <a:spcPct val="95000"/>
              </a:lnSpc>
              <a:spcBef>
                <a:spcPts val="833"/>
              </a:spcBef>
              <a:spcAft>
                <a:spcPct val="0"/>
              </a:spcAft>
              <a:buSzPct val="80000"/>
              <a:buFont typeface="Arial" charset="0"/>
              <a:buChar char="•"/>
              <a:tabLst/>
              <a:defRPr lang="en-US" sz="16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670967" indent="-226478" algn="l" defTabSz="912261" rtl="0" eaLnBrk="1" fontAlgn="base" hangingPunct="1">
              <a:lnSpc>
                <a:spcPct val="95000"/>
              </a:lnSpc>
              <a:spcBef>
                <a:spcPts val="833"/>
              </a:spcBef>
              <a:spcAft>
                <a:spcPct val="0"/>
              </a:spcAft>
              <a:buFont typeface="Arial" charset="0"/>
              <a:buChar char="•"/>
              <a:defRPr lang="en-US" sz="1467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766214" indent="-226478" algn="l" defTabSz="912261" rtl="0" eaLnBrk="1" fontAlgn="base" hangingPunct="1">
              <a:lnSpc>
                <a:spcPct val="95000"/>
              </a:lnSpc>
              <a:spcBef>
                <a:spcPts val="833"/>
              </a:spcBef>
              <a:spcAft>
                <a:spcPct val="0"/>
              </a:spcAft>
              <a:buFont typeface="Arial" charset="0"/>
              <a:buChar char="•"/>
              <a:defRPr lang="en-US" sz="1467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1151779" indent="-228588" algn="l" defTabSz="914346" rtl="0" eaLnBrk="1" latinLnBrk="0" hangingPunct="1">
              <a:spcBef>
                <a:spcPts val="800"/>
              </a:spcBef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47761" indent="-228557" algn="l" defTabSz="914346" rtl="0" eaLnBrk="1" latinLnBrk="0" hangingPunct="1">
              <a:spcBef>
                <a:spcPts val="800"/>
              </a:spcBef>
              <a:buFont typeface="Arial" pitchFamily="34" charset="0"/>
              <a:buChar char="•"/>
              <a:defRPr sz="10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13" indent="0" algn="l" defTabSz="914346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74" indent="-228588" algn="l" defTabSz="91434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172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A9B49F-A3FF-274B-BFD7-EE1A1B79D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78" y="627798"/>
            <a:ext cx="10995120" cy="457199"/>
          </a:xfrm>
        </p:spPr>
        <p:txBody>
          <a:bodyPr anchor="t">
            <a:noAutofit/>
          </a:bodyPr>
          <a:lstStyle/>
          <a:p>
            <a:r>
              <a:rPr lang="en-US" sz="3200" dirty="0"/>
              <a:t>Cisco / IE Benefits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3D48BFA-FE19-478B-8F50-0645BA4A7697}"/>
              </a:ext>
            </a:extLst>
          </p:cNvPr>
          <p:cNvSpPr txBox="1">
            <a:spLocks/>
          </p:cNvSpPr>
          <p:nvPr/>
        </p:nvSpPr>
        <p:spPr>
          <a:xfrm>
            <a:off x="593679" y="1105959"/>
            <a:ext cx="11006184" cy="350939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 algn="l" defTabSz="912261" rtl="0" eaLnBrk="1" fontAlgn="base" hangingPunct="1">
              <a:lnSpc>
                <a:spcPct val="95000"/>
              </a:lnSpc>
              <a:spcBef>
                <a:spcPts val="1433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Arial" charset="0"/>
              <a:buNone/>
              <a:tabLst/>
              <a:defRPr lang="en-US" sz="2000" kern="1200">
                <a:solidFill>
                  <a:schemeClr val="accent1"/>
                </a:solidFill>
                <a:latin typeface="+mn-lt"/>
                <a:ea typeface="ＭＳ Ｐゴシック" charset="0"/>
                <a:cs typeface="CiscoSans"/>
              </a:defRPr>
            </a:lvl1pPr>
            <a:lvl2pPr marL="458788" indent="-230188" algn="l" defTabSz="912261" rtl="0" eaLnBrk="1" fontAlgn="base" hangingPunct="1">
              <a:lnSpc>
                <a:spcPct val="95000"/>
              </a:lnSpc>
              <a:spcBef>
                <a:spcPts val="8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Arial" charset="0"/>
              <a:buChar char="•"/>
              <a:tabLst/>
              <a:defRPr lang="en-US" sz="1867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688975" indent="-223838" algn="l" defTabSz="912261" rtl="0" eaLnBrk="1" fontAlgn="base" hangingPunct="1">
              <a:lnSpc>
                <a:spcPct val="95000"/>
              </a:lnSpc>
              <a:spcBef>
                <a:spcPts val="833"/>
              </a:spcBef>
              <a:spcAft>
                <a:spcPct val="0"/>
              </a:spcAft>
              <a:buSzPct val="80000"/>
              <a:buFont typeface="Arial" charset="0"/>
              <a:buChar char="•"/>
              <a:tabLst/>
              <a:defRPr lang="en-US" sz="16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670967" indent="-226478" algn="l" defTabSz="912261" rtl="0" eaLnBrk="1" fontAlgn="base" hangingPunct="1">
              <a:lnSpc>
                <a:spcPct val="95000"/>
              </a:lnSpc>
              <a:spcBef>
                <a:spcPts val="833"/>
              </a:spcBef>
              <a:spcAft>
                <a:spcPct val="0"/>
              </a:spcAft>
              <a:buFont typeface="Arial" charset="0"/>
              <a:buChar char="•"/>
              <a:defRPr lang="en-US" sz="1467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766214" indent="-226478" algn="l" defTabSz="912261" rtl="0" eaLnBrk="1" fontAlgn="base" hangingPunct="1">
              <a:lnSpc>
                <a:spcPct val="95000"/>
              </a:lnSpc>
              <a:spcBef>
                <a:spcPts val="833"/>
              </a:spcBef>
              <a:spcAft>
                <a:spcPct val="0"/>
              </a:spcAft>
              <a:buFont typeface="Arial" charset="0"/>
              <a:buChar char="•"/>
              <a:defRPr lang="en-US" sz="1467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1151779" indent="-228588" algn="l" defTabSz="914346" rtl="0" eaLnBrk="1" latinLnBrk="0" hangingPunct="1">
              <a:spcBef>
                <a:spcPts val="800"/>
              </a:spcBef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47761" indent="-228557" algn="l" defTabSz="914346" rtl="0" eaLnBrk="1" latinLnBrk="0" hangingPunct="1">
              <a:spcBef>
                <a:spcPts val="800"/>
              </a:spcBef>
              <a:buFont typeface="Arial" pitchFamily="34" charset="0"/>
              <a:buChar char="•"/>
              <a:defRPr sz="10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13" indent="0" algn="l" defTabSz="914346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74" indent="-228588" algn="l" defTabSz="91434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E85CC7-CB03-5050-C53D-F62530CF2584}"/>
              </a:ext>
            </a:extLst>
          </p:cNvPr>
          <p:cNvSpPr txBox="1"/>
          <p:nvPr/>
        </p:nvSpPr>
        <p:spPr>
          <a:xfrm>
            <a:off x="1619765" y="1511643"/>
            <a:ext cx="3901644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latin typeface="Arial"/>
                <a:ea typeface="ＭＳ Ｐゴシック"/>
                <a:cs typeface="Arial"/>
              </a:rPr>
              <a:t>Large network coverage</a:t>
            </a:r>
            <a:endParaRPr lang="en-US" sz="2400">
              <a:ea typeface="ＭＳ Ｐゴシック"/>
            </a:endParaRPr>
          </a:p>
          <a:p>
            <a:pPr algn="l"/>
            <a:endParaRPr lang="en-GB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F095FF-0376-3920-FB7C-C05C005A875B}"/>
              </a:ext>
            </a:extLst>
          </p:cNvPr>
          <p:cNvSpPr txBox="1"/>
          <p:nvPr/>
        </p:nvSpPr>
        <p:spPr>
          <a:xfrm>
            <a:off x="1618478" y="2313544"/>
            <a:ext cx="636269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latin typeface="Arial"/>
                <a:ea typeface="ＭＳ Ｐゴシック"/>
                <a:cs typeface="Arial"/>
              </a:rPr>
              <a:t>Reduces CSPC maintenance overhead</a:t>
            </a:r>
            <a:endParaRPr lang="en-US" sz="2400" dirty="0">
              <a:ea typeface="ＭＳ Ｐゴシック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C59D64-285B-CE82-FF7A-EEC09CEA3713}"/>
              </a:ext>
            </a:extLst>
          </p:cNvPr>
          <p:cNvSpPr txBox="1"/>
          <p:nvPr/>
        </p:nvSpPr>
        <p:spPr>
          <a:xfrm>
            <a:off x="1617191" y="3105148"/>
            <a:ext cx="740272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latin typeface="Arial"/>
                <a:ea typeface="ＭＳ Ｐゴシック"/>
                <a:cs typeface="Arial"/>
              </a:rPr>
              <a:t>Simplified management of data upload using API’s</a:t>
            </a:r>
            <a:endParaRPr lang="en-US" sz="2400">
              <a:ea typeface="ＭＳ Ｐゴシック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D80458-03B8-B100-4C46-2537E5F544EB}"/>
              </a:ext>
            </a:extLst>
          </p:cNvPr>
          <p:cNvSpPr txBox="1"/>
          <p:nvPr/>
        </p:nvSpPr>
        <p:spPr>
          <a:xfrm>
            <a:off x="1619765" y="3838833"/>
            <a:ext cx="888553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+mn-lt"/>
                <a:ea typeface="ＭＳ Ｐゴシック"/>
              </a:rPr>
              <a:t>Useful for BCS engineer</a:t>
            </a:r>
            <a:endParaRPr lang="en-US" sz="2400" dirty="0">
              <a:latin typeface="CiscoSansTT ExtraLight"/>
              <a:ea typeface="ＭＳ Ｐゴシック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820D27-3487-FA69-E24C-6378434E028C}"/>
              </a:ext>
            </a:extLst>
          </p:cNvPr>
          <p:cNvSpPr txBox="1"/>
          <p:nvPr/>
        </p:nvSpPr>
        <p:spPr>
          <a:xfrm>
            <a:off x="1615903" y="4540335"/>
            <a:ext cx="687756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latin typeface="Arial"/>
                <a:ea typeface="ＭＳ Ｐゴシック"/>
                <a:cs typeface="Arial"/>
              </a:rPr>
              <a:t>Re-usable solution for other web customers</a:t>
            </a:r>
            <a:endParaRPr lang="en-US" sz="2400" dirty="0">
              <a:ea typeface="ＭＳ Ｐゴシック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B857B7-2109-9D2D-7CC4-812F5A2721EF}"/>
              </a:ext>
            </a:extLst>
          </p:cNvPr>
          <p:cNvSpPr txBox="1"/>
          <p:nvPr/>
        </p:nvSpPr>
        <p:spPr>
          <a:xfrm>
            <a:off x="1619764" y="5367981"/>
            <a:ext cx="544623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latin typeface="+mn-lt"/>
                <a:ea typeface="ＭＳ Ｐゴシック"/>
              </a:rPr>
              <a:t>Reduces hardware reliability issues</a:t>
            </a:r>
            <a:endParaRPr lang="en-GB" sz="2400">
              <a:latin typeface="+mn-lt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4564A47-12C9-CF5C-FEEE-98BD7763F44E}"/>
              </a:ext>
            </a:extLst>
          </p:cNvPr>
          <p:cNvSpPr>
            <a:spLocks noChangeAspect="1"/>
          </p:cNvSpPr>
          <p:nvPr/>
        </p:nvSpPr>
        <p:spPr>
          <a:xfrm>
            <a:off x="845684" y="1509241"/>
            <a:ext cx="457200" cy="457201"/>
          </a:xfrm>
          <a:prstGeom prst="ellipse">
            <a:avLst/>
          </a:prstGeom>
          <a:solidFill>
            <a:srgbClr val="049FD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E63F63-890D-CCE2-1663-EC64834BDEB1}"/>
              </a:ext>
            </a:extLst>
          </p:cNvPr>
          <p:cNvSpPr>
            <a:spLocks noChangeAspect="1"/>
          </p:cNvSpPr>
          <p:nvPr/>
        </p:nvSpPr>
        <p:spPr>
          <a:xfrm>
            <a:off x="845684" y="2271241"/>
            <a:ext cx="457200" cy="457201"/>
          </a:xfrm>
          <a:prstGeom prst="ellipse">
            <a:avLst/>
          </a:prstGeom>
          <a:solidFill>
            <a:srgbClr val="049FD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3548E73-CE7E-B952-DBA3-4E72B996C93B}"/>
              </a:ext>
            </a:extLst>
          </p:cNvPr>
          <p:cNvSpPr>
            <a:spLocks noChangeAspect="1"/>
          </p:cNvSpPr>
          <p:nvPr/>
        </p:nvSpPr>
        <p:spPr>
          <a:xfrm>
            <a:off x="845684" y="3048687"/>
            <a:ext cx="457200" cy="457201"/>
          </a:xfrm>
          <a:prstGeom prst="ellipse">
            <a:avLst/>
          </a:prstGeom>
          <a:solidFill>
            <a:srgbClr val="049FD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D022D99-E1C9-E220-84E3-838A8D8B8FED}"/>
              </a:ext>
            </a:extLst>
          </p:cNvPr>
          <p:cNvSpPr>
            <a:spLocks noChangeAspect="1"/>
          </p:cNvSpPr>
          <p:nvPr/>
        </p:nvSpPr>
        <p:spPr>
          <a:xfrm>
            <a:off x="845684" y="3790092"/>
            <a:ext cx="457200" cy="457201"/>
          </a:xfrm>
          <a:prstGeom prst="ellipse">
            <a:avLst/>
          </a:prstGeom>
          <a:solidFill>
            <a:srgbClr val="049FD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2F3D0FA-191B-7570-E7EC-9ADA03A8EC47}"/>
              </a:ext>
            </a:extLst>
          </p:cNvPr>
          <p:cNvSpPr>
            <a:spLocks noChangeAspect="1"/>
          </p:cNvSpPr>
          <p:nvPr/>
        </p:nvSpPr>
        <p:spPr>
          <a:xfrm>
            <a:off x="845683" y="4541794"/>
            <a:ext cx="457200" cy="457201"/>
          </a:xfrm>
          <a:prstGeom prst="ellipse">
            <a:avLst/>
          </a:prstGeom>
          <a:solidFill>
            <a:srgbClr val="049FD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5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77B127D-66E8-D7FE-FA85-093AF3CEFA36}"/>
              </a:ext>
            </a:extLst>
          </p:cNvPr>
          <p:cNvSpPr>
            <a:spLocks noChangeAspect="1"/>
          </p:cNvSpPr>
          <p:nvPr/>
        </p:nvSpPr>
        <p:spPr>
          <a:xfrm>
            <a:off x="845683" y="5319240"/>
            <a:ext cx="457200" cy="457201"/>
          </a:xfrm>
          <a:prstGeom prst="ellipse">
            <a:avLst/>
          </a:prstGeom>
          <a:solidFill>
            <a:srgbClr val="049FD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180834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A9B49F-A3FF-274B-BFD7-EE1A1B79D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78" y="627798"/>
            <a:ext cx="10995120" cy="457199"/>
          </a:xfrm>
        </p:spPr>
        <p:txBody>
          <a:bodyPr anchor="t">
            <a:noAutofit/>
          </a:bodyPr>
          <a:lstStyle/>
          <a:p>
            <a:r>
              <a:rPr lang="en-US" sz="3200" dirty="0"/>
              <a:t>What’s Next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3D48BFA-FE19-478B-8F50-0645BA4A7697}"/>
              </a:ext>
            </a:extLst>
          </p:cNvPr>
          <p:cNvSpPr txBox="1">
            <a:spLocks/>
          </p:cNvSpPr>
          <p:nvPr/>
        </p:nvSpPr>
        <p:spPr>
          <a:xfrm>
            <a:off x="593679" y="1105959"/>
            <a:ext cx="11006184" cy="350939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 algn="l" defTabSz="912261" rtl="0" eaLnBrk="1" fontAlgn="base" hangingPunct="1">
              <a:lnSpc>
                <a:spcPct val="95000"/>
              </a:lnSpc>
              <a:spcBef>
                <a:spcPts val="1433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Arial" charset="0"/>
              <a:buNone/>
              <a:tabLst/>
              <a:defRPr lang="en-US" sz="2000" kern="1200">
                <a:solidFill>
                  <a:schemeClr val="accent1"/>
                </a:solidFill>
                <a:latin typeface="+mn-lt"/>
                <a:ea typeface="ＭＳ Ｐゴシック" charset="0"/>
                <a:cs typeface="CiscoSans"/>
              </a:defRPr>
            </a:lvl1pPr>
            <a:lvl2pPr marL="458788" indent="-230188" algn="l" defTabSz="912261" rtl="0" eaLnBrk="1" fontAlgn="base" hangingPunct="1">
              <a:lnSpc>
                <a:spcPct val="95000"/>
              </a:lnSpc>
              <a:spcBef>
                <a:spcPts val="8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Arial" charset="0"/>
              <a:buChar char="•"/>
              <a:tabLst/>
              <a:defRPr lang="en-US" sz="1867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688975" indent="-223838" algn="l" defTabSz="912261" rtl="0" eaLnBrk="1" fontAlgn="base" hangingPunct="1">
              <a:lnSpc>
                <a:spcPct val="95000"/>
              </a:lnSpc>
              <a:spcBef>
                <a:spcPts val="833"/>
              </a:spcBef>
              <a:spcAft>
                <a:spcPct val="0"/>
              </a:spcAft>
              <a:buSzPct val="80000"/>
              <a:buFont typeface="Arial" charset="0"/>
              <a:buChar char="•"/>
              <a:tabLst/>
              <a:defRPr lang="en-US" sz="16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670967" indent="-226478" algn="l" defTabSz="912261" rtl="0" eaLnBrk="1" fontAlgn="base" hangingPunct="1">
              <a:lnSpc>
                <a:spcPct val="95000"/>
              </a:lnSpc>
              <a:spcBef>
                <a:spcPts val="833"/>
              </a:spcBef>
              <a:spcAft>
                <a:spcPct val="0"/>
              </a:spcAft>
              <a:buFont typeface="Arial" charset="0"/>
              <a:buChar char="•"/>
              <a:defRPr lang="en-US" sz="1467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766214" indent="-226478" algn="l" defTabSz="912261" rtl="0" eaLnBrk="1" fontAlgn="base" hangingPunct="1">
              <a:lnSpc>
                <a:spcPct val="95000"/>
              </a:lnSpc>
              <a:spcBef>
                <a:spcPts val="833"/>
              </a:spcBef>
              <a:spcAft>
                <a:spcPct val="0"/>
              </a:spcAft>
              <a:buFont typeface="Arial" charset="0"/>
              <a:buChar char="•"/>
              <a:defRPr lang="en-US" sz="1467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1151779" indent="-228588" algn="l" defTabSz="914346" rtl="0" eaLnBrk="1" latinLnBrk="0" hangingPunct="1">
              <a:spcBef>
                <a:spcPts val="800"/>
              </a:spcBef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47761" indent="-228557" algn="l" defTabSz="914346" rtl="0" eaLnBrk="1" latinLnBrk="0" hangingPunct="1">
              <a:spcBef>
                <a:spcPts val="800"/>
              </a:spcBef>
              <a:buFont typeface="Arial" pitchFamily="34" charset="0"/>
              <a:buChar char="•"/>
              <a:defRPr sz="10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13" indent="0" algn="l" defTabSz="914346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74" indent="-228588" algn="l" defTabSz="91434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Freeform 690">
            <a:extLst>
              <a:ext uri="{FF2B5EF4-FFF2-40B4-BE49-F238E27FC236}">
                <a16:creationId xmlns:a16="http://schemas.microsoft.com/office/drawing/2014/main" id="{16ABBA83-0A5C-969A-DA4E-03BFB7F16E38}"/>
              </a:ext>
            </a:extLst>
          </p:cNvPr>
          <p:cNvSpPr>
            <a:spLocks noChangeAspect="1"/>
          </p:cNvSpPr>
          <p:nvPr/>
        </p:nvSpPr>
        <p:spPr bwMode="auto">
          <a:xfrm>
            <a:off x="797721" y="2134022"/>
            <a:ext cx="567193" cy="540566"/>
          </a:xfrm>
          <a:custGeom>
            <a:avLst/>
            <a:gdLst>
              <a:gd name="T0" fmla="*/ 83 w 90"/>
              <a:gd name="T1" fmla="*/ 4 h 86"/>
              <a:gd name="T2" fmla="*/ 83 w 90"/>
              <a:gd name="T3" fmla="*/ 4 h 86"/>
              <a:gd name="T4" fmla="*/ 66 w 90"/>
              <a:gd name="T5" fmla="*/ 7 h 86"/>
              <a:gd name="T6" fmla="*/ 37 w 90"/>
              <a:gd name="T7" fmla="*/ 52 h 86"/>
              <a:gd name="T8" fmla="*/ 25 w 90"/>
              <a:gd name="T9" fmla="*/ 34 h 86"/>
              <a:gd name="T10" fmla="*/ 8 w 90"/>
              <a:gd name="T11" fmla="*/ 30 h 86"/>
              <a:gd name="T12" fmla="*/ 4 w 90"/>
              <a:gd name="T13" fmla="*/ 48 h 86"/>
              <a:gd name="T14" fmla="*/ 26 w 90"/>
              <a:gd name="T15" fmla="*/ 81 h 86"/>
              <a:gd name="T16" fmla="*/ 31 w 90"/>
              <a:gd name="T17" fmla="*/ 85 h 86"/>
              <a:gd name="T18" fmla="*/ 36 w 90"/>
              <a:gd name="T19" fmla="*/ 86 h 86"/>
              <a:gd name="T20" fmla="*/ 36 w 90"/>
              <a:gd name="T21" fmla="*/ 86 h 86"/>
              <a:gd name="T22" fmla="*/ 36 w 90"/>
              <a:gd name="T23" fmla="*/ 86 h 86"/>
              <a:gd name="T24" fmla="*/ 37 w 90"/>
              <a:gd name="T25" fmla="*/ 86 h 86"/>
              <a:gd name="T26" fmla="*/ 37 w 90"/>
              <a:gd name="T27" fmla="*/ 86 h 86"/>
              <a:gd name="T28" fmla="*/ 37 w 90"/>
              <a:gd name="T29" fmla="*/ 86 h 86"/>
              <a:gd name="T30" fmla="*/ 37 w 90"/>
              <a:gd name="T31" fmla="*/ 86 h 86"/>
              <a:gd name="T32" fmla="*/ 42 w 90"/>
              <a:gd name="T33" fmla="*/ 85 h 86"/>
              <a:gd name="T34" fmla="*/ 47 w 90"/>
              <a:gd name="T35" fmla="*/ 81 h 86"/>
              <a:gd name="T36" fmla="*/ 87 w 90"/>
              <a:gd name="T37" fmla="*/ 21 h 86"/>
              <a:gd name="T38" fmla="*/ 83 w 90"/>
              <a:gd name="T39" fmla="*/ 4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0" h="86">
                <a:moveTo>
                  <a:pt x="83" y="4"/>
                </a:moveTo>
                <a:cubicBezTo>
                  <a:pt x="83" y="4"/>
                  <a:pt x="83" y="4"/>
                  <a:pt x="83" y="4"/>
                </a:cubicBezTo>
                <a:cubicBezTo>
                  <a:pt x="78" y="0"/>
                  <a:pt x="70" y="2"/>
                  <a:pt x="66" y="7"/>
                </a:cubicBezTo>
                <a:cubicBezTo>
                  <a:pt x="37" y="52"/>
                  <a:pt x="37" y="52"/>
                  <a:pt x="37" y="52"/>
                </a:cubicBezTo>
                <a:cubicBezTo>
                  <a:pt x="25" y="34"/>
                  <a:pt x="25" y="34"/>
                  <a:pt x="25" y="34"/>
                </a:cubicBezTo>
                <a:cubicBezTo>
                  <a:pt x="21" y="28"/>
                  <a:pt x="13" y="27"/>
                  <a:pt x="8" y="30"/>
                </a:cubicBezTo>
                <a:cubicBezTo>
                  <a:pt x="2" y="34"/>
                  <a:pt x="0" y="42"/>
                  <a:pt x="4" y="48"/>
                </a:cubicBezTo>
                <a:cubicBezTo>
                  <a:pt x="26" y="81"/>
                  <a:pt x="26" y="81"/>
                  <a:pt x="26" y="81"/>
                </a:cubicBezTo>
                <a:cubicBezTo>
                  <a:pt x="27" y="83"/>
                  <a:pt x="29" y="84"/>
                  <a:pt x="31" y="85"/>
                </a:cubicBezTo>
                <a:cubicBezTo>
                  <a:pt x="33" y="86"/>
                  <a:pt x="34" y="86"/>
                  <a:pt x="36" y="86"/>
                </a:cubicBezTo>
                <a:cubicBezTo>
                  <a:pt x="36" y="86"/>
                  <a:pt x="36" y="86"/>
                  <a:pt x="36" y="86"/>
                </a:cubicBezTo>
                <a:cubicBezTo>
                  <a:pt x="36" y="86"/>
                  <a:pt x="36" y="86"/>
                  <a:pt x="36" y="86"/>
                </a:cubicBezTo>
                <a:cubicBezTo>
                  <a:pt x="37" y="86"/>
                  <a:pt x="37" y="86"/>
                  <a:pt x="37" y="86"/>
                </a:cubicBezTo>
                <a:cubicBezTo>
                  <a:pt x="37" y="86"/>
                  <a:pt x="37" y="86"/>
                  <a:pt x="37" y="86"/>
                </a:cubicBezTo>
                <a:cubicBezTo>
                  <a:pt x="37" y="86"/>
                  <a:pt x="37" y="86"/>
                  <a:pt x="37" y="86"/>
                </a:cubicBezTo>
                <a:cubicBezTo>
                  <a:pt x="37" y="86"/>
                  <a:pt x="37" y="86"/>
                  <a:pt x="37" y="86"/>
                </a:cubicBezTo>
                <a:cubicBezTo>
                  <a:pt x="39" y="86"/>
                  <a:pt x="40" y="86"/>
                  <a:pt x="42" y="85"/>
                </a:cubicBezTo>
                <a:cubicBezTo>
                  <a:pt x="44" y="84"/>
                  <a:pt x="46" y="83"/>
                  <a:pt x="47" y="81"/>
                </a:cubicBezTo>
                <a:cubicBezTo>
                  <a:pt x="87" y="21"/>
                  <a:pt x="87" y="21"/>
                  <a:pt x="87" y="21"/>
                </a:cubicBezTo>
                <a:cubicBezTo>
                  <a:pt x="90" y="15"/>
                  <a:pt x="89" y="8"/>
                  <a:pt x="83" y="4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09585"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219170"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828754"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438339"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3047924" algn="l" defTabSz="60958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3657509" algn="l" defTabSz="60958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4267093" algn="l" defTabSz="60958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4876678" algn="l" defTabSz="60958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5" name="Freeform 690">
            <a:extLst>
              <a:ext uri="{FF2B5EF4-FFF2-40B4-BE49-F238E27FC236}">
                <a16:creationId xmlns:a16="http://schemas.microsoft.com/office/drawing/2014/main" id="{A4B509FD-BDE9-469B-44AA-C492FF806746}"/>
              </a:ext>
            </a:extLst>
          </p:cNvPr>
          <p:cNvSpPr>
            <a:spLocks noChangeAspect="1"/>
          </p:cNvSpPr>
          <p:nvPr/>
        </p:nvSpPr>
        <p:spPr bwMode="auto">
          <a:xfrm>
            <a:off x="797720" y="3149614"/>
            <a:ext cx="567193" cy="540566"/>
          </a:xfrm>
          <a:custGeom>
            <a:avLst/>
            <a:gdLst>
              <a:gd name="T0" fmla="*/ 83 w 90"/>
              <a:gd name="T1" fmla="*/ 4 h 86"/>
              <a:gd name="T2" fmla="*/ 83 w 90"/>
              <a:gd name="T3" fmla="*/ 4 h 86"/>
              <a:gd name="T4" fmla="*/ 66 w 90"/>
              <a:gd name="T5" fmla="*/ 7 h 86"/>
              <a:gd name="T6" fmla="*/ 37 w 90"/>
              <a:gd name="T7" fmla="*/ 52 h 86"/>
              <a:gd name="T8" fmla="*/ 25 w 90"/>
              <a:gd name="T9" fmla="*/ 34 h 86"/>
              <a:gd name="T10" fmla="*/ 8 w 90"/>
              <a:gd name="T11" fmla="*/ 30 h 86"/>
              <a:gd name="T12" fmla="*/ 4 w 90"/>
              <a:gd name="T13" fmla="*/ 48 h 86"/>
              <a:gd name="T14" fmla="*/ 26 w 90"/>
              <a:gd name="T15" fmla="*/ 81 h 86"/>
              <a:gd name="T16" fmla="*/ 31 w 90"/>
              <a:gd name="T17" fmla="*/ 85 h 86"/>
              <a:gd name="T18" fmla="*/ 36 w 90"/>
              <a:gd name="T19" fmla="*/ 86 h 86"/>
              <a:gd name="T20" fmla="*/ 36 w 90"/>
              <a:gd name="T21" fmla="*/ 86 h 86"/>
              <a:gd name="T22" fmla="*/ 36 w 90"/>
              <a:gd name="T23" fmla="*/ 86 h 86"/>
              <a:gd name="T24" fmla="*/ 37 w 90"/>
              <a:gd name="T25" fmla="*/ 86 h 86"/>
              <a:gd name="T26" fmla="*/ 37 w 90"/>
              <a:gd name="T27" fmla="*/ 86 h 86"/>
              <a:gd name="T28" fmla="*/ 37 w 90"/>
              <a:gd name="T29" fmla="*/ 86 h 86"/>
              <a:gd name="T30" fmla="*/ 37 w 90"/>
              <a:gd name="T31" fmla="*/ 86 h 86"/>
              <a:gd name="T32" fmla="*/ 42 w 90"/>
              <a:gd name="T33" fmla="*/ 85 h 86"/>
              <a:gd name="T34" fmla="*/ 47 w 90"/>
              <a:gd name="T35" fmla="*/ 81 h 86"/>
              <a:gd name="T36" fmla="*/ 87 w 90"/>
              <a:gd name="T37" fmla="*/ 21 h 86"/>
              <a:gd name="T38" fmla="*/ 83 w 90"/>
              <a:gd name="T39" fmla="*/ 4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0" h="86">
                <a:moveTo>
                  <a:pt x="83" y="4"/>
                </a:moveTo>
                <a:cubicBezTo>
                  <a:pt x="83" y="4"/>
                  <a:pt x="83" y="4"/>
                  <a:pt x="83" y="4"/>
                </a:cubicBezTo>
                <a:cubicBezTo>
                  <a:pt x="78" y="0"/>
                  <a:pt x="70" y="2"/>
                  <a:pt x="66" y="7"/>
                </a:cubicBezTo>
                <a:cubicBezTo>
                  <a:pt x="37" y="52"/>
                  <a:pt x="37" y="52"/>
                  <a:pt x="37" y="52"/>
                </a:cubicBezTo>
                <a:cubicBezTo>
                  <a:pt x="25" y="34"/>
                  <a:pt x="25" y="34"/>
                  <a:pt x="25" y="34"/>
                </a:cubicBezTo>
                <a:cubicBezTo>
                  <a:pt x="21" y="28"/>
                  <a:pt x="13" y="27"/>
                  <a:pt x="8" y="30"/>
                </a:cubicBezTo>
                <a:cubicBezTo>
                  <a:pt x="2" y="34"/>
                  <a:pt x="0" y="42"/>
                  <a:pt x="4" y="48"/>
                </a:cubicBezTo>
                <a:cubicBezTo>
                  <a:pt x="26" y="81"/>
                  <a:pt x="26" y="81"/>
                  <a:pt x="26" y="81"/>
                </a:cubicBezTo>
                <a:cubicBezTo>
                  <a:pt x="27" y="83"/>
                  <a:pt x="29" y="84"/>
                  <a:pt x="31" y="85"/>
                </a:cubicBezTo>
                <a:cubicBezTo>
                  <a:pt x="33" y="86"/>
                  <a:pt x="34" y="86"/>
                  <a:pt x="36" y="86"/>
                </a:cubicBezTo>
                <a:cubicBezTo>
                  <a:pt x="36" y="86"/>
                  <a:pt x="36" y="86"/>
                  <a:pt x="36" y="86"/>
                </a:cubicBezTo>
                <a:cubicBezTo>
                  <a:pt x="36" y="86"/>
                  <a:pt x="36" y="86"/>
                  <a:pt x="36" y="86"/>
                </a:cubicBezTo>
                <a:cubicBezTo>
                  <a:pt x="37" y="86"/>
                  <a:pt x="37" y="86"/>
                  <a:pt x="37" y="86"/>
                </a:cubicBezTo>
                <a:cubicBezTo>
                  <a:pt x="37" y="86"/>
                  <a:pt x="37" y="86"/>
                  <a:pt x="37" y="86"/>
                </a:cubicBezTo>
                <a:cubicBezTo>
                  <a:pt x="37" y="86"/>
                  <a:pt x="37" y="86"/>
                  <a:pt x="37" y="86"/>
                </a:cubicBezTo>
                <a:cubicBezTo>
                  <a:pt x="37" y="86"/>
                  <a:pt x="37" y="86"/>
                  <a:pt x="37" y="86"/>
                </a:cubicBezTo>
                <a:cubicBezTo>
                  <a:pt x="39" y="86"/>
                  <a:pt x="40" y="86"/>
                  <a:pt x="42" y="85"/>
                </a:cubicBezTo>
                <a:cubicBezTo>
                  <a:pt x="44" y="84"/>
                  <a:pt x="46" y="83"/>
                  <a:pt x="47" y="81"/>
                </a:cubicBezTo>
                <a:cubicBezTo>
                  <a:pt x="87" y="21"/>
                  <a:pt x="87" y="21"/>
                  <a:pt x="87" y="21"/>
                </a:cubicBezTo>
                <a:cubicBezTo>
                  <a:pt x="90" y="15"/>
                  <a:pt x="89" y="8"/>
                  <a:pt x="83" y="4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09585"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219170"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828754"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438339"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3047924" algn="l" defTabSz="60958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3657509" algn="l" defTabSz="60958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4267093" algn="l" defTabSz="60958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4876678" algn="l" defTabSz="60958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6" name="Freeform 690">
            <a:extLst>
              <a:ext uri="{FF2B5EF4-FFF2-40B4-BE49-F238E27FC236}">
                <a16:creationId xmlns:a16="http://schemas.microsoft.com/office/drawing/2014/main" id="{455E7545-3526-50E6-0D06-DE36F561DA25}"/>
              </a:ext>
            </a:extLst>
          </p:cNvPr>
          <p:cNvSpPr>
            <a:spLocks noChangeAspect="1"/>
          </p:cNvSpPr>
          <p:nvPr/>
        </p:nvSpPr>
        <p:spPr bwMode="auto">
          <a:xfrm>
            <a:off x="797720" y="4349714"/>
            <a:ext cx="567193" cy="540566"/>
          </a:xfrm>
          <a:custGeom>
            <a:avLst/>
            <a:gdLst>
              <a:gd name="T0" fmla="*/ 83 w 90"/>
              <a:gd name="T1" fmla="*/ 4 h 86"/>
              <a:gd name="T2" fmla="*/ 83 w 90"/>
              <a:gd name="T3" fmla="*/ 4 h 86"/>
              <a:gd name="T4" fmla="*/ 66 w 90"/>
              <a:gd name="T5" fmla="*/ 7 h 86"/>
              <a:gd name="T6" fmla="*/ 37 w 90"/>
              <a:gd name="T7" fmla="*/ 52 h 86"/>
              <a:gd name="T8" fmla="*/ 25 w 90"/>
              <a:gd name="T9" fmla="*/ 34 h 86"/>
              <a:gd name="T10" fmla="*/ 8 w 90"/>
              <a:gd name="T11" fmla="*/ 30 h 86"/>
              <a:gd name="T12" fmla="*/ 4 w 90"/>
              <a:gd name="T13" fmla="*/ 48 h 86"/>
              <a:gd name="T14" fmla="*/ 26 w 90"/>
              <a:gd name="T15" fmla="*/ 81 h 86"/>
              <a:gd name="T16" fmla="*/ 31 w 90"/>
              <a:gd name="T17" fmla="*/ 85 h 86"/>
              <a:gd name="T18" fmla="*/ 36 w 90"/>
              <a:gd name="T19" fmla="*/ 86 h 86"/>
              <a:gd name="T20" fmla="*/ 36 w 90"/>
              <a:gd name="T21" fmla="*/ 86 h 86"/>
              <a:gd name="T22" fmla="*/ 36 w 90"/>
              <a:gd name="T23" fmla="*/ 86 h 86"/>
              <a:gd name="T24" fmla="*/ 37 w 90"/>
              <a:gd name="T25" fmla="*/ 86 h 86"/>
              <a:gd name="T26" fmla="*/ 37 w 90"/>
              <a:gd name="T27" fmla="*/ 86 h 86"/>
              <a:gd name="T28" fmla="*/ 37 w 90"/>
              <a:gd name="T29" fmla="*/ 86 h 86"/>
              <a:gd name="T30" fmla="*/ 37 w 90"/>
              <a:gd name="T31" fmla="*/ 86 h 86"/>
              <a:gd name="T32" fmla="*/ 42 w 90"/>
              <a:gd name="T33" fmla="*/ 85 h 86"/>
              <a:gd name="T34" fmla="*/ 47 w 90"/>
              <a:gd name="T35" fmla="*/ 81 h 86"/>
              <a:gd name="T36" fmla="*/ 87 w 90"/>
              <a:gd name="T37" fmla="*/ 21 h 86"/>
              <a:gd name="T38" fmla="*/ 83 w 90"/>
              <a:gd name="T39" fmla="*/ 4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0" h="86">
                <a:moveTo>
                  <a:pt x="83" y="4"/>
                </a:moveTo>
                <a:cubicBezTo>
                  <a:pt x="83" y="4"/>
                  <a:pt x="83" y="4"/>
                  <a:pt x="83" y="4"/>
                </a:cubicBezTo>
                <a:cubicBezTo>
                  <a:pt x="78" y="0"/>
                  <a:pt x="70" y="2"/>
                  <a:pt x="66" y="7"/>
                </a:cubicBezTo>
                <a:cubicBezTo>
                  <a:pt x="37" y="52"/>
                  <a:pt x="37" y="52"/>
                  <a:pt x="37" y="52"/>
                </a:cubicBezTo>
                <a:cubicBezTo>
                  <a:pt x="25" y="34"/>
                  <a:pt x="25" y="34"/>
                  <a:pt x="25" y="34"/>
                </a:cubicBezTo>
                <a:cubicBezTo>
                  <a:pt x="21" y="28"/>
                  <a:pt x="13" y="27"/>
                  <a:pt x="8" y="30"/>
                </a:cubicBezTo>
                <a:cubicBezTo>
                  <a:pt x="2" y="34"/>
                  <a:pt x="0" y="42"/>
                  <a:pt x="4" y="48"/>
                </a:cubicBezTo>
                <a:cubicBezTo>
                  <a:pt x="26" y="81"/>
                  <a:pt x="26" y="81"/>
                  <a:pt x="26" y="81"/>
                </a:cubicBezTo>
                <a:cubicBezTo>
                  <a:pt x="27" y="83"/>
                  <a:pt x="29" y="84"/>
                  <a:pt x="31" y="85"/>
                </a:cubicBezTo>
                <a:cubicBezTo>
                  <a:pt x="33" y="86"/>
                  <a:pt x="34" y="86"/>
                  <a:pt x="36" y="86"/>
                </a:cubicBezTo>
                <a:cubicBezTo>
                  <a:pt x="36" y="86"/>
                  <a:pt x="36" y="86"/>
                  <a:pt x="36" y="86"/>
                </a:cubicBezTo>
                <a:cubicBezTo>
                  <a:pt x="36" y="86"/>
                  <a:pt x="36" y="86"/>
                  <a:pt x="36" y="86"/>
                </a:cubicBezTo>
                <a:cubicBezTo>
                  <a:pt x="37" y="86"/>
                  <a:pt x="37" y="86"/>
                  <a:pt x="37" y="86"/>
                </a:cubicBezTo>
                <a:cubicBezTo>
                  <a:pt x="37" y="86"/>
                  <a:pt x="37" y="86"/>
                  <a:pt x="37" y="86"/>
                </a:cubicBezTo>
                <a:cubicBezTo>
                  <a:pt x="37" y="86"/>
                  <a:pt x="37" y="86"/>
                  <a:pt x="37" y="86"/>
                </a:cubicBezTo>
                <a:cubicBezTo>
                  <a:pt x="37" y="86"/>
                  <a:pt x="37" y="86"/>
                  <a:pt x="37" y="86"/>
                </a:cubicBezTo>
                <a:cubicBezTo>
                  <a:pt x="39" y="86"/>
                  <a:pt x="40" y="86"/>
                  <a:pt x="42" y="85"/>
                </a:cubicBezTo>
                <a:cubicBezTo>
                  <a:pt x="44" y="84"/>
                  <a:pt x="46" y="83"/>
                  <a:pt x="47" y="81"/>
                </a:cubicBezTo>
                <a:cubicBezTo>
                  <a:pt x="87" y="21"/>
                  <a:pt x="87" y="21"/>
                  <a:pt x="87" y="21"/>
                </a:cubicBezTo>
                <a:cubicBezTo>
                  <a:pt x="90" y="15"/>
                  <a:pt x="89" y="8"/>
                  <a:pt x="83" y="4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09585"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219170"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828754"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438339"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3047924" algn="l" defTabSz="60958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3657509" algn="l" defTabSz="60958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4267093" algn="l" defTabSz="60958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4876678" algn="l" defTabSz="60958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52A42D-6143-3F13-77CD-7895CB613FCB}"/>
              </a:ext>
            </a:extLst>
          </p:cNvPr>
          <p:cNvSpPr txBox="1"/>
          <p:nvPr/>
        </p:nvSpPr>
        <p:spPr>
          <a:xfrm>
            <a:off x="1906802" y="2220869"/>
            <a:ext cx="763441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latin typeface="Arial"/>
                <a:ea typeface="ＭＳ Ｐゴシック"/>
                <a:cs typeface="Arial"/>
              </a:rPr>
              <a:t>Considering devices information from TAC cases.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A1539E-0F24-2C2D-77A7-97351FEC941C}"/>
              </a:ext>
            </a:extLst>
          </p:cNvPr>
          <p:cNvSpPr txBox="1"/>
          <p:nvPr/>
        </p:nvSpPr>
        <p:spPr>
          <a:xfrm>
            <a:off x="1910664" y="3244162"/>
            <a:ext cx="674884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latin typeface="Arial"/>
                <a:ea typeface="ＭＳ Ｐゴシック"/>
                <a:cs typeface="Arial"/>
              </a:rPr>
              <a:t>Code Shift POC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A587B4-69BC-5D6C-5B5E-7664FC95066C}"/>
              </a:ext>
            </a:extLst>
          </p:cNvPr>
          <p:cNvSpPr txBox="1"/>
          <p:nvPr/>
        </p:nvSpPr>
        <p:spPr>
          <a:xfrm>
            <a:off x="1909376" y="4349835"/>
            <a:ext cx="862610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latin typeface="Arial"/>
                <a:ea typeface="ＭＳ Ｐゴシック"/>
                <a:cs typeface="Arial"/>
              </a:rPr>
              <a:t>Evaluate use case for other customers like META, Apple</a:t>
            </a:r>
          </a:p>
        </p:txBody>
      </p:sp>
      <p:sp>
        <p:nvSpPr>
          <p:cNvPr id="11" name="Freeform 690">
            <a:extLst>
              <a:ext uri="{FF2B5EF4-FFF2-40B4-BE49-F238E27FC236}">
                <a16:creationId xmlns:a16="http://schemas.microsoft.com/office/drawing/2014/main" id="{2E3BF642-9630-456F-890D-17DD08476957}"/>
              </a:ext>
            </a:extLst>
          </p:cNvPr>
          <p:cNvSpPr>
            <a:spLocks noChangeAspect="1"/>
          </p:cNvSpPr>
          <p:nvPr/>
        </p:nvSpPr>
        <p:spPr bwMode="auto">
          <a:xfrm>
            <a:off x="799008" y="5285292"/>
            <a:ext cx="567193" cy="540566"/>
          </a:xfrm>
          <a:custGeom>
            <a:avLst/>
            <a:gdLst>
              <a:gd name="T0" fmla="*/ 83 w 90"/>
              <a:gd name="T1" fmla="*/ 4 h 86"/>
              <a:gd name="T2" fmla="*/ 83 w 90"/>
              <a:gd name="T3" fmla="*/ 4 h 86"/>
              <a:gd name="T4" fmla="*/ 66 w 90"/>
              <a:gd name="T5" fmla="*/ 7 h 86"/>
              <a:gd name="T6" fmla="*/ 37 w 90"/>
              <a:gd name="T7" fmla="*/ 52 h 86"/>
              <a:gd name="T8" fmla="*/ 25 w 90"/>
              <a:gd name="T9" fmla="*/ 34 h 86"/>
              <a:gd name="T10" fmla="*/ 8 w 90"/>
              <a:gd name="T11" fmla="*/ 30 h 86"/>
              <a:gd name="T12" fmla="*/ 4 w 90"/>
              <a:gd name="T13" fmla="*/ 48 h 86"/>
              <a:gd name="T14" fmla="*/ 26 w 90"/>
              <a:gd name="T15" fmla="*/ 81 h 86"/>
              <a:gd name="T16" fmla="*/ 31 w 90"/>
              <a:gd name="T17" fmla="*/ 85 h 86"/>
              <a:gd name="T18" fmla="*/ 36 w 90"/>
              <a:gd name="T19" fmla="*/ 86 h 86"/>
              <a:gd name="T20" fmla="*/ 36 w 90"/>
              <a:gd name="T21" fmla="*/ 86 h 86"/>
              <a:gd name="T22" fmla="*/ 36 w 90"/>
              <a:gd name="T23" fmla="*/ 86 h 86"/>
              <a:gd name="T24" fmla="*/ 37 w 90"/>
              <a:gd name="T25" fmla="*/ 86 h 86"/>
              <a:gd name="T26" fmla="*/ 37 w 90"/>
              <a:gd name="T27" fmla="*/ 86 h 86"/>
              <a:gd name="T28" fmla="*/ 37 w 90"/>
              <a:gd name="T29" fmla="*/ 86 h 86"/>
              <a:gd name="T30" fmla="*/ 37 w 90"/>
              <a:gd name="T31" fmla="*/ 86 h 86"/>
              <a:gd name="T32" fmla="*/ 42 w 90"/>
              <a:gd name="T33" fmla="*/ 85 h 86"/>
              <a:gd name="T34" fmla="*/ 47 w 90"/>
              <a:gd name="T35" fmla="*/ 81 h 86"/>
              <a:gd name="T36" fmla="*/ 87 w 90"/>
              <a:gd name="T37" fmla="*/ 21 h 86"/>
              <a:gd name="T38" fmla="*/ 83 w 90"/>
              <a:gd name="T39" fmla="*/ 4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0" h="86">
                <a:moveTo>
                  <a:pt x="83" y="4"/>
                </a:moveTo>
                <a:cubicBezTo>
                  <a:pt x="83" y="4"/>
                  <a:pt x="83" y="4"/>
                  <a:pt x="83" y="4"/>
                </a:cubicBezTo>
                <a:cubicBezTo>
                  <a:pt x="78" y="0"/>
                  <a:pt x="70" y="2"/>
                  <a:pt x="66" y="7"/>
                </a:cubicBezTo>
                <a:cubicBezTo>
                  <a:pt x="37" y="52"/>
                  <a:pt x="37" y="52"/>
                  <a:pt x="37" y="52"/>
                </a:cubicBezTo>
                <a:cubicBezTo>
                  <a:pt x="25" y="34"/>
                  <a:pt x="25" y="34"/>
                  <a:pt x="25" y="34"/>
                </a:cubicBezTo>
                <a:cubicBezTo>
                  <a:pt x="21" y="28"/>
                  <a:pt x="13" y="27"/>
                  <a:pt x="8" y="30"/>
                </a:cubicBezTo>
                <a:cubicBezTo>
                  <a:pt x="2" y="34"/>
                  <a:pt x="0" y="42"/>
                  <a:pt x="4" y="48"/>
                </a:cubicBezTo>
                <a:cubicBezTo>
                  <a:pt x="26" y="81"/>
                  <a:pt x="26" y="81"/>
                  <a:pt x="26" y="81"/>
                </a:cubicBezTo>
                <a:cubicBezTo>
                  <a:pt x="27" y="83"/>
                  <a:pt x="29" y="84"/>
                  <a:pt x="31" y="85"/>
                </a:cubicBezTo>
                <a:cubicBezTo>
                  <a:pt x="33" y="86"/>
                  <a:pt x="34" y="86"/>
                  <a:pt x="36" y="86"/>
                </a:cubicBezTo>
                <a:cubicBezTo>
                  <a:pt x="36" y="86"/>
                  <a:pt x="36" y="86"/>
                  <a:pt x="36" y="86"/>
                </a:cubicBezTo>
                <a:cubicBezTo>
                  <a:pt x="36" y="86"/>
                  <a:pt x="36" y="86"/>
                  <a:pt x="36" y="86"/>
                </a:cubicBezTo>
                <a:cubicBezTo>
                  <a:pt x="37" y="86"/>
                  <a:pt x="37" y="86"/>
                  <a:pt x="37" y="86"/>
                </a:cubicBezTo>
                <a:cubicBezTo>
                  <a:pt x="37" y="86"/>
                  <a:pt x="37" y="86"/>
                  <a:pt x="37" y="86"/>
                </a:cubicBezTo>
                <a:cubicBezTo>
                  <a:pt x="37" y="86"/>
                  <a:pt x="37" y="86"/>
                  <a:pt x="37" y="86"/>
                </a:cubicBezTo>
                <a:cubicBezTo>
                  <a:pt x="37" y="86"/>
                  <a:pt x="37" y="86"/>
                  <a:pt x="37" y="86"/>
                </a:cubicBezTo>
                <a:cubicBezTo>
                  <a:pt x="39" y="86"/>
                  <a:pt x="40" y="86"/>
                  <a:pt x="42" y="85"/>
                </a:cubicBezTo>
                <a:cubicBezTo>
                  <a:pt x="44" y="84"/>
                  <a:pt x="46" y="83"/>
                  <a:pt x="47" y="81"/>
                </a:cubicBezTo>
                <a:cubicBezTo>
                  <a:pt x="87" y="21"/>
                  <a:pt x="87" y="21"/>
                  <a:pt x="87" y="21"/>
                </a:cubicBezTo>
                <a:cubicBezTo>
                  <a:pt x="90" y="15"/>
                  <a:pt x="89" y="8"/>
                  <a:pt x="83" y="4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09585"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219170"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828754"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438339"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3047924" algn="l" defTabSz="60958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3657509" algn="l" defTabSz="60958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4267093" algn="l" defTabSz="60958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4876678" algn="l" defTabSz="60958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327FB8-EB35-4194-B9F6-365D45088159}"/>
              </a:ext>
            </a:extLst>
          </p:cNvPr>
          <p:cNvSpPr txBox="1"/>
          <p:nvPr/>
        </p:nvSpPr>
        <p:spPr>
          <a:xfrm>
            <a:off x="1910664" y="5285413"/>
            <a:ext cx="536900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latin typeface="Arial"/>
                <a:ea typeface="ＭＳ Ｐゴシック"/>
                <a:cs typeface="Arial"/>
              </a:rPr>
              <a:t>Airflow Integration</a:t>
            </a:r>
          </a:p>
        </p:txBody>
      </p:sp>
    </p:spTree>
    <p:extLst>
      <p:ext uri="{BB962C8B-B14F-4D97-AF65-F5344CB8AC3E}">
        <p14:creationId xmlns:p14="http://schemas.microsoft.com/office/powerpoint/2010/main" val="724851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1"/>
  <p:tag name="MMPROD_UIDATA" val="&lt;database version=&quot;11.0&quot;&gt;&lt;object type=&quot;1&quot; unique_id=&quot;10001&quot;&gt;&lt;object type=&quot;2&quot; unique_id=&quot;10002&quot;&gt;&lt;object type=&quot;3&quot; unique_id=&quot;184153&quot;&gt;&lt;property id=&quot;20148&quot; value=&quot;5&quot;/&gt;&lt;property id=&quot;20300&quot; value=&quot;Slide 6 - &amp;quot;Use this slide for transitions&amp;quot;&quot;/&gt;&lt;property id=&quot;20307&quot; value=&quot;257&quot;/&gt;&lt;/object&gt;&lt;object type=&quot;3&quot; unique_id=&quot;184154&quot;&gt;&lt;property id=&quot;20148&quot; value=&quot;5&quot;/&gt;&lt;property id=&quot;20300&quot; value=&quot;Slide 25 - &amp;quot;Color palette&amp;quot;&quot;/&gt;&lt;property id=&quot;20307&quot; value=&quot;258&quot;/&gt;&lt;/object&gt;&lt;object type=&quot;3&quot; unique_id=&quot;184155&quot;&gt;&lt;property id=&quot;20148&quot; value=&quot;5&quot;/&gt;&lt;property id=&quot;20300&quot; value=&quot;Slide 13 - &amp;quot;Two-column layout&amp;quot;&quot;/&gt;&lt;property id=&quot;20307&quot; value=&quot;259&quot;/&gt;&lt;/object&gt;&lt;object type=&quot;3&quot; unique_id=&quot;184156&quot;&gt;&lt;property id=&quot;20148&quot; value=&quot;5&quot;/&gt;&lt;property id=&quot;20300&quot; value=&quot;Slide 19 - &amp;quot;This is a sample headline&amp;quot;&quot;/&gt;&lt;property id=&quot;20307&quot; value=&quot;260&quot;/&gt;&lt;/object&gt;&lt;object type=&quot;3&quot; unique_id=&quot;184157&quot;&gt;&lt;property id=&quot;20148&quot; value=&quot;5&quot;/&gt;&lt;property id=&quot;20300&quot; value=&quot;Slide 20 - &amp;quot;Slide title&amp;quot;&quot;/&gt;&lt;property id=&quot;20307&quot; value=&quot;261&quot;/&gt;&lt;/object&gt;&lt;object type=&quot;3&quot; unique_id=&quot;184158&quot;&gt;&lt;property id=&quot;20148&quot; value=&quot;5&quot;/&gt;&lt;property id=&quot;20300&quot; value=&quot;Slide 10 - &amp;quot;This is a sample headline&amp;quot;&quot;/&gt;&lt;property id=&quot;20307&quot; value=&quot;262&quot;/&gt;&lt;/object&gt;&lt;object type=&quot;3&quot; unique_id=&quot;184159&quot;&gt;&lt;property id=&quot;20148&quot; value=&quot;5&quot;/&gt;&lt;property id=&quot;20300&quot; value=&quot;Slide 11 - &amp;quot;This is a sample headline&amp;quot;&quot;/&gt;&lt;property id=&quot;20307&quot; value=&quot;263&quot;/&gt;&lt;/object&gt;&lt;object type=&quot;3&quot; unique_id=&quot;184160&quot;&gt;&lt;property id=&quot;20148&quot; value=&quot;5&quot;/&gt;&lt;property id=&quot;20300&quot; value=&quot;Slide 12 - &amp;quot;This is a sample headline&amp;quot;&quot;/&gt;&lt;property id=&quot;20307&quot; value=&quot;264&quot;/&gt;&lt;/object&gt;&lt;object type=&quot;3&quot; unique_id=&quot;184161&quot;&gt;&lt;property id=&quot;20148&quot; value=&quot;5&quot;/&gt;&lt;property id=&quot;20300&quot; value=&quot;Slide 14 - &amp;quot;This is a sample headline&amp;quot;&quot;/&gt;&lt;property id=&quot;20307&quot; value=&quot;265&quot;/&gt;&lt;/object&gt;&lt;object type=&quot;3&quot; unique_id=&quot;184162&quot;&gt;&lt;property id=&quot;20148&quot; value=&quot;5&quot;/&gt;&lt;property id=&quot;20300&quot; value=&quot;Slide 15 - &amp;quot;This is a sample headline&amp;quot;&quot;/&gt;&lt;property id=&quot;20307&quot; value=&quot;266&quot;/&gt;&lt;/object&gt;&lt;object type=&quot;3&quot; unique_id=&quot;184163&quot;&gt;&lt;property id=&quot;20148&quot; value=&quot;5&quot;/&gt;&lt;property id=&quot;20300&quot; value=&quot;Slide 16 - &amp;quot;This is a sample headline&amp;quot;&quot;/&gt;&lt;property id=&quot;20307&quot; value=&quot;267&quot;/&gt;&lt;/object&gt;&lt;object type=&quot;3&quot; unique_id=&quot;184164&quot;&gt;&lt;property id=&quot;20148&quot; value=&quot;5&quot;/&gt;&lt;property id=&quot;20300&quot; value=&quot;Slide 21 - &amp;quot;Use this layout when pairing words with a picture.&amp;quot;&quot;/&gt;&lt;property id=&quot;20307&quot; value=&quot;268&quot;/&gt;&lt;/object&gt;&lt;object type=&quot;3&quot; unique_id=&quot;184165&quot;&gt;&lt;property id=&quot;20148&quot; value=&quot;5&quot;/&gt;&lt;property id=&quot;20300&quot; value=&quot;Slide 22 - &amp;quot;Use this layout when pairing words with a picture.&amp;quot;&quot;/&gt;&lt;property id=&quot;20307&quot; value=&quot;269&quot;/&gt;&lt;/object&gt;&lt;object type=&quot;3&quot; unique_id=&quot;184166&quot;&gt;&lt;property id=&quot;20148&quot; value=&quot;5&quot;/&gt;&lt;property id=&quot;20300&quot; value=&quot;Slide 23&quot;/&gt;&lt;property id=&quot;20307&quot; value=&quot;270&quot;/&gt;&lt;/object&gt;&lt;object type=&quot;3&quot; unique_id=&quot;198815&quot;&gt;&lt;property id=&quot;20148&quot; value=&quot;5&quot;/&gt;&lt;property id=&quot;20300&quot; value=&quot;Slide 24 - &amp;quot;Best practices&amp;quot;&quot;/&gt;&lt;property id=&quot;20307&quot; value=&quot;286&quot;/&gt;&lt;/object&gt;&lt;object type=&quot;3&quot; unique_id=&quot;198816&quot;&gt;&lt;property id=&quot;20148&quot; value=&quot;5&quot;/&gt;&lt;property id=&quot;20300&quot; value=&quot;Slide 26 - &amp;quot;Only use the themes provided&amp;quot;&quot;/&gt;&lt;property id=&quot;20307&quot; value=&quot;287&quot;/&gt;&lt;/object&gt;&lt;object type=&quot;3&quot; unique_id=&quot;198998&quot;&gt;&lt;property id=&quot;20148&quot; value=&quot;5&quot;/&gt;&lt;property id=&quot;20300&quot; value=&quot;Slide 27 - &amp;quot;Seven tips for better presentations&amp;quot;&quot;/&gt;&lt;property id=&quot;20307&quot; value=&quot;288&quot;/&gt;&lt;/object&gt;&lt;object type=&quot;3&quot; unique_id=&quot;199061&quot;&gt;&lt;property id=&quot;20148&quot; value=&quot;5&quot;/&gt;&lt;property id=&quot;20300&quot; value=&quot;Slide 1 - &amp;quot;Please read&amp;quot;&quot;/&gt;&lt;property id=&quot;20307&quot; value=&quot;303&quot;/&gt;&lt;/object&gt;&lt;object type=&quot;3&quot; unique_id=&quot;199062&quot;&gt;&lt;property id=&quot;20148&quot; value=&quot;5&quot;/&gt;&lt;property id=&quot;20300&quot; value=&quot;Slide 2 - &amp;quot;Everyone is responsible  for security&amp;quot;&quot;/&gt;&lt;property id=&quot;20307&quot; value=&quot;443&quot;/&gt;&lt;/object&gt;&lt;object type=&quot;3&quot; unique_id=&quot;199063&quot;&gt;&lt;property id=&quot;20148&quot; value=&quot;5&quot;/&gt;&lt;property id=&quot;20300&quot; value=&quot;Slide 3 - &amp;quot;Please read&amp;quot;&quot;/&gt;&lt;property id=&quot;20307&quot; value=&quot;444&quot;/&gt;&lt;/object&gt;&lt;object type=&quot;3&quot; unique_id=&quot;199064&quot;&gt;&lt;property id=&quot;20148&quot; value=&quot;5&quot;/&gt;&lt;property id=&quot;20300&quot; value=&quot;Slide 4 - &amp;quot;Color themes&amp;quot;&quot;/&gt;&lt;property id=&quot;20307&quot; value=&quot;445&quot;/&gt;&lt;/object&gt;&lt;object type=&quot;3&quot; unique_id=&quot;199065&quot;&gt;&lt;property id=&quot;20148&quot; value=&quot;5&quot;/&gt;&lt;property id=&quot;20300&quot; value=&quot;Slide 5 - &amp;quot;Presentation Title Goes Here&amp;quot;&quot;/&gt;&lt;property id=&quot;20307&quot; value=&quot;256&quot;/&gt;&lt;/object&gt;&lt;object type=&quot;3&quot; unique_id=&quot;199066&quot;&gt;&lt;property id=&quot;20148&quot; value=&quot;5&quot;/&gt;&lt;property id=&quot;20300&quot; value=&quot;Slide 7 - &amp;quot;Use this slide for transitions&amp;quot;&quot;/&gt;&lt;property id=&quot;20307&quot; value=&quot;302&quot;/&gt;&lt;/object&gt;&lt;object type=&quot;3&quot; unique_id=&quot;199067&quot;&gt;&lt;property id=&quot;20148&quot; value=&quot;5&quot;/&gt;&lt;property id=&quot;20300&quot; value=&quot;Slide 8 - &amp;quot;“Design is the silent  ambassador of your brand.”&amp;quot;&quot;/&gt;&lt;property id=&quot;20307&quot; value=&quot;293&quot;/&gt;&lt;/object&gt;&lt;object type=&quot;3&quot; unique_id=&quot;199068&quot;&gt;&lt;property id=&quot;20148&quot; value=&quot;5&quot;/&gt;&lt;property id=&quot;20300&quot; value=&quot;Slide 9 - &amp;quot;“Design is the silent  ambassador of your brand.”&amp;quot;&quot;/&gt;&lt;property id=&quot;20307&quot; value=&quot;301&quot;/&gt;&lt;/object&gt;&lt;object type=&quot;3&quot; unique_id=&quot;199069&quot;&gt;&lt;property id=&quot;20148&quot; value=&quot;5&quot;/&gt;&lt;property id=&quot;20300&quot; value=&quot;Slide 17 - &amp;quot;Bar charts&amp;quot;&quot;/&gt;&lt;property id=&quot;20307&quot; value=&quot;298&quot;/&gt;&lt;/object&gt;&lt;object type=&quot;3&quot; unique_id=&quot;199070&quot;&gt;&lt;property id=&quot;20148&quot; value=&quot;5&quot;/&gt;&lt;property id=&quot;20300&quot; value=&quot;Slide 18 - &amp;quot;Line charts&amp;quot;&quot;/&gt;&lt;property id=&quot;20307&quot; value=&quot;300&quot;/&gt;&lt;/object&gt;&lt;object type=&quot;3&quot; unique_id=&quot;199071&quot;&gt;&lt;property id=&quot;20148&quot; value=&quot;5&quot;/&gt;&lt;property id=&quot;20300&quot; value=&quot;Slide 28&quot;/&gt;&lt;property id=&quot;20307&quot; value=&quot;290&quot;/&gt;&lt;/object&gt;&lt;/object&gt;&lt;object type=&quot;8&quot; unique_id=&quot;1026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CX Theme 16x9">
  <a:themeElements>
    <a:clrScheme name="Cisco Core Palette_2019_default">
      <a:dk1>
        <a:srgbClr val="282828"/>
      </a:dk1>
      <a:lt1>
        <a:srgbClr val="0D274D"/>
      </a:lt1>
      <a:dk2>
        <a:srgbClr val="1E4471"/>
      </a:dk2>
      <a:lt2>
        <a:srgbClr val="FFFFFF"/>
      </a:lt2>
      <a:accent1>
        <a:srgbClr val="00BCEB"/>
      </a:accent1>
      <a:accent2>
        <a:srgbClr val="6EBE4A"/>
      </a:accent2>
      <a:accent3>
        <a:srgbClr val="1E4471"/>
      </a:accent3>
      <a:accent4>
        <a:srgbClr val="9E9EA2"/>
      </a:accent4>
      <a:accent5>
        <a:srgbClr val="FBAB18"/>
      </a:accent5>
      <a:accent6>
        <a:srgbClr val="E3241B"/>
      </a:accent6>
      <a:hlink>
        <a:srgbClr val="00BCEB"/>
      </a:hlink>
      <a:folHlink>
        <a:srgbClr val="1E4471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91440" tIns="45720" rIns="91440" bIns="45720" rtlCol="0">
        <a:spAutoFit/>
      </a:bodyPr>
      <a:lstStyle>
        <a:defPPr algn="l"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isco Corporate Template Prototype_Aug_2017" id="{4E692306-BB5E-4389-8512-B70B45577D04}" vid="{BDAD62F5-9CDD-42BF-A677-E02F4F07310C}"/>
    </a:ext>
  </a:extLst>
</a:theme>
</file>

<file path=ppt/theme/theme2.xml><?xml version="1.0" encoding="utf-8"?>
<a:theme xmlns:a="http://schemas.openxmlformats.org/drawingml/2006/main" name="Cisco Refresh Theme Dark 2021">
  <a:themeElements>
    <a:clrScheme name="Custom 51">
      <a:dk1>
        <a:srgbClr val="FFFFFF"/>
      </a:dk1>
      <a:lt1>
        <a:srgbClr val="0D274D"/>
      </a:lt1>
      <a:dk2>
        <a:srgbClr val="00BCEB"/>
      </a:dk2>
      <a:lt2>
        <a:srgbClr val="0D274D"/>
      </a:lt2>
      <a:accent1>
        <a:srgbClr val="00BCEB"/>
      </a:accent1>
      <a:accent2>
        <a:srgbClr val="6EBE4A"/>
      </a:accent2>
      <a:accent3>
        <a:srgbClr val="B4E2F6"/>
      </a:accent3>
      <a:accent4>
        <a:srgbClr val="9E9EA2"/>
      </a:accent4>
      <a:accent5>
        <a:srgbClr val="FBAB18"/>
      </a:accent5>
      <a:accent6>
        <a:srgbClr val="E3241B"/>
      </a:accent6>
      <a:hlink>
        <a:srgbClr val="00BCEB"/>
      </a:hlink>
      <a:folHlink>
        <a:srgbClr val="008CB0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isco Refresh Theme Dark 2021" id="{3C5CC0B2-CFF2-4E18-9230-9B8DC95BE092}" vid="{70452E2D-9141-4550-A0D9-46430438A337}"/>
    </a:ext>
  </a:extLst>
</a:theme>
</file>

<file path=ppt/theme/theme3.xml><?xml version="1.0" encoding="utf-8"?>
<a:theme xmlns:a="http://schemas.openxmlformats.org/drawingml/2006/main" name="Cisco Corporate Theme 2021">
  <a:themeElements>
    <a:clrScheme name="Custom 112">
      <a:dk1>
        <a:srgbClr val="282828"/>
      </a:dk1>
      <a:lt1>
        <a:srgbClr val="0D274D"/>
      </a:lt1>
      <a:dk2>
        <a:srgbClr val="1E4471"/>
      </a:dk2>
      <a:lt2>
        <a:srgbClr val="FFFFFF"/>
      </a:lt2>
      <a:accent1>
        <a:srgbClr val="00BCEB"/>
      </a:accent1>
      <a:accent2>
        <a:srgbClr val="74BF4B"/>
      </a:accent2>
      <a:accent3>
        <a:srgbClr val="1E4471"/>
      </a:accent3>
      <a:accent4>
        <a:srgbClr val="9E9EA2"/>
      </a:accent4>
      <a:accent5>
        <a:srgbClr val="FBAB2C"/>
      </a:accent5>
      <a:accent6>
        <a:srgbClr val="E3241B"/>
      </a:accent6>
      <a:hlink>
        <a:srgbClr val="00BCEB"/>
      </a:hlink>
      <a:folHlink>
        <a:srgbClr val="1E4471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isco Corporate Theme 2021" id="{DFEC69ED-16B2-485F-9021-6CA579ACB9E5}" vid="{9D0BC342-1FCA-4E2F-96C1-46A547164325}"/>
    </a:ext>
  </a:extLst>
</a:theme>
</file>

<file path=ppt/theme/theme4.xml><?xml version="1.0" encoding="utf-8"?>
<a:theme xmlns:a="http://schemas.openxmlformats.org/drawingml/2006/main" name="Cisco Midnight">
  <a:themeElements>
    <a:clrScheme name="Cisco Core Palette_2019_default">
      <a:dk1>
        <a:srgbClr val="282828"/>
      </a:dk1>
      <a:lt1>
        <a:srgbClr val="0D274D"/>
      </a:lt1>
      <a:dk2>
        <a:srgbClr val="1E4471"/>
      </a:dk2>
      <a:lt2>
        <a:srgbClr val="FFFFFF"/>
      </a:lt2>
      <a:accent1>
        <a:srgbClr val="00BCEB"/>
      </a:accent1>
      <a:accent2>
        <a:srgbClr val="6EBE4A"/>
      </a:accent2>
      <a:accent3>
        <a:srgbClr val="1E4471"/>
      </a:accent3>
      <a:accent4>
        <a:srgbClr val="9E9EA2"/>
      </a:accent4>
      <a:accent5>
        <a:srgbClr val="FBAB18"/>
      </a:accent5>
      <a:accent6>
        <a:srgbClr val="E3241B"/>
      </a:accent6>
      <a:hlink>
        <a:srgbClr val="00BCEB"/>
      </a:hlink>
      <a:folHlink>
        <a:srgbClr val="1E4471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91440" tIns="45720" rIns="91440" bIns="45720" rtlCol="0">
        <a:spAutoFit/>
      </a:bodyPr>
      <a:lstStyle>
        <a:defPPr algn="l"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isco Midnight" id="{445ADC82-0552-40D5-B7B4-EDE6E52B204B}" vid="{F3048119-5D48-4DAB-8ED1-14BF1E8EA5F5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9ECA0B51436F40A0E83B6C64EAE83E" ma:contentTypeVersion="13" ma:contentTypeDescription="Create a new document." ma:contentTypeScope="" ma:versionID="6553847ff584f29be2cd899907ad7bd8">
  <xsd:schema xmlns:xsd="http://www.w3.org/2001/XMLSchema" xmlns:xs="http://www.w3.org/2001/XMLSchema" xmlns:p="http://schemas.microsoft.com/office/2006/metadata/properties" xmlns:ns2="feea2e11-c346-46c1-ada2-8d089a98fde4" xmlns:ns3="42a812c1-ac68-43e0-9b62-497ea54a3fc8" targetNamespace="http://schemas.microsoft.com/office/2006/metadata/properties" ma:root="true" ma:fieldsID="b25d128a53e4084f54e6c92f31d54f26" ns2:_="" ns3:_="">
    <xsd:import namespace="feea2e11-c346-46c1-ada2-8d089a98fde4"/>
    <xsd:import namespace="42a812c1-ac68-43e0-9b62-497ea54a3fc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DateTaken" minOccurs="0"/>
                <xsd:element ref="ns2:IE_x0020_Capability" minOccurs="0"/>
                <xsd:element ref="ns2:DocType" minOccurs="0"/>
                <xsd:element ref="ns2:MediaServiceAutoTags" minOccurs="0"/>
                <xsd:element ref="ns2:IECapability" minOccurs="0"/>
                <xsd:element ref="ns2:UseCas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ea2e11-c346-46c1-ada2-8d089a98fd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2" nillable="true" ma:displayName="Length (seconds)" ma:internalName="MediaLengthInSeconds" ma:readOnly="true">
      <xsd:simpleType>
        <xsd:restriction base="dms:Unknown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IE_x0020_Capability" ma:index="14" nillable="true" ma:displayName="IE Project" ma:list="{62f58b7f-0b49-4591-89e7-5b852c5d1d4d}" ma:internalName="IE_x0020_Capability" ma:showField="Title">
      <xsd:simpleType>
        <xsd:restriction base="dms:Lookup"/>
      </xsd:simpleType>
    </xsd:element>
    <xsd:element name="DocType" ma:index="15" nillable="true" ma:displayName="Doc Type" ma:format="Dropdown" ma:internalName="DocType">
      <xsd:simpleType>
        <xsd:union memberTypes="dms:Text">
          <xsd:simpleType>
            <xsd:restriction base="dms:Choice">
              <xsd:enumeration value="Demo"/>
              <xsd:enumeration value="Training"/>
              <xsd:enumeration value="Roadmap"/>
            </xsd:restriction>
          </xsd:simpleType>
        </xsd:un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IECapability" ma:index="17" nillable="true" ma:displayName="IE Capability" ma:description="SME Initiative or IE Capability related to this artifact&#10;" ma:format="Dropdown" ma:list="39b74b30-d193-49e4-8daf-10a575e6a96d" ma:internalName="IECapability" ma:showField="Title">
      <xsd:simpleType>
        <xsd:restriction base="dms:Lookup"/>
      </xsd:simpleType>
    </xsd:element>
    <xsd:element name="UseCase" ma:index="18" nillable="true" ma:displayName="Use Case" ma:format="Dropdown" ma:list="3bd1dfa8-2929-4d98-8110-a79c29f6b5b0" ma:internalName="UseCase" ma:showField="Title">
      <xsd:simpleType>
        <xsd:restriction base="dms:Lookup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a812c1-ac68-43e0-9b62-497ea54a3fc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E_x0020_Capability xmlns="feea2e11-c346-46c1-ada2-8d089a98fde4">54</IE_x0020_Capability>
    <DocType xmlns="feea2e11-c346-46c1-ada2-8d089a98fde4">Demo</DocType>
    <IECapability xmlns="feea2e11-c346-46c1-ada2-8d089a98fde4">10</IECapability>
    <UseCase xmlns="feea2e11-c346-46c1-ada2-8d089a98fde4">2</UseCase>
  </documentManagement>
</p:properties>
</file>

<file path=customXml/itemProps1.xml><?xml version="1.0" encoding="utf-8"?>
<ds:datastoreItem xmlns:ds="http://schemas.openxmlformats.org/officeDocument/2006/customXml" ds:itemID="{EBC30651-9BED-40C7-ADD1-847A1228187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CC2AEA-3FDB-4A65-8BB1-26B3096F8D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eea2e11-c346-46c1-ada2-8d089a98fde4"/>
    <ds:schemaRef ds:uri="42a812c1-ac68-43e0-9b62-497ea54a3fc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CD75868-B50F-49E7-873B-62E46C811C57}">
  <ds:schemaRefs>
    <ds:schemaRef ds:uri="http://purl.org/dc/dcmitype/"/>
    <ds:schemaRef ds:uri="feea2e11-c346-46c1-ada2-8d089a98fde4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2006/metadata/properties"/>
    <ds:schemaRef ds:uri="http://schemas.microsoft.com/office/2006/documentManagement/types"/>
    <ds:schemaRef ds:uri="42a812c1-ac68-43e0-9b62-497ea54a3fc8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21965</TotalTime>
  <Words>325</Words>
  <Application>Microsoft Macintosh PowerPoint</Application>
  <PresentationFormat>Widescreen</PresentationFormat>
  <Paragraphs>77</Paragraphs>
  <Slides>11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.AppleSystemUIFont</vt:lpstr>
      <vt:lpstr>Arial</vt:lpstr>
      <vt:lpstr>Calibri</vt:lpstr>
      <vt:lpstr>CiscoSansTT ExtraLight</vt:lpstr>
      <vt:lpstr>CX Theme 16x9</vt:lpstr>
      <vt:lpstr>Cisco Refresh Theme Dark 2021</vt:lpstr>
      <vt:lpstr>Cisco Corporate Theme 2021</vt:lpstr>
      <vt:lpstr>Cisco Midnight</vt:lpstr>
      <vt:lpstr>Web Innovation Edge</vt:lpstr>
      <vt:lpstr>Collector-less Inventory and Device Configuration Collection</vt:lpstr>
      <vt:lpstr>Agenda</vt:lpstr>
      <vt:lpstr>Traditional Process – Data collection</vt:lpstr>
      <vt:lpstr>Business Challenges</vt:lpstr>
      <vt:lpstr>What’s New</vt:lpstr>
      <vt:lpstr>Demo</vt:lpstr>
      <vt:lpstr>Cisco / IE Benefits</vt:lpstr>
      <vt:lpstr>What’s Next</vt:lpstr>
      <vt:lpstr>How To Engage the Team</vt:lpstr>
      <vt:lpstr>PowerPoint Presentation</vt:lpstr>
    </vt:vector>
  </TitlesOfParts>
  <Company>NDS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Pius (spius)</dc:creator>
  <cp:lastModifiedBy>Megha Patil (megpatil)</cp:lastModifiedBy>
  <cp:revision>1539</cp:revision>
  <cp:lastPrinted>2016-04-29T20:31:14Z</cp:lastPrinted>
  <dcterms:created xsi:type="dcterms:W3CDTF">2014-07-09T19:55:36Z</dcterms:created>
  <dcterms:modified xsi:type="dcterms:W3CDTF">2023-01-24T15:57:09Z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0x0101002D9ECA0B51436F40A0E83B6C64EAE83E</vt:lpwstr>
  </property>
</Properties>
</file>