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6B1DCB-AEA6-1B88-F46E-00B41B45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986555-83F1-EB70-7B56-63BBAFE8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F741-1BD7-4477-BBCC-BC573D3E9228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1C1288-D4AD-AFDE-818B-E56DEBA8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79F4EF-C25E-3660-9A03-71C01838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9F1B-35B3-47C2-B7A7-FF8CB07A9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07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C0AFEA-CC77-E56B-80B2-B56153F1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91E0D9-32AF-2C1B-30C7-3C162F3F5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0AC786-3AE8-BC69-0629-59EC42CC7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F741-1BD7-4477-BBCC-BC573D3E9228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5822FC-C0C3-721F-E17B-9E53F740D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0129FA-67B4-F71E-4178-36EF9877E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69F1B-35B3-47C2-B7A7-FF8CB07A9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6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829" y="1334612"/>
            <a:ext cx="10515600" cy="1325563"/>
          </a:xfrm>
        </p:spPr>
        <p:txBody>
          <a:bodyPr/>
          <a:lstStyle/>
          <a:p>
            <a:r>
              <a:rPr lang="en-US" dirty="0" smtClean="0"/>
              <a:t>POWER BI AND EXCEL DASHBOARD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6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6330" y="541397"/>
            <a:ext cx="10515600" cy="1325563"/>
          </a:xfrm>
        </p:spPr>
        <p:txBody>
          <a:bodyPr/>
          <a:lstStyle/>
          <a:p>
            <a:r>
              <a:rPr lang="en-US" dirty="0" smtClean="0"/>
              <a:t>WORKING WITH MICROSOFT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9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7D922D49-87F8-E199-2F4D-0C36CA01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112F02F-E7DD-0E18-5BA5-609F8DF19F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8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" y="0"/>
            <a:ext cx="12187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8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C1E389-D3CA-2890-EF48-FE0A63CA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819" y="1059188"/>
            <a:ext cx="8327834" cy="1325563"/>
          </a:xfrm>
        </p:spPr>
        <p:txBody>
          <a:bodyPr/>
          <a:lstStyle/>
          <a:p>
            <a:r>
              <a:rPr lang="en-GB" dirty="0" smtClean="0"/>
              <a:t>WORKING WITH MICROSOFT EXCEL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679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AC14C565-2766-E829-3081-2C2E0094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B1D40B3-7A6D-5339-84B0-C61CC90FCD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5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15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 BI AND EXCEL DASHBOARD PORTFOLIO</vt:lpstr>
      <vt:lpstr>WORKING WITH MICROSOFT POWER BI</vt:lpstr>
      <vt:lpstr>PowerPoint Presentation</vt:lpstr>
      <vt:lpstr>PowerPoint Presentation</vt:lpstr>
      <vt:lpstr>WORKING WITH MICROSOFT EXCEL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</dc:title>
  <dc:creator>HENRY MEGWAI</dc:creator>
  <cp:lastModifiedBy>Microsoft account</cp:lastModifiedBy>
  <cp:revision>4</cp:revision>
  <dcterms:created xsi:type="dcterms:W3CDTF">2022-08-15T15:26:39Z</dcterms:created>
  <dcterms:modified xsi:type="dcterms:W3CDTF">2023-02-23T12:06:33Z</dcterms:modified>
</cp:coreProperties>
</file>