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66" r:id="rId5"/>
    <p:sldId id="265" r:id="rId6"/>
    <p:sldId id="259" r:id="rId7"/>
    <p:sldId id="267" r:id="rId8"/>
    <p:sldId id="260" r:id="rId9"/>
  </p:sldIdLst>
  <p:sldSz cx="10333038" cy="7315200"/>
  <p:notesSz cx="6858000" cy="9144000"/>
  <p:defaultTextStyle>
    <a:defPPr>
      <a:defRPr lang="en-US"/>
    </a:defPPr>
    <a:lvl1pPr marL="0" algn="l" defTabSz="5042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4200" algn="l" defTabSz="5042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8400" algn="l" defTabSz="5042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2600" algn="l" defTabSz="5042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6801" algn="l" defTabSz="5042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21001" algn="l" defTabSz="5042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5201" algn="l" defTabSz="5042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9401" algn="l" defTabSz="5042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33601" algn="l" defTabSz="5042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52" autoAdjust="0"/>
  </p:normalViewPr>
  <p:slideViewPr>
    <p:cSldViewPr snapToGrid="0" snapToObjects="1">
      <p:cViewPr varScale="1">
        <p:scale>
          <a:sx n="86" d="100"/>
          <a:sy n="86" d="100"/>
        </p:scale>
        <p:origin x="-112" y="-184"/>
      </p:cViewPr>
      <p:guideLst>
        <p:guide orient="horz" pos="2304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978" y="2272454"/>
            <a:ext cx="8783082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956" y="4145280"/>
            <a:ext cx="7233127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0D9E-76E0-4B4A-BF7D-A84ADD3A621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DF6B-42D1-3E4B-AFF2-6B265B905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7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0D9E-76E0-4B4A-BF7D-A84ADD3A621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DF6B-42D1-3E4B-AFF2-6B265B905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1452" y="292948"/>
            <a:ext cx="2324934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6652" y="292948"/>
            <a:ext cx="6802583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0D9E-76E0-4B4A-BF7D-A84ADD3A621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DF6B-42D1-3E4B-AFF2-6B265B905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0D9E-76E0-4B4A-BF7D-A84ADD3A621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DF6B-42D1-3E4B-AFF2-6B265B905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239" y="4700694"/>
            <a:ext cx="8783082" cy="145288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239" y="3100495"/>
            <a:ext cx="8783082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4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0D9E-76E0-4B4A-BF7D-A84ADD3A621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DF6B-42D1-3E4B-AFF2-6B265B905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652" y="1706880"/>
            <a:ext cx="4563758" cy="48276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2628" y="1706880"/>
            <a:ext cx="4563758" cy="48276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0D9E-76E0-4B4A-BF7D-A84ADD3A621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DF6B-42D1-3E4B-AFF2-6B265B905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6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652" y="1637454"/>
            <a:ext cx="4565553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200" indent="0">
              <a:buNone/>
              <a:defRPr sz="2200" b="1"/>
            </a:lvl2pPr>
            <a:lvl3pPr marL="1008400" indent="0">
              <a:buNone/>
              <a:defRPr sz="2000" b="1"/>
            </a:lvl3pPr>
            <a:lvl4pPr marL="1512600" indent="0">
              <a:buNone/>
              <a:defRPr sz="1800" b="1"/>
            </a:lvl4pPr>
            <a:lvl5pPr marL="2016801" indent="0">
              <a:buNone/>
              <a:defRPr sz="1800" b="1"/>
            </a:lvl5pPr>
            <a:lvl6pPr marL="2521001" indent="0">
              <a:buNone/>
              <a:defRPr sz="1800" b="1"/>
            </a:lvl6pPr>
            <a:lvl7pPr marL="3025201" indent="0">
              <a:buNone/>
              <a:defRPr sz="1800" b="1"/>
            </a:lvl7pPr>
            <a:lvl8pPr marL="3529401" indent="0">
              <a:buNone/>
              <a:defRPr sz="1800" b="1"/>
            </a:lvl8pPr>
            <a:lvl9pPr marL="403360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52" y="2319867"/>
            <a:ext cx="4565553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9041" y="1637454"/>
            <a:ext cx="4567346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200" indent="0">
              <a:buNone/>
              <a:defRPr sz="2200" b="1"/>
            </a:lvl2pPr>
            <a:lvl3pPr marL="1008400" indent="0">
              <a:buNone/>
              <a:defRPr sz="2000" b="1"/>
            </a:lvl3pPr>
            <a:lvl4pPr marL="1512600" indent="0">
              <a:buNone/>
              <a:defRPr sz="1800" b="1"/>
            </a:lvl4pPr>
            <a:lvl5pPr marL="2016801" indent="0">
              <a:buNone/>
              <a:defRPr sz="1800" b="1"/>
            </a:lvl5pPr>
            <a:lvl6pPr marL="2521001" indent="0">
              <a:buNone/>
              <a:defRPr sz="1800" b="1"/>
            </a:lvl6pPr>
            <a:lvl7pPr marL="3025201" indent="0">
              <a:buNone/>
              <a:defRPr sz="1800" b="1"/>
            </a:lvl7pPr>
            <a:lvl8pPr marL="3529401" indent="0">
              <a:buNone/>
              <a:defRPr sz="1800" b="1"/>
            </a:lvl8pPr>
            <a:lvl9pPr marL="403360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9041" y="2319867"/>
            <a:ext cx="4567346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0D9E-76E0-4B4A-BF7D-A84ADD3A621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DF6B-42D1-3E4B-AFF2-6B265B905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0D9E-76E0-4B4A-BF7D-A84ADD3A621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DF6B-42D1-3E4B-AFF2-6B265B905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7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0D9E-76E0-4B4A-BF7D-A84ADD3A621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DF6B-42D1-3E4B-AFF2-6B265B905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653" y="291253"/>
            <a:ext cx="3399498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9931" y="291254"/>
            <a:ext cx="5776455" cy="6243321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653" y="1530774"/>
            <a:ext cx="3399498" cy="5003801"/>
          </a:xfrm>
        </p:spPr>
        <p:txBody>
          <a:bodyPr/>
          <a:lstStyle>
            <a:lvl1pPr marL="0" indent="0">
              <a:buNone/>
              <a:defRPr sz="1500"/>
            </a:lvl1pPr>
            <a:lvl2pPr marL="504200" indent="0">
              <a:buNone/>
              <a:defRPr sz="1300"/>
            </a:lvl2pPr>
            <a:lvl3pPr marL="1008400" indent="0">
              <a:buNone/>
              <a:defRPr sz="1100"/>
            </a:lvl3pPr>
            <a:lvl4pPr marL="1512600" indent="0">
              <a:buNone/>
              <a:defRPr sz="1000"/>
            </a:lvl4pPr>
            <a:lvl5pPr marL="2016801" indent="0">
              <a:buNone/>
              <a:defRPr sz="1000"/>
            </a:lvl5pPr>
            <a:lvl6pPr marL="2521001" indent="0">
              <a:buNone/>
              <a:defRPr sz="1000"/>
            </a:lvl6pPr>
            <a:lvl7pPr marL="3025201" indent="0">
              <a:buNone/>
              <a:defRPr sz="1000"/>
            </a:lvl7pPr>
            <a:lvl8pPr marL="3529401" indent="0">
              <a:buNone/>
              <a:defRPr sz="1000"/>
            </a:lvl8pPr>
            <a:lvl9pPr marL="403360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0D9E-76E0-4B4A-BF7D-A84ADD3A621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DF6B-42D1-3E4B-AFF2-6B265B905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8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348" y="5120640"/>
            <a:ext cx="6199823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25348" y="653627"/>
            <a:ext cx="6199823" cy="4389120"/>
          </a:xfrm>
        </p:spPr>
        <p:txBody>
          <a:bodyPr/>
          <a:lstStyle>
            <a:lvl1pPr marL="0" indent="0">
              <a:buNone/>
              <a:defRPr sz="3500"/>
            </a:lvl1pPr>
            <a:lvl2pPr marL="504200" indent="0">
              <a:buNone/>
              <a:defRPr sz="3100"/>
            </a:lvl2pPr>
            <a:lvl3pPr marL="1008400" indent="0">
              <a:buNone/>
              <a:defRPr sz="2600"/>
            </a:lvl3pPr>
            <a:lvl4pPr marL="1512600" indent="0">
              <a:buNone/>
              <a:defRPr sz="2200"/>
            </a:lvl4pPr>
            <a:lvl5pPr marL="2016801" indent="0">
              <a:buNone/>
              <a:defRPr sz="2200"/>
            </a:lvl5pPr>
            <a:lvl6pPr marL="2521001" indent="0">
              <a:buNone/>
              <a:defRPr sz="2200"/>
            </a:lvl6pPr>
            <a:lvl7pPr marL="3025201" indent="0">
              <a:buNone/>
              <a:defRPr sz="2200"/>
            </a:lvl7pPr>
            <a:lvl8pPr marL="3529401" indent="0">
              <a:buNone/>
              <a:defRPr sz="2200"/>
            </a:lvl8pPr>
            <a:lvl9pPr marL="403360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5348" y="5725161"/>
            <a:ext cx="6199823" cy="858519"/>
          </a:xfrm>
        </p:spPr>
        <p:txBody>
          <a:bodyPr/>
          <a:lstStyle>
            <a:lvl1pPr marL="0" indent="0">
              <a:buNone/>
              <a:defRPr sz="1500"/>
            </a:lvl1pPr>
            <a:lvl2pPr marL="504200" indent="0">
              <a:buNone/>
              <a:defRPr sz="1300"/>
            </a:lvl2pPr>
            <a:lvl3pPr marL="1008400" indent="0">
              <a:buNone/>
              <a:defRPr sz="1100"/>
            </a:lvl3pPr>
            <a:lvl4pPr marL="1512600" indent="0">
              <a:buNone/>
              <a:defRPr sz="1000"/>
            </a:lvl4pPr>
            <a:lvl5pPr marL="2016801" indent="0">
              <a:buNone/>
              <a:defRPr sz="1000"/>
            </a:lvl5pPr>
            <a:lvl6pPr marL="2521001" indent="0">
              <a:buNone/>
              <a:defRPr sz="1000"/>
            </a:lvl6pPr>
            <a:lvl7pPr marL="3025201" indent="0">
              <a:buNone/>
              <a:defRPr sz="1000"/>
            </a:lvl7pPr>
            <a:lvl8pPr marL="3529401" indent="0">
              <a:buNone/>
              <a:defRPr sz="1000"/>
            </a:lvl8pPr>
            <a:lvl9pPr marL="403360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0D9E-76E0-4B4A-BF7D-A84ADD3A621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DF6B-42D1-3E4B-AFF2-6B265B905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8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652" y="292947"/>
            <a:ext cx="9299734" cy="1219200"/>
          </a:xfrm>
          <a:prstGeom prst="rect">
            <a:avLst/>
          </a:prstGeom>
        </p:spPr>
        <p:txBody>
          <a:bodyPr vert="horz" lIns="100840" tIns="50420" rIns="100840" bIns="504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652" y="1706880"/>
            <a:ext cx="9299734" cy="4827694"/>
          </a:xfrm>
          <a:prstGeom prst="rect">
            <a:avLst/>
          </a:prstGeom>
        </p:spPr>
        <p:txBody>
          <a:bodyPr vert="horz" lIns="100840" tIns="50420" rIns="100840" bIns="504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652" y="6780107"/>
            <a:ext cx="2411042" cy="389467"/>
          </a:xfrm>
          <a:prstGeom prst="rect">
            <a:avLst/>
          </a:prstGeom>
        </p:spPr>
        <p:txBody>
          <a:bodyPr vert="horz" lIns="100840" tIns="50420" rIns="100840" bIns="504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0D9E-76E0-4B4A-BF7D-A84ADD3A621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0455" y="6780107"/>
            <a:ext cx="3272129" cy="389467"/>
          </a:xfrm>
          <a:prstGeom prst="rect">
            <a:avLst/>
          </a:prstGeom>
        </p:spPr>
        <p:txBody>
          <a:bodyPr vert="horz" lIns="100840" tIns="50420" rIns="100840" bIns="504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05344" y="6780107"/>
            <a:ext cx="2411042" cy="389467"/>
          </a:xfrm>
          <a:prstGeom prst="rect">
            <a:avLst/>
          </a:prstGeom>
        </p:spPr>
        <p:txBody>
          <a:bodyPr vert="horz" lIns="100840" tIns="50420" rIns="100840" bIns="504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CDF6B-42D1-3E4B-AFF2-6B265B905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42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150" indent="-378150" algn="l" defTabSz="504200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9325" indent="-315125" algn="l" defTabSz="504200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0500" indent="-252100" algn="l" defTabSz="504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701" indent="-252100" algn="l" defTabSz="504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8901" indent="-252100" algn="l" defTabSz="504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3101" indent="-252100" algn="l" defTabSz="504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504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504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504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anding p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" b="2758"/>
          <a:stretch>
            <a:fillRect/>
          </a:stretch>
        </p:blipFill>
        <p:spPr>
          <a:xfrm>
            <a:off x="-1" y="1"/>
            <a:ext cx="10309227" cy="5360418"/>
          </a:xfrm>
        </p:spPr>
      </p:pic>
      <p:pic>
        <p:nvPicPr>
          <p:cNvPr id="5" name="Picture 4" descr="Screen Shot 2015-07-20 at 10.08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3038" cy="4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4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22316" y="334683"/>
            <a:ext cx="5588621" cy="501934"/>
          </a:xfrm>
          <a:prstGeom prst="rect">
            <a:avLst/>
          </a:prstGeom>
          <a:noFill/>
        </p:spPr>
        <p:txBody>
          <a:bodyPr wrap="square" lIns="100840" tIns="50420" rIns="100840" bIns="50420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nk Gothic"/>
                <a:cs typeface="Bank Gothic"/>
              </a:rPr>
              <a:t>Player Profile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10333038" cy="1597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				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Capitals"/>
                <a:cs typeface="Capitals"/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latin typeface="Capitals"/>
                <a:cs typeface="Capitals"/>
              </a:rPr>
              <a:t>			</a:t>
            </a:r>
            <a:r>
              <a:rPr lang="en-US" sz="1200" dirty="0" smtClean="0">
                <a:solidFill>
                  <a:schemeClr val="bg1"/>
                </a:solidFill>
                <a:latin typeface="Capitals"/>
                <a:cs typeface="Capitals"/>
              </a:rPr>
              <a:t>Alexander</a:t>
            </a:r>
            <a:endParaRPr lang="en-US" sz="1200" dirty="0" smtClean="0">
              <a:solidFill>
                <a:schemeClr val="bg1"/>
              </a:solidFill>
              <a:latin typeface="Capitals"/>
              <a:cs typeface="Capitals"/>
            </a:endParaRP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bg1"/>
                </a:solidFill>
                <a:latin typeface="Capitals"/>
                <a:cs typeface="Capitals"/>
              </a:rPr>
              <a:t>			</a:t>
            </a:r>
            <a:r>
              <a:rPr lang="en-US" sz="2400" dirty="0" smtClean="0">
                <a:solidFill>
                  <a:schemeClr val="bg1"/>
                </a:solidFill>
                <a:latin typeface="Capitals"/>
                <a:cs typeface="Capitals"/>
              </a:rPr>
              <a:t>	Ames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bg1"/>
                </a:solidFill>
                <a:latin typeface="Capitals"/>
                <a:cs typeface="Capitals"/>
              </a:rPr>
              <a:t>				</a:t>
            </a:r>
            <a:r>
              <a:rPr lang="en-US" sz="1200" dirty="0" smtClean="0">
                <a:solidFill>
                  <a:schemeClr val="bg1"/>
                </a:solidFill>
                <a:latin typeface="Capitals"/>
                <a:cs typeface="Capitals"/>
              </a:rPr>
              <a:t>England</a:t>
            </a:r>
            <a:endParaRPr lang="en-US" dirty="0">
              <a:solidFill>
                <a:schemeClr val="bg1"/>
              </a:solidFill>
              <a:latin typeface="Capitals"/>
              <a:cs typeface="Capital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9628" y="765570"/>
            <a:ext cx="4797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9D9D9"/>
                </a:solidFill>
                <a:latin typeface="Bank Gothic"/>
                <a:cs typeface="Bank Gothic"/>
              </a:rPr>
              <a:t>create your player profile </a:t>
            </a:r>
            <a:endParaRPr lang="en-US" sz="2200" dirty="0">
              <a:solidFill>
                <a:srgbClr val="D9D9D9"/>
              </a:solidFill>
              <a:latin typeface="Bank Gothic"/>
              <a:cs typeface="Bank Gothic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30769" y="1774564"/>
            <a:ext cx="19932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pitals"/>
                <a:cs typeface="Capitals"/>
              </a:rPr>
              <a:t>Birth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Capitals"/>
              <a:cs typeface="Capitals"/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pitals"/>
                <a:cs typeface="Capitals"/>
              </a:rPr>
              <a:t>Team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  <a:latin typeface="Capitals"/>
              <a:cs typeface="Capitals"/>
            </a:endParaRPr>
          </a:p>
          <a:p>
            <a:endParaRPr lang="en-US" sz="1400" dirty="0" smtClean="0">
              <a:solidFill>
                <a:schemeClr val="tx2">
                  <a:lumMod val="75000"/>
                </a:schemeClr>
              </a:solidFill>
              <a:latin typeface="Capitals"/>
              <a:cs typeface="Capitals"/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pitals"/>
                <a:cs typeface="Capitals"/>
              </a:rPr>
              <a:t>height</a:t>
            </a:r>
          </a:p>
          <a:p>
            <a:endParaRPr lang="en-US" sz="1400" dirty="0" smtClean="0">
              <a:solidFill>
                <a:schemeClr val="tx2">
                  <a:lumMod val="75000"/>
                </a:schemeClr>
              </a:solidFill>
              <a:latin typeface="Capitals"/>
              <a:cs typeface="Capitals"/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pitals"/>
                <a:cs typeface="Capitals"/>
              </a:rPr>
              <a:t>Weight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Capitals"/>
              <a:cs typeface="Capitals"/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pitals"/>
                <a:cs typeface="Capitals"/>
              </a:rPr>
              <a:t>Foot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Capitals"/>
              <a:cs typeface="Capitals"/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pitals"/>
                <a:cs typeface="Capitals"/>
              </a:rPr>
              <a:t>Position</a:t>
            </a:r>
          </a:p>
          <a:p>
            <a:endParaRPr lang="en-US" sz="1400" dirty="0" smtClean="0">
              <a:solidFill>
                <a:schemeClr val="tx2">
                  <a:lumMod val="75000"/>
                </a:schemeClr>
              </a:solidFill>
              <a:latin typeface="Capitals"/>
              <a:cs typeface="Capitals"/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apitals"/>
                <a:cs typeface="Capitals"/>
              </a:rPr>
              <a:t>Specialty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  <a:latin typeface="Capitals"/>
              <a:cs typeface="Capital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752" y="4727450"/>
            <a:ext cx="215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Capitals"/>
                <a:cs typeface="Capitals"/>
              </a:rPr>
              <a:t>RATING</a:t>
            </a:r>
            <a:endParaRPr lang="en-US" dirty="0">
              <a:solidFill>
                <a:srgbClr val="17375E"/>
              </a:solidFill>
              <a:latin typeface="Capitals"/>
              <a:cs typeface="Capitals"/>
            </a:endParaRPr>
          </a:p>
        </p:txBody>
      </p:sp>
      <p:pic>
        <p:nvPicPr>
          <p:cNvPr id="27" name="Picture 26" descr="Screen Shot 2015-02-13 at 2.45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360"/>
            <a:ext cx="2953351" cy="292446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771471" y="5097584"/>
            <a:ext cx="255613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 smtClean="0">
                <a:solidFill>
                  <a:srgbClr val="17375E"/>
                </a:solidFill>
                <a:latin typeface="Capitals"/>
                <a:cs typeface="Capitals"/>
              </a:rPr>
              <a:t>Appearances		34</a:t>
            </a:r>
            <a:endParaRPr lang="en-US" sz="1600" dirty="0" smtClean="0">
              <a:solidFill>
                <a:srgbClr val="17375E"/>
              </a:solidFill>
              <a:latin typeface="Capitals"/>
              <a:cs typeface="Capitals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17375E"/>
                </a:solidFill>
                <a:latin typeface="Capitals"/>
                <a:cs typeface="Capitals"/>
              </a:rPr>
              <a:t>g</a:t>
            </a:r>
            <a:r>
              <a:rPr lang="en-US" sz="1600" dirty="0" smtClean="0">
                <a:solidFill>
                  <a:srgbClr val="17375E"/>
                </a:solidFill>
                <a:latin typeface="Capitals"/>
                <a:cs typeface="Capitals"/>
              </a:rPr>
              <a:t>oals </a:t>
            </a:r>
            <a:r>
              <a:rPr lang="en-US" sz="1600" dirty="0" smtClean="0">
                <a:solidFill>
                  <a:srgbClr val="17375E"/>
                </a:solidFill>
                <a:latin typeface="Capitals"/>
                <a:cs typeface="Capitals"/>
              </a:rPr>
              <a:t>			12</a:t>
            </a:r>
            <a:endParaRPr lang="en-US" sz="1600" dirty="0" smtClean="0">
              <a:solidFill>
                <a:srgbClr val="17375E"/>
              </a:solidFill>
              <a:latin typeface="Capitals"/>
              <a:cs typeface="Capitals"/>
            </a:endParaRPr>
          </a:p>
          <a:p>
            <a:endParaRPr lang="en-US" sz="1600" dirty="0">
              <a:solidFill>
                <a:srgbClr val="17375E"/>
              </a:solidFill>
              <a:latin typeface="Capitals"/>
              <a:cs typeface="Capitals"/>
            </a:endParaRPr>
          </a:p>
        </p:txBody>
      </p:sp>
      <p:pic>
        <p:nvPicPr>
          <p:cNvPr id="29" name="Picture 28" descr="Screen Shot 2015-02-12 at 5.34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2" y="5264766"/>
            <a:ext cx="3606876" cy="81154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290501" y="1774564"/>
            <a:ext cx="224370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7375E"/>
                </a:solidFill>
                <a:latin typeface="Capitals"/>
                <a:cs typeface="Capitals"/>
              </a:rPr>
              <a:t>06/04/</a:t>
            </a:r>
            <a:r>
              <a:rPr lang="en-US" sz="1400" dirty="0" smtClean="0">
                <a:solidFill>
                  <a:srgbClr val="17375E"/>
                </a:solidFill>
                <a:latin typeface="Capitals"/>
                <a:cs typeface="Capitals"/>
              </a:rPr>
              <a:t>1993</a:t>
            </a:r>
          </a:p>
          <a:p>
            <a:endParaRPr lang="en-US" sz="1400" dirty="0">
              <a:solidFill>
                <a:srgbClr val="17375E"/>
              </a:solidFill>
              <a:latin typeface="Capitals"/>
              <a:cs typeface="Capitals"/>
            </a:endParaRPr>
          </a:p>
          <a:p>
            <a:r>
              <a:rPr lang="en-US" sz="1400" dirty="0" smtClean="0">
                <a:solidFill>
                  <a:srgbClr val="17375E"/>
                </a:solidFill>
                <a:latin typeface="Capitals"/>
                <a:cs typeface="Capitals"/>
              </a:rPr>
              <a:t>Bayern </a:t>
            </a:r>
            <a:r>
              <a:rPr lang="en-US" sz="1400" dirty="0" err="1" smtClean="0">
                <a:solidFill>
                  <a:srgbClr val="17375E"/>
                </a:solidFill>
                <a:latin typeface="Capitals"/>
                <a:cs typeface="Capitals"/>
              </a:rPr>
              <a:t>Toonich</a:t>
            </a:r>
            <a:endParaRPr lang="en-US" sz="1400" dirty="0" smtClean="0">
              <a:solidFill>
                <a:srgbClr val="17375E"/>
              </a:solidFill>
              <a:latin typeface="Capitals"/>
              <a:cs typeface="Capitals"/>
            </a:endParaRPr>
          </a:p>
          <a:p>
            <a:endParaRPr lang="en-US" sz="1400" dirty="0" smtClean="0">
              <a:solidFill>
                <a:srgbClr val="17375E"/>
              </a:solidFill>
              <a:latin typeface="Capitals"/>
              <a:cs typeface="Capitals"/>
            </a:endParaRPr>
          </a:p>
          <a:p>
            <a:r>
              <a:rPr lang="en-US" sz="1400" dirty="0" smtClean="0">
                <a:solidFill>
                  <a:srgbClr val="17375E"/>
                </a:solidFill>
                <a:latin typeface="Capitals"/>
                <a:cs typeface="Capitals"/>
              </a:rPr>
              <a:t>6 Ft 1 Inch</a:t>
            </a:r>
          </a:p>
          <a:p>
            <a:endParaRPr lang="en-US" sz="1400" dirty="0" smtClean="0">
              <a:solidFill>
                <a:srgbClr val="17375E"/>
              </a:solidFill>
              <a:latin typeface="Capitals"/>
              <a:cs typeface="Capitals"/>
            </a:endParaRPr>
          </a:p>
          <a:p>
            <a:r>
              <a:rPr lang="en-US" sz="1400" dirty="0" smtClean="0">
                <a:solidFill>
                  <a:srgbClr val="17375E"/>
                </a:solidFill>
                <a:latin typeface="Capitals"/>
                <a:cs typeface="Capitals"/>
              </a:rPr>
              <a:t>79 </a:t>
            </a:r>
            <a:r>
              <a:rPr lang="en-US" sz="1400" dirty="0" smtClean="0">
                <a:solidFill>
                  <a:srgbClr val="17375E"/>
                </a:solidFill>
                <a:latin typeface="Capitals"/>
                <a:cs typeface="Capitals"/>
              </a:rPr>
              <a:t>KG</a:t>
            </a:r>
          </a:p>
          <a:p>
            <a:endParaRPr lang="en-US" sz="1400" dirty="0">
              <a:solidFill>
                <a:srgbClr val="17375E"/>
              </a:solidFill>
              <a:latin typeface="Capitals"/>
              <a:cs typeface="Capitals"/>
            </a:endParaRPr>
          </a:p>
          <a:p>
            <a:r>
              <a:rPr lang="en-US" sz="1400" dirty="0" smtClean="0">
                <a:solidFill>
                  <a:srgbClr val="17375E"/>
                </a:solidFill>
                <a:latin typeface="Capitals"/>
                <a:cs typeface="Capitals"/>
              </a:rPr>
              <a:t>Right</a:t>
            </a:r>
          </a:p>
          <a:p>
            <a:endParaRPr lang="en-US" sz="1400" dirty="0">
              <a:solidFill>
                <a:srgbClr val="17375E"/>
              </a:solidFill>
              <a:latin typeface="Capitals"/>
              <a:cs typeface="Capitals"/>
            </a:endParaRPr>
          </a:p>
          <a:p>
            <a:r>
              <a:rPr lang="en-US" sz="1400" dirty="0" smtClean="0">
                <a:solidFill>
                  <a:srgbClr val="17375E"/>
                </a:solidFill>
                <a:latin typeface="Capitals"/>
                <a:cs typeface="Capitals"/>
              </a:rPr>
              <a:t>CM</a:t>
            </a:r>
          </a:p>
          <a:p>
            <a:endParaRPr lang="en-US" sz="1400" dirty="0">
              <a:solidFill>
                <a:srgbClr val="17375E"/>
              </a:solidFill>
              <a:latin typeface="Capitals"/>
              <a:cs typeface="Capitals"/>
            </a:endParaRPr>
          </a:p>
          <a:p>
            <a:endParaRPr lang="en-US" sz="1400" dirty="0" smtClean="0">
              <a:solidFill>
                <a:srgbClr val="17375E"/>
              </a:solidFill>
              <a:latin typeface="Capitals"/>
              <a:cs typeface="Capital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22316" y="5127560"/>
            <a:ext cx="2013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nk Gothic"/>
                <a:cs typeface="Bank Gothic"/>
              </a:rPr>
              <a:t>This rating will change over time as other teams and team mates rate your performances</a:t>
            </a:r>
            <a:endParaRPr lang="en-US" sz="1200" dirty="0">
              <a:latin typeface="Bank Gothic"/>
              <a:cs typeface="Bank Gothic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96790" y="6227096"/>
            <a:ext cx="2714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nk Gothic"/>
                <a:cs typeface="Bank Gothic"/>
              </a:rPr>
              <a:t>These statistics are only recorded from official league games.</a:t>
            </a:r>
            <a:endParaRPr lang="en-US" sz="1200" dirty="0">
              <a:latin typeface="Bank Gothic"/>
              <a:cs typeface="Bank Gothic"/>
            </a:endParaRPr>
          </a:p>
        </p:txBody>
      </p:sp>
      <p:pic>
        <p:nvPicPr>
          <p:cNvPr id="2" name="Picture 1" descr="Screen Shot 2015-07-20 at 7.13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01" y="4248256"/>
            <a:ext cx="719569" cy="84932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3789628" y="5508089"/>
            <a:ext cx="532688" cy="23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Shot 2015-07-20 at 10.08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3038" cy="410180"/>
          </a:xfrm>
          <a:prstGeom prst="rect">
            <a:avLst/>
          </a:prstGeom>
        </p:spPr>
      </p:pic>
      <p:pic>
        <p:nvPicPr>
          <p:cNvPr id="7" name="Picture 6" descr="Screen Shot 2015-07-20 at 7.17.0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6" y="438420"/>
            <a:ext cx="1938083" cy="115894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7575928" y="5744361"/>
            <a:ext cx="235880" cy="482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65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2-13 at 1.2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770" y="901108"/>
            <a:ext cx="3374277" cy="549605"/>
          </a:xfrm>
          <a:prstGeom prst="rect">
            <a:avLst/>
          </a:prstGeom>
        </p:spPr>
      </p:pic>
      <p:pic>
        <p:nvPicPr>
          <p:cNvPr id="8" name="Picture 7" descr="Screen Shot 2015-02-13 at 1.24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9" y="984199"/>
            <a:ext cx="2985100" cy="392853"/>
          </a:xfrm>
          <a:prstGeom prst="rect">
            <a:avLst/>
          </a:prstGeom>
        </p:spPr>
      </p:pic>
      <p:pic>
        <p:nvPicPr>
          <p:cNvPr id="4" name="Picture 3" descr="Screen Shot 2015-02-16 at 7.49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31" y="1704449"/>
            <a:ext cx="3364911" cy="364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6583" y="1815065"/>
            <a:ext cx="27731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/>
              <a:t>How many players per side?</a:t>
            </a:r>
            <a:endParaRPr lang="en-US" sz="105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580301"/>
            <a:ext cx="1033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creen Shot 2015-02-13 at 3.04.23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0" y="2086355"/>
            <a:ext cx="4360642" cy="5228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60642" y="2594423"/>
            <a:ext cx="4360643" cy="489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nk Gothic"/>
                <a:cs typeface="Bank Gothic"/>
              </a:rPr>
              <a:t>John Smith</a:t>
            </a:r>
          </a:p>
          <a:p>
            <a:r>
              <a:rPr lang="en-US" sz="1200" dirty="0" smtClean="0">
                <a:latin typeface="Bank Gothic"/>
                <a:cs typeface="Bank Gothic"/>
              </a:rPr>
              <a:t>Cameron Wimble</a:t>
            </a:r>
          </a:p>
          <a:p>
            <a:r>
              <a:rPr lang="en-US" sz="1200" dirty="0" smtClean="0">
                <a:latin typeface="Bank Gothic"/>
                <a:cs typeface="Bank Gothic"/>
              </a:rPr>
              <a:t>Fred Nesbitt</a:t>
            </a:r>
          </a:p>
          <a:p>
            <a:r>
              <a:rPr lang="en-US" sz="1200" dirty="0" smtClean="0">
                <a:latin typeface="Bank Gothic"/>
                <a:cs typeface="Bank Gothic"/>
              </a:rPr>
              <a:t>Hubert </a:t>
            </a:r>
            <a:r>
              <a:rPr lang="en-US" sz="1200" dirty="0" err="1" smtClean="0">
                <a:latin typeface="Bank Gothic"/>
                <a:cs typeface="Bank Gothic"/>
              </a:rPr>
              <a:t>Morant</a:t>
            </a:r>
            <a:endParaRPr lang="en-US" sz="1200" dirty="0" smtClean="0">
              <a:latin typeface="Bank Gothic"/>
              <a:cs typeface="Bank Gothic"/>
            </a:endParaRPr>
          </a:p>
          <a:p>
            <a:r>
              <a:rPr lang="en-US" sz="1200" dirty="0" smtClean="0">
                <a:latin typeface="Bank Gothic"/>
                <a:cs typeface="Bank Gothic"/>
              </a:rPr>
              <a:t>Alex Ames</a:t>
            </a:r>
          </a:p>
          <a:p>
            <a:r>
              <a:rPr lang="en-US" sz="1200" dirty="0" smtClean="0">
                <a:latin typeface="Bank Gothic"/>
                <a:cs typeface="Bank Gothic"/>
              </a:rPr>
              <a:t>Milo </a:t>
            </a:r>
            <a:r>
              <a:rPr lang="en-US" sz="1200" dirty="0" err="1" smtClean="0">
                <a:latin typeface="Bank Gothic"/>
                <a:cs typeface="Bank Gothic"/>
              </a:rPr>
              <a:t>Royds</a:t>
            </a:r>
            <a:endParaRPr lang="en-US" sz="1200" dirty="0" smtClean="0">
              <a:latin typeface="Bank Gothic"/>
              <a:cs typeface="Bank Gothic"/>
            </a:endParaRPr>
          </a:p>
          <a:p>
            <a:r>
              <a:rPr lang="en-US" sz="1200" dirty="0" smtClean="0">
                <a:latin typeface="Bank Gothic"/>
                <a:cs typeface="Bank Gothic"/>
              </a:rPr>
              <a:t>Luke Davies</a:t>
            </a:r>
          </a:p>
          <a:p>
            <a:r>
              <a:rPr lang="en-US" sz="1200" dirty="0" smtClean="0">
                <a:latin typeface="Bank Gothic"/>
                <a:cs typeface="Bank Gothic"/>
              </a:rPr>
              <a:t>Tom martin</a:t>
            </a:r>
          </a:p>
          <a:p>
            <a:r>
              <a:rPr lang="en-US" sz="1200" dirty="0" smtClean="0">
                <a:latin typeface="Bank Gothic"/>
                <a:cs typeface="Bank Gothic"/>
              </a:rPr>
              <a:t>Roger </a:t>
            </a:r>
            <a:r>
              <a:rPr lang="en-US" sz="1200" dirty="0" err="1" smtClean="0">
                <a:latin typeface="Bank Gothic"/>
                <a:cs typeface="Bank Gothic"/>
              </a:rPr>
              <a:t>phillips</a:t>
            </a:r>
            <a:endParaRPr lang="en-US" sz="1200" dirty="0" smtClean="0">
              <a:latin typeface="Bank Gothic"/>
              <a:cs typeface="Bank Gothic"/>
            </a:endParaRPr>
          </a:p>
          <a:p>
            <a:r>
              <a:rPr lang="en-US" sz="1200" dirty="0" smtClean="0">
                <a:latin typeface="Bank Gothic"/>
                <a:cs typeface="Bank Gothic"/>
              </a:rPr>
              <a:t>Henry chandler</a:t>
            </a:r>
          </a:p>
          <a:p>
            <a:r>
              <a:rPr lang="en-US" sz="1200" dirty="0" smtClean="0">
                <a:latin typeface="Bank Gothic"/>
                <a:cs typeface="Bank Gothic"/>
              </a:rPr>
              <a:t>Max </a:t>
            </a:r>
            <a:r>
              <a:rPr lang="en-US" sz="1200" dirty="0" err="1" smtClean="0">
                <a:latin typeface="Bank Gothic"/>
                <a:cs typeface="Bank Gothic"/>
              </a:rPr>
              <a:t>allen</a:t>
            </a:r>
            <a:endParaRPr lang="en-US" sz="1200" dirty="0" smtClean="0">
              <a:latin typeface="Bank Gothic"/>
              <a:cs typeface="Bank Gothic"/>
            </a:endParaRPr>
          </a:p>
          <a:p>
            <a:r>
              <a:rPr lang="en-US" sz="1200" dirty="0" smtClean="0">
                <a:latin typeface="Bank Gothic"/>
                <a:cs typeface="Bank Gothic"/>
              </a:rPr>
              <a:t>Tom </a:t>
            </a:r>
            <a:r>
              <a:rPr lang="en-US" sz="1200" dirty="0" err="1" smtClean="0">
                <a:latin typeface="Bank Gothic"/>
                <a:cs typeface="Bank Gothic"/>
              </a:rPr>
              <a:t>wyatt</a:t>
            </a:r>
            <a:endParaRPr lang="en-US" sz="1200" dirty="0" smtClean="0">
              <a:latin typeface="Bank Gothic"/>
              <a:cs typeface="Bank Gothic"/>
            </a:endParaRPr>
          </a:p>
          <a:p>
            <a:r>
              <a:rPr lang="en-US" sz="1200" dirty="0" smtClean="0">
                <a:latin typeface="Bank Gothic"/>
                <a:cs typeface="Bank Gothic"/>
              </a:rPr>
              <a:t>Phil </a:t>
            </a:r>
            <a:r>
              <a:rPr lang="en-US" sz="1200" dirty="0" err="1" smtClean="0">
                <a:latin typeface="Bank Gothic"/>
                <a:cs typeface="Bank Gothic"/>
              </a:rPr>
              <a:t>bardsley</a:t>
            </a:r>
            <a:endParaRPr lang="en-US" sz="1200" dirty="0" smtClean="0">
              <a:latin typeface="Bank Gothic"/>
              <a:cs typeface="Bank Gothic"/>
            </a:endParaRPr>
          </a:p>
          <a:p>
            <a:r>
              <a:rPr lang="en-US" sz="1200" dirty="0" smtClean="0">
                <a:latin typeface="Bank Gothic"/>
                <a:cs typeface="Bank Gothic"/>
              </a:rPr>
              <a:t>Harry </a:t>
            </a:r>
            <a:r>
              <a:rPr lang="en-US" sz="1200" dirty="0" err="1" smtClean="0">
                <a:latin typeface="Bank Gothic"/>
                <a:cs typeface="Bank Gothic"/>
              </a:rPr>
              <a:t>mcnultey</a:t>
            </a:r>
            <a:endParaRPr lang="en-US" sz="1200" dirty="0" smtClean="0">
              <a:latin typeface="Bank Gothic"/>
              <a:cs typeface="Bank Gothic"/>
            </a:endParaRPr>
          </a:p>
          <a:p>
            <a:r>
              <a:rPr lang="en-US" sz="1200" dirty="0" smtClean="0">
                <a:latin typeface="Bank Gothic"/>
                <a:cs typeface="Bank Gothic"/>
              </a:rPr>
              <a:t>Charlie tester</a:t>
            </a:r>
          </a:p>
          <a:p>
            <a:r>
              <a:rPr lang="en-US" sz="1200" dirty="0" smtClean="0">
                <a:latin typeface="Bank Gothic"/>
                <a:cs typeface="Bank Gothic"/>
              </a:rPr>
              <a:t>Tom garland</a:t>
            </a:r>
          </a:p>
          <a:p>
            <a:r>
              <a:rPr lang="en-US" sz="1200" dirty="0" smtClean="0">
                <a:latin typeface="Bank Gothic"/>
                <a:cs typeface="Bank Gothic"/>
              </a:rPr>
              <a:t>Will </a:t>
            </a:r>
            <a:r>
              <a:rPr lang="en-US" sz="1200" dirty="0" err="1" smtClean="0">
                <a:latin typeface="Bank Gothic"/>
                <a:cs typeface="Bank Gothic"/>
              </a:rPr>
              <a:t>louis</a:t>
            </a:r>
            <a:endParaRPr lang="en-US" sz="1200" dirty="0" smtClean="0">
              <a:latin typeface="Bank Gothic"/>
              <a:cs typeface="Bank Gothic"/>
            </a:endParaRPr>
          </a:p>
          <a:p>
            <a:r>
              <a:rPr lang="en-US" sz="1200" dirty="0" smtClean="0">
                <a:latin typeface="Bank Gothic"/>
                <a:cs typeface="Bank Gothic"/>
              </a:rPr>
              <a:t>Ghazi shaker</a:t>
            </a:r>
          </a:p>
          <a:p>
            <a:r>
              <a:rPr lang="en-US" sz="1200" dirty="0" smtClean="0">
                <a:latin typeface="Bank Gothic"/>
                <a:cs typeface="Bank Gothic"/>
              </a:rPr>
              <a:t>Louisa </a:t>
            </a:r>
            <a:r>
              <a:rPr lang="en-US" sz="1200" dirty="0" err="1" smtClean="0">
                <a:latin typeface="Bank Gothic"/>
                <a:cs typeface="Bank Gothic"/>
              </a:rPr>
              <a:t>roberts</a:t>
            </a:r>
            <a:endParaRPr lang="en-US" sz="1200" dirty="0" smtClean="0">
              <a:latin typeface="Bank Gothic"/>
              <a:cs typeface="Bank Gothic"/>
            </a:endParaRPr>
          </a:p>
          <a:p>
            <a:r>
              <a:rPr lang="en-US" sz="1200" dirty="0" smtClean="0">
                <a:latin typeface="Bank Gothic"/>
                <a:cs typeface="Bank Gothic"/>
              </a:rPr>
              <a:t>Oscar </a:t>
            </a:r>
            <a:r>
              <a:rPr lang="en-US" sz="1200" dirty="0" err="1" smtClean="0">
                <a:latin typeface="Bank Gothic"/>
                <a:cs typeface="Bank Gothic"/>
              </a:rPr>
              <a:t>harris</a:t>
            </a:r>
            <a:endParaRPr lang="en-US" sz="1200" dirty="0" smtClean="0">
              <a:latin typeface="Bank Gothic"/>
              <a:cs typeface="Bank Gothic"/>
            </a:endParaRPr>
          </a:p>
          <a:p>
            <a:r>
              <a:rPr lang="en-US" sz="1200" dirty="0" smtClean="0">
                <a:latin typeface="Bank Gothic"/>
                <a:cs typeface="Bank Gothic"/>
              </a:rPr>
              <a:t>Tom </a:t>
            </a:r>
            <a:r>
              <a:rPr lang="en-US" sz="1200" dirty="0" err="1" smtClean="0">
                <a:latin typeface="Bank Gothic"/>
                <a:cs typeface="Bank Gothic"/>
              </a:rPr>
              <a:t>willis</a:t>
            </a:r>
            <a:endParaRPr lang="en-US" sz="1200" dirty="0" smtClean="0">
              <a:latin typeface="Bank Gothic"/>
              <a:cs typeface="Bank Gothic"/>
            </a:endParaRPr>
          </a:p>
          <a:p>
            <a:r>
              <a:rPr lang="en-US" sz="1200" dirty="0" err="1" smtClean="0">
                <a:latin typeface="Bank Gothic"/>
                <a:cs typeface="Bank Gothic"/>
              </a:rPr>
              <a:t>Russel</a:t>
            </a:r>
            <a:r>
              <a:rPr lang="en-US" sz="1200" dirty="0" smtClean="0">
                <a:latin typeface="Bank Gothic"/>
                <a:cs typeface="Bank Gothic"/>
              </a:rPr>
              <a:t> </a:t>
            </a:r>
            <a:r>
              <a:rPr lang="en-US" sz="1200" dirty="0" err="1" smtClean="0">
                <a:latin typeface="Bank Gothic"/>
                <a:cs typeface="Bank Gothic"/>
              </a:rPr>
              <a:t>westbrok</a:t>
            </a:r>
            <a:endParaRPr lang="en-US" sz="1200" dirty="0" smtClean="0">
              <a:latin typeface="Bank Gothic"/>
              <a:cs typeface="Bank Gothic"/>
            </a:endParaRPr>
          </a:p>
          <a:p>
            <a:endParaRPr lang="en-US" sz="1200" dirty="0" smtClean="0">
              <a:latin typeface="Bank Gothic"/>
              <a:cs typeface="Bank Gothic"/>
            </a:endParaRPr>
          </a:p>
          <a:p>
            <a:endParaRPr lang="en-US" sz="1200" dirty="0" smtClean="0">
              <a:latin typeface="Bank Gothic"/>
              <a:cs typeface="Bank Gothic"/>
            </a:endParaRPr>
          </a:p>
          <a:p>
            <a:endParaRPr lang="en-US" sz="1200" dirty="0" smtClean="0">
              <a:latin typeface="Bank Gothic"/>
              <a:cs typeface="Bank Gothic"/>
            </a:endParaRPr>
          </a:p>
          <a:p>
            <a:endParaRPr lang="en-US" sz="1200" dirty="0">
              <a:latin typeface="Bank Gothic"/>
              <a:cs typeface="Bank Gothic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9668" y="1024686"/>
            <a:ext cx="226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Search for your friends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47849" y="2068981"/>
            <a:ext cx="597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ank Gothic"/>
                <a:cs typeface="Bank Gothic"/>
              </a:rPr>
              <a:t>Name		age</a:t>
            </a:r>
            <a:r>
              <a:rPr lang="en-US" sz="1600" dirty="0">
                <a:latin typeface="Bank Gothic"/>
                <a:cs typeface="Bank Gothic"/>
              </a:rPr>
              <a:t> </a:t>
            </a:r>
            <a:r>
              <a:rPr lang="en-US" sz="1600" dirty="0" smtClean="0">
                <a:latin typeface="Bank Gothic"/>
                <a:cs typeface="Bank Gothic"/>
              </a:rPr>
              <a:t>  	rating	   send a request</a:t>
            </a:r>
            <a:endParaRPr lang="en-US" sz="1600" dirty="0">
              <a:latin typeface="Bank Gothic"/>
              <a:cs typeface="Bank Gothic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747230" y="2407535"/>
            <a:ext cx="25917" cy="42393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83197" y="2407535"/>
            <a:ext cx="25917" cy="42566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86974" y="2407535"/>
            <a:ext cx="0" cy="42566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47849" y="2407857"/>
            <a:ext cx="562115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-12959" y="0"/>
            <a:ext cx="10333038" cy="79048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99329" y="194381"/>
            <a:ext cx="662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D9D9D9"/>
                </a:solidFill>
                <a:latin typeface="Bank Gothic"/>
                <a:cs typeface="Bank Gothic"/>
              </a:rPr>
              <a:t>CREATE A TEAM</a:t>
            </a:r>
            <a:endParaRPr lang="en-US" sz="2400" dirty="0">
              <a:solidFill>
                <a:srgbClr val="D9D9D9"/>
              </a:solidFill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336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13 at 3.51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86704"/>
            <a:ext cx="10174295" cy="6016599"/>
          </a:xfrm>
          <a:prstGeom prst="rect">
            <a:avLst/>
          </a:prstGeom>
        </p:spPr>
      </p:pic>
      <p:pic>
        <p:nvPicPr>
          <p:cNvPr id="5" name="Picture 4" descr="Screen Shot 2015-07-20 at 10.08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3038" cy="4101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0821" y="583762"/>
            <a:ext cx="662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ank Gothic"/>
                <a:cs typeface="Bank Gothic"/>
              </a:rPr>
              <a:t>Leaderboards</a:t>
            </a:r>
            <a:endParaRPr lang="en-US" sz="2400" dirty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41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7-20 at 10.0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3038" cy="531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9057" y="625034"/>
            <a:ext cx="662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ank Gothic"/>
                <a:cs typeface="Bank Gothic"/>
              </a:rPr>
              <a:t>Team Profile</a:t>
            </a:r>
            <a:endParaRPr lang="en-US" sz="2400" dirty="0">
              <a:latin typeface="Bank Gothic"/>
              <a:cs typeface="Bank Gothic"/>
            </a:endParaRPr>
          </a:p>
        </p:txBody>
      </p:sp>
      <p:pic>
        <p:nvPicPr>
          <p:cNvPr id="7" name="Picture 6" descr="Screen Shot 2015-07-20 at 10.12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988"/>
            <a:ext cx="2199057" cy="22530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9057" y="1276260"/>
            <a:ext cx="5412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ank Gothic"/>
                <a:cs typeface="Bank Gothic"/>
              </a:rPr>
              <a:t>Team </a:t>
            </a:r>
            <a:r>
              <a:rPr lang="en-US" sz="1600" dirty="0" err="1" smtClean="0">
                <a:latin typeface="Bank Gothic"/>
                <a:cs typeface="Bank Gothic"/>
              </a:rPr>
              <a:t>Colours</a:t>
            </a:r>
            <a:endParaRPr lang="en-US" sz="1600" dirty="0" smtClean="0">
              <a:latin typeface="Bank Gothic"/>
              <a:cs typeface="Bank Gothic"/>
            </a:endParaRPr>
          </a:p>
          <a:p>
            <a:r>
              <a:rPr lang="en-US" sz="1600" dirty="0">
                <a:latin typeface="Bank Gothic"/>
                <a:cs typeface="Bank Gothic"/>
              </a:rPr>
              <a:t>	</a:t>
            </a:r>
            <a:r>
              <a:rPr lang="en-US" sz="1600" dirty="0" smtClean="0">
                <a:latin typeface="Bank Gothic"/>
                <a:cs typeface="Bank Gothic"/>
              </a:rPr>
              <a:t>Home</a:t>
            </a:r>
          </a:p>
          <a:p>
            <a:r>
              <a:rPr lang="en-US" sz="1600" dirty="0">
                <a:latin typeface="Bank Gothic"/>
                <a:cs typeface="Bank Gothic"/>
              </a:rPr>
              <a:t>	</a:t>
            </a:r>
            <a:r>
              <a:rPr lang="en-US" sz="1600" dirty="0" smtClean="0">
                <a:latin typeface="Bank Gothic"/>
                <a:cs typeface="Bank Gothic"/>
              </a:rPr>
              <a:t>Away</a:t>
            </a:r>
          </a:p>
          <a:p>
            <a:endParaRPr lang="en-US" sz="1600" dirty="0">
              <a:latin typeface="Bank Gothic"/>
              <a:cs typeface="Bank Gothic"/>
            </a:endParaRPr>
          </a:p>
          <a:p>
            <a:r>
              <a:rPr lang="en-US" sz="1600" dirty="0" smtClean="0">
                <a:latin typeface="Bank Gothic"/>
                <a:cs typeface="Bank Gothic"/>
              </a:rPr>
              <a:t>Team Philosophy				TIKI TAKA</a:t>
            </a:r>
          </a:p>
          <a:p>
            <a:endParaRPr lang="en-US" sz="1600" dirty="0">
              <a:latin typeface="Bank Gothic"/>
              <a:cs typeface="Bank Gothic"/>
            </a:endParaRPr>
          </a:p>
          <a:p>
            <a:r>
              <a:rPr lang="en-US" sz="1600" dirty="0" smtClean="0">
                <a:latin typeface="Bank Gothic"/>
                <a:cs typeface="Bank Gothic"/>
              </a:rPr>
              <a:t>League Position			2</a:t>
            </a:r>
            <a:r>
              <a:rPr lang="en-US" sz="1600" baseline="30000" dirty="0" smtClean="0">
                <a:latin typeface="Bank Gothic"/>
                <a:cs typeface="Bank Gothic"/>
              </a:rPr>
              <a:t>ND</a:t>
            </a:r>
            <a:r>
              <a:rPr lang="en-US" sz="1600" dirty="0" smtClean="0">
                <a:latin typeface="Bank Gothic"/>
                <a:cs typeface="Bank Gothic"/>
              </a:rPr>
              <a:t> </a:t>
            </a:r>
          </a:p>
          <a:p>
            <a:endParaRPr lang="en-US" sz="1600" dirty="0">
              <a:latin typeface="Bank Gothic"/>
              <a:cs typeface="Bank Gothic"/>
            </a:endParaRPr>
          </a:p>
          <a:p>
            <a:r>
              <a:rPr lang="en-US" sz="1600" dirty="0" smtClean="0">
                <a:latin typeface="Bank Gothic"/>
                <a:cs typeface="Bank Gothic"/>
              </a:rPr>
              <a:t>Form					WWD</a:t>
            </a:r>
            <a:endParaRPr lang="en-US" sz="1600" dirty="0">
              <a:latin typeface="Bank Gothic"/>
              <a:cs typeface="Bank Gothic"/>
            </a:endParaRPr>
          </a:p>
        </p:txBody>
      </p:sp>
      <p:pic>
        <p:nvPicPr>
          <p:cNvPr id="9" name="Picture 8" descr="Screen Shot 2015-07-20 at 10.16.2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63" y="1298167"/>
            <a:ext cx="1842721" cy="794841"/>
          </a:xfrm>
          <a:prstGeom prst="rect">
            <a:avLst/>
          </a:prstGeom>
        </p:spPr>
      </p:pic>
      <p:pic>
        <p:nvPicPr>
          <p:cNvPr id="10" name="Picture 9" descr="Screen Shot 2015-02-12 at 5.34.1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807"/>
            <a:ext cx="2436515" cy="5482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3469" y="4474399"/>
            <a:ext cx="49911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nk Gothic"/>
                <a:cs typeface="Bank Gothic"/>
              </a:rPr>
              <a:t>PLAYER PROFILES</a:t>
            </a:r>
          </a:p>
          <a:p>
            <a:endParaRPr lang="en-US" sz="1600" dirty="0">
              <a:latin typeface="Bank Gothic"/>
              <a:cs typeface="Bank Gothic"/>
            </a:endParaRPr>
          </a:p>
          <a:p>
            <a:r>
              <a:rPr lang="en-US" sz="1600" dirty="0" smtClean="0">
                <a:latin typeface="Bank Gothic"/>
                <a:cs typeface="Bank Gothic"/>
              </a:rPr>
              <a:t>TOM MARTIN</a:t>
            </a:r>
          </a:p>
          <a:p>
            <a:r>
              <a:rPr lang="en-US" sz="1600" dirty="0" smtClean="0">
                <a:latin typeface="Bank Gothic"/>
                <a:cs typeface="Bank Gothic"/>
              </a:rPr>
              <a:t>LUKE DAVIES</a:t>
            </a:r>
          </a:p>
          <a:p>
            <a:r>
              <a:rPr lang="en-US" sz="1600" dirty="0" smtClean="0">
                <a:latin typeface="Bank Gothic"/>
                <a:cs typeface="Bank Gothic"/>
              </a:rPr>
              <a:t>SERGIO AGUERO</a:t>
            </a:r>
          </a:p>
          <a:p>
            <a:r>
              <a:rPr lang="en-US" sz="1600" dirty="0" smtClean="0">
                <a:latin typeface="Bank Gothic"/>
                <a:cs typeface="Bank Gothic"/>
              </a:rPr>
              <a:t>MILO ROYDS</a:t>
            </a:r>
          </a:p>
          <a:p>
            <a:r>
              <a:rPr lang="en-US" sz="1600" dirty="0" smtClean="0">
                <a:latin typeface="Bank Gothic"/>
                <a:cs typeface="Bank Gothic"/>
              </a:rPr>
              <a:t>CAMERON WIMBLE</a:t>
            </a:r>
          </a:p>
          <a:p>
            <a:r>
              <a:rPr lang="en-US" sz="1600" dirty="0" smtClean="0">
                <a:latin typeface="Bank Gothic"/>
                <a:cs typeface="Bank Gothic"/>
              </a:rPr>
              <a:t>ALEX AMES</a:t>
            </a:r>
          </a:p>
          <a:p>
            <a:r>
              <a:rPr lang="en-US" sz="1600" dirty="0" smtClean="0">
                <a:latin typeface="Bank Gothic"/>
                <a:cs typeface="Bank Gothic"/>
              </a:rPr>
              <a:t>LIONEL MESSI</a:t>
            </a:r>
            <a:endParaRPr lang="en-US" sz="1600" dirty="0">
              <a:latin typeface="Bank Gothic"/>
              <a:cs typeface="Bank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4632" y="4474399"/>
            <a:ext cx="437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nk Gothic"/>
                <a:cs typeface="Bank Gothic"/>
              </a:rPr>
              <a:t>TROPHY CABINET</a:t>
            </a:r>
            <a:endParaRPr lang="en-US" dirty="0">
              <a:latin typeface="Bank Gothic"/>
              <a:cs typeface="Bank Gothic"/>
            </a:endParaRPr>
          </a:p>
        </p:txBody>
      </p:sp>
      <p:pic>
        <p:nvPicPr>
          <p:cNvPr id="13" name="Picture 12" descr="Screen Shot 2015-07-20 at 10.29.41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37" y="5128334"/>
            <a:ext cx="1367279" cy="907179"/>
          </a:xfrm>
          <a:prstGeom prst="rect">
            <a:avLst/>
          </a:prstGeom>
        </p:spPr>
      </p:pic>
      <p:pic>
        <p:nvPicPr>
          <p:cNvPr id="14" name="Picture 13" descr="Screen Shot 2015-07-20 at 10.29.41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35" y="5128334"/>
            <a:ext cx="1367279" cy="90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97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13 at 3.04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0" y="339640"/>
            <a:ext cx="5565423" cy="6975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5422" y="339640"/>
            <a:ext cx="476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Bank Gothic"/>
                <a:cs typeface="Bank Gothic"/>
              </a:rPr>
              <a:t>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Bank Gothic"/>
                <a:cs typeface="Bank Gothic"/>
              </a:rPr>
              <a:t>anage your team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Bank Gothic"/>
              <a:cs typeface="Bank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5422" y="1241838"/>
            <a:ext cx="47676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  <a:latin typeface="Bank Gothic"/>
                <a:cs typeface="Bank Gothic"/>
              </a:rPr>
              <a:t>pick your starting line up</a:t>
            </a:r>
          </a:p>
          <a:p>
            <a:endParaRPr lang="en-US" dirty="0">
              <a:solidFill>
                <a:srgbClr val="D9D9D9"/>
              </a:solidFill>
              <a:latin typeface="Bank Gothic"/>
              <a:cs typeface="Bank Gothic"/>
            </a:endParaRPr>
          </a:p>
          <a:p>
            <a:r>
              <a:rPr lang="en-US" dirty="0" smtClean="0">
                <a:solidFill>
                  <a:srgbClr val="D9D9D9"/>
                </a:solidFill>
                <a:latin typeface="Bank Gothic"/>
                <a:cs typeface="Bank Gothic"/>
              </a:rPr>
              <a:t>choose your formation</a:t>
            </a:r>
          </a:p>
          <a:p>
            <a:endParaRPr lang="en-US" dirty="0">
              <a:solidFill>
                <a:srgbClr val="D9D9D9"/>
              </a:solidFill>
              <a:latin typeface="Bank Gothic"/>
              <a:cs typeface="Bank Gothic"/>
            </a:endParaRPr>
          </a:p>
          <a:p>
            <a:r>
              <a:rPr lang="en-US" dirty="0">
                <a:solidFill>
                  <a:srgbClr val="D9D9D9"/>
                </a:solidFill>
                <a:latin typeface="Bank Gothic"/>
                <a:cs typeface="Bank Gothic"/>
              </a:rPr>
              <a:t>d</a:t>
            </a:r>
            <a:r>
              <a:rPr lang="en-US" dirty="0" smtClean="0">
                <a:solidFill>
                  <a:srgbClr val="D9D9D9"/>
                </a:solidFill>
                <a:latin typeface="Bank Gothic"/>
                <a:cs typeface="Bank Gothic"/>
              </a:rPr>
              <a:t>rop your players if they aren’t performing</a:t>
            </a:r>
          </a:p>
          <a:p>
            <a:endParaRPr lang="en-US" dirty="0">
              <a:solidFill>
                <a:srgbClr val="D9D9D9"/>
              </a:solidFill>
              <a:latin typeface="Bank Gothic"/>
              <a:cs typeface="Bank Gothic"/>
            </a:endParaRPr>
          </a:p>
          <a:p>
            <a:endParaRPr lang="en-US" dirty="0">
              <a:solidFill>
                <a:srgbClr val="D9D9D9"/>
              </a:solidFill>
              <a:latin typeface="Bank Gothic"/>
              <a:cs typeface="Bank Gothic"/>
            </a:endParaRPr>
          </a:p>
          <a:p>
            <a:endParaRPr lang="en-US" dirty="0">
              <a:solidFill>
                <a:srgbClr val="D9D9D9"/>
              </a:solidFill>
              <a:latin typeface="Bank Gothic"/>
              <a:cs typeface="Bank Gothic"/>
            </a:endParaRPr>
          </a:p>
        </p:txBody>
      </p:sp>
      <p:pic>
        <p:nvPicPr>
          <p:cNvPr id="3" name="Picture 2" descr="Screen Shot 2015-07-20 at 10.08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3038" cy="4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20 at 10.0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3038" cy="41018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58824"/>
              </p:ext>
            </p:extLst>
          </p:nvPr>
        </p:nvGraphicFramePr>
        <p:xfrm>
          <a:off x="398702" y="1923400"/>
          <a:ext cx="9674071" cy="3600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6140"/>
                <a:gridCol w="2896442"/>
                <a:gridCol w="1682773"/>
                <a:gridCol w="1770253"/>
                <a:gridCol w="1188463"/>
              </a:tblGrid>
              <a:tr h="450043">
                <a:tc>
                  <a:txBody>
                    <a:bodyPr/>
                    <a:lstStyle/>
                    <a:p>
                      <a:r>
                        <a:rPr lang="en-US" dirty="0" smtClean="0"/>
                        <a:t>Player</a:t>
                      </a:r>
                      <a:endParaRPr lang="en-US" dirty="0">
                        <a:latin typeface="Bank Gothic"/>
                        <a:cs typeface="Bank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Appearances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Goals</a:t>
                      </a:r>
                      <a:endParaRPr lang="en-US" dirty="0"/>
                    </a:p>
                  </a:txBody>
                  <a:tcPr/>
                </a:tc>
              </a:tr>
              <a:tr h="450043">
                <a:tc>
                  <a:txBody>
                    <a:bodyPr/>
                    <a:lstStyle/>
                    <a:p>
                      <a:r>
                        <a:rPr lang="en-US" dirty="0" smtClean="0"/>
                        <a:t>Will</a:t>
                      </a:r>
                      <a:r>
                        <a:rPr lang="en-US" baseline="0" dirty="0" smtClean="0"/>
                        <a:t> Louis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Bayern </a:t>
                      </a:r>
                      <a:r>
                        <a:rPr lang="en-US" dirty="0" err="1" smtClean="0"/>
                        <a:t>Toonich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450043">
                <a:tc>
                  <a:txBody>
                    <a:bodyPr/>
                    <a:lstStyle/>
                    <a:p>
                      <a:r>
                        <a:rPr lang="en-US" dirty="0" smtClean="0"/>
                        <a:t>Milo </a:t>
                      </a:r>
                      <a:r>
                        <a:rPr lang="en-US" dirty="0" err="1" smtClean="0"/>
                        <a:t>Royds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Mich</a:t>
                      </a:r>
                      <a:r>
                        <a:rPr lang="en-US" baseline="0" dirty="0" err="1" smtClean="0"/>
                        <a:t>u</a:t>
                      </a:r>
                      <a:r>
                        <a:rPr lang="en-US" baseline="0" dirty="0" smtClean="0"/>
                        <a:t> at De </a:t>
                      </a:r>
                      <a:r>
                        <a:rPr lang="en-US" baseline="0" dirty="0" err="1" smtClean="0"/>
                        <a:t>Gea</a:t>
                      </a:r>
                      <a:r>
                        <a:rPr lang="en-US" baseline="0" dirty="0" smtClean="0"/>
                        <a:t> 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450043">
                <a:tc>
                  <a:txBody>
                    <a:bodyPr/>
                    <a:lstStyle/>
                    <a:p>
                      <a:r>
                        <a:rPr lang="en-US" dirty="0" smtClean="0"/>
                        <a:t>Jack Taylor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Murder on </a:t>
                      </a:r>
                      <a:r>
                        <a:rPr lang="en-US" dirty="0" err="1" smtClean="0"/>
                        <a:t>Zidanes</a:t>
                      </a:r>
                      <a:r>
                        <a:rPr lang="en-US" baseline="0" dirty="0" smtClean="0"/>
                        <a:t> floor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50043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 Pilkington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Burnley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50043">
                <a:tc>
                  <a:txBody>
                    <a:bodyPr/>
                    <a:lstStyle/>
                    <a:p>
                      <a:r>
                        <a:rPr lang="en-US" dirty="0" smtClean="0"/>
                        <a:t>Luke Davies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Newcastle Wanderers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50043">
                <a:tc>
                  <a:txBody>
                    <a:bodyPr/>
                    <a:lstStyle/>
                    <a:p>
                      <a:r>
                        <a:rPr lang="en-US" dirty="0" smtClean="0"/>
                        <a:t>Cameron Wimble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Bayern </a:t>
                      </a:r>
                      <a:r>
                        <a:rPr lang="en-US" dirty="0" err="1" smtClean="0"/>
                        <a:t>Neverloosing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50043">
                <a:tc>
                  <a:txBody>
                    <a:bodyPr/>
                    <a:lstStyle/>
                    <a:p>
                      <a:r>
                        <a:rPr lang="en-US" dirty="0" smtClean="0"/>
                        <a:t>Gus Gould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Harker</a:t>
                      </a:r>
                      <a:r>
                        <a:rPr lang="en-US" baseline="0" dirty="0" smtClean="0"/>
                        <a:t> 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7204074" y="2454456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542571" y="2454456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866870" y="2463339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8161636" y="2463339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7204074" y="2866531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7556199" y="2866531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7881068" y="2866531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7526096" y="3320996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7848118" y="3320996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8145161" y="3320996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8490668" y="2449263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7187599" y="3773843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7539724" y="3773843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7187599" y="3295615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8128686" y="3773843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7848118" y="3773843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7848118" y="4715749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/>
          <p:cNvSpPr/>
          <p:nvPr/>
        </p:nvSpPr>
        <p:spPr>
          <a:xfrm>
            <a:off x="7520102" y="4262359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7167977" y="4262359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7828971" y="4262359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7207489" y="4715749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7527709" y="4715749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7541042" y="5139634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7188917" y="5139634"/>
            <a:ext cx="301262" cy="3018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37658" y="1175344"/>
            <a:ext cx="2813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ank Gothic"/>
                <a:cs typeface="Bank Gothic"/>
              </a:rPr>
              <a:t>Top Goal Scorers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4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9D9D9"/>
                </a:solidFill>
                <a:latin typeface="Bank Gothic"/>
                <a:cs typeface="Bank Gothic"/>
              </a:rPr>
              <a:t>c</a:t>
            </a:r>
            <a:r>
              <a:rPr lang="en-US" dirty="0" smtClean="0">
                <a:solidFill>
                  <a:srgbClr val="D9D9D9"/>
                </a:solidFill>
                <a:latin typeface="Bank Gothic"/>
                <a:cs typeface="Bank Gothic"/>
              </a:rPr>
              <a:t>hallenge a team</a:t>
            </a:r>
            <a:endParaRPr lang="en-US" dirty="0">
              <a:solidFill>
                <a:srgbClr val="D9D9D9"/>
              </a:solidFill>
              <a:latin typeface="Bank Gothic"/>
              <a:cs typeface="Bank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450" y="1636968"/>
            <a:ext cx="328794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9D9D9"/>
                </a:solidFill>
                <a:latin typeface="Bank Gothic"/>
                <a:cs typeface="Bank Gothic"/>
              </a:rPr>
              <a:t>c</a:t>
            </a:r>
            <a:r>
              <a:rPr lang="en-US" dirty="0" smtClean="0">
                <a:solidFill>
                  <a:srgbClr val="D9D9D9"/>
                </a:solidFill>
                <a:latin typeface="Bank Gothic"/>
                <a:cs typeface="Bank Gothic"/>
              </a:rPr>
              <a:t>hoose a team:</a:t>
            </a:r>
          </a:p>
          <a:p>
            <a:r>
              <a:rPr lang="en-US" sz="1400" dirty="0" smtClean="0">
                <a:solidFill>
                  <a:srgbClr val="D9D9D9"/>
                </a:solidFill>
                <a:latin typeface="Bank Gothic"/>
                <a:cs typeface="Bank Gothic"/>
              </a:rPr>
              <a:t>Or random search</a:t>
            </a:r>
          </a:p>
          <a:p>
            <a:endParaRPr lang="en-US" dirty="0">
              <a:solidFill>
                <a:srgbClr val="D9D9D9"/>
              </a:solidFill>
              <a:latin typeface="Bank Gothic"/>
              <a:cs typeface="Bank Gothic"/>
            </a:endParaRPr>
          </a:p>
          <a:p>
            <a:endParaRPr lang="en-US" dirty="0" smtClean="0">
              <a:solidFill>
                <a:srgbClr val="D9D9D9"/>
              </a:solidFill>
              <a:latin typeface="Bank Gothic"/>
              <a:cs typeface="Bank Gothic"/>
            </a:endParaRPr>
          </a:p>
          <a:p>
            <a:r>
              <a:rPr lang="en-US" dirty="0">
                <a:solidFill>
                  <a:srgbClr val="D9D9D9"/>
                </a:solidFill>
                <a:latin typeface="Bank Gothic"/>
                <a:cs typeface="Bank Gothic"/>
              </a:rPr>
              <a:t>l</a:t>
            </a:r>
            <a:r>
              <a:rPr lang="en-US" dirty="0" smtClean="0">
                <a:solidFill>
                  <a:srgbClr val="D9D9D9"/>
                </a:solidFill>
                <a:latin typeface="Bank Gothic"/>
                <a:cs typeface="Bank Gothic"/>
              </a:rPr>
              <a:t>ocation:</a:t>
            </a:r>
          </a:p>
          <a:p>
            <a:endParaRPr lang="en-US" dirty="0">
              <a:solidFill>
                <a:srgbClr val="D9D9D9"/>
              </a:solidFill>
              <a:latin typeface="Bank Gothic"/>
              <a:cs typeface="Bank Gothic"/>
            </a:endParaRPr>
          </a:p>
          <a:p>
            <a:r>
              <a:rPr lang="en-US" dirty="0">
                <a:solidFill>
                  <a:srgbClr val="D9D9D9"/>
                </a:solidFill>
                <a:latin typeface="Bank Gothic"/>
                <a:cs typeface="Bank Gothic"/>
              </a:rPr>
              <a:t>d</a:t>
            </a:r>
            <a:r>
              <a:rPr lang="en-US" dirty="0" smtClean="0">
                <a:solidFill>
                  <a:srgbClr val="D9D9D9"/>
                </a:solidFill>
                <a:latin typeface="Bank Gothic"/>
                <a:cs typeface="Bank Gothic"/>
              </a:rPr>
              <a:t>ate:</a:t>
            </a:r>
          </a:p>
          <a:p>
            <a:endParaRPr lang="en-US" dirty="0">
              <a:solidFill>
                <a:srgbClr val="D9D9D9"/>
              </a:solidFill>
              <a:latin typeface="Bank Gothic"/>
              <a:cs typeface="Bank Gothic"/>
            </a:endParaRPr>
          </a:p>
          <a:p>
            <a:r>
              <a:rPr lang="en-US" dirty="0" smtClean="0">
                <a:solidFill>
                  <a:srgbClr val="D9D9D9"/>
                </a:solidFill>
                <a:latin typeface="Bank Gothic"/>
                <a:cs typeface="Bank Gothic"/>
              </a:rPr>
              <a:t>time:</a:t>
            </a:r>
          </a:p>
          <a:p>
            <a:endParaRPr lang="en-US" dirty="0">
              <a:solidFill>
                <a:srgbClr val="D9D9D9"/>
              </a:solidFill>
              <a:latin typeface="Bank Gothic"/>
              <a:cs typeface="Bank Gothic"/>
            </a:endParaRPr>
          </a:p>
          <a:p>
            <a:r>
              <a:rPr lang="en-US" dirty="0">
                <a:solidFill>
                  <a:srgbClr val="D9D9D9"/>
                </a:solidFill>
                <a:latin typeface="Bank Gothic"/>
                <a:cs typeface="Bank Gothic"/>
              </a:rPr>
              <a:t>p</a:t>
            </a:r>
            <a:r>
              <a:rPr lang="en-US" dirty="0" smtClean="0">
                <a:solidFill>
                  <a:srgbClr val="D9D9D9"/>
                </a:solidFill>
                <a:latin typeface="Bank Gothic"/>
                <a:cs typeface="Bank Gothic"/>
              </a:rPr>
              <a:t>layers per side:</a:t>
            </a:r>
            <a:endParaRPr lang="en-US" dirty="0">
              <a:solidFill>
                <a:srgbClr val="D9D9D9"/>
              </a:solidFill>
              <a:latin typeface="Bank Gothic"/>
              <a:cs typeface="Bank Gothic"/>
            </a:endParaRPr>
          </a:p>
        </p:txBody>
      </p:sp>
      <p:pic>
        <p:nvPicPr>
          <p:cNvPr id="5" name="Picture 4" descr="Screen Shot 2015-02-13 at 1.2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95" y="1636969"/>
            <a:ext cx="2642915" cy="456054"/>
          </a:xfrm>
          <a:prstGeom prst="rect">
            <a:avLst/>
          </a:prstGeom>
        </p:spPr>
      </p:pic>
      <p:pic>
        <p:nvPicPr>
          <p:cNvPr id="6" name="Picture 5" descr="Screen Shot 2015-02-13 at 3.16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96" y="2700811"/>
            <a:ext cx="3259722" cy="4656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7495" y="5461264"/>
            <a:ext cx="3259723" cy="4001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9D9D9"/>
                </a:solidFill>
                <a:latin typeface="Rockwell Extra Bold"/>
                <a:cs typeface="Rockwell Extra Bold"/>
              </a:rPr>
              <a:t>CHALLENGE TEAM</a:t>
            </a:r>
            <a:endParaRPr lang="en-US" dirty="0">
              <a:solidFill>
                <a:srgbClr val="D9D9D9"/>
              </a:solidFill>
              <a:latin typeface="Rockwell Extra Bold"/>
              <a:cs typeface="Rockwell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90483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230</Words>
  <Application>Microsoft Macintosh PowerPoint</Application>
  <PresentationFormat>Custom</PresentationFormat>
  <Paragraphs>138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 a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Ames</dc:creator>
  <cp:lastModifiedBy>Roger Ames</cp:lastModifiedBy>
  <cp:revision>40</cp:revision>
  <dcterms:created xsi:type="dcterms:W3CDTF">2015-02-12T16:56:55Z</dcterms:created>
  <dcterms:modified xsi:type="dcterms:W3CDTF">2015-07-20T19:06:43Z</dcterms:modified>
</cp:coreProperties>
</file>