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1E13D-FF7B-484F-8717-0567B7ED2ED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D642A-3B97-420A-9A1D-AE836A2B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D642A-3B97-420A-9A1D-AE836A2B5A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A092-D7DB-4AE4-9EB7-0CBDA6D78373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5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7A08-23D5-4917-BB73-61B3FEB69AB4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6718-D20F-4A2F-83B2-16EDEBD6FADC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ED3D-85C8-4FDD-A167-AE1C906CB38E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77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FD48-37D5-4DDB-9375-192C26D41D34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42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FD2-37DE-4640-9FAE-7A1E88B7485D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162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D47B-FF23-4EFD-8595-8432D97EE0CD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5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31D8-1A66-4D84-9EA3-B9ACB34E7E85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27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3FD4-A89A-4CC6-AF90-11F8D69AA61F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2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AAA9-C358-402B-93F7-C7ED40D2058D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95C8-9C31-4E11-AF12-48CAF3701050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4C2A-863D-434F-885D-B4B1039562A8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0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B0F1-34FF-49A0-8B9A-03CB3F643C17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5811-E6AE-4C77-B368-77E7E749B26D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3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328F-F7FA-40D0-BFCC-3B276248F114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5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5C61-CEB4-4316-A894-34EAD5AB886A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3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30C-6360-4C76-ADBD-39A0ADA93A02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1674CF-AFD4-4EAB-BE58-03D7D92978F9}" type="datetime1">
              <a:rPr lang="en-US" smtClean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16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077" y="889652"/>
            <a:ext cx="8853683" cy="507505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IFFAT ZABIN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Dept. of Electrical &amp; Computer Engineering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Roll No: 1510004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Course Title: Software Development Project – I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Course No: ECE - 2100</a:t>
            </a:r>
          </a:p>
          <a:p>
            <a:endParaRPr lang="en-US" sz="28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Supervised By-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TASNIM BINTE SHAWKAT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Lecturer, Dept. of ECE </a:t>
            </a:r>
            <a:endParaRPr lang="en-US" sz="2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970" y="889652"/>
            <a:ext cx="1981200" cy="231457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246221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ECE Webpage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Webpage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9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4212" y="281354"/>
            <a:ext cx="8001000" cy="1069145"/>
          </a:xfrm>
        </p:spPr>
        <p:txBody>
          <a:bodyPr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4212" y="1477109"/>
            <a:ext cx="6400800" cy="431409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ECE Webpage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900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ECE Webpage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743" y="1533"/>
            <a:ext cx="7646407" cy="429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9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40416"/>
            <a:ext cx="11048243" cy="647376"/>
          </a:xfrm>
        </p:spPr>
        <p:txBody>
          <a:bodyPr/>
          <a:lstStyle/>
          <a:p>
            <a:r>
              <a:rPr lang="en-US" i="1" dirty="0" smtClean="0"/>
              <a:t>HOME PAGE 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212" y="6383215"/>
            <a:ext cx="7543800" cy="365125"/>
          </a:xfrm>
        </p:spPr>
        <p:txBody>
          <a:bodyPr/>
          <a:lstStyle/>
          <a:p>
            <a:r>
              <a:rPr lang="en-US" sz="1800" dirty="0" smtClean="0"/>
              <a:t>ECE Webpage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03988" y="6047152"/>
            <a:ext cx="799930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>
                    <a:lumMod val="95000"/>
                  </a:schemeClr>
                </a:solidFill>
              </a:rPr>
              <a:pPr/>
              <a:t>5</a:t>
            </a:fld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087" y="874793"/>
            <a:ext cx="10452490" cy="53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697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811</TotalTime>
  <Words>57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Century Gothic</vt:lpstr>
      <vt:lpstr>Wingdings 3</vt:lpstr>
      <vt:lpstr>Slice</vt:lpstr>
      <vt:lpstr>PowerPoint Presentation</vt:lpstr>
      <vt:lpstr>PowerPoint Presentation</vt:lpstr>
      <vt:lpstr>Index</vt:lpstr>
      <vt:lpstr>PowerPoint Presentation</vt:lpstr>
      <vt:lpstr>HOME PAGE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</cp:revision>
  <dcterms:created xsi:type="dcterms:W3CDTF">2017-07-08T06:57:55Z</dcterms:created>
  <dcterms:modified xsi:type="dcterms:W3CDTF">2017-07-08T20:29:11Z</dcterms:modified>
</cp:coreProperties>
</file>