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7"/>
  </p:notes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92" r:id="rId30"/>
    <p:sldId id="291" r:id="rId31"/>
    <p:sldId id="293" r:id="rId32"/>
    <p:sldId id="290" r:id="rId33"/>
    <p:sldId id="294" r:id="rId34"/>
    <p:sldId id="271" r:id="rId35"/>
    <p:sldId id="287" r:id="rId36"/>
    <p:sldId id="273" r:id="rId37"/>
    <p:sldId id="297" r:id="rId38"/>
    <p:sldId id="298" r:id="rId39"/>
    <p:sldId id="299" r:id="rId40"/>
    <p:sldId id="302" r:id="rId41"/>
    <p:sldId id="300" r:id="rId42"/>
    <p:sldId id="301" r:id="rId43"/>
    <p:sldId id="304" r:id="rId44"/>
    <p:sldId id="305" r:id="rId45"/>
    <p:sldId id="306" r:id="rId46"/>
    <p:sldId id="307" r:id="rId47"/>
    <p:sldId id="308" r:id="rId48"/>
    <p:sldId id="309" r:id="rId49"/>
    <p:sldId id="310" r:id="rId50"/>
    <p:sldId id="311" r:id="rId51"/>
    <p:sldId id="312" r:id="rId52"/>
    <p:sldId id="313" r:id="rId53"/>
    <p:sldId id="303" r:id="rId54"/>
    <p:sldId id="295" r:id="rId55"/>
    <p:sldId id="2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4944D9-DD4E-48BC-A14C-66D48F9A337A}">
          <p14:sldIdLst>
            <p14:sldId id="256"/>
            <p14:sldId id="257"/>
            <p14:sldId id="258"/>
            <p14:sldId id="259"/>
            <p14:sldId id="262"/>
            <p14:sldId id="260"/>
            <p14:sldId id="263"/>
          </p14:sldIdLst>
        </p14:section>
        <p14:section name="Data Communication" id="{2AD9F7B3-9199-4D0C-AB69-E0E58BFD0AC6}">
          <p14:sldIdLst>
            <p14:sldId id="264"/>
            <p14:sldId id="265"/>
            <p14:sldId id="266"/>
            <p14:sldId id="267"/>
          </p14:sldIdLst>
        </p14:section>
        <p14:section name="Effectiveness of Data Communication" id="{E7919228-8F8D-4517-B2D9-741063D2376C}">
          <p14:sldIdLst>
            <p14:sldId id="268"/>
            <p14:sldId id="269"/>
          </p14:sldIdLst>
        </p14:section>
        <p14:section name="Components of Communication Model" id="{1F5DF03A-E9BD-4592-8586-EF54703F14CC}">
          <p14:sldIdLst>
            <p14:sldId id="270"/>
            <p14:sldId id="272"/>
            <p14:sldId id="274"/>
            <p14:sldId id="275"/>
            <p14:sldId id="276"/>
            <p14:sldId id="277"/>
          </p14:sldIdLst>
        </p14:section>
        <p14:section name="Data Flow Direction" id="{E6778E5A-A037-4FC6-B932-F2AC8F0996F7}">
          <p14:sldIdLst>
            <p14:sldId id="278"/>
            <p14:sldId id="279"/>
          </p14:sldIdLst>
        </p14:section>
        <p14:section name="Networks" id="{1D6A7C9A-1DAF-4D47-BC96-9837935A01D9}">
          <p14:sldIdLst>
            <p14:sldId id="280"/>
          </p14:sldIdLst>
        </p14:section>
        <p14:section name="Criteria" id="{B19E02F5-8034-4A00-BCF7-E7EB492192DD}">
          <p14:sldIdLst>
            <p14:sldId id="281"/>
          </p14:sldIdLst>
        </p14:section>
        <p14:section name="Network Structure" id="{43E0B541-8929-4980-9587-E68D41FFD4FB}">
          <p14:sldIdLst>
            <p14:sldId id="282"/>
          </p14:sldIdLst>
        </p14:section>
        <p14:section name="Types of Connections" id="{50FAB5E0-F433-4241-9386-815E3C7F12AA}">
          <p14:sldIdLst>
            <p14:sldId id="283"/>
            <p14:sldId id="284"/>
            <p14:sldId id="285"/>
          </p14:sldIdLst>
        </p14:section>
        <p14:section name="Topologies" id="{4A86A119-B906-443C-BF8A-F83BF522208B}">
          <p14:sldIdLst>
            <p14:sldId id="286"/>
            <p14:sldId id="292"/>
            <p14:sldId id="291"/>
            <p14:sldId id="293"/>
            <p14:sldId id="290"/>
            <p14:sldId id="294"/>
            <p14:sldId id="271"/>
          </p14:sldIdLst>
        </p14:section>
        <p14:section name="Categories of Networks" id="{30CDC70F-1471-4279-B97F-2266CC10CCB6}">
          <p14:sldIdLst>
            <p14:sldId id="287"/>
            <p14:sldId id="273"/>
            <p14:sldId id="297"/>
            <p14:sldId id="298"/>
            <p14:sldId id="299"/>
            <p14:sldId id="302"/>
            <p14:sldId id="300"/>
            <p14:sldId id="301"/>
          </p14:sldIdLst>
        </p14:section>
        <p14:section name="Types Of Networks" id="{6D4EBE4B-E7B6-47A8-8181-52E436167723}">
          <p14:sldIdLst>
            <p14:sldId id="304"/>
          </p14:sldIdLst>
        </p14:section>
        <p14:section name="Client Server" id="{CC1B6308-F6C5-4C38-9168-B1BE744DB349}">
          <p14:sldIdLst>
            <p14:sldId id="305"/>
            <p14:sldId id="306"/>
            <p14:sldId id="307"/>
            <p14:sldId id="308"/>
            <p14:sldId id="309"/>
          </p14:sldIdLst>
        </p14:section>
        <p14:section name="Peer to peer" id="{E98FFE6C-13A5-4DD3-BE6C-567FB0D9A267}">
          <p14:sldIdLst>
            <p14:sldId id="310"/>
            <p14:sldId id="311"/>
            <p14:sldId id="312"/>
            <p14:sldId id="313"/>
            <p14:sldId id="303"/>
            <p14:sldId id="295"/>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17" autoAdjust="0"/>
    <p:restoredTop sz="94660"/>
  </p:normalViewPr>
  <p:slideViewPr>
    <p:cSldViewPr snapToGrid="0">
      <p:cViewPr varScale="1">
        <p:scale>
          <a:sx n="63" d="100"/>
          <a:sy n="63" d="100"/>
        </p:scale>
        <p:origin x="84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l Khan" userId="ff208bdd-e69e-4a16-a659-cb1c3d459121" providerId="ADAL" clId="{CED8FEB2-7971-4A86-8DBD-BA83B83CE157}"/>
    <pc:docChg chg="undo custSel mod addSld delSld modSld sldOrd addMainMaster delMainMaster addSection modSection">
      <pc:chgData name="Mashal Khan" userId="ff208bdd-e69e-4a16-a659-cb1c3d459121" providerId="ADAL" clId="{CED8FEB2-7971-4A86-8DBD-BA83B83CE157}" dt="2020-08-30T20:29:44.982" v="4228" actId="17846"/>
      <pc:docMkLst>
        <pc:docMk/>
      </pc:docMkLst>
      <pc:sldChg chg="addSp delSp modSp new mod setBg modClrScheme chgLayout">
        <pc:chgData name="Mashal Khan" userId="ff208bdd-e69e-4a16-a659-cb1c3d459121" providerId="ADAL" clId="{CED8FEB2-7971-4A86-8DBD-BA83B83CE157}" dt="2020-08-30T16:57:06.483" v="96" actId="26606"/>
        <pc:sldMkLst>
          <pc:docMk/>
          <pc:sldMk cId="2193967764" sldId="256"/>
        </pc:sldMkLst>
        <pc:spChg chg="mod">
          <ac:chgData name="Mashal Khan" userId="ff208bdd-e69e-4a16-a659-cb1c3d459121" providerId="ADAL" clId="{CED8FEB2-7971-4A86-8DBD-BA83B83CE157}" dt="2020-08-30T16:57:06.483" v="96" actId="26606"/>
          <ac:spMkLst>
            <pc:docMk/>
            <pc:sldMk cId="2193967764" sldId="256"/>
            <ac:spMk id="2" creationId="{5B0E0287-E0C1-4295-B061-1EE8B2F46DE2}"/>
          </ac:spMkLst>
        </pc:spChg>
        <pc:spChg chg="mod">
          <ac:chgData name="Mashal Khan" userId="ff208bdd-e69e-4a16-a659-cb1c3d459121" providerId="ADAL" clId="{CED8FEB2-7971-4A86-8DBD-BA83B83CE157}" dt="2020-08-30T16:57:06.483" v="96" actId="26606"/>
          <ac:spMkLst>
            <pc:docMk/>
            <pc:sldMk cId="2193967764" sldId="256"/>
            <ac:spMk id="3" creationId="{548CDEF2-8F98-4802-94BB-396C1AF48E2C}"/>
          </ac:spMkLst>
        </pc:spChg>
        <pc:spChg chg="add del">
          <ac:chgData name="Mashal Khan" userId="ff208bdd-e69e-4a16-a659-cb1c3d459121" providerId="ADAL" clId="{CED8FEB2-7971-4A86-8DBD-BA83B83CE157}" dt="2020-08-30T16:57:06.483" v="96" actId="26606"/>
          <ac:spMkLst>
            <pc:docMk/>
            <pc:sldMk cId="2193967764" sldId="256"/>
            <ac:spMk id="9" creationId="{8B646C36-EEEC-4D52-8E8E-206F4CD8A3DA}"/>
          </ac:spMkLst>
        </pc:spChg>
        <pc:spChg chg="add del">
          <ac:chgData name="Mashal Khan" userId="ff208bdd-e69e-4a16-a659-cb1c3d459121" providerId="ADAL" clId="{CED8FEB2-7971-4A86-8DBD-BA83B83CE157}" dt="2020-08-30T16:57:06.483" v="96" actId="26606"/>
          <ac:spMkLst>
            <pc:docMk/>
            <pc:sldMk cId="2193967764" sldId="256"/>
            <ac:spMk id="15" creationId="{D6CA2F4C-8E9E-4BCD-B6E8-A68A311CA651}"/>
          </ac:spMkLst>
        </pc:spChg>
        <pc:spChg chg="add">
          <ac:chgData name="Mashal Khan" userId="ff208bdd-e69e-4a16-a659-cb1c3d459121" providerId="ADAL" clId="{CED8FEB2-7971-4A86-8DBD-BA83B83CE157}" dt="2020-08-30T16:57:06.483" v="96" actId="26606"/>
          <ac:spMkLst>
            <pc:docMk/>
            <pc:sldMk cId="2193967764" sldId="256"/>
            <ac:spMk id="20" creationId="{3A397E3E-B90C-4D82-BAAA-36F7AC6A4565}"/>
          </ac:spMkLst>
        </pc:spChg>
        <pc:spChg chg="add">
          <ac:chgData name="Mashal Khan" userId="ff208bdd-e69e-4a16-a659-cb1c3d459121" providerId="ADAL" clId="{CED8FEB2-7971-4A86-8DBD-BA83B83CE157}" dt="2020-08-30T16:57:06.483" v="96" actId="26606"/>
          <ac:spMkLst>
            <pc:docMk/>
            <pc:sldMk cId="2193967764" sldId="256"/>
            <ac:spMk id="22" creationId="{DDA28611-3C49-4908-AE9E-F37B271377B9}"/>
          </ac:spMkLst>
        </pc:spChg>
        <pc:spChg chg="add">
          <ac:chgData name="Mashal Khan" userId="ff208bdd-e69e-4a16-a659-cb1c3d459121" providerId="ADAL" clId="{CED8FEB2-7971-4A86-8DBD-BA83B83CE157}" dt="2020-08-30T16:57:06.483" v="96" actId="26606"/>
          <ac:spMkLst>
            <pc:docMk/>
            <pc:sldMk cId="2193967764" sldId="256"/>
            <ac:spMk id="24" creationId="{C66D63E6-0ECD-4AC2-8C8E-C6EFA54A3B64}"/>
          </ac:spMkLst>
        </pc:spChg>
        <pc:spChg chg="add">
          <ac:chgData name="Mashal Khan" userId="ff208bdd-e69e-4a16-a659-cb1c3d459121" providerId="ADAL" clId="{CED8FEB2-7971-4A86-8DBD-BA83B83CE157}" dt="2020-08-30T16:57:06.483" v="96" actId="26606"/>
          <ac:spMkLst>
            <pc:docMk/>
            <pc:sldMk cId="2193967764" sldId="256"/>
            <ac:spMk id="26" creationId="{2C49298F-FE84-4637-A2D4-B110A65356E8}"/>
          </ac:spMkLst>
        </pc:spChg>
        <pc:spChg chg="add">
          <ac:chgData name="Mashal Khan" userId="ff208bdd-e69e-4a16-a659-cb1c3d459121" providerId="ADAL" clId="{CED8FEB2-7971-4A86-8DBD-BA83B83CE157}" dt="2020-08-30T16:57:06.483" v="96" actId="26606"/>
          <ac:spMkLst>
            <pc:docMk/>
            <pc:sldMk cId="2193967764" sldId="256"/>
            <ac:spMk id="28" creationId="{2C1D3151-5F97-4860-B56C-C98BD62CC255}"/>
          </ac:spMkLst>
        </pc:spChg>
        <pc:spChg chg="add">
          <ac:chgData name="Mashal Khan" userId="ff208bdd-e69e-4a16-a659-cb1c3d459121" providerId="ADAL" clId="{CED8FEB2-7971-4A86-8DBD-BA83B83CE157}" dt="2020-08-30T16:57:06.483" v="96" actId="26606"/>
          <ac:spMkLst>
            <pc:docMk/>
            <pc:sldMk cId="2193967764" sldId="256"/>
            <ac:spMk id="30" creationId="{287DFBF2-49F6-42E9-A0A3-263E1B29EEA2}"/>
          </ac:spMkLst>
        </pc:spChg>
        <pc:spChg chg="add">
          <ac:chgData name="Mashal Khan" userId="ff208bdd-e69e-4a16-a659-cb1c3d459121" providerId="ADAL" clId="{CED8FEB2-7971-4A86-8DBD-BA83B83CE157}" dt="2020-08-30T16:57:06.483" v="96" actId="26606"/>
          <ac:spMkLst>
            <pc:docMk/>
            <pc:sldMk cId="2193967764" sldId="256"/>
            <ac:spMk id="32" creationId="{8DE96824-E506-4448-8704-5EC7BF7BC51B}"/>
          </ac:spMkLst>
        </pc:spChg>
        <pc:grpChg chg="add del">
          <ac:chgData name="Mashal Khan" userId="ff208bdd-e69e-4a16-a659-cb1c3d459121" providerId="ADAL" clId="{CED8FEB2-7971-4A86-8DBD-BA83B83CE157}" dt="2020-08-30T16:57:06.483" v="96" actId="26606"/>
          <ac:grpSpMkLst>
            <pc:docMk/>
            <pc:sldMk cId="2193967764" sldId="256"/>
            <ac:grpSpMk id="11" creationId="{308C40F4-6A24-4867-B726-B552DB0807B5}"/>
          </ac:grpSpMkLst>
        </pc:grpChg>
        <pc:picChg chg="add mod">
          <ac:chgData name="Mashal Khan" userId="ff208bdd-e69e-4a16-a659-cb1c3d459121" providerId="ADAL" clId="{CED8FEB2-7971-4A86-8DBD-BA83B83CE157}" dt="2020-08-30T16:57:06.483" v="96" actId="26606"/>
          <ac:picMkLst>
            <pc:docMk/>
            <pc:sldMk cId="2193967764" sldId="256"/>
            <ac:picMk id="4" creationId="{DDF1277B-B7F1-4B6B-B7B3-2C638606315A}"/>
          </ac:picMkLst>
        </pc:picChg>
      </pc:sldChg>
      <pc:sldChg chg="modSp new mod">
        <pc:chgData name="Mashal Khan" userId="ff208bdd-e69e-4a16-a659-cb1c3d459121" providerId="ADAL" clId="{CED8FEB2-7971-4A86-8DBD-BA83B83CE157}" dt="2020-08-30T17:04:08.534" v="344" actId="20577"/>
        <pc:sldMkLst>
          <pc:docMk/>
          <pc:sldMk cId="3053332299" sldId="257"/>
        </pc:sldMkLst>
        <pc:spChg chg="mod">
          <ac:chgData name="Mashal Khan" userId="ff208bdd-e69e-4a16-a659-cb1c3d459121" providerId="ADAL" clId="{CED8FEB2-7971-4A86-8DBD-BA83B83CE157}" dt="2020-08-30T16:58:34.246" v="119" actId="20577"/>
          <ac:spMkLst>
            <pc:docMk/>
            <pc:sldMk cId="3053332299" sldId="257"/>
            <ac:spMk id="2" creationId="{94BE19DD-435E-4E9C-B94A-691616619E95}"/>
          </ac:spMkLst>
        </pc:spChg>
        <pc:spChg chg="mod">
          <ac:chgData name="Mashal Khan" userId="ff208bdd-e69e-4a16-a659-cb1c3d459121" providerId="ADAL" clId="{CED8FEB2-7971-4A86-8DBD-BA83B83CE157}" dt="2020-08-30T17:04:08.534" v="344" actId="20577"/>
          <ac:spMkLst>
            <pc:docMk/>
            <pc:sldMk cId="3053332299" sldId="257"/>
            <ac:spMk id="3" creationId="{E1956B71-2A2C-43E8-80A2-0722837247B8}"/>
          </ac:spMkLst>
        </pc:spChg>
      </pc:sldChg>
      <pc:sldChg chg="modSp new mod">
        <pc:chgData name="Mashal Khan" userId="ff208bdd-e69e-4a16-a659-cb1c3d459121" providerId="ADAL" clId="{CED8FEB2-7971-4A86-8DBD-BA83B83CE157}" dt="2020-08-30T17:06:58.091" v="733" actId="20577"/>
        <pc:sldMkLst>
          <pc:docMk/>
          <pc:sldMk cId="4096310801" sldId="258"/>
        </pc:sldMkLst>
        <pc:spChg chg="mod">
          <ac:chgData name="Mashal Khan" userId="ff208bdd-e69e-4a16-a659-cb1c3d459121" providerId="ADAL" clId="{CED8FEB2-7971-4A86-8DBD-BA83B83CE157}" dt="2020-08-30T17:04:24.498" v="359" actId="20577"/>
          <ac:spMkLst>
            <pc:docMk/>
            <pc:sldMk cId="4096310801" sldId="258"/>
            <ac:spMk id="2" creationId="{2790E772-12CB-4165-AEC2-7A1F6EA03435}"/>
          </ac:spMkLst>
        </pc:spChg>
        <pc:spChg chg="mod">
          <ac:chgData name="Mashal Khan" userId="ff208bdd-e69e-4a16-a659-cb1c3d459121" providerId="ADAL" clId="{CED8FEB2-7971-4A86-8DBD-BA83B83CE157}" dt="2020-08-30T17:06:58.091" v="733" actId="20577"/>
          <ac:spMkLst>
            <pc:docMk/>
            <pc:sldMk cId="4096310801" sldId="258"/>
            <ac:spMk id="3" creationId="{A1779C5D-10F0-42FC-BDFD-85B7260D6768}"/>
          </ac:spMkLst>
        </pc:spChg>
      </pc:sldChg>
      <pc:sldChg chg="modSp new mod">
        <pc:chgData name="Mashal Khan" userId="ff208bdd-e69e-4a16-a659-cb1c3d459121" providerId="ADAL" clId="{CED8FEB2-7971-4A86-8DBD-BA83B83CE157}" dt="2020-08-30T17:16:16.851" v="989" actId="20577"/>
        <pc:sldMkLst>
          <pc:docMk/>
          <pc:sldMk cId="688302007" sldId="259"/>
        </pc:sldMkLst>
        <pc:spChg chg="mod">
          <ac:chgData name="Mashal Khan" userId="ff208bdd-e69e-4a16-a659-cb1c3d459121" providerId="ADAL" clId="{CED8FEB2-7971-4A86-8DBD-BA83B83CE157}" dt="2020-08-30T17:07:24.674" v="766" actId="20577"/>
          <ac:spMkLst>
            <pc:docMk/>
            <pc:sldMk cId="688302007" sldId="259"/>
            <ac:spMk id="2" creationId="{60C47D03-E18C-4F2F-A9D5-27137A20E45B}"/>
          </ac:spMkLst>
        </pc:spChg>
        <pc:spChg chg="mod">
          <ac:chgData name="Mashal Khan" userId="ff208bdd-e69e-4a16-a659-cb1c3d459121" providerId="ADAL" clId="{CED8FEB2-7971-4A86-8DBD-BA83B83CE157}" dt="2020-08-30T17:16:16.851" v="989" actId="20577"/>
          <ac:spMkLst>
            <pc:docMk/>
            <pc:sldMk cId="688302007" sldId="259"/>
            <ac:spMk id="3" creationId="{F34CD450-21A4-484A-A04B-5AE8EC22E7BA}"/>
          </ac:spMkLst>
        </pc:spChg>
      </pc:sldChg>
      <pc:sldChg chg="modSp new mod modNotesTx">
        <pc:chgData name="Mashal Khan" userId="ff208bdd-e69e-4a16-a659-cb1c3d459121" providerId="ADAL" clId="{CED8FEB2-7971-4A86-8DBD-BA83B83CE157}" dt="2020-08-30T17:24:22.425" v="1352" actId="20577"/>
        <pc:sldMkLst>
          <pc:docMk/>
          <pc:sldMk cId="154785187" sldId="260"/>
        </pc:sldMkLst>
        <pc:spChg chg="mod">
          <ac:chgData name="Mashal Khan" userId="ff208bdd-e69e-4a16-a659-cb1c3d459121" providerId="ADAL" clId="{CED8FEB2-7971-4A86-8DBD-BA83B83CE157}" dt="2020-08-30T17:22:33.446" v="1148" actId="20577"/>
          <ac:spMkLst>
            <pc:docMk/>
            <pc:sldMk cId="154785187" sldId="260"/>
            <ac:spMk id="2" creationId="{3995C1E1-86D3-4B54-A582-E66870FF539A}"/>
          </ac:spMkLst>
        </pc:spChg>
        <pc:spChg chg="mod">
          <ac:chgData name="Mashal Khan" userId="ff208bdd-e69e-4a16-a659-cb1c3d459121" providerId="ADAL" clId="{CED8FEB2-7971-4A86-8DBD-BA83B83CE157}" dt="2020-08-30T17:23:40.646" v="1285" actId="20577"/>
          <ac:spMkLst>
            <pc:docMk/>
            <pc:sldMk cId="154785187" sldId="260"/>
            <ac:spMk id="3" creationId="{17EBD0C2-B290-47BB-90A2-B567F804D508}"/>
          </ac:spMkLst>
        </pc:spChg>
      </pc:sldChg>
      <pc:sldChg chg="modSp new mod">
        <pc:chgData name="Mashal Khan" userId="ff208bdd-e69e-4a16-a659-cb1c3d459121" providerId="ADAL" clId="{CED8FEB2-7971-4A86-8DBD-BA83B83CE157}" dt="2020-08-30T17:37:16.059" v="1931" actId="20577"/>
        <pc:sldMkLst>
          <pc:docMk/>
          <pc:sldMk cId="3009507034" sldId="261"/>
        </pc:sldMkLst>
        <pc:spChg chg="mod">
          <ac:chgData name="Mashal Khan" userId="ff208bdd-e69e-4a16-a659-cb1c3d459121" providerId="ADAL" clId="{CED8FEB2-7971-4A86-8DBD-BA83B83CE157}" dt="2020-08-30T17:12:47.263" v="888" actId="20577"/>
          <ac:spMkLst>
            <pc:docMk/>
            <pc:sldMk cId="3009507034" sldId="261"/>
            <ac:spMk id="2" creationId="{6E519A1D-9DDA-4ABE-B3C6-1116996AB9FD}"/>
          </ac:spMkLst>
        </pc:spChg>
        <pc:spChg chg="mod">
          <ac:chgData name="Mashal Khan" userId="ff208bdd-e69e-4a16-a659-cb1c3d459121" providerId="ADAL" clId="{CED8FEB2-7971-4A86-8DBD-BA83B83CE157}" dt="2020-08-30T17:37:16.059" v="1931" actId="20577"/>
          <ac:spMkLst>
            <pc:docMk/>
            <pc:sldMk cId="3009507034" sldId="261"/>
            <ac:spMk id="3" creationId="{06645603-2413-4E29-840B-6F240C9E1130}"/>
          </ac:spMkLst>
        </pc:spChg>
      </pc:sldChg>
      <pc:sldChg chg="addSp delSp modSp new mod">
        <pc:chgData name="Mashal Khan" userId="ff208bdd-e69e-4a16-a659-cb1c3d459121" providerId="ADAL" clId="{CED8FEB2-7971-4A86-8DBD-BA83B83CE157}" dt="2020-08-30T17:21:07.484" v="1136" actId="122"/>
        <pc:sldMkLst>
          <pc:docMk/>
          <pc:sldMk cId="140727911" sldId="262"/>
        </pc:sldMkLst>
        <pc:spChg chg="mod">
          <ac:chgData name="Mashal Khan" userId="ff208bdd-e69e-4a16-a659-cb1c3d459121" providerId="ADAL" clId="{CED8FEB2-7971-4A86-8DBD-BA83B83CE157}" dt="2020-08-30T17:16:29.439" v="1001" actId="20577"/>
          <ac:spMkLst>
            <pc:docMk/>
            <pc:sldMk cId="140727911" sldId="262"/>
            <ac:spMk id="2" creationId="{EE1E870E-B471-4257-8081-0E3BF57FEF8C}"/>
          </ac:spMkLst>
        </pc:spChg>
        <pc:spChg chg="del">
          <ac:chgData name="Mashal Khan" userId="ff208bdd-e69e-4a16-a659-cb1c3d459121" providerId="ADAL" clId="{CED8FEB2-7971-4A86-8DBD-BA83B83CE157}" dt="2020-08-30T17:17:50.484" v="1002" actId="3680"/>
          <ac:spMkLst>
            <pc:docMk/>
            <pc:sldMk cId="140727911" sldId="262"/>
            <ac:spMk id="3" creationId="{7BC16378-DD40-4738-93A5-4A17918077CD}"/>
          </ac:spMkLst>
        </pc:spChg>
        <pc:graphicFrameChg chg="add mod ord modGraphic">
          <ac:chgData name="Mashal Khan" userId="ff208bdd-e69e-4a16-a659-cb1c3d459121" providerId="ADAL" clId="{CED8FEB2-7971-4A86-8DBD-BA83B83CE157}" dt="2020-08-30T17:21:07.484" v="1136" actId="122"/>
          <ac:graphicFrameMkLst>
            <pc:docMk/>
            <pc:sldMk cId="140727911" sldId="262"/>
            <ac:graphicFrameMk id="4" creationId="{1D185146-7BE9-484F-87D1-00D5DB5EFD0B}"/>
          </ac:graphicFrameMkLst>
        </pc:graphicFrameChg>
      </pc:sldChg>
      <pc:sldChg chg="addSp delSp modSp new mod setBg modNotesTx">
        <pc:chgData name="Mashal Khan" userId="ff208bdd-e69e-4a16-a659-cb1c3d459121" providerId="ADAL" clId="{CED8FEB2-7971-4A86-8DBD-BA83B83CE157}" dt="2020-08-30T20:27:06.186" v="4221" actId="26606"/>
        <pc:sldMkLst>
          <pc:docMk/>
          <pc:sldMk cId="2080120403" sldId="263"/>
        </pc:sldMkLst>
        <pc:spChg chg="mod">
          <ac:chgData name="Mashal Khan" userId="ff208bdd-e69e-4a16-a659-cb1c3d459121" providerId="ADAL" clId="{CED8FEB2-7971-4A86-8DBD-BA83B83CE157}" dt="2020-08-30T20:27:06.186" v="4221" actId="26606"/>
          <ac:spMkLst>
            <pc:docMk/>
            <pc:sldMk cId="2080120403" sldId="263"/>
            <ac:spMk id="2" creationId="{E7771ED9-8CCE-4F64-9CC8-7B5548F7D362}"/>
          </ac:spMkLst>
        </pc:spChg>
        <pc:spChg chg="del mod">
          <ac:chgData name="Mashal Khan" userId="ff208bdd-e69e-4a16-a659-cb1c3d459121" providerId="ADAL" clId="{CED8FEB2-7971-4A86-8DBD-BA83B83CE157}" dt="2020-08-30T18:16:11.623" v="2183" actId="26606"/>
          <ac:spMkLst>
            <pc:docMk/>
            <pc:sldMk cId="2080120403" sldId="263"/>
            <ac:spMk id="3" creationId="{5ADF5702-3701-4601-91AA-E8748DE4765E}"/>
          </ac:spMkLst>
        </pc:spChg>
        <pc:spChg chg="add del">
          <ac:chgData name="Mashal Khan" userId="ff208bdd-e69e-4a16-a659-cb1c3d459121" providerId="ADAL" clId="{CED8FEB2-7971-4A86-8DBD-BA83B83CE157}" dt="2020-08-30T20:27:06.186" v="4221" actId="26606"/>
          <ac:spMkLst>
            <pc:docMk/>
            <pc:sldMk cId="2080120403" sldId="263"/>
            <ac:spMk id="9" creationId="{E5F17139-31EE-46AC-B04F-DBBD852DD6CB}"/>
          </ac:spMkLst>
        </pc:spChg>
        <pc:spChg chg="add del">
          <ac:chgData name="Mashal Khan" userId="ff208bdd-e69e-4a16-a659-cb1c3d459121" providerId="ADAL" clId="{CED8FEB2-7971-4A86-8DBD-BA83B83CE157}" dt="2020-08-30T20:27:06.186" v="4221" actId="26606"/>
          <ac:spMkLst>
            <pc:docMk/>
            <pc:sldMk cId="2080120403" sldId="263"/>
            <ac:spMk id="19" creationId="{89D16701-DA76-4F72-BB63-E2C3FFBDFE0F}"/>
          </ac:spMkLst>
        </pc:spChg>
        <pc:spChg chg="add del">
          <ac:chgData name="Mashal Khan" userId="ff208bdd-e69e-4a16-a659-cb1c3d459121" providerId="ADAL" clId="{CED8FEB2-7971-4A86-8DBD-BA83B83CE157}" dt="2020-08-30T20:27:06.186" v="4221" actId="26606"/>
          <ac:spMkLst>
            <pc:docMk/>
            <pc:sldMk cId="2080120403" sldId="263"/>
            <ac:spMk id="21" creationId="{1CC28BE1-9DC6-43FE-9582-39F091098D77}"/>
          </ac:spMkLst>
        </pc:spChg>
        <pc:spChg chg="add">
          <ac:chgData name="Mashal Khan" userId="ff208bdd-e69e-4a16-a659-cb1c3d459121" providerId="ADAL" clId="{CED8FEB2-7971-4A86-8DBD-BA83B83CE157}" dt="2020-08-30T20:27:06.186" v="4221" actId="26606"/>
          <ac:spMkLst>
            <pc:docMk/>
            <pc:sldMk cId="2080120403" sldId="263"/>
            <ac:spMk id="41" creationId="{E5F17139-31EE-46AC-B04F-DBBD852DD6CB}"/>
          </ac:spMkLst>
        </pc:spChg>
        <pc:spChg chg="add">
          <ac:chgData name="Mashal Khan" userId="ff208bdd-e69e-4a16-a659-cb1c3d459121" providerId="ADAL" clId="{CED8FEB2-7971-4A86-8DBD-BA83B83CE157}" dt="2020-08-30T20:27:06.186" v="4221" actId="26606"/>
          <ac:spMkLst>
            <pc:docMk/>
            <pc:sldMk cId="2080120403" sldId="263"/>
            <ac:spMk id="47" creationId="{DBBB6517-AFD0-4A58-8B37-F17AB812D2B6}"/>
          </ac:spMkLst>
        </pc:spChg>
        <pc:spChg chg="add">
          <ac:chgData name="Mashal Khan" userId="ff208bdd-e69e-4a16-a659-cb1c3d459121" providerId="ADAL" clId="{CED8FEB2-7971-4A86-8DBD-BA83B83CE157}" dt="2020-08-30T20:27:06.186" v="4221" actId="26606"/>
          <ac:spMkLst>
            <pc:docMk/>
            <pc:sldMk cId="2080120403" sldId="263"/>
            <ac:spMk id="49" creationId="{3E39FCFD-033D-4043-95D9-7FAAAA8E0566}"/>
          </ac:spMkLst>
        </pc:spChg>
        <pc:grpChg chg="add del">
          <ac:chgData name="Mashal Khan" userId="ff208bdd-e69e-4a16-a659-cb1c3d459121" providerId="ADAL" clId="{CED8FEB2-7971-4A86-8DBD-BA83B83CE157}" dt="2020-08-30T20:27:06.186" v="4221" actId="26606"/>
          <ac:grpSpMkLst>
            <pc:docMk/>
            <pc:sldMk cId="2080120403" sldId="263"/>
            <ac:grpSpMk id="11" creationId="{7CF625D3-71A3-4F30-A096-8EF334E959D0}"/>
          </ac:grpSpMkLst>
        </pc:grpChg>
        <pc:grpChg chg="add del">
          <ac:chgData name="Mashal Khan" userId="ff208bdd-e69e-4a16-a659-cb1c3d459121" providerId="ADAL" clId="{CED8FEB2-7971-4A86-8DBD-BA83B83CE157}" dt="2020-08-30T20:27:06.186" v="4221" actId="26606"/>
          <ac:grpSpMkLst>
            <pc:docMk/>
            <pc:sldMk cId="2080120403" sldId="263"/>
            <ac:grpSpMk id="15" creationId="{A8630B61-2CB6-4E0C-90A1-05A307F9CD6E}"/>
          </ac:grpSpMkLst>
        </pc:grpChg>
        <pc:grpChg chg="add del">
          <ac:chgData name="Mashal Khan" userId="ff208bdd-e69e-4a16-a659-cb1c3d459121" providerId="ADAL" clId="{CED8FEB2-7971-4A86-8DBD-BA83B83CE157}" dt="2020-08-30T20:27:06.186" v="4221" actId="26606"/>
          <ac:grpSpMkLst>
            <pc:docMk/>
            <pc:sldMk cId="2080120403" sldId="263"/>
            <ac:grpSpMk id="23" creationId="{AF9AF3F3-CE0C-4125-BDD7-346487FA0B40}"/>
          </ac:grpSpMkLst>
        </pc:grpChg>
        <pc:grpChg chg="add">
          <ac:chgData name="Mashal Khan" userId="ff208bdd-e69e-4a16-a659-cb1c3d459121" providerId="ADAL" clId="{CED8FEB2-7971-4A86-8DBD-BA83B83CE157}" dt="2020-08-30T20:27:06.186" v="4221" actId="26606"/>
          <ac:grpSpMkLst>
            <pc:docMk/>
            <pc:sldMk cId="2080120403" sldId="263"/>
            <ac:grpSpMk id="43" creationId="{53883AA7-7F86-41F8-A1D8-06E9886E7632}"/>
          </ac:grpSpMkLst>
        </pc:grpChg>
        <pc:graphicFrameChg chg="add mod modGraphic">
          <ac:chgData name="Mashal Khan" userId="ff208bdd-e69e-4a16-a659-cb1c3d459121" providerId="ADAL" clId="{CED8FEB2-7971-4A86-8DBD-BA83B83CE157}" dt="2020-08-30T20:27:06.186" v="4221" actId="26606"/>
          <ac:graphicFrameMkLst>
            <pc:docMk/>
            <pc:sldMk cId="2080120403" sldId="263"/>
            <ac:graphicFrameMk id="5" creationId="{4A5762D5-3583-40DD-9560-5E83F4D0B621}"/>
          </ac:graphicFrameMkLst>
        </pc:graphicFrameChg>
      </pc:sldChg>
      <pc:sldChg chg="addSp delSp modSp new mod setBg modNotesTx">
        <pc:chgData name="Mashal Khan" userId="ff208bdd-e69e-4a16-a659-cb1c3d459121" providerId="ADAL" clId="{CED8FEB2-7971-4A86-8DBD-BA83B83CE157}" dt="2020-08-30T20:23:28.908" v="4073" actId="404"/>
        <pc:sldMkLst>
          <pc:docMk/>
          <pc:sldMk cId="1776462846" sldId="264"/>
        </pc:sldMkLst>
        <pc:spChg chg="mod">
          <ac:chgData name="Mashal Khan" userId="ff208bdd-e69e-4a16-a659-cb1c3d459121" providerId="ADAL" clId="{CED8FEB2-7971-4A86-8DBD-BA83B83CE157}" dt="2020-08-30T20:23:28.908" v="4073" actId="404"/>
          <ac:spMkLst>
            <pc:docMk/>
            <pc:sldMk cId="1776462846" sldId="264"/>
            <ac:spMk id="2" creationId="{7D852D15-675F-43D5-9A92-18F011A9952F}"/>
          </ac:spMkLst>
        </pc:spChg>
        <pc:spChg chg="add del mod">
          <ac:chgData name="Mashal Khan" userId="ff208bdd-e69e-4a16-a659-cb1c3d459121" providerId="ADAL" clId="{CED8FEB2-7971-4A86-8DBD-BA83B83CE157}" dt="2020-08-30T18:15:27.138" v="2182" actId="26606"/>
          <ac:spMkLst>
            <pc:docMk/>
            <pc:sldMk cId="1776462846" sldId="264"/>
            <ac:spMk id="3" creationId="{BDE5F550-1DA5-41D5-8B4A-DCA5BBAA73D0}"/>
          </ac:spMkLst>
        </pc:spChg>
        <pc:spChg chg="add del">
          <ac:chgData name="Mashal Khan" userId="ff208bdd-e69e-4a16-a659-cb1c3d459121" providerId="ADAL" clId="{CED8FEB2-7971-4A86-8DBD-BA83B83CE157}" dt="2020-08-30T18:15:27.088" v="2181" actId="26606"/>
          <ac:spMkLst>
            <pc:docMk/>
            <pc:sldMk cId="1776462846" sldId="264"/>
            <ac:spMk id="9" creationId="{E5F17139-31EE-46AC-B04F-DBBD852DD6CB}"/>
          </ac:spMkLst>
        </pc:spChg>
        <pc:spChg chg="add del">
          <ac:chgData name="Mashal Khan" userId="ff208bdd-e69e-4a16-a659-cb1c3d459121" providerId="ADAL" clId="{CED8FEB2-7971-4A86-8DBD-BA83B83CE157}" dt="2020-08-30T18:15:27.088" v="2181" actId="26606"/>
          <ac:spMkLst>
            <pc:docMk/>
            <pc:sldMk cId="1776462846" sldId="264"/>
            <ac:spMk id="11" creationId="{AAD42DD4-86F6-4FD2-869F-32D35E310CF6}"/>
          </ac:spMkLst>
        </pc:spChg>
        <pc:spChg chg="add del">
          <ac:chgData name="Mashal Khan" userId="ff208bdd-e69e-4a16-a659-cb1c3d459121" providerId="ADAL" clId="{CED8FEB2-7971-4A86-8DBD-BA83B83CE157}" dt="2020-08-30T18:15:27.088" v="2181" actId="26606"/>
          <ac:spMkLst>
            <pc:docMk/>
            <pc:sldMk cId="1776462846" sldId="264"/>
            <ac:spMk id="13" creationId="{4C36B8C5-0DEB-41B5-911D-572E2E835E3C}"/>
          </ac:spMkLst>
        </pc:spChg>
        <pc:spChg chg="add del">
          <ac:chgData name="Mashal Khan" userId="ff208bdd-e69e-4a16-a659-cb1c3d459121" providerId="ADAL" clId="{CED8FEB2-7971-4A86-8DBD-BA83B83CE157}" dt="2020-08-30T18:15:27.088" v="2181" actId="26606"/>
          <ac:spMkLst>
            <pc:docMk/>
            <pc:sldMk cId="1776462846" sldId="264"/>
            <ac:spMk id="15" creationId="{5D1FF148-6725-4278-A9A8-A9A6A3F261CC}"/>
          </ac:spMkLst>
        </pc:spChg>
        <pc:spChg chg="add del">
          <ac:chgData name="Mashal Khan" userId="ff208bdd-e69e-4a16-a659-cb1c3d459121" providerId="ADAL" clId="{CED8FEB2-7971-4A86-8DBD-BA83B83CE157}" dt="2020-08-30T18:15:27.088" v="2181" actId="26606"/>
          <ac:spMkLst>
            <pc:docMk/>
            <pc:sldMk cId="1776462846" sldId="264"/>
            <ac:spMk id="17" creationId="{B247507B-4D21-4FF7-B49C-239309CF2A0B}"/>
          </ac:spMkLst>
        </pc:spChg>
        <pc:spChg chg="add del">
          <ac:chgData name="Mashal Khan" userId="ff208bdd-e69e-4a16-a659-cb1c3d459121" providerId="ADAL" clId="{CED8FEB2-7971-4A86-8DBD-BA83B83CE157}" dt="2020-08-30T19:20:08.901" v="2889" actId="26606"/>
          <ac:spMkLst>
            <pc:docMk/>
            <pc:sldMk cId="1776462846" sldId="264"/>
            <ac:spMk id="19" creationId="{89D16701-DA76-4F72-BB63-E2C3FFBDFE0F}"/>
          </ac:spMkLst>
        </pc:spChg>
        <pc:spChg chg="add del">
          <ac:chgData name="Mashal Khan" userId="ff208bdd-e69e-4a16-a659-cb1c3d459121" providerId="ADAL" clId="{CED8FEB2-7971-4A86-8DBD-BA83B83CE157}" dt="2020-08-30T19:20:08.901" v="2889" actId="26606"/>
          <ac:spMkLst>
            <pc:docMk/>
            <pc:sldMk cId="1776462846" sldId="264"/>
            <ac:spMk id="20" creationId="{E5F17139-31EE-46AC-B04F-DBBD852DD6CB}"/>
          </ac:spMkLst>
        </pc:spChg>
        <pc:spChg chg="add del">
          <ac:chgData name="Mashal Khan" userId="ff208bdd-e69e-4a16-a659-cb1c3d459121" providerId="ADAL" clId="{CED8FEB2-7971-4A86-8DBD-BA83B83CE157}" dt="2020-08-30T19:20:08.901" v="2889" actId="26606"/>
          <ac:spMkLst>
            <pc:docMk/>
            <pc:sldMk cId="1776462846" sldId="264"/>
            <ac:spMk id="21" creationId="{1CC28BE1-9DC6-43FE-9582-39F091098D77}"/>
          </ac:spMkLst>
        </pc:spChg>
        <pc:spChg chg="add">
          <ac:chgData name="Mashal Khan" userId="ff208bdd-e69e-4a16-a659-cb1c3d459121" providerId="ADAL" clId="{CED8FEB2-7971-4A86-8DBD-BA83B83CE157}" dt="2020-08-30T19:20:08.901" v="2889" actId="26606"/>
          <ac:spMkLst>
            <pc:docMk/>
            <pc:sldMk cId="1776462846" sldId="264"/>
            <ac:spMk id="45" creationId="{E5F17139-31EE-46AC-B04F-DBBD852DD6CB}"/>
          </ac:spMkLst>
        </pc:spChg>
        <pc:spChg chg="add">
          <ac:chgData name="Mashal Khan" userId="ff208bdd-e69e-4a16-a659-cb1c3d459121" providerId="ADAL" clId="{CED8FEB2-7971-4A86-8DBD-BA83B83CE157}" dt="2020-08-30T19:20:08.901" v="2889" actId="26606"/>
          <ac:spMkLst>
            <pc:docMk/>
            <pc:sldMk cId="1776462846" sldId="264"/>
            <ac:spMk id="62" creationId="{3CCA69EF-E8B5-4598-BEAD-258F15765D44}"/>
          </ac:spMkLst>
        </pc:spChg>
        <pc:spChg chg="add">
          <ac:chgData name="Mashal Khan" userId="ff208bdd-e69e-4a16-a659-cb1c3d459121" providerId="ADAL" clId="{CED8FEB2-7971-4A86-8DBD-BA83B83CE157}" dt="2020-08-30T19:20:08.901" v="2889" actId="26606"/>
          <ac:spMkLst>
            <pc:docMk/>
            <pc:sldMk cId="1776462846" sldId="264"/>
            <ac:spMk id="64" creationId="{685D65ED-8248-4E7D-AF41-C2685CAE7021}"/>
          </ac:spMkLst>
        </pc:spChg>
        <pc:grpChg chg="add del">
          <ac:chgData name="Mashal Khan" userId="ff208bdd-e69e-4a16-a659-cb1c3d459121" providerId="ADAL" clId="{CED8FEB2-7971-4A86-8DBD-BA83B83CE157}" dt="2020-08-30T19:20:08.901" v="2889" actId="26606"/>
          <ac:grpSpMkLst>
            <pc:docMk/>
            <pc:sldMk cId="1776462846" sldId="264"/>
            <ac:grpSpMk id="22" creationId="{7CF625D3-71A3-4F30-A096-8EF334E959D0}"/>
          </ac:grpSpMkLst>
        </pc:grpChg>
        <pc:grpChg chg="add del">
          <ac:chgData name="Mashal Khan" userId="ff208bdd-e69e-4a16-a659-cb1c3d459121" providerId="ADAL" clId="{CED8FEB2-7971-4A86-8DBD-BA83B83CE157}" dt="2020-08-30T19:20:08.901" v="2889" actId="26606"/>
          <ac:grpSpMkLst>
            <pc:docMk/>
            <pc:sldMk cId="1776462846" sldId="264"/>
            <ac:grpSpMk id="23" creationId="{AF9AF3F3-CE0C-4125-BDD7-346487FA0B40}"/>
          </ac:grpSpMkLst>
        </pc:grpChg>
        <pc:grpChg chg="add del">
          <ac:chgData name="Mashal Khan" userId="ff208bdd-e69e-4a16-a659-cb1c3d459121" providerId="ADAL" clId="{CED8FEB2-7971-4A86-8DBD-BA83B83CE157}" dt="2020-08-30T19:20:08.901" v="2889" actId="26606"/>
          <ac:grpSpMkLst>
            <pc:docMk/>
            <pc:sldMk cId="1776462846" sldId="264"/>
            <ac:grpSpMk id="38" creationId="{A8630B61-2CB6-4E0C-90A1-05A307F9CD6E}"/>
          </ac:grpSpMkLst>
        </pc:grpChg>
        <pc:grpChg chg="add">
          <ac:chgData name="Mashal Khan" userId="ff208bdd-e69e-4a16-a659-cb1c3d459121" providerId="ADAL" clId="{CED8FEB2-7971-4A86-8DBD-BA83B83CE157}" dt="2020-08-30T19:20:08.901" v="2889" actId="26606"/>
          <ac:grpSpMkLst>
            <pc:docMk/>
            <pc:sldMk cId="1776462846" sldId="264"/>
            <ac:grpSpMk id="47" creationId="{CB73D287-48F0-41E2-8B0B-DE4C7D175EAE}"/>
          </ac:grpSpMkLst>
        </pc:grpChg>
        <pc:graphicFrameChg chg="add del">
          <ac:chgData name="Mashal Khan" userId="ff208bdd-e69e-4a16-a659-cb1c3d459121" providerId="ADAL" clId="{CED8FEB2-7971-4A86-8DBD-BA83B83CE157}" dt="2020-08-30T18:15:27.088" v="2181" actId="26606"/>
          <ac:graphicFrameMkLst>
            <pc:docMk/>
            <pc:sldMk cId="1776462846" sldId="264"/>
            <ac:graphicFrameMk id="5" creationId="{645A8CCB-C4D2-48B6-A454-0DCBE19F81E1}"/>
          </ac:graphicFrameMkLst>
        </pc:graphicFrameChg>
        <pc:graphicFrameChg chg="add mod modGraphic">
          <ac:chgData name="Mashal Khan" userId="ff208bdd-e69e-4a16-a659-cb1c3d459121" providerId="ADAL" clId="{CED8FEB2-7971-4A86-8DBD-BA83B83CE157}" dt="2020-08-30T19:20:08.901" v="2889" actId="26606"/>
          <ac:graphicFrameMkLst>
            <pc:docMk/>
            <pc:sldMk cId="1776462846" sldId="264"/>
            <ac:graphicFrameMk id="40" creationId="{5143E776-76BB-4ECC-8684-589CEB3EBF11}"/>
          </ac:graphicFrameMkLst>
        </pc:graphicFrameChg>
      </pc:sldChg>
      <pc:sldChg chg="addSp delSp modSp new mod setBg">
        <pc:chgData name="Mashal Khan" userId="ff208bdd-e69e-4a16-a659-cb1c3d459121" providerId="ADAL" clId="{CED8FEB2-7971-4A86-8DBD-BA83B83CE157}" dt="2020-08-30T19:20:26.689" v="2890" actId="20577"/>
        <pc:sldMkLst>
          <pc:docMk/>
          <pc:sldMk cId="3349071755" sldId="265"/>
        </pc:sldMkLst>
        <pc:spChg chg="del">
          <ac:chgData name="Mashal Khan" userId="ff208bdd-e69e-4a16-a659-cb1c3d459121" providerId="ADAL" clId="{CED8FEB2-7971-4A86-8DBD-BA83B83CE157}" dt="2020-08-30T17:44:25.670" v="2119" actId="478"/>
          <ac:spMkLst>
            <pc:docMk/>
            <pc:sldMk cId="3349071755" sldId="265"/>
            <ac:spMk id="2" creationId="{49F1AFD3-4EB9-4B6A-B33C-6F14D259C6FC}"/>
          </ac:spMkLst>
        </pc:spChg>
        <pc:spChg chg="mod ord">
          <ac:chgData name="Mashal Khan" userId="ff208bdd-e69e-4a16-a659-cb1c3d459121" providerId="ADAL" clId="{CED8FEB2-7971-4A86-8DBD-BA83B83CE157}" dt="2020-08-30T19:20:26.689" v="2890" actId="20577"/>
          <ac:spMkLst>
            <pc:docMk/>
            <pc:sldMk cId="3349071755" sldId="265"/>
            <ac:spMk id="3" creationId="{FA7487DC-1FF9-413C-B287-0FFD18613BDE}"/>
          </ac:spMkLst>
        </pc:spChg>
        <pc:spChg chg="add del">
          <ac:chgData name="Mashal Khan" userId="ff208bdd-e69e-4a16-a659-cb1c3d459121" providerId="ADAL" clId="{CED8FEB2-7971-4A86-8DBD-BA83B83CE157}" dt="2020-08-30T17:45:42.482" v="2129" actId="26606"/>
          <ac:spMkLst>
            <pc:docMk/>
            <pc:sldMk cId="3349071755" sldId="265"/>
            <ac:spMk id="10" creationId="{5A0118C5-4F8D-4CF4-BADD-53FEACC6C42A}"/>
          </ac:spMkLst>
        </pc:spChg>
        <pc:spChg chg="add del">
          <ac:chgData name="Mashal Khan" userId="ff208bdd-e69e-4a16-a659-cb1c3d459121" providerId="ADAL" clId="{CED8FEB2-7971-4A86-8DBD-BA83B83CE157}" dt="2020-08-30T17:45:42.482" v="2129" actId="26606"/>
          <ac:spMkLst>
            <pc:docMk/>
            <pc:sldMk cId="3349071755" sldId="265"/>
            <ac:spMk id="12" creationId="{3C1D1FA3-6212-4B97-9B1E-C7F81247C2B9}"/>
          </ac:spMkLst>
        </pc:spChg>
        <pc:spChg chg="add del">
          <ac:chgData name="Mashal Khan" userId="ff208bdd-e69e-4a16-a659-cb1c3d459121" providerId="ADAL" clId="{CED8FEB2-7971-4A86-8DBD-BA83B83CE157}" dt="2020-08-30T17:45:42.482" v="2129" actId="26606"/>
          <ac:spMkLst>
            <pc:docMk/>
            <pc:sldMk cId="3349071755" sldId="265"/>
            <ac:spMk id="14" creationId="{11C51958-04D4-4687-95A2-95DCDCF47464}"/>
          </ac:spMkLst>
        </pc:spChg>
        <pc:spChg chg="add del">
          <ac:chgData name="Mashal Khan" userId="ff208bdd-e69e-4a16-a659-cb1c3d459121" providerId="ADAL" clId="{CED8FEB2-7971-4A86-8DBD-BA83B83CE157}" dt="2020-08-30T17:45:42.482" v="2129" actId="26606"/>
          <ac:spMkLst>
            <pc:docMk/>
            <pc:sldMk cId="3349071755" sldId="265"/>
            <ac:spMk id="16" creationId="{79AFCB35-9C04-4524-A0B1-57FF6865D013}"/>
          </ac:spMkLst>
        </pc:spChg>
        <pc:spChg chg="add del">
          <ac:chgData name="Mashal Khan" userId="ff208bdd-e69e-4a16-a659-cb1c3d459121" providerId="ADAL" clId="{CED8FEB2-7971-4A86-8DBD-BA83B83CE157}" dt="2020-08-30T17:45:42.482" v="2129" actId="26606"/>
          <ac:spMkLst>
            <pc:docMk/>
            <pc:sldMk cId="3349071755" sldId="265"/>
            <ac:spMk id="18" creationId="{D11AD2AD-0BA0-4DD3-8EEA-84686A0E718C}"/>
          </ac:spMkLst>
        </pc:spChg>
        <pc:spChg chg="add del">
          <ac:chgData name="Mashal Khan" userId="ff208bdd-e69e-4a16-a659-cb1c3d459121" providerId="ADAL" clId="{CED8FEB2-7971-4A86-8DBD-BA83B83CE157}" dt="2020-08-30T17:45:45.814" v="2131" actId="26606"/>
          <ac:spMkLst>
            <pc:docMk/>
            <pc:sldMk cId="3349071755" sldId="265"/>
            <ac:spMk id="33"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4" creationId="{5A0118C5-4F8D-4CF4-BADD-53FEACC6C42A}"/>
          </ac:spMkLst>
        </pc:spChg>
        <pc:spChg chg="add del">
          <ac:chgData name="Mashal Khan" userId="ff208bdd-e69e-4a16-a659-cb1c3d459121" providerId="ADAL" clId="{CED8FEB2-7971-4A86-8DBD-BA83B83CE157}" dt="2020-08-30T17:45:49.121" v="2133" actId="26606"/>
          <ac:spMkLst>
            <pc:docMk/>
            <pc:sldMk cId="3349071755" sldId="265"/>
            <ac:spMk id="195" creationId="{EAED1919-54A1-41C9-B30B-A3FF3F58E38B}"/>
          </ac:spMkLst>
        </pc:spChg>
        <pc:spChg chg="add del">
          <ac:chgData name="Mashal Khan" userId="ff208bdd-e69e-4a16-a659-cb1c3d459121" providerId="ADAL" clId="{CED8FEB2-7971-4A86-8DBD-BA83B83CE157}" dt="2020-08-30T17:45:49.121" v="2133" actId="26606"/>
          <ac:spMkLst>
            <pc:docMk/>
            <pc:sldMk cId="3349071755" sldId="265"/>
            <ac:spMk id="198" creationId="{FFFEB18F-F81F-4CED-BE64-EB888A77C3B8}"/>
          </ac:spMkLst>
        </pc:spChg>
        <pc:spChg chg="add del">
          <ac:chgData name="Mashal Khan" userId="ff208bdd-e69e-4a16-a659-cb1c3d459121" providerId="ADAL" clId="{CED8FEB2-7971-4A86-8DBD-BA83B83CE157}" dt="2020-08-30T17:45:56.980" v="2135" actId="26606"/>
          <ac:spMkLst>
            <pc:docMk/>
            <pc:sldMk cId="3349071755" sldId="265"/>
            <ac:spMk id="218" creationId="{5A0118C5-4F8D-4CF4-BADD-53FEACC6C42A}"/>
          </ac:spMkLst>
        </pc:spChg>
        <pc:spChg chg="add del">
          <ac:chgData name="Mashal Khan" userId="ff208bdd-e69e-4a16-a659-cb1c3d459121" providerId="ADAL" clId="{CED8FEB2-7971-4A86-8DBD-BA83B83CE157}" dt="2020-08-30T17:45:56.980" v="2135" actId="26606"/>
          <ac:spMkLst>
            <pc:docMk/>
            <pc:sldMk cId="3349071755" sldId="265"/>
            <ac:spMk id="223" creationId="{7665E5EC-40DD-4076-879B-B07223D5A7C1}"/>
          </ac:spMkLst>
        </pc:spChg>
        <pc:spChg chg="add del">
          <ac:chgData name="Mashal Khan" userId="ff208bdd-e69e-4a16-a659-cb1c3d459121" providerId="ADAL" clId="{CED8FEB2-7971-4A86-8DBD-BA83B83CE157}" dt="2020-08-30T17:45:56.980" v="2135" actId="26606"/>
          <ac:spMkLst>
            <pc:docMk/>
            <pc:sldMk cId="3349071755" sldId="265"/>
            <ac:spMk id="224" creationId="{96F7F90D-227A-418D-9A0A-2E04468C6002}"/>
          </ac:spMkLst>
        </pc:spChg>
        <pc:grpChg chg="add del">
          <ac:chgData name="Mashal Khan" userId="ff208bdd-e69e-4a16-a659-cb1c3d459121" providerId="ADAL" clId="{CED8FEB2-7971-4A86-8DBD-BA83B83CE157}" dt="2020-08-30T17:45:42.482" v="2129" actId="26606"/>
          <ac:grpSpMkLst>
            <pc:docMk/>
            <pc:sldMk cId="3349071755" sldId="265"/>
            <ac:grpSpMk id="20" creationId="{0C156BF8-7FF7-440F-BE2B-417DFFE8BFA5}"/>
          </ac:grpSpMkLst>
        </pc:grpChg>
        <pc:grpChg chg="add del">
          <ac:chgData name="Mashal Khan" userId="ff208bdd-e69e-4a16-a659-cb1c3d459121" providerId="ADAL" clId="{CED8FEB2-7971-4A86-8DBD-BA83B83CE157}" dt="2020-08-30T17:45:49.121" v="2133" actId="26606"/>
          <ac:grpSpMkLst>
            <pc:docMk/>
            <pc:sldMk cId="3349071755" sldId="265"/>
            <ac:grpSpMk id="24" creationId="{5468B3A9-705E-43C3-A742-0619B0D8F2EE}"/>
          </ac:grpSpMkLst>
        </pc:grpChg>
        <pc:grpChg chg="add del">
          <ac:chgData name="Mashal Khan" userId="ff208bdd-e69e-4a16-a659-cb1c3d459121" providerId="ADAL" clId="{CED8FEB2-7971-4A86-8DBD-BA83B83CE157}" dt="2020-08-30T17:45:45.814" v="2131" actId="26606"/>
          <ac:grpSpMkLst>
            <pc:docMk/>
            <pc:sldMk cId="3349071755" sldId="265"/>
            <ac:grpSpMk id="27" creationId="{582A903B-6B78-4F0A-B7C9-3D80499020B8}"/>
          </ac:grpSpMkLst>
        </pc:grpChg>
        <pc:grpChg chg="add del">
          <ac:chgData name="Mashal Khan" userId="ff208bdd-e69e-4a16-a659-cb1c3d459121" providerId="ADAL" clId="{CED8FEB2-7971-4A86-8DBD-BA83B83CE157}" dt="2020-08-30T17:45:45.814" v="2131" actId="26606"/>
          <ac:grpSpMkLst>
            <pc:docMk/>
            <pc:sldMk cId="3349071755" sldId="265"/>
            <ac:grpSpMk id="34" creationId="{B894EFA8-F425-4D19-A94B-445388B31E20}"/>
          </ac:grpSpMkLst>
        </pc:grpChg>
        <pc:grpChg chg="add del">
          <ac:chgData name="Mashal Khan" userId="ff208bdd-e69e-4a16-a659-cb1c3d459121" providerId="ADAL" clId="{CED8FEB2-7971-4A86-8DBD-BA83B83CE157}" dt="2020-08-30T17:45:45.814" v="2131" actId="26606"/>
          <ac:grpSpMkLst>
            <pc:docMk/>
            <pc:sldMk cId="3349071755" sldId="265"/>
            <ac:grpSpMk id="36" creationId="{C28CAB86-AA69-4EF8-A4E2-4E020497D0BB}"/>
          </ac:grpSpMkLst>
        </pc:grpChg>
        <pc:grpChg chg="add del">
          <ac:chgData name="Mashal Khan" userId="ff208bdd-e69e-4a16-a659-cb1c3d459121" providerId="ADAL" clId="{CED8FEB2-7971-4A86-8DBD-BA83B83CE157}" dt="2020-08-30T17:45:45.814" v="2131" actId="26606"/>
          <ac:grpSpMkLst>
            <pc:docMk/>
            <pc:sldMk cId="3349071755" sldId="265"/>
            <ac:grpSpMk id="38" creationId="{617CAA5F-37E3-4DF6-9DD0-68A40D21611B}"/>
          </ac:grpSpMkLst>
        </pc:grpChg>
        <pc:grpChg chg="add del">
          <ac:chgData name="Mashal Khan" userId="ff208bdd-e69e-4a16-a659-cb1c3d459121" providerId="ADAL" clId="{CED8FEB2-7971-4A86-8DBD-BA83B83CE157}" dt="2020-08-30T17:45:56.980" v="2135" actId="26606"/>
          <ac:grpSpMkLst>
            <pc:docMk/>
            <pc:sldMk cId="3349071755" sldId="265"/>
            <ac:grpSpMk id="39" creationId="{AAA73A3E-7B86-4D04-B8D7-C566697E5293}"/>
          </ac:grpSpMkLst>
        </pc:grpChg>
        <pc:grpChg chg="add del">
          <ac:chgData name="Mashal Khan" userId="ff208bdd-e69e-4a16-a659-cb1c3d459121" providerId="ADAL" clId="{CED8FEB2-7971-4A86-8DBD-BA83B83CE157}" dt="2020-08-30T17:45:49.121" v="2133" actId="26606"/>
          <ac:grpSpMkLst>
            <pc:docMk/>
            <pc:sldMk cId="3349071755" sldId="265"/>
            <ac:grpSpMk id="196" creationId="{C4751043-2EE3-4222-9979-8E61D93DA8DC}"/>
          </ac:grpSpMkLst>
        </pc:grpChg>
        <pc:grpChg chg="add del">
          <ac:chgData name="Mashal Khan" userId="ff208bdd-e69e-4a16-a659-cb1c3d459121" providerId="ADAL" clId="{CED8FEB2-7971-4A86-8DBD-BA83B83CE157}" dt="2020-08-30T17:45:49.121" v="2133" actId="26606"/>
          <ac:grpSpMkLst>
            <pc:docMk/>
            <pc:sldMk cId="3349071755" sldId="265"/>
            <ac:grpSpMk id="199" creationId="{00E015F5-1A99-4E40-BC3D-7707802996B5}"/>
          </ac:grpSpMkLst>
        </pc:grpChg>
        <pc:grpChg chg="add del">
          <ac:chgData name="Mashal Khan" userId="ff208bdd-e69e-4a16-a659-cb1c3d459121" providerId="ADAL" clId="{CED8FEB2-7971-4A86-8DBD-BA83B83CE157}" dt="2020-08-30T17:45:56.980" v="2135" actId="26606"/>
          <ac:grpSpMkLst>
            <pc:docMk/>
            <pc:sldMk cId="3349071755" sldId="265"/>
            <ac:grpSpMk id="219" creationId="{A3709225-45BD-4CB5-BED5-6A68EDA55548}"/>
          </ac:grpSpMkLst>
        </pc:grpChg>
        <pc:grpChg chg="add del">
          <ac:chgData name="Mashal Khan" userId="ff208bdd-e69e-4a16-a659-cb1c3d459121" providerId="ADAL" clId="{CED8FEB2-7971-4A86-8DBD-BA83B83CE157}" dt="2020-08-30T17:45:56.980" v="2135" actId="26606"/>
          <ac:grpSpMkLst>
            <pc:docMk/>
            <pc:sldMk cId="3349071755" sldId="265"/>
            <ac:grpSpMk id="221" creationId="{BC9D362F-A0BC-46E8-B739-CC9BEBDA5B71}"/>
          </ac:grpSpMkLst>
        </pc:grpChg>
        <pc:grpChg chg="add del">
          <ac:chgData name="Mashal Khan" userId="ff208bdd-e69e-4a16-a659-cb1c3d459121" providerId="ADAL" clId="{CED8FEB2-7971-4A86-8DBD-BA83B83CE157}" dt="2020-08-30T17:45:56.980" v="2135" actId="26606"/>
          <ac:grpSpMkLst>
            <pc:docMk/>
            <pc:sldMk cId="3349071755" sldId="265"/>
            <ac:grpSpMk id="225" creationId="{E2DB0E87-A743-40DF-A082-9D0767DC4250}"/>
          </ac:grpSpMkLst>
        </pc:grpChg>
        <pc:picChg chg="add del mod">
          <ac:chgData name="Mashal Khan" userId="ff208bdd-e69e-4a16-a659-cb1c3d459121" providerId="ADAL" clId="{CED8FEB2-7971-4A86-8DBD-BA83B83CE157}" dt="2020-08-30T17:44:56.441" v="2124"/>
          <ac:picMkLst>
            <pc:docMk/>
            <pc:sldMk cId="3349071755" sldId="265"/>
            <ac:picMk id="4" creationId="{246B31CC-9A9D-4426-BAFA-BC0641EF35B1}"/>
          </ac:picMkLst>
        </pc:picChg>
        <pc:picChg chg="add mod">
          <ac:chgData name="Mashal Khan" userId="ff208bdd-e69e-4a16-a659-cb1c3d459121" providerId="ADAL" clId="{CED8FEB2-7971-4A86-8DBD-BA83B83CE157}" dt="2020-08-30T17:46:11.226" v="2137" actId="14100"/>
          <ac:picMkLst>
            <pc:docMk/>
            <pc:sldMk cId="3349071755" sldId="265"/>
            <ac:picMk id="5" creationId="{90C0D36F-BCE0-4DC2-A85E-390937FDE10F}"/>
          </ac:picMkLst>
        </pc:picChg>
      </pc:sldChg>
      <pc:sldChg chg="addSp delSp modSp new mod setBg modNotesTx">
        <pc:chgData name="Mashal Khan" userId="ff208bdd-e69e-4a16-a659-cb1c3d459121" providerId="ADAL" clId="{CED8FEB2-7971-4A86-8DBD-BA83B83CE157}" dt="2020-08-30T19:22:04.993" v="2950" actId="20577"/>
        <pc:sldMkLst>
          <pc:docMk/>
          <pc:sldMk cId="536089091" sldId="266"/>
        </pc:sldMkLst>
        <pc:spChg chg="mod">
          <ac:chgData name="Mashal Khan" userId="ff208bdd-e69e-4a16-a659-cb1c3d459121" providerId="ADAL" clId="{CED8FEB2-7971-4A86-8DBD-BA83B83CE157}" dt="2020-08-30T18:17:03.945" v="2185" actId="14100"/>
          <ac:spMkLst>
            <pc:docMk/>
            <pc:sldMk cId="536089091" sldId="266"/>
            <ac:spMk id="2" creationId="{90153E55-F574-41F0-81E8-B034A70436B0}"/>
          </ac:spMkLst>
        </pc:spChg>
        <pc:spChg chg="add del mod">
          <ac:chgData name="Mashal Khan" userId="ff208bdd-e69e-4a16-a659-cb1c3d459121" providerId="ADAL" clId="{CED8FEB2-7971-4A86-8DBD-BA83B83CE157}" dt="2020-08-30T18:12:45.377" v="2161" actId="26606"/>
          <ac:spMkLst>
            <pc:docMk/>
            <pc:sldMk cId="536089091" sldId="266"/>
            <ac:spMk id="3" creationId="{C526D35D-AE02-4A43-A56B-B2086C56ECCA}"/>
          </ac:spMkLst>
        </pc:spChg>
        <pc:spChg chg="add del">
          <ac:chgData name="Mashal Khan" userId="ff208bdd-e69e-4a16-a659-cb1c3d459121" providerId="ADAL" clId="{CED8FEB2-7971-4A86-8DBD-BA83B83CE157}" dt="2020-08-30T18:12:45.335" v="2160" actId="26606"/>
          <ac:spMkLst>
            <pc:docMk/>
            <pc:sldMk cId="536089091" sldId="266"/>
            <ac:spMk id="9" creationId="{E5F17139-31EE-46AC-B04F-DBBD852DD6CB}"/>
          </ac:spMkLst>
        </pc:spChg>
        <pc:spChg chg="add del">
          <ac:chgData name="Mashal Khan" userId="ff208bdd-e69e-4a16-a659-cb1c3d459121" providerId="ADAL" clId="{CED8FEB2-7971-4A86-8DBD-BA83B83CE157}" dt="2020-08-30T18:12:45.335" v="2160" actId="26606"/>
          <ac:spMkLst>
            <pc:docMk/>
            <pc:sldMk cId="536089091" sldId="266"/>
            <ac:spMk id="11" creationId="{AAD42DD4-86F6-4FD2-869F-32D35E310CF6}"/>
          </ac:spMkLst>
        </pc:spChg>
        <pc:spChg chg="add del">
          <ac:chgData name="Mashal Khan" userId="ff208bdd-e69e-4a16-a659-cb1c3d459121" providerId="ADAL" clId="{CED8FEB2-7971-4A86-8DBD-BA83B83CE157}" dt="2020-08-30T18:12:45.335" v="2160" actId="26606"/>
          <ac:spMkLst>
            <pc:docMk/>
            <pc:sldMk cId="536089091" sldId="266"/>
            <ac:spMk id="13" creationId="{4C36B8C5-0DEB-41B5-911D-572E2E835E3C}"/>
          </ac:spMkLst>
        </pc:spChg>
        <pc:spChg chg="add del">
          <ac:chgData name="Mashal Khan" userId="ff208bdd-e69e-4a16-a659-cb1c3d459121" providerId="ADAL" clId="{CED8FEB2-7971-4A86-8DBD-BA83B83CE157}" dt="2020-08-30T18:12:45.335" v="2160" actId="26606"/>
          <ac:spMkLst>
            <pc:docMk/>
            <pc:sldMk cId="536089091" sldId="266"/>
            <ac:spMk id="15" creationId="{5D1FF148-6725-4278-A9A8-A9A6A3F261CC}"/>
          </ac:spMkLst>
        </pc:spChg>
        <pc:spChg chg="add del">
          <ac:chgData name="Mashal Khan" userId="ff208bdd-e69e-4a16-a659-cb1c3d459121" providerId="ADAL" clId="{CED8FEB2-7971-4A86-8DBD-BA83B83CE157}" dt="2020-08-30T18:12:45.335" v="2160" actId="26606"/>
          <ac:spMkLst>
            <pc:docMk/>
            <pc:sldMk cId="536089091" sldId="266"/>
            <ac:spMk id="17" creationId="{B247507B-4D21-4FF7-B49C-239309CF2A0B}"/>
          </ac:spMkLst>
        </pc:spChg>
        <pc:spChg chg="add">
          <ac:chgData name="Mashal Khan" userId="ff208bdd-e69e-4a16-a659-cb1c3d459121" providerId="ADAL" clId="{CED8FEB2-7971-4A86-8DBD-BA83B83CE157}" dt="2020-08-30T18:12:45.377" v="2161" actId="26606"/>
          <ac:spMkLst>
            <pc:docMk/>
            <pc:sldMk cId="536089091" sldId="266"/>
            <ac:spMk id="19" creationId="{E5F17139-31EE-46AC-B04F-DBBD852DD6CB}"/>
          </ac:spMkLst>
        </pc:spChg>
        <pc:spChg chg="add">
          <ac:chgData name="Mashal Khan" userId="ff208bdd-e69e-4a16-a659-cb1c3d459121" providerId="ADAL" clId="{CED8FEB2-7971-4A86-8DBD-BA83B83CE157}" dt="2020-08-30T18:12:45.377" v="2161" actId="26606"/>
          <ac:spMkLst>
            <pc:docMk/>
            <pc:sldMk cId="536089091" sldId="266"/>
            <ac:spMk id="22" creationId="{DBBB6517-AFD0-4A58-8B37-F17AB812D2B6}"/>
          </ac:spMkLst>
        </pc:spChg>
        <pc:spChg chg="add">
          <ac:chgData name="Mashal Khan" userId="ff208bdd-e69e-4a16-a659-cb1c3d459121" providerId="ADAL" clId="{CED8FEB2-7971-4A86-8DBD-BA83B83CE157}" dt="2020-08-30T18:12:45.377" v="2161" actId="26606"/>
          <ac:spMkLst>
            <pc:docMk/>
            <pc:sldMk cId="536089091" sldId="266"/>
            <ac:spMk id="23" creationId="{3E39FCFD-033D-4043-95D9-7FAAAA8E0566}"/>
          </ac:spMkLst>
        </pc:spChg>
        <pc:grpChg chg="add">
          <ac:chgData name="Mashal Khan" userId="ff208bdd-e69e-4a16-a659-cb1c3d459121" providerId="ADAL" clId="{CED8FEB2-7971-4A86-8DBD-BA83B83CE157}" dt="2020-08-30T18:12:45.377" v="2161" actId="26606"/>
          <ac:grpSpMkLst>
            <pc:docMk/>
            <pc:sldMk cId="536089091" sldId="266"/>
            <ac:grpSpMk id="20" creationId="{53883AA7-7F86-41F8-A1D8-06E9886E7632}"/>
          </ac:grpSpMkLst>
        </pc:grpChg>
        <pc:graphicFrameChg chg="add del">
          <ac:chgData name="Mashal Khan" userId="ff208bdd-e69e-4a16-a659-cb1c3d459121" providerId="ADAL" clId="{CED8FEB2-7971-4A86-8DBD-BA83B83CE157}" dt="2020-08-30T18:12:45.335" v="2160" actId="26606"/>
          <ac:graphicFrameMkLst>
            <pc:docMk/>
            <pc:sldMk cId="536089091" sldId="266"/>
            <ac:graphicFrameMk id="5" creationId="{694AB6E7-9D80-4D70-A686-44301080F853}"/>
          </ac:graphicFrameMkLst>
        </pc:graphicFrameChg>
        <pc:graphicFrameChg chg="add mod">
          <ac:chgData name="Mashal Khan" userId="ff208bdd-e69e-4a16-a659-cb1c3d459121" providerId="ADAL" clId="{CED8FEB2-7971-4A86-8DBD-BA83B83CE157}" dt="2020-08-30T18:17:19.217" v="2190" actId="403"/>
          <ac:graphicFrameMkLst>
            <pc:docMk/>
            <pc:sldMk cId="536089091" sldId="266"/>
            <ac:graphicFrameMk id="24" creationId="{5E4E3AF2-A107-4015-A92F-F1C55E407766}"/>
          </ac:graphicFrameMkLst>
        </pc:graphicFrameChg>
      </pc:sldChg>
      <pc:sldChg chg="addSp delSp modSp new mod setBg">
        <pc:chgData name="Mashal Khan" userId="ff208bdd-e69e-4a16-a659-cb1c3d459121" providerId="ADAL" clId="{CED8FEB2-7971-4A86-8DBD-BA83B83CE157}" dt="2020-08-30T19:23:59.114" v="2968" actId="20577"/>
        <pc:sldMkLst>
          <pc:docMk/>
          <pc:sldMk cId="499062296" sldId="267"/>
        </pc:sldMkLst>
        <pc:spChg chg="del">
          <ac:chgData name="Mashal Khan" userId="ff208bdd-e69e-4a16-a659-cb1c3d459121" providerId="ADAL" clId="{CED8FEB2-7971-4A86-8DBD-BA83B83CE157}" dt="2020-08-30T18:14:37.621" v="2163" actId="478"/>
          <ac:spMkLst>
            <pc:docMk/>
            <pc:sldMk cId="499062296" sldId="267"/>
            <ac:spMk id="2" creationId="{956BCE69-D54B-4F7F-A9C8-51182E06F6D1}"/>
          </ac:spMkLst>
        </pc:spChg>
        <pc:spChg chg="add del mod">
          <ac:chgData name="Mashal Khan" userId="ff208bdd-e69e-4a16-a659-cb1c3d459121" providerId="ADAL" clId="{CED8FEB2-7971-4A86-8DBD-BA83B83CE157}" dt="2020-08-30T19:23:59.114" v="2968" actId="20577"/>
          <ac:spMkLst>
            <pc:docMk/>
            <pc:sldMk cId="499062296" sldId="267"/>
            <ac:spMk id="3" creationId="{F312006C-C312-4094-81D4-6DDC58D5DA72}"/>
          </ac:spMkLst>
        </pc:spChg>
        <pc:spChg chg="add del">
          <ac:chgData name="Mashal Khan" userId="ff208bdd-e69e-4a16-a659-cb1c3d459121" providerId="ADAL" clId="{CED8FEB2-7971-4A86-8DBD-BA83B83CE157}" dt="2020-08-30T18:19:46.981" v="2205" actId="26606"/>
          <ac:spMkLst>
            <pc:docMk/>
            <pc:sldMk cId="499062296" sldId="267"/>
            <ac:spMk id="6"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9" creationId="{E5F17139-31EE-46AC-B04F-DBBD852DD6CB}"/>
          </ac:spMkLst>
        </pc:spChg>
        <pc:spChg chg="add del">
          <ac:chgData name="Mashal Khan" userId="ff208bdd-e69e-4a16-a659-cb1c3d459121" providerId="ADAL" clId="{CED8FEB2-7971-4A86-8DBD-BA83B83CE157}" dt="2020-08-30T18:17:50.954" v="2192" actId="26606"/>
          <ac:spMkLst>
            <pc:docMk/>
            <pc:sldMk cId="499062296" sldId="267"/>
            <ac:spMk id="15" creationId="{DBBB6517-AFD0-4A58-8B37-F17AB812D2B6}"/>
          </ac:spMkLst>
        </pc:spChg>
        <pc:spChg chg="add del">
          <ac:chgData name="Mashal Khan" userId="ff208bdd-e69e-4a16-a659-cb1c3d459121" providerId="ADAL" clId="{CED8FEB2-7971-4A86-8DBD-BA83B83CE157}" dt="2020-08-30T18:17:50.954" v="2192" actId="26606"/>
          <ac:spMkLst>
            <pc:docMk/>
            <pc:sldMk cId="499062296" sldId="267"/>
            <ac:spMk id="17" creationId="{3E39FCFD-033D-4043-95D9-7FAAAA8E0566}"/>
          </ac:spMkLst>
        </pc:spChg>
        <pc:spChg chg="add del">
          <ac:chgData name="Mashal Khan" userId="ff208bdd-e69e-4a16-a659-cb1c3d459121" providerId="ADAL" clId="{CED8FEB2-7971-4A86-8DBD-BA83B83CE157}" dt="2020-08-30T18:19:46.981" v="2205" actId="26606"/>
          <ac:spMkLst>
            <pc:docMk/>
            <pc:sldMk cId="499062296" sldId="267"/>
            <ac:spMk id="19" creationId="{89D16701-DA76-4F72-BB63-E2C3FFBDFE0F}"/>
          </ac:spMkLst>
        </pc:spChg>
        <pc:spChg chg="add del">
          <ac:chgData name="Mashal Khan" userId="ff208bdd-e69e-4a16-a659-cb1c3d459121" providerId="ADAL" clId="{CED8FEB2-7971-4A86-8DBD-BA83B83CE157}" dt="2020-08-30T18:19:46.981" v="2205" actId="26606"/>
          <ac:spMkLst>
            <pc:docMk/>
            <pc:sldMk cId="499062296" sldId="267"/>
            <ac:spMk id="21" creationId="{1CC28BE1-9DC6-43FE-9582-39F091098D77}"/>
          </ac:spMkLst>
        </pc:spChg>
        <pc:grpChg chg="add del">
          <ac:chgData name="Mashal Khan" userId="ff208bdd-e69e-4a16-a659-cb1c3d459121" providerId="ADAL" clId="{CED8FEB2-7971-4A86-8DBD-BA83B83CE157}" dt="2020-08-30T18:19:46.981" v="2205" actId="26606"/>
          <ac:grpSpMkLst>
            <pc:docMk/>
            <pc:sldMk cId="499062296" sldId="267"/>
            <ac:grpSpMk id="7" creationId="{7CF625D3-71A3-4F30-A096-8EF334E959D0}"/>
          </ac:grpSpMkLst>
        </pc:grpChg>
        <pc:grpChg chg="add del">
          <ac:chgData name="Mashal Khan" userId="ff208bdd-e69e-4a16-a659-cb1c3d459121" providerId="ADAL" clId="{CED8FEB2-7971-4A86-8DBD-BA83B83CE157}" dt="2020-08-30T18:19:46.981" v="2205" actId="26606"/>
          <ac:grpSpMkLst>
            <pc:docMk/>
            <pc:sldMk cId="499062296" sldId="267"/>
            <ac:grpSpMk id="8" creationId="{A8630B61-2CB6-4E0C-90A1-05A307F9CD6E}"/>
          </ac:grpSpMkLst>
        </pc:grpChg>
        <pc:grpChg chg="add del">
          <ac:chgData name="Mashal Khan" userId="ff208bdd-e69e-4a16-a659-cb1c3d459121" providerId="ADAL" clId="{CED8FEB2-7971-4A86-8DBD-BA83B83CE157}" dt="2020-08-30T18:17:50.954" v="2192" actId="26606"/>
          <ac:grpSpMkLst>
            <pc:docMk/>
            <pc:sldMk cId="499062296" sldId="267"/>
            <ac:grpSpMk id="11" creationId="{53883AA7-7F86-41F8-A1D8-06E9886E7632}"/>
          </ac:grpSpMkLst>
        </pc:grpChg>
        <pc:grpChg chg="add del">
          <ac:chgData name="Mashal Khan" userId="ff208bdd-e69e-4a16-a659-cb1c3d459121" providerId="ADAL" clId="{CED8FEB2-7971-4A86-8DBD-BA83B83CE157}" dt="2020-08-30T18:19:46.981" v="2205" actId="26606"/>
          <ac:grpSpMkLst>
            <pc:docMk/>
            <pc:sldMk cId="499062296" sldId="267"/>
            <ac:grpSpMk id="23" creationId="{AF9AF3F3-CE0C-4125-BDD7-346487FA0B40}"/>
          </ac:grpSpMkLst>
        </pc:grpChg>
        <pc:graphicFrameChg chg="add del">
          <ac:chgData name="Mashal Khan" userId="ff208bdd-e69e-4a16-a659-cb1c3d459121" providerId="ADAL" clId="{CED8FEB2-7971-4A86-8DBD-BA83B83CE157}" dt="2020-08-30T18:17:50.954" v="2192" actId="26606"/>
          <ac:graphicFrameMkLst>
            <pc:docMk/>
            <pc:sldMk cId="499062296" sldId="267"/>
            <ac:graphicFrameMk id="5" creationId="{1C4D80EC-705D-4241-B736-528890C3C624}"/>
          </ac:graphicFrameMkLst>
        </pc:graphicFrameChg>
        <pc:graphicFrameChg chg="add del mod">
          <ac:chgData name="Mashal Khan" userId="ff208bdd-e69e-4a16-a659-cb1c3d459121" providerId="ADAL" clId="{CED8FEB2-7971-4A86-8DBD-BA83B83CE157}" dt="2020-08-30T18:19:46.981" v="2205" actId="26606"/>
          <ac:graphicFrameMkLst>
            <pc:docMk/>
            <pc:sldMk cId="499062296" sldId="267"/>
            <ac:graphicFrameMk id="14" creationId="{B26F6C0F-A9FD-4B42-BE85-C4D45C3F1719}"/>
          </ac:graphicFrameMkLst>
        </pc:graphicFrameChg>
      </pc:sldChg>
      <pc:sldChg chg="addSp delSp modSp new mod setBg modNotesTx">
        <pc:chgData name="Mashal Khan" userId="ff208bdd-e69e-4a16-a659-cb1c3d459121" providerId="ADAL" clId="{CED8FEB2-7971-4A86-8DBD-BA83B83CE157}" dt="2020-08-30T19:24:56.037" v="3053" actId="20577"/>
        <pc:sldMkLst>
          <pc:docMk/>
          <pc:sldMk cId="3055926477" sldId="268"/>
        </pc:sldMkLst>
        <pc:spChg chg="mod">
          <ac:chgData name="Mashal Khan" userId="ff208bdd-e69e-4a16-a659-cb1c3d459121" providerId="ADAL" clId="{CED8FEB2-7971-4A86-8DBD-BA83B83CE157}" dt="2020-08-30T18:25:43.787" v="2243" actId="26606"/>
          <ac:spMkLst>
            <pc:docMk/>
            <pc:sldMk cId="3055926477" sldId="268"/>
            <ac:spMk id="2" creationId="{3447BBDB-2FF9-4676-8CC7-00B04D6383B4}"/>
          </ac:spMkLst>
        </pc:spChg>
        <pc:spChg chg="add del mod">
          <ac:chgData name="Mashal Khan" userId="ff208bdd-e69e-4a16-a659-cb1c3d459121" providerId="ADAL" clId="{CED8FEB2-7971-4A86-8DBD-BA83B83CE157}" dt="2020-08-30T18:25:43.787" v="2243" actId="26606"/>
          <ac:spMkLst>
            <pc:docMk/>
            <pc:sldMk cId="3055926477" sldId="268"/>
            <ac:spMk id="3" creationId="{0673D872-5D77-41ED-A50D-5AC1DA6335D4}"/>
          </ac:spMkLst>
        </pc:spChg>
        <pc:spChg chg="add del">
          <ac:chgData name="Mashal Khan" userId="ff208bdd-e69e-4a16-a659-cb1c3d459121" providerId="ADAL" clId="{CED8FEB2-7971-4A86-8DBD-BA83B83CE157}" dt="2020-08-30T18:25:32.293" v="2241" actId="26606"/>
          <ac:spMkLst>
            <pc:docMk/>
            <pc:sldMk cId="3055926477" sldId="268"/>
            <ac:spMk id="6"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9" creationId="{E5F17139-31EE-46AC-B04F-DBBD852DD6CB}"/>
          </ac:spMkLst>
        </pc:spChg>
        <pc:spChg chg="add del">
          <ac:chgData name="Mashal Khan" userId="ff208bdd-e69e-4a16-a659-cb1c3d459121" providerId="ADAL" clId="{CED8FEB2-7971-4A86-8DBD-BA83B83CE157}" dt="2020-08-30T18:24:03.971" v="2236" actId="26606"/>
          <ac:spMkLst>
            <pc:docMk/>
            <pc:sldMk cId="3055926477" sldId="268"/>
            <ac:spMk id="11" creationId="{AAD42DD4-86F6-4FD2-869F-32D35E310CF6}"/>
          </ac:spMkLst>
        </pc:spChg>
        <pc:spChg chg="add del">
          <ac:chgData name="Mashal Khan" userId="ff208bdd-e69e-4a16-a659-cb1c3d459121" providerId="ADAL" clId="{CED8FEB2-7971-4A86-8DBD-BA83B83CE157}" dt="2020-08-30T18:24:03.971" v="2236" actId="26606"/>
          <ac:spMkLst>
            <pc:docMk/>
            <pc:sldMk cId="3055926477" sldId="268"/>
            <ac:spMk id="13" creationId="{4C36B8C5-0DEB-41B5-911D-572E2E835E3C}"/>
          </ac:spMkLst>
        </pc:spChg>
        <pc:spChg chg="add del">
          <ac:chgData name="Mashal Khan" userId="ff208bdd-e69e-4a16-a659-cb1c3d459121" providerId="ADAL" clId="{CED8FEB2-7971-4A86-8DBD-BA83B83CE157}" dt="2020-08-30T18:24:03.971" v="2236" actId="26606"/>
          <ac:spMkLst>
            <pc:docMk/>
            <pc:sldMk cId="3055926477" sldId="268"/>
            <ac:spMk id="15" creationId="{5D1FF148-6725-4278-A9A8-A9A6A3F261CC}"/>
          </ac:spMkLst>
        </pc:spChg>
        <pc:spChg chg="add del">
          <ac:chgData name="Mashal Khan" userId="ff208bdd-e69e-4a16-a659-cb1c3d459121" providerId="ADAL" clId="{CED8FEB2-7971-4A86-8DBD-BA83B83CE157}" dt="2020-08-30T18:24:03.971" v="2236" actId="26606"/>
          <ac:spMkLst>
            <pc:docMk/>
            <pc:sldMk cId="3055926477" sldId="268"/>
            <ac:spMk id="17" creationId="{B247507B-4D21-4FF7-B49C-239309CF2A0B}"/>
          </ac:spMkLst>
        </pc:spChg>
        <pc:spChg chg="add del">
          <ac:chgData name="Mashal Khan" userId="ff208bdd-e69e-4a16-a659-cb1c3d459121" providerId="ADAL" clId="{CED8FEB2-7971-4A86-8DBD-BA83B83CE157}" dt="2020-08-30T18:25:32.293" v="2241" actId="26606"/>
          <ac:spMkLst>
            <pc:docMk/>
            <pc:sldMk cId="3055926477" sldId="268"/>
            <ac:spMk id="19" creationId="{89D16701-DA76-4F72-BB63-E2C3FFBDFE0F}"/>
          </ac:spMkLst>
        </pc:spChg>
        <pc:spChg chg="add">
          <ac:chgData name="Mashal Khan" userId="ff208bdd-e69e-4a16-a659-cb1c3d459121" providerId="ADAL" clId="{CED8FEB2-7971-4A86-8DBD-BA83B83CE157}" dt="2020-08-30T18:25:43.787" v="2243" actId="26606"/>
          <ac:spMkLst>
            <pc:docMk/>
            <pc:sldMk cId="3055926477" sldId="268"/>
            <ac:spMk id="20" creationId="{55C61911-45B2-48BF-AC7A-1EB579B42CBB}"/>
          </ac:spMkLst>
        </pc:spChg>
        <pc:spChg chg="add del">
          <ac:chgData name="Mashal Khan" userId="ff208bdd-e69e-4a16-a659-cb1c3d459121" providerId="ADAL" clId="{CED8FEB2-7971-4A86-8DBD-BA83B83CE157}" dt="2020-08-30T18:25:32.293" v="2241" actId="26606"/>
          <ac:spMkLst>
            <pc:docMk/>
            <pc:sldMk cId="3055926477" sldId="268"/>
            <ac:spMk id="21" creationId="{1CC28BE1-9DC6-43FE-9582-39F091098D77}"/>
          </ac:spMkLst>
        </pc:spChg>
        <pc:spChg chg="add">
          <ac:chgData name="Mashal Khan" userId="ff208bdd-e69e-4a16-a659-cb1c3d459121" providerId="ADAL" clId="{CED8FEB2-7971-4A86-8DBD-BA83B83CE157}" dt="2020-08-30T18:25:43.787" v="2243" actId="26606"/>
          <ac:spMkLst>
            <pc:docMk/>
            <pc:sldMk cId="3055926477" sldId="268"/>
            <ac:spMk id="22" creationId="{2DE4D4CE-6DAE-4A05-BE5B-6BCE3F4EC79B}"/>
          </ac:spMkLst>
        </pc:spChg>
        <pc:spChg chg="add">
          <ac:chgData name="Mashal Khan" userId="ff208bdd-e69e-4a16-a659-cb1c3d459121" providerId="ADAL" clId="{CED8FEB2-7971-4A86-8DBD-BA83B83CE157}" dt="2020-08-30T18:25:43.787" v="2243" actId="26606"/>
          <ac:spMkLst>
            <pc:docMk/>
            <pc:sldMk cId="3055926477" sldId="268"/>
            <ac:spMk id="37" creationId="{5A0118C5-4F8D-4CF4-BADD-53FEACC6C42A}"/>
          </ac:spMkLst>
        </pc:spChg>
        <pc:spChg chg="add">
          <ac:chgData name="Mashal Khan" userId="ff208bdd-e69e-4a16-a659-cb1c3d459121" providerId="ADAL" clId="{CED8FEB2-7971-4A86-8DBD-BA83B83CE157}" dt="2020-08-30T18:25:43.787" v="2243" actId="26606"/>
          <ac:spMkLst>
            <pc:docMk/>
            <pc:sldMk cId="3055926477" sldId="268"/>
            <ac:spMk id="41" creationId="{E0E9B1DB-5C91-41C9-8C0D-C2CD3D570C43}"/>
          </ac:spMkLst>
        </pc:spChg>
        <pc:spChg chg="add">
          <ac:chgData name="Mashal Khan" userId="ff208bdd-e69e-4a16-a659-cb1c3d459121" providerId="ADAL" clId="{CED8FEB2-7971-4A86-8DBD-BA83B83CE157}" dt="2020-08-30T18:25:43.787" v="2243" actId="26606"/>
          <ac:spMkLst>
            <pc:docMk/>
            <pc:sldMk cId="3055926477" sldId="268"/>
            <ac:spMk id="42" creationId="{402224B8-FCE1-4A12-84A7-B674B2B9EF83}"/>
          </ac:spMkLst>
        </pc:spChg>
        <pc:spChg chg="add">
          <ac:chgData name="Mashal Khan" userId="ff208bdd-e69e-4a16-a659-cb1c3d459121" providerId="ADAL" clId="{CED8FEB2-7971-4A86-8DBD-BA83B83CE157}" dt="2020-08-30T18:25:43.787" v="2243" actId="26606"/>
          <ac:spMkLst>
            <pc:docMk/>
            <pc:sldMk cId="3055926477" sldId="268"/>
            <ac:spMk id="43" creationId="{41E366A2-885B-4E10-A479-4A650E4C6EBB}"/>
          </ac:spMkLst>
        </pc:spChg>
        <pc:spChg chg="add">
          <ac:chgData name="Mashal Khan" userId="ff208bdd-e69e-4a16-a659-cb1c3d459121" providerId="ADAL" clId="{CED8FEB2-7971-4A86-8DBD-BA83B83CE157}" dt="2020-08-30T18:25:43.787" v="2243" actId="26606"/>
          <ac:spMkLst>
            <pc:docMk/>
            <pc:sldMk cId="3055926477" sldId="268"/>
            <ac:spMk id="44" creationId="{10C23D31-5B0A-4956-A59F-A24F57D2A959}"/>
          </ac:spMkLst>
        </pc:spChg>
        <pc:spChg chg="add">
          <ac:chgData name="Mashal Khan" userId="ff208bdd-e69e-4a16-a659-cb1c3d459121" providerId="ADAL" clId="{CED8FEB2-7971-4A86-8DBD-BA83B83CE157}" dt="2020-08-30T18:25:43.787" v="2243" actId="26606"/>
          <ac:spMkLst>
            <pc:docMk/>
            <pc:sldMk cId="3055926477" sldId="268"/>
            <ac:spMk id="45" creationId="{F4C6FC6E-4AAF-4628-B7E5-85DF9D323B6F}"/>
          </ac:spMkLst>
        </pc:spChg>
        <pc:grpChg chg="add del">
          <ac:chgData name="Mashal Khan" userId="ff208bdd-e69e-4a16-a659-cb1c3d459121" providerId="ADAL" clId="{CED8FEB2-7971-4A86-8DBD-BA83B83CE157}" dt="2020-08-30T18:25:32.293" v="2241" actId="26606"/>
          <ac:grpSpMkLst>
            <pc:docMk/>
            <pc:sldMk cId="3055926477" sldId="268"/>
            <ac:grpSpMk id="7" creationId="{7CF625D3-71A3-4F30-A096-8EF334E959D0}"/>
          </ac:grpSpMkLst>
        </pc:grpChg>
        <pc:grpChg chg="add del">
          <ac:chgData name="Mashal Khan" userId="ff208bdd-e69e-4a16-a659-cb1c3d459121" providerId="ADAL" clId="{CED8FEB2-7971-4A86-8DBD-BA83B83CE157}" dt="2020-08-30T18:25:32.293" v="2241" actId="26606"/>
          <ac:grpSpMkLst>
            <pc:docMk/>
            <pc:sldMk cId="3055926477" sldId="268"/>
            <ac:grpSpMk id="10" creationId="{A8630B61-2CB6-4E0C-90A1-05A307F9CD6E}"/>
          </ac:grpSpMkLst>
        </pc:grpChg>
        <pc:grpChg chg="add del">
          <ac:chgData name="Mashal Khan" userId="ff208bdd-e69e-4a16-a659-cb1c3d459121" providerId="ADAL" clId="{CED8FEB2-7971-4A86-8DBD-BA83B83CE157}" dt="2020-08-30T18:25:32.293" v="2241" actId="26606"/>
          <ac:grpSpMkLst>
            <pc:docMk/>
            <pc:sldMk cId="3055926477" sldId="268"/>
            <ac:grpSpMk id="23" creationId="{AF9AF3F3-CE0C-4125-BDD7-346487FA0B40}"/>
          </ac:grpSpMkLst>
        </pc:grpChg>
        <pc:grpChg chg="add">
          <ac:chgData name="Mashal Khan" userId="ff208bdd-e69e-4a16-a659-cb1c3d459121" providerId="ADAL" clId="{CED8FEB2-7971-4A86-8DBD-BA83B83CE157}" dt="2020-08-30T18:25:43.787" v="2243" actId="26606"/>
          <ac:grpSpMkLst>
            <pc:docMk/>
            <pc:sldMk cId="3055926477" sldId="268"/>
            <ac:grpSpMk id="38" creationId="{B8CB1D39-68D4-4372-BF3B-2A33A7495E2B}"/>
          </ac:grpSpMkLst>
        </pc:grpChg>
        <pc:grpChg chg="add">
          <ac:chgData name="Mashal Khan" userId="ff208bdd-e69e-4a16-a659-cb1c3d459121" providerId="ADAL" clId="{CED8FEB2-7971-4A86-8DBD-BA83B83CE157}" dt="2020-08-30T18:25:43.787" v="2243" actId="26606"/>
          <ac:grpSpMkLst>
            <pc:docMk/>
            <pc:sldMk cId="3055926477" sldId="268"/>
            <ac:grpSpMk id="46" creationId="{582A903B-6B78-4F0A-B7C9-3D80499020B8}"/>
          </ac:grpSpMkLst>
        </pc:grpChg>
        <pc:graphicFrameChg chg="add del">
          <ac:chgData name="Mashal Khan" userId="ff208bdd-e69e-4a16-a659-cb1c3d459121" providerId="ADAL" clId="{CED8FEB2-7971-4A86-8DBD-BA83B83CE157}" dt="2020-08-30T18:24:03.971" v="2236" actId="26606"/>
          <ac:graphicFrameMkLst>
            <pc:docMk/>
            <pc:sldMk cId="3055926477" sldId="268"/>
            <ac:graphicFrameMk id="5" creationId="{F8A34289-637F-47FA-9E5B-234562C73865}"/>
          </ac:graphicFrameMkLst>
        </pc:graphicFrameChg>
        <pc:graphicFrameChg chg="add del">
          <ac:chgData name="Mashal Khan" userId="ff208bdd-e69e-4a16-a659-cb1c3d459121" providerId="ADAL" clId="{CED8FEB2-7971-4A86-8DBD-BA83B83CE157}" dt="2020-08-30T18:25:32.293" v="2241" actId="26606"/>
          <ac:graphicFrameMkLst>
            <pc:docMk/>
            <pc:sldMk cId="3055926477" sldId="268"/>
            <ac:graphicFrameMk id="18" creationId="{9158B9D3-EC26-4EAD-9BE1-CDFA1A8ECA86}"/>
          </ac:graphicFrameMkLst>
        </pc:graphicFrameChg>
      </pc:sldChg>
      <pc:sldChg chg="addSp delSp modSp new mod setBg">
        <pc:chgData name="Mashal Khan" userId="ff208bdd-e69e-4a16-a659-cb1c3d459121" providerId="ADAL" clId="{CED8FEB2-7971-4A86-8DBD-BA83B83CE157}" dt="2020-08-30T18:48:03.775" v="2499" actId="403"/>
        <pc:sldMkLst>
          <pc:docMk/>
          <pc:sldMk cId="3864503812" sldId="269"/>
        </pc:sldMkLst>
        <pc:spChg chg="del">
          <ac:chgData name="Mashal Khan" userId="ff208bdd-e69e-4a16-a659-cb1c3d459121" providerId="ADAL" clId="{CED8FEB2-7971-4A86-8DBD-BA83B83CE157}" dt="2020-08-30T18:27:23.293" v="2290" actId="478"/>
          <ac:spMkLst>
            <pc:docMk/>
            <pc:sldMk cId="3864503812" sldId="269"/>
            <ac:spMk id="2" creationId="{87858C70-1202-4547-8C5A-0E2A3350D1C3}"/>
          </ac:spMkLst>
        </pc:spChg>
        <pc:spChg chg="add del mod">
          <ac:chgData name="Mashal Khan" userId="ff208bdd-e69e-4a16-a659-cb1c3d459121" providerId="ADAL" clId="{CED8FEB2-7971-4A86-8DBD-BA83B83CE157}" dt="2020-08-30T18:46:12.155" v="2479" actId="26606"/>
          <ac:spMkLst>
            <pc:docMk/>
            <pc:sldMk cId="3864503812" sldId="269"/>
            <ac:spMk id="3" creationId="{2FD90F93-D062-473B-B95F-647D80ABB3F2}"/>
          </ac:spMkLst>
        </pc:spChg>
        <pc:spChg chg="add del">
          <ac:chgData name="Mashal Khan" userId="ff208bdd-e69e-4a16-a659-cb1c3d459121" providerId="ADAL" clId="{CED8FEB2-7971-4A86-8DBD-BA83B83CE157}" dt="2020-08-30T18:46:12.122" v="2478" actId="26606"/>
          <ac:spMkLst>
            <pc:docMk/>
            <pc:sldMk cId="3864503812" sldId="269"/>
            <ac:spMk id="9" creationId="{E5F17139-31EE-46AC-B04F-DBBD852DD6CB}"/>
          </ac:spMkLst>
        </pc:spChg>
        <pc:spChg chg="add del">
          <ac:chgData name="Mashal Khan" userId="ff208bdd-e69e-4a16-a659-cb1c3d459121" providerId="ADAL" clId="{CED8FEB2-7971-4A86-8DBD-BA83B83CE157}" dt="2020-08-30T18:46:12.122" v="2478" actId="26606"/>
          <ac:spMkLst>
            <pc:docMk/>
            <pc:sldMk cId="3864503812" sldId="269"/>
            <ac:spMk id="11" creationId="{AAD42DD4-86F6-4FD2-869F-32D35E310CF6}"/>
          </ac:spMkLst>
        </pc:spChg>
        <pc:spChg chg="add del">
          <ac:chgData name="Mashal Khan" userId="ff208bdd-e69e-4a16-a659-cb1c3d459121" providerId="ADAL" clId="{CED8FEB2-7971-4A86-8DBD-BA83B83CE157}" dt="2020-08-30T18:46:12.122" v="2478" actId="26606"/>
          <ac:spMkLst>
            <pc:docMk/>
            <pc:sldMk cId="3864503812" sldId="269"/>
            <ac:spMk id="13" creationId="{4C36B8C5-0DEB-41B5-911D-572E2E835E3C}"/>
          </ac:spMkLst>
        </pc:spChg>
        <pc:spChg chg="add del">
          <ac:chgData name="Mashal Khan" userId="ff208bdd-e69e-4a16-a659-cb1c3d459121" providerId="ADAL" clId="{CED8FEB2-7971-4A86-8DBD-BA83B83CE157}" dt="2020-08-30T18:46:12.122" v="2478" actId="26606"/>
          <ac:spMkLst>
            <pc:docMk/>
            <pc:sldMk cId="3864503812" sldId="269"/>
            <ac:spMk id="15" creationId="{5D1FF148-6725-4278-A9A8-A9A6A3F261CC}"/>
          </ac:spMkLst>
        </pc:spChg>
        <pc:spChg chg="add del">
          <ac:chgData name="Mashal Khan" userId="ff208bdd-e69e-4a16-a659-cb1c3d459121" providerId="ADAL" clId="{CED8FEB2-7971-4A86-8DBD-BA83B83CE157}" dt="2020-08-30T18:46:12.122" v="2478" actId="26606"/>
          <ac:spMkLst>
            <pc:docMk/>
            <pc:sldMk cId="3864503812" sldId="269"/>
            <ac:spMk id="17" creationId="{B247507B-4D21-4FF7-B49C-239309CF2A0B}"/>
          </ac:spMkLst>
        </pc:spChg>
        <pc:spChg chg="add">
          <ac:chgData name="Mashal Khan" userId="ff208bdd-e69e-4a16-a659-cb1c3d459121" providerId="ADAL" clId="{CED8FEB2-7971-4A86-8DBD-BA83B83CE157}" dt="2020-08-30T18:46:12.155" v="2479" actId="26606"/>
          <ac:spMkLst>
            <pc:docMk/>
            <pc:sldMk cId="3864503812" sldId="269"/>
            <ac:spMk id="19" creationId="{E5F17139-31EE-46AC-B04F-DBBD852DD6CB}"/>
          </ac:spMkLst>
        </pc:spChg>
        <pc:spChg chg="add">
          <ac:chgData name="Mashal Khan" userId="ff208bdd-e69e-4a16-a659-cb1c3d459121" providerId="ADAL" clId="{CED8FEB2-7971-4A86-8DBD-BA83B83CE157}" dt="2020-08-30T18:46:12.155" v="2479" actId="26606"/>
          <ac:spMkLst>
            <pc:docMk/>
            <pc:sldMk cId="3864503812" sldId="269"/>
            <ac:spMk id="20" creationId="{AAD42DD4-86F6-4FD2-869F-32D35E310CF6}"/>
          </ac:spMkLst>
        </pc:spChg>
        <pc:spChg chg="add">
          <ac:chgData name="Mashal Khan" userId="ff208bdd-e69e-4a16-a659-cb1c3d459121" providerId="ADAL" clId="{CED8FEB2-7971-4A86-8DBD-BA83B83CE157}" dt="2020-08-30T18:46:12.155" v="2479" actId="26606"/>
          <ac:spMkLst>
            <pc:docMk/>
            <pc:sldMk cId="3864503812" sldId="269"/>
            <ac:spMk id="21" creationId="{4C36B8C5-0DEB-41B5-911D-572E2E835E3C}"/>
          </ac:spMkLst>
        </pc:spChg>
        <pc:spChg chg="add">
          <ac:chgData name="Mashal Khan" userId="ff208bdd-e69e-4a16-a659-cb1c3d459121" providerId="ADAL" clId="{CED8FEB2-7971-4A86-8DBD-BA83B83CE157}" dt="2020-08-30T18:46:12.155" v="2479" actId="26606"/>
          <ac:spMkLst>
            <pc:docMk/>
            <pc:sldMk cId="3864503812" sldId="269"/>
            <ac:spMk id="22" creationId="{5D1FF148-6725-4278-A9A8-A9A6A3F261CC}"/>
          </ac:spMkLst>
        </pc:spChg>
        <pc:spChg chg="add">
          <ac:chgData name="Mashal Khan" userId="ff208bdd-e69e-4a16-a659-cb1c3d459121" providerId="ADAL" clId="{CED8FEB2-7971-4A86-8DBD-BA83B83CE157}" dt="2020-08-30T18:46:12.155" v="2479" actId="26606"/>
          <ac:spMkLst>
            <pc:docMk/>
            <pc:sldMk cId="3864503812" sldId="269"/>
            <ac:spMk id="23" creationId="{B247507B-4D21-4FF7-B49C-239309CF2A0B}"/>
          </ac:spMkLst>
        </pc:spChg>
        <pc:graphicFrameChg chg="add del">
          <ac:chgData name="Mashal Khan" userId="ff208bdd-e69e-4a16-a659-cb1c3d459121" providerId="ADAL" clId="{CED8FEB2-7971-4A86-8DBD-BA83B83CE157}" dt="2020-08-30T18:46:12.122" v="2478" actId="26606"/>
          <ac:graphicFrameMkLst>
            <pc:docMk/>
            <pc:sldMk cId="3864503812" sldId="269"/>
            <ac:graphicFrameMk id="5" creationId="{9424914A-9E80-47C4-A7F5-27C032D695D1}"/>
          </ac:graphicFrameMkLst>
        </pc:graphicFrameChg>
        <pc:graphicFrameChg chg="add mod">
          <ac:chgData name="Mashal Khan" userId="ff208bdd-e69e-4a16-a659-cb1c3d459121" providerId="ADAL" clId="{CED8FEB2-7971-4A86-8DBD-BA83B83CE157}" dt="2020-08-30T18:48:03.775" v="2499" actId="403"/>
          <ac:graphicFrameMkLst>
            <pc:docMk/>
            <pc:sldMk cId="3864503812" sldId="269"/>
            <ac:graphicFrameMk id="24" creationId="{59366F32-55D1-4036-81A4-4C80BE7C3064}"/>
          </ac:graphicFrameMkLst>
        </pc:graphicFrameChg>
      </pc:sldChg>
      <pc:sldChg chg="addSp delSp modSp new mod setBg">
        <pc:chgData name="Mashal Khan" userId="ff208bdd-e69e-4a16-a659-cb1c3d459121" providerId="ADAL" clId="{CED8FEB2-7971-4A86-8DBD-BA83B83CE157}" dt="2020-08-30T18:52:41.544" v="2621" actId="26606"/>
        <pc:sldMkLst>
          <pc:docMk/>
          <pc:sldMk cId="1817053570" sldId="270"/>
        </pc:sldMkLst>
        <pc:spChg chg="mod">
          <ac:chgData name="Mashal Khan" userId="ff208bdd-e69e-4a16-a659-cb1c3d459121" providerId="ADAL" clId="{CED8FEB2-7971-4A86-8DBD-BA83B83CE157}" dt="2020-08-30T18:52:41.544" v="2621" actId="26606"/>
          <ac:spMkLst>
            <pc:docMk/>
            <pc:sldMk cId="1817053570" sldId="270"/>
            <ac:spMk id="2" creationId="{FF37FA87-84E0-4ECA-88EC-3071CB302F45}"/>
          </ac:spMkLst>
        </pc:spChg>
        <pc:spChg chg="del mod">
          <ac:chgData name="Mashal Khan" userId="ff208bdd-e69e-4a16-a659-cb1c3d459121" providerId="ADAL" clId="{CED8FEB2-7971-4A86-8DBD-BA83B83CE157}" dt="2020-08-30T18:52:41.544" v="2621" actId="26606"/>
          <ac:spMkLst>
            <pc:docMk/>
            <pc:sldMk cId="1817053570" sldId="270"/>
            <ac:spMk id="3" creationId="{CE350086-BCAC-4C70-9093-4ABCD87E6942}"/>
          </ac:spMkLst>
        </pc:spChg>
        <pc:spChg chg="add">
          <ac:chgData name="Mashal Khan" userId="ff208bdd-e69e-4a16-a659-cb1c3d459121" providerId="ADAL" clId="{CED8FEB2-7971-4A86-8DBD-BA83B83CE157}" dt="2020-08-30T18:52:41.544" v="2621" actId="26606"/>
          <ac:spMkLst>
            <pc:docMk/>
            <pc:sldMk cId="1817053570" sldId="270"/>
            <ac:spMk id="9" creationId="{E5F17139-31EE-46AC-B04F-DBBD852DD6CB}"/>
          </ac:spMkLst>
        </pc:spChg>
        <pc:spChg chg="add">
          <ac:chgData name="Mashal Khan" userId="ff208bdd-e69e-4a16-a659-cb1c3d459121" providerId="ADAL" clId="{CED8FEB2-7971-4A86-8DBD-BA83B83CE157}" dt="2020-08-30T18:52:41.544" v="2621" actId="26606"/>
          <ac:spMkLst>
            <pc:docMk/>
            <pc:sldMk cId="1817053570" sldId="270"/>
            <ac:spMk id="11" creationId="{131DCBDB-1D4A-4E79-8172-CF12FCDE5754}"/>
          </ac:spMkLst>
        </pc:spChg>
        <pc:spChg chg="add">
          <ac:chgData name="Mashal Khan" userId="ff208bdd-e69e-4a16-a659-cb1c3d459121" providerId="ADAL" clId="{CED8FEB2-7971-4A86-8DBD-BA83B83CE157}" dt="2020-08-30T18:52:41.544" v="2621" actId="26606"/>
          <ac:spMkLst>
            <pc:docMk/>
            <pc:sldMk cId="1817053570" sldId="270"/>
            <ac:spMk id="13" creationId="{EF578ED8-0692-496C-9844-F1CFDEAAF294}"/>
          </ac:spMkLst>
        </pc:spChg>
        <pc:spChg chg="add">
          <ac:chgData name="Mashal Khan" userId="ff208bdd-e69e-4a16-a659-cb1c3d459121" providerId="ADAL" clId="{CED8FEB2-7971-4A86-8DBD-BA83B83CE157}" dt="2020-08-30T18:52:41.544" v="2621" actId="26606"/>
          <ac:spMkLst>
            <pc:docMk/>
            <pc:sldMk cId="1817053570" sldId="270"/>
            <ac:spMk id="15" creationId="{E89EC82A-BD1A-426B-955B-77D53704B1FC}"/>
          </ac:spMkLst>
        </pc:spChg>
        <pc:spChg chg="add">
          <ac:chgData name="Mashal Khan" userId="ff208bdd-e69e-4a16-a659-cb1c3d459121" providerId="ADAL" clId="{CED8FEB2-7971-4A86-8DBD-BA83B83CE157}" dt="2020-08-30T18:52:41.544" v="2621" actId="26606"/>
          <ac:spMkLst>
            <pc:docMk/>
            <pc:sldMk cId="1817053570" sldId="270"/>
            <ac:spMk id="17" creationId="{947D6136-395D-4D9F-9898-604E6BDE8E46}"/>
          </ac:spMkLst>
        </pc:spChg>
        <pc:graphicFrameChg chg="add">
          <ac:chgData name="Mashal Khan" userId="ff208bdd-e69e-4a16-a659-cb1c3d459121" providerId="ADAL" clId="{CED8FEB2-7971-4A86-8DBD-BA83B83CE157}" dt="2020-08-30T18:52:41.544" v="2621" actId="26606"/>
          <ac:graphicFrameMkLst>
            <pc:docMk/>
            <pc:sldMk cId="1817053570" sldId="270"/>
            <ac:graphicFrameMk id="5" creationId="{325A9650-97FD-4B3C-A664-A245618F502C}"/>
          </ac:graphicFrameMkLst>
        </pc:graphicFrameChg>
      </pc:sldChg>
      <pc:sldChg chg="addSp modSp new mod setBg">
        <pc:chgData name="Mashal Khan" userId="ff208bdd-e69e-4a16-a659-cb1c3d459121" providerId="ADAL" clId="{CED8FEB2-7971-4A86-8DBD-BA83B83CE157}" dt="2020-08-30T20:04:51.042" v="3728" actId="20577"/>
        <pc:sldMkLst>
          <pc:docMk/>
          <pc:sldMk cId="1977538092" sldId="271"/>
        </pc:sldMkLst>
        <pc:spChg chg="mod">
          <ac:chgData name="Mashal Khan" userId="ff208bdd-e69e-4a16-a659-cb1c3d459121" providerId="ADAL" clId="{CED8FEB2-7971-4A86-8DBD-BA83B83CE157}" dt="2020-08-30T18:45:48.548" v="2476" actId="26606"/>
          <ac:spMkLst>
            <pc:docMk/>
            <pc:sldMk cId="1977538092" sldId="271"/>
            <ac:spMk id="2" creationId="{55E1FAAC-2880-4763-B48D-A999AA97B0BF}"/>
          </ac:spMkLst>
        </pc:spChg>
        <pc:spChg chg="mod">
          <ac:chgData name="Mashal Khan" userId="ff208bdd-e69e-4a16-a659-cb1c3d459121" providerId="ADAL" clId="{CED8FEB2-7971-4A86-8DBD-BA83B83CE157}" dt="2020-08-30T20:04:51.042" v="3728" actId="20577"/>
          <ac:spMkLst>
            <pc:docMk/>
            <pc:sldMk cId="1977538092" sldId="271"/>
            <ac:spMk id="3" creationId="{3443EBC9-18B3-4308-9400-A26A932E443D}"/>
          </ac:spMkLst>
        </pc:spChg>
        <pc:spChg chg="add">
          <ac:chgData name="Mashal Khan" userId="ff208bdd-e69e-4a16-a659-cb1c3d459121" providerId="ADAL" clId="{CED8FEB2-7971-4A86-8DBD-BA83B83CE157}" dt="2020-08-30T18:45:48.548" v="2476" actId="26606"/>
          <ac:spMkLst>
            <pc:docMk/>
            <pc:sldMk cId="1977538092" sldId="271"/>
            <ac:spMk id="8" creationId="{5A0118C5-4F8D-4CF4-BADD-53FEACC6C42A}"/>
          </ac:spMkLst>
        </pc:spChg>
        <pc:spChg chg="add">
          <ac:chgData name="Mashal Khan" userId="ff208bdd-e69e-4a16-a659-cb1c3d459121" providerId="ADAL" clId="{CED8FEB2-7971-4A86-8DBD-BA83B83CE157}" dt="2020-08-30T18:45:48.548" v="2476" actId="26606"/>
          <ac:spMkLst>
            <pc:docMk/>
            <pc:sldMk cId="1977538092" sldId="271"/>
            <ac:spMk id="10" creationId="{4E0A5C5C-2A95-428E-9F6A-0D29EBD57C9F}"/>
          </ac:spMkLst>
        </pc:spChg>
        <pc:spChg chg="add">
          <ac:chgData name="Mashal Khan" userId="ff208bdd-e69e-4a16-a659-cb1c3d459121" providerId="ADAL" clId="{CED8FEB2-7971-4A86-8DBD-BA83B83CE157}" dt="2020-08-30T18:45:48.548" v="2476" actId="26606"/>
          <ac:spMkLst>
            <pc:docMk/>
            <pc:sldMk cId="1977538092" sldId="271"/>
            <ac:spMk id="12" creationId="{1056F38F-7C4E-461D-8709-7D0024AE1F79}"/>
          </ac:spMkLst>
        </pc:spChg>
        <pc:spChg chg="add">
          <ac:chgData name="Mashal Khan" userId="ff208bdd-e69e-4a16-a659-cb1c3d459121" providerId="ADAL" clId="{CED8FEB2-7971-4A86-8DBD-BA83B83CE157}" dt="2020-08-30T18:45:48.548" v="2476" actId="26606"/>
          <ac:spMkLst>
            <pc:docMk/>
            <pc:sldMk cId="1977538092" sldId="271"/>
            <ac:spMk id="14" creationId="{C7278469-3C3C-49CE-AEEE-E176A4900B78}"/>
          </ac:spMkLst>
        </pc:spChg>
        <pc:spChg chg="add">
          <ac:chgData name="Mashal Khan" userId="ff208bdd-e69e-4a16-a659-cb1c3d459121" providerId="ADAL" clId="{CED8FEB2-7971-4A86-8DBD-BA83B83CE157}" dt="2020-08-30T18:45:48.548" v="2476" actId="26606"/>
          <ac:spMkLst>
            <pc:docMk/>
            <pc:sldMk cId="1977538092" sldId="271"/>
            <ac:spMk id="20" creationId="{4C6598AB-1C17-4D54-951C-A082D94ACB7A}"/>
          </ac:spMkLst>
        </pc:spChg>
        <pc:spChg chg="add">
          <ac:chgData name="Mashal Khan" userId="ff208bdd-e69e-4a16-a659-cb1c3d459121" providerId="ADAL" clId="{CED8FEB2-7971-4A86-8DBD-BA83B83CE157}" dt="2020-08-30T18:45:48.548" v="2476" actId="26606"/>
          <ac:spMkLst>
            <pc:docMk/>
            <pc:sldMk cId="1977538092" sldId="271"/>
            <ac:spMk id="22" creationId="{C83B66D7-137D-4AC1-B172-53D60F08BEB5}"/>
          </ac:spMkLst>
        </pc:spChg>
        <pc:spChg chg="add">
          <ac:chgData name="Mashal Khan" userId="ff208bdd-e69e-4a16-a659-cb1c3d459121" providerId="ADAL" clId="{CED8FEB2-7971-4A86-8DBD-BA83B83CE157}" dt="2020-08-30T18:45:48.548" v="2476" actId="26606"/>
          <ac:spMkLst>
            <pc:docMk/>
            <pc:sldMk cId="1977538092" sldId="271"/>
            <ac:spMk id="24" creationId="{F6B92503-6984-4D15-8B98-8718709B785D}"/>
          </ac:spMkLst>
        </pc:spChg>
        <pc:spChg chg="add">
          <ac:chgData name="Mashal Khan" userId="ff208bdd-e69e-4a16-a659-cb1c3d459121" providerId="ADAL" clId="{CED8FEB2-7971-4A86-8DBD-BA83B83CE157}" dt="2020-08-30T18:45:48.548" v="2476" actId="26606"/>
          <ac:spMkLst>
            <pc:docMk/>
            <pc:sldMk cId="1977538092" sldId="271"/>
            <ac:spMk id="26" creationId="{08DDF938-524E-4C18-A47D-C00627832366}"/>
          </ac:spMkLst>
        </pc:spChg>
        <pc:grpChg chg="add">
          <ac:chgData name="Mashal Khan" userId="ff208bdd-e69e-4a16-a659-cb1c3d459121" providerId="ADAL" clId="{CED8FEB2-7971-4A86-8DBD-BA83B83CE157}" dt="2020-08-30T18:45:48.548" v="2476" actId="26606"/>
          <ac:grpSpMkLst>
            <pc:docMk/>
            <pc:sldMk cId="1977538092" sldId="271"/>
            <ac:grpSpMk id="16" creationId="{93DC754C-7E09-422D-A8BB-AF632E90DFA2}"/>
          </ac:grpSpMkLst>
        </pc:grpChg>
        <pc:grpChg chg="add">
          <ac:chgData name="Mashal Khan" userId="ff208bdd-e69e-4a16-a659-cb1c3d459121" providerId="ADAL" clId="{CED8FEB2-7971-4A86-8DBD-BA83B83CE157}" dt="2020-08-30T18:45:48.548" v="2476" actId="26606"/>
          <ac:grpSpMkLst>
            <pc:docMk/>
            <pc:sldMk cId="1977538092" sldId="271"/>
            <ac:grpSpMk id="28" creationId="{3773FAF5-C452-4455-9411-D6AF5EBD4CA9}"/>
          </ac:grpSpMkLst>
        </pc:grpChg>
      </pc:sldChg>
      <pc:sldChg chg="addSp delSp modSp new mod setBg modNotesTx">
        <pc:chgData name="Mashal Khan" userId="ff208bdd-e69e-4a16-a659-cb1c3d459121" providerId="ADAL" clId="{CED8FEB2-7971-4A86-8DBD-BA83B83CE157}" dt="2020-08-30T19:34:19.747" v="3103" actId="20577"/>
        <pc:sldMkLst>
          <pc:docMk/>
          <pc:sldMk cId="1466477052" sldId="272"/>
        </pc:sldMkLst>
        <pc:spChg chg="del">
          <ac:chgData name="Mashal Khan" userId="ff208bdd-e69e-4a16-a659-cb1c3d459121" providerId="ADAL" clId="{CED8FEB2-7971-4A86-8DBD-BA83B83CE157}" dt="2020-08-30T18:52:53.825" v="2623" actId="478"/>
          <ac:spMkLst>
            <pc:docMk/>
            <pc:sldMk cId="1466477052" sldId="272"/>
            <ac:spMk id="2" creationId="{0C9675DC-4D74-4066-91FD-8F9DD5E6DD91}"/>
          </ac:spMkLst>
        </pc:spChg>
        <pc:spChg chg="add del mod">
          <ac:chgData name="Mashal Khan" userId="ff208bdd-e69e-4a16-a659-cb1c3d459121" providerId="ADAL" clId="{CED8FEB2-7971-4A86-8DBD-BA83B83CE157}" dt="2020-08-30T18:58:10.759" v="2764" actId="26606"/>
          <ac:spMkLst>
            <pc:docMk/>
            <pc:sldMk cId="1466477052" sldId="272"/>
            <ac:spMk id="3" creationId="{8B0B2CD8-6A8B-4C69-BB13-8500FD2914DE}"/>
          </ac:spMkLst>
        </pc:spChg>
        <pc:spChg chg="add del">
          <ac:chgData name="Mashal Khan" userId="ff208bdd-e69e-4a16-a659-cb1c3d459121" providerId="ADAL" clId="{CED8FEB2-7971-4A86-8DBD-BA83B83CE157}" dt="2020-08-30T18:58:10.737" v="2763" actId="26606"/>
          <ac:spMkLst>
            <pc:docMk/>
            <pc:sldMk cId="1466477052" sldId="272"/>
            <ac:spMk id="9" creationId="{E5F17139-31EE-46AC-B04F-DBBD852DD6CB}"/>
          </ac:spMkLst>
        </pc:spChg>
        <pc:spChg chg="add del">
          <ac:chgData name="Mashal Khan" userId="ff208bdd-e69e-4a16-a659-cb1c3d459121" providerId="ADAL" clId="{CED8FEB2-7971-4A86-8DBD-BA83B83CE157}" dt="2020-08-30T18:58:10.737" v="2763" actId="26606"/>
          <ac:spMkLst>
            <pc:docMk/>
            <pc:sldMk cId="1466477052" sldId="272"/>
            <ac:spMk id="11" creationId="{AAD42DD4-86F6-4FD2-869F-32D35E310CF6}"/>
          </ac:spMkLst>
        </pc:spChg>
        <pc:spChg chg="add del">
          <ac:chgData name="Mashal Khan" userId="ff208bdd-e69e-4a16-a659-cb1c3d459121" providerId="ADAL" clId="{CED8FEB2-7971-4A86-8DBD-BA83B83CE157}" dt="2020-08-30T18:58:10.737" v="2763" actId="26606"/>
          <ac:spMkLst>
            <pc:docMk/>
            <pc:sldMk cId="1466477052" sldId="272"/>
            <ac:spMk id="13" creationId="{4C36B8C5-0DEB-41B5-911D-572E2E835E3C}"/>
          </ac:spMkLst>
        </pc:spChg>
        <pc:spChg chg="add del">
          <ac:chgData name="Mashal Khan" userId="ff208bdd-e69e-4a16-a659-cb1c3d459121" providerId="ADAL" clId="{CED8FEB2-7971-4A86-8DBD-BA83B83CE157}" dt="2020-08-30T18:58:10.737" v="2763" actId="26606"/>
          <ac:spMkLst>
            <pc:docMk/>
            <pc:sldMk cId="1466477052" sldId="272"/>
            <ac:spMk id="15" creationId="{5D1FF148-6725-4278-A9A8-A9A6A3F261CC}"/>
          </ac:spMkLst>
        </pc:spChg>
        <pc:spChg chg="add del">
          <ac:chgData name="Mashal Khan" userId="ff208bdd-e69e-4a16-a659-cb1c3d459121" providerId="ADAL" clId="{CED8FEB2-7971-4A86-8DBD-BA83B83CE157}" dt="2020-08-30T18:58:10.737" v="2763" actId="26606"/>
          <ac:spMkLst>
            <pc:docMk/>
            <pc:sldMk cId="1466477052" sldId="272"/>
            <ac:spMk id="17" creationId="{B247507B-4D21-4FF7-B49C-239309CF2A0B}"/>
          </ac:spMkLst>
        </pc:spChg>
        <pc:spChg chg="add del">
          <ac:chgData name="Mashal Khan" userId="ff208bdd-e69e-4a16-a659-cb1c3d459121" providerId="ADAL" clId="{CED8FEB2-7971-4A86-8DBD-BA83B83CE157}" dt="2020-08-30T19:13:59.668" v="2876" actId="26606"/>
          <ac:spMkLst>
            <pc:docMk/>
            <pc:sldMk cId="1466477052" sldId="272"/>
            <ac:spMk id="25" creationId="{5A0118C5-4F8D-4CF4-BADD-53FEACC6C42A}"/>
          </ac:spMkLst>
        </pc:spChg>
        <pc:spChg chg="add mod">
          <ac:chgData name="Mashal Khan" userId="ff208bdd-e69e-4a16-a659-cb1c3d459121" providerId="ADAL" clId="{CED8FEB2-7971-4A86-8DBD-BA83B83CE157}" dt="2020-08-30T19:14:53.278" v="2887" actId="113"/>
          <ac:spMkLst>
            <pc:docMk/>
            <pc:sldMk cId="1466477052" sldId="272"/>
            <ac:spMk id="37" creationId="{8B0B2CD8-6A8B-4C69-BB13-8500FD2914DE}"/>
          </ac:spMkLst>
        </pc:spChg>
        <pc:spChg chg="add">
          <ac:chgData name="Mashal Khan" userId="ff208bdd-e69e-4a16-a659-cb1c3d459121" providerId="ADAL" clId="{CED8FEB2-7971-4A86-8DBD-BA83B83CE157}" dt="2020-08-30T19:13:59.668" v="2876" actId="26606"/>
          <ac:spMkLst>
            <pc:docMk/>
            <pc:sldMk cId="1466477052" sldId="272"/>
            <ac:spMk id="42" creationId="{5A0118C5-4F8D-4CF4-BADD-53FEACC6C42A}"/>
          </ac:spMkLst>
        </pc:spChg>
        <pc:spChg chg="add">
          <ac:chgData name="Mashal Khan" userId="ff208bdd-e69e-4a16-a659-cb1c3d459121" providerId="ADAL" clId="{CED8FEB2-7971-4A86-8DBD-BA83B83CE157}" dt="2020-08-30T19:13:59.668" v="2876" actId="26606"/>
          <ac:spMkLst>
            <pc:docMk/>
            <pc:sldMk cId="1466477052" sldId="272"/>
            <ac:spMk id="52" creationId="{7665E5EC-40DD-4076-879B-B07223D5A7C1}"/>
          </ac:spMkLst>
        </pc:spChg>
        <pc:spChg chg="add">
          <ac:chgData name="Mashal Khan" userId="ff208bdd-e69e-4a16-a659-cb1c3d459121" providerId="ADAL" clId="{CED8FEB2-7971-4A86-8DBD-BA83B83CE157}" dt="2020-08-30T19:13:59.668" v="2876" actId="26606"/>
          <ac:spMkLst>
            <pc:docMk/>
            <pc:sldMk cId="1466477052" sldId="272"/>
            <ac:spMk id="54" creationId="{96F7F90D-227A-418D-9A0A-2E04468C6002}"/>
          </ac:spMkLst>
        </pc:spChg>
        <pc:grpChg chg="add del">
          <ac:chgData name="Mashal Khan" userId="ff208bdd-e69e-4a16-a659-cb1c3d459121" providerId="ADAL" clId="{CED8FEB2-7971-4A86-8DBD-BA83B83CE157}" dt="2020-08-30T19:13:59.668" v="2876" actId="26606"/>
          <ac:grpSpMkLst>
            <pc:docMk/>
            <pc:sldMk cId="1466477052" sldId="272"/>
            <ac:grpSpMk id="19" creationId="{617CAA5F-37E3-4DF6-9DD0-68A40D21611B}"/>
          </ac:grpSpMkLst>
        </pc:grpChg>
        <pc:grpChg chg="add del">
          <ac:chgData name="Mashal Khan" userId="ff208bdd-e69e-4a16-a659-cb1c3d459121" providerId="ADAL" clId="{CED8FEB2-7971-4A86-8DBD-BA83B83CE157}" dt="2020-08-30T19:13:59.668" v="2876" actId="26606"/>
          <ac:grpSpMkLst>
            <pc:docMk/>
            <pc:sldMk cId="1466477052" sldId="272"/>
            <ac:grpSpMk id="26" creationId="{582A903B-6B78-4F0A-B7C9-3D80499020B8}"/>
          </ac:grpSpMkLst>
        </pc:grpChg>
        <pc:grpChg chg="add del">
          <ac:chgData name="Mashal Khan" userId="ff208bdd-e69e-4a16-a659-cb1c3d459121" providerId="ADAL" clId="{CED8FEB2-7971-4A86-8DBD-BA83B83CE157}" dt="2020-08-30T19:13:59.668" v="2876" actId="26606"/>
          <ac:grpSpMkLst>
            <pc:docMk/>
            <pc:sldMk cId="1466477052" sldId="272"/>
            <ac:grpSpMk id="33" creationId="{B894EFA8-F425-4D19-A94B-445388B31E20}"/>
          </ac:grpSpMkLst>
        </pc:grpChg>
        <pc:grpChg chg="add del">
          <ac:chgData name="Mashal Khan" userId="ff208bdd-e69e-4a16-a659-cb1c3d459121" providerId="ADAL" clId="{CED8FEB2-7971-4A86-8DBD-BA83B83CE157}" dt="2020-08-30T19:13:59.668" v="2876" actId="26606"/>
          <ac:grpSpMkLst>
            <pc:docMk/>
            <pc:sldMk cId="1466477052" sldId="272"/>
            <ac:grpSpMk id="35" creationId="{C28CAB86-AA69-4EF8-A4E2-4E020497D0BB}"/>
          </ac:grpSpMkLst>
        </pc:grpChg>
        <pc:grpChg chg="add">
          <ac:chgData name="Mashal Khan" userId="ff208bdd-e69e-4a16-a659-cb1c3d459121" providerId="ADAL" clId="{CED8FEB2-7971-4A86-8DBD-BA83B83CE157}" dt="2020-08-30T19:13:59.668" v="2876" actId="26606"/>
          <ac:grpSpMkLst>
            <pc:docMk/>
            <pc:sldMk cId="1466477052" sldId="272"/>
            <ac:grpSpMk id="44" creationId="{A3709225-45BD-4CB5-BED5-6A68EDA55548}"/>
          </ac:grpSpMkLst>
        </pc:grpChg>
        <pc:grpChg chg="add">
          <ac:chgData name="Mashal Khan" userId="ff208bdd-e69e-4a16-a659-cb1c3d459121" providerId="ADAL" clId="{CED8FEB2-7971-4A86-8DBD-BA83B83CE157}" dt="2020-08-30T19:13:59.668" v="2876" actId="26606"/>
          <ac:grpSpMkLst>
            <pc:docMk/>
            <pc:sldMk cId="1466477052" sldId="272"/>
            <ac:grpSpMk id="48" creationId="{BC9D362F-A0BC-46E8-B739-CC9BEBDA5B71}"/>
          </ac:grpSpMkLst>
        </pc:grpChg>
        <pc:grpChg chg="add">
          <ac:chgData name="Mashal Khan" userId="ff208bdd-e69e-4a16-a659-cb1c3d459121" providerId="ADAL" clId="{CED8FEB2-7971-4A86-8DBD-BA83B83CE157}" dt="2020-08-30T19:13:59.668" v="2876" actId="26606"/>
          <ac:grpSpMkLst>
            <pc:docMk/>
            <pc:sldMk cId="1466477052" sldId="272"/>
            <ac:grpSpMk id="56" creationId="{E2DB0E87-A743-40DF-A082-9D0767DC4250}"/>
          </ac:grpSpMkLst>
        </pc:grpChg>
        <pc:grpChg chg="add">
          <ac:chgData name="Mashal Khan" userId="ff208bdd-e69e-4a16-a659-cb1c3d459121" providerId="ADAL" clId="{CED8FEB2-7971-4A86-8DBD-BA83B83CE157}" dt="2020-08-30T19:13:59.668" v="2876" actId="26606"/>
          <ac:grpSpMkLst>
            <pc:docMk/>
            <pc:sldMk cId="1466477052" sldId="272"/>
            <ac:grpSpMk id="71" creationId="{AAA73A3E-7B86-4D04-B8D7-C566697E5293}"/>
          </ac:grpSpMkLst>
        </pc:grpChg>
        <pc:graphicFrameChg chg="add del">
          <ac:chgData name="Mashal Khan" userId="ff208bdd-e69e-4a16-a659-cb1c3d459121" providerId="ADAL" clId="{CED8FEB2-7971-4A86-8DBD-BA83B83CE157}" dt="2020-08-30T18:58:10.737" v="2763" actId="26606"/>
          <ac:graphicFrameMkLst>
            <pc:docMk/>
            <pc:sldMk cId="1466477052" sldId="272"/>
            <ac:graphicFrameMk id="5" creationId="{AC8737C0-1255-4070-AAAF-D26089EC65B3}"/>
          </ac:graphicFrameMkLst>
        </pc:graphicFrameChg>
        <pc:picChg chg="add mod">
          <ac:chgData name="Mashal Khan" userId="ff208bdd-e69e-4a16-a659-cb1c3d459121" providerId="ADAL" clId="{CED8FEB2-7971-4A86-8DBD-BA83B83CE157}" dt="2020-08-30T19:15:01.642" v="2888" actId="14100"/>
          <ac:picMkLst>
            <pc:docMk/>
            <pc:sldMk cId="1466477052" sldId="272"/>
            <ac:picMk id="4" creationId="{37A9ECF8-CEF5-44FE-8D0A-9AF913850518}"/>
          </ac:picMkLst>
        </pc:picChg>
        <pc:picChg chg="add del">
          <ac:chgData name="Mashal Khan" userId="ff208bdd-e69e-4a16-a659-cb1c3d459121" providerId="ADAL" clId="{CED8FEB2-7971-4A86-8DBD-BA83B83CE157}" dt="2020-08-30T19:13:48.242" v="2874" actId="478"/>
          <ac:picMkLst>
            <pc:docMk/>
            <pc:sldMk cId="1466477052" sldId="272"/>
            <ac:picMk id="32" creationId="{52350102-4C42-46F2-B18B-B19B9B6A1F1F}"/>
          </ac:picMkLst>
        </pc:picChg>
      </pc:sldChg>
      <pc:sldChg chg="add">
        <pc:chgData name="Mashal Khan" userId="ff208bdd-e69e-4a16-a659-cb1c3d459121" providerId="ADAL" clId="{CED8FEB2-7971-4A86-8DBD-BA83B83CE157}" dt="2020-08-30T20:07:24.213" v="3766"/>
        <pc:sldMkLst>
          <pc:docMk/>
          <pc:sldMk cId="0" sldId="273"/>
        </pc:sldMkLst>
      </pc:sldChg>
      <pc:sldChg chg="addSp delSp modSp new del mod setBg">
        <pc:chgData name="Mashal Khan" userId="ff208bdd-e69e-4a16-a659-cb1c3d459121" providerId="ADAL" clId="{CED8FEB2-7971-4A86-8DBD-BA83B83CE157}" dt="2020-08-30T19:01:58.991" v="2819" actId="47"/>
        <pc:sldMkLst>
          <pc:docMk/>
          <pc:sldMk cId="1562543361" sldId="273"/>
        </pc:sldMkLst>
        <pc:spChg chg="mod">
          <ac:chgData name="Mashal Khan" userId="ff208bdd-e69e-4a16-a659-cb1c3d459121" providerId="ADAL" clId="{CED8FEB2-7971-4A86-8DBD-BA83B83CE157}" dt="2020-08-30T19:00:45.606" v="2791" actId="26606"/>
          <ac:spMkLst>
            <pc:docMk/>
            <pc:sldMk cId="1562543361" sldId="273"/>
            <ac:spMk id="2" creationId="{1E013B4B-3CA9-4CA1-8B53-D58B249F420A}"/>
          </ac:spMkLst>
        </pc:spChg>
        <pc:spChg chg="del">
          <ac:chgData name="Mashal Khan" userId="ff208bdd-e69e-4a16-a659-cb1c3d459121" providerId="ADAL" clId="{CED8FEB2-7971-4A86-8DBD-BA83B83CE157}" dt="2020-08-30T19:00:02.053" v="2787"/>
          <ac:spMkLst>
            <pc:docMk/>
            <pc:sldMk cId="1562543361" sldId="273"/>
            <ac:spMk id="3" creationId="{65A92ABE-13C8-46B3-A932-3E13C959A285}"/>
          </ac:spMkLst>
        </pc:spChg>
        <pc:spChg chg="add del">
          <ac:chgData name="Mashal Khan" userId="ff208bdd-e69e-4a16-a659-cb1c3d459121" providerId="ADAL" clId="{CED8FEB2-7971-4A86-8DBD-BA83B83CE157}" dt="2020-08-30T19:00:45.606" v="2791" actId="26606"/>
          <ac:spMkLst>
            <pc:docMk/>
            <pc:sldMk cId="1562543361" sldId="273"/>
            <ac:spMk id="8" creationId="{68B42373-0B43-4651-8C21-57D9DA186495}"/>
          </ac:spMkLst>
        </pc:spChg>
        <pc:spChg chg="add del">
          <ac:chgData name="Mashal Khan" userId="ff208bdd-e69e-4a16-a659-cb1c3d459121" providerId="ADAL" clId="{CED8FEB2-7971-4A86-8DBD-BA83B83CE157}" dt="2020-08-30T19:00:45.606" v="2791" actId="26606"/>
          <ac:spMkLst>
            <pc:docMk/>
            <pc:sldMk cId="1562543361" sldId="273"/>
            <ac:spMk id="11" creationId="{5A0118C5-4F8D-4CF4-BADD-53FEACC6C42A}"/>
          </ac:spMkLst>
        </pc:spChg>
        <pc:spChg chg="add del">
          <ac:chgData name="Mashal Khan" userId="ff208bdd-e69e-4a16-a659-cb1c3d459121" providerId="ADAL" clId="{CED8FEB2-7971-4A86-8DBD-BA83B83CE157}" dt="2020-08-30T19:00:45.606" v="2791" actId="26606"/>
          <ac:spMkLst>
            <pc:docMk/>
            <pc:sldMk cId="1562543361" sldId="273"/>
            <ac:spMk id="17" creationId="{4E0A5C5C-2A95-428E-9F6A-0D29EBD57C9F}"/>
          </ac:spMkLst>
        </pc:spChg>
        <pc:grpChg chg="add del">
          <ac:chgData name="Mashal Khan" userId="ff208bdd-e69e-4a16-a659-cb1c3d459121" providerId="ADAL" clId="{CED8FEB2-7971-4A86-8DBD-BA83B83CE157}" dt="2020-08-30T19:00:45.606" v="2791" actId="26606"/>
          <ac:grpSpMkLst>
            <pc:docMk/>
            <pc:sldMk cId="1562543361" sldId="273"/>
            <ac:grpSpMk id="13" creationId="{2A638C7D-9088-41A9-88A0-7357157BC168}"/>
          </ac:grpSpMkLst>
        </pc:grpChg>
        <pc:grpChg chg="add del">
          <ac:chgData name="Mashal Khan" userId="ff208bdd-e69e-4a16-a659-cb1c3d459121" providerId="ADAL" clId="{CED8FEB2-7971-4A86-8DBD-BA83B83CE157}" dt="2020-08-30T19:00:45.606" v="2791" actId="26606"/>
          <ac:grpSpMkLst>
            <pc:docMk/>
            <pc:sldMk cId="1562543361" sldId="273"/>
            <ac:grpSpMk id="19" creationId="{3F219210-B16A-47B6-9AA8-207DAFF37E66}"/>
          </ac:grpSpMkLst>
        </pc:grpChg>
        <pc:grpChg chg="add del">
          <ac:chgData name="Mashal Khan" userId="ff208bdd-e69e-4a16-a659-cb1c3d459121" providerId="ADAL" clId="{CED8FEB2-7971-4A86-8DBD-BA83B83CE157}" dt="2020-08-30T19:00:45.606" v="2791" actId="26606"/>
          <ac:grpSpMkLst>
            <pc:docMk/>
            <pc:sldMk cId="1562543361" sldId="273"/>
            <ac:grpSpMk id="23" creationId="{582A903B-6B78-4F0A-B7C9-3D80499020B8}"/>
          </ac:grpSpMkLst>
        </pc:grpChg>
        <pc:picChg chg="add mod">
          <ac:chgData name="Mashal Khan" userId="ff208bdd-e69e-4a16-a659-cb1c3d459121" providerId="ADAL" clId="{CED8FEB2-7971-4A86-8DBD-BA83B83CE157}" dt="2020-08-30T19:00:45.606" v="2791" actId="26606"/>
          <ac:picMkLst>
            <pc:docMk/>
            <pc:sldMk cId="1562543361" sldId="273"/>
            <ac:picMk id="4" creationId="{BD9F3B25-6D94-40C8-9449-E4DE55433C79}"/>
          </ac:picMkLst>
        </pc:picChg>
      </pc:sldChg>
      <pc:sldChg chg="addSp modSp new mod">
        <pc:chgData name="Mashal Khan" userId="ff208bdd-e69e-4a16-a659-cb1c3d459121" providerId="ADAL" clId="{CED8FEB2-7971-4A86-8DBD-BA83B83CE157}" dt="2020-08-30T19:01:28.548" v="2818" actId="14100"/>
        <pc:sldMkLst>
          <pc:docMk/>
          <pc:sldMk cId="2180446368" sldId="274"/>
        </pc:sldMkLst>
        <pc:spChg chg="mod">
          <ac:chgData name="Mashal Khan" userId="ff208bdd-e69e-4a16-a659-cb1c3d459121" providerId="ADAL" clId="{CED8FEB2-7971-4A86-8DBD-BA83B83CE157}" dt="2020-08-30T19:01:20.787" v="2816" actId="1076"/>
          <ac:spMkLst>
            <pc:docMk/>
            <pc:sldMk cId="2180446368" sldId="274"/>
            <ac:spMk id="2" creationId="{DDC2C90C-74BF-46C5-8041-7E54E7C5CDA2}"/>
          </ac:spMkLst>
        </pc:spChg>
        <pc:picChg chg="add mod">
          <ac:chgData name="Mashal Khan" userId="ff208bdd-e69e-4a16-a659-cb1c3d459121" providerId="ADAL" clId="{CED8FEB2-7971-4A86-8DBD-BA83B83CE157}" dt="2020-08-30T19:01:28.548" v="2818" actId="14100"/>
          <ac:picMkLst>
            <pc:docMk/>
            <pc:sldMk cId="2180446368" sldId="274"/>
            <ac:picMk id="3" creationId="{FFA7CFAC-9C4F-476F-A846-E2A9B3D4CC64}"/>
          </ac:picMkLst>
        </pc:picChg>
      </pc:sldChg>
      <pc:sldChg chg="addSp delSp modSp new mod ord setBg">
        <pc:chgData name="Mashal Khan" userId="ff208bdd-e69e-4a16-a659-cb1c3d459121" providerId="ADAL" clId="{CED8FEB2-7971-4A86-8DBD-BA83B83CE157}" dt="2020-08-30T19:06:18.521" v="2858" actId="207"/>
        <pc:sldMkLst>
          <pc:docMk/>
          <pc:sldMk cId="1537641488" sldId="275"/>
        </pc:sldMkLst>
        <pc:spChg chg="mod">
          <ac:chgData name="Mashal Khan" userId="ff208bdd-e69e-4a16-a659-cb1c3d459121" providerId="ADAL" clId="{CED8FEB2-7971-4A86-8DBD-BA83B83CE157}" dt="2020-08-30T19:06:11.742" v="2857" actId="26606"/>
          <ac:spMkLst>
            <pc:docMk/>
            <pc:sldMk cId="1537641488" sldId="275"/>
            <ac:spMk id="2" creationId="{D848109D-BB35-461A-92C1-D0E55371FA0E}"/>
          </ac:spMkLst>
        </pc:spChg>
        <pc:spChg chg="del mod">
          <ac:chgData name="Mashal Khan" userId="ff208bdd-e69e-4a16-a659-cb1c3d459121" providerId="ADAL" clId="{CED8FEB2-7971-4A86-8DBD-BA83B83CE157}" dt="2020-08-30T19:06:11.742" v="2857" actId="26606"/>
          <ac:spMkLst>
            <pc:docMk/>
            <pc:sldMk cId="1537641488" sldId="275"/>
            <ac:spMk id="3" creationId="{DCA8FE52-62F7-4725-90BD-961C254A36B2}"/>
          </ac:spMkLst>
        </pc:spChg>
        <pc:spChg chg="add">
          <ac:chgData name="Mashal Khan" userId="ff208bdd-e69e-4a16-a659-cb1c3d459121" providerId="ADAL" clId="{CED8FEB2-7971-4A86-8DBD-BA83B83CE157}" dt="2020-08-30T19:06:11.742" v="2857" actId="26606"/>
          <ac:spMkLst>
            <pc:docMk/>
            <pc:sldMk cId="1537641488" sldId="275"/>
            <ac:spMk id="9" creationId="{E5F17139-31EE-46AC-B04F-DBBD852DD6CB}"/>
          </ac:spMkLst>
        </pc:spChg>
        <pc:spChg chg="add">
          <ac:chgData name="Mashal Khan" userId="ff208bdd-e69e-4a16-a659-cb1c3d459121" providerId="ADAL" clId="{CED8FEB2-7971-4A86-8DBD-BA83B83CE157}" dt="2020-08-30T19:06:11.742" v="2857" actId="26606"/>
          <ac:spMkLst>
            <pc:docMk/>
            <pc:sldMk cId="1537641488" sldId="275"/>
            <ac:spMk id="11" creationId="{131DCBDB-1D4A-4E79-8172-CF12FCDE5754}"/>
          </ac:spMkLst>
        </pc:spChg>
        <pc:spChg chg="add">
          <ac:chgData name="Mashal Khan" userId="ff208bdd-e69e-4a16-a659-cb1c3d459121" providerId="ADAL" clId="{CED8FEB2-7971-4A86-8DBD-BA83B83CE157}" dt="2020-08-30T19:06:11.742" v="2857" actId="26606"/>
          <ac:spMkLst>
            <pc:docMk/>
            <pc:sldMk cId="1537641488" sldId="275"/>
            <ac:spMk id="13" creationId="{EF578ED8-0692-496C-9844-F1CFDEAAF294}"/>
          </ac:spMkLst>
        </pc:spChg>
        <pc:spChg chg="add">
          <ac:chgData name="Mashal Khan" userId="ff208bdd-e69e-4a16-a659-cb1c3d459121" providerId="ADAL" clId="{CED8FEB2-7971-4A86-8DBD-BA83B83CE157}" dt="2020-08-30T19:06:11.742" v="2857" actId="26606"/>
          <ac:spMkLst>
            <pc:docMk/>
            <pc:sldMk cId="1537641488" sldId="275"/>
            <ac:spMk id="15" creationId="{E89EC82A-BD1A-426B-955B-77D53704B1FC}"/>
          </ac:spMkLst>
        </pc:spChg>
        <pc:spChg chg="add">
          <ac:chgData name="Mashal Khan" userId="ff208bdd-e69e-4a16-a659-cb1c3d459121" providerId="ADAL" clId="{CED8FEB2-7971-4A86-8DBD-BA83B83CE157}" dt="2020-08-30T19:06:11.742" v="2857" actId="26606"/>
          <ac:spMkLst>
            <pc:docMk/>
            <pc:sldMk cId="1537641488" sldId="275"/>
            <ac:spMk id="17" creationId="{947D6136-395D-4D9F-9898-604E6BDE8E46}"/>
          </ac:spMkLst>
        </pc:spChg>
        <pc:graphicFrameChg chg="add mod">
          <ac:chgData name="Mashal Khan" userId="ff208bdd-e69e-4a16-a659-cb1c3d459121" providerId="ADAL" clId="{CED8FEB2-7971-4A86-8DBD-BA83B83CE157}" dt="2020-08-30T19:06:18.521" v="2858" actId="207"/>
          <ac:graphicFrameMkLst>
            <pc:docMk/>
            <pc:sldMk cId="1537641488" sldId="275"/>
            <ac:graphicFrameMk id="5" creationId="{E8895F05-9BF1-41C2-AC30-02DC86D7C511}"/>
          </ac:graphicFrameMkLst>
        </pc:graphicFrameChg>
      </pc:sldChg>
      <pc:sldChg chg="new del">
        <pc:chgData name="Mashal Khan" userId="ff208bdd-e69e-4a16-a659-cb1c3d459121" providerId="ADAL" clId="{CED8FEB2-7971-4A86-8DBD-BA83B83CE157}" dt="2020-08-30T19:02:06.999" v="2821" actId="47"/>
        <pc:sldMkLst>
          <pc:docMk/>
          <pc:sldMk cId="1773243121" sldId="275"/>
        </pc:sldMkLst>
      </pc:sldChg>
      <pc:sldChg chg="addSp delSp modSp new mod setBg">
        <pc:chgData name="Mashal Khan" userId="ff208bdd-e69e-4a16-a659-cb1c3d459121" providerId="ADAL" clId="{CED8FEB2-7971-4A86-8DBD-BA83B83CE157}" dt="2020-08-30T19:06:35.069" v="2860" actId="207"/>
        <pc:sldMkLst>
          <pc:docMk/>
          <pc:sldMk cId="2100271324" sldId="276"/>
        </pc:sldMkLst>
        <pc:spChg chg="mod">
          <ac:chgData name="Mashal Khan" userId="ff208bdd-e69e-4a16-a659-cb1c3d459121" providerId="ADAL" clId="{CED8FEB2-7971-4A86-8DBD-BA83B83CE157}" dt="2020-08-30T19:06:26.256" v="2859" actId="26606"/>
          <ac:spMkLst>
            <pc:docMk/>
            <pc:sldMk cId="2100271324" sldId="276"/>
            <ac:spMk id="2" creationId="{35521085-1009-42F4-A408-B2CF890F5DC4}"/>
          </ac:spMkLst>
        </pc:spChg>
        <pc:spChg chg="del mod">
          <ac:chgData name="Mashal Khan" userId="ff208bdd-e69e-4a16-a659-cb1c3d459121" providerId="ADAL" clId="{CED8FEB2-7971-4A86-8DBD-BA83B83CE157}" dt="2020-08-30T19:06:26.256" v="2859" actId="26606"/>
          <ac:spMkLst>
            <pc:docMk/>
            <pc:sldMk cId="2100271324" sldId="276"/>
            <ac:spMk id="3" creationId="{6D5F1672-8F52-42F7-94B0-FBFD2EE3E62C}"/>
          </ac:spMkLst>
        </pc:spChg>
        <pc:spChg chg="add">
          <ac:chgData name="Mashal Khan" userId="ff208bdd-e69e-4a16-a659-cb1c3d459121" providerId="ADAL" clId="{CED8FEB2-7971-4A86-8DBD-BA83B83CE157}" dt="2020-08-30T19:06:26.256" v="2859" actId="26606"/>
          <ac:spMkLst>
            <pc:docMk/>
            <pc:sldMk cId="2100271324" sldId="276"/>
            <ac:spMk id="9" creationId="{E5F17139-31EE-46AC-B04F-DBBD852DD6CB}"/>
          </ac:spMkLst>
        </pc:spChg>
        <pc:spChg chg="add">
          <ac:chgData name="Mashal Khan" userId="ff208bdd-e69e-4a16-a659-cb1c3d459121" providerId="ADAL" clId="{CED8FEB2-7971-4A86-8DBD-BA83B83CE157}" dt="2020-08-30T19:06:26.256" v="2859" actId="26606"/>
          <ac:spMkLst>
            <pc:docMk/>
            <pc:sldMk cId="2100271324" sldId="276"/>
            <ac:spMk id="11" creationId="{131DCBDB-1D4A-4E79-8172-CF12FCDE5754}"/>
          </ac:spMkLst>
        </pc:spChg>
        <pc:spChg chg="add">
          <ac:chgData name="Mashal Khan" userId="ff208bdd-e69e-4a16-a659-cb1c3d459121" providerId="ADAL" clId="{CED8FEB2-7971-4A86-8DBD-BA83B83CE157}" dt="2020-08-30T19:06:26.256" v="2859" actId="26606"/>
          <ac:spMkLst>
            <pc:docMk/>
            <pc:sldMk cId="2100271324" sldId="276"/>
            <ac:spMk id="13" creationId="{EF578ED8-0692-496C-9844-F1CFDEAAF294}"/>
          </ac:spMkLst>
        </pc:spChg>
        <pc:spChg chg="add">
          <ac:chgData name="Mashal Khan" userId="ff208bdd-e69e-4a16-a659-cb1c3d459121" providerId="ADAL" clId="{CED8FEB2-7971-4A86-8DBD-BA83B83CE157}" dt="2020-08-30T19:06:26.256" v="2859" actId="26606"/>
          <ac:spMkLst>
            <pc:docMk/>
            <pc:sldMk cId="2100271324" sldId="276"/>
            <ac:spMk id="15" creationId="{E89EC82A-BD1A-426B-955B-77D53704B1FC}"/>
          </ac:spMkLst>
        </pc:spChg>
        <pc:spChg chg="add">
          <ac:chgData name="Mashal Khan" userId="ff208bdd-e69e-4a16-a659-cb1c3d459121" providerId="ADAL" clId="{CED8FEB2-7971-4A86-8DBD-BA83B83CE157}" dt="2020-08-30T19:06:26.256" v="2859" actId="26606"/>
          <ac:spMkLst>
            <pc:docMk/>
            <pc:sldMk cId="2100271324" sldId="276"/>
            <ac:spMk id="17" creationId="{947D6136-395D-4D9F-9898-604E6BDE8E46}"/>
          </ac:spMkLst>
        </pc:spChg>
        <pc:graphicFrameChg chg="add mod">
          <ac:chgData name="Mashal Khan" userId="ff208bdd-e69e-4a16-a659-cb1c3d459121" providerId="ADAL" clId="{CED8FEB2-7971-4A86-8DBD-BA83B83CE157}" dt="2020-08-30T19:06:35.069" v="2860" actId="207"/>
          <ac:graphicFrameMkLst>
            <pc:docMk/>
            <pc:sldMk cId="2100271324" sldId="276"/>
            <ac:graphicFrameMk id="5" creationId="{2A6C5394-54DF-4B96-8FA0-A43B164FD593}"/>
          </ac:graphicFrameMkLst>
        </pc:graphicFrameChg>
      </pc:sldChg>
      <pc:sldChg chg="addSp delSp modSp new mod setBg">
        <pc:chgData name="Mashal Khan" userId="ff208bdd-e69e-4a16-a659-cb1c3d459121" providerId="ADAL" clId="{CED8FEB2-7971-4A86-8DBD-BA83B83CE157}" dt="2020-08-30T19:08:15.758" v="2864" actId="26606"/>
        <pc:sldMkLst>
          <pc:docMk/>
          <pc:sldMk cId="2318281326" sldId="277"/>
        </pc:sldMkLst>
        <pc:spChg chg="del">
          <ac:chgData name="Mashal Khan" userId="ff208bdd-e69e-4a16-a659-cb1c3d459121" providerId="ADAL" clId="{CED8FEB2-7971-4A86-8DBD-BA83B83CE157}" dt="2020-08-30T19:08:08.923" v="2863" actId="478"/>
          <ac:spMkLst>
            <pc:docMk/>
            <pc:sldMk cId="2318281326" sldId="277"/>
            <ac:spMk id="2" creationId="{C99D5B16-9A5D-4723-B142-085FA2BFEB67}"/>
          </ac:spMkLst>
        </pc:spChg>
        <pc:spChg chg="del">
          <ac:chgData name="Mashal Khan" userId="ff208bdd-e69e-4a16-a659-cb1c3d459121" providerId="ADAL" clId="{CED8FEB2-7971-4A86-8DBD-BA83B83CE157}" dt="2020-08-30T19:08:06.414" v="2862"/>
          <ac:spMkLst>
            <pc:docMk/>
            <pc:sldMk cId="2318281326" sldId="277"/>
            <ac:spMk id="3" creationId="{F3995267-9226-447F-B429-BF605B1F363E}"/>
          </ac:spMkLst>
        </pc:spChg>
        <pc:spChg chg="add">
          <ac:chgData name="Mashal Khan" userId="ff208bdd-e69e-4a16-a659-cb1c3d459121" providerId="ADAL" clId="{CED8FEB2-7971-4A86-8DBD-BA83B83CE157}" dt="2020-08-30T19:08:15.758" v="2864" actId="26606"/>
          <ac:spMkLst>
            <pc:docMk/>
            <pc:sldMk cId="2318281326" sldId="277"/>
            <ac:spMk id="16" creationId="{70CCC791-94D7-4BB8-9EDF-423CEA1F6215}"/>
          </ac:spMkLst>
        </pc:spChg>
        <pc:spChg chg="add">
          <ac:chgData name="Mashal Khan" userId="ff208bdd-e69e-4a16-a659-cb1c3d459121" providerId="ADAL" clId="{CED8FEB2-7971-4A86-8DBD-BA83B83CE157}" dt="2020-08-30T19:08:15.758" v="2864" actId="26606"/>
          <ac:spMkLst>
            <pc:docMk/>
            <pc:sldMk cId="2318281326" sldId="277"/>
            <ac:spMk id="18" creationId="{ED55A19D-297C-4231-AD1F-08EF9B4AA8F4}"/>
          </ac:spMkLst>
        </pc:spChg>
        <pc:spChg chg="add">
          <ac:chgData name="Mashal Khan" userId="ff208bdd-e69e-4a16-a659-cb1c3d459121" providerId="ADAL" clId="{CED8FEB2-7971-4A86-8DBD-BA83B83CE157}" dt="2020-08-30T19:08:15.758" v="2864" actId="26606"/>
          <ac:spMkLst>
            <pc:docMk/>
            <pc:sldMk cId="2318281326" sldId="277"/>
            <ac:spMk id="20" creationId="{EBAB6C56-3D38-4923-996E-BD474BBB91E9}"/>
          </ac:spMkLst>
        </pc:spChg>
        <pc:spChg chg="add">
          <ac:chgData name="Mashal Khan" userId="ff208bdd-e69e-4a16-a659-cb1c3d459121" providerId="ADAL" clId="{CED8FEB2-7971-4A86-8DBD-BA83B83CE157}" dt="2020-08-30T19:08:15.758" v="2864" actId="26606"/>
          <ac:spMkLst>
            <pc:docMk/>
            <pc:sldMk cId="2318281326" sldId="277"/>
            <ac:spMk id="22" creationId="{20CD21DB-082D-417D-A5AB-FC838AF9D944}"/>
          </ac:spMkLst>
        </pc:spChg>
        <pc:grpChg chg="add">
          <ac:chgData name="Mashal Khan" userId="ff208bdd-e69e-4a16-a659-cb1c3d459121" providerId="ADAL" clId="{CED8FEB2-7971-4A86-8DBD-BA83B83CE157}" dt="2020-08-30T19:08:15.758" v="2864" actId="26606"/>
          <ac:grpSpMkLst>
            <pc:docMk/>
            <pc:sldMk cId="2318281326" sldId="277"/>
            <ac:grpSpMk id="9" creationId="{773CCE17-EE0F-40E0-B7AE-CF7677B64709}"/>
          </ac:grpSpMkLst>
        </pc:grpChg>
        <pc:picChg chg="add mod">
          <ac:chgData name="Mashal Khan" userId="ff208bdd-e69e-4a16-a659-cb1c3d459121" providerId="ADAL" clId="{CED8FEB2-7971-4A86-8DBD-BA83B83CE157}" dt="2020-08-30T19:08:15.758" v="2864" actId="26606"/>
          <ac:picMkLst>
            <pc:docMk/>
            <pc:sldMk cId="2318281326" sldId="277"/>
            <ac:picMk id="4" creationId="{58C3E369-37DA-4A56-804A-85DACE12DAAB}"/>
          </ac:picMkLst>
        </pc:picChg>
      </pc:sldChg>
      <pc:sldChg chg="modSp new mod modNotesTx">
        <pc:chgData name="Mashal Khan" userId="ff208bdd-e69e-4a16-a659-cb1c3d459121" providerId="ADAL" clId="{CED8FEB2-7971-4A86-8DBD-BA83B83CE157}" dt="2020-08-30T19:37:13.521" v="3164" actId="20577"/>
        <pc:sldMkLst>
          <pc:docMk/>
          <pc:sldMk cId="2733782728" sldId="278"/>
        </pc:sldMkLst>
        <pc:spChg chg="mod">
          <ac:chgData name="Mashal Khan" userId="ff208bdd-e69e-4a16-a659-cb1c3d459121" providerId="ADAL" clId="{CED8FEB2-7971-4A86-8DBD-BA83B83CE157}" dt="2020-08-30T19:35:38.839" v="3110"/>
          <ac:spMkLst>
            <pc:docMk/>
            <pc:sldMk cId="2733782728" sldId="278"/>
            <ac:spMk id="2" creationId="{B4CD2362-89ED-41ED-B485-793029F2899B}"/>
          </ac:spMkLst>
        </pc:spChg>
        <pc:spChg chg="mod">
          <ac:chgData name="Mashal Khan" userId="ff208bdd-e69e-4a16-a659-cb1c3d459121" providerId="ADAL" clId="{CED8FEB2-7971-4A86-8DBD-BA83B83CE157}" dt="2020-08-30T19:37:13.521" v="3164" actId="20577"/>
          <ac:spMkLst>
            <pc:docMk/>
            <pc:sldMk cId="2733782728" sldId="278"/>
            <ac:spMk id="3" creationId="{F17A5BE4-9EB2-4C5C-9DB4-36521BE6BE0F}"/>
          </ac:spMkLst>
        </pc:spChg>
      </pc:sldChg>
      <pc:sldChg chg="addSp delSp modSp new mod">
        <pc:chgData name="Mashal Khan" userId="ff208bdd-e69e-4a16-a659-cb1c3d459121" providerId="ADAL" clId="{CED8FEB2-7971-4A86-8DBD-BA83B83CE157}" dt="2020-08-30T19:36:25.624" v="3116" actId="1076"/>
        <pc:sldMkLst>
          <pc:docMk/>
          <pc:sldMk cId="233687117" sldId="279"/>
        </pc:sldMkLst>
        <pc:spChg chg="del">
          <ac:chgData name="Mashal Khan" userId="ff208bdd-e69e-4a16-a659-cb1c3d459121" providerId="ADAL" clId="{CED8FEB2-7971-4A86-8DBD-BA83B83CE157}" dt="2020-08-30T19:36:15.531" v="3113" actId="478"/>
          <ac:spMkLst>
            <pc:docMk/>
            <pc:sldMk cId="233687117" sldId="279"/>
            <ac:spMk id="2" creationId="{E4FE67EC-51A3-4C11-8D03-041FC86D3827}"/>
          </ac:spMkLst>
        </pc:spChg>
        <pc:spChg chg="del">
          <ac:chgData name="Mashal Khan" userId="ff208bdd-e69e-4a16-a659-cb1c3d459121" providerId="ADAL" clId="{CED8FEB2-7971-4A86-8DBD-BA83B83CE157}" dt="2020-08-30T19:36:12.711" v="3112"/>
          <ac:spMkLst>
            <pc:docMk/>
            <pc:sldMk cId="233687117" sldId="279"/>
            <ac:spMk id="3" creationId="{9FBB1398-362A-4BCB-880B-FD494BA97552}"/>
          </ac:spMkLst>
        </pc:spChg>
        <pc:picChg chg="add mod">
          <ac:chgData name="Mashal Khan" userId="ff208bdd-e69e-4a16-a659-cb1c3d459121" providerId="ADAL" clId="{CED8FEB2-7971-4A86-8DBD-BA83B83CE157}" dt="2020-08-30T19:36:25.624" v="3116" actId="1076"/>
          <ac:picMkLst>
            <pc:docMk/>
            <pc:sldMk cId="233687117" sldId="279"/>
            <ac:picMk id="4" creationId="{8D1EF969-837A-41DB-8A77-64B61F06DDA7}"/>
          </ac:picMkLst>
        </pc:picChg>
      </pc:sldChg>
      <pc:sldChg chg="modSp new mod modNotesTx">
        <pc:chgData name="Mashal Khan" userId="ff208bdd-e69e-4a16-a659-cb1c3d459121" providerId="ADAL" clId="{CED8FEB2-7971-4A86-8DBD-BA83B83CE157}" dt="2020-08-30T19:42:12.132" v="3303" actId="20577"/>
        <pc:sldMkLst>
          <pc:docMk/>
          <pc:sldMk cId="899574099" sldId="280"/>
        </pc:sldMkLst>
        <pc:spChg chg="mod">
          <ac:chgData name="Mashal Khan" userId="ff208bdd-e69e-4a16-a659-cb1c3d459121" providerId="ADAL" clId="{CED8FEB2-7971-4A86-8DBD-BA83B83CE157}" dt="2020-08-30T19:38:05.801" v="3174" actId="20577"/>
          <ac:spMkLst>
            <pc:docMk/>
            <pc:sldMk cId="899574099" sldId="280"/>
            <ac:spMk id="2" creationId="{7FE497BF-78DC-4D10-95C3-7927BD14CEFC}"/>
          </ac:spMkLst>
        </pc:spChg>
        <pc:spChg chg="mod">
          <ac:chgData name="Mashal Khan" userId="ff208bdd-e69e-4a16-a659-cb1c3d459121" providerId="ADAL" clId="{CED8FEB2-7971-4A86-8DBD-BA83B83CE157}" dt="2020-08-30T19:41:30.402" v="3260" actId="113"/>
          <ac:spMkLst>
            <pc:docMk/>
            <pc:sldMk cId="899574099" sldId="280"/>
            <ac:spMk id="3" creationId="{D6E0AAA6-CE89-4B4A-B519-30300D63151D}"/>
          </ac:spMkLst>
        </pc:spChg>
      </pc:sldChg>
      <pc:sldChg chg="modSp new mod">
        <pc:chgData name="Mashal Khan" userId="ff208bdd-e69e-4a16-a659-cb1c3d459121" providerId="ADAL" clId="{CED8FEB2-7971-4A86-8DBD-BA83B83CE157}" dt="2020-08-30T19:46:21.305" v="3359" actId="15"/>
        <pc:sldMkLst>
          <pc:docMk/>
          <pc:sldMk cId="2210001457" sldId="281"/>
        </pc:sldMkLst>
        <pc:spChg chg="mod">
          <ac:chgData name="Mashal Khan" userId="ff208bdd-e69e-4a16-a659-cb1c3d459121" providerId="ADAL" clId="{CED8FEB2-7971-4A86-8DBD-BA83B83CE157}" dt="2020-08-30T19:45:26.529" v="3357" actId="20577"/>
          <ac:spMkLst>
            <pc:docMk/>
            <pc:sldMk cId="2210001457" sldId="281"/>
            <ac:spMk id="2" creationId="{39E8933B-7069-4EC5-9CE6-81C1C28E6B67}"/>
          </ac:spMkLst>
        </pc:spChg>
        <pc:spChg chg="mod">
          <ac:chgData name="Mashal Khan" userId="ff208bdd-e69e-4a16-a659-cb1c3d459121" providerId="ADAL" clId="{CED8FEB2-7971-4A86-8DBD-BA83B83CE157}" dt="2020-08-30T19:46:21.305" v="3359" actId="15"/>
          <ac:spMkLst>
            <pc:docMk/>
            <pc:sldMk cId="2210001457" sldId="281"/>
            <ac:spMk id="3" creationId="{6B98C6B1-3A54-4A8B-9CA6-4F1B0BBF3560}"/>
          </ac:spMkLst>
        </pc:spChg>
      </pc:sldChg>
      <pc:sldChg chg="modSp new mod">
        <pc:chgData name="Mashal Khan" userId="ff208bdd-e69e-4a16-a659-cb1c3d459121" providerId="ADAL" clId="{CED8FEB2-7971-4A86-8DBD-BA83B83CE157}" dt="2020-08-30T19:47:15.158" v="3388" actId="15"/>
        <pc:sldMkLst>
          <pc:docMk/>
          <pc:sldMk cId="3925514887" sldId="282"/>
        </pc:sldMkLst>
        <pc:spChg chg="mod">
          <ac:chgData name="Mashal Khan" userId="ff208bdd-e69e-4a16-a659-cb1c3d459121" providerId="ADAL" clId="{CED8FEB2-7971-4A86-8DBD-BA83B83CE157}" dt="2020-08-30T19:46:48.751" v="3377" actId="20577"/>
          <ac:spMkLst>
            <pc:docMk/>
            <pc:sldMk cId="3925514887" sldId="282"/>
            <ac:spMk id="2" creationId="{27C94CE0-1ED3-489D-B6AD-2B612A91946D}"/>
          </ac:spMkLst>
        </pc:spChg>
        <pc:spChg chg="mod">
          <ac:chgData name="Mashal Khan" userId="ff208bdd-e69e-4a16-a659-cb1c3d459121" providerId="ADAL" clId="{CED8FEB2-7971-4A86-8DBD-BA83B83CE157}" dt="2020-08-30T19:47:15.158" v="3388" actId="15"/>
          <ac:spMkLst>
            <pc:docMk/>
            <pc:sldMk cId="3925514887" sldId="282"/>
            <ac:spMk id="3" creationId="{351B71AA-E9E1-450E-ACFE-5CF856774293}"/>
          </ac:spMkLst>
        </pc:spChg>
      </pc:sldChg>
      <pc:sldChg chg="modSp new mod">
        <pc:chgData name="Mashal Khan" userId="ff208bdd-e69e-4a16-a659-cb1c3d459121" providerId="ADAL" clId="{CED8FEB2-7971-4A86-8DBD-BA83B83CE157}" dt="2020-08-30T19:53:36.055" v="3516" actId="20577"/>
        <pc:sldMkLst>
          <pc:docMk/>
          <pc:sldMk cId="2590781678" sldId="283"/>
        </pc:sldMkLst>
        <pc:spChg chg="mod">
          <ac:chgData name="Mashal Khan" userId="ff208bdd-e69e-4a16-a659-cb1c3d459121" providerId="ADAL" clId="{CED8FEB2-7971-4A86-8DBD-BA83B83CE157}" dt="2020-08-30T19:53:36.055" v="3516" actId="20577"/>
          <ac:spMkLst>
            <pc:docMk/>
            <pc:sldMk cId="2590781678" sldId="283"/>
            <ac:spMk id="2" creationId="{52D22DF3-0DCC-4E91-B573-7A9ECF08EA30}"/>
          </ac:spMkLst>
        </pc:spChg>
        <pc:spChg chg="mod">
          <ac:chgData name="Mashal Khan" userId="ff208bdd-e69e-4a16-a659-cb1c3d459121" providerId="ADAL" clId="{CED8FEB2-7971-4A86-8DBD-BA83B83CE157}" dt="2020-08-30T19:52:01.834" v="3474" actId="20577"/>
          <ac:spMkLst>
            <pc:docMk/>
            <pc:sldMk cId="2590781678" sldId="283"/>
            <ac:spMk id="3" creationId="{43FD6FCD-0889-48BD-9F90-14B421F0409C}"/>
          </ac:spMkLst>
        </pc:spChg>
      </pc:sldChg>
      <pc:sldChg chg="addSp delSp modSp new mod setBg">
        <pc:chgData name="Mashal Khan" userId="ff208bdd-e69e-4a16-a659-cb1c3d459121" providerId="ADAL" clId="{CED8FEB2-7971-4A86-8DBD-BA83B83CE157}" dt="2020-08-30T19:55:33.280" v="3541" actId="20577"/>
        <pc:sldMkLst>
          <pc:docMk/>
          <pc:sldMk cId="732095044" sldId="284"/>
        </pc:sldMkLst>
        <pc:spChg chg="mod">
          <ac:chgData name="Mashal Khan" userId="ff208bdd-e69e-4a16-a659-cb1c3d459121" providerId="ADAL" clId="{CED8FEB2-7971-4A86-8DBD-BA83B83CE157}" dt="2020-08-30T19:55:26.859" v="3539" actId="26606"/>
          <ac:spMkLst>
            <pc:docMk/>
            <pc:sldMk cId="732095044" sldId="284"/>
            <ac:spMk id="2" creationId="{EE5F70CC-23F1-4D07-8067-A409E63B786F}"/>
          </ac:spMkLst>
        </pc:spChg>
        <pc:spChg chg="del mod">
          <ac:chgData name="Mashal Khan" userId="ff208bdd-e69e-4a16-a659-cb1c3d459121" providerId="ADAL" clId="{CED8FEB2-7971-4A86-8DBD-BA83B83CE157}" dt="2020-08-30T19:55:26.859" v="3539" actId="26606"/>
          <ac:spMkLst>
            <pc:docMk/>
            <pc:sldMk cId="732095044" sldId="284"/>
            <ac:spMk id="3" creationId="{F97A75EF-3B3B-4202-B3BE-5F7B35AAACBF}"/>
          </ac:spMkLst>
        </pc:spChg>
        <pc:spChg chg="add">
          <ac:chgData name="Mashal Khan" userId="ff208bdd-e69e-4a16-a659-cb1c3d459121" providerId="ADAL" clId="{CED8FEB2-7971-4A86-8DBD-BA83B83CE157}" dt="2020-08-30T19:55:26.859" v="3539" actId="26606"/>
          <ac:spMkLst>
            <pc:docMk/>
            <pc:sldMk cId="732095044" sldId="284"/>
            <ac:spMk id="9" creationId="{E5F17139-31EE-46AC-B04F-DBBD852DD6CB}"/>
          </ac:spMkLst>
        </pc:spChg>
        <pc:spChg chg="add">
          <ac:chgData name="Mashal Khan" userId="ff208bdd-e69e-4a16-a659-cb1c3d459121" providerId="ADAL" clId="{CED8FEB2-7971-4A86-8DBD-BA83B83CE157}" dt="2020-08-30T19:55:26.859" v="3539" actId="26606"/>
          <ac:spMkLst>
            <pc:docMk/>
            <pc:sldMk cId="732095044" sldId="284"/>
            <ac:spMk id="11" creationId="{C1D72A4A-771D-4FE0-A07E-D0DAF4D69C4C}"/>
          </ac:spMkLst>
        </pc:spChg>
        <pc:spChg chg="add">
          <ac:chgData name="Mashal Khan" userId="ff208bdd-e69e-4a16-a659-cb1c3d459121" providerId="ADAL" clId="{CED8FEB2-7971-4A86-8DBD-BA83B83CE157}" dt="2020-08-30T19:55:26.859" v="3539" actId="26606"/>
          <ac:spMkLst>
            <pc:docMk/>
            <pc:sldMk cId="732095044" sldId="284"/>
            <ac:spMk id="13" creationId="{05BB7246-8AFD-47FC-A1F4-491E0167E208}"/>
          </ac:spMkLst>
        </pc:spChg>
        <pc:spChg chg="add">
          <ac:chgData name="Mashal Khan" userId="ff208bdd-e69e-4a16-a659-cb1c3d459121" providerId="ADAL" clId="{CED8FEB2-7971-4A86-8DBD-BA83B83CE157}" dt="2020-08-30T19:55:26.859" v="3539" actId="26606"/>
          <ac:spMkLst>
            <pc:docMk/>
            <pc:sldMk cId="732095044" sldId="284"/>
            <ac:spMk id="15" creationId="{0A6DF2E7-0906-4F1E-9B28-48B1A4D8E038}"/>
          </ac:spMkLst>
        </pc:spChg>
        <pc:spChg chg="add">
          <ac:chgData name="Mashal Khan" userId="ff208bdd-e69e-4a16-a659-cb1c3d459121" providerId="ADAL" clId="{CED8FEB2-7971-4A86-8DBD-BA83B83CE157}" dt="2020-08-30T19:55:26.859" v="3539" actId="26606"/>
          <ac:spMkLst>
            <pc:docMk/>
            <pc:sldMk cId="732095044" sldId="284"/>
            <ac:spMk id="17" creationId="{684FEC42-F70A-4505-A5DF-EC67268FE9B9}"/>
          </ac:spMkLst>
        </pc:spChg>
        <pc:spChg chg="add">
          <ac:chgData name="Mashal Khan" userId="ff208bdd-e69e-4a16-a659-cb1c3d459121" providerId="ADAL" clId="{CED8FEB2-7971-4A86-8DBD-BA83B83CE157}" dt="2020-08-30T19:55:26.859" v="3539" actId="26606"/>
          <ac:spMkLst>
            <pc:docMk/>
            <pc:sldMk cId="732095044" sldId="284"/>
            <ac:spMk id="19" creationId="{7D10AF26-17A2-4FA8-824A-F78507AF664C}"/>
          </ac:spMkLst>
        </pc:spChg>
        <pc:graphicFrameChg chg="add mod">
          <ac:chgData name="Mashal Khan" userId="ff208bdd-e69e-4a16-a659-cb1c3d459121" providerId="ADAL" clId="{CED8FEB2-7971-4A86-8DBD-BA83B83CE157}" dt="2020-08-30T19:55:33.280" v="3541" actId="20577"/>
          <ac:graphicFrameMkLst>
            <pc:docMk/>
            <pc:sldMk cId="732095044" sldId="284"/>
            <ac:graphicFrameMk id="5" creationId="{942F7B8A-A3E9-4BCB-B067-135BE447B509}"/>
          </ac:graphicFrameMkLst>
        </pc:graphicFrameChg>
      </pc:sldChg>
      <pc:sldChg chg="addSp delSp modSp new mod">
        <pc:chgData name="Mashal Khan" userId="ff208bdd-e69e-4a16-a659-cb1c3d459121" providerId="ADAL" clId="{CED8FEB2-7971-4A86-8DBD-BA83B83CE157}" dt="2020-08-30T19:52:49.885" v="3482" actId="14100"/>
        <pc:sldMkLst>
          <pc:docMk/>
          <pc:sldMk cId="2515166015" sldId="285"/>
        </pc:sldMkLst>
        <pc:spChg chg="del">
          <ac:chgData name="Mashal Khan" userId="ff208bdd-e69e-4a16-a659-cb1c3d459121" providerId="ADAL" clId="{CED8FEB2-7971-4A86-8DBD-BA83B83CE157}" dt="2020-08-30T19:52:37.434" v="3478" actId="478"/>
          <ac:spMkLst>
            <pc:docMk/>
            <pc:sldMk cId="2515166015" sldId="285"/>
            <ac:spMk id="2" creationId="{47359163-7728-45AA-A776-93FEB2686EE8}"/>
          </ac:spMkLst>
        </pc:spChg>
        <pc:spChg chg="del">
          <ac:chgData name="Mashal Khan" userId="ff208bdd-e69e-4a16-a659-cb1c3d459121" providerId="ADAL" clId="{CED8FEB2-7971-4A86-8DBD-BA83B83CE157}" dt="2020-08-30T19:52:40.593" v="3479" actId="478"/>
          <ac:spMkLst>
            <pc:docMk/>
            <pc:sldMk cId="2515166015" sldId="285"/>
            <ac:spMk id="3" creationId="{A9952F13-9878-4A14-896A-47F48AB59AD3}"/>
          </ac:spMkLst>
        </pc:spChg>
        <pc:picChg chg="add mod">
          <ac:chgData name="Mashal Khan" userId="ff208bdd-e69e-4a16-a659-cb1c3d459121" providerId="ADAL" clId="{CED8FEB2-7971-4A86-8DBD-BA83B83CE157}" dt="2020-08-30T19:52:49.885" v="3482" actId="14100"/>
          <ac:picMkLst>
            <pc:docMk/>
            <pc:sldMk cId="2515166015" sldId="285"/>
            <ac:picMk id="4" creationId="{B08F6274-0F02-4CE6-B089-76DDA9928841}"/>
          </ac:picMkLst>
        </pc:picChg>
      </pc:sldChg>
      <pc:sldChg chg="addSp modSp new mod setBg">
        <pc:chgData name="Mashal Khan" userId="ff208bdd-e69e-4a16-a659-cb1c3d459121" providerId="ADAL" clId="{CED8FEB2-7971-4A86-8DBD-BA83B83CE157}" dt="2020-08-30T19:59:13.616" v="3624" actId="27636"/>
        <pc:sldMkLst>
          <pc:docMk/>
          <pc:sldMk cId="1413036914" sldId="286"/>
        </pc:sldMkLst>
        <pc:spChg chg="mod">
          <ac:chgData name="Mashal Khan" userId="ff208bdd-e69e-4a16-a659-cb1c3d459121" providerId="ADAL" clId="{CED8FEB2-7971-4A86-8DBD-BA83B83CE157}" dt="2020-08-30T19:59:09.707" v="3622" actId="1076"/>
          <ac:spMkLst>
            <pc:docMk/>
            <pc:sldMk cId="1413036914" sldId="286"/>
            <ac:spMk id="2" creationId="{EE92E673-2731-47C1-9778-EC9849E8B09E}"/>
          </ac:spMkLst>
        </pc:spChg>
        <pc:spChg chg="mod">
          <ac:chgData name="Mashal Khan" userId="ff208bdd-e69e-4a16-a659-cb1c3d459121" providerId="ADAL" clId="{CED8FEB2-7971-4A86-8DBD-BA83B83CE157}" dt="2020-08-30T19:59:13.616" v="3624" actId="27636"/>
          <ac:spMkLst>
            <pc:docMk/>
            <pc:sldMk cId="1413036914" sldId="286"/>
            <ac:spMk id="3" creationId="{FE2E455D-B61A-4EEB-A0BE-88F04B8F8F0A}"/>
          </ac:spMkLst>
        </pc:spChg>
        <pc:spChg chg="add">
          <ac:chgData name="Mashal Khan" userId="ff208bdd-e69e-4a16-a659-cb1c3d459121" providerId="ADAL" clId="{CED8FEB2-7971-4A86-8DBD-BA83B83CE157}" dt="2020-08-30T19:58:44.221" v="3613" actId="26606"/>
          <ac:spMkLst>
            <pc:docMk/>
            <pc:sldMk cId="1413036914" sldId="286"/>
            <ac:spMk id="9" creationId="{5A0118C5-4F8D-4CF4-BADD-53FEACC6C42A}"/>
          </ac:spMkLst>
        </pc:spChg>
        <pc:spChg chg="add">
          <ac:chgData name="Mashal Khan" userId="ff208bdd-e69e-4a16-a659-cb1c3d459121" providerId="ADAL" clId="{CED8FEB2-7971-4A86-8DBD-BA83B83CE157}" dt="2020-08-30T19:58:44.221" v="3613" actId="26606"/>
          <ac:spMkLst>
            <pc:docMk/>
            <pc:sldMk cId="1413036914" sldId="286"/>
            <ac:spMk id="11" creationId="{F98F79A4-A6C7-4101-B1E9-27E05CB7CFA0}"/>
          </ac:spMkLst>
        </pc:spChg>
        <pc:spChg chg="add">
          <ac:chgData name="Mashal Khan" userId="ff208bdd-e69e-4a16-a659-cb1c3d459121" providerId="ADAL" clId="{CED8FEB2-7971-4A86-8DBD-BA83B83CE157}" dt="2020-08-30T19:58:44.221" v="3613" actId="26606"/>
          <ac:spMkLst>
            <pc:docMk/>
            <pc:sldMk cId="1413036914" sldId="286"/>
            <ac:spMk id="13" creationId="{79AFCB35-9C04-4524-A0B1-57FF6865D013}"/>
          </ac:spMkLst>
        </pc:spChg>
        <pc:spChg chg="add">
          <ac:chgData name="Mashal Khan" userId="ff208bdd-e69e-4a16-a659-cb1c3d459121" providerId="ADAL" clId="{CED8FEB2-7971-4A86-8DBD-BA83B83CE157}" dt="2020-08-30T19:58:44.221" v="3613" actId="26606"/>
          <ac:spMkLst>
            <pc:docMk/>
            <pc:sldMk cId="1413036914" sldId="286"/>
            <ac:spMk id="15" creationId="{D11AD2AD-0BA0-4DD3-8EEA-84686A0E718C}"/>
          </ac:spMkLst>
        </pc:spChg>
        <pc:spChg chg="add">
          <ac:chgData name="Mashal Khan" userId="ff208bdd-e69e-4a16-a659-cb1c3d459121" providerId="ADAL" clId="{CED8FEB2-7971-4A86-8DBD-BA83B83CE157}" dt="2020-08-30T19:58:44.221" v="3613" actId="26606"/>
          <ac:spMkLst>
            <pc:docMk/>
            <pc:sldMk cId="1413036914" sldId="286"/>
            <ac:spMk id="17" creationId="{83C8019B-3985-409B-9B87-494B974EE9A2}"/>
          </ac:spMkLst>
        </pc:spChg>
        <pc:spChg chg="add">
          <ac:chgData name="Mashal Khan" userId="ff208bdd-e69e-4a16-a659-cb1c3d459121" providerId="ADAL" clId="{CED8FEB2-7971-4A86-8DBD-BA83B83CE157}" dt="2020-08-30T19:58:44.221" v="3613" actId="26606"/>
          <ac:spMkLst>
            <pc:docMk/>
            <pc:sldMk cId="1413036914" sldId="286"/>
            <ac:spMk id="19" creationId="{9E5C5460-229E-46C8-A712-CC317985420F}"/>
          </ac:spMkLst>
        </pc:spChg>
        <pc:spChg chg="add">
          <ac:chgData name="Mashal Khan" userId="ff208bdd-e69e-4a16-a659-cb1c3d459121" providerId="ADAL" clId="{CED8FEB2-7971-4A86-8DBD-BA83B83CE157}" dt="2020-08-30T19:58:44.221" v="3613" actId="26606"/>
          <ac:spMkLst>
            <pc:docMk/>
            <pc:sldMk cId="1413036914" sldId="286"/>
            <ac:spMk id="21" creationId="{B85A4DB3-61AA-49A1-85A9-B3397CD519AB}"/>
          </ac:spMkLst>
        </pc:spChg>
        <pc:grpChg chg="add">
          <ac:chgData name="Mashal Khan" userId="ff208bdd-e69e-4a16-a659-cb1c3d459121" providerId="ADAL" clId="{CED8FEB2-7971-4A86-8DBD-BA83B83CE157}" dt="2020-08-30T19:58:44.221" v="3613" actId="26606"/>
          <ac:grpSpMkLst>
            <pc:docMk/>
            <pc:sldMk cId="1413036914" sldId="286"/>
            <ac:grpSpMk id="23" creationId="{0C156BF8-7FF7-440F-BE2B-417DFFE8BFA5}"/>
          </ac:grpSpMkLst>
        </pc:grpChg>
        <pc:picChg chg="add mod">
          <ac:chgData name="Mashal Khan" userId="ff208bdd-e69e-4a16-a659-cb1c3d459121" providerId="ADAL" clId="{CED8FEB2-7971-4A86-8DBD-BA83B83CE157}" dt="2020-08-30T19:58:52.474" v="3614" actId="27614"/>
          <ac:picMkLst>
            <pc:docMk/>
            <pc:sldMk cId="1413036914" sldId="286"/>
            <ac:picMk id="5" creationId="{4998D897-57D3-4158-8A01-F153BE6338AA}"/>
          </ac:picMkLst>
        </pc:picChg>
      </pc:sldChg>
      <pc:sldChg chg="modSp new mod ord modNotesTx">
        <pc:chgData name="Mashal Khan" userId="ff208bdd-e69e-4a16-a659-cb1c3d459121" providerId="ADAL" clId="{CED8FEB2-7971-4A86-8DBD-BA83B83CE157}" dt="2020-08-30T20:09:04.630" v="3775" actId="20577"/>
        <pc:sldMkLst>
          <pc:docMk/>
          <pc:sldMk cId="4031157807" sldId="287"/>
        </pc:sldMkLst>
        <pc:spChg chg="mod">
          <ac:chgData name="Mashal Khan" userId="ff208bdd-e69e-4a16-a659-cb1c3d459121" providerId="ADAL" clId="{CED8FEB2-7971-4A86-8DBD-BA83B83CE157}" dt="2020-08-30T20:05:52.118" v="3749" actId="20577"/>
          <ac:spMkLst>
            <pc:docMk/>
            <pc:sldMk cId="4031157807" sldId="287"/>
            <ac:spMk id="2" creationId="{6D596D94-CD9F-45F5-8644-92DB982D067A}"/>
          </ac:spMkLst>
        </pc:spChg>
        <pc:spChg chg="mod">
          <ac:chgData name="Mashal Khan" userId="ff208bdd-e69e-4a16-a659-cb1c3d459121" providerId="ADAL" clId="{CED8FEB2-7971-4A86-8DBD-BA83B83CE157}" dt="2020-08-30T20:08:32.052" v="3770" actId="113"/>
          <ac:spMkLst>
            <pc:docMk/>
            <pc:sldMk cId="4031157807" sldId="287"/>
            <ac:spMk id="3" creationId="{C703BF10-5424-4EE5-8728-9BA65DD82DB2}"/>
          </ac:spMkLst>
        </pc:spChg>
      </pc:sldChg>
      <pc:sldChg chg="add">
        <pc:chgData name="Mashal Khan" userId="ff208bdd-e69e-4a16-a659-cb1c3d459121" providerId="ADAL" clId="{CED8FEB2-7971-4A86-8DBD-BA83B83CE157}" dt="2020-08-30T20:01:10.744" v="3632"/>
        <pc:sldMkLst>
          <pc:docMk/>
          <pc:sldMk cId="0" sldId="290"/>
        </pc:sldMkLst>
      </pc:sldChg>
      <pc:sldChg chg="add ord">
        <pc:chgData name="Mashal Khan" userId="ff208bdd-e69e-4a16-a659-cb1c3d459121" providerId="ADAL" clId="{CED8FEB2-7971-4A86-8DBD-BA83B83CE157}" dt="2020-08-30T20:01:38.964" v="3638"/>
        <pc:sldMkLst>
          <pc:docMk/>
          <pc:sldMk cId="0" sldId="291"/>
        </pc:sldMkLst>
      </pc:sldChg>
      <pc:sldChg chg="add ord">
        <pc:chgData name="Mashal Khan" userId="ff208bdd-e69e-4a16-a659-cb1c3d459121" providerId="ADAL" clId="{CED8FEB2-7971-4A86-8DBD-BA83B83CE157}" dt="2020-08-30T20:01:36.546" v="3636"/>
        <pc:sldMkLst>
          <pc:docMk/>
          <pc:sldMk cId="0" sldId="292"/>
        </pc:sldMkLst>
      </pc:sldChg>
      <pc:sldChg chg="add ord">
        <pc:chgData name="Mashal Khan" userId="ff208bdd-e69e-4a16-a659-cb1c3d459121" providerId="ADAL" clId="{CED8FEB2-7971-4A86-8DBD-BA83B83CE157}" dt="2020-08-30T20:01:41.280" v="3640"/>
        <pc:sldMkLst>
          <pc:docMk/>
          <pc:sldMk cId="0" sldId="293"/>
        </pc:sldMkLst>
      </pc:sldChg>
      <pc:sldChg chg="add">
        <pc:chgData name="Mashal Khan" userId="ff208bdd-e69e-4a16-a659-cb1c3d459121" providerId="ADAL" clId="{CED8FEB2-7971-4A86-8DBD-BA83B83CE157}" dt="2020-08-30T20:01:10.744" v="3632"/>
        <pc:sldMkLst>
          <pc:docMk/>
          <pc:sldMk cId="0" sldId="294"/>
        </pc:sldMkLst>
      </pc:sldChg>
      <pc:sldChg chg="modSp new mod ord">
        <pc:chgData name="Mashal Khan" userId="ff208bdd-e69e-4a16-a659-cb1c3d459121" providerId="ADAL" clId="{CED8FEB2-7971-4A86-8DBD-BA83B83CE157}" dt="2020-08-30T20:27:29.987" v="4222" actId="20577"/>
        <pc:sldMkLst>
          <pc:docMk/>
          <pc:sldMk cId="392170694" sldId="295"/>
        </pc:sldMkLst>
        <pc:spChg chg="mod">
          <ac:chgData name="Mashal Khan" userId="ff208bdd-e69e-4a16-a659-cb1c3d459121" providerId="ADAL" clId="{CED8FEB2-7971-4A86-8DBD-BA83B83CE157}" dt="2020-08-30T20:17:05.455" v="3873" actId="20577"/>
          <ac:spMkLst>
            <pc:docMk/>
            <pc:sldMk cId="392170694" sldId="295"/>
            <ac:spMk id="2" creationId="{11F52640-6B64-47DD-AD76-F1D8CCB513A0}"/>
          </ac:spMkLst>
        </pc:spChg>
        <pc:spChg chg="mod">
          <ac:chgData name="Mashal Khan" userId="ff208bdd-e69e-4a16-a659-cb1c3d459121" providerId="ADAL" clId="{CED8FEB2-7971-4A86-8DBD-BA83B83CE157}" dt="2020-08-30T20:27:29.987" v="4222" actId="20577"/>
          <ac:spMkLst>
            <pc:docMk/>
            <pc:sldMk cId="392170694" sldId="295"/>
            <ac:spMk id="3" creationId="{DC9F1683-B39F-4B79-B7D3-CBCBC1993184}"/>
          </ac:spMkLst>
        </pc:spChg>
      </pc:sldChg>
      <pc:sldChg chg="add del">
        <pc:chgData name="Mashal Khan" userId="ff208bdd-e69e-4a16-a659-cb1c3d459121" providerId="ADAL" clId="{CED8FEB2-7971-4A86-8DBD-BA83B83CE157}" dt="2020-08-30T20:09:11.484" v="3776" actId="47"/>
        <pc:sldMkLst>
          <pc:docMk/>
          <pc:sldMk cId="0" sldId="296"/>
        </pc:sldMkLst>
      </pc:sldChg>
      <pc:sldChg chg="add">
        <pc:chgData name="Mashal Khan" userId="ff208bdd-e69e-4a16-a659-cb1c3d459121" providerId="ADAL" clId="{CED8FEB2-7971-4A86-8DBD-BA83B83CE157}" dt="2020-08-30T20:07:24.213" v="3766"/>
        <pc:sldMkLst>
          <pc:docMk/>
          <pc:sldMk cId="0" sldId="297"/>
        </pc:sldMkLst>
      </pc:sldChg>
      <pc:sldChg chg="add">
        <pc:chgData name="Mashal Khan" userId="ff208bdd-e69e-4a16-a659-cb1c3d459121" providerId="ADAL" clId="{CED8FEB2-7971-4A86-8DBD-BA83B83CE157}" dt="2020-08-30T20:07:24.213" v="3766"/>
        <pc:sldMkLst>
          <pc:docMk/>
          <pc:sldMk cId="0" sldId="298"/>
        </pc:sldMkLst>
      </pc:sldChg>
      <pc:sldChg chg="add">
        <pc:chgData name="Mashal Khan" userId="ff208bdd-e69e-4a16-a659-cb1c3d459121" providerId="ADAL" clId="{CED8FEB2-7971-4A86-8DBD-BA83B83CE157}" dt="2020-08-30T20:07:24.213" v="3766"/>
        <pc:sldMkLst>
          <pc:docMk/>
          <pc:sldMk cId="0" sldId="299"/>
        </pc:sldMkLst>
      </pc:sldChg>
      <pc:sldChg chg="add">
        <pc:chgData name="Mashal Khan" userId="ff208bdd-e69e-4a16-a659-cb1c3d459121" providerId="ADAL" clId="{CED8FEB2-7971-4A86-8DBD-BA83B83CE157}" dt="2020-08-30T20:07:24.213" v="3766"/>
        <pc:sldMkLst>
          <pc:docMk/>
          <pc:sldMk cId="0" sldId="300"/>
        </pc:sldMkLst>
      </pc:sldChg>
      <pc:sldChg chg="add">
        <pc:chgData name="Mashal Khan" userId="ff208bdd-e69e-4a16-a659-cb1c3d459121" providerId="ADAL" clId="{CED8FEB2-7971-4A86-8DBD-BA83B83CE157}" dt="2020-08-30T20:08:08.316" v="3769"/>
        <pc:sldMkLst>
          <pc:docMk/>
          <pc:sldMk cId="0" sldId="301"/>
        </pc:sldMkLst>
      </pc:sldChg>
      <pc:sldChg chg="addSp delSp modSp new mod">
        <pc:chgData name="Mashal Khan" userId="ff208bdd-e69e-4a16-a659-cb1c3d459121" providerId="ADAL" clId="{CED8FEB2-7971-4A86-8DBD-BA83B83CE157}" dt="2020-08-30T20:10:30.349" v="3782" actId="14100"/>
        <pc:sldMkLst>
          <pc:docMk/>
          <pc:sldMk cId="2218912275" sldId="302"/>
        </pc:sldMkLst>
        <pc:spChg chg="del">
          <ac:chgData name="Mashal Khan" userId="ff208bdd-e69e-4a16-a659-cb1c3d459121" providerId="ADAL" clId="{CED8FEB2-7971-4A86-8DBD-BA83B83CE157}" dt="2020-08-30T20:10:21.732" v="3780" actId="478"/>
          <ac:spMkLst>
            <pc:docMk/>
            <pc:sldMk cId="2218912275" sldId="302"/>
            <ac:spMk id="2" creationId="{49447D23-BF7F-41EE-BAC9-675F2B3D4963}"/>
          </ac:spMkLst>
        </pc:spChg>
        <pc:spChg chg="del">
          <ac:chgData name="Mashal Khan" userId="ff208bdd-e69e-4a16-a659-cb1c3d459121" providerId="ADAL" clId="{CED8FEB2-7971-4A86-8DBD-BA83B83CE157}" dt="2020-08-30T20:10:19.194" v="3779" actId="478"/>
          <ac:spMkLst>
            <pc:docMk/>
            <pc:sldMk cId="2218912275" sldId="302"/>
            <ac:spMk id="3" creationId="{01D46AE8-5DE0-4D41-A730-25342E6BF313}"/>
          </ac:spMkLst>
        </pc:spChg>
        <pc:picChg chg="add mod">
          <ac:chgData name="Mashal Khan" userId="ff208bdd-e69e-4a16-a659-cb1c3d459121" providerId="ADAL" clId="{CED8FEB2-7971-4A86-8DBD-BA83B83CE157}" dt="2020-08-30T20:10:30.349" v="3782" actId="14100"/>
          <ac:picMkLst>
            <pc:docMk/>
            <pc:sldMk cId="2218912275" sldId="302"/>
            <ac:picMk id="4" creationId="{AD66D612-2654-497C-8443-184F198F78BC}"/>
          </ac:picMkLst>
        </pc:picChg>
      </pc:sldChg>
      <pc:sldChg chg="modSp new mod">
        <pc:chgData name="Mashal Khan" userId="ff208bdd-e69e-4a16-a659-cb1c3d459121" providerId="ADAL" clId="{CED8FEB2-7971-4A86-8DBD-BA83B83CE157}" dt="2020-08-30T20:13:15.125" v="3832"/>
        <pc:sldMkLst>
          <pc:docMk/>
          <pc:sldMk cId="3824716881" sldId="303"/>
        </pc:sldMkLst>
        <pc:spChg chg="mod">
          <ac:chgData name="Mashal Khan" userId="ff208bdd-e69e-4a16-a659-cb1c3d459121" providerId="ADAL" clId="{CED8FEB2-7971-4A86-8DBD-BA83B83CE157}" dt="2020-08-30T20:12:14.887" v="3801" actId="20577"/>
          <ac:spMkLst>
            <pc:docMk/>
            <pc:sldMk cId="3824716881" sldId="303"/>
            <ac:spMk id="2" creationId="{9C4AE69B-95B2-4163-A921-7638F68F8BF4}"/>
          </ac:spMkLst>
        </pc:spChg>
        <pc:spChg chg="mod">
          <ac:chgData name="Mashal Khan" userId="ff208bdd-e69e-4a16-a659-cb1c3d459121" providerId="ADAL" clId="{CED8FEB2-7971-4A86-8DBD-BA83B83CE157}" dt="2020-08-30T20:13:15.125" v="3832"/>
          <ac:spMkLst>
            <pc:docMk/>
            <pc:sldMk cId="3824716881" sldId="303"/>
            <ac:spMk id="3" creationId="{9BD4A8A8-30C6-40E8-9FE3-7FE3B20DE6BD}"/>
          </ac:spMkLst>
        </pc:spChg>
      </pc:sldChg>
      <pc:sldChg chg="modSp new mod">
        <pc:chgData name="Mashal Khan" userId="ff208bdd-e69e-4a16-a659-cb1c3d459121" providerId="ADAL" clId="{CED8FEB2-7971-4A86-8DBD-BA83B83CE157}" dt="2020-08-30T20:18:33.803" v="4032" actId="20577"/>
        <pc:sldMkLst>
          <pc:docMk/>
          <pc:sldMk cId="3772764950" sldId="304"/>
        </pc:sldMkLst>
        <pc:spChg chg="mod">
          <ac:chgData name="Mashal Khan" userId="ff208bdd-e69e-4a16-a659-cb1c3d459121" providerId="ADAL" clId="{CED8FEB2-7971-4A86-8DBD-BA83B83CE157}" dt="2020-08-30T20:18:11.475" v="3982" actId="20577"/>
          <ac:spMkLst>
            <pc:docMk/>
            <pc:sldMk cId="3772764950" sldId="304"/>
            <ac:spMk id="2" creationId="{EE558C30-185D-462A-B2A7-BB621EB34766}"/>
          </ac:spMkLst>
        </pc:spChg>
        <pc:spChg chg="mod">
          <ac:chgData name="Mashal Khan" userId="ff208bdd-e69e-4a16-a659-cb1c3d459121" providerId="ADAL" clId="{CED8FEB2-7971-4A86-8DBD-BA83B83CE157}" dt="2020-08-30T20:18:33.803" v="4032" actId="20577"/>
          <ac:spMkLst>
            <pc:docMk/>
            <pc:sldMk cId="3772764950" sldId="304"/>
            <ac:spMk id="3" creationId="{BAE834DD-4593-4FF8-90A9-0B8240F931B8}"/>
          </ac:spMkLst>
        </pc:spChg>
      </pc:sldChg>
      <pc:sldChg chg="add">
        <pc:chgData name="Mashal Khan" userId="ff208bdd-e69e-4a16-a659-cb1c3d459121" providerId="ADAL" clId="{CED8FEB2-7971-4A86-8DBD-BA83B83CE157}" dt="2020-08-30T20:19:29.744" v="4033"/>
        <pc:sldMkLst>
          <pc:docMk/>
          <pc:sldMk cId="0" sldId="305"/>
        </pc:sldMkLst>
      </pc:sldChg>
      <pc:sldChg chg="add">
        <pc:chgData name="Mashal Khan" userId="ff208bdd-e69e-4a16-a659-cb1c3d459121" providerId="ADAL" clId="{CED8FEB2-7971-4A86-8DBD-BA83B83CE157}" dt="2020-08-30T20:19:29.744" v="4033"/>
        <pc:sldMkLst>
          <pc:docMk/>
          <pc:sldMk cId="0" sldId="306"/>
        </pc:sldMkLst>
      </pc:sldChg>
      <pc:sldChg chg="add">
        <pc:chgData name="Mashal Khan" userId="ff208bdd-e69e-4a16-a659-cb1c3d459121" providerId="ADAL" clId="{CED8FEB2-7971-4A86-8DBD-BA83B83CE157}" dt="2020-08-30T20:19:29.744" v="4033"/>
        <pc:sldMkLst>
          <pc:docMk/>
          <pc:sldMk cId="0" sldId="307"/>
        </pc:sldMkLst>
      </pc:sldChg>
      <pc:sldChg chg="add">
        <pc:chgData name="Mashal Khan" userId="ff208bdd-e69e-4a16-a659-cb1c3d459121" providerId="ADAL" clId="{CED8FEB2-7971-4A86-8DBD-BA83B83CE157}" dt="2020-08-30T20:19:29.744" v="4033"/>
        <pc:sldMkLst>
          <pc:docMk/>
          <pc:sldMk cId="0" sldId="308"/>
        </pc:sldMkLst>
      </pc:sldChg>
      <pc:sldChg chg="add">
        <pc:chgData name="Mashal Khan" userId="ff208bdd-e69e-4a16-a659-cb1c3d459121" providerId="ADAL" clId="{CED8FEB2-7971-4A86-8DBD-BA83B83CE157}" dt="2020-08-30T20:19:29.744" v="4033"/>
        <pc:sldMkLst>
          <pc:docMk/>
          <pc:sldMk cId="0" sldId="309"/>
        </pc:sldMkLst>
      </pc:sldChg>
      <pc:sldChg chg="add">
        <pc:chgData name="Mashal Khan" userId="ff208bdd-e69e-4a16-a659-cb1c3d459121" providerId="ADAL" clId="{CED8FEB2-7971-4A86-8DBD-BA83B83CE157}" dt="2020-08-30T20:19:29.744" v="4033"/>
        <pc:sldMkLst>
          <pc:docMk/>
          <pc:sldMk cId="0" sldId="310"/>
        </pc:sldMkLst>
      </pc:sldChg>
      <pc:sldChg chg="add">
        <pc:chgData name="Mashal Khan" userId="ff208bdd-e69e-4a16-a659-cb1c3d459121" providerId="ADAL" clId="{CED8FEB2-7971-4A86-8DBD-BA83B83CE157}" dt="2020-08-30T20:19:29.744" v="4033"/>
        <pc:sldMkLst>
          <pc:docMk/>
          <pc:sldMk cId="0" sldId="311"/>
        </pc:sldMkLst>
      </pc:sldChg>
      <pc:sldChg chg="add">
        <pc:chgData name="Mashal Khan" userId="ff208bdd-e69e-4a16-a659-cb1c3d459121" providerId="ADAL" clId="{CED8FEB2-7971-4A86-8DBD-BA83B83CE157}" dt="2020-08-30T20:19:29.744" v="4033"/>
        <pc:sldMkLst>
          <pc:docMk/>
          <pc:sldMk cId="0" sldId="312"/>
        </pc:sldMkLst>
      </pc:sldChg>
      <pc:sldChg chg="add">
        <pc:chgData name="Mashal Khan" userId="ff208bdd-e69e-4a16-a659-cb1c3d459121" providerId="ADAL" clId="{CED8FEB2-7971-4A86-8DBD-BA83B83CE157}" dt="2020-08-30T20:19:29.744" v="4033"/>
        <pc:sldMkLst>
          <pc:docMk/>
          <pc:sldMk cId="0" sldId="313"/>
        </pc:sldMkLst>
      </pc:sldChg>
      <pc:sldMasterChg chg="del delSldLayout">
        <pc:chgData name="Mashal Khan" userId="ff208bdd-e69e-4a16-a659-cb1c3d459121" providerId="ADAL" clId="{CED8FEB2-7971-4A86-8DBD-BA83B83CE157}" dt="2020-08-30T16:55:55.550" v="29" actId="26606"/>
        <pc:sldMasterMkLst>
          <pc:docMk/>
          <pc:sldMasterMk cId="3935372916" sldId="2147483648"/>
        </pc:sldMasterMkLst>
        <pc:sldLayoutChg chg="del">
          <pc:chgData name="Mashal Khan" userId="ff208bdd-e69e-4a16-a659-cb1c3d459121" providerId="ADAL" clId="{CED8FEB2-7971-4A86-8DBD-BA83B83CE157}" dt="2020-08-30T16:55:55.550" v="29" actId="26606"/>
          <pc:sldLayoutMkLst>
            <pc:docMk/>
            <pc:sldMasterMk cId="3935372916" sldId="2147483648"/>
            <pc:sldLayoutMk cId="2902778351" sldId="2147483649"/>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283733225" sldId="2147483650"/>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72014413" sldId="2147483651"/>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521013344" sldId="2147483652"/>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641506897" sldId="2147483653"/>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537504824" sldId="2147483654"/>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023418354" sldId="2147483655"/>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691630002" sldId="2147483656"/>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3959133627" sldId="2147483657"/>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2732870730" sldId="2147483658"/>
          </pc:sldLayoutMkLst>
        </pc:sldLayoutChg>
        <pc:sldLayoutChg chg="del">
          <pc:chgData name="Mashal Khan" userId="ff208bdd-e69e-4a16-a659-cb1c3d459121" providerId="ADAL" clId="{CED8FEB2-7971-4A86-8DBD-BA83B83CE157}" dt="2020-08-30T16:55:55.550" v="29" actId="26606"/>
          <pc:sldLayoutMkLst>
            <pc:docMk/>
            <pc:sldMasterMk cId="3935372916" sldId="2147483648"/>
            <pc:sldLayoutMk cId="1011763204" sldId="2147483659"/>
          </pc:sldLayoutMkLst>
        </pc:sldLayoutChg>
      </pc:sldMasterChg>
      <pc:sldMasterChg chg="add addSldLayout">
        <pc:chgData name="Mashal Khan" userId="ff208bdd-e69e-4a16-a659-cb1c3d459121" providerId="ADAL" clId="{CED8FEB2-7971-4A86-8DBD-BA83B83CE157}" dt="2020-08-30T16:55:55.550" v="29" actId="26606"/>
        <pc:sldMasterMkLst>
          <pc:docMk/>
          <pc:sldMasterMk cId="3607166091" sldId="2147483673"/>
        </pc:sldMasterMkLst>
        <pc:sldLayoutChg chg="add">
          <pc:chgData name="Mashal Khan" userId="ff208bdd-e69e-4a16-a659-cb1c3d459121" providerId="ADAL" clId="{CED8FEB2-7971-4A86-8DBD-BA83B83CE157}" dt="2020-08-30T16:55:55.550" v="29" actId="26606"/>
          <pc:sldLayoutMkLst>
            <pc:docMk/>
            <pc:sldMasterMk cId="3607166091" sldId="2147483673"/>
            <pc:sldLayoutMk cId="2428116044" sldId="2147483662"/>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1195083638" sldId="2147483663"/>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79099868" sldId="2147483664"/>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524858547" sldId="2147483665"/>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496868910" sldId="2147483666"/>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334279969" sldId="2147483667"/>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299902265" sldId="2147483668"/>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660043845" sldId="2147483669"/>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880511427" sldId="2147483670"/>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2358892885" sldId="2147483671"/>
          </pc:sldLayoutMkLst>
        </pc:sldLayoutChg>
        <pc:sldLayoutChg chg="add">
          <pc:chgData name="Mashal Khan" userId="ff208bdd-e69e-4a16-a659-cb1c3d459121" providerId="ADAL" clId="{CED8FEB2-7971-4A86-8DBD-BA83B83CE157}" dt="2020-08-30T16:55:55.550" v="29" actId="26606"/>
          <pc:sldLayoutMkLst>
            <pc:docMk/>
            <pc:sldMasterMk cId="3607166091" sldId="2147483673"/>
            <pc:sldLayoutMk cId="3705249520" sldId="2147483672"/>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F7455-CA51-4E2E-99FC-9FAF713D8D6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44980A9A-C172-4C82-B9CA-A91256ED7C37}">
      <dgm:prSet/>
      <dgm:spPr/>
      <dgm:t>
        <a:bodyPr/>
        <a:lstStyle/>
        <a:p>
          <a:r>
            <a:rPr lang="en-US"/>
            <a:t>Data and Data Communication</a:t>
          </a:r>
          <a:endParaRPr lang="en-US" dirty="0"/>
        </a:p>
      </dgm:t>
    </dgm:pt>
    <dgm:pt modelId="{5F50A164-1735-46BC-84B4-92ACB4D7FC7F}" type="parTrans" cxnId="{6BE629FC-3EB7-40DE-9BCE-6785F50A5AFF}">
      <dgm:prSet/>
      <dgm:spPr/>
      <dgm:t>
        <a:bodyPr/>
        <a:lstStyle/>
        <a:p>
          <a:endParaRPr lang="en-US"/>
        </a:p>
      </dgm:t>
    </dgm:pt>
    <dgm:pt modelId="{F456D896-4B1D-4099-8B28-CE842AECC389}" type="sibTrans" cxnId="{6BE629FC-3EB7-40DE-9BCE-6785F50A5AFF}">
      <dgm:prSet/>
      <dgm:spPr/>
      <dgm:t>
        <a:bodyPr/>
        <a:lstStyle/>
        <a:p>
          <a:endParaRPr lang="en-US"/>
        </a:p>
      </dgm:t>
    </dgm:pt>
    <dgm:pt modelId="{72B0B8B1-B600-4E4B-84EA-6E89EA9137BA}">
      <dgm:prSet/>
      <dgm:spPr/>
      <dgm:t>
        <a:bodyPr/>
        <a:lstStyle/>
        <a:p>
          <a:r>
            <a:rPr lang="en-US" dirty="0"/>
            <a:t>Effectiveness</a:t>
          </a:r>
        </a:p>
      </dgm:t>
    </dgm:pt>
    <dgm:pt modelId="{52783583-5B80-4C38-9A87-F1C54ED482F0}" type="parTrans" cxnId="{95ADE33D-F479-4973-B3D5-4514D4204C3B}">
      <dgm:prSet/>
      <dgm:spPr/>
      <dgm:t>
        <a:bodyPr/>
        <a:lstStyle/>
        <a:p>
          <a:endParaRPr lang="en-US"/>
        </a:p>
      </dgm:t>
    </dgm:pt>
    <dgm:pt modelId="{EDB21364-0F85-4059-AE4D-FC80FAED8635}" type="sibTrans" cxnId="{95ADE33D-F479-4973-B3D5-4514D4204C3B}">
      <dgm:prSet/>
      <dgm:spPr/>
      <dgm:t>
        <a:bodyPr/>
        <a:lstStyle/>
        <a:p>
          <a:endParaRPr lang="en-US"/>
        </a:p>
      </dgm:t>
    </dgm:pt>
    <dgm:pt modelId="{D101E459-4C3A-446E-9757-928AAD3EEE23}">
      <dgm:prSet/>
      <dgm:spPr/>
      <dgm:t>
        <a:bodyPr/>
        <a:lstStyle/>
        <a:p>
          <a:r>
            <a:rPr lang="en-US" dirty="0"/>
            <a:t>Components</a:t>
          </a:r>
        </a:p>
      </dgm:t>
    </dgm:pt>
    <dgm:pt modelId="{428BF71C-331F-4994-B332-5C06EF635960}" type="parTrans" cxnId="{DDB7559C-0BC7-499C-92E4-90249E1A02F3}">
      <dgm:prSet/>
      <dgm:spPr/>
      <dgm:t>
        <a:bodyPr/>
        <a:lstStyle/>
        <a:p>
          <a:endParaRPr lang="en-US"/>
        </a:p>
      </dgm:t>
    </dgm:pt>
    <dgm:pt modelId="{5B8D5756-601C-4B8C-8B17-5B77D26AB29B}" type="sibTrans" cxnId="{DDB7559C-0BC7-499C-92E4-90249E1A02F3}">
      <dgm:prSet/>
      <dgm:spPr/>
      <dgm:t>
        <a:bodyPr/>
        <a:lstStyle/>
        <a:p>
          <a:endParaRPr lang="en-US"/>
        </a:p>
      </dgm:t>
    </dgm:pt>
    <dgm:pt modelId="{941258E3-C1B5-40FD-9815-A4E9A33F9994}">
      <dgm:prSet/>
      <dgm:spPr/>
      <dgm:t>
        <a:bodyPr/>
        <a:lstStyle/>
        <a:p>
          <a:r>
            <a:rPr lang="en-US" dirty="0"/>
            <a:t>Data Flow</a:t>
          </a:r>
        </a:p>
      </dgm:t>
    </dgm:pt>
    <dgm:pt modelId="{3BA0862D-930C-4C45-B056-1FEECB6F0F0C}" type="parTrans" cxnId="{A4A3E56B-3F1E-41A0-85FA-38C2E7D49452}">
      <dgm:prSet/>
      <dgm:spPr/>
      <dgm:t>
        <a:bodyPr/>
        <a:lstStyle/>
        <a:p>
          <a:endParaRPr lang="en-US"/>
        </a:p>
      </dgm:t>
    </dgm:pt>
    <dgm:pt modelId="{A4DA4882-1513-4146-9794-767B70A55232}" type="sibTrans" cxnId="{A4A3E56B-3F1E-41A0-85FA-38C2E7D49452}">
      <dgm:prSet/>
      <dgm:spPr/>
      <dgm:t>
        <a:bodyPr/>
        <a:lstStyle/>
        <a:p>
          <a:endParaRPr lang="en-US"/>
        </a:p>
      </dgm:t>
    </dgm:pt>
    <dgm:pt modelId="{AF54AC17-974E-4C42-9EC5-5B5DE7F3440C}">
      <dgm:prSet/>
      <dgm:spPr/>
      <dgm:t>
        <a:bodyPr/>
        <a:lstStyle/>
        <a:p>
          <a:r>
            <a:rPr lang="en-US" dirty="0"/>
            <a:t>Networks</a:t>
          </a:r>
        </a:p>
      </dgm:t>
    </dgm:pt>
    <dgm:pt modelId="{5B639730-95B7-4940-8B42-FE9E277AB5B5}" type="parTrans" cxnId="{86B8CEF3-1545-4A98-9122-AA4930E855BB}">
      <dgm:prSet/>
      <dgm:spPr/>
      <dgm:t>
        <a:bodyPr/>
        <a:lstStyle/>
        <a:p>
          <a:endParaRPr lang="en-US"/>
        </a:p>
      </dgm:t>
    </dgm:pt>
    <dgm:pt modelId="{194C6C4F-3FE6-4740-AD5C-7AA30200C710}" type="sibTrans" cxnId="{86B8CEF3-1545-4A98-9122-AA4930E855BB}">
      <dgm:prSet/>
      <dgm:spPr/>
      <dgm:t>
        <a:bodyPr/>
        <a:lstStyle/>
        <a:p>
          <a:endParaRPr lang="en-US"/>
        </a:p>
      </dgm:t>
    </dgm:pt>
    <dgm:pt modelId="{342ED7B8-C1B3-4802-BF22-5161A57D19DC}">
      <dgm:prSet/>
      <dgm:spPr/>
      <dgm:t>
        <a:bodyPr/>
        <a:lstStyle/>
        <a:p>
          <a:r>
            <a:rPr lang="en-US" dirty="0"/>
            <a:t>Criteria</a:t>
          </a:r>
        </a:p>
      </dgm:t>
    </dgm:pt>
    <dgm:pt modelId="{B063DE8A-BC8D-4A92-842A-D9B5C2E31255}" type="parTrans" cxnId="{9A09AAA7-83BF-4350-A56D-35941D1DCDC5}">
      <dgm:prSet/>
      <dgm:spPr/>
      <dgm:t>
        <a:bodyPr/>
        <a:lstStyle/>
        <a:p>
          <a:endParaRPr lang="en-US"/>
        </a:p>
      </dgm:t>
    </dgm:pt>
    <dgm:pt modelId="{0D9C5F48-2550-40B7-A243-C4A87ED2FE5B}" type="sibTrans" cxnId="{9A09AAA7-83BF-4350-A56D-35941D1DCDC5}">
      <dgm:prSet/>
      <dgm:spPr/>
      <dgm:t>
        <a:bodyPr/>
        <a:lstStyle/>
        <a:p>
          <a:endParaRPr lang="en-US"/>
        </a:p>
      </dgm:t>
    </dgm:pt>
    <dgm:pt modelId="{CA0C4951-B70B-47E6-BBBA-8B31E754A83C}">
      <dgm:prSet/>
      <dgm:spPr/>
      <dgm:t>
        <a:bodyPr/>
        <a:lstStyle/>
        <a:p>
          <a:r>
            <a:rPr lang="en-US" dirty="0"/>
            <a:t>Structure </a:t>
          </a:r>
        </a:p>
      </dgm:t>
    </dgm:pt>
    <dgm:pt modelId="{C5772497-AD6D-498C-A246-E7C8EB25EFB4}" type="parTrans" cxnId="{DA1D96BE-55E8-4496-8798-841D5369F3EA}">
      <dgm:prSet/>
      <dgm:spPr/>
      <dgm:t>
        <a:bodyPr/>
        <a:lstStyle/>
        <a:p>
          <a:endParaRPr lang="en-US"/>
        </a:p>
      </dgm:t>
    </dgm:pt>
    <dgm:pt modelId="{52158AA1-77BA-41C9-A75A-74D6AC1DC03B}" type="sibTrans" cxnId="{DA1D96BE-55E8-4496-8798-841D5369F3EA}">
      <dgm:prSet/>
      <dgm:spPr/>
      <dgm:t>
        <a:bodyPr/>
        <a:lstStyle/>
        <a:p>
          <a:endParaRPr lang="en-US"/>
        </a:p>
      </dgm:t>
    </dgm:pt>
    <dgm:pt modelId="{371A4144-A629-4B11-8BAC-27EF31748172}">
      <dgm:prSet/>
      <dgm:spPr/>
      <dgm:t>
        <a:bodyPr/>
        <a:lstStyle/>
        <a:p>
          <a:r>
            <a:rPr lang="en-US" dirty="0"/>
            <a:t>Topologies</a:t>
          </a:r>
        </a:p>
      </dgm:t>
    </dgm:pt>
    <dgm:pt modelId="{E1EF4023-193C-4E3C-86FD-AB3D19762168}" type="parTrans" cxnId="{BECABDFE-2FF1-4FAE-B306-80CED05BAF19}">
      <dgm:prSet/>
      <dgm:spPr/>
      <dgm:t>
        <a:bodyPr/>
        <a:lstStyle/>
        <a:p>
          <a:endParaRPr lang="en-US"/>
        </a:p>
      </dgm:t>
    </dgm:pt>
    <dgm:pt modelId="{8F5C24CB-BE5E-421B-B7B7-922B0D208B2A}" type="sibTrans" cxnId="{BECABDFE-2FF1-4FAE-B306-80CED05BAF19}">
      <dgm:prSet/>
      <dgm:spPr/>
      <dgm:t>
        <a:bodyPr/>
        <a:lstStyle/>
        <a:p>
          <a:endParaRPr lang="en-US"/>
        </a:p>
      </dgm:t>
    </dgm:pt>
    <dgm:pt modelId="{88870DAD-0665-4ADF-90A6-8430AE96EFEA}">
      <dgm:prSet/>
      <dgm:spPr/>
      <dgm:t>
        <a:bodyPr/>
        <a:lstStyle/>
        <a:p>
          <a:r>
            <a:rPr lang="en-US" dirty="0"/>
            <a:t>Categories</a:t>
          </a:r>
        </a:p>
      </dgm:t>
    </dgm:pt>
    <dgm:pt modelId="{070DDBAC-FEFC-4620-BDD7-1F2A231F38FA}" type="parTrans" cxnId="{132DFC94-B7D2-4E1A-877C-D2EA6E0A4313}">
      <dgm:prSet/>
      <dgm:spPr/>
      <dgm:t>
        <a:bodyPr/>
        <a:lstStyle/>
        <a:p>
          <a:endParaRPr lang="en-US"/>
        </a:p>
      </dgm:t>
    </dgm:pt>
    <dgm:pt modelId="{5BD67001-A803-4A26-93F0-6A047EB4AE49}" type="sibTrans" cxnId="{132DFC94-B7D2-4E1A-877C-D2EA6E0A4313}">
      <dgm:prSet/>
      <dgm:spPr/>
      <dgm:t>
        <a:bodyPr/>
        <a:lstStyle/>
        <a:p>
          <a:endParaRPr lang="en-US"/>
        </a:p>
      </dgm:t>
    </dgm:pt>
    <dgm:pt modelId="{2F3C931E-DFB0-4D2E-99F2-F5DD11740EAF}">
      <dgm:prSet/>
      <dgm:spPr/>
      <dgm:t>
        <a:bodyPr/>
        <a:lstStyle/>
        <a:p>
          <a:r>
            <a:rPr lang="en-US" dirty="0"/>
            <a:t>Types</a:t>
          </a:r>
        </a:p>
      </dgm:t>
    </dgm:pt>
    <dgm:pt modelId="{5ED7A774-4772-4E76-A9DA-FAB62D815DA5}" type="parTrans" cxnId="{D4F58043-97C1-4F3F-99A5-40DC9C67D137}">
      <dgm:prSet/>
      <dgm:spPr/>
      <dgm:t>
        <a:bodyPr/>
        <a:lstStyle/>
        <a:p>
          <a:endParaRPr lang="en-US"/>
        </a:p>
      </dgm:t>
    </dgm:pt>
    <dgm:pt modelId="{4BC0C432-E6E0-4FCF-B103-B930E0241A8E}" type="sibTrans" cxnId="{D4F58043-97C1-4F3F-99A5-40DC9C67D137}">
      <dgm:prSet/>
      <dgm:spPr/>
      <dgm:t>
        <a:bodyPr/>
        <a:lstStyle/>
        <a:p>
          <a:endParaRPr lang="en-US"/>
        </a:p>
      </dgm:t>
    </dgm:pt>
    <dgm:pt modelId="{92785BD8-4A31-467B-B72D-0A433821D499}" type="pres">
      <dgm:prSet presAssocID="{F93F7455-CA51-4E2E-99FC-9FAF713D8D64}" presName="linear" presStyleCnt="0">
        <dgm:presLayoutVars>
          <dgm:dir/>
          <dgm:animLvl val="lvl"/>
          <dgm:resizeHandles val="exact"/>
        </dgm:presLayoutVars>
      </dgm:prSet>
      <dgm:spPr/>
    </dgm:pt>
    <dgm:pt modelId="{772692C7-598F-4BCC-80C8-BFC1E2BEA070}" type="pres">
      <dgm:prSet presAssocID="{44980A9A-C172-4C82-B9CA-A91256ED7C37}" presName="parentLin" presStyleCnt="0"/>
      <dgm:spPr/>
    </dgm:pt>
    <dgm:pt modelId="{1A5202A5-E361-42C7-9222-9E16F48E615F}" type="pres">
      <dgm:prSet presAssocID="{44980A9A-C172-4C82-B9CA-A91256ED7C37}" presName="parentLeftMargin" presStyleLbl="node1" presStyleIdx="0" presStyleCnt="2"/>
      <dgm:spPr/>
    </dgm:pt>
    <dgm:pt modelId="{FE1E5891-9595-47CE-9502-72510F5DC3E5}" type="pres">
      <dgm:prSet presAssocID="{44980A9A-C172-4C82-B9CA-A91256ED7C37}" presName="parentText" presStyleLbl="node1" presStyleIdx="0" presStyleCnt="2">
        <dgm:presLayoutVars>
          <dgm:chMax val="0"/>
          <dgm:bulletEnabled val="1"/>
        </dgm:presLayoutVars>
      </dgm:prSet>
      <dgm:spPr/>
    </dgm:pt>
    <dgm:pt modelId="{D2C785E0-1C0D-4BA2-9707-5583C5D42B51}" type="pres">
      <dgm:prSet presAssocID="{44980A9A-C172-4C82-B9CA-A91256ED7C37}" presName="negativeSpace" presStyleCnt="0"/>
      <dgm:spPr/>
    </dgm:pt>
    <dgm:pt modelId="{A5CA5DE8-285A-450F-BE28-D12342ECBA63}" type="pres">
      <dgm:prSet presAssocID="{44980A9A-C172-4C82-B9CA-A91256ED7C37}" presName="childText" presStyleLbl="conFgAcc1" presStyleIdx="0" presStyleCnt="2">
        <dgm:presLayoutVars>
          <dgm:bulletEnabled val="1"/>
        </dgm:presLayoutVars>
      </dgm:prSet>
      <dgm:spPr/>
    </dgm:pt>
    <dgm:pt modelId="{C0636B8D-F596-4177-8F44-D2106679A9C4}" type="pres">
      <dgm:prSet presAssocID="{F456D896-4B1D-4099-8B28-CE842AECC389}" presName="spaceBetweenRectangles" presStyleCnt="0"/>
      <dgm:spPr/>
    </dgm:pt>
    <dgm:pt modelId="{63BFF8C3-3133-4BC0-8B34-CF59349C6B81}" type="pres">
      <dgm:prSet presAssocID="{AF54AC17-974E-4C42-9EC5-5B5DE7F3440C}" presName="parentLin" presStyleCnt="0"/>
      <dgm:spPr/>
    </dgm:pt>
    <dgm:pt modelId="{C76D376D-DAB8-484B-A059-DAB4B10630A7}" type="pres">
      <dgm:prSet presAssocID="{AF54AC17-974E-4C42-9EC5-5B5DE7F3440C}" presName="parentLeftMargin" presStyleLbl="node1" presStyleIdx="0" presStyleCnt="2"/>
      <dgm:spPr/>
    </dgm:pt>
    <dgm:pt modelId="{7AAE1274-38B9-489E-8511-0EBE40210E5E}" type="pres">
      <dgm:prSet presAssocID="{AF54AC17-974E-4C42-9EC5-5B5DE7F3440C}" presName="parentText" presStyleLbl="node1" presStyleIdx="1" presStyleCnt="2">
        <dgm:presLayoutVars>
          <dgm:chMax val="0"/>
          <dgm:bulletEnabled val="1"/>
        </dgm:presLayoutVars>
      </dgm:prSet>
      <dgm:spPr/>
    </dgm:pt>
    <dgm:pt modelId="{B22BC7E8-9B25-46A8-A9AE-5FAB496A23CE}" type="pres">
      <dgm:prSet presAssocID="{AF54AC17-974E-4C42-9EC5-5B5DE7F3440C}" presName="negativeSpace" presStyleCnt="0"/>
      <dgm:spPr/>
    </dgm:pt>
    <dgm:pt modelId="{E0072059-A8D5-4A81-A7FB-4BE62EFD055D}" type="pres">
      <dgm:prSet presAssocID="{AF54AC17-974E-4C42-9EC5-5B5DE7F3440C}" presName="childText" presStyleLbl="conFgAcc1" presStyleIdx="1" presStyleCnt="2">
        <dgm:presLayoutVars>
          <dgm:bulletEnabled val="1"/>
        </dgm:presLayoutVars>
      </dgm:prSet>
      <dgm:spPr/>
    </dgm:pt>
  </dgm:ptLst>
  <dgm:cxnLst>
    <dgm:cxn modelId="{CBD3E40D-E549-47AC-9BD9-F8B61AB27E22}" type="presOf" srcId="{AF54AC17-974E-4C42-9EC5-5B5DE7F3440C}" destId="{7AAE1274-38B9-489E-8511-0EBE40210E5E}" srcOrd="1" destOrd="0" presId="urn:microsoft.com/office/officeart/2005/8/layout/list1"/>
    <dgm:cxn modelId="{77587E11-88D2-4D0B-B494-C7DB516B85AB}" type="presOf" srcId="{371A4144-A629-4B11-8BAC-27EF31748172}" destId="{E0072059-A8D5-4A81-A7FB-4BE62EFD055D}" srcOrd="0" destOrd="2" presId="urn:microsoft.com/office/officeart/2005/8/layout/list1"/>
    <dgm:cxn modelId="{A0ED5B19-E343-4851-BB2C-99E5B52771D0}" type="presOf" srcId="{342ED7B8-C1B3-4802-BF22-5161A57D19DC}" destId="{E0072059-A8D5-4A81-A7FB-4BE62EFD055D}" srcOrd="0" destOrd="0" presId="urn:microsoft.com/office/officeart/2005/8/layout/list1"/>
    <dgm:cxn modelId="{CD1DC71C-7B47-4C96-9B3B-800BD48CDF30}" type="presOf" srcId="{88870DAD-0665-4ADF-90A6-8430AE96EFEA}" destId="{E0072059-A8D5-4A81-A7FB-4BE62EFD055D}" srcOrd="0" destOrd="3" presId="urn:microsoft.com/office/officeart/2005/8/layout/list1"/>
    <dgm:cxn modelId="{B535AE22-6CAA-45BD-9653-AC60BF227E6C}" type="presOf" srcId="{44980A9A-C172-4C82-B9CA-A91256ED7C37}" destId="{FE1E5891-9595-47CE-9502-72510F5DC3E5}" srcOrd="1" destOrd="0" presId="urn:microsoft.com/office/officeart/2005/8/layout/list1"/>
    <dgm:cxn modelId="{1BC9E12A-5516-4E96-8CA2-5DAFC5D0D52D}" type="presOf" srcId="{F93F7455-CA51-4E2E-99FC-9FAF713D8D64}" destId="{92785BD8-4A31-467B-B72D-0A433821D499}" srcOrd="0" destOrd="0" presId="urn:microsoft.com/office/officeart/2005/8/layout/list1"/>
    <dgm:cxn modelId="{8295E732-39ED-4AC4-9141-CBB21D5E0AEC}" type="presOf" srcId="{CA0C4951-B70B-47E6-BBBA-8B31E754A83C}" destId="{E0072059-A8D5-4A81-A7FB-4BE62EFD055D}" srcOrd="0" destOrd="1" presId="urn:microsoft.com/office/officeart/2005/8/layout/list1"/>
    <dgm:cxn modelId="{95ADE33D-F479-4973-B3D5-4514D4204C3B}" srcId="{44980A9A-C172-4C82-B9CA-A91256ED7C37}" destId="{72B0B8B1-B600-4E4B-84EA-6E89EA9137BA}" srcOrd="0" destOrd="0" parTransId="{52783583-5B80-4C38-9A87-F1C54ED482F0}" sibTransId="{EDB21364-0F85-4059-AE4D-FC80FAED8635}"/>
    <dgm:cxn modelId="{C1D0A95C-3838-413D-9F19-2CFB0D55FEEB}" type="presOf" srcId="{44980A9A-C172-4C82-B9CA-A91256ED7C37}" destId="{1A5202A5-E361-42C7-9222-9E16F48E615F}" srcOrd="0" destOrd="0" presId="urn:microsoft.com/office/officeart/2005/8/layout/list1"/>
    <dgm:cxn modelId="{D4F58043-97C1-4F3F-99A5-40DC9C67D137}" srcId="{AF54AC17-974E-4C42-9EC5-5B5DE7F3440C}" destId="{2F3C931E-DFB0-4D2E-99F2-F5DD11740EAF}" srcOrd="3" destOrd="0" parTransId="{5ED7A774-4772-4E76-A9DA-FAB62D815DA5}" sibTransId="{4BC0C432-E6E0-4FCF-B103-B930E0241A8E}"/>
    <dgm:cxn modelId="{A4A3E56B-3F1E-41A0-85FA-38C2E7D49452}" srcId="{44980A9A-C172-4C82-B9CA-A91256ED7C37}" destId="{941258E3-C1B5-40FD-9815-A4E9A33F9994}" srcOrd="2" destOrd="0" parTransId="{3BA0862D-930C-4C45-B056-1FEECB6F0F0C}" sibTransId="{A4DA4882-1513-4146-9794-767B70A55232}"/>
    <dgm:cxn modelId="{E42EFA4F-44F2-43EA-A63F-1885EEF4AFC5}" type="presOf" srcId="{72B0B8B1-B600-4E4B-84EA-6E89EA9137BA}" destId="{A5CA5DE8-285A-450F-BE28-D12342ECBA63}" srcOrd="0" destOrd="0" presId="urn:microsoft.com/office/officeart/2005/8/layout/list1"/>
    <dgm:cxn modelId="{6809578B-6417-46EC-80D0-D41B59278E1D}" type="presOf" srcId="{AF54AC17-974E-4C42-9EC5-5B5DE7F3440C}" destId="{C76D376D-DAB8-484B-A059-DAB4B10630A7}" srcOrd="0" destOrd="0" presId="urn:microsoft.com/office/officeart/2005/8/layout/list1"/>
    <dgm:cxn modelId="{132DFC94-B7D2-4E1A-877C-D2EA6E0A4313}" srcId="{AF54AC17-974E-4C42-9EC5-5B5DE7F3440C}" destId="{88870DAD-0665-4ADF-90A6-8430AE96EFEA}" srcOrd="2" destOrd="0" parTransId="{070DDBAC-FEFC-4620-BDD7-1F2A231F38FA}" sibTransId="{5BD67001-A803-4A26-93F0-6A047EB4AE49}"/>
    <dgm:cxn modelId="{DDB7559C-0BC7-499C-92E4-90249E1A02F3}" srcId="{44980A9A-C172-4C82-B9CA-A91256ED7C37}" destId="{D101E459-4C3A-446E-9757-928AAD3EEE23}" srcOrd="1" destOrd="0" parTransId="{428BF71C-331F-4994-B332-5C06EF635960}" sibTransId="{5B8D5756-601C-4B8C-8B17-5B77D26AB29B}"/>
    <dgm:cxn modelId="{6334A19F-3CAB-408C-8F4E-6F79E34B3D2F}" type="presOf" srcId="{941258E3-C1B5-40FD-9815-A4E9A33F9994}" destId="{A5CA5DE8-285A-450F-BE28-D12342ECBA63}" srcOrd="0" destOrd="2" presId="urn:microsoft.com/office/officeart/2005/8/layout/list1"/>
    <dgm:cxn modelId="{9A09AAA7-83BF-4350-A56D-35941D1DCDC5}" srcId="{AF54AC17-974E-4C42-9EC5-5B5DE7F3440C}" destId="{342ED7B8-C1B3-4802-BF22-5161A57D19DC}" srcOrd="0" destOrd="0" parTransId="{B063DE8A-BC8D-4A92-842A-D9B5C2E31255}" sibTransId="{0D9C5F48-2550-40B7-A243-C4A87ED2FE5B}"/>
    <dgm:cxn modelId="{23DEC2AB-92D8-4268-80B3-D519F7223273}" type="presOf" srcId="{D101E459-4C3A-446E-9757-928AAD3EEE23}" destId="{A5CA5DE8-285A-450F-BE28-D12342ECBA63}" srcOrd="0" destOrd="1" presId="urn:microsoft.com/office/officeart/2005/8/layout/list1"/>
    <dgm:cxn modelId="{DA1D96BE-55E8-4496-8798-841D5369F3EA}" srcId="{AF54AC17-974E-4C42-9EC5-5B5DE7F3440C}" destId="{CA0C4951-B70B-47E6-BBBA-8B31E754A83C}" srcOrd="1" destOrd="0" parTransId="{C5772497-AD6D-498C-A246-E7C8EB25EFB4}" sibTransId="{52158AA1-77BA-41C9-A75A-74D6AC1DC03B}"/>
    <dgm:cxn modelId="{86B8CEF3-1545-4A98-9122-AA4930E855BB}" srcId="{F93F7455-CA51-4E2E-99FC-9FAF713D8D64}" destId="{AF54AC17-974E-4C42-9EC5-5B5DE7F3440C}" srcOrd="1" destOrd="0" parTransId="{5B639730-95B7-4940-8B42-FE9E277AB5B5}" sibTransId="{194C6C4F-3FE6-4740-AD5C-7AA30200C710}"/>
    <dgm:cxn modelId="{A1110FFC-F81C-4D83-B6A6-B3D70B56059E}" type="presOf" srcId="{2F3C931E-DFB0-4D2E-99F2-F5DD11740EAF}" destId="{E0072059-A8D5-4A81-A7FB-4BE62EFD055D}" srcOrd="0" destOrd="4" presId="urn:microsoft.com/office/officeart/2005/8/layout/list1"/>
    <dgm:cxn modelId="{6BE629FC-3EB7-40DE-9BCE-6785F50A5AFF}" srcId="{F93F7455-CA51-4E2E-99FC-9FAF713D8D64}" destId="{44980A9A-C172-4C82-B9CA-A91256ED7C37}" srcOrd="0" destOrd="0" parTransId="{5F50A164-1735-46BC-84B4-92ACB4D7FC7F}" sibTransId="{F456D896-4B1D-4099-8B28-CE842AECC389}"/>
    <dgm:cxn modelId="{BECABDFE-2FF1-4FAE-B306-80CED05BAF19}" srcId="{CA0C4951-B70B-47E6-BBBA-8B31E754A83C}" destId="{371A4144-A629-4B11-8BAC-27EF31748172}" srcOrd="0" destOrd="0" parTransId="{E1EF4023-193C-4E3C-86FD-AB3D19762168}" sibTransId="{8F5C24CB-BE5E-421B-B7B7-922B0D208B2A}"/>
    <dgm:cxn modelId="{0542CE6F-4E17-4133-A3D9-0106F704CE58}" type="presParOf" srcId="{92785BD8-4A31-467B-B72D-0A433821D499}" destId="{772692C7-598F-4BCC-80C8-BFC1E2BEA070}" srcOrd="0" destOrd="0" presId="urn:microsoft.com/office/officeart/2005/8/layout/list1"/>
    <dgm:cxn modelId="{8E9A963A-B371-4429-AF31-F6BF9443F1FE}" type="presParOf" srcId="{772692C7-598F-4BCC-80C8-BFC1E2BEA070}" destId="{1A5202A5-E361-42C7-9222-9E16F48E615F}" srcOrd="0" destOrd="0" presId="urn:microsoft.com/office/officeart/2005/8/layout/list1"/>
    <dgm:cxn modelId="{73EC4E34-D23D-4562-8F98-AC138E031F3B}" type="presParOf" srcId="{772692C7-598F-4BCC-80C8-BFC1E2BEA070}" destId="{FE1E5891-9595-47CE-9502-72510F5DC3E5}" srcOrd="1" destOrd="0" presId="urn:microsoft.com/office/officeart/2005/8/layout/list1"/>
    <dgm:cxn modelId="{826D08B5-6DEB-4C81-A253-8B67221BBAB4}" type="presParOf" srcId="{92785BD8-4A31-467B-B72D-0A433821D499}" destId="{D2C785E0-1C0D-4BA2-9707-5583C5D42B51}" srcOrd="1" destOrd="0" presId="urn:microsoft.com/office/officeart/2005/8/layout/list1"/>
    <dgm:cxn modelId="{65F3372D-53A6-4533-9BE5-645C6A0D2C45}" type="presParOf" srcId="{92785BD8-4A31-467B-B72D-0A433821D499}" destId="{A5CA5DE8-285A-450F-BE28-D12342ECBA63}" srcOrd="2" destOrd="0" presId="urn:microsoft.com/office/officeart/2005/8/layout/list1"/>
    <dgm:cxn modelId="{1BD5DF30-3C03-4107-9182-C8ED105C48A9}" type="presParOf" srcId="{92785BD8-4A31-467B-B72D-0A433821D499}" destId="{C0636B8D-F596-4177-8F44-D2106679A9C4}" srcOrd="3" destOrd="0" presId="urn:microsoft.com/office/officeart/2005/8/layout/list1"/>
    <dgm:cxn modelId="{270C35C8-6343-499C-94F5-746544747092}" type="presParOf" srcId="{92785BD8-4A31-467B-B72D-0A433821D499}" destId="{63BFF8C3-3133-4BC0-8B34-CF59349C6B81}" srcOrd="4" destOrd="0" presId="urn:microsoft.com/office/officeart/2005/8/layout/list1"/>
    <dgm:cxn modelId="{97EEBB0D-E8A0-4A43-B623-07F5D2A860A8}" type="presParOf" srcId="{63BFF8C3-3133-4BC0-8B34-CF59349C6B81}" destId="{C76D376D-DAB8-484B-A059-DAB4B10630A7}" srcOrd="0" destOrd="0" presId="urn:microsoft.com/office/officeart/2005/8/layout/list1"/>
    <dgm:cxn modelId="{845EEEC6-209B-4C6E-9344-8F885930EE0F}" type="presParOf" srcId="{63BFF8C3-3133-4BC0-8B34-CF59349C6B81}" destId="{7AAE1274-38B9-489E-8511-0EBE40210E5E}" srcOrd="1" destOrd="0" presId="urn:microsoft.com/office/officeart/2005/8/layout/list1"/>
    <dgm:cxn modelId="{C234C4ED-1B2E-4768-B8C3-5CC6785D652F}" type="presParOf" srcId="{92785BD8-4A31-467B-B72D-0A433821D499}" destId="{B22BC7E8-9B25-46A8-A9AE-5FAB496A23CE}" srcOrd="5" destOrd="0" presId="urn:microsoft.com/office/officeart/2005/8/layout/list1"/>
    <dgm:cxn modelId="{97438DE0-64E8-42A6-BB02-841C9145AADE}" type="presParOf" srcId="{92785BD8-4A31-467B-B72D-0A433821D499}" destId="{E0072059-A8D5-4A81-A7FB-4BE62EFD055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7AF741-63B3-4D4A-A967-3C0BA98D9861}"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CA0B5C79-5EF7-4B81-80A8-FF3259D9E141}">
      <dgm:prSet/>
      <dgm:spPr/>
      <dgm:t>
        <a:bodyPr/>
        <a:lstStyle/>
        <a:p>
          <a:pPr>
            <a:lnSpc>
              <a:spcPct val="100000"/>
            </a:lnSpc>
          </a:pPr>
          <a:r>
            <a:rPr lang="en-US"/>
            <a:t>Networks exist so that data may be sent from one place to another</a:t>
          </a:r>
          <a:r>
            <a:rPr lang="en-US" i="1"/>
            <a:t>.</a:t>
          </a:r>
          <a:endParaRPr lang="en-US"/>
        </a:p>
      </dgm:t>
    </dgm:pt>
    <dgm:pt modelId="{D210AC9F-092C-41AE-9AEF-B6B4FD9EE4AE}" type="parTrans" cxnId="{3B692A18-6320-4855-9767-9F4B5A24149C}">
      <dgm:prSet/>
      <dgm:spPr/>
      <dgm:t>
        <a:bodyPr/>
        <a:lstStyle/>
        <a:p>
          <a:endParaRPr lang="en-US"/>
        </a:p>
      </dgm:t>
    </dgm:pt>
    <dgm:pt modelId="{A681EFEC-40EB-47E7-BC92-DF414536BFBC}" type="sibTrans" cxnId="{3B692A18-6320-4855-9767-9F4B5A24149C}">
      <dgm:prSet/>
      <dgm:spPr/>
      <dgm:t>
        <a:bodyPr/>
        <a:lstStyle/>
        <a:p>
          <a:endParaRPr lang="en-US"/>
        </a:p>
      </dgm:t>
    </dgm:pt>
    <dgm:pt modelId="{BC41211D-960C-4A38-B22F-4111328D4118}">
      <dgm:prSet/>
      <dgm:spPr/>
      <dgm:t>
        <a:bodyPr/>
        <a:lstStyle/>
        <a:p>
          <a:pPr>
            <a:lnSpc>
              <a:spcPct val="100000"/>
            </a:lnSpc>
          </a:pPr>
          <a:r>
            <a:rPr lang="en-US"/>
            <a:t>Telecommunication network that allows computers to exchange data.</a:t>
          </a:r>
        </a:p>
      </dgm:t>
    </dgm:pt>
    <dgm:pt modelId="{5578CC80-E1DD-4054-8BA9-961E4778DE42}" type="parTrans" cxnId="{52B37C49-5D23-431B-8752-A14D65644BC5}">
      <dgm:prSet/>
      <dgm:spPr/>
      <dgm:t>
        <a:bodyPr/>
        <a:lstStyle/>
        <a:p>
          <a:endParaRPr lang="en-US"/>
        </a:p>
      </dgm:t>
    </dgm:pt>
    <dgm:pt modelId="{3E827315-24D5-49F6-A660-4D9F23D58FEE}" type="sibTrans" cxnId="{52B37C49-5D23-431B-8752-A14D65644BC5}">
      <dgm:prSet/>
      <dgm:spPr/>
      <dgm:t>
        <a:bodyPr/>
        <a:lstStyle/>
        <a:p>
          <a:endParaRPr lang="en-US"/>
        </a:p>
      </dgm:t>
    </dgm:pt>
    <dgm:pt modelId="{802D1403-FAEE-4832-9957-5EBB4E6F6370}">
      <dgm:prSet/>
      <dgm:spPr/>
      <dgm:t>
        <a:bodyPr/>
        <a:lstStyle/>
        <a:p>
          <a:pPr>
            <a:lnSpc>
              <a:spcPct val="100000"/>
            </a:lnSpc>
          </a:pPr>
          <a:r>
            <a:rPr lang="en-US"/>
            <a:t>Connection between the exchanging devices can be wired or wireless.</a:t>
          </a:r>
        </a:p>
      </dgm:t>
    </dgm:pt>
    <dgm:pt modelId="{3777BFA0-4A8B-400A-9488-8BF207AECDEF}" type="parTrans" cxnId="{52DE28D0-0F1B-4E8A-A124-2C5EABFD82D4}">
      <dgm:prSet/>
      <dgm:spPr/>
      <dgm:t>
        <a:bodyPr/>
        <a:lstStyle/>
        <a:p>
          <a:endParaRPr lang="en-US"/>
        </a:p>
      </dgm:t>
    </dgm:pt>
    <dgm:pt modelId="{19156397-761D-49A0-945C-207BF8504855}" type="sibTrans" cxnId="{52DE28D0-0F1B-4E8A-A124-2C5EABFD82D4}">
      <dgm:prSet/>
      <dgm:spPr/>
      <dgm:t>
        <a:bodyPr/>
        <a:lstStyle/>
        <a:p>
          <a:endParaRPr lang="en-US"/>
        </a:p>
      </dgm:t>
    </dgm:pt>
    <dgm:pt modelId="{7254B7D0-1E4E-4832-A119-8D5FB71DA6EA}">
      <dgm:prSet/>
      <dgm:spPr/>
      <dgm:t>
        <a:bodyPr/>
        <a:lstStyle/>
        <a:p>
          <a:pPr>
            <a:lnSpc>
              <a:spcPct val="100000"/>
            </a:lnSpc>
          </a:pPr>
          <a:r>
            <a:rPr lang="en-US"/>
            <a:t>Best known Computer network is Internet.</a:t>
          </a:r>
        </a:p>
      </dgm:t>
    </dgm:pt>
    <dgm:pt modelId="{CA6A9607-64AD-4DC8-A07E-B06A8AE2C577}" type="parTrans" cxnId="{350A493D-33D0-4041-BC2A-D84A2D61439B}">
      <dgm:prSet/>
      <dgm:spPr/>
      <dgm:t>
        <a:bodyPr/>
        <a:lstStyle/>
        <a:p>
          <a:endParaRPr lang="en-US"/>
        </a:p>
      </dgm:t>
    </dgm:pt>
    <dgm:pt modelId="{27A1CC79-04F9-4CC7-875F-9138E2ECADC3}" type="sibTrans" cxnId="{350A493D-33D0-4041-BC2A-D84A2D61439B}">
      <dgm:prSet/>
      <dgm:spPr/>
      <dgm:t>
        <a:bodyPr/>
        <a:lstStyle/>
        <a:p>
          <a:endParaRPr lang="en-US"/>
        </a:p>
      </dgm:t>
    </dgm:pt>
    <dgm:pt modelId="{B9EE9DB5-883D-4C7C-B370-A378C027CB69}" type="pres">
      <dgm:prSet presAssocID="{F37AF741-63B3-4D4A-A967-3C0BA98D9861}" presName="root" presStyleCnt="0">
        <dgm:presLayoutVars>
          <dgm:dir/>
          <dgm:resizeHandles val="exact"/>
        </dgm:presLayoutVars>
      </dgm:prSet>
      <dgm:spPr/>
    </dgm:pt>
    <dgm:pt modelId="{BD1E0C44-36EB-4B32-B1DF-CDE9EF9F5B5B}" type="pres">
      <dgm:prSet presAssocID="{CA0B5C79-5EF7-4B81-80A8-FF3259D9E141}" presName="compNode" presStyleCnt="0"/>
      <dgm:spPr/>
    </dgm:pt>
    <dgm:pt modelId="{C5B55075-BFFC-4CDD-AA07-A61D67972155}" type="pres">
      <dgm:prSet presAssocID="{CA0B5C79-5EF7-4B81-80A8-FF3259D9E141}" presName="bgRect" presStyleLbl="bgShp" presStyleIdx="0" presStyleCnt="4"/>
      <dgm:spPr/>
    </dgm:pt>
    <dgm:pt modelId="{2691C5B6-ADD2-4286-9C3B-BEDCADCFD8E5}" type="pres">
      <dgm:prSet presAssocID="{CA0B5C79-5EF7-4B81-80A8-FF3259D9E1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55A47CC3-800B-4725-8B53-E7EE79BC97D5}" type="pres">
      <dgm:prSet presAssocID="{CA0B5C79-5EF7-4B81-80A8-FF3259D9E141}" presName="spaceRect" presStyleCnt="0"/>
      <dgm:spPr/>
    </dgm:pt>
    <dgm:pt modelId="{07DE629E-4A0F-41D7-855B-E065347474B6}" type="pres">
      <dgm:prSet presAssocID="{CA0B5C79-5EF7-4B81-80A8-FF3259D9E141}" presName="parTx" presStyleLbl="revTx" presStyleIdx="0" presStyleCnt="4">
        <dgm:presLayoutVars>
          <dgm:chMax val="0"/>
          <dgm:chPref val="0"/>
        </dgm:presLayoutVars>
      </dgm:prSet>
      <dgm:spPr/>
    </dgm:pt>
    <dgm:pt modelId="{1F01FA22-2DB2-4D4B-9F99-F585984E89D2}" type="pres">
      <dgm:prSet presAssocID="{A681EFEC-40EB-47E7-BC92-DF414536BFBC}" presName="sibTrans" presStyleCnt="0"/>
      <dgm:spPr/>
    </dgm:pt>
    <dgm:pt modelId="{6ABAEF97-13D8-464E-B474-43321C73D84A}" type="pres">
      <dgm:prSet presAssocID="{BC41211D-960C-4A38-B22F-4111328D4118}" presName="compNode" presStyleCnt="0"/>
      <dgm:spPr/>
    </dgm:pt>
    <dgm:pt modelId="{E68FF7F2-0663-4544-85C1-ABD5E87C928B}" type="pres">
      <dgm:prSet presAssocID="{BC41211D-960C-4A38-B22F-4111328D4118}" presName="bgRect" presStyleLbl="bgShp" presStyleIdx="1" presStyleCnt="4"/>
      <dgm:spPr/>
    </dgm:pt>
    <dgm:pt modelId="{E48BE5B8-4A47-43C0-B9C7-5EE1567320C9}" type="pres">
      <dgm:prSet presAssocID="{BC41211D-960C-4A38-B22F-4111328D41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09E34C75-17E8-4B0C-8936-67D17435D92E}" type="pres">
      <dgm:prSet presAssocID="{BC41211D-960C-4A38-B22F-4111328D4118}" presName="spaceRect" presStyleCnt="0"/>
      <dgm:spPr/>
    </dgm:pt>
    <dgm:pt modelId="{63C2E9CA-C951-4EB0-ACEE-0AECA7C374E0}" type="pres">
      <dgm:prSet presAssocID="{BC41211D-960C-4A38-B22F-4111328D4118}" presName="parTx" presStyleLbl="revTx" presStyleIdx="1" presStyleCnt="4">
        <dgm:presLayoutVars>
          <dgm:chMax val="0"/>
          <dgm:chPref val="0"/>
        </dgm:presLayoutVars>
      </dgm:prSet>
      <dgm:spPr/>
    </dgm:pt>
    <dgm:pt modelId="{132A540D-12A6-46EA-B61C-E127F57B5251}" type="pres">
      <dgm:prSet presAssocID="{3E827315-24D5-49F6-A660-4D9F23D58FEE}" presName="sibTrans" presStyleCnt="0"/>
      <dgm:spPr/>
    </dgm:pt>
    <dgm:pt modelId="{AE011587-098D-4A8F-9578-4454D12AD2FF}" type="pres">
      <dgm:prSet presAssocID="{802D1403-FAEE-4832-9957-5EBB4E6F6370}" presName="compNode" presStyleCnt="0"/>
      <dgm:spPr/>
    </dgm:pt>
    <dgm:pt modelId="{F7EAC439-E8D8-444C-A47F-EEEE1FD955F6}" type="pres">
      <dgm:prSet presAssocID="{802D1403-FAEE-4832-9957-5EBB4E6F6370}" presName="bgRect" presStyleLbl="bgShp" presStyleIdx="2" presStyleCnt="4"/>
      <dgm:spPr/>
    </dgm:pt>
    <dgm:pt modelId="{5FE15C50-626F-47EB-BFD0-7AD8E3FD0334}" type="pres">
      <dgm:prSet presAssocID="{802D1403-FAEE-4832-9957-5EBB4E6F63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857CA27D-E88A-4EA0-A5AE-DDBB4245EB70}" type="pres">
      <dgm:prSet presAssocID="{802D1403-FAEE-4832-9957-5EBB4E6F6370}" presName="spaceRect" presStyleCnt="0"/>
      <dgm:spPr/>
    </dgm:pt>
    <dgm:pt modelId="{5FAA5FC5-054F-4263-9968-1BC12EE29961}" type="pres">
      <dgm:prSet presAssocID="{802D1403-FAEE-4832-9957-5EBB4E6F6370}" presName="parTx" presStyleLbl="revTx" presStyleIdx="2" presStyleCnt="4">
        <dgm:presLayoutVars>
          <dgm:chMax val="0"/>
          <dgm:chPref val="0"/>
        </dgm:presLayoutVars>
      </dgm:prSet>
      <dgm:spPr/>
    </dgm:pt>
    <dgm:pt modelId="{63B1E205-3BA1-41AD-856B-870267FEB127}" type="pres">
      <dgm:prSet presAssocID="{19156397-761D-49A0-945C-207BF8504855}" presName="sibTrans" presStyleCnt="0"/>
      <dgm:spPr/>
    </dgm:pt>
    <dgm:pt modelId="{8FF4AD8B-D705-498C-92A7-B814F30CB7D9}" type="pres">
      <dgm:prSet presAssocID="{7254B7D0-1E4E-4832-A119-8D5FB71DA6EA}" presName="compNode" presStyleCnt="0"/>
      <dgm:spPr/>
    </dgm:pt>
    <dgm:pt modelId="{DC94607B-5A5A-47EA-B941-0CB5AC3DE744}" type="pres">
      <dgm:prSet presAssocID="{7254B7D0-1E4E-4832-A119-8D5FB71DA6EA}" presName="bgRect" presStyleLbl="bgShp" presStyleIdx="3" presStyleCnt="4"/>
      <dgm:spPr/>
    </dgm:pt>
    <dgm:pt modelId="{0766A3F3-60CC-4EA9-96F7-C756475A0B85}" type="pres">
      <dgm:prSet presAssocID="{7254B7D0-1E4E-4832-A119-8D5FB71DA6E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3D46235C-957B-4796-9401-1EC96344FD46}" type="pres">
      <dgm:prSet presAssocID="{7254B7D0-1E4E-4832-A119-8D5FB71DA6EA}" presName="spaceRect" presStyleCnt="0"/>
      <dgm:spPr/>
    </dgm:pt>
    <dgm:pt modelId="{799A535C-EAEB-4674-A2BD-2FDC01113385}" type="pres">
      <dgm:prSet presAssocID="{7254B7D0-1E4E-4832-A119-8D5FB71DA6EA}" presName="parTx" presStyleLbl="revTx" presStyleIdx="3" presStyleCnt="4">
        <dgm:presLayoutVars>
          <dgm:chMax val="0"/>
          <dgm:chPref val="0"/>
        </dgm:presLayoutVars>
      </dgm:prSet>
      <dgm:spPr/>
    </dgm:pt>
  </dgm:ptLst>
  <dgm:cxnLst>
    <dgm:cxn modelId="{3B692A18-6320-4855-9767-9F4B5A24149C}" srcId="{F37AF741-63B3-4D4A-A967-3C0BA98D9861}" destId="{CA0B5C79-5EF7-4B81-80A8-FF3259D9E141}" srcOrd="0" destOrd="0" parTransId="{D210AC9F-092C-41AE-9AEF-B6B4FD9EE4AE}" sibTransId="{A681EFEC-40EB-47E7-BC92-DF414536BFBC}"/>
    <dgm:cxn modelId="{CD5E7C30-6B63-42E0-9B57-CF3C7B47BE12}" type="presOf" srcId="{7254B7D0-1E4E-4832-A119-8D5FB71DA6EA}" destId="{799A535C-EAEB-4674-A2BD-2FDC01113385}" srcOrd="0" destOrd="0" presId="urn:microsoft.com/office/officeart/2018/2/layout/IconVerticalSolidList"/>
    <dgm:cxn modelId="{350A493D-33D0-4041-BC2A-D84A2D61439B}" srcId="{F37AF741-63B3-4D4A-A967-3C0BA98D9861}" destId="{7254B7D0-1E4E-4832-A119-8D5FB71DA6EA}" srcOrd="3" destOrd="0" parTransId="{CA6A9607-64AD-4DC8-A07E-B06A8AE2C577}" sibTransId="{27A1CC79-04F9-4CC7-875F-9138E2ECADC3}"/>
    <dgm:cxn modelId="{564EFD5D-085B-4349-BF39-3B5C4F617B4F}" type="presOf" srcId="{BC41211D-960C-4A38-B22F-4111328D4118}" destId="{63C2E9CA-C951-4EB0-ACEE-0AECA7C374E0}" srcOrd="0" destOrd="0" presId="urn:microsoft.com/office/officeart/2018/2/layout/IconVerticalSolidList"/>
    <dgm:cxn modelId="{414CDB64-C66E-45A4-BE11-FB1A211878C6}" type="presOf" srcId="{F37AF741-63B3-4D4A-A967-3C0BA98D9861}" destId="{B9EE9DB5-883D-4C7C-B370-A378C027CB69}" srcOrd="0" destOrd="0" presId="urn:microsoft.com/office/officeart/2018/2/layout/IconVerticalSolidList"/>
    <dgm:cxn modelId="{A0B05246-0F65-4484-AD36-A7F10DAC3578}" type="presOf" srcId="{CA0B5C79-5EF7-4B81-80A8-FF3259D9E141}" destId="{07DE629E-4A0F-41D7-855B-E065347474B6}" srcOrd="0" destOrd="0" presId="urn:microsoft.com/office/officeart/2018/2/layout/IconVerticalSolidList"/>
    <dgm:cxn modelId="{52B37C49-5D23-431B-8752-A14D65644BC5}" srcId="{F37AF741-63B3-4D4A-A967-3C0BA98D9861}" destId="{BC41211D-960C-4A38-B22F-4111328D4118}" srcOrd="1" destOrd="0" parTransId="{5578CC80-E1DD-4054-8BA9-961E4778DE42}" sibTransId="{3E827315-24D5-49F6-A660-4D9F23D58FEE}"/>
    <dgm:cxn modelId="{6745DFC0-19E2-43DA-9DFC-36B21844A043}" type="presOf" srcId="{802D1403-FAEE-4832-9957-5EBB4E6F6370}" destId="{5FAA5FC5-054F-4263-9968-1BC12EE29961}" srcOrd="0" destOrd="0" presId="urn:microsoft.com/office/officeart/2018/2/layout/IconVerticalSolidList"/>
    <dgm:cxn modelId="{52DE28D0-0F1B-4E8A-A124-2C5EABFD82D4}" srcId="{F37AF741-63B3-4D4A-A967-3C0BA98D9861}" destId="{802D1403-FAEE-4832-9957-5EBB4E6F6370}" srcOrd="2" destOrd="0" parTransId="{3777BFA0-4A8B-400A-9488-8BF207AECDEF}" sibTransId="{19156397-761D-49A0-945C-207BF8504855}"/>
    <dgm:cxn modelId="{D35C98F6-124E-4A77-A16C-60855D193576}" type="presParOf" srcId="{B9EE9DB5-883D-4C7C-B370-A378C027CB69}" destId="{BD1E0C44-36EB-4B32-B1DF-CDE9EF9F5B5B}" srcOrd="0" destOrd="0" presId="urn:microsoft.com/office/officeart/2018/2/layout/IconVerticalSolidList"/>
    <dgm:cxn modelId="{FE95FD95-95ED-42D5-9E9C-64487178D0ED}" type="presParOf" srcId="{BD1E0C44-36EB-4B32-B1DF-CDE9EF9F5B5B}" destId="{C5B55075-BFFC-4CDD-AA07-A61D67972155}" srcOrd="0" destOrd="0" presId="urn:microsoft.com/office/officeart/2018/2/layout/IconVerticalSolidList"/>
    <dgm:cxn modelId="{9D360A6A-A860-4CDD-BCC1-99B5FD877072}" type="presParOf" srcId="{BD1E0C44-36EB-4B32-B1DF-CDE9EF9F5B5B}" destId="{2691C5B6-ADD2-4286-9C3B-BEDCADCFD8E5}" srcOrd="1" destOrd="0" presId="urn:microsoft.com/office/officeart/2018/2/layout/IconVerticalSolidList"/>
    <dgm:cxn modelId="{495CCA15-E122-488F-BB7B-97C3169C66F9}" type="presParOf" srcId="{BD1E0C44-36EB-4B32-B1DF-CDE9EF9F5B5B}" destId="{55A47CC3-800B-4725-8B53-E7EE79BC97D5}" srcOrd="2" destOrd="0" presId="urn:microsoft.com/office/officeart/2018/2/layout/IconVerticalSolidList"/>
    <dgm:cxn modelId="{03215731-684B-45D6-BBAF-3D890482E469}" type="presParOf" srcId="{BD1E0C44-36EB-4B32-B1DF-CDE9EF9F5B5B}" destId="{07DE629E-4A0F-41D7-855B-E065347474B6}" srcOrd="3" destOrd="0" presId="urn:microsoft.com/office/officeart/2018/2/layout/IconVerticalSolidList"/>
    <dgm:cxn modelId="{270EC0CB-C100-4122-AB2F-00CA1F0BB0BE}" type="presParOf" srcId="{B9EE9DB5-883D-4C7C-B370-A378C027CB69}" destId="{1F01FA22-2DB2-4D4B-9F99-F585984E89D2}" srcOrd="1" destOrd="0" presId="urn:microsoft.com/office/officeart/2018/2/layout/IconVerticalSolidList"/>
    <dgm:cxn modelId="{5BE87236-09F4-43D7-9E38-EB510CB99792}" type="presParOf" srcId="{B9EE9DB5-883D-4C7C-B370-A378C027CB69}" destId="{6ABAEF97-13D8-464E-B474-43321C73D84A}" srcOrd="2" destOrd="0" presId="urn:microsoft.com/office/officeart/2018/2/layout/IconVerticalSolidList"/>
    <dgm:cxn modelId="{CF71C7E6-02F0-4B17-94ED-6C1ABA4A6CF5}" type="presParOf" srcId="{6ABAEF97-13D8-464E-B474-43321C73D84A}" destId="{E68FF7F2-0663-4544-85C1-ABD5E87C928B}" srcOrd="0" destOrd="0" presId="urn:microsoft.com/office/officeart/2018/2/layout/IconVerticalSolidList"/>
    <dgm:cxn modelId="{065DA11F-47D1-410D-BEFF-CC9C8927336C}" type="presParOf" srcId="{6ABAEF97-13D8-464E-B474-43321C73D84A}" destId="{E48BE5B8-4A47-43C0-B9C7-5EE1567320C9}" srcOrd="1" destOrd="0" presId="urn:microsoft.com/office/officeart/2018/2/layout/IconVerticalSolidList"/>
    <dgm:cxn modelId="{B1F16607-4C1A-41F6-8954-942EBD3CB659}" type="presParOf" srcId="{6ABAEF97-13D8-464E-B474-43321C73D84A}" destId="{09E34C75-17E8-4B0C-8936-67D17435D92E}" srcOrd="2" destOrd="0" presId="urn:microsoft.com/office/officeart/2018/2/layout/IconVerticalSolidList"/>
    <dgm:cxn modelId="{F7CA14B3-B1FF-425B-A0AD-ECF230F5987F}" type="presParOf" srcId="{6ABAEF97-13D8-464E-B474-43321C73D84A}" destId="{63C2E9CA-C951-4EB0-ACEE-0AECA7C374E0}" srcOrd="3" destOrd="0" presId="urn:microsoft.com/office/officeart/2018/2/layout/IconVerticalSolidList"/>
    <dgm:cxn modelId="{D34EEF46-D67C-4A1A-8BA7-A85C8426E3E5}" type="presParOf" srcId="{B9EE9DB5-883D-4C7C-B370-A378C027CB69}" destId="{132A540D-12A6-46EA-B61C-E127F57B5251}" srcOrd="3" destOrd="0" presId="urn:microsoft.com/office/officeart/2018/2/layout/IconVerticalSolidList"/>
    <dgm:cxn modelId="{6B05D52C-6C75-43C6-B2D5-52AA547D6B43}" type="presParOf" srcId="{B9EE9DB5-883D-4C7C-B370-A378C027CB69}" destId="{AE011587-098D-4A8F-9578-4454D12AD2FF}" srcOrd="4" destOrd="0" presId="urn:microsoft.com/office/officeart/2018/2/layout/IconVerticalSolidList"/>
    <dgm:cxn modelId="{D28E3590-A815-4E3C-B8A3-349E4E4C67FC}" type="presParOf" srcId="{AE011587-098D-4A8F-9578-4454D12AD2FF}" destId="{F7EAC439-E8D8-444C-A47F-EEEE1FD955F6}" srcOrd="0" destOrd="0" presId="urn:microsoft.com/office/officeart/2018/2/layout/IconVerticalSolidList"/>
    <dgm:cxn modelId="{7AEC1829-6C06-414F-B85D-F1359E4B8AFE}" type="presParOf" srcId="{AE011587-098D-4A8F-9578-4454D12AD2FF}" destId="{5FE15C50-626F-47EB-BFD0-7AD8E3FD0334}" srcOrd="1" destOrd="0" presId="urn:microsoft.com/office/officeart/2018/2/layout/IconVerticalSolidList"/>
    <dgm:cxn modelId="{C12AA9CB-092A-4396-9CD0-38D129CE2062}" type="presParOf" srcId="{AE011587-098D-4A8F-9578-4454D12AD2FF}" destId="{857CA27D-E88A-4EA0-A5AE-DDBB4245EB70}" srcOrd="2" destOrd="0" presId="urn:microsoft.com/office/officeart/2018/2/layout/IconVerticalSolidList"/>
    <dgm:cxn modelId="{6BC8EC52-60BC-43A3-82B5-DC6EC304B642}" type="presParOf" srcId="{AE011587-098D-4A8F-9578-4454D12AD2FF}" destId="{5FAA5FC5-054F-4263-9968-1BC12EE29961}" srcOrd="3" destOrd="0" presId="urn:microsoft.com/office/officeart/2018/2/layout/IconVerticalSolidList"/>
    <dgm:cxn modelId="{25E366C2-06D2-4811-918E-1606169040BC}" type="presParOf" srcId="{B9EE9DB5-883D-4C7C-B370-A378C027CB69}" destId="{63B1E205-3BA1-41AD-856B-870267FEB127}" srcOrd="5" destOrd="0" presId="urn:microsoft.com/office/officeart/2018/2/layout/IconVerticalSolidList"/>
    <dgm:cxn modelId="{1EC24DF1-E203-4516-BD96-D8E7C3700009}" type="presParOf" srcId="{B9EE9DB5-883D-4C7C-B370-A378C027CB69}" destId="{8FF4AD8B-D705-498C-92A7-B814F30CB7D9}" srcOrd="6" destOrd="0" presId="urn:microsoft.com/office/officeart/2018/2/layout/IconVerticalSolidList"/>
    <dgm:cxn modelId="{4EB74FA6-8791-461E-86CD-057B9D8AE393}" type="presParOf" srcId="{8FF4AD8B-D705-498C-92A7-B814F30CB7D9}" destId="{DC94607B-5A5A-47EA-B941-0CB5AC3DE744}" srcOrd="0" destOrd="0" presId="urn:microsoft.com/office/officeart/2018/2/layout/IconVerticalSolidList"/>
    <dgm:cxn modelId="{70882547-3BC1-4508-A39C-EBBA29C437F3}" type="presParOf" srcId="{8FF4AD8B-D705-498C-92A7-B814F30CB7D9}" destId="{0766A3F3-60CC-4EA9-96F7-C756475A0B85}" srcOrd="1" destOrd="0" presId="urn:microsoft.com/office/officeart/2018/2/layout/IconVerticalSolidList"/>
    <dgm:cxn modelId="{7B7E7D1E-0002-430B-A84A-18BB2A9D8F1A}" type="presParOf" srcId="{8FF4AD8B-D705-498C-92A7-B814F30CB7D9}" destId="{3D46235C-957B-4796-9401-1EC96344FD46}" srcOrd="2" destOrd="0" presId="urn:microsoft.com/office/officeart/2018/2/layout/IconVerticalSolidList"/>
    <dgm:cxn modelId="{BC5EB9F4-8CF9-42BA-B442-7913085F58DD}" type="presParOf" srcId="{8FF4AD8B-D705-498C-92A7-B814F30CB7D9}" destId="{799A535C-EAEB-4674-A2BD-2FDC0111338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E15B0-D4DF-4553-B7BB-0C4B659E5C7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3E980E-4C95-4E6E-B8C3-C0F51CC8899B}">
      <dgm:prSet custT="1"/>
      <dgm:spPr/>
      <dgm:t>
        <a:bodyPr/>
        <a:lstStyle/>
        <a:p>
          <a:pPr>
            <a:defRPr b="1"/>
          </a:pPr>
          <a:r>
            <a:rPr lang="en-US" sz="2400" dirty="0"/>
            <a:t>When we communicate we share information</a:t>
          </a:r>
        </a:p>
      </dgm:t>
    </dgm:pt>
    <dgm:pt modelId="{7B142AA3-BA30-438A-8805-09A348A51239}" type="parTrans" cxnId="{AA898206-4B80-449D-B9BD-5CFE172CDE3B}">
      <dgm:prSet/>
      <dgm:spPr/>
      <dgm:t>
        <a:bodyPr/>
        <a:lstStyle/>
        <a:p>
          <a:endParaRPr lang="en-US"/>
        </a:p>
      </dgm:t>
    </dgm:pt>
    <dgm:pt modelId="{71EE5D0F-4CC5-453B-88DD-15320ED33A36}" type="sibTrans" cxnId="{AA898206-4B80-449D-B9BD-5CFE172CDE3B}">
      <dgm:prSet/>
      <dgm:spPr/>
      <dgm:t>
        <a:bodyPr/>
        <a:lstStyle/>
        <a:p>
          <a:endParaRPr lang="en-US"/>
        </a:p>
      </dgm:t>
    </dgm:pt>
    <dgm:pt modelId="{95294468-AA9D-4F07-87C5-9348DD03A5E6}">
      <dgm:prSet custT="1"/>
      <dgm:spPr/>
      <dgm:t>
        <a:bodyPr/>
        <a:lstStyle/>
        <a:p>
          <a:r>
            <a:rPr lang="en-US" sz="2400" dirty="0"/>
            <a:t>Local Communication, if Face to Face</a:t>
          </a:r>
        </a:p>
      </dgm:t>
    </dgm:pt>
    <dgm:pt modelId="{F80393FE-73B1-482E-AE20-3BE4C59C6A71}" type="parTrans" cxnId="{BFDCA52C-D585-4EAE-9778-28C77571B737}">
      <dgm:prSet/>
      <dgm:spPr/>
      <dgm:t>
        <a:bodyPr/>
        <a:lstStyle/>
        <a:p>
          <a:endParaRPr lang="en-US"/>
        </a:p>
      </dgm:t>
    </dgm:pt>
    <dgm:pt modelId="{17040B7E-11C8-4461-ABA3-010B34910C59}" type="sibTrans" cxnId="{BFDCA52C-D585-4EAE-9778-28C77571B737}">
      <dgm:prSet/>
      <dgm:spPr/>
      <dgm:t>
        <a:bodyPr/>
        <a:lstStyle/>
        <a:p>
          <a:endParaRPr lang="en-US"/>
        </a:p>
      </dgm:t>
    </dgm:pt>
    <dgm:pt modelId="{7E0FA8EC-6714-495C-8E3A-6167EE5BF5D1}">
      <dgm:prSet custT="1"/>
      <dgm:spPr/>
      <dgm:t>
        <a:bodyPr/>
        <a:lstStyle/>
        <a:p>
          <a:r>
            <a:rPr lang="en-US" sz="2400" dirty="0"/>
            <a:t>Remote (</a:t>
          </a:r>
          <a:r>
            <a:rPr lang="en-US" sz="2400" i="1" dirty="0"/>
            <a:t>tele</a:t>
          </a:r>
          <a:r>
            <a:rPr lang="en-US" sz="2400" dirty="0"/>
            <a:t>), if through Telephone, Telex, television </a:t>
          </a:r>
          <a:r>
            <a:rPr lang="en-US" sz="2400" dirty="0" err="1"/>
            <a:t>etc</a:t>
          </a:r>
          <a:endParaRPr lang="en-US" sz="2400" dirty="0"/>
        </a:p>
      </dgm:t>
    </dgm:pt>
    <dgm:pt modelId="{823CBC2A-D536-466B-8BE9-C0186E3D70FB}" type="parTrans" cxnId="{2522BC2E-4E6D-4C91-B6D2-3721F0B0E85B}">
      <dgm:prSet/>
      <dgm:spPr/>
      <dgm:t>
        <a:bodyPr/>
        <a:lstStyle/>
        <a:p>
          <a:endParaRPr lang="en-US"/>
        </a:p>
      </dgm:t>
    </dgm:pt>
    <dgm:pt modelId="{74D221B9-DDF6-48B2-AAB7-E02B66C4480E}" type="sibTrans" cxnId="{2522BC2E-4E6D-4C91-B6D2-3721F0B0E85B}">
      <dgm:prSet/>
      <dgm:spPr/>
      <dgm:t>
        <a:bodyPr/>
        <a:lstStyle/>
        <a:p>
          <a:endParaRPr lang="en-US"/>
        </a:p>
      </dgm:t>
    </dgm:pt>
    <dgm:pt modelId="{935958F2-6A02-4150-BC81-F838BE585886}">
      <dgm:prSet/>
      <dgm:spPr/>
      <dgm:t>
        <a:bodyPr/>
        <a:lstStyle/>
        <a:p>
          <a:pPr>
            <a:defRPr b="1"/>
          </a:pPr>
          <a:r>
            <a:rPr lang="en-US"/>
            <a:t>Data</a:t>
          </a:r>
        </a:p>
      </dgm:t>
    </dgm:pt>
    <dgm:pt modelId="{190FC1D6-5A49-4B5A-A047-68795E900F54}" type="parTrans" cxnId="{FE38FE4D-2AA5-4F09-A542-4A1C52D24791}">
      <dgm:prSet/>
      <dgm:spPr/>
      <dgm:t>
        <a:bodyPr/>
        <a:lstStyle/>
        <a:p>
          <a:endParaRPr lang="en-US"/>
        </a:p>
      </dgm:t>
    </dgm:pt>
    <dgm:pt modelId="{E0EE83C0-FA38-4D5A-9A59-C370B516D40E}" type="sibTrans" cxnId="{FE38FE4D-2AA5-4F09-A542-4A1C52D24791}">
      <dgm:prSet/>
      <dgm:spPr/>
      <dgm:t>
        <a:bodyPr/>
        <a:lstStyle/>
        <a:p>
          <a:endParaRPr lang="en-US"/>
        </a:p>
      </dgm:t>
    </dgm:pt>
    <dgm:pt modelId="{E759D5C3-BA2B-4925-90EE-074DCCD8505F}">
      <dgm:prSet/>
      <dgm:spPr/>
      <dgm:t>
        <a:bodyPr/>
        <a:lstStyle/>
        <a:p>
          <a:r>
            <a:rPr lang="en-US" dirty="0"/>
            <a:t>Information presented in any form that is agreed upon by communicating parties.</a:t>
          </a:r>
        </a:p>
      </dgm:t>
    </dgm:pt>
    <dgm:pt modelId="{309F2838-13A3-4911-8EA8-44A36A4DC4F3}" type="parTrans" cxnId="{3B9E60E2-3AC5-48B2-A761-6FC889C33945}">
      <dgm:prSet/>
      <dgm:spPr/>
      <dgm:t>
        <a:bodyPr/>
        <a:lstStyle/>
        <a:p>
          <a:endParaRPr lang="en-US"/>
        </a:p>
      </dgm:t>
    </dgm:pt>
    <dgm:pt modelId="{2D50EF94-3F7E-4930-810A-5D32DB394C94}" type="sibTrans" cxnId="{3B9E60E2-3AC5-48B2-A761-6FC889C33945}">
      <dgm:prSet/>
      <dgm:spPr/>
      <dgm:t>
        <a:bodyPr/>
        <a:lstStyle/>
        <a:p>
          <a:endParaRPr lang="en-US"/>
        </a:p>
      </dgm:t>
    </dgm:pt>
    <dgm:pt modelId="{F32F8E07-3220-4013-8ADB-CD78D5160762}">
      <dgm:prSet/>
      <dgm:spPr/>
      <dgm:t>
        <a:bodyPr/>
        <a:lstStyle/>
        <a:p>
          <a:r>
            <a:rPr lang="en-US" dirty="0"/>
            <a:t>Text, Image, Video, Audio</a:t>
          </a:r>
        </a:p>
      </dgm:t>
    </dgm:pt>
    <dgm:pt modelId="{10E0DA66-EF5A-40FE-AD3A-AA3E688CCF8A}" type="parTrans" cxnId="{9B08B67E-CDD9-41AD-BE0D-ECB209B3BC12}">
      <dgm:prSet/>
      <dgm:spPr/>
      <dgm:t>
        <a:bodyPr/>
        <a:lstStyle/>
        <a:p>
          <a:endParaRPr lang="en-US"/>
        </a:p>
      </dgm:t>
    </dgm:pt>
    <dgm:pt modelId="{9F86C9DA-F7F0-4988-A344-D35AF6BFE6E4}" type="sibTrans" cxnId="{9B08B67E-CDD9-41AD-BE0D-ECB209B3BC12}">
      <dgm:prSet/>
      <dgm:spPr/>
      <dgm:t>
        <a:bodyPr/>
        <a:lstStyle/>
        <a:p>
          <a:endParaRPr lang="en-US"/>
        </a:p>
      </dgm:t>
    </dgm:pt>
    <dgm:pt modelId="{F71E4F97-3228-4961-B324-31510A1F2C37}" type="pres">
      <dgm:prSet presAssocID="{8FDE15B0-D4DF-4553-B7BB-0C4B659E5C75}" presName="root" presStyleCnt="0">
        <dgm:presLayoutVars>
          <dgm:dir/>
          <dgm:resizeHandles val="exact"/>
        </dgm:presLayoutVars>
      </dgm:prSet>
      <dgm:spPr/>
    </dgm:pt>
    <dgm:pt modelId="{3AB4E5C3-9B5C-4982-AC9D-22A14F670B2C}" type="pres">
      <dgm:prSet presAssocID="{8A3E980E-4C95-4E6E-B8C3-C0F51CC8899B}" presName="compNode" presStyleCnt="0"/>
      <dgm:spPr/>
    </dgm:pt>
    <dgm:pt modelId="{46ED9433-D2B3-457C-B39F-41F319CC6401}" type="pres">
      <dgm:prSet presAssocID="{8A3E980E-4C95-4E6E-B8C3-C0F51CC889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3E1BC36A-F5C1-4A6B-B90D-CF9B8E3E5D8C}" type="pres">
      <dgm:prSet presAssocID="{8A3E980E-4C95-4E6E-B8C3-C0F51CC8899B}" presName="iconSpace" presStyleCnt="0"/>
      <dgm:spPr/>
    </dgm:pt>
    <dgm:pt modelId="{E0DFA901-5AA5-4960-9A95-D0D2A358454C}" type="pres">
      <dgm:prSet presAssocID="{8A3E980E-4C95-4E6E-B8C3-C0F51CC8899B}" presName="parTx" presStyleLbl="revTx" presStyleIdx="0" presStyleCnt="4">
        <dgm:presLayoutVars>
          <dgm:chMax val="0"/>
          <dgm:chPref val="0"/>
        </dgm:presLayoutVars>
      </dgm:prSet>
      <dgm:spPr/>
    </dgm:pt>
    <dgm:pt modelId="{11A20302-E454-4177-B121-C04F1A76A36E}" type="pres">
      <dgm:prSet presAssocID="{8A3E980E-4C95-4E6E-B8C3-C0F51CC8899B}" presName="txSpace" presStyleCnt="0"/>
      <dgm:spPr/>
    </dgm:pt>
    <dgm:pt modelId="{AC6054F8-2EEF-4159-9E74-470DCBF4E7A6}" type="pres">
      <dgm:prSet presAssocID="{8A3E980E-4C95-4E6E-B8C3-C0F51CC8899B}" presName="desTx" presStyleLbl="revTx" presStyleIdx="1" presStyleCnt="4">
        <dgm:presLayoutVars/>
      </dgm:prSet>
      <dgm:spPr/>
    </dgm:pt>
    <dgm:pt modelId="{20B1E7DC-BA5D-4771-8F1C-94AE0E85651E}" type="pres">
      <dgm:prSet presAssocID="{71EE5D0F-4CC5-453B-88DD-15320ED33A36}" presName="sibTrans" presStyleCnt="0"/>
      <dgm:spPr/>
    </dgm:pt>
    <dgm:pt modelId="{5B6F331A-3B2F-40D5-9985-E39A00151766}" type="pres">
      <dgm:prSet presAssocID="{935958F2-6A02-4150-BC81-F838BE585886}" presName="compNode" presStyleCnt="0"/>
      <dgm:spPr/>
    </dgm:pt>
    <dgm:pt modelId="{69159276-952B-418A-B3E0-6F68C8859FDE}" type="pres">
      <dgm:prSet presAssocID="{935958F2-6A02-4150-BC81-F838BE5858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79843456-D4C5-4BB1-8A4C-F82867774339}" type="pres">
      <dgm:prSet presAssocID="{935958F2-6A02-4150-BC81-F838BE585886}" presName="iconSpace" presStyleCnt="0"/>
      <dgm:spPr/>
    </dgm:pt>
    <dgm:pt modelId="{612C4730-25C6-45A3-89C0-A2B80F9B94F4}" type="pres">
      <dgm:prSet presAssocID="{935958F2-6A02-4150-BC81-F838BE585886}" presName="parTx" presStyleLbl="revTx" presStyleIdx="2" presStyleCnt="4">
        <dgm:presLayoutVars>
          <dgm:chMax val="0"/>
          <dgm:chPref val="0"/>
        </dgm:presLayoutVars>
      </dgm:prSet>
      <dgm:spPr/>
    </dgm:pt>
    <dgm:pt modelId="{0A4343BF-7292-48C8-9F02-80FEC4D074C7}" type="pres">
      <dgm:prSet presAssocID="{935958F2-6A02-4150-BC81-F838BE585886}" presName="txSpace" presStyleCnt="0"/>
      <dgm:spPr/>
    </dgm:pt>
    <dgm:pt modelId="{5C0EF561-3FAA-41AD-99B9-4236DCEA4FEE}" type="pres">
      <dgm:prSet presAssocID="{935958F2-6A02-4150-BC81-F838BE585886}" presName="desTx" presStyleLbl="revTx" presStyleIdx="3" presStyleCnt="4">
        <dgm:presLayoutVars/>
      </dgm:prSet>
      <dgm:spPr/>
    </dgm:pt>
  </dgm:ptLst>
  <dgm:cxnLst>
    <dgm:cxn modelId="{A469A802-0EDF-4314-A4E1-E93C7688D214}" type="presOf" srcId="{7E0FA8EC-6714-495C-8E3A-6167EE5BF5D1}" destId="{AC6054F8-2EEF-4159-9E74-470DCBF4E7A6}" srcOrd="0" destOrd="1" presId="urn:microsoft.com/office/officeart/2018/5/layout/CenteredIconLabelDescriptionList"/>
    <dgm:cxn modelId="{AA898206-4B80-449D-B9BD-5CFE172CDE3B}" srcId="{8FDE15B0-D4DF-4553-B7BB-0C4B659E5C75}" destId="{8A3E980E-4C95-4E6E-B8C3-C0F51CC8899B}" srcOrd="0" destOrd="0" parTransId="{7B142AA3-BA30-438A-8805-09A348A51239}" sibTransId="{71EE5D0F-4CC5-453B-88DD-15320ED33A36}"/>
    <dgm:cxn modelId="{5B643919-2822-437E-A752-C2C6261346A3}" type="presOf" srcId="{95294468-AA9D-4F07-87C5-9348DD03A5E6}" destId="{AC6054F8-2EEF-4159-9E74-470DCBF4E7A6}" srcOrd="0" destOrd="0" presId="urn:microsoft.com/office/officeart/2018/5/layout/CenteredIconLabelDescriptionList"/>
    <dgm:cxn modelId="{0710251E-29AC-4A38-90A8-6EA981D3829A}" type="presOf" srcId="{E759D5C3-BA2B-4925-90EE-074DCCD8505F}" destId="{5C0EF561-3FAA-41AD-99B9-4236DCEA4FEE}" srcOrd="0" destOrd="0" presId="urn:microsoft.com/office/officeart/2018/5/layout/CenteredIconLabelDescriptionList"/>
    <dgm:cxn modelId="{BFDCA52C-D585-4EAE-9778-28C77571B737}" srcId="{8A3E980E-4C95-4E6E-B8C3-C0F51CC8899B}" destId="{95294468-AA9D-4F07-87C5-9348DD03A5E6}" srcOrd="0" destOrd="0" parTransId="{F80393FE-73B1-482E-AE20-3BE4C59C6A71}" sibTransId="{17040B7E-11C8-4461-ABA3-010B34910C59}"/>
    <dgm:cxn modelId="{2522BC2E-4E6D-4C91-B6D2-3721F0B0E85B}" srcId="{8A3E980E-4C95-4E6E-B8C3-C0F51CC8899B}" destId="{7E0FA8EC-6714-495C-8E3A-6167EE5BF5D1}" srcOrd="1" destOrd="0" parTransId="{823CBC2A-D536-466B-8BE9-C0186E3D70FB}" sibTransId="{74D221B9-DDF6-48B2-AAB7-E02B66C4480E}"/>
    <dgm:cxn modelId="{2F21DF3C-00A9-47CA-9923-9E09D1148AEB}" type="presOf" srcId="{F32F8E07-3220-4013-8ADB-CD78D5160762}" destId="{5C0EF561-3FAA-41AD-99B9-4236DCEA4FEE}" srcOrd="0" destOrd="1" presId="urn:microsoft.com/office/officeart/2018/5/layout/CenteredIconLabelDescriptionList"/>
    <dgm:cxn modelId="{A62A3E65-7D0F-416D-B436-61ECABB905E7}" type="presOf" srcId="{935958F2-6A02-4150-BC81-F838BE585886}" destId="{612C4730-25C6-45A3-89C0-A2B80F9B94F4}" srcOrd="0" destOrd="0" presId="urn:microsoft.com/office/officeart/2018/5/layout/CenteredIconLabelDescriptionList"/>
    <dgm:cxn modelId="{619CEB4C-9A50-4930-9EDD-E6D4A3E5F585}" type="presOf" srcId="{8A3E980E-4C95-4E6E-B8C3-C0F51CC8899B}" destId="{E0DFA901-5AA5-4960-9A95-D0D2A358454C}" srcOrd="0" destOrd="0" presId="urn:microsoft.com/office/officeart/2018/5/layout/CenteredIconLabelDescriptionList"/>
    <dgm:cxn modelId="{FE38FE4D-2AA5-4F09-A542-4A1C52D24791}" srcId="{8FDE15B0-D4DF-4553-B7BB-0C4B659E5C75}" destId="{935958F2-6A02-4150-BC81-F838BE585886}" srcOrd="1" destOrd="0" parTransId="{190FC1D6-5A49-4B5A-A047-68795E900F54}" sibTransId="{E0EE83C0-FA38-4D5A-9A59-C370B516D40E}"/>
    <dgm:cxn modelId="{3630216E-635D-4D22-B108-BBA872700077}" type="presOf" srcId="{8FDE15B0-D4DF-4553-B7BB-0C4B659E5C75}" destId="{F71E4F97-3228-4961-B324-31510A1F2C37}" srcOrd="0" destOrd="0" presId="urn:microsoft.com/office/officeart/2018/5/layout/CenteredIconLabelDescriptionList"/>
    <dgm:cxn modelId="{9B08B67E-CDD9-41AD-BE0D-ECB209B3BC12}" srcId="{E759D5C3-BA2B-4925-90EE-074DCCD8505F}" destId="{F32F8E07-3220-4013-8ADB-CD78D5160762}" srcOrd="0" destOrd="0" parTransId="{10E0DA66-EF5A-40FE-AD3A-AA3E688CCF8A}" sibTransId="{9F86C9DA-F7F0-4988-A344-D35AF6BFE6E4}"/>
    <dgm:cxn modelId="{3B9E60E2-3AC5-48B2-A761-6FC889C33945}" srcId="{935958F2-6A02-4150-BC81-F838BE585886}" destId="{E759D5C3-BA2B-4925-90EE-074DCCD8505F}" srcOrd="0" destOrd="0" parTransId="{309F2838-13A3-4911-8EA8-44A36A4DC4F3}" sibTransId="{2D50EF94-3F7E-4930-810A-5D32DB394C94}"/>
    <dgm:cxn modelId="{CF3A2CE6-B5E4-42BD-B7A4-A2CA2436FCB0}" type="presParOf" srcId="{F71E4F97-3228-4961-B324-31510A1F2C37}" destId="{3AB4E5C3-9B5C-4982-AC9D-22A14F670B2C}" srcOrd="0" destOrd="0" presId="urn:microsoft.com/office/officeart/2018/5/layout/CenteredIconLabelDescriptionList"/>
    <dgm:cxn modelId="{39D0AD10-8EF9-4B4C-8FBC-E421E4444771}" type="presParOf" srcId="{3AB4E5C3-9B5C-4982-AC9D-22A14F670B2C}" destId="{46ED9433-D2B3-457C-B39F-41F319CC6401}" srcOrd="0" destOrd="0" presId="urn:microsoft.com/office/officeart/2018/5/layout/CenteredIconLabelDescriptionList"/>
    <dgm:cxn modelId="{DE377A1D-8EFD-4BCF-A11B-47D7BA5182CB}" type="presParOf" srcId="{3AB4E5C3-9B5C-4982-AC9D-22A14F670B2C}" destId="{3E1BC36A-F5C1-4A6B-B90D-CF9B8E3E5D8C}" srcOrd="1" destOrd="0" presId="urn:microsoft.com/office/officeart/2018/5/layout/CenteredIconLabelDescriptionList"/>
    <dgm:cxn modelId="{4AE59949-EED2-4AB9-9B7B-FDBAF671050E}" type="presParOf" srcId="{3AB4E5C3-9B5C-4982-AC9D-22A14F670B2C}" destId="{E0DFA901-5AA5-4960-9A95-D0D2A358454C}" srcOrd="2" destOrd="0" presId="urn:microsoft.com/office/officeart/2018/5/layout/CenteredIconLabelDescriptionList"/>
    <dgm:cxn modelId="{7A50808C-0B91-416A-8C96-C32A4CDB85F0}" type="presParOf" srcId="{3AB4E5C3-9B5C-4982-AC9D-22A14F670B2C}" destId="{11A20302-E454-4177-B121-C04F1A76A36E}" srcOrd="3" destOrd="0" presId="urn:microsoft.com/office/officeart/2018/5/layout/CenteredIconLabelDescriptionList"/>
    <dgm:cxn modelId="{32DDC3E0-4D5D-4098-A117-657F2B85882B}" type="presParOf" srcId="{3AB4E5C3-9B5C-4982-AC9D-22A14F670B2C}" destId="{AC6054F8-2EEF-4159-9E74-470DCBF4E7A6}" srcOrd="4" destOrd="0" presId="urn:microsoft.com/office/officeart/2018/5/layout/CenteredIconLabelDescriptionList"/>
    <dgm:cxn modelId="{DD0A83F4-1C09-47A3-A5C6-4BC0A94A873E}" type="presParOf" srcId="{F71E4F97-3228-4961-B324-31510A1F2C37}" destId="{20B1E7DC-BA5D-4771-8F1C-94AE0E85651E}" srcOrd="1" destOrd="0" presId="urn:microsoft.com/office/officeart/2018/5/layout/CenteredIconLabelDescriptionList"/>
    <dgm:cxn modelId="{4FB2D0C8-5657-45F5-8F11-F90C03CF263B}" type="presParOf" srcId="{F71E4F97-3228-4961-B324-31510A1F2C37}" destId="{5B6F331A-3B2F-40D5-9985-E39A00151766}" srcOrd="2" destOrd="0" presId="urn:microsoft.com/office/officeart/2018/5/layout/CenteredIconLabelDescriptionList"/>
    <dgm:cxn modelId="{EA9D1A22-8FE4-47C0-84BB-BDA2E398CBA1}" type="presParOf" srcId="{5B6F331A-3B2F-40D5-9985-E39A00151766}" destId="{69159276-952B-418A-B3E0-6F68C8859FDE}" srcOrd="0" destOrd="0" presId="urn:microsoft.com/office/officeart/2018/5/layout/CenteredIconLabelDescriptionList"/>
    <dgm:cxn modelId="{12C82073-BE8F-4DA1-9D98-4F2C4C5FC3A2}" type="presParOf" srcId="{5B6F331A-3B2F-40D5-9985-E39A00151766}" destId="{79843456-D4C5-4BB1-8A4C-F82867774339}" srcOrd="1" destOrd="0" presId="urn:microsoft.com/office/officeart/2018/5/layout/CenteredIconLabelDescriptionList"/>
    <dgm:cxn modelId="{8F242087-EEC5-408B-87F3-D0196EB288CB}" type="presParOf" srcId="{5B6F331A-3B2F-40D5-9985-E39A00151766}" destId="{612C4730-25C6-45A3-89C0-A2B80F9B94F4}" srcOrd="2" destOrd="0" presId="urn:microsoft.com/office/officeart/2018/5/layout/CenteredIconLabelDescriptionList"/>
    <dgm:cxn modelId="{61B6880A-F3F4-403E-B893-7CDA85AE1596}" type="presParOf" srcId="{5B6F331A-3B2F-40D5-9985-E39A00151766}" destId="{0A4343BF-7292-48C8-9F02-80FEC4D074C7}" srcOrd="3" destOrd="0" presId="urn:microsoft.com/office/officeart/2018/5/layout/CenteredIconLabelDescriptionList"/>
    <dgm:cxn modelId="{EAA7E89E-B7DA-4684-AE0D-C6B414548187}" type="presParOf" srcId="{5B6F331A-3B2F-40D5-9985-E39A00151766}" destId="{5C0EF561-3FAA-41AD-99B9-4236DCEA4FE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B5105F-3266-4D91-872E-1BBB012D144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2E84393-B4DB-4130-A6A4-1F3DCE72DAB9}">
      <dgm:prSet custT="1"/>
      <dgm:spPr/>
      <dgm:t>
        <a:bodyPr/>
        <a:lstStyle/>
        <a:p>
          <a:r>
            <a:rPr lang="en-US" sz="2000" b="1" dirty="0"/>
            <a:t>Delivery:</a:t>
          </a:r>
          <a:r>
            <a:rPr lang="en-US" sz="2000" dirty="0"/>
            <a:t> The system must deliver data to the correct destination. Data must be received by the only intended device or user.</a:t>
          </a:r>
        </a:p>
      </dgm:t>
    </dgm:pt>
    <dgm:pt modelId="{E5142E01-7DB9-4A19-A3A3-E4783854CE5D}" type="parTrans" cxnId="{E13F91D2-08A4-4FFF-B8C3-7188C6E4F62C}">
      <dgm:prSet/>
      <dgm:spPr/>
      <dgm:t>
        <a:bodyPr/>
        <a:lstStyle/>
        <a:p>
          <a:endParaRPr lang="en-US"/>
        </a:p>
      </dgm:t>
    </dgm:pt>
    <dgm:pt modelId="{80F4EF7F-8241-4B9F-9BD7-B8E0FAB1B702}" type="sibTrans" cxnId="{E13F91D2-08A4-4FFF-B8C3-7188C6E4F62C}">
      <dgm:prSet/>
      <dgm:spPr/>
      <dgm:t>
        <a:bodyPr/>
        <a:lstStyle/>
        <a:p>
          <a:endParaRPr lang="en-US"/>
        </a:p>
      </dgm:t>
    </dgm:pt>
    <dgm:pt modelId="{C0A9D429-2594-45D4-B328-9D8A82539E9C}">
      <dgm:prSet custT="1"/>
      <dgm:spPr/>
      <dgm:t>
        <a:bodyPr/>
        <a:lstStyle/>
        <a:p>
          <a:r>
            <a:rPr lang="en-US" sz="2000" b="1" dirty="0"/>
            <a:t>Accuracy: </a:t>
          </a:r>
          <a:r>
            <a:rPr lang="en-US" sz="2000" dirty="0"/>
            <a:t>The system must deliver the data accurately. Data that have been altered in transmission and left uncorrected are unusable.</a:t>
          </a:r>
        </a:p>
      </dgm:t>
    </dgm:pt>
    <dgm:pt modelId="{E37F162F-E57D-4BCB-B571-27CD8D86CFF6}" type="parTrans" cxnId="{AAC4C29B-A031-414B-8330-751CE03BDB18}">
      <dgm:prSet/>
      <dgm:spPr/>
      <dgm:t>
        <a:bodyPr/>
        <a:lstStyle/>
        <a:p>
          <a:endParaRPr lang="en-US"/>
        </a:p>
      </dgm:t>
    </dgm:pt>
    <dgm:pt modelId="{D6048084-E4D8-4BC3-B0FF-84A66EE96D2F}" type="sibTrans" cxnId="{AAC4C29B-A031-414B-8330-751CE03BDB18}">
      <dgm:prSet/>
      <dgm:spPr/>
      <dgm:t>
        <a:bodyPr/>
        <a:lstStyle/>
        <a:p>
          <a:endParaRPr lang="en-US"/>
        </a:p>
      </dgm:t>
    </dgm:pt>
    <dgm:pt modelId="{25DECF8F-ECF7-4080-8048-F8397AF6A397}">
      <dgm:prSet custT="1"/>
      <dgm:spPr/>
      <dgm:t>
        <a:bodyPr/>
        <a:lstStyle/>
        <a:p>
          <a:r>
            <a:rPr lang="en-US" sz="2000" b="1" dirty="0"/>
            <a:t>Timeliness: </a:t>
          </a:r>
          <a:r>
            <a:rPr lang="en-US" sz="2000" dirty="0"/>
            <a:t>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US" sz="2000" b="1" i="1" dirty="0"/>
            <a:t>real-time</a:t>
          </a:r>
          <a:r>
            <a:rPr lang="en-US" sz="2000" i="1" dirty="0"/>
            <a:t> </a:t>
          </a:r>
          <a:r>
            <a:rPr lang="en-US" sz="2000" dirty="0"/>
            <a:t>transmission.</a:t>
          </a:r>
        </a:p>
      </dgm:t>
    </dgm:pt>
    <dgm:pt modelId="{1031009D-A53F-42F4-B49C-C84DED98C360}" type="parTrans" cxnId="{88470D5D-FBAE-445A-B4F5-005EA67FDAD6}">
      <dgm:prSet/>
      <dgm:spPr/>
      <dgm:t>
        <a:bodyPr/>
        <a:lstStyle/>
        <a:p>
          <a:endParaRPr lang="en-US"/>
        </a:p>
      </dgm:t>
    </dgm:pt>
    <dgm:pt modelId="{4AA2FDC3-1EF6-4DD3-9A24-8CA36718F931}" type="sibTrans" cxnId="{88470D5D-FBAE-445A-B4F5-005EA67FDAD6}">
      <dgm:prSet/>
      <dgm:spPr/>
      <dgm:t>
        <a:bodyPr/>
        <a:lstStyle/>
        <a:p>
          <a:endParaRPr lang="en-US"/>
        </a:p>
      </dgm:t>
    </dgm:pt>
    <dgm:pt modelId="{A192073B-24DC-464A-9D3E-5558A16A0BC6}">
      <dgm:prSet custT="1"/>
      <dgm:spPr/>
      <dgm:t>
        <a:bodyPr/>
        <a:lstStyle/>
        <a:p>
          <a:r>
            <a:rPr lang="en-US" sz="2000" b="1" dirty="0"/>
            <a:t>Jitter:</a:t>
          </a:r>
          <a:r>
            <a:rPr lang="en-US" sz="2000" dirty="0"/>
            <a:t> Jitter refers to the variation in the packet arrival time. It is the uneven delay in the delivery of audio or video packets. For example, let us assume that video packets are sent every 3 </a:t>
          </a:r>
          <a:r>
            <a:rPr lang="en-US" sz="2000" dirty="0" err="1"/>
            <a:t>ms.</a:t>
          </a:r>
          <a:r>
            <a:rPr lang="en-US" sz="2000" dirty="0"/>
            <a:t> If some of the packets arrive with 3 </a:t>
          </a:r>
          <a:r>
            <a:rPr lang="en-US" sz="2000" dirty="0" err="1"/>
            <a:t>ms</a:t>
          </a:r>
          <a:r>
            <a:rPr lang="en-US" sz="2000" dirty="0"/>
            <a:t> delay and others with 4 </a:t>
          </a:r>
          <a:r>
            <a:rPr lang="en-US" sz="2000" dirty="0" err="1"/>
            <a:t>ms</a:t>
          </a:r>
          <a:r>
            <a:rPr lang="en-US" sz="2000" dirty="0"/>
            <a:t> delay, an uneven quality in the video is the result.</a:t>
          </a:r>
        </a:p>
      </dgm:t>
    </dgm:pt>
    <dgm:pt modelId="{CCF0CAC3-B226-437D-AB76-0E7B6A6162C1}" type="parTrans" cxnId="{D0B4CAFA-4166-497F-BC83-0E5C315FB4F8}">
      <dgm:prSet/>
      <dgm:spPr/>
      <dgm:t>
        <a:bodyPr/>
        <a:lstStyle/>
        <a:p>
          <a:endParaRPr lang="en-US"/>
        </a:p>
      </dgm:t>
    </dgm:pt>
    <dgm:pt modelId="{A267BDA9-4D79-4097-B01E-30CEFB5380DE}" type="sibTrans" cxnId="{D0B4CAFA-4166-497F-BC83-0E5C315FB4F8}">
      <dgm:prSet/>
      <dgm:spPr/>
      <dgm:t>
        <a:bodyPr/>
        <a:lstStyle/>
        <a:p>
          <a:endParaRPr lang="en-US"/>
        </a:p>
      </dgm:t>
    </dgm:pt>
    <dgm:pt modelId="{51D69746-63CE-4EC0-AEB8-8545771A6C6B}" type="pres">
      <dgm:prSet presAssocID="{2CB5105F-3266-4D91-872E-1BBB012D1449}" presName="root" presStyleCnt="0">
        <dgm:presLayoutVars>
          <dgm:dir/>
          <dgm:resizeHandles val="exact"/>
        </dgm:presLayoutVars>
      </dgm:prSet>
      <dgm:spPr/>
    </dgm:pt>
    <dgm:pt modelId="{850B259B-ADB6-4270-8CBD-B7C77EF44B06}" type="pres">
      <dgm:prSet presAssocID="{2CB5105F-3266-4D91-872E-1BBB012D1449}" presName="container" presStyleCnt="0">
        <dgm:presLayoutVars>
          <dgm:dir/>
          <dgm:resizeHandles val="exact"/>
        </dgm:presLayoutVars>
      </dgm:prSet>
      <dgm:spPr/>
    </dgm:pt>
    <dgm:pt modelId="{E440BA2C-7F10-4376-BAD8-141267EA5EE7}" type="pres">
      <dgm:prSet presAssocID="{C2E84393-B4DB-4130-A6A4-1F3DCE72DAB9}" presName="compNode" presStyleCnt="0"/>
      <dgm:spPr/>
    </dgm:pt>
    <dgm:pt modelId="{1E9B45F4-6982-4ECC-8E2D-3EAA5330C25A}" type="pres">
      <dgm:prSet presAssocID="{C2E84393-B4DB-4130-A6A4-1F3DCE72DAB9}" presName="iconBgRect" presStyleLbl="bgShp" presStyleIdx="0" presStyleCnt="4"/>
      <dgm:spPr/>
    </dgm:pt>
    <dgm:pt modelId="{AD3BF4DD-C339-44F7-8493-E65AD7421992}" type="pres">
      <dgm:prSet presAssocID="{C2E84393-B4DB-4130-A6A4-1F3DCE72DA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ream"/>
        </a:ext>
      </dgm:extLst>
    </dgm:pt>
    <dgm:pt modelId="{CB1AA1D9-C40B-49EB-BED1-96F1AEF3E940}" type="pres">
      <dgm:prSet presAssocID="{C2E84393-B4DB-4130-A6A4-1F3DCE72DAB9}" presName="spaceRect" presStyleCnt="0"/>
      <dgm:spPr/>
    </dgm:pt>
    <dgm:pt modelId="{D3277212-1DE0-40D1-A5FC-4FEAA53DD0CD}" type="pres">
      <dgm:prSet presAssocID="{C2E84393-B4DB-4130-A6A4-1F3DCE72DAB9}" presName="textRect" presStyleLbl="revTx" presStyleIdx="0" presStyleCnt="4">
        <dgm:presLayoutVars>
          <dgm:chMax val="1"/>
          <dgm:chPref val="1"/>
        </dgm:presLayoutVars>
      </dgm:prSet>
      <dgm:spPr/>
    </dgm:pt>
    <dgm:pt modelId="{A9BC5FBB-55F3-4E02-AF1F-5CFF81DC6DB6}" type="pres">
      <dgm:prSet presAssocID="{80F4EF7F-8241-4B9F-9BD7-B8E0FAB1B702}" presName="sibTrans" presStyleLbl="sibTrans2D1" presStyleIdx="0" presStyleCnt="0"/>
      <dgm:spPr/>
    </dgm:pt>
    <dgm:pt modelId="{0A220BA1-5A4B-4D16-8C29-5227D9AFB05A}" type="pres">
      <dgm:prSet presAssocID="{C0A9D429-2594-45D4-B328-9D8A82539E9C}" presName="compNode" presStyleCnt="0"/>
      <dgm:spPr/>
    </dgm:pt>
    <dgm:pt modelId="{43638386-E7FC-4FC5-8E26-57F0DAE9E34C}" type="pres">
      <dgm:prSet presAssocID="{C0A9D429-2594-45D4-B328-9D8A82539E9C}" presName="iconBgRect" presStyleLbl="bgShp" presStyleIdx="1" presStyleCnt="4"/>
      <dgm:spPr/>
    </dgm:pt>
    <dgm:pt modelId="{9158B226-192A-419C-BA2B-CD54D358B595}" type="pres">
      <dgm:prSet presAssocID="{C0A9D429-2594-45D4-B328-9D8A82539E9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B4D2E297-A988-47AC-AE41-B2E62137078F}" type="pres">
      <dgm:prSet presAssocID="{C0A9D429-2594-45D4-B328-9D8A82539E9C}" presName="spaceRect" presStyleCnt="0"/>
      <dgm:spPr/>
    </dgm:pt>
    <dgm:pt modelId="{3939579A-01C9-4D1F-8465-17567ABFE9F0}" type="pres">
      <dgm:prSet presAssocID="{C0A9D429-2594-45D4-B328-9D8A82539E9C}" presName="textRect" presStyleLbl="revTx" presStyleIdx="1" presStyleCnt="4">
        <dgm:presLayoutVars>
          <dgm:chMax val="1"/>
          <dgm:chPref val="1"/>
        </dgm:presLayoutVars>
      </dgm:prSet>
      <dgm:spPr/>
    </dgm:pt>
    <dgm:pt modelId="{09533BC1-F7A7-42D7-AF54-4FCBF628E3C8}" type="pres">
      <dgm:prSet presAssocID="{D6048084-E4D8-4BC3-B0FF-84A66EE96D2F}" presName="sibTrans" presStyleLbl="sibTrans2D1" presStyleIdx="0" presStyleCnt="0"/>
      <dgm:spPr/>
    </dgm:pt>
    <dgm:pt modelId="{62264598-C428-4887-BFAF-3F9986616B5D}" type="pres">
      <dgm:prSet presAssocID="{25DECF8F-ECF7-4080-8048-F8397AF6A397}" presName="compNode" presStyleCnt="0"/>
      <dgm:spPr/>
    </dgm:pt>
    <dgm:pt modelId="{FFC12418-1C60-445E-B071-0309DFBA105A}" type="pres">
      <dgm:prSet presAssocID="{25DECF8F-ECF7-4080-8048-F8397AF6A397}" presName="iconBgRect" presStyleLbl="bgShp" presStyleIdx="2" presStyleCnt="4"/>
      <dgm:spPr/>
    </dgm:pt>
    <dgm:pt modelId="{B4083667-9FCA-49E6-835A-E50F1C5B0AD9}" type="pres">
      <dgm:prSet presAssocID="{25DECF8F-ECF7-4080-8048-F8397AF6A3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35B0D316-D3F2-4D91-B0B9-99193D0F7525}" type="pres">
      <dgm:prSet presAssocID="{25DECF8F-ECF7-4080-8048-F8397AF6A397}" presName="spaceRect" presStyleCnt="0"/>
      <dgm:spPr/>
    </dgm:pt>
    <dgm:pt modelId="{8003748E-4EF5-44B3-B38E-69FFB6D691E4}" type="pres">
      <dgm:prSet presAssocID="{25DECF8F-ECF7-4080-8048-F8397AF6A397}" presName="textRect" presStyleLbl="revTx" presStyleIdx="2" presStyleCnt="4" custScaleY="226402">
        <dgm:presLayoutVars>
          <dgm:chMax val="1"/>
          <dgm:chPref val="1"/>
        </dgm:presLayoutVars>
      </dgm:prSet>
      <dgm:spPr/>
    </dgm:pt>
    <dgm:pt modelId="{420BFDB9-AE0B-4797-B394-E2FAD0F75E90}" type="pres">
      <dgm:prSet presAssocID="{4AA2FDC3-1EF6-4DD3-9A24-8CA36718F931}" presName="sibTrans" presStyleLbl="sibTrans2D1" presStyleIdx="0" presStyleCnt="0"/>
      <dgm:spPr/>
    </dgm:pt>
    <dgm:pt modelId="{902DE1D0-3D0D-44E0-BB22-ABE2188E2609}" type="pres">
      <dgm:prSet presAssocID="{A192073B-24DC-464A-9D3E-5558A16A0BC6}" presName="compNode" presStyleCnt="0"/>
      <dgm:spPr/>
    </dgm:pt>
    <dgm:pt modelId="{9678FD42-3570-4863-B445-1F1BBEF2A6AF}" type="pres">
      <dgm:prSet presAssocID="{A192073B-24DC-464A-9D3E-5558A16A0BC6}" presName="iconBgRect" presStyleLbl="bgShp" presStyleIdx="3" presStyleCnt="4"/>
      <dgm:spPr/>
    </dgm:pt>
    <dgm:pt modelId="{948D4DD8-858D-4C78-8BCE-9004558A06C4}" type="pres">
      <dgm:prSet presAssocID="{A192073B-24DC-464A-9D3E-5558A16A0B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C3F4D793-500C-4F3C-938B-7E982631521C}" type="pres">
      <dgm:prSet presAssocID="{A192073B-24DC-464A-9D3E-5558A16A0BC6}" presName="spaceRect" presStyleCnt="0"/>
      <dgm:spPr/>
    </dgm:pt>
    <dgm:pt modelId="{9651437F-400B-4766-A9A3-750DCBE7DD59}" type="pres">
      <dgm:prSet presAssocID="{A192073B-24DC-464A-9D3E-5558A16A0BC6}" presName="textRect" presStyleLbl="revTx" presStyleIdx="3" presStyleCnt="4" custScaleY="209665">
        <dgm:presLayoutVars>
          <dgm:chMax val="1"/>
          <dgm:chPref val="1"/>
        </dgm:presLayoutVars>
      </dgm:prSet>
      <dgm:spPr/>
    </dgm:pt>
  </dgm:ptLst>
  <dgm:cxnLst>
    <dgm:cxn modelId="{89164220-EA31-4EEA-875D-5B72F359A66C}" type="presOf" srcId="{D6048084-E4D8-4BC3-B0FF-84A66EE96D2F}" destId="{09533BC1-F7A7-42D7-AF54-4FCBF628E3C8}" srcOrd="0" destOrd="0" presId="urn:microsoft.com/office/officeart/2018/2/layout/IconCircleList"/>
    <dgm:cxn modelId="{7E83AE28-FF07-457A-91D3-E62A73E727DD}" type="presOf" srcId="{25DECF8F-ECF7-4080-8048-F8397AF6A397}" destId="{8003748E-4EF5-44B3-B38E-69FFB6D691E4}" srcOrd="0" destOrd="0" presId="urn:microsoft.com/office/officeart/2018/2/layout/IconCircleList"/>
    <dgm:cxn modelId="{5431BE3C-1EA7-4112-B79D-9438A55B7C5B}" type="presOf" srcId="{4AA2FDC3-1EF6-4DD3-9A24-8CA36718F931}" destId="{420BFDB9-AE0B-4797-B394-E2FAD0F75E90}" srcOrd="0" destOrd="0" presId="urn:microsoft.com/office/officeart/2018/2/layout/IconCircleList"/>
    <dgm:cxn modelId="{88470D5D-FBAE-445A-B4F5-005EA67FDAD6}" srcId="{2CB5105F-3266-4D91-872E-1BBB012D1449}" destId="{25DECF8F-ECF7-4080-8048-F8397AF6A397}" srcOrd="2" destOrd="0" parTransId="{1031009D-A53F-42F4-B49C-C84DED98C360}" sibTransId="{4AA2FDC3-1EF6-4DD3-9A24-8CA36718F931}"/>
    <dgm:cxn modelId="{71A8E076-474E-4B55-8BDE-19C8FB3FB8E5}" type="presOf" srcId="{A192073B-24DC-464A-9D3E-5558A16A0BC6}" destId="{9651437F-400B-4766-A9A3-750DCBE7DD59}" srcOrd="0" destOrd="0" presId="urn:microsoft.com/office/officeart/2018/2/layout/IconCircleList"/>
    <dgm:cxn modelId="{9665A58B-E9AF-402D-98D5-BB342256FC3E}" type="presOf" srcId="{C2E84393-B4DB-4130-A6A4-1F3DCE72DAB9}" destId="{D3277212-1DE0-40D1-A5FC-4FEAA53DD0CD}" srcOrd="0" destOrd="0" presId="urn:microsoft.com/office/officeart/2018/2/layout/IconCircleList"/>
    <dgm:cxn modelId="{83F93B98-7667-4BA7-AD8C-2B88D29732F3}" type="presOf" srcId="{80F4EF7F-8241-4B9F-9BD7-B8E0FAB1B702}" destId="{A9BC5FBB-55F3-4E02-AF1F-5CFF81DC6DB6}" srcOrd="0" destOrd="0" presId="urn:microsoft.com/office/officeart/2018/2/layout/IconCircleList"/>
    <dgm:cxn modelId="{AAC4C29B-A031-414B-8330-751CE03BDB18}" srcId="{2CB5105F-3266-4D91-872E-1BBB012D1449}" destId="{C0A9D429-2594-45D4-B328-9D8A82539E9C}" srcOrd="1" destOrd="0" parTransId="{E37F162F-E57D-4BCB-B571-27CD8D86CFF6}" sibTransId="{D6048084-E4D8-4BC3-B0FF-84A66EE96D2F}"/>
    <dgm:cxn modelId="{335A34BF-9B6F-453C-AFAD-BE01EF7EAC77}" type="presOf" srcId="{2CB5105F-3266-4D91-872E-1BBB012D1449}" destId="{51D69746-63CE-4EC0-AEB8-8545771A6C6B}" srcOrd="0" destOrd="0" presId="urn:microsoft.com/office/officeart/2018/2/layout/IconCircleList"/>
    <dgm:cxn modelId="{E13F91D2-08A4-4FFF-B8C3-7188C6E4F62C}" srcId="{2CB5105F-3266-4D91-872E-1BBB012D1449}" destId="{C2E84393-B4DB-4130-A6A4-1F3DCE72DAB9}" srcOrd="0" destOrd="0" parTransId="{E5142E01-7DB9-4A19-A3A3-E4783854CE5D}" sibTransId="{80F4EF7F-8241-4B9F-9BD7-B8E0FAB1B702}"/>
    <dgm:cxn modelId="{80C3C7EB-6339-42A7-89EB-9F073DFE7B53}" type="presOf" srcId="{C0A9D429-2594-45D4-B328-9D8A82539E9C}" destId="{3939579A-01C9-4D1F-8465-17567ABFE9F0}" srcOrd="0" destOrd="0" presId="urn:microsoft.com/office/officeart/2018/2/layout/IconCircleList"/>
    <dgm:cxn modelId="{D0B4CAFA-4166-497F-BC83-0E5C315FB4F8}" srcId="{2CB5105F-3266-4D91-872E-1BBB012D1449}" destId="{A192073B-24DC-464A-9D3E-5558A16A0BC6}" srcOrd="3" destOrd="0" parTransId="{CCF0CAC3-B226-437D-AB76-0E7B6A6162C1}" sibTransId="{A267BDA9-4D79-4097-B01E-30CEFB5380DE}"/>
    <dgm:cxn modelId="{AFAD68CE-D55F-48DC-B8B0-AC0B7F25ECCF}" type="presParOf" srcId="{51D69746-63CE-4EC0-AEB8-8545771A6C6B}" destId="{850B259B-ADB6-4270-8CBD-B7C77EF44B06}" srcOrd="0" destOrd="0" presId="urn:microsoft.com/office/officeart/2018/2/layout/IconCircleList"/>
    <dgm:cxn modelId="{F233656D-6946-4C35-8AE1-E8F3454ACF3B}" type="presParOf" srcId="{850B259B-ADB6-4270-8CBD-B7C77EF44B06}" destId="{E440BA2C-7F10-4376-BAD8-141267EA5EE7}" srcOrd="0" destOrd="0" presId="urn:microsoft.com/office/officeart/2018/2/layout/IconCircleList"/>
    <dgm:cxn modelId="{7BD6A0B8-1669-4576-996E-3EBD389AF101}" type="presParOf" srcId="{E440BA2C-7F10-4376-BAD8-141267EA5EE7}" destId="{1E9B45F4-6982-4ECC-8E2D-3EAA5330C25A}" srcOrd="0" destOrd="0" presId="urn:microsoft.com/office/officeart/2018/2/layout/IconCircleList"/>
    <dgm:cxn modelId="{8F774D65-B0AF-4BFA-9453-2EA30CFBE8C0}" type="presParOf" srcId="{E440BA2C-7F10-4376-BAD8-141267EA5EE7}" destId="{AD3BF4DD-C339-44F7-8493-E65AD7421992}" srcOrd="1" destOrd="0" presId="urn:microsoft.com/office/officeart/2018/2/layout/IconCircleList"/>
    <dgm:cxn modelId="{A60CC0E4-36AD-4F9B-A1B4-F9CEC92B511A}" type="presParOf" srcId="{E440BA2C-7F10-4376-BAD8-141267EA5EE7}" destId="{CB1AA1D9-C40B-49EB-BED1-96F1AEF3E940}" srcOrd="2" destOrd="0" presId="urn:microsoft.com/office/officeart/2018/2/layout/IconCircleList"/>
    <dgm:cxn modelId="{5C7C6408-342E-43EE-BC03-EE754D333A33}" type="presParOf" srcId="{E440BA2C-7F10-4376-BAD8-141267EA5EE7}" destId="{D3277212-1DE0-40D1-A5FC-4FEAA53DD0CD}" srcOrd="3" destOrd="0" presId="urn:microsoft.com/office/officeart/2018/2/layout/IconCircleList"/>
    <dgm:cxn modelId="{2EC2B61C-50C0-4A2A-8B31-421961575BD6}" type="presParOf" srcId="{850B259B-ADB6-4270-8CBD-B7C77EF44B06}" destId="{A9BC5FBB-55F3-4E02-AF1F-5CFF81DC6DB6}" srcOrd="1" destOrd="0" presId="urn:microsoft.com/office/officeart/2018/2/layout/IconCircleList"/>
    <dgm:cxn modelId="{84F6DED1-A806-4426-BEF9-D46C314E58BC}" type="presParOf" srcId="{850B259B-ADB6-4270-8CBD-B7C77EF44B06}" destId="{0A220BA1-5A4B-4D16-8C29-5227D9AFB05A}" srcOrd="2" destOrd="0" presId="urn:microsoft.com/office/officeart/2018/2/layout/IconCircleList"/>
    <dgm:cxn modelId="{7EBB9947-F6A8-4D88-B272-1ECE7A97A456}" type="presParOf" srcId="{0A220BA1-5A4B-4D16-8C29-5227D9AFB05A}" destId="{43638386-E7FC-4FC5-8E26-57F0DAE9E34C}" srcOrd="0" destOrd="0" presId="urn:microsoft.com/office/officeart/2018/2/layout/IconCircleList"/>
    <dgm:cxn modelId="{7D13E5A4-8489-48CA-96E3-CEBAE69D2A5A}" type="presParOf" srcId="{0A220BA1-5A4B-4D16-8C29-5227D9AFB05A}" destId="{9158B226-192A-419C-BA2B-CD54D358B595}" srcOrd="1" destOrd="0" presId="urn:microsoft.com/office/officeart/2018/2/layout/IconCircleList"/>
    <dgm:cxn modelId="{BF37E745-4D24-4046-B69A-5FE9CD489792}" type="presParOf" srcId="{0A220BA1-5A4B-4D16-8C29-5227D9AFB05A}" destId="{B4D2E297-A988-47AC-AE41-B2E62137078F}" srcOrd="2" destOrd="0" presId="urn:microsoft.com/office/officeart/2018/2/layout/IconCircleList"/>
    <dgm:cxn modelId="{0A895DF2-E744-467E-9618-B9A4553CE8F9}" type="presParOf" srcId="{0A220BA1-5A4B-4D16-8C29-5227D9AFB05A}" destId="{3939579A-01C9-4D1F-8465-17567ABFE9F0}" srcOrd="3" destOrd="0" presId="urn:microsoft.com/office/officeart/2018/2/layout/IconCircleList"/>
    <dgm:cxn modelId="{7D6D9BF9-47AE-418E-8A4A-D7D0F3A4A748}" type="presParOf" srcId="{850B259B-ADB6-4270-8CBD-B7C77EF44B06}" destId="{09533BC1-F7A7-42D7-AF54-4FCBF628E3C8}" srcOrd="3" destOrd="0" presId="urn:microsoft.com/office/officeart/2018/2/layout/IconCircleList"/>
    <dgm:cxn modelId="{B482216F-0236-46B4-AD9E-4E76BACD6E35}" type="presParOf" srcId="{850B259B-ADB6-4270-8CBD-B7C77EF44B06}" destId="{62264598-C428-4887-BFAF-3F9986616B5D}" srcOrd="4" destOrd="0" presId="urn:microsoft.com/office/officeart/2018/2/layout/IconCircleList"/>
    <dgm:cxn modelId="{053265CF-7A72-4ABB-BE2C-9E92D46EAE62}" type="presParOf" srcId="{62264598-C428-4887-BFAF-3F9986616B5D}" destId="{FFC12418-1C60-445E-B071-0309DFBA105A}" srcOrd="0" destOrd="0" presId="urn:microsoft.com/office/officeart/2018/2/layout/IconCircleList"/>
    <dgm:cxn modelId="{CAF2E944-25C0-453F-AAD4-2479E6CBBE3E}" type="presParOf" srcId="{62264598-C428-4887-BFAF-3F9986616B5D}" destId="{B4083667-9FCA-49E6-835A-E50F1C5B0AD9}" srcOrd="1" destOrd="0" presId="urn:microsoft.com/office/officeart/2018/2/layout/IconCircleList"/>
    <dgm:cxn modelId="{8C6169B7-3FD1-4FC4-BCC5-414D967210F2}" type="presParOf" srcId="{62264598-C428-4887-BFAF-3F9986616B5D}" destId="{35B0D316-D3F2-4D91-B0B9-99193D0F7525}" srcOrd="2" destOrd="0" presId="urn:microsoft.com/office/officeart/2018/2/layout/IconCircleList"/>
    <dgm:cxn modelId="{31035474-F169-4122-B3B9-BAD70F2B6E7E}" type="presParOf" srcId="{62264598-C428-4887-BFAF-3F9986616B5D}" destId="{8003748E-4EF5-44B3-B38E-69FFB6D691E4}" srcOrd="3" destOrd="0" presId="urn:microsoft.com/office/officeart/2018/2/layout/IconCircleList"/>
    <dgm:cxn modelId="{2405CEFE-C616-424D-9489-8A265186C7C5}" type="presParOf" srcId="{850B259B-ADB6-4270-8CBD-B7C77EF44B06}" destId="{420BFDB9-AE0B-4797-B394-E2FAD0F75E90}" srcOrd="5" destOrd="0" presId="urn:microsoft.com/office/officeart/2018/2/layout/IconCircleList"/>
    <dgm:cxn modelId="{94926192-F8A9-4A7C-A2F1-13DEA99244F0}" type="presParOf" srcId="{850B259B-ADB6-4270-8CBD-B7C77EF44B06}" destId="{902DE1D0-3D0D-44E0-BB22-ABE2188E2609}" srcOrd="6" destOrd="0" presId="urn:microsoft.com/office/officeart/2018/2/layout/IconCircleList"/>
    <dgm:cxn modelId="{D4EBD5D3-A95E-4633-841B-817E5A3A5ADB}" type="presParOf" srcId="{902DE1D0-3D0D-44E0-BB22-ABE2188E2609}" destId="{9678FD42-3570-4863-B445-1F1BBEF2A6AF}" srcOrd="0" destOrd="0" presId="urn:microsoft.com/office/officeart/2018/2/layout/IconCircleList"/>
    <dgm:cxn modelId="{4C1E150D-FA78-4236-B580-6F8B5D83FDF7}" type="presParOf" srcId="{902DE1D0-3D0D-44E0-BB22-ABE2188E2609}" destId="{948D4DD8-858D-4C78-8BCE-9004558A06C4}" srcOrd="1" destOrd="0" presId="urn:microsoft.com/office/officeart/2018/2/layout/IconCircleList"/>
    <dgm:cxn modelId="{EE5C09FF-A70C-4EF5-A583-142A45F7CB24}" type="presParOf" srcId="{902DE1D0-3D0D-44E0-BB22-ABE2188E2609}" destId="{C3F4D793-500C-4F3C-938B-7E982631521C}" srcOrd="2" destOrd="0" presId="urn:microsoft.com/office/officeart/2018/2/layout/IconCircleList"/>
    <dgm:cxn modelId="{F0029D3E-98D2-495E-A948-43E1E92AC3CE}" type="presParOf" srcId="{902DE1D0-3D0D-44E0-BB22-ABE2188E2609}" destId="{9651437F-400B-4766-A9A3-750DCBE7DD5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678E96-215F-4ADF-8B29-9EFF0F685F8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E4BB97A-173C-4F43-B58A-97CA94BA4FE2}">
      <dgm:prSet/>
      <dgm:spPr/>
      <dgm:t>
        <a:bodyPr/>
        <a:lstStyle/>
        <a:p>
          <a:r>
            <a:rPr lang="en-US"/>
            <a:t>Five basic Components of data communication</a:t>
          </a:r>
        </a:p>
      </dgm:t>
    </dgm:pt>
    <dgm:pt modelId="{9CF2F220-411F-4E24-91AF-6FEEA532AFB5}" type="parTrans" cxnId="{C7CC5C8B-79F2-437E-8FF2-7F7F72BBC40F}">
      <dgm:prSet/>
      <dgm:spPr/>
      <dgm:t>
        <a:bodyPr/>
        <a:lstStyle/>
        <a:p>
          <a:endParaRPr lang="en-US"/>
        </a:p>
      </dgm:t>
    </dgm:pt>
    <dgm:pt modelId="{3DCDC77F-9368-4954-B237-4396921F6E74}" type="sibTrans" cxnId="{C7CC5C8B-79F2-437E-8FF2-7F7F72BBC40F}">
      <dgm:prSet/>
      <dgm:spPr/>
      <dgm:t>
        <a:bodyPr/>
        <a:lstStyle/>
        <a:p>
          <a:endParaRPr lang="en-US"/>
        </a:p>
      </dgm:t>
    </dgm:pt>
    <dgm:pt modelId="{51136A2A-8156-4368-8778-838FD42B78C6}">
      <dgm:prSet/>
      <dgm:spPr/>
      <dgm:t>
        <a:bodyPr/>
        <a:lstStyle/>
        <a:p>
          <a:r>
            <a:rPr lang="en-US"/>
            <a:t>Message </a:t>
          </a:r>
        </a:p>
      </dgm:t>
    </dgm:pt>
    <dgm:pt modelId="{BA01BA13-C57E-4111-A94C-BF89F9A50DBF}" type="parTrans" cxnId="{D181E448-3E85-4D41-9F04-8AD51B45C40D}">
      <dgm:prSet/>
      <dgm:spPr/>
      <dgm:t>
        <a:bodyPr/>
        <a:lstStyle/>
        <a:p>
          <a:endParaRPr lang="en-US"/>
        </a:p>
      </dgm:t>
    </dgm:pt>
    <dgm:pt modelId="{5709A407-5467-4EEA-AA28-292DF19C47DA}" type="sibTrans" cxnId="{D181E448-3E85-4D41-9F04-8AD51B45C40D}">
      <dgm:prSet/>
      <dgm:spPr/>
      <dgm:t>
        <a:bodyPr/>
        <a:lstStyle/>
        <a:p>
          <a:endParaRPr lang="en-US"/>
        </a:p>
      </dgm:t>
    </dgm:pt>
    <dgm:pt modelId="{350E9275-1625-41C3-80E5-15FEB7C5E6B5}">
      <dgm:prSet/>
      <dgm:spPr/>
      <dgm:t>
        <a:bodyPr/>
        <a:lstStyle/>
        <a:p>
          <a:r>
            <a:rPr lang="en-US"/>
            <a:t>Sender</a:t>
          </a:r>
        </a:p>
      </dgm:t>
    </dgm:pt>
    <dgm:pt modelId="{163B91B7-8536-4346-9030-A600D748212B}" type="parTrans" cxnId="{F0E40979-FE4A-49A7-BE4B-736AE5EE0ECF}">
      <dgm:prSet/>
      <dgm:spPr/>
      <dgm:t>
        <a:bodyPr/>
        <a:lstStyle/>
        <a:p>
          <a:endParaRPr lang="en-US"/>
        </a:p>
      </dgm:t>
    </dgm:pt>
    <dgm:pt modelId="{AC3AF5EB-0A47-4674-B1CD-50CE193852DB}" type="sibTrans" cxnId="{F0E40979-FE4A-49A7-BE4B-736AE5EE0ECF}">
      <dgm:prSet/>
      <dgm:spPr/>
      <dgm:t>
        <a:bodyPr/>
        <a:lstStyle/>
        <a:p>
          <a:endParaRPr lang="en-US"/>
        </a:p>
      </dgm:t>
    </dgm:pt>
    <dgm:pt modelId="{8294DE54-9EB1-4B4A-B965-1E70994AE2C9}">
      <dgm:prSet/>
      <dgm:spPr/>
      <dgm:t>
        <a:bodyPr/>
        <a:lstStyle/>
        <a:p>
          <a:r>
            <a:rPr lang="en-US"/>
            <a:t>Reciever</a:t>
          </a:r>
        </a:p>
      </dgm:t>
    </dgm:pt>
    <dgm:pt modelId="{42FD67C0-B2E3-48D5-826A-141EE0AAF905}" type="parTrans" cxnId="{766CF14D-AC5C-4A8A-B731-0342ED134FFA}">
      <dgm:prSet/>
      <dgm:spPr/>
      <dgm:t>
        <a:bodyPr/>
        <a:lstStyle/>
        <a:p>
          <a:endParaRPr lang="en-US"/>
        </a:p>
      </dgm:t>
    </dgm:pt>
    <dgm:pt modelId="{C437C68F-088E-42AE-8CD6-3162BE56A6D4}" type="sibTrans" cxnId="{766CF14D-AC5C-4A8A-B731-0342ED134FFA}">
      <dgm:prSet/>
      <dgm:spPr/>
      <dgm:t>
        <a:bodyPr/>
        <a:lstStyle/>
        <a:p>
          <a:endParaRPr lang="en-US"/>
        </a:p>
      </dgm:t>
    </dgm:pt>
    <dgm:pt modelId="{2A96D888-2B76-4A28-B709-2B9317FDEEB7}">
      <dgm:prSet/>
      <dgm:spPr/>
      <dgm:t>
        <a:bodyPr/>
        <a:lstStyle/>
        <a:p>
          <a:r>
            <a:rPr lang="en-US"/>
            <a:t>Transmission medium </a:t>
          </a:r>
        </a:p>
      </dgm:t>
    </dgm:pt>
    <dgm:pt modelId="{C347BB92-46E3-4162-ACD9-2314B454B1C3}" type="parTrans" cxnId="{30F091B5-8927-46FD-9752-9DD14B325FEE}">
      <dgm:prSet/>
      <dgm:spPr/>
      <dgm:t>
        <a:bodyPr/>
        <a:lstStyle/>
        <a:p>
          <a:endParaRPr lang="en-US"/>
        </a:p>
      </dgm:t>
    </dgm:pt>
    <dgm:pt modelId="{DFAFED15-6313-45FA-91DF-4837BC847880}" type="sibTrans" cxnId="{30F091B5-8927-46FD-9752-9DD14B325FEE}">
      <dgm:prSet/>
      <dgm:spPr/>
      <dgm:t>
        <a:bodyPr/>
        <a:lstStyle/>
        <a:p>
          <a:endParaRPr lang="en-US"/>
        </a:p>
      </dgm:t>
    </dgm:pt>
    <dgm:pt modelId="{51B3D561-BCA5-402C-8526-64D88D564A4D}">
      <dgm:prSet/>
      <dgm:spPr/>
      <dgm:t>
        <a:bodyPr/>
        <a:lstStyle/>
        <a:p>
          <a:r>
            <a:rPr lang="en-US"/>
            <a:t>Protocol</a:t>
          </a:r>
        </a:p>
      </dgm:t>
    </dgm:pt>
    <dgm:pt modelId="{E306DC39-96B3-4C87-90C4-03070B7AAA2A}" type="parTrans" cxnId="{71E3BD28-D81D-4A0E-9E71-394594463184}">
      <dgm:prSet/>
      <dgm:spPr/>
      <dgm:t>
        <a:bodyPr/>
        <a:lstStyle/>
        <a:p>
          <a:endParaRPr lang="en-US"/>
        </a:p>
      </dgm:t>
    </dgm:pt>
    <dgm:pt modelId="{9FF3597B-ADE6-4A48-9457-47C8B309077F}" type="sibTrans" cxnId="{71E3BD28-D81D-4A0E-9E71-394594463184}">
      <dgm:prSet/>
      <dgm:spPr/>
      <dgm:t>
        <a:bodyPr/>
        <a:lstStyle/>
        <a:p>
          <a:endParaRPr lang="en-US"/>
        </a:p>
      </dgm:t>
    </dgm:pt>
    <dgm:pt modelId="{7DF5B7CC-38EE-4B72-964F-C012FFD296D4}" type="pres">
      <dgm:prSet presAssocID="{5A678E96-215F-4ADF-8B29-9EFF0F685F89}" presName="linear" presStyleCnt="0">
        <dgm:presLayoutVars>
          <dgm:animLvl val="lvl"/>
          <dgm:resizeHandles val="exact"/>
        </dgm:presLayoutVars>
      </dgm:prSet>
      <dgm:spPr/>
    </dgm:pt>
    <dgm:pt modelId="{58E24C0A-7749-4997-9C63-9F4811CDBCF4}" type="pres">
      <dgm:prSet presAssocID="{FE4BB97A-173C-4F43-B58A-97CA94BA4FE2}" presName="parentText" presStyleLbl="node1" presStyleIdx="0" presStyleCnt="1">
        <dgm:presLayoutVars>
          <dgm:chMax val="0"/>
          <dgm:bulletEnabled val="1"/>
        </dgm:presLayoutVars>
      </dgm:prSet>
      <dgm:spPr/>
    </dgm:pt>
    <dgm:pt modelId="{2667E754-FF3B-4715-9DC6-CC2E9D740A6B}" type="pres">
      <dgm:prSet presAssocID="{FE4BB97A-173C-4F43-B58A-97CA94BA4FE2}" presName="childText" presStyleLbl="revTx" presStyleIdx="0" presStyleCnt="1">
        <dgm:presLayoutVars>
          <dgm:bulletEnabled val="1"/>
        </dgm:presLayoutVars>
      </dgm:prSet>
      <dgm:spPr/>
    </dgm:pt>
  </dgm:ptLst>
  <dgm:cxnLst>
    <dgm:cxn modelId="{D9D60013-EBCB-46AD-994A-39025EB0C3B3}" type="presOf" srcId="{350E9275-1625-41C3-80E5-15FEB7C5E6B5}" destId="{2667E754-FF3B-4715-9DC6-CC2E9D740A6B}" srcOrd="0" destOrd="1" presId="urn:microsoft.com/office/officeart/2005/8/layout/vList2"/>
    <dgm:cxn modelId="{71E3BD28-D81D-4A0E-9E71-394594463184}" srcId="{FE4BB97A-173C-4F43-B58A-97CA94BA4FE2}" destId="{51B3D561-BCA5-402C-8526-64D88D564A4D}" srcOrd="4" destOrd="0" parTransId="{E306DC39-96B3-4C87-90C4-03070B7AAA2A}" sibTransId="{9FF3597B-ADE6-4A48-9457-47C8B309077F}"/>
    <dgm:cxn modelId="{D181E448-3E85-4D41-9F04-8AD51B45C40D}" srcId="{FE4BB97A-173C-4F43-B58A-97CA94BA4FE2}" destId="{51136A2A-8156-4368-8778-838FD42B78C6}" srcOrd="0" destOrd="0" parTransId="{BA01BA13-C57E-4111-A94C-BF89F9A50DBF}" sibTransId="{5709A407-5467-4EEA-AA28-292DF19C47DA}"/>
    <dgm:cxn modelId="{766CF14D-AC5C-4A8A-B731-0342ED134FFA}" srcId="{FE4BB97A-173C-4F43-B58A-97CA94BA4FE2}" destId="{8294DE54-9EB1-4B4A-B965-1E70994AE2C9}" srcOrd="2" destOrd="0" parTransId="{42FD67C0-B2E3-48D5-826A-141EE0AAF905}" sibTransId="{C437C68F-088E-42AE-8CD6-3162BE56A6D4}"/>
    <dgm:cxn modelId="{B44DEB50-5F02-457A-9EBE-90718CCA3649}" type="presOf" srcId="{5A678E96-215F-4ADF-8B29-9EFF0F685F89}" destId="{7DF5B7CC-38EE-4B72-964F-C012FFD296D4}" srcOrd="0" destOrd="0" presId="urn:microsoft.com/office/officeart/2005/8/layout/vList2"/>
    <dgm:cxn modelId="{F0E40979-FE4A-49A7-BE4B-736AE5EE0ECF}" srcId="{FE4BB97A-173C-4F43-B58A-97CA94BA4FE2}" destId="{350E9275-1625-41C3-80E5-15FEB7C5E6B5}" srcOrd="1" destOrd="0" parTransId="{163B91B7-8536-4346-9030-A600D748212B}" sibTransId="{AC3AF5EB-0A47-4674-B1CD-50CE193852DB}"/>
    <dgm:cxn modelId="{C7CC5C8B-79F2-437E-8FF2-7F7F72BBC40F}" srcId="{5A678E96-215F-4ADF-8B29-9EFF0F685F89}" destId="{FE4BB97A-173C-4F43-B58A-97CA94BA4FE2}" srcOrd="0" destOrd="0" parTransId="{9CF2F220-411F-4E24-91AF-6FEEA532AFB5}" sibTransId="{3DCDC77F-9368-4954-B237-4396921F6E74}"/>
    <dgm:cxn modelId="{BA41BD8E-E5F5-47F4-B692-EC55E69A9F44}" type="presOf" srcId="{51B3D561-BCA5-402C-8526-64D88D564A4D}" destId="{2667E754-FF3B-4715-9DC6-CC2E9D740A6B}" srcOrd="0" destOrd="4" presId="urn:microsoft.com/office/officeart/2005/8/layout/vList2"/>
    <dgm:cxn modelId="{EF07F3A0-C2E3-48A7-90A0-0F1FD0F5105F}" type="presOf" srcId="{51136A2A-8156-4368-8778-838FD42B78C6}" destId="{2667E754-FF3B-4715-9DC6-CC2E9D740A6B}" srcOrd="0" destOrd="0" presId="urn:microsoft.com/office/officeart/2005/8/layout/vList2"/>
    <dgm:cxn modelId="{5111E5A4-0090-4992-8E33-CEB400431FE7}" type="presOf" srcId="{8294DE54-9EB1-4B4A-B965-1E70994AE2C9}" destId="{2667E754-FF3B-4715-9DC6-CC2E9D740A6B}" srcOrd="0" destOrd="2" presId="urn:microsoft.com/office/officeart/2005/8/layout/vList2"/>
    <dgm:cxn modelId="{30F091B5-8927-46FD-9752-9DD14B325FEE}" srcId="{FE4BB97A-173C-4F43-B58A-97CA94BA4FE2}" destId="{2A96D888-2B76-4A28-B709-2B9317FDEEB7}" srcOrd="3" destOrd="0" parTransId="{C347BB92-46E3-4162-ACD9-2314B454B1C3}" sibTransId="{DFAFED15-6313-45FA-91DF-4837BC847880}"/>
    <dgm:cxn modelId="{E880F8C7-B68B-434F-937E-C77DA85A4B1F}" type="presOf" srcId="{FE4BB97A-173C-4F43-B58A-97CA94BA4FE2}" destId="{58E24C0A-7749-4997-9C63-9F4811CDBCF4}" srcOrd="0" destOrd="0" presId="urn:microsoft.com/office/officeart/2005/8/layout/vList2"/>
    <dgm:cxn modelId="{FD542BEF-FEA9-420F-89AC-70426AD41126}" type="presOf" srcId="{2A96D888-2B76-4A28-B709-2B9317FDEEB7}" destId="{2667E754-FF3B-4715-9DC6-CC2E9D740A6B}" srcOrd="0" destOrd="3" presId="urn:microsoft.com/office/officeart/2005/8/layout/vList2"/>
    <dgm:cxn modelId="{18E3449A-3549-484A-8D41-F653ED397A32}" type="presParOf" srcId="{7DF5B7CC-38EE-4B72-964F-C012FFD296D4}" destId="{58E24C0A-7749-4997-9C63-9F4811CDBCF4}" srcOrd="0" destOrd="0" presId="urn:microsoft.com/office/officeart/2005/8/layout/vList2"/>
    <dgm:cxn modelId="{4BE3B3D3-D6D5-4AD2-93B8-9CFFE05718E8}" type="presParOf" srcId="{7DF5B7CC-38EE-4B72-964F-C012FFD296D4}" destId="{2667E754-FF3B-4715-9DC6-CC2E9D740A6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082FE7-6746-4475-86F0-7E38DB68EFB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F5706A6-DAA7-46CB-8B8C-F9293BC0BC8B}">
      <dgm:prSet/>
      <dgm:spPr/>
      <dgm:t>
        <a:bodyPr/>
        <a:lstStyle/>
        <a:p>
          <a:r>
            <a:rPr lang="en-US"/>
            <a:t>Source</a:t>
          </a:r>
        </a:p>
      </dgm:t>
    </dgm:pt>
    <dgm:pt modelId="{03A6610D-C517-4244-9FED-16D8995D4F2B}" type="parTrans" cxnId="{BB295F22-469D-47E0-9F66-6736DB3F22D1}">
      <dgm:prSet/>
      <dgm:spPr/>
      <dgm:t>
        <a:bodyPr/>
        <a:lstStyle/>
        <a:p>
          <a:endParaRPr lang="en-US"/>
        </a:p>
      </dgm:t>
    </dgm:pt>
    <dgm:pt modelId="{B79C1659-836B-4934-A846-292790809C1A}" type="sibTrans" cxnId="{BB295F22-469D-47E0-9F66-6736DB3F22D1}">
      <dgm:prSet/>
      <dgm:spPr/>
      <dgm:t>
        <a:bodyPr/>
        <a:lstStyle/>
        <a:p>
          <a:endParaRPr lang="en-US"/>
        </a:p>
      </dgm:t>
    </dgm:pt>
    <dgm:pt modelId="{9DCE301A-3E8A-41EE-93F5-AB057882DE3B}">
      <dgm:prSet/>
      <dgm:spPr/>
      <dgm:t>
        <a:bodyPr/>
        <a:lstStyle/>
        <a:p>
          <a:r>
            <a:rPr lang="en-US"/>
            <a:t>Generates data to be transmitted</a:t>
          </a:r>
        </a:p>
      </dgm:t>
    </dgm:pt>
    <dgm:pt modelId="{E1AE41B7-6DE8-412F-8640-58A5031FD9C3}" type="parTrans" cxnId="{41AFBC14-448A-478E-845E-4F6B5D5BC156}">
      <dgm:prSet/>
      <dgm:spPr/>
      <dgm:t>
        <a:bodyPr/>
        <a:lstStyle/>
        <a:p>
          <a:endParaRPr lang="en-US"/>
        </a:p>
      </dgm:t>
    </dgm:pt>
    <dgm:pt modelId="{B7B9F163-1B10-43A7-A357-CA6EAFB390E9}" type="sibTrans" cxnId="{41AFBC14-448A-478E-845E-4F6B5D5BC156}">
      <dgm:prSet/>
      <dgm:spPr/>
      <dgm:t>
        <a:bodyPr/>
        <a:lstStyle/>
        <a:p>
          <a:endParaRPr lang="en-US"/>
        </a:p>
      </dgm:t>
    </dgm:pt>
    <dgm:pt modelId="{B7A9CB10-73FB-4261-A53F-A7F76C01909C}">
      <dgm:prSet/>
      <dgm:spPr/>
      <dgm:t>
        <a:bodyPr/>
        <a:lstStyle/>
        <a:p>
          <a:r>
            <a:rPr lang="en-US"/>
            <a:t>Telephone, Mic, Computer, Web Cam, Scanner, Digital Camera</a:t>
          </a:r>
        </a:p>
      </dgm:t>
    </dgm:pt>
    <dgm:pt modelId="{266ECB31-77F4-4CBD-89DC-1D8A6573B943}" type="parTrans" cxnId="{48B23633-A692-429F-B879-F5E38F01D2CC}">
      <dgm:prSet/>
      <dgm:spPr/>
      <dgm:t>
        <a:bodyPr/>
        <a:lstStyle/>
        <a:p>
          <a:endParaRPr lang="en-US"/>
        </a:p>
      </dgm:t>
    </dgm:pt>
    <dgm:pt modelId="{7B434A7B-11FA-4D82-B80D-D9DE5A388A33}" type="sibTrans" cxnId="{48B23633-A692-429F-B879-F5E38F01D2CC}">
      <dgm:prSet/>
      <dgm:spPr/>
      <dgm:t>
        <a:bodyPr/>
        <a:lstStyle/>
        <a:p>
          <a:endParaRPr lang="en-US"/>
        </a:p>
      </dgm:t>
    </dgm:pt>
    <dgm:pt modelId="{E57B3C1A-9DD6-4E85-B01A-DB1FD950B57A}">
      <dgm:prSet/>
      <dgm:spPr/>
      <dgm:t>
        <a:bodyPr/>
        <a:lstStyle/>
        <a:p>
          <a:r>
            <a:rPr lang="en-US"/>
            <a:t>Transmitter</a:t>
          </a:r>
        </a:p>
      </dgm:t>
    </dgm:pt>
    <dgm:pt modelId="{E5D79BBE-D61C-421D-B18E-3DF7804C06AC}" type="parTrans" cxnId="{317C0570-E1AA-4226-9A7D-84099B8301E1}">
      <dgm:prSet/>
      <dgm:spPr/>
      <dgm:t>
        <a:bodyPr/>
        <a:lstStyle/>
        <a:p>
          <a:endParaRPr lang="en-US"/>
        </a:p>
      </dgm:t>
    </dgm:pt>
    <dgm:pt modelId="{1416575B-620E-4882-985B-34B602270958}" type="sibTrans" cxnId="{317C0570-E1AA-4226-9A7D-84099B8301E1}">
      <dgm:prSet/>
      <dgm:spPr/>
      <dgm:t>
        <a:bodyPr/>
        <a:lstStyle/>
        <a:p>
          <a:endParaRPr lang="en-US"/>
        </a:p>
      </dgm:t>
    </dgm:pt>
    <dgm:pt modelId="{7AD514FE-314B-4E09-89E3-2B6E143C6BFF}">
      <dgm:prSet/>
      <dgm:spPr/>
      <dgm:t>
        <a:bodyPr/>
        <a:lstStyle/>
        <a:p>
          <a:r>
            <a:rPr lang="en-US"/>
            <a:t>Data produced can not be transmitted directly</a:t>
          </a:r>
        </a:p>
      </dgm:t>
    </dgm:pt>
    <dgm:pt modelId="{0021AAB8-B45F-4BBC-B650-D31758331AAD}" type="parTrans" cxnId="{982CA9E4-5CBF-4CCA-8F19-E7BF1F959AFF}">
      <dgm:prSet/>
      <dgm:spPr/>
      <dgm:t>
        <a:bodyPr/>
        <a:lstStyle/>
        <a:p>
          <a:endParaRPr lang="en-US"/>
        </a:p>
      </dgm:t>
    </dgm:pt>
    <dgm:pt modelId="{A8FBB5C0-2C1E-4FFE-B460-9A65C07CFFC7}" type="sibTrans" cxnId="{982CA9E4-5CBF-4CCA-8F19-E7BF1F959AFF}">
      <dgm:prSet/>
      <dgm:spPr/>
      <dgm:t>
        <a:bodyPr/>
        <a:lstStyle/>
        <a:p>
          <a:endParaRPr lang="en-US"/>
        </a:p>
      </dgm:t>
    </dgm:pt>
    <dgm:pt modelId="{EE967AF2-1F92-4DB5-8483-5604E10D8016}">
      <dgm:prSet/>
      <dgm:spPr/>
      <dgm:t>
        <a:bodyPr/>
        <a:lstStyle/>
        <a:p>
          <a:r>
            <a:rPr lang="en-US"/>
            <a:t>Data should be converted to signals</a:t>
          </a:r>
        </a:p>
      </dgm:t>
    </dgm:pt>
    <dgm:pt modelId="{FB9476BE-AFBF-40DA-A377-F4752EECD226}" type="parTrans" cxnId="{F477ACAE-40AC-42BB-BE39-B870DC42B461}">
      <dgm:prSet/>
      <dgm:spPr/>
      <dgm:t>
        <a:bodyPr/>
        <a:lstStyle/>
        <a:p>
          <a:endParaRPr lang="en-US"/>
        </a:p>
      </dgm:t>
    </dgm:pt>
    <dgm:pt modelId="{8D5EE509-1E0F-46CA-A895-BEE9B5918222}" type="sibTrans" cxnId="{F477ACAE-40AC-42BB-BE39-B870DC42B461}">
      <dgm:prSet/>
      <dgm:spPr/>
      <dgm:t>
        <a:bodyPr/>
        <a:lstStyle/>
        <a:p>
          <a:endParaRPr lang="en-US"/>
        </a:p>
      </dgm:t>
    </dgm:pt>
    <dgm:pt modelId="{44C3CBC2-A0AF-476B-BF77-7F7F3C6AC180}">
      <dgm:prSet/>
      <dgm:spPr/>
      <dgm:t>
        <a:bodyPr/>
        <a:lstStyle/>
        <a:p>
          <a:r>
            <a:rPr lang="en-US"/>
            <a:t>Transmitter converts data into transmittable signals</a:t>
          </a:r>
        </a:p>
      </dgm:t>
    </dgm:pt>
    <dgm:pt modelId="{39B5BA27-63AC-4290-A1A5-215FF54DAA4A}" type="parTrans" cxnId="{A78C2CAF-7A79-4724-8734-CDD9BFDD612E}">
      <dgm:prSet/>
      <dgm:spPr/>
      <dgm:t>
        <a:bodyPr/>
        <a:lstStyle/>
        <a:p>
          <a:endParaRPr lang="en-US"/>
        </a:p>
      </dgm:t>
    </dgm:pt>
    <dgm:pt modelId="{96DC116E-AE38-44E5-B9BA-0ADC1A77E58D}" type="sibTrans" cxnId="{A78C2CAF-7A79-4724-8734-CDD9BFDD612E}">
      <dgm:prSet/>
      <dgm:spPr/>
      <dgm:t>
        <a:bodyPr/>
        <a:lstStyle/>
        <a:p>
          <a:endParaRPr lang="en-US"/>
        </a:p>
      </dgm:t>
    </dgm:pt>
    <dgm:pt modelId="{6EC5C1F5-F203-4C5C-A98A-1E6B5C58EF14}">
      <dgm:prSet/>
      <dgm:spPr/>
      <dgm:t>
        <a:bodyPr/>
        <a:lstStyle/>
        <a:p>
          <a:r>
            <a:rPr lang="en-US" dirty="0">
              <a:solidFill>
                <a:srgbClr val="FF0000"/>
              </a:solidFill>
            </a:rPr>
            <a:t>Mod</a:t>
          </a:r>
          <a:r>
            <a:rPr lang="en-US" dirty="0"/>
            <a:t>em converts Data Bits into Signals</a:t>
          </a:r>
        </a:p>
      </dgm:t>
    </dgm:pt>
    <dgm:pt modelId="{FAECA698-DDAE-421B-A37D-E333DDFDE514}" type="parTrans" cxnId="{ACAF1175-728A-411C-98B9-E2F9FD0864E5}">
      <dgm:prSet/>
      <dgm:spPr/>
      <dgm:t>
        <a:bodyPr/>
        <a:lstStyle/>
        <a:p>
          <a:endParaRPr lang="en-US"/>
        </a:p>
      </dgm:t>
    </dgm:pt>
    <dgm:pt modelId="{EE13CBAA-C62D-4880-93EF-D8B13806A659}" type="sibTrans" cxnId="{ACAF1175-728A-411C-98B9-E2F9FD0864E5}">
      <dgm:prSet/>
      <dgm:spPr/>
      <dgm:t>
        <a:bodyPr/>
        <a:lstStyle/>
        <a:p>
          <a:endParaRPr lang="en-US"/>
        </a:p>
      </dgm:t>
    </dgm:pt>
    <dgm:pt modelId="{0D9A7A57-5667-4BF2-AD5F-3D90B58ABDAE}">
      <dgm:prSet/>
      <dgm:spPr/>
      <dgm:t>
        <a:bodyPr/>
        <a:lstStyle/>
        <a:p>
          <a:r>
            <a:rPr lang="en-US" dirty="0"/>
            <a:t>Modulation</a:t>
          </a:r>
        </a:p>
      </dgm:t>
    </dgm:pt>
    <dgm:pt modelId="{9502A70C-94FB-4EDB-9F9C-87F195E7CF9F}" type="parTrans" cxnId="{BB9AF9B8-A75D-4879-B1F8-9D34E76DE6B6}">
      <dgm:prSet/>
      <dgm:spPr/>
      <dgm:t>
        <a:bodyPr/>
        <a:lstStyle/>
        <a:p>
          <a:endParaRPr lang="en-US"/>
        </a:p>
      </dgm:t>
    </dgm:pt>
    <dgm:pt modelId="{38746A4A-FC9D-44B2-A3FB-E863456E95EE}" type="sibTrans" cxnId="{BB9AF9B8-A75D-4879-B1F8-9D34E76DE6B6}">
      <dgm:prSet/>
      <dgm:spPr/>
      <dgm:t>
        <a:bodyPr/>
        <a:lstStyle/>
        <a:p>
          <a:endParaRPr lang="en-US"/>
        </a:p>
      </dgm:t>
    </dgm:pt>
    <dgm:pt modelId="{FD329563-AA44-4175-B2AA-3EBF2680C309}" type="pres">
      <dgm:prSet presAssocID="{FB082FE7-6746-4475-86F0-7E38DB68EFBD}" presName="linear" presStyleCnt="0">
        <dgm:presLayoutVars>
          <dgm:dir/>
          <dgm:animLvl val="lvl"/>
          <dgm:resizeHandles val="exact"/>
        </dgm:presLayoutVars>
      </dgm:prSet>
      <dgm:spPr/>
    </dgm:pt>
    <dgm:pt modelId="{212BF305-6F67-44FC-A131-607905088347}" type="pres">
      <dgm:prSet presAssocID="{CF5706A6-DAA7-46CB-8B8C-F9293BC0BC8B}" presName="parentLin" presStyleCnt="0"/>
      <dgm:spPr/>
    </dgm:pt>
    <dgm:pt modelId="{1EEADE8F-E514-4A89-B55D-357673498191}" type="pres">
      <dgm:prSet presAssocID="{CF5706A6-DAA7-46CB-8B8C-F9293BC0BC8B}" presName="parentLeftMargin" presStyleLbl="node1" presStyleIdx="0" presStyleCnt="2"/>
      <dgm:spPr/>
    </dgm:pt>
    <dgm:pt modelId="{F08D861F-E995-408A-8648-21216FA74B65}" type="pres">
      <dgm:prSet presAssocID="{CF5706A6-DAA7-46CB-8B8C-F9293BC0BC8B}" presName="parentText" presStyleLbl="node1" presStyleIdx="0" presStyleCnt="2">
        <dgm:presLayoutVars>
          <dgm:chMax val="0"/>
          <dgm:bulletEnabled val="1"/>
        </dgm:presLayoutVars>
      </dgm:prSet>
      <dgm:spPr/>
    </dgm:pt>
    <dgm:pt modelId="{C40A27C9-6F92-48D8-B848-E57B341A6895}" type="pres">
      <dgm:prSet presAssocID="{CF5706A6-DAA7-46CB-8B8C-F9293BC0BC8B}" presName="negativeSpace" presStyleCnt="0"/>
      <dgm:spPr/>
    </dgm:pt>
    <dgm:pt modelId="{05A0F131-0ECC-4082-8A16-852429372233}" type="pres">
      <dgm:prSet presAssocID="{CF5706A6-DAA7-46CB-8B8C-F9293BC0BC8B}" presName="childText" presStyleLbl="conFgAcc1" presStyleIdx="0" presStyleCnt="2">
        <dgm:presLayoutVars>
          <dgm:bulletEnabled val="1"/>
        </dgm:presLayoutVars>
      </dgm:prSet>
      <dgm:spPr/>
    </dgm:pt>
    <dgm:pt modelId="{33941433-F745-45E9-A378-2A5F54F1F229}" type="pres">
      <dgm:prSet presAssocID="{B79C1659-836B-4934-A846-292790809C1A}" presName="spaceBetweenRectangles" presStyleCnt="0"/>
      <dgm:spPr/>
    </dgm:pt>
    <dgm:pt modelId="{66E528DE-6230-405D-9178-F3EBA051D7AA}" type="pres">
      <dgm:prSet presAssocID="{E57B3C1A-9DD6-4E85-B01A-DB1FD950B57A}" presName="parentLin" presStyleCnt="0"/>
      <dgm:spPr/>
    </dgm:pt>
    <dgm:pt modelId="{1AC4FF95-6171-429B-90D6-965ADC7271BB}" type="pres">
      <dgm:prSet presAssocID="{E57B3C1A-9DD6-4E85-B01A-DB1FD950B57A}" presName="parentLeftMargin" presStyleLbl="node1" presStyleIdx="0" presStyleCnt="2"/>
      <dgm:spPr/>
    </dgm:pt>
    <dgm:pt modelId="{398642DB-8BB7-40A7-81D1-CB6BBB9AC8D0}" type="pres">
      <dgm:prSet presAssocID="{E57B3C1A-9DD6-4E85-B01A-DB1FD950B57A}" presName="parentText" presStyleLbl="node1" presStyleIdx="1" presStyleCnt="2">
        <dgm:presLayoutVars>
          <dgm:chMax val="0"/>
          <dgm:bulletEnabled val="1"/>
        </dgm:presLayoutVars>
      </dgm:prSet>
      <dgm:spPr/>
    </dgm:pt>
    <dgm:pt modelId="{5F2FB8A4-7717-4111-9144-DAB6A845A7CC}" type="pres">
      <dgm:prSet presAssocID="{E57B3C1A-9DD6-4E85-B01A-DB1FD950B57A}" presName="negativeSpace" presStyleCnt="0"/>
      <dgm:spPr/>
    </dgm:pt>
    <dgm:pt modelId="{CBF3704A-6D5F-48BA-83FF-180C3C4607E1}" type="pres">
      <dgm:prSet presAssocID="{E57B3C1A-9DD6-4E85-B01A-DB1FD950B57A}" presName="childText" presStyleLbl="conFgAcc1" presStyleIdx="1" presStyleCnt="2">
        <dgm:presLayoutVars>
          <dgm:bulletEnabled val="1"/>
        </dgm:presLayoutVars>
      </dgm:prSet>
      <dgm:spPr/>
    </dgm:pt>
  </dgm:ptLst>
  <dgm:cxnLst>
    <dgm:cxn modelId="{35882B01-2BD2-4917-B8FD-B62EFFEA8096}" type="presOf" srcId="{0D9A7A57-5667-4BF2-AD5F-3D90B58ABDAE}" destId="{CBF3704A-6D5F-48BA-83FF-180C3C4607E1}" srcOrd="0" destOrd="4" presId="urn:microsoft.com/office/officeart/2005/8/layout/list1"/>
    <dgm:cxn modelId="{2E312F0F-570F-4711-AC9A-F6DFCDF4E423}" type="presOf" srcId="{FB082FE7-6746-4475-86F0-7E38DB68EFBD}" destId="{FD329563-AA44-4175-B2AA-3EBF2680C309}" srcOrd="0" destOrd="0" presId="urn:microsoft.com/office/officeart/2005/8/layout/list1"/>
    <dgm:cxn modelId="{41AFBC14-448A-478E-845E-4F6B5D5BC156}" srcId="{CF5706A6-DAA7-46CB-8B8C-F9293BC0BC8B}" destId="{9DCE301A-3E8A-41EE-93F5-AB057882DE3B}" srcOrd="0" destOrd="0" parTransId="{E1AE41B7-6DE8-412F-8640-58A5031FD9C3}" sibTransId="{B7B9F163-1B10-43A7-A357-CA6EAFB390E9}"/>
    <dgm:cxn modelId="{528B8B1A-667B-45B1-9A3F-EA727C12EDCE}" type="presOf" srcId="{9DCE301A-3E8A-41EE-93F5-AB057882DE3B}" destId="{05A0F131-0ECC-4082-8A16-852429372233}" srcOrd="0" destOrd="0" presId="urn:microsoft.com/office/officeart/2005/8/layout/list1"/>
    <dgm:cxn modelId="{BB295F22-469D-47E0-9F66-6736DB3F22D1}" srcId="{FB082FE7-6746-4475-86F0-7E38DB68EFBD}" destId="{CF5706A6-DAA7-46CB-8B8C-F9293BC0BC8B}" srcOrd="0" destOrd="0" parTransId="{03A6610D-C517-4244-9FED-16D8995D4F2B}" sibTransId="{B79C1659-836B-4934-A846-292790809C1A}"/>
    <dgm:cxn modelId="{48B23633-A692-429F-B879-F5E38F01D2CC}" srcId="{9DCE301A-3E8A-41EE-93F5-AB057882DE3B}" destId="{B7A9CB10-73FB-4261-A53F-A7F76C01909C}" srcOrd="0" destOrd="0" parTransId="{266ECB31-77F4-4CBD-89DC-1D8A6573B943}" sibTransId="{7B434A7B-11FA-4D82-B80D-D9DE5A388A33}"/>
    <dgm:cxn modelId="{4E14236C-74B3-418D-AF95-C86ACC161E02}" type="presOf" srcId="{7AD514FE-314B-4E09-89E3-2B6E143C6BFF}" destId="{CBF3704A-6D5F-48BA-83FF-180C3C4607E1}" srcOrd="0" destOrd="0" presId="urn:microsoft.com/office/officeart/2005/8/layout/list1"/>
    <dgm:cxn modelId="{4EFEF76C-0129-443E-892D-84761D24C498}" type="presOf" srcId="{E57B3C1A-9DD6-4E85-B01A-DB1FD950B57A}" destId="{1AC4FF95-6171-429B-90D6-965ADC7271BB}" srcOrd="0" destOrd="0" presId="urn:microsoft.com/office/officeart/2005/8/layout/list1"/>
    <dgm:cxn modelId="{76807A4D-EFBB-450E-80B8-F9FE732746D0}" type="presOf" srcId="{6EC5C1F5-F203-4C5C-A98A-1E6B5C58EF14}" destId="{CBF3704A-6D5F-48BA-83FF-180C3C4607E1}" srcOrd="0" destOrd="3" presId="urn:microsoft.com/office/officeart/2005/8/layout/list1"/>
    <dgm:cxn modelId="{317C0570-E1AA-4226-9A7D-84099B8301E1}" srcId="{FB082FE7-6746-4475-86F0-7E38DB68EFBD}" destId="{E57B3C1A-9DD6-4E85-B01A-DB1FD950B57A}" srcOrd="1" destOrd="0" parTransId="{E5D79BBE-D61C-421D-B18E-3DF7804C06AC}" sibTransId="{1416575B-620E-4882-985B-34B602270958}"/>
    <dgm:cxn modelId="{ACAF1175-728A-411C-98B9-E2F9FD0864E5}" srcId="{44C3CBC2-A0AF-476B-BF77-7F7F3C6AC180}" destId="{6EC5C1F5-F203-4C5C-A98A-1E6B5C58EF14}" srcOrd="0" destOrd="0" parTransId="{FAECA698-DDAE-421B-A37D-E333DDFDE514}" sibTransId="{EE13CBAA-C62D-4880-93EF-D8B13806A659}"/>
    <dgm:cxn modelId="{1603D981-F2FB-49CF-97B0-E366213356A8}" type="presOf" srcId="{CF5706A6-DAA7-46CB-8B8C-F9293BC0BC8B}" destId="{F08D861F-E995-408A-8648-21216FA74B65}" srcOrd="1" destOrd="0" presId="urn:microsoft.com/office/officeart/2005/8/layout/list1"/>
    <dgm:cxn modelId="{B004AF8C-8B4A-48BB-92ED-288A28FDE500}" type="presOf" srcId="{CF5706A6-DAA7-46CB-8B8C-F9293BC0BC8B}" destId="{1EEADE8F-E514-4A89-B55D-357673498191}" srcOrd="0" destOrd="0" presId="urn:microsoft.com/office/officeart/2005/8/layout/list1"/>
    <dgm:cxn modelId="{A9BC4AA4-E5BF-4DE3-A0DC-82DE45FAA637}" type="presOf" srcId="{E57B3C1A-9DD6-4E85-B01A-DB1FD950B57A}" destId="{398642DB-8BB7-40A7-81D1-CB6BBB9AC8D0}" srcOrd="1" destOrd="0" presId="urn:microsoft.com/office/officeart/2005/8/layout/list1"/>
    <dgm:cxn modelId="{754AC9A7-9DFF-4B1E-9EAF-1001368066C0}" type="presOf" srcId="{44C3CBC2-A0AF-476B-BF77-7F7F3C6AC180}" destId="{CBF3704A-6D5F-48BA-83FF-180C3C4607E1}" srcOrd="0" destOrd="2" presId="urn:microsoft.com/office/officeart/2005/8/layout/list1"/>
    <dgm:cxn modelId="{F477ACAE-40AC-42BB-BE39-B870DC42B461}" srcId="{E57B3C1A-9DD6-4E85-B01A-DB1FD950B57A}" destId="{EE967AF2-1F92-4DB5-8483-5604E10D8016}" srcOrd="1" destOrd="0" parTransId="{FB9476BE-AFBF-40DA-A377-F4752EECD226}" sibTransId="{8D5EE509-1E0F-46CA-A895-BEE9B5918222}"/>
    <dgm:cxn modelId="{A78C2CAF-7A79-4724-8734-CDD9BFDD612E}" srcId="{E57B3C1A-9DD6-4E85-B01A-DB1FD950B57A}" destId="{44C3CBC2-A0AF-476B-BF77-7F7F3C6AC180}" srcOrd="2" destOrd="0" parTransId="{39B5BA27-63AC-4290-A1A5-215FF54DAA4A}" sibTransId="{96DC116E-AE38-44E5-B9BA-0ADC1A77E58D}"/>
    <dgm:cxn modelId="{13BB1EB6-E9A7-46D7-A8D0-18253D964308}" type="presOf" srcId="{B7A9CB10-73FB-4261-A53F-A7F76C01909C}" destId="{05A0F131-0ECC-4082-8A16-852429372233}" srcOrd="0" destOrd="1" presId="urn:microsoft.com/office/officeart/2005/8/layout/list1"/>
    <dgm:cxn modelId="{BB9AF9B8-A75D-4879-B1F8-9D34E76DE6B6}" srcId="{6EC5C1F5-F203-4C5C-A98A-1E6B5C58EF14}" destId="{0D9A7A57-5667-4BF2-AD5F-3D90B58ABDAE}" srcOrd="0" destOrd="0" parTransId="{9502A70C-94FB-4EDB-9F9C-87F195E7CF9F}" sibTransId="{38746A4A-FC9D-44B2-A3FB-E863456E95EE}"/>
    <dgm:cxn modelId="{71531DCC-DF4B-40D9-910C-D3BCD7575D2B}" type="presOf" srcId="{EE967AF2-1F92-4DB5-8483-5604E10D8016}" destId="{CBF3704A-6D5F-48BA-83FF-180C3C4607E1}" srcOrd="0" destOrd="1" presId="urn:microsoft.com/office/officeart/2005/8/layout/list1"/>
    <dgm:cxn modelId="{982CA9E4-5CBF-4CCA-8F19-E7BF1F959AFF}" srcId="{E57B3C1A-9DD6-4E85-B01A-DB1FD950B57A}" destId="{7AD514FE-314B-4E09-89E3-2B6E143C6BFF}" srcOrd="0" destOrd="0" parTransId="{0021AAB8-B45F-4BBC-B650-D31758331AAD}" sibTransId="{A8FBB5C0-2C1E-4FFE-B460-9A65C07CFFC7}"/>
    <dgm:cxn modelId="{0BC0C407-EF77-4DD0-AC4A-7A8BF118D57E}" type="presParOf" srcId="{FD329563-AA44-4175-B2AA-3EBF2680C309}" destId="{212BF305-6F67-44FC-A131-607905088347}" srcOrd="0" destOrd="0" presId="urn:microsoft.com/office/officeart/2005/8/layout/list1"/>
    <dgm:cxn modelId="{79ADAFB6-EAA7-4B8B-A916-D4931B6EBC53}" type="presParOf" srcId="{212BF305-6F67-44FC-A131-607905088347}" destId="{1EEADE8F-E514-4A89-B55D-357673498191}" srcOrd="0" destOrd="0" presId="urn:microsoft.com/office/officeart/2005/8/layout/list1"/>
    <dgm:cxn modelId="{81C90EF5-643C-48A0-94B6-A2C369A2622B}" type="presParOf" srcId="{212BF305-6F67-44FC-A131-607905088347}" destId="{F08D861F-E995-408A-8648-21216FA74B65}" srcOrd="1" destOrd="0" presId="urn:microsoft.com/office/officeart/2005/8/layout/list1"/>
    <dgm:cxn modelId="{74C9A273-3341-437A-97E2-B86248F36290}" type="presParOf" srcId="{FD329563-AA44-4175-B2AA-3EBF2680C309}" destId="{C40A27C9-6F92-48D8-B848-E57B341A6895}" srcOrd="1" destOrd="0" presId="urn:microsoft.com/office/officeart/2005/8/layout/list1"/>
    <dgm:cxn modelId="{3D6B0C91-3F1B-4103-AF1B-D10B3F86CF49}" type="presParOf" srcId="{FD329563-AA44-4175-B2AA-3EBF2680C309}" destId="{05A0F131-0ECC-4082-8A16-852429372233}" srcOrd="2" destOrd="0" presId="urn:microsoft.com/office/officeart/2005/8/layout/list1"/>
    <dgm:cxn modelId="{C1FAA5F3-5522-4E90-A8B6-EF98927DFF84}" type="presParOf" srcId="{FD329563-AA44-4175-B2AA-3EBF2680C309}" destId="{33941433-F745-45E9-A378-2A5F54F1F229}" srcOrd="3" destOrd="0" presId="urn:microsoft.com/office/officeart/2005/8/layout/list1"/>
    <dgm:cxn modelId="{D806D50E-B595-42CD-8C27-56E72FA9D39B}" type="presParOf" srcId="{FD329563-AA44-4175-B2AA-3EBF2680C309}" destId="{66E528DE-6230-405D-9178-F3EBA051D7AA}" srcOrd="4" destOrd="0" presId="urn:microsoft.com/office/officeart/2005/8/layout/list1"/>
    <dgm:cxn modelId="{87F7B1DE-1133-4C53-9CCD-3E4C7BB82614}" type="presParOf" srcId="{66E528DE-6230-405D-9178-F3EBA051D7AA}" destId="{1AC4FF95-6171-429B-90D6-965ADC7271BB}" srcOrd="0" destOrd="0" presId="urn:microsoft.com/office/officeart/2005/8/layout/list1"/>
    <dgm:cxn modelId="{19371E5D-CE91-4BFB-B23E-0A6D2EF73470}" type="presParOf" srcId="{66E528DE-6230-405D-9178-F3EBA051D7AA}" destId="{398642DB-8BB7-40A7-81D1-CB6BBB9AC8D0}" srcOrd="1" destOrd="0" presId="urn:microsoft.com/office/officeart/2005/8/layout/list1"/>
    <dgm:cxn modelId="{415DC426-70CA-43E3-956C-B93C54F1DC7C}" type="presParOf" srcId="{FD329563-AA44-4175-B2AA-3EBF2680C309}" destId="{5F2FB8A4-7717-4111-9144-DAB6A845A7CC}" srcOrd="5" destOrd="0" presId="urn:microsoft.com/office/officeart/2005/8/layout/list1"/>
    <dgm:cxn modelId="{E3ED6933-E9E5-48E7-A551-8B2C979AA533}" type="presParOf" srcId="{FD329563-AA44-4175-B2AA-3EBF2680C309}" destId="{CBF3704A-6D5F-48BA-83FF-180C3C4607E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EFB28D-65A4-4EBF-B878-4CDB8E1D8F1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3FD1EA8C-FA07-4429-8BF2-E5106B4427D9}">
      <dgm:prSet/>
      <dgm:spPr/>
      <dgm:t>
        <a:bodyPr/>
        <a:lstStyle/>
        <a:p>
          <a:r>
            <a:rPr lang="en-US"/>
            <a:t>Transmission System</a:t>
          </a:r>
        </a:p>
      </dgm:t>
    </dgm:pt>
    <dgm:pt modelId="{E697D7AC-582A-412A-ABA7-5AC16F7F3C22}" type="parTrans" cxnId="{D4960810-2035-4516-9AA4-224ED4CBC5F4}">
      <dgm:prSet/>
      <dgm:spPr/>
      <dgm:t>
        <a:bodyPr/>
        <a:lstStyle/>
        <a:p>
          <a:endParaRPr lang="en-US"/>
        </a:p>
      </dgm:t>
    </dgm:pt>
    <dgm:pt modelId="{0DF8F07D-80F5-44EE-A1AC-8E7EB34144B9}" type="sibTrans" cxnId="{D4960810-2035-4516-9AA4-224ED4CBC5F4}">
      <dgm:prSet/>
      <dgm:spPr/>
      <dgm:t>
        <a:bodyPr/>
        <a:lstStyle/>
        <a:p>
          <a:endParaRPr lang="en-US"/>
        </a:p>
      </dgm:t>
    </dgm:pt>
    <dgm:pt modelId="{85F6A9C2-CA9A-44A2-9D28-2CE738A9D05E}">
      <dgm:prSet/>
      <dgm:spPr/>
      <dgm:t>
        <a:bodyPr/>
        <a:lstStyle/>
        <a:p>
          <a:r>
            <a:rPr lang="en-US"/>
            <a:t>It carries data from one party (sender) to another (receiver)</a:t>
          </a:r>
        </a:p>
      </dgm:t>
    </dgm:pt>
    <dgm:pt modelId="{8064F91F-21B7-4E50-ACE9-861BFA4CB3BE}" type="parTrans" cxnId="{B9DD3B70-3BC9-430F-9B4D-6287D9A3D4A0}">
      <dgm:prSet/>
      <dgm:spPr/>
      <dgm:t>
        <a:bodyPr/>
        <a:lstStyle/>
        <a:p>
          <a:endParaRPr lang="en-US"/>
        </a:p>
      </dgm:t>
    </dgm:pt>
    <dgm:pt modelId="{70CA59D5-88C3-4B92-B654-3796D3271367}" type="sibTrans" cxnId="{B9DD3B70-3BC9-430F-9B4D-6287D9A3D4A0}">
      <dgm:prSet/>
      <dgm:spPr/>
      <dgm:t>
        <a:bodyPr/>
        <a:lstStyle/>
        <a:p>
          <a:endParaRPr lang="en-US"/>
        </a:p>
      </dgm:t>
    </dgm:pt>
    <dgm:pt modelId="{C0591CE3-F465-4E7A-903C-F11A21ACCD1D}">
      <dgm:prSet/>
      <dgm:spPr/>
      <dgm:t>
        <a:bodyPr/>
        <a:lstStyle/>
        <a:p>
          <a:r>
            <a:rPr lang="en-US"/>
            <a:t>Can be Wired / Wireless medium</a:t>
          </a:r>
        </a:p>
      </dgm:t>
    </dgm:pt>
    <dgm:pt modelId="{7746A5F1-EE76-4D8B-A0AA-A24B57209015}" type="parTrans" cxnId="{A5BA9B33-852F-4FF8-8CC4-3B42FC7B2390}">
      <dgm:prSet/>
      <dgm:spPr/>
      <dgm:t>
        <a:bodyPr/>
        <a:lstStyle/>
        <a:p>
          <a:endParaRPr lang="en-US"/>
        </a:p>
      </dgm:t>
    </dgm:pt>
    <dgm:pt modelId="{8E88938D-4692-4FD2-81D2-79DA91C956C0}" type="sibTrans" cxnId="{A5BA9B33-852F-4FF8-8CC4-3B42FC7B2390}">
      <dgm:prSet/>
      <dgm:spPr/>
      <dgm:t>
        <a:bodyPr/>
        <a:lstStyle/>
        <a:p>
          <a:endParaRPr lang="en-US"/>
        </a:p>
      </dgm:t>
    </dgm:pt>
    <dgm:pt modelId="{D1B8728A-6FAF-46A2-AF8F-65D65094CD50}">
      <dgm:prSet/>
      <dgm:spPr/>
      <dgm:t>
        <a:bodyPr/>
        <a:lstStyle/>
        <a:p>
          <a:r>
            <a:rPr lang="en-US"/>
            <a:t>Can be complex network like Internet</a:t>
          </a:r>
        </a:p>
      </dgm:t>
    </dgm:pt>
    <dgm:pt modelId="{7E6C3FF1-A14A-4EDD-9C58-D67527DB5446}" type="parTrans" cxnId="{76346CB3-4FF2-4E3B-86E1-FA341E931F87}">
      <dgm:prSet/>
      <dgm:spPr/>
      <dgm:t>
        <a:bodyPr/>
        <a:lstStyle/>
        <a:p>
          <a:endParaRPr lang="en-US"/>
        </a:p>
      </dgm:t>
    </dgm:pt>
    <dgm:pt modelId="{30AA49B7-B759-4063-85B8-0BC6D779D6F5}" type="sibTrans" cxnId="{76346CB3-4FF2-4E3B-86E1-FA341E931F87}">
      <dgm:prSet/>
      <dgm:spPr/>
      <dgm:t>
        <a:bodyPr/>
        <a:lstStyle/>
        <a:p>
          <a:endParaRPr lang="en-US"/>
        </a:p>
      </dgm:t>
    </dgm:pt>
    <dgm:pt modelId="{577EF386-0A89-45CE-9202-39CE1B19A493}">
      <dgm:prSet/>
      <dgm:spPr/>
      <dgm:t>
        <a:bodyPr/>
        <a:lstStyle/>
        <a:p>
          <a:r>
            <a:rPr lang="en-US"/>
            <a:t>Receiver</a:t>
          </a:r>
        </a:p>
      </dgm:t>
    </dgm:pt>
    <dgm:pt modelId="{0CFD1A4A-8C81-46FC-BF13-56053E507D2D}" type="parTrans" cxnId="{5D6227B4-925C-4854-BC68-802ECF3FE1DB}">
      <dgm:prSet/>
      <dgm:spPr/>
      <dgm:t>
        <a:bodyPr/>
        <a:lstStyle/>
        <a:p>
          <a:endParaRPr lang="en-US"/>
        </a:p>
      </dgm:t>
    </dgm:pt>
    <dgm:pt modelId="{9511B1F0-597A-4332-9741-A3021CE87DBF}" type="sibTrans" cxnId="{5D6227B4-925C-4854-BC68-802ECF3FE1DB}">
      <dgm:prSet/>
      <dgm:spPr/>
      <dgm:t>
        <a:bodyPr/>
        <a:lstStyle/>
        <a:p>
          <a:endParaRPr lang="en-US"/>
        </a:p>
      </dgm:t>
    </dgm:pt>
    <dgm:pt modelId="{190F6E69-8EF0-4D6A-B3D9-3B3753C52AAA}">
      <dgm:prSet/>
      <dgm:spPr/>
      <dgm:t>
        <a:bodyPr/>
        <a:lstStyle/>
        <a:p>
          <a:r>
            <a:rPr lang="en-US"/>
            <a:t>It receives signal</a:t>
          </a:r>
        </a:p>
      </dgm:t>
    </dgm:pt>
    <dgm:pt modelId="{64308E28-D64F-4600-8609-8ED82920E51A}" type="parTrans" cxnId="{69F50F77-D265-4A98-B34C-AC2200415A3D}">
      <dgm:prSet/>
      <dgm:spPr/>
      <dgm:t>
        <a:bodyPr/>
        <a:lstStyle/>
        <a:p>
          <a:endParaRPr lang="en-US"/>
        </a:p>
      </dgm:t>
    </dgm:pt>
    <dgm:pt modelId="{F75883A9-8667-49A3-8CB1-406B72BE6B68}" type="sibTrans" cxnId="{69F50F77-D265-4A98-B34C-AC2200415A3D}">
      <dgm:prSet/>
      <dgm:spPr/>
      <dgm:t>
        <a:bodyPr/>
        <a:lstStyle/>
        <a:p>
          <a:endParaRPr lang="en-US"/>
        </a:p>
      </dgm:t>
    </dgm:pt>
    <dgm:pt modelId="{C5E6EB8F-D732-4AB7-96C1-877B9B27AC36}">
      <dgm:prSet/>
      <dgm:spPr/>
      <dgm:t>
        <a:bodyPr/>
        <a:lstStyle/>
        <a:p>
          <a:r>
            <a:rPr lang="en-US"/>
            <a:t>Converts received signal into data (bits)</a:t>
          </a:r>
        </a:p>
      </dgm:t>
    </dgm:pt>
    <dgm:pt modelId="{579CEEA1-6AEA-4FCD-9E7E-1F10ACF36547}" type="parTrans" cxnId="{098CEE5E-138E-426D-BCF7-C01EBF4C18E8}">
      <dgm:prSet/>
      <dgm:spPr/>
      <dgm:t>
        <a:bodyPr/>
        <a:lstStyle/>
        <a:p>
          <a:endParaRPr lang="en-US"/>
        </a:p>
      </dgm:t>
    </dgm:pt>
    <dgm:pt modelId="{88769A41-4A19-44B1-BA29-0133ED4F8C7E}" type="sibTrans" cxnId="{098CEE5E-138E-426D-BCF7-C01EBF4C18E8}">
      <dgm:prSet/>
      <dgm:spPr/>
      <dgm:t>
        <a:bodyPr/>
        <a:lstStyle/>
        <a:p>
          <a:endParaRPr lang="en-US"/>
        </a:p>
      </dgm:t>
    </dgm:pt>
    <dgm:pt modelId="{4DC019F9-E79E-4A16-B559-18FAF285DBCC}">
      <dgm:prSet/>
      <dgm:spPr/>
      <dgm:t>
        <a:bodyPr/>
        <a:lstStyle/>
        <a:p>
          <a:r>
            <a:rPr lang="en-US" dirty="0"/>
            <a:t>Mo</a:t>
          </a:r>
          <a:r>
            <a:rPr lang="en-US" dirty="0">
              <a:solidFill>
                <a:srgbClr val="FF0000"/>
              </a:solidFill>
            </a:rPr>
            <a:t>dem</a:t>
          </a:r>
          <a:r>
            <a:rPr lang="en-US" dirty="0"/>
            <a:t> (demodulation)</a:t>
          </a:r>
        </a:p>
      </dgm:t>
    </dgm:pt>
    <dgm:pt modelId="{F275563A-E41A-498C-8200-EABD09ADE18B}" type="parTrans" cxnId="{9E34AE0B-55B8-49AB-BA5E-478DABCDB12D}">
      <dgm:prSet/>
      <dgm:spPr/>
      <dgm:t>
        <a:bodyPr/>
        <a:lstStyle/>
        <a:p>
          <a:endParaRPr lang="en-US"/>
        </a:p>
      </dgm:t>
    </dgm:pt>
    <dgm:pt modelId="{3E395644-418E-4840-A818-780F81751B20}" type="sibTrans" cxnId="{9E34AE0B-55B8-49AB-BA5E-478DABCDB12D}">
      <dgm:prSet/>
      <dgm:spPr/>
      <dgm:t>
        <a:bodyPr/>
        <a:lstStyle/>
        <a:p>
          <a:endParaRPr lang="en-US"/>
        </a:p>
      </dgm:t>
    </dgm:pt>
    <dgm:pt modelId="{65846A90-D0BF-4C6D-9846-0106B6EC7418}">
      <dgm:prSet/>
      <dgm:spPr/>
      <dgm:t>
        <a:bodyPr/>
        <a:lstStyle/>
        <a:p>
          <a:r>
            <a:rPr lang="en-US"/>
            <a:t>Destination</a:t>
          </a:r>
        </a:p>
      </dgm:t>
    </dgm:pt>
    <dgm:pt modelId="{D2A4847F-874A-4C8D-8702-8F9F9D64F429}" type="parTrans" cxnId="{AF7BE4E9-BC93-47F7-86E8-850ED68BA65B}">
      <dgm:prSet/>
      <dgm:spPr/>
      <dgm:t>
        <a:bodyPr/>
        <a:lstStyle/>
        <a:p>
          <a:endParaRPr lang="en-US"/>
        </a:p>
      </dgm:t>
    </dgm:pt>
    <dgm:pt modelId="{C9FD9152-FD4D-41E6-9F94-02A4159623A4}" type="sibTrans" cxnId="{AF7BE4E9-BC93-47F7-86E8-850ED68BA65B}">
      <dgm:prSet/>
      <dgm:spPr/>
      <dgm:t>
        <a:bodyPr/>
        <a:lstStyle/>
        <a:p>
          <a:endParaRPr lang="en-US"/>
        </a:p>
      </dgm:t>
    </dgm:pt>
    <dgm:pt modelId="{8575918B-CFEF-47E9-A369-7EBB0E1BE7D4}">
      <dgm:prSet/>
      <dgm:spPr/>
      <dgm:t>
        <a:bodyPr/>
        <a:lstStyle/>
        <a:p>
          <a:r>
            <a:rPr lang="en-US"/>
            <a:t>Takes incoming data from receiver.</a:t>
          </a:r>
        </a:p>
      </dgm:t>
    </dgm:pt>
    <dgm:pt modelId="{B830E8CC-CEC7-4A98-B6DE-CEC2731B809E}" type="parTrans" cxnId="{5FA470C0-DC86-4D08-A903-4026AE7A0E4B}">
      <dgm:prSet/>
      <dgm:spPr/>
      <dgm:t>
        <a:bodyPr/>
        <a:lstStyle/>
        <a:p>
          <a:endParaRPr lang="en-US"/>
        </a:p>
      </dgm:t>
    </dgm:pt>
    <dgm:pt modelId="{DCC6159E-E792-43AD-B202-29E12DB86188}" type="sibTrans" cxnId="{5FA470C0-DC86-4D08-A903-4026AE7A0E4B}">
      <dgm:prSet/>
      <dgm:spPr/>
      <dgm:t>
        <a:bodyPr/>
        <a:lstStyle/>
        <a:p>
          <a:endParaRPr lang="en-US"/>
        </a:p>
      </dgm:t>
    </dgm:pt>
    <dgm:pt modelId="{93EA05A7-8062-4D35-AAF5-B4A622D5DD40}" type="pres">
      <dgm:prSet presAssocID="{B7EFB28D-65A4-4EBF-B878-4CDB8E1D8F19}" presName="linear" presStyleCnt="0">
        <dgm:presLayoutVars>
          <dgm:dir/>
          <dgm:animLvl val="lvl"/>
          <dgm:resizeHandles val="exact"/>
        </dgm:presLayoutVars>
      </dgm:prSet>
      <dgm:spPr/>
    </dgm:pt>
    <dgm:pt modelId="{1FC57459-ED3A-4145-8E83-E57A89510C29}" type="pres">
      <dgm:prSet presAssocID="{3FD1EA8C-FA07-4429-8BF2-E5106B4427D9}" presName="parentLin" presStyleCnt="0"/>
      <dgm:spPr/>
    </dgm:pt>
    <dgm:pt modelId="{7204C153-7C5F-45F1-AE1B-45F33BE51300}" type="pres">
      <dgm:prSet presAssocID="{3FD1EA8C-FA07-4429-8BF2-E5106B4427D9}" presName="parentLeftMargin" presStyleLbl="node1" presStyleIdx="0" presStyleCnt="3"/>
      <dgm:spPr/>
    </dgm:pt>
    <dgm:pt modelId="{E26C0E79-E089-4D4F-9507-B26184A84D07}" type="pres">
      <dgm:prSet presAssocID="{3FD1EA8C-FA07-4429-8BF2-E5106B4427D9}" presName="parentText" presStyleLbl="node1" presStyleIdx="0" presStyleCnt="3">
        <dgm:presLayoutVars>
          <dgm:chMax val="0"/>
          <dgm:bulletEnabled val="1"/>
        </dgm:presLayoutVars>
      </dgm:prSet>
      <dgm:spPr/>
    </dgm:pt>
    <dgm:pt modelId="{FA9DAFC4-B669-4853-B10D-A73BA0753FDE}" type="pres">
      <dgm:prSet presAssocID="{3FD1EA8C-FA07-4429-8BF2-E5106B4427D9}" presName="negativeSpace" presStyleCnt="0"/>
      <dgm:spPr/>
    </dgm:pt>
    <dgm:pt modelId="{EA47CAA3-6427-4F1C-984B-9709CA04E954}" type="pres">
      <dgm:prSet presAssocID="{3FD1EA8C-FA07-4429-8BF2-E5106B4427D9}" presName="childText" presStyleLbl="conFgAcc1" presStyleIdx="0" presStyleCnt="3">
        <dgm:presLayoutVars>
          <dgm:bulletEnabled val="1"/>
        </dgm:presLayoutVars>
      </dgm:prSet>
      <dgm:spPr/>
    </dgm:pt>
    <dgm:pt modelId="{720D4636-533F-4787-832E-62534A2865BD}" type="pres">
      <dgm:prSet presAssocID="{0DF8F07D-80F5-44EE-A1AC-8E7EB34144B9}" presName="spaceBetweenRectangles" presStyleCnt="0"/>
      <dgm:spPr/>
    </dgm:pt>
    <dgm:pt modelId="{51DBD28F-97B3-4EF4-9617-DB5A6F9FDE5F}" type="pres">
      <dgm:prSet presAssocID="{577EF386-0A89-45CE-9202-39CE1B19A493}" presName="parentLin" presStyleCnt="0"/>
      <dgm:spPr/>
    </dgm:pt>
    <dgm:pt modelId="{5F3D6AD0-A466-4F1E-813F-7EDC5CB56DC7}" type="pres">
      <dgm:prSet presAssocID="{577EF386-0A89-45CE-9202-39CE1B19A493}" presName="parentLeftMargin" presStyleLbl="node1" presStyleIdx="0" presStyleCnt="3"/>
      <dgm:spPr/>
    </dgm:pt>
    <dgm:pt modelId="{110C54CD-DC13-4C07-8A1E-D0866D557A36}" type="pres">
      <dgm:prSet presAssocID="{577EF386-0A89-45CE-9202-39CE1B19A493}" presName="parentText" presStyleLbl="node1" presStyleIdx="1" presStyleCnt="3">
        <dgm:presLayoutVars>
          <dgm:chMax val="0"/>
          <dgm:bulletEnabled val="1"/>
        </dgm:presLayoutVars>
      </dgm:prSet>
      <dgm:spPr/>
    </dgm:pt>
    <dgm:pt modelId="{5702FEA6-480A-4E79-8959-46965CF984CC}" type="pres">
      <dgm:prSet presAssocID="{577EF386-0A89-45CE-9202-39CE1B19A493}" presName="negativeSpace" presStyleCnt="0"/>
      <dgm:spPr/>
    </dgm:pt>
    <dgm:pt modelId="{6F6597B7-12F7-46CC-9EFD-8EEA797BB3D2}" type="pres">
      <dgm:prSet presAssocID="{577EF386-0A89-45CE-9202-39CE1B19A493}" presName="childText" presStyleLbl="conFgAcc1" presStyleIdx="1" presStyleCnt="3">
        <dgm:presLayoutVars>
          <dgm:bulletEnabled val="1"/>
        </dgm:presLayoutVars>
      </dgm:prSet>
      <dgm:spPr/>
    </dgm:pt>
    <dgm:pt modelId="{A2D69AAE-A77B-4123-AAC6-D0A0CDDC1374}" type="pres">
      <dgm:prSet presAssocID="{9511B1F0-597A-4332-9741-A3021CE87DBF}" presName="spaceBetweenRectangles" presStyleCnt="0"/>
      <dgm:spPr/>
    </dgm:pt>
    <dgm:pt modelId="{EA517049-4F4D-4F82-B00C-1460E54B77E1}" type="pres">
      <dgm:prSet presAssocID="{65846A90-D0BF-4C6D-9846-0106B6EC7418}" presName="parentLin" presStyleCnt="0"/>
      <dgm:spPr/>
    </dgm:pt>
    <dgm:pt modelId="{F46CAEC1-40DA-4356-9D79-81ECB4257F38}" type="pres">
      <dgm:prSet presAssocID="{65846A90-D0BF-4C6D-9846-0106B6EC7418}" presName="parentLeftMargin" presStyleLbl="node1" presStyleIdx="1" presStyleCnt="3"/>
      <dgm:spPr/>
    </dgm:pt>
    <dgm:pt modelId="{44F36FB4-5F38-4F54-B8E8-ABC54B217429}" type="pres">
      <dgm:prSet presAssocID="{65846A90-D0BF-4C6D-9846-0106B6EC7418}" presName="parentText" presStyleLbl="node1" presStyleIdx="2" presStyleCnt="3">
        <dgm:presLayoutVars>
          <dgm:chMax val="0"/>
          <dgm:bulletEnabled val="1"/>
        </dgm:presLayoutVars>
      </dgm:prSet>
      <dgm:spPr/>
    </dgm:pt>
    <dgm:pt modelId="{D35ADC54-97C9-45AB-B219-31C5A367B12B}" type="pres">
      <dgm:prSet presAssocID="{65846A90-D0BF-4C6D-9846-0106B6EC7418}" presName="negativeSpace" presStyleCnt="0"/>
      <dgm:spPr/>
    </dgm:pt>
    <dgm:pt modelId="{4538FA8A-EE9B-429B-B7DC-D7E1C6A0362E}" type="pres">
      <dgm:prSet presAssocID="{65846A90-D0BF-4C6D-9846-0106B6EC7418}" presName="childText" presStyleLbl="conFgAcc1" presStyleIdx="2" presStyleCnt="3">
        <dgm:presLayoutVars>
          <dgm:bulletEnabled val="1"/>
        </dgm:presLayoutVars>
      </dgm:prSet>
      <dgm:spPr/>
    </dgm:pt>
  </dgm:ptLst>
  <dgm:cxnLst>
    <dgm:cxn modelId="{9E34AE0B-55B8-49AB-BA5E-478DABCDB12D}" srcId="{C5E6EB8F-D732-4AB7-96C1-877B9B27AC36}" destId="{4DC019F9-E79E-4A16-B559-18FAF285DBCC}" srcOrd="0" destOrd="0" parTransId="{F275563A-E41A-498C-8200-EABD09ADE18B}" sibTransId="{3E395644-418E-4840-A818-780F81751B20}"/>
    <dgm:cxn modelId="{3689BD0C-85F8-4F73-82D7-BACAE6D09739}" type="presOf" srcId="{577EF386-0A89-45CE-9202-39CE1B19A493}" destId="{5F3D6AD0-A466-4F1E-813F-7EDC5CB56DC7}" srcOrd="0" destOrd="0" presId="urn:microsoft.com/office/officeart/2005/8/layout/list1"/>
    <dgm:cxn modelId="{D4960810-2035-4516-9AA4-224ED4CBC5F4}" srcId="{B7EFB28D-65A4-4EBF-B878-4CDB8E1D8F19}" destId="{3FD1EA8C-FA07-4429-8BF2-E5106B4427D9}" srcOrd="0" destOrd="0" parTransId="{E697D7AC-582A-412A-ABA7-5AC16F7F3C22}" sibTransId="{0DF8F07D-80F5-44EE-A1AC-8E7EB34144B9}"/>
    <dgm:cxn modelId="{0927801F-3611-482E-8EA4-E3C091D4DF01}" type="presOf" srcId="{3FD1EA8C-FA07-4429-8BF2-E5106B4427D9}" destId="{7204C153-7C5F-45F1-AE1B-45F33BE51300}" srcOrd="0" destOrd="0" presId="urn:microsoft.com/office/officeart/2005/8/layout/list1"/>
    <dgm:cxn modelId="{BC85F02D-D86D-4901-BE7B-E17459570F98}" type="presOf" srcId="{65846A90-D0BF-4C6D-9846-0106B6EC7418}" destId="{F46CAEC1-40DA-4356-9D79-81ECB4257F38}" srcOrd="0" destOrd="0" presId="urn:microsoft.com/office/officeart/2005/8/layout/list1"/>
    <dgm:cxn modelId="{A5BA9B33-852F-4FF8-8CC4-3B42FC7B2390}" srcId="{3FD1EA8C-FA07-4429-8BF2-E5106B4427D9}" destId="{C0591CE3-F465-4E7A-903C-F11A21ACCD1D}" srcOrd="1" destOrd="0" parTransId="{7746A5F1-EE76-4D8B-A0AA-A24B57209015}" sibTransId="{8E88938D-4692-4FD2-81D2-79DA91C956C0}"/>
    <dgm:cxn modelId="{218AC839-313C-461F-BECC-40A8B3305DCE}" type="presOf" srcId="{C0591CE3-F465-4E7A-903C-F11A21ACCD1D}" destId="{EA47CAA3-6427-4F1C-984B-9709CA04E954}" srcOrd="0" destOrd="1" presId="urn:microsoft.com/office/officeart/2005/8/layout/list1"/>
    <dgm:cxn modelId="{0CE68A5B-2874-4CB3-9731-80403A372DCB}" type="presOf" srcId="{C5E6EB8F-D732-4AB7-96C1-877B9B27AC36}" destId="{6F6597B7-12F7-46CC-9EFD-8EEA797BB3D2}" srcOrd="0" destOrd="1" presId="urn:microsoft.com/office/officeart/2005/8/layout/list1"/>
    <dgm:cxn modelId="{098CEE5E-138E-426D-BCF7-C01EBF4C18E8}" srcId="{577EF386-0A89-45CE-9202-39CE1B19A493}" destId="{C5E6EB8F-D732-4AB7-96C1-877B9B27AC36}" srcOrd="1" destOrd="0" parTransId="{579CEEA1-6AEA-4FCD-9E7E-1F10ACF36547}" sibTransId="{88769A41-4A19-44B1-BA29-0133ED4F8C7E}"/>
    <dgm:cxn modelId="{B9DD3B70-3BC9-430F-9B4D-6287D9A3D4A0}" srcId="{3FD1EA8C-FA07-4429-8BF2-E5106B4427D9}" destId="{85F6A9C2-CA9A-44A2-9D28-2CE738A9D05E}" srcOrd="0" destOrd="0" parTransId="{8064F91F-21B7-4E50-ACE9-861BFA4CB3BE}" sibTransId="{70CA59D5-88C3-4B92-B654-3796D3271367}"/>
    <dgm:cxn modelId="{046D8353-DDA7-4D75-81F0-03B8D1BA6DE2}" type="presOf" srcId="{D1B8728A-6FAF-46A2-AF8F-65D65094CD50}" destId="{EA47CAA3-6427-4F1C-984B-9709CA04E954}" srcOrd="0" destOrd="2" presId="urn:microsoft.com/office/officeart/2005/8/layout/list1"/>
    <dgm:cxn modelId="{69F50F77-D265-4A98-B34C-AC2200415A3D}" srcId="{577EF386-0A89-45CE-9202-39CE1B19A493}" destId="{190F6E69-8EF0-4D6A-B3D9-3B3753C52AAA}" srcOrd="0" destOrd="0" parTransId="{64308E28-D64F-4600-8609-8ED82920E51A}" sibTransId="{F75883A9-8667-49A3-8CB1-406B72BE6B68}"/>
    <dgm:cxn modelId="{E482E37A-DA45-4611-8D40-08B6821485A8}" type="presOf" srcId="{85F6A9C2-CA9A-44A2-9D28-2CE738A9D05E}" destId="{EA47CAA3-6427-4F1C-984B-9709CA04E954}" srcOrd="0" destOrd="0" presId="urn:microsoft.com/office/officeart/2005/8/layout/list1"/>
    <dgm:cxn modelId="{325F4D97-CD58-4D83-92BE-1C592DABEBA9}" type="presOf" srcId="{3FD1EA8C-FA07-4429-8BF2-E5106B4427D9}" destId="{E26C0E79-E089-4D4F-9507-B26184A84D07}" srcOrd="1" destOrd="0" presId="urn:microsoft.com/office/officeart/2005/8/layout/list1"/>
    <dgm:cxn modelId="{D80D399D-62BC-45AD-ABDC-9A6D37228702}" type="presOf" srcId="{65846A90-D0BF-4C6D-9846-0106B6EC7418}" destId="{44F36FB4-5F38-4F54-B8E8-ABC54B217429}" srcOrd="1" destOrd="0" presId="urn:microsoft.com/office/officeart/2005/8/layout/list1"/>
    <dgm:cxn modelId="{F30F6AB1-81B7-4E87-8E5B-15F8CB03641E}" type="presOf" srcId="{190F6E69-8EF0-4D6A-B3D9-3B3753C52AAA}" destId="{6F6597B7-12F7-46CC-9EFD-8EEA797BB3D2}" srcOrd="0" destOrd="0" presId="urn:microsoft.com/office/officeart/2005/8/layout/list1"/>
    <dgm:cxn modelId="{76346CB3-4FF2-4E3B-86E1-FA341E931F87}" srcId="{3FD1EA8C-FA07-4429-8BF2-E5106B4427D9}" destId="{D1B8728A-6FAF-46A2-AF8F-65D65094CD50}" srcOrd="2" destOrd="0" parTransId="{7E6C3FF1-A14A-4EDD-9C58-D67527DB5446}" sibTransId="{30AA49B7-B759-4063-85B8-0BC6D779D6F5}"/>
    <dgm:cxn modelId="{5D6227B4-925C-4854-BC68-802ECF3FE1DB}" srcId="{B7EFB28D-65A4-4EBF-B878-4CDB8E1D8F19}" destId="{577EF386-0A89-45CE-9202-39CE1B19A493}" srcOrd="1" destOrd="0" parTransId="{0CFD1A4A-8C81-46FC-BF13-56053E507D2D}" sibTransId="{9511B1F0-597A-4332-9741-A3021CE87DBF}"/>
    <dgm:cxn modelId="{D4068DB5-E99B-4ECE-91B9-A3D9F3687DC0}" type="presOf" srcId="{4DC019F9-E79E-4A16-B559-18FAF285DBCC}" destId="{6F6597B7-12F7-46CC-9EFD-8EEA797BB3D2}" srcOrd="0" destOrd="2" presId="urn:microsoft.com/office/officeart/2005/8/layout/list1"/>
    <dgm:cxn modelId="{5FA470C0-DC86-4D08-A903-4026AE7A0E4B}" srcId="{65846A90-D0BF-4C6D-9846-0106B6EC7418}" destId="{8575918B-CFEF-47E9-A369-7EBB0E1BE7D4}" srcOrd="0" destOrd="0" parTransId="{B830E8CC-CEC7-4A98-B6DE-CEC2731B809E}" sibTransId="{DCC6159E-E792-43AD-B202-29E12DB86188}"/>
    <dgm:cxn modelId="{16FC2BD5-1459-4E62-80F8-64179C34E86C}" type="presOf" srcId="{B7EFB28D-65A4-4EBF-B878-4CDB8E1D8F19}" destId="{93EA05A7-8062-4D35-AAF5-B4A622D5DD40}" srcOrd="0" destOrd="0" presId="urn:microsoft.com/office/officeart/2005/8/layout/list1"/>
    <dgm:cxn modelId="{AF7BE4E9-BC93-47F7-86E8-850ED68BA65B}" srcId="{B7EFB28D-65A4-4EBF-B878-4CDB8E1D8F19}" destId="{65846A90-D0BF-4C6D-9846-0106B6EC7418}" srcOrd="2" destOrd="0" parTransId="{D2A4847F-874A-4C8D-8702-8F9F9D64F429}" sibTransId="{C9FD9152-FD4D-41E6-9F94-02A4159623A4}"/>
    <dgm:cxn modelId="{765E0DEC-D90F-4540-840B-493C6B04E629}" type="presOf" srcId="{577EF386-0A89-45CE-9202-39CE1B19A493}" destId="{110C54CD-DC13-4C07-8A1E-D0866D557A36}" srcOrd="1" destOrd="0" presId="urn:microsoft.com/office/officeart/2005/8/layout/list1"/>
    <dgm:cxn modelId="{6CA213F8-99EC-416C-BB76-74C064BF16E4}" type="presOf" srcId="{8575918B-CFEF-47E9-A369-7EBB0E1BE7D4}" destId="{4538FA8A-EE9B-429B-B7DC-D7E1C6A0362E}" srcOrd="0" destOrd="0" presId="urn:microsoft.com/office/officeart/2005/8/layout/list1"/>
    <dgm:cxn modelId="{035DBF68-3401-4DED-8FB2-6885EDB93E0B}" type="presParOf" srcId="{93EA05A7-8062-4D35-AAF5-B4A622D5DD40}" destId="{1FC57459-ED3A-4145-8E83-E57A89510C29}" srcOrd="0" destOrd="0" presId="urn:microsoft.com/office/officeart/2005/8/layout/list1"/>
    <dgm:cxn modelId="{D2D00144-643E-4400-B30B-97B6498F4155}" type="presParOf" srcId="{1FC57459-ED3A-4145-8E83-E57A89510C29}" destId="{7204C153-7C5F-45F1-AE1B-45F33BE51300}" srcOrd="0" destOrd="0" presId="urn:microsoft.com/office/officeart/2005/8/layout/list1"/>
    <dgm:cxn modelId="{162C4820-77AE-4E84-ACAF-BB173EEA73CA}" type="presParOf" srcId="{1FC57459-ED3A-4145-8E83-E57A89510C29}" destId="{E26C0E79-E089-4D4F-9507-B26184A84D07}" srcOrd="1" destOrd="0" presId="urn:microsoft.com/office/officeart/2005/8/layout/list1"/>
    <dgm:cxn modelId="{EF9E2CDD-8AB3-4E58-8EEE-D1E3C2BBE0B0}" type="presParOf" srcId="{93EA05A7-8062-4D35-AAF5-B4A622D5DD40}" destId="{FA9DAFC4-B669-4853-B10D-A73BA0753FDE}" srcOrd="1" destOrd="0" presId="urn:microsoft.com/office/officeart/2005/8/layout/list1"/>
    <dgm:cxn modelId="{EE26DB04-B591-4960-908D-2ACBC6550525}" type="presParOf" srcId="{93EA05A7-8062-4D35-AAF5-B4A622D5DD40}" destId="{EA47CAA3-6427-4F1C-984B-9709CA04E954}" srcOrd="2" destOrd="0" presId="urn:microsoft.com/office/officeart/2005/8/layout/list1"/>
    <dgm:cxn modelId="{6E0C4670-835F-4C00-BF78-FE0A361A055A}" type="presParOf" srcId="{93EA05A7-8062-4D35-AAF5-B4A622D5DD40}" destId="{720D4636-533F-4787-832E-62534A2865BD}" srcOrd="3" destOrd="0" presId="urn:microsoft.com/office/officeart/2005/8/layout/list1"/>
    <dgm:cxn modelId="{861157F5-F732-400B-8079-F767258B6E10}" type="presParOf" srcId="{93EA05A7-8062-4D35-AAF5-B4A622D5DD40}" destId="{51DBD28F-97B3-4EF4-9617-DB5A6F9FDE5F}" srcOrd="4" destOrd="0" presId="urn:microsoft.com/office/officeart/2005/8/layout/list1"/>
    <dgm:cxn modelId="{3C8E0907-0583-4138-B15A-9FA3B03D4002}" type="presParOf" srcId="{51DBD28F-97B3-4EF4-9617-DB5A6F9FDE5F}" destId="{5F3D6AD0-A466-4F1E-813F-7EDC5CB56DC7}" srcOrd="0" destOrd="0" presId="urn:microsoft.com/office/officeart/2005/8/layout/list1"/>
    <dgm:cxn modelId="{C6CE31FB-1EC9-47EE-B647-591AB4EE27CC}" type="presParOf" srcId="{51DBD28F-97B3-4EF4-9617-DB5A6F9FDE5F}" destId="{110C54CD-DC13-4C07-8A1E-D0866D557A36}" srcOrd="1" destOrd="0" presId="urn:microsoft.com/office/officeart/2005/8/layout/list1"/>
    <dgm:cxn modelId="{256AC7F9-BF42-46D6-8999-E43466CC9575}" type="presParOf" srcId="{93EA05A7-8062-4D35-AAF5-B4A622D5DD40}" destId="{5702FEA6-480A-4E79-8959-46965CF984CC}" srcOrd="5" destOrd="0" presId="urn:microsoft.com/office/officeart/2005/8/layout/list1"/>
    <dgm:cxn modelId="{298827BF-3674-40E2-B70C-CBDAEBBBF9E8}" type="presParOf" srcId="{93EA05A7-8062-4D35-AAF5-B4A622D5DD40}" destId="{6F6597B7-12F7-46CC-9EFD-8EEA797BB3D2}" srcOrd="6" destOrd="0" presId="urn:microsoft.com/office/officeart/2005/8/layout/list1"/>
    <dgm:cxn modelId="{4EB7B65C-9C56-4816-881F-18FACAB1DFCE}" type="presParOf" srcId="{93EA05A7-8062-4D35-AAF5-B4A622D5DD40}" destId="{A2D69AAE-A77B-4123-AAC6-D0A0CDDC1374}" srcOrd="7" destOrd="0" presId="urn:microsoft.com/office/officeart/2005/8/layout/list1"/>
    <dgm:cxn modelId="{541025EE-9287-4C84-9B20-5A11F61B0995}" type="presParOf" srcId="{93EA05A7-8062-4D35-AAF5-B4A622D5DD40}" destId="{EA517049-4F4D-4F82-B00C-1460E54B77E1}" srcOrd="8" destOrd="0" presId="urn:microsoft.com/office/officeart/2005/8/layout/list1"/>
    <dgm:cxn modelId="{861FB7A5-F712-4F89-B73E-05ED7FB4A741}" type="presParOf" srcId="{EA517049-4F4D-4F82-B00C-1460E54B77E1}" destId="{F46CAEC1-40DA-4356-9D79-81ECB4257F38}" srcOrd="0" destOrd="0" presId="urn:microsoft.com/office/officeart/2005/8/layout/list1"/>
    <dgm:cxn modelId="{AA64E857-441D-4B23-8C20-FD6A40F3EB9C}" type="presParOf" srcId="{EA517049-4F4D-4F82-B00C-1460E54B77E1}" destId="{44F36FB4-5F38-4F54-B8E8-ABC54B217429}" srcOrd="1" destOrd="0" presId="urn:microsoft.com/office/officeart/2005/8/layout/list1"/>
    <dgm:cxn modelId="{E24E7746-73A4-4BE4-82C0-C6D7F8AABED5}" type="presParOf" srcId="{93EA05A7-8062-4D35-AAF5-B4A622D5DD40}" destId="{D35ADC54-97C9-45AB-B219-31C5A367B12B}" srcOrd="9" destOrd="0" presId="urn:microsoft.com/office/officeart/2005/8/layout/list1"/>
    <dgm:cxn modelId="{89B780FD-E5D9-4710-8421-E1849DCE1A5C}" type="presParOf" srcId="{93EA05A7-8062-4D35-AAF5-B4A622D5DD40}" destId="{4538FA8A-EE9B-429B-B7DC-D7E1C6A0362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6DE35E-DD4F-4C31-A092-91F15D4486F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6ED9514-21E8-45F2-A376-46F91553DB18}">
      <dgm:prSet/>
      <dgm:spPr/>
      <dgm:t>
        <a:bodyPr/>
        <a:lstStyle/>
        <a:p>
          <a:r>
            <a:rPr lang="en-US" dirty="0"/>
            <a:t>Also called multidrop</a:t>
          </a:r>
        </a:p>
      </dgm:t>
    </dgm:pt>
    <dgm:pt modelId="{12A9569C-AC33-4F1B-980C-733A92805B71}" type="parTrans" cxnId="{03F3D02C-397B-4962-A777-12D88FF5570B}">
      <dgm:prSet/>
      <dgm:spPr/>
      <dgm:t>
        <a:bodyPr/>
        <a:lstStyle/>
        <a:p>
          <a:endParaRPr lang="en-US"/>
        </a:p>
      </dgm:t>
    </dgm:pt>
    <dgm:pt modelId="{214C2FEC-A68A-4B56-A2A8-D9B02976D392}" type="sibTrans" cxnId="{03F3D02C-397B-4962-A777-12D88FF5570B}">
      <dgm:prSet/>
      <dgm:spPr/>
      <dgm:t>
        <a:bodyPr/>
        <a:lstStyle/>
        <a:p>
          <a:endParaRPr lang="en-US"/>
        </a:p>
      </dgm:t>
    </dgm:pt>
    <dgm:pt modelId="{C5FDEDAE-CA33-4EEF-8FC3-0DC5F1B243DA}">
      <dgm:prSet/>
      <dgm:spPr/>
      <dgm:t>
        <a:bodyPr/>
        <a:lstStyle/>
        <a:p>
          <a:r>
            <a:rPr lang="en-US"/>
            <a:t>More than two specific devices share a single link</a:t>
          </a:r>
        </a:p>
      </dgm:t>
    </dgm:pt>
    <dgm:pt modelId="{F1847285-5E2B-4D3D-B956-72C10E1A9753}" type="parTrans" cxnId="{08FF4D58-03CB-480D-BF98-3259BEA366CB}">
      <dgm:prSet/>
      <dgm:spPr/>
      <dgm:t>
        <a:bodyPr/>
        <a:lstStyle/>
        <a:p>
          <a:endParaRPr lang="en-US"/>
        </a:p>
      </dgm:t>
    </dgm:pt>
    <dgm:pt modelId="{FE400005-1092-4A89-9C8C-22DD516F8BE7}" type="sibTrans" cxnId="{08FF4D58-03CB-480D-BF98-3259BEA366CB}">
      <dgm:prSet/>
      <dgm:spPr/>
      <dgm:t>
        <a:bodyPr/>
        <a:lstStyle/>
        <a:p>
          <a:endParaRPr lang="en-US"/>
        </a:p>
      </dgm:t>
    </dgm:pt>
    <dgm:pt modelId="{5B377785-8169-4A09-A0F4-AB9BF75DED62}">
      <dgm:prSet/>
      <dgm:spPr/>
      <dgm:t>
        <a:bodyPr/>
        <a:lstStyle/>
        <a:p>
          <a:r>
            <a:rPr lang="en-US"/>
            <a:t>The capacity of the channel is shared, either spatially or temporally. </a:t>
          </a:r>
        </a:p>
      </dgm:t>
    </dgm:pt>
    <dgm:pt modelId="{56B6E40E-0D89-4363-A8EC-3D6EFEB02F05}" type="parTrans" cxnId="{8BE56F32-6F95-45AD-B040-A0108B30DBCE}">
      <dgm:prSet/>
      <dgm:spPr/>
      <dgm:t>
        <a:bodyPr/>
        <a:lstStyle/>
        <a:p>
          <a:endParaRPr lang="en-US"/>
        </a:p>
      </dgm:t>
    </dgm:pt>
    <dgm:pt modelId="{38E20E82-2E3B-4620-A564-E587E502DB8E}" type="sibTrans" cxnId="{8BE56F32-6F95-45AD-B040-A0108B30DBCE}">
      <dgm:prSet/>
      <dgm:spPr/>
      <dgm:t>
        <a:bodyPr/>
        <a:lstStyle/>
        <a:p>
          <a:endParaRPr lang="en-US"/>
        </a:p>
      </dgm:t>
    </dgm:pt>
    <dgm:pt modelId="{5029D474-8DFD-4BDA-BD16-F2C13BBF3013}">
      <dgm:prSet/>
      <dgm:spPr/>
      <dgm:t>
        <a:bodyPr/>
        <a:lstStyle/>
        <a:p>
          <a:r>
            <a:rPr lang="en-US"/>
            <a:t>If several devices can use the link simultaneously, it is a </a:t>
          </a:r>
          <a:r>
            <a:rPr lang="en-US" i="1"/>
            <a:t>spatially shared </a:t>
          </a:r>
          <a:r>
            <a:rPr lang="en-US"/>
            <a:t>connection. </a:t>
          </a:r>
        </a:p>
      </dgm:t>
    </dgm:pt>
    <dgm:pt modelId="{1D5C230B-B4E4-477A-A99B-D1196B5F4C2C}" type="parTrans" cxnId="{D7098578-97FF-4A98-909F-B4B8F188D47A}">
      <dgm:prSet/>
      <dgm:spPr/>
      <dgm:t>
        <a:bodyPr/>
        <a:lstStyle/>
        <a:p>
          <a:endParaRPr lang="en-US"/>
        </a:p>
      </dgm:t>
    </dgm:pt>
    <dgm:pt modelId="{B9F97211-164D-439E-83FE-0D7601BEF67A}" type="sibTrans" cxnId="{D7098578-97FF-4A98-909F-B4B8F188D47A}">
      <dgm:prSet/>
      <dgm:spPr/>
      <dgm:t>
        <a:bodyPr/>
        <a:lstStyle/>
        <a:p>
          <a:endParaRPr lang="en-US"/>
        </a:p>
      </dgm:t>
    </dgm:pt>
    <dgm:pt modelId="{DCD4B2D3-0D47-44CC-ABAC-14937A2EB926}">
      <dgm:prSet/>
      <dgm:spPr/>
      <dgm:t>
        <a:bodyPr/>
        <a:lstStyle/>
        <a:p>
          <a:r>
            <a:rPr lang="en-US"/>
            <a:t>If users must take turns, it is a </a:t>
          </a:r>
          <a:r>
            <a:rPr lang="en-US" i="1"/>
            <a:t>timeshared </a:t>
          </a:r>
          <a:r>
            <a:rPr lang="en-US"/>
            <a:t>connection.</a:t>
          </a:r>
        </a:p>
      </dgm:t>
    </dgm:pt>
    <dgm:pt modelId="{BD46923D-0F80-4998-99EE-FA2ECD358219}" type="parTrans" cxnId="{3A298AE1-F55A-48B5-9E19-379F4C41112B}">
      <dgm:prSet/>
      <dgm:spPr/>
      <dgm:t>
        <a:bodyPr/>
        <a:lstStyle/>
        <a:p>
          <a:endParaRPr lang="en-US"/>
        </a:p>
      </dgm:t>
    </dgm:pt>
    <dgm:pt modelId="{5765B26C-0D6A-4F85-9FD3-D5DB793B1849}" type="sibTrans" cxnId="{3A298AE1-F55A-48B5-9E19-379F4C41112B}">
      <dgm:prSet/>
      <dgm:spPr/>
      <dgm:t>
        <a:bodyPr/>
        <a:lstStyle/>
        <a:p>
          <a:endParaRPr lang="en-US"/>
        </a:p>
      </dgm:t>
    </dgm:pt>
    <dgm:pt modelId="{27A0A87E-AF6B-47E3-8802-D4402F0B721E}" type="pres">
      <dgm:prSet presAssocID="{2E6DE35E-DD4F-4C31-A092-91F15D4486FF}" presName="linear" presStyleCnt="0">
        <dgm:presLayoutVars>
          <dgm:animLvl val="lvl"/>
          <dgm:resizeHandles val="exact"/>
        </dgm:presLayoutVars>
      </dgm:prSet>
      <dgm:spPr/>
    </dgm:pt>
    <dgm:pt modelId="{E28485CD-97DF-4D45-9E0E-AD988BDD0D81}" type="pres">
      <dgm:prSet presAssocID="{66ED9514-21E8-45F2-A376-46F91553DB18}" presName="parentText" presStyleLbl="node1" presStyleIdx="0" presStyleCnt="5">
        <dgm:presLayoutVars>
          <dgm:chMax val="0"/>
          <dgm:bulletEnabled val="1"/>
        </dgm:presLayoutVars>
      </dgm:prSet>
      <dgm:spPr/>
    </dgm:pt>
    <dgm:pt modelId="{716CA048-5973-418C-9021-D4246592345C}" type="pres">
      <dgm:prSet presAssocID="{214C2FEC-A68A-4B56-A2A8-D9B02976D392}" presName="spacer" presStyleCnt="0"/>
      <dgm:spPr/>
    </dgm:pt>
    <dgm:pt modelId="{86F4E010-DAAF-4B06-A330-7CC1592A5D2C}" type="pres">
      <dgm:prSet presAssocID="{C5FDEDAE-CA33-4EEF-8FC3-0DC5F1B243DA}" presName="parentText" presStyleLbl="node1" presStyleIdx="1" presStyleCnt="5">
        <dgm:presLayoutVars>
          <dgm:chMax val="0"/>
          <dgm:bulletEnabled val="1"/>
        </dgm:presLayoutVars>
      </dgm:prSet>
      <dgm:spPr/>
    </dgm:pt>
    <dgm:pt modelId="{6FE588A3-21BD-49A6-A17B-8AB329C97EB7}" type="pres">
      <dgm:prSet presAssocID="{FE400005-1092-4A89-9C8C-22DD516F8BE7}" presName="spacer" presStyleCnt="0"/>
      <dgm:spPr/>
    </dgm:pt>
    <dgm:pt modelId="{13166F65-01DF-4495-B100-F56BB9C50916}" type="pres">
      <dgm:prSet presAssocID="{5B377785-8169-4A09-A0F4-AB9BF75DED62}" presName="parentText" presStyleLbl="node1" presStyleIdx="2" presStyleCnt="5">
        <dgm:presLayoutVars>
          <dgm:chMax val="0"/>
          <dgm:bulletEnabled val="1"/>
        </dgm:presLayoutVars>
      </dgm:prSet>
      <dgm:spPr/>
    </dgm:pt>
    <dgm:pt modelId="{C08A3F80-D876-4D58-901D-8F7292A2135E}" type="pres">
      <dgm:prSet presAssocID="{38E20E82-2E3B-4620-A564-E587E502DB8E}" presName="spacer" presStyleCnt="0"/>
      <dgm:spPr/>
    </dgm:pt>
    <dgm:pt modelId="{0612522C-DBBF-4083-B9D2-0E8C21F92C6F}" type="pres">
      <dgm:prSet presAssocID="{5029D474-8DFD-4BDA-BD16-F2C13BBF3013}" presName="parentText" presStyleLbl="node1" presStyleIdx="3" presStyleCnt="5">
        <dgm:presLayoutVars>
          <dgm:chMax val="0"/>
          <dgm:bulletEnabled val="1"/>
        </dgm:presLayoutVars>
      </dgm:prSet>
      <dgm:spPr/>
    </dgm:pt>
    <dgm:pt modelId="{77946CE5-F9BB-428B-A77A-6A9E65C971D6}" type="pres">
      <dgm:prSet presAssocID="{B9F97211-164D-439E-83FE-0D7601BEF67A}" presName="spacer" presStyleCnt="0"/>
      <dgm:spPr/>
    </dgm:pt>
    <dgm:pt modelId="{ED8A91F3-370D-4EEA-BF0A-7810710AEC11}" type="pres">
      <dgm:prSet presAssocID="{DCD4B2D3-0D47-44CC-ABAC-14937A2EB926}" presName="parentText" presStyleLbl="node1" presStyleIdx="4" presStyleCnt="5">
        <dgm:presLayoutVars>
          <dgm:chMax val="0"/>
          <dgm:bulletEnabled val="1"/>
        </dgm:presLayoutVars>
      </dgm:prSet>
      <dgm:spPr/>
    </dgm:pt>
  </dgm:ptLst>
  <dgm:cxnLst>
    <dgm:cxn modelId="{03F3D02C-397B-4962-A777-12D88FF5570B}" srcId="{2E6DE35E-DD4F-4C31-A092-91F15D4486FF}" destId="{66ED9514-21E8-45F2-A376-46F91553DB18}" srcOrd="0" destOrd="0" parTransId="{12A9569C-AC33-4F1B-980C-733A92805B71}" sibTransId="{214C2FEC-A68A-4B56-A2A8-D9B02976D392}"/>
    <dgm:cxn modelId="{8BE56F32-6F95-45AD-B040-A0108B30DBCE}" srcId="{2E6DE35E-DD4F-4C31-A092-91F15D4486FF}" destId="{5B377785-8169-4A09-A0F4-AB9BF75DED62}" srcOrd="2" destOrd="0" parTransId="{56B6E40E-0D89-4363-A8EC-3D6EFEB02F05}" sibTransId="{38E20E82-2E3B-4620-A564-E587E502DB8E}"/>
    <dgm:cxn modelId="{AA0D834C-C2D9-4AE5-9F86-8338BC51911A}" type="presOf" srcId="{2E6DE35E-DD4F-4C31-A092-91F15D4486FF}" destId="{27A0A87E-AF6B-47E3-8802-D4402F0B721E}" srcOrd="0" destOrd="0" presId="urn:microsoft.com/office/officeart/2005/8/layout/vList2"/>
    <dgm:cxn modelId="{08FF4D58-03CB-480D-BF98-3259BEA366CB}" srcId="{2E6DE35E-DD4F-4C31-A092-91F15D4486FF}" destId="{C5FDEDAE-CA33-4EEF-8FC3-0DC5F1B243DA}" srcOrd="1" destOrd="0" parTransId="{F1847285-5E2B-4D3D-B956-72C10E1A9753}" sibTransId="{FE400005-1092-4A89-9C8C-22DD516F8BE7}"/>
    <dgm:cxn modelId="{D7098578-97FF-4A98-909F-B4B8F188D47A}" srcId="{2E6DE35E-DD4F-4C31-A092-91F15D4486FF}" destId="{5029D474-8DFD-4BDA-BD16-F2C13BBF3013}" srcOrd="3" destOrd="0" parTransId="{1D5C230B-B4E4-477A-A99B-D1196B5F4C2C}" sibTransId="{B9F97211-164D-439E-83FE-0D7601BEF67A}"/>
    <dgm:cxn modelId="{39402DBE-9803-4C5F-8E9E-76BC65C2EE53}" type="presOf" srcId="{66ED9514-21E8-45F2-A376-46F91553DB18}" destId="{E28485CD-97DF-4D45-9E0E-AD988BDD0D81}" srcOrd="0" destOrd="0" presId="urn:microsoft.com/office/officeart/2005/8/layout/vList2"/>
    <dgm:cxn modelId="{B7572EBF-A74E-4FD7-917D-D1890F7ABDC6}" type="presOf" srcId="{C5FDEDAE-CA33-4EEF-8FC3-0DC5F1B243DA}" destId="{86F4E010-DAAF-4B06-A330-7CC1592A5D2C}" srcOrd="0" destOrd="0" presId="urn:microsoft.com/office/officeart/2005/8/layout/vList2"/>
    <dgm:cxn modelId="{39181CCD-424D-48AB-BD86-CAA4C4254E43}" type="presOf" srcId="{DCD4B2D3-0D47-44CC-ABAC-14937A2EB926}" destId="{ED8A91F3-370D-4EEA-BF0A-7810710AEC11}" srcOrd="0" destOrd="0" presId="urn:microsoft.com/office/officeart/2005/8/layout/vList2"/>
    <dgm:cxn modelId="{3A298AE1-F55A-48B5-9E19-379F4C41112B}" srcId="{2E6DE35E-DD4F-4C31-A092-91F15D4486FF}" destId="{DCD4B2D3-0D47-44CC-ABAC-14937A2EB926}" srcOrd="4" destOrd="0" parTransId="{BD46923D-0F80-4998-99EE-FA2ECD358219}" sibTransId="{5765B26C-0D6A-4F85-9FD3-D5DB793B1849}"/>
    <dgm:cxn modelId="{1EE15FEB-4758-4E6E-80DE-F75844D2E1F6}" type="presOf" srcId="{5B377785-8169-4A09-A0F4-AB9BF75DED62}" destId="{13166F65-01DF-4495-B100-F56BB9C50916}" srcOrd="0" destOrd="0" presId="urn:microsoft.com/office/officeart/2005/8/layout/vList2"/>
    <dgm:cxn modelId="{E1A90CF2-6667-4388-A8C1-C13C4A2BFBEF}" type="presOf" srcId="{5029D474-8DFD-4BDA-BD16-F2C13BBF3013}" destId="{0612522C-DBBF-4083-B9D2-0E8C21F92C6F}" srcOrd="0" destOrd="0" presId="urn:microsoft.com/office/officeart/2005/8/layout/vList2"/>
    <dgm:cxn modelId="{E14B6FEE-D30C-42CD-9483-8A0DA3F889F8}" type="presParOf" srcId="{27A0A87E-AF6B-47E3-8802-D4402F0B721E}" destId="{E28485CD-97DF-4D45-9E0E-AD988BDD0D81}" srcOrd="0" destOrd="0" presId="urn:microsoft.com/office/officeart/2005/8/layout/vList2"/>
    <dgm:cxn modelId="{3C2DD175-FFB7-45D0-A470-5693F9954003}" type="presParOf" srcId="{27A0A87E-AF6B-47E3-8802-D4402F0B721E}" destId="{716CA048-5973-418C-9021-D4246592345C}" srcOrd="1" destOrd="0" presId="urn:microsoft.com/office/officeart/2005/8/layout/vList2"/>
    <dgm:cxn modelId="{EA4C1F31-DE7D-4973-B6F0-BAF82FD3351B}" type="presParOf" srcId="{27A0A87E-AF6B-47E3-8802-D4402F0B721E}" destId="{86F4E010-DAAF-4B06-A330-7CC1592A5D2C}" srcOrd="2" destOrd="0" presId="urn:microsoft.com/office/officeart/2005/8/layout/vList2"/>
    <dgm:cxn modelId="{D7C8487A-32B6-4764-8E4C-121101F2BED4}" type="presParOf" srcId="{27A0A87E-AF6B-47E3-8802-D4402F0B721E}" destId="{6FE588A3-21BD-49A6-A17B-8AB329C97EB7}" srcOrd="3" destOrd="0" presId="urn:microsoft.com/office/officeart/2005/8/layout/vList2"/>
    <dgm:cxn modelId="{C0955DBA-34F8-4A1D-A6FF-284951F47D50}" type="presParOf" srcId="{27A0A87E-AF6B-47E3-8802-D4402F0B721E}" destId="{13166F65-01DF-4495-B100-F56BB9C50916}" srcOrd="4" destOrd="0" presId="urn:microsoft.com/office/officeart/2005/8/layout/vList2"/>
    <dgm:cxn modelId="{B28D39E3-BEB0-4EE8-89CF-CB76956E8DC0}" type="presParOf" srcId="{27A0A87E-AF6B-47E3-8802-D4402F0B721E}" destId="{C08A3F80-D876-4D58-901D-8F7292A2135E}" srcOrd="5" destOrd="0" presId="urn:microsoft.com/office/officeart/2005/8/layout/vList2"/>
    <dgm:cxn modelId="{61B86C03-421C-418A-ADF3-76224A0128D4}" type="presParOf" srcId="{27A0A87E-AF6B-47E3-8802-D4402F0B721E}" destId="{0612522C-DBBF-4083-B9D2-0E8C21F92C6F}" srcOrd="6" destOrd="0" presId="urn:microsoft.com/office/officeart/2005/8/layout/vList2"/>
    <dgm:cxn modelId="{7F901DA4-B026-4E76-80F6-B58D6EEDAB3B}" type="presParOf" srcId="{27A0A87E-AF6B-47E3-8802-D4402F0B721E}" destId="{77946CE5-F9BB-428B-A77A-6A9E65C971D6}" srcOrd="7" destOrd="0" presId="urn:microsoft.com/office/officeart/2005/8/layout/vList2"/>
    <dgm:cxn modelId="{C7804193-AD07-40C4-8F0A-A3236F26251A}" type="presParOf" srcId="{27A0A87E-AF6B-47E3-8802-D4402F0B721E}" destId="{ED8A91F3-370D-4EEA-BF0A-7810710AEC1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A5DE8-285A-450F-BE28-D12342ECBA63}">
      <dsp:nvSpPr>
        <dsp:cNvPr id="0" name=""/>
        <dsp:cNvSpPr/>
      </dsp:nvSpPr>
      <dsp:spPr>
        <a:xfrm>
          <a:off x="0" y="343831"/>
          <a:ext cx="10515600" cy="1466325"/>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Effectiveness</a:t>
          </a:r>
        </a:p>
        <a:p>
          <a:pPr marL="171450" lvl="1" indent="-171450" algn="l" defTabSz="844550">
            <a:lnSpc>
              <a:spcPct val="90000"/>
            </a:lnSpc>
            <a:spcBef>
              <a:spcPct val="0"/>
            </a:spcBef>
            <a:spcAft>
              <a:spcPct val="15000"/>
            </a:spcAft>
            <a:buChar char="•"/>
          </a:pPr>
          <a:r>
            <a:rPr lang="en-US" sz="1900" kern="1200" dirty="0"/>
            <a:t>Components</a:t>
          </a:r>
        </a:p>
        <a:p>
          <a:pPr marL="171450" lvl="1" indent="-171450" algn="l" defTabSz="844550">
            <a:lnSpc>
              <a:spcPct val="90000"/>
            </a:lnSpc>
            <a:spcBef>
              <a:spcPct val="0"/>
            </a:spcBef>
            <a:spcAft>
              <a:spcPct val="15000"/>
            </a:spcAft>
            <a:buChar char="•"/>
          </a:pPr>
          <a:r>
            <a:rPr lang="en-US" sz="1900" kern="1200" dirty="0"/>
            <a:t>Data Flow</a:t>
          </a:r>
        </a:p>
      </dsp:txBody>
      <dsp:txXfrm>
        <a:off x="0" y="343831"/>
        <a:ext cx="10515600" cy="1466325"/>
      </dsp:txXfrm>
    </dsp:sp>
    <dsp:sp modelId="{FE1E5891-9595-47CE-9502-72510F5DC3E5}">
      <dsp:nvSpPr>
        <dsp:cNvPr id="0" name=""/>
        <dsp:cNvSpPr/>
      </dsp:nvSpPr>
      <dsp:spPr>
        <a:xfrm>
          <a:off x="525780" y="63391"/>
          <a:ext cx="73609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a:t>Data and Data Communication</a:t>
          </a:r>
          <a:endParaRPr lang="en-US" sz="1900" kern="1200" dirty="0"/>
        </a:p>
      </dsp:txBody>
      <dsp:txXfrm>
        <a:off x="553160" y="90771"/>
        <a:ext cx="7306160" cy="506120"/>
      </dsp:txXfrm>
    </dsp:sp>
    <dsp:sp modelId="{E0072059-A8D5-4A81-A7FB-4BE62EFD055D}">
      <dsp:nvSpPr>
        <dsp:cNvPr id="0" name=""/>
        <dsp:cNvSpPr/>
      </dsp:nvSpPr>
      <dsp:spPr>
        <a:xfrm>
          <a:off x="0" y="2193196"/>
          <a:ext cx="10515600" cy="20947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95732" rIns="81612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Criteria</a:t>
          </a:r>
        </a:p>
        <a:p>
          <a:pPr marL="171450" lvl="1" indent="-171450" algn="l" defTabSz="844550">
            <a:lnSpc>
              <a:spcPct val="90000"/>
            </a:lnSpc>
            <a:spcBef>
              <a:spcPct val="0"/>
            </a:spcBef>
            <a:spcAft>
              <a:spcPct val="15000"/>
            </a:spcAft>
            <a:buChar char="•"/>
          </a:pPr>
          <a:r>
            <a:rPr lang="en-US" sz="1900" kern="1200" dirty="0"/>
            <a:t>Structure </a:t>
          </a:r>
        </a:p>
        <a:p>
          <a:pPr marL="342900" lvl="2" indent="-171450" algn="l" defTabSz="844550">
            <a:lnSpc>
              <a:spcPct val="90000"/>
            </a:lnSpc>
            <a:spcBef>
              <a:spcPct val="0"/>
            </a:spcBef>
            <a:spcAft>
              <a:spcPct val="15000"/>
            </a:spcAft>
            <a:buChar char="•"/>
          </a:pPr>
          <a:r>
            <a:rPr lang="en-US" sz="1900" kern="1200" dirty="0"/>
            <a:t>Topologies</a:t>
          </a:r>
        </a:p>
        <a:p>
          <a:pPr marL="171450" lvl="1" indent="-171450" algn="l" defTabSz="844550">
            <a:lnSpc>
              <a:spcPct val="90000"/>
            </a:lnSpc>
            <a:spcBef>
              <a:spcPct val="0"/>
            </a:spcBef>
            <a:spcAft>
              <a:spcPct val="15000"/>
            </a:spcAft>
            <a:buChar char="•"/>
          </a:pPr>
          <a:r>
            <a:rPr lang="en-US" sz="1900" kern="1200" dirty="0"/>
            <a:t>Categories</a:t>
          </a:r>
        </a:p>
        <a:p>
          <a:pPr marL="171450" lvl="1" indent="-171450" algn="l" defTabSz="844550">
            <a:lnSpc>
              <a:spcPct val="90000"/>
            </a:lnSpc>
            <a:spcBef>
              <a:spcPct val="0"/>
            </a:spcBef>
            <a:spcAft>
              <a:spcPct val="15000"/>
            </a:spcAft>
            <a:buChar char="•"/>
          </a:pPr>
          <a:r>
            <a:rPr lang="en-US" sz="1900" kern="1200" dirty="0"/>
            <a:t>Types</a:t>
          </a:r>
        </a:p>
      </dsp:txBody>
      <dsp:txXfrm>
        <a:off x="0" y="2193196"/>
        <a:ext cx="10515600" cy="2094750"/>
      </dsp:txXfrm>
    </dsp:sp>
    <dsp:sp modelId="{7AAE1274-38B9-489E-8511-0EBE40210E5E}">
      <dsp:nvSpPr>
        <dsp:cNvPr id="0" name=""/>
        <dsp:cNvSpPr/>
      </dsp:nvSpPr>
      <dsp:spPr>
        <a:xfrm>
          <a:off x="525780" y="1912756"/>
          <a:ext cx="7360920" cy="5608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44550">
            <a:lnSpc>
              <a:spcPct val="90000"/>
            </a:lnSpc>
            <a:spcBef>
              <a:spcPct val="0"/>
            </a:spcBef>
            <a:spcAft>
              <a:spcPct val="35000"/>
            </a:spcAft>
            <a:buNone/>
          </a:pPr>
          <a:r>
            <a:rPr lang="en-US" sz="1900" kern="1200" dirty="0"/>
            <a:t>Networks</a:t>
          </a:r>
        </a:p>
      </dsp:txBody>
      <dsp:txXfrm>
        <a:off x="553160" y="1940136"/>
        <a:ext cx="7306160"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55075-BFFC-4CDD-AA07-A61D67972155}">
      <dsp:nvSpPr>
        <dsp:cNvPr id="0" name=""/>
        <dsp:cNvSpPr/>
      </dsp:nvSpPr>
      <dsp:spPr>
        <a:xfrm>
          <a:off x="0" y="2378"/>
          <a:ext cx="6571413" cy="12052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91C5B6-ADD2-4286-9C3B-BEDCADCFD8E5}">
      <dsp:nvSpPr>
        <dsp:cNvPr id="0" name=""/>
        <dsp:cNvSpPr/>
      </dsp:nvSpPr>
      <dsp:spPr>
        <a:xfrm>
          <a:off x="364587" y="273558"/>
          <a:ext cx="662886" cy="662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DE629E-4A0F-41D7-855B-E065347474B6}">
      <dsp:nvSpPr>
        <dsp:cNvPr id="0" name=""/>
        <dsp:cNvSpPr/>
      </dsp:nvSpPr>
      <dsp:spPr>
        <a:xfrm>
          <a:off x="1392061" y="237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100000"/>
            </a:lnSpc>
            <a:spcBef>
              <a:spcPct val="0"/>
            </a:spcBef>
            <a:spcAft>
              <a:spcPct val="35000"/>
            </a:spcAft>
            <a:buNone/>
          </a:pPr>
          <a:r>
            <a:rPr lang="en-US" sz="2200" kern="1200"/>
            <a:t>Networks exist so that data may be sent from one place to another</a:t>
          </a:r>
          <a:r>
            <a:rPr lang="en-US" sz="2200" i="1" kern="1200"/>
            <a:t>.</a:t>
          </a:r>
          <a:endParaRPr lang="en-US" sz="2200" kern="1200"/>
        </a:p>
      </dsp:txBody>
      <dsp:txXfrm>
        <a:off x="1392061" y="2378"/>
        <a:ext cx="5179351" cy="1205248"/>
      </dsp:txXfrm>
    </dsp:sp>
    <dsp:sp modelId="{E68FF7F2-0663-4544-85C1-ABD5E87C928B}">
      <dsp:nvSpPr>
        <dsp:cNvPr id="0" name=""/>
        <dsp:cNvSpPr/>
      </dsp:nvSpPr>
      <dsp:spPr>
        <a:xfrm>
          <a:off x="0" y="1508938"/>
          <a:ext cx="6571413" cy="12052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8BE5B8-4A47-43C0-B9C7-5EE1567320C9}">
      <dsp:nvSpPr>
        <dsp:cNvPr id="0" name=""/>
        <dsp:cNvSpPr/>
      </dsp:nvSpPr>
      <dsp:spPr>
        <a:xfrm>
          <a:off x="364587" y="1780119"/>
          <a:ext cx="662886" cy="662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2E9CA-C951-4EB0-ACEE-0AECA7C374E0}">
      <dsp:nvSpPr>
        <dsp:cNvPr id="0" name=""/>
        <dsp:cNvSpPr/>
      </dsp:nvSpPr>
      <dsp:spPr>
        <a:xfrm>
          <a:off x="1392061" y="1508938"/>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100000"/>
            </a:lnSpc>
            <a:spcBef>
              <a:spcPct val="0"/>
            </a:spcBef>
            <a:spcAft>
              <a:spcPct val="35000"/>
            </a:spcAft>
            <a:buNone/>
          </a:pPr>
          <a:r>
            <a:rPr lang="en-US" sz="2200" kern="1200"/>
            <a:t>Telecommunication network that allows computers to exchange data.</a:t>
          </a:r>
        </a:p>
      </dsp:txBody>
      <dsp:txXfrm>
        <a:off x="1392061" y="1508938"/>
        <a:ext cx="5179351" cy="1205248"/>
      </dsp:txXfrm>
    </dsp:sp>
    <dsp:sp modelId="{F7EAC439-E8D8-444C-A47F-EEEE1FD955F6}">
      <dsp:nvSpPr>
        <dsp:cNvPr id="0" name=""/>
        <dsp:cNvSpPr/>
      </dsp:nvSpPr>
      <dsp:spPr>
        <a:xfrm>
          <a:off x="0" y="3015499"/>
          <a:ext cx="6571413" cy="12052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15C50-626F-47EB-BFD0-7AD8E3FD0334}">
      <dsp:nvSpPr>
        <dsp:cNvPr id="0" name=""/>
        <dsp:cNvSpPr/>
      </dsp:nvSpPr>
      <dsp:spPr>
        <a:xfrm>
          <a:off x="364587" y="3286679"/>
          <a:ext cx="662886" cy="662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A5FC5-054F-4263-9968-1BC12EE29961}">
      <dsp:nvSpPr>
        <dsp:cNvPr id="0" name=""/>
        <dsp:cNvSpPr/>
      </dsp:nvSpPr>
      <dsp:spPr>
        <a:xfrm>
          <a:off x="1392061" y="301549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100000"/>
            </a:lnSpc>
            <a:spcBef>
              <a:spcPct val="0"/>
            </a:spcBef>
            <a:spcAft>
              <a:spcPct val="35000"/>
            </a:spcAft>
            <a:buNone/>
          </a:pPr>
          <a:r>
            <a:rPr lang="en-US" sz="2200" kern="1200"/>
            <a:t>Connection between the exchanging devices can be wired or wireless.</a:t>
          </a:r>
        </a:p>
      </dsp:txBody>
      <dsp:txXfrm>
        <a:off x="1392061" y="3015499"/>
        <a:ext cx="5179351" cy="1205248"/>
      </dsp:txXfrm>
    </dsp:sp>
    <dsp:sp modelId="{DC94607B-5A5A-47EA-B941-0CB5AC3DE744}">
      <dsp:nvSpPr>
        <dsp:cNvPr id="0" name=""/>
        <dsp:cNvSpPr/>
      </dsp:nvSpPr>
      <dsp:spPr>
        <a:xfrm>
          <a:off x="0" y="4522059"/>
          <a:ext cx="6571413" cy="1205248"/>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66A3F3-60CC-4EA9-96F7-C756475A0B85}">
      <dsp:nvSpPr>
        <dsp:cNvPr id="0" name=""/>
        <dsp:cNvSpPr/>
      </dsp:nvSpPr>
      <dsp:spPr>
        <a:xfrm>
          <a:off x="364587" y="4793240"/>
          <a:ext cx="662886" cy="662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9A535C-EAEB-4674-A2BD-2FDC01113385}">
      <dsp:nvSpPr>
        <dsp:cNvPr id="0" name=""/>
        <dsp:cNvSpPr/>
      </dsp:nvSpPr>
      <dsp:spPr>
        <a:xfrm>
          <a:off x="1392061" y="4522059"/>
          <a:ext cx="5179351" cy="1205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55" tIns="127555" rIns="127555" bIns="127555" numCol="1" spcCol="1270" anchor="ctr" anchorCtr="0">
          <a:noAutofit/>
        </a:bodyPr>
        <a:lstStyle/>
        <a:p>
          <a:pPr marL="0" lvl="0" indent="0" algn="l" defTabSz="977900">
            <a:lnSpc>
              <a:spcPct val="100000"/>
            </a:lnSpc>
            <a:spcBef>
              <a:spcPct val="0"/>
            </a:spcBef>
            <a:spcAft>
              <a:spcPct val="35000"/>
            </a:spcAft>
            <a:buNone/>
          </a:pPr>
          <a:r>
            <a:rPr lang="en-US" sz="2200" kern="1200"/>
            <a:t>Best known Computer network is Internet.</a:t>
          </a:r>
        </a:p>
      </dsp:txBody>
      <dsp:txXfrm>
        <a:off x="1392061" y="4522059"/>
        <a:ext cx="5179351" cy="120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D9433-D2B3-457C-B39F-41F319CC6401}">
      <dsp:nvSpPr>
        <dsp:cNvPr id="0" name=""/>
        <dsp:cNvSpPr/>
      </dsp:nvSpPr>
      <dsp:spPr>
        <a:xfrm>
          <a:off x="1963800" y="69098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FA901-5AA5-4960-9A95-D0D2A358454C}">
      <dsp:nvSpPr>
        <dsp:cNvPr id="0" name=""/>
        <dsp:cNvSpPr/>
      </dsp:nvSpPr>
      <dsp:spPr>
        <a:xfrm>
          <a:off x="559800" y="2374887"/>
          <a:ext cx="4320000" cy="70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US" sz="2400" kern="1200" dirty="0"/>
            <a:t>When we communicate we share information</a:t>
          </a:r>
        </a:p>
      </dsp:txBody>
      <dsp:txXfrm>
        <a:off x="559800" y="2374887"/>
        <a:ext cx="4320000" cy="708750"/>
      </dsp:txXfrm>
    </dsp:sp>
    <dsp:sp modelId="{AC6054F8-2EEF-4159-9E74-470DCBF4E7A6}">
      <dsp:nvSpPr>
        <dsp:cNvPr id="0" name=""/>
        <dsp:cNvSpPr/>
      </dsp:nvSpPr>
      <dsp:spPr>
        <a:xfrm>
          <a:off x="559800" y="3163592"/>
          <a:ext cx="4320000" cy="152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Local Communication, if Face to Face</a:t>
          </a:r>
        </a:p>
        <a:p>
          <a:pPr marL="0" lvl="0" indent="0" algn="ctr" defTabSz="1066800">
            <a:lnSpc>
              <a:spcPct val="90000"/>
            </a:lnSpc>
            <a:spcBef>
              <a:spcPct val="0"/>
            </a:spcBef>
            <a:spcAft>
              <a:spcPct val="35000"/>
            </a:spcAft>
            <a:buNone/>
          </a:pPr>
          <a:r>
            <a:rPr lang="en-US" sz="2400" kern="1200" dirty="0"/>
            <a:t>Remote (</a:t>
          </a:r>
          <a:r>
            <a:rPr lang="en-US" sz="2400" i="1" kern="1200" dirty="0"/>
            <a:t>tele</a:t>
          </a:r>
          <a:r>
            <a:rPr lang="en-US" sz="2400" kern="1200" dirty="0"/>
            <a:t>), if through Telephone, Telex, television </a:t>
          </a:r>
          <a:r>
            <a:rPr lang="en-US" sz="2400" kern="1200" dirty="0" err="1"/>
            <a:t>etc</a:t>
          </a:r>
          <a:endParaRPr lang="en-US" sz="2400" kern="1200" dirty="0"/>
        </a:p>
      </dsp:txBody>
      <dsp:txXfrm>
        <a:off x="559800" y="3163592"/>
        <a:ext cx="4320000" cy="1525142"/>
      </dsp:txXfrm>
    </dsp:sp>
    <dsp:sp modelId="{69159276-952B-418A-B3E0-6F68C8859FDE}">
      <dsp:nvSpPr>
        <dsp:cNvPr id="0" name=""/>
        <dsp:cNvSpPr/>
      </dsp:nvSpPr>
      <dsp:spPr>
        <a:xfrm>
          <a:off x="7039800" y="69098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2C4730-25C6-45A3-89C0-A2B80F9B94F4}">
      <dsp:nvSpPr>
        <dsp:cNvPr id="0" name=""/>
        <dsp:cNvSpPr/>
      </dsp:nvSpPr>
      <dsp:spPr>
        <a:xfrm>
          <a:off x="5635800" y="2374887"/>
          <a:ext cx="4320000" cy="70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b="1"/>
          </a:pPr>
          <a:r>
            <a:rPr lang="en-US" sz="3200" kern="1200"/>
            <a:t>Data</a:t>
          </a:r>
        </a:p>
      </dsp:txBody>
      <dsp:txXfrm>
        <a:off x="5635800" y="2374887"/>
        <a:ext cx="4320000" cy="708750"/>
      </dsp:txXfrm>
    </dsp:sp>
    <dsp:sp modelId="{5C0EF561-3FAA-41AD-99B9-4236DCEA4FEE}">
      <dsp:nvSpPr>
        <dsp:cNvPr id="0" name=""/>
        <dsp:cNvSpPr/>
      </dsp:nvSpPr>
      <dsp:spPr>
        <a:xfrm>
          <a:off x="5635800" y="3163592"/>
          <a:ext cx="4320000" cy="152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pPr>
          <a:r>
            <a:rPr lang="en-US" sz="2400" kern="1200" dirty="0"/>
            <a:t>Information presented in any form that is agreed upon by communicating parties.</a:t>
          </a:r>
        </a:p>
        <a:p>
          <a:pPr marL="228600" lvl="1" indent="-228600" algn="l" defTabSz="1066800">
            <a:lnSpc>
              <a:spcPct val="90000"/>
            </a:lnSpc>
            <a:spcBef>
              <a:spcPct val="0"/>
            </a:spcBef>
            <a:spcAft>
              <a:spcPct val="15000"/>
            </a:spcAft>
            <a:buChar char="•"/>
          </a:pPr>
          <a:r>
            <a:rPr lang="en-US" sz="2400" kern="1200" dirty="0"/>
            <a:t>Text, Image, Video, Audio</a:t>
          </a:r>
        </a:p>
      </dsp:txBody>
      <dsp:txXfrm>
        <a:off x="5635800" y="3163592"/>
        <a:ext cx="4320000" cy="1525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B45F4-6982-4ECC-8E2D-3EAA5330C25A}">
      <dsp:nvSpPr>
        <dsp:cNvPr id="0" name=""/>
        <dsp:cNvSpPr/>
      </dsp:nvSpPr>
      <dsp:spPr>
        <a:xfrm>
          <a:off x="270467" y="236215"/>
          <a:ext cx="1365918" cy="136591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3BF4DD-C339-44F7-8493-E65AD7421992}">
      <dsp:nvSpPr>
        <dsp:cNvPr id="0" name=""/>
        <dsp:cNvSpPr/>
      </dsp:nvSpPr>
      <dsp:spPr>
        <a:xfrm>
          <a:off x="557310" y="523058"/>
          <a:ext cx="792232" cy="792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277212-1DE0-40D1-A5FC-4FEAA53DD0CD}">
      <dsp:nvSpPr>
        <dsp:cNvPr id="0" name=""/>
        <dsp:cNvSpPr/>
      </dsp:nvSpPr>
      <dsp:spPr>
        <a:xfrm>
          <a:off x="1929083" y="236215"/>
          <a:ext cx="3219665" cy="1365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Delivery:</a:t>
          </a:r>
          <a:r>
            <a:rPr lang="en-US" sz="2000" kern="1200" dirty="0"/>
            <a:t> The system must deliver data to the correct destination. Data must be received by the only intended device or user.</a:t>
          </a:r>
        </a:p>
      </dsp:txBody>
      <dsp:txXfrm>
        <a:off x="1929083" y="236215"/>
        <a:ext cx="3219665" cy="1365918"/>
      </dsp:txXfrm>
    </dsp:sp>
    <dsp:sp modelId="{43638386-E7FC-4FC5-8E26-57F0DAE9E34C}">
      <dsp:nvSpPr>
        <dsp:cNvPr id="0" name=""/>
        <dsp:cNvSpPr/>
      </dsp:nvSpPr>
      <dsp:spPr>
        <a:xfrm>
          <a:off x="5709751" y="236215"/>
          <a:ext cx="1365918" cy="136591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8B226-192A-419C-BA2B-CD54D358B595}">
      <dsp:nvSpPr>
        <dsp:cNvPr id="0" name=""/>
        <dsp:cNvSpPr/>
      </dsp:nvSpPr>
      <dsp:spPr>
        <a:xfrm>
          <a:off x="5996594" y="523058"/>
          <a:ext cx="792232" cy="792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9579A-01C9-4D1F-8465-17567ABFE9F0}">
      <dsp:nvSpPr>
        <dsp:cNvPr id="0" name=""/>
        <dsp:cNvSpPr/>
      </dsp:nvSpPr>
      <dsp:spPr>
        <a:xfrm>
          <a:off x="7368366" y="236215"/>
          <a:ext cx="3219665" cy="1365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Accuracy: </a:t>
          </a:r>
          <a:r>
            <a:rPr lang="en-US" sz="2000" kern="1200" dirty="0"/>
            <a:t>The system must deliver the data accurately. Data that have been altered in transmission and left uncorrected are unusable.</a:t>
          </a:r>
        </a:p>
      </dsp:txBody>
      <dsp:txXfrm>
        <a:off x="7368366" y="236215"/>
        <a:ext cx="3219665" cy="1365918"/>
      </dsp:txXfrm>
    </dsp:sp>
    <dsp:sp modelId="{FFC12418-1C60-445E-B071-0309DFBA105A}">
      <dsp:nvSpPr>
        <dsp:cNvPr id="0" name=""/>
        <dsp:cNvSpPr/>
      </dsp:nvSpPr>
      <dsp:spPr>
        <a:xfrm>
          <a:off x="270467" y="3475334"/>
          <a:ext cx="1365918" cy="136591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83667-9FCA-49E6-835A-E50F1C5B0AD9}">
      <dsp:nvSpPr>
        <dsp:cNvPr id="0" name=""/>
        <dsp:cNvSpPr/>
      </dsp:nvSpPr>
      <dsp:spPr>
        <a:xfrm>
          <a:off x="557310" y="3762177"/>
          <a:ext cx="792232" cy="792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03748E-4EF5-44B3-B38E-69FFB6D691E4}">
      <dsp:nvSpPr>
        <dsp:cNvPr id="0" name=""/>
        <dsp:cNvSpPr/>
      </dsp:nvSpPr>
      <dsp:spPr>
        <a:xfrm>
          <a:off x="1929083" y="2612060"/>
          <a:ext cx="3219665" cy="3092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Timeliness: </a:t>
          </a:r>
          <a:r>
            <a:rPr lang="en-US" sz="2000" kern="1200" dirty="0"/>
            <a:t>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US" sz="2000" b="1" i="1" kern="1200" dirty="0"/>
            <a:t>real-time</a:t>
          </a:r>
          <a:r>
            <a:rPr lang="en-US" sz="2000" i="1" kern="1200" dirty="0"/>
            <a:t> </a:t>
          </a:r>
          <a:r>
            <a:rPr lang="en-US" sz="2000" kern="1200" dirty="0"/>
            <a:t>transmission.</a:t>
          </a:r>
        </a:p>
      </dsp:txBody>
      <dsp:txXfrm>
        <a:off x="1929083" y="2612060"/>
        <a:ext cx="3219665" cy="3092467"/>
      </dsp:txXfrm>
    </dsp:sp>
    <dsp:sp modelId="{9678FD42-3570-4863-B445-1F1BBEF2A6AF}">
      <dsp:nvSpPr>
        <dsp:cNvPr id="0" name=""/>
        <dsp:cNvSpPr/>
      </dsp:nvSpPr>
      <dsp:spPr>
        <a:xfrm>
          <a:off x="5709751" y="3475334"/>
          <a:ext cx="1365918" cy="136591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D4DD8-858D-4C78-8BCE-9004558A06C4}">
      <dsp:nvSpPr>
        <dsp:cNvPr id="0" name=""/>
        <dsp:cNvSpPr/>
      </dsp:nvSpPr>
      <dsp:spPr>
        <a:xfrm>
          <a:off x="5996594" y="3762177"/>
          <a:ext cx="792232" cy="792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51437F-400B-4766-A9A3-750DCBE7DD59}">
      <dsp:nvSpPr>
        <dsp:cNvPr id="0" name=""/>
        <dsp:cNvSpPr/>
      </dsp:nvSpPr>
      <dsp:spPr>
        <a:xfrm>
          <a:off x="7368366" y="2726367"/>
          <a:ext cx="3219665" cy="2863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1" kern="1200" dirty="0"/>
            <a:t>Jitter:</a:t>
          </a:r>
          <a:r>
            <a:rPr lang="en-US" sz="2000" kern="1200" dirty="0"/>
            <a:t> Jitter refers to the variation in the packet arrival time. It is the uneven delay in the delivery of audio or video packets. For example, let us assume that video packets are sent every 3 </a:t>
          </a:r>
          <a:r>
            <a:rPr lang="en-US" sz="2000" kern="1200" dirty="0" err="1"/>
            <a:t>ms.</a:t>
          </a:r>
          <a:r>
            <a:rPr lang="en-US" sz="2000" kern="1200" dirty="0"/>
            <a:t> If some of the packets arrive with 3 </a:t>
          </a:r>
          <a:r>
            <a:rPr lang="en-US" sz="2000" kern="1200" dirty="0" err="1"/>
            <a:t>ms</a:t>
          </a:r>
          <a:r>
            <a:rPr lang="en-US" sz="2000" kern="1200" dirty="0"/>
            <a:t> delay and others with 4 </a:t>
          </a:r>
          <a:r>
            <a:rPr lang="en-US" sz="2000" kern="1200" dirty="0" err="1"/>
            <a:t>ms</a:t>
          </a:r>
          <a:r>
            <a:rPr lang="en-US" sz="2000" kern="1200" dirty="0"/>
            <a:t> delay, an uneven quality in the video is the result.</a:t>
          </a:r>
        </a:p>
      </dsp:txBody>
      <dsp:txXfrm>
        <a:off x="7368366" y="2726367"/>
        <a:ext cx="3219665" cy="28638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24C0A-7749-4997-9C63-9F4811CDBCF4}">
      <dsp:nvSpPr>
        <dsp:cNvPr id="0" name=""/>
        <dsp:cNvSpPr/>
      </dsp:nvSpPr>
      <dsp:spPr>
        <a:xfrm>
          <a:off x="0" y="248587"/>
          <a:ext cx="6571413" cy="19246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kern="1200"/>
            <a:t>Five basic Components of data communication</a:t>
          </a:r>
        </a:p>
      </dsp:txBody>
      <dsp:txXfrm>
        <a:off x="93954" y="342541"/>
        <a:ext cx="6383505" cy="1736742"/>
      </dsp:txXfrm>
    </dsp:sp>
    <dsp:sp modelId="{2667E754-FF3B-4715-9DC6-CC2E9D740A6B}">
      <dsp:nvSpPr>
        <dsp:cNvPr id="0" name=""/>
        <dsp:cNvSpPr/>
      </dsp:nvSpPr>
      <dsp:spPr>
        <a:xfrm>
          <a:off x="0" y="2173238"/>
          <a:ext cx="6571413" cy="3307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642" tIns="59690" rIns="334264" bIns="59690" numCol="1" spcCol="1270" anchor="t" anchorCtr="0">
          <a:noAutofit/>
        </a:bodyPr>
        <a:lstStyle/>
        <a:p>
          <a:pPr marL="285750" lvl="1" indent="-285750" algn="l" defTabSz="1644650">
            <a:lnSpc>
              <a:spcPct val="90000"/>
            </a:lnSpc>
            <a:spcBef>
              <a:spcPct val="0"/>
            </a:spcBef>
            <a:spcAft>
              <a:spcPct val="20000"/>
            </a:spcAft>
            <a:buChar char="•"/>
          </a:pPr>
          <a:r>
            <a:rPr lang="en-US" sz="3700" kern="1200"/>
            <a:t>Message </a:t>
          </a:r>
        </a:p>
        <a:p>
          <a:pPr marL="285750" lvl="1" indent="-285750" algn="l" defTabSz="1644650">
            <a:lnSpc>
              <a:spcPct val="90000"/>
            </a:lnSpc>
            <a:spcBef>
              <a:spcPct val="0"/>
            </a:spcBef>
            <a:spcAft>
              <a:spcPct val="20000"/>
            </a:spcAft>
            <a:buChar char="•"/>
          </a:pPr>
          <a:r>
            <a:rPr lang="en-US" sz="3700" kern="1200"/>
            <a:t>Sender</a:t>
          </a:r>
        </a:p>
        <a:p>
          <a:pPr marL="285750" lvl="1" indent="-285750" algn="l" defTabSz="1644650">
            <a:lnSpc>
              <a:spcPct val="90000"/>
            </a:lnSpc>
            <a:spcBef>
              <a:spcPct val="0"/>
            </a:spcBef>
            <a:spcAft>
              <a:spcPct val="20000"/>
            </a:spcAft>
            <a:buChar char="•"/>
          </a:pPr>
          <a:r>
            <a:rPr lang="en-US" sz="3700" kern="1200"/>
            <a:t>Reciever</a:t>
          </a:r>
        </a:p>
        <a:p>
          <a:pPr marL="285750" lvl="1" indent="-285750" algn="l" defTabSz="1644650">
            <a:lnSpc>
              <a:spcPct val="90000"/>
            </a:lnSpc>
            <a:spcBef>
              <a:spcPct val="0"/>
            </a:spcBef>
            <a:spcAft>
              <a:spcPct val="20000"/>
            </a:spcAft>
            <a:buChar char="•"/>
          </a:pPr>
          <a:r>
            <a:rPr lang="en-US" sz="3700" kern="1200"/>
            <a:t>Transmission medium </a:t>
          </a:r>
        </a:p>
        <a:p>
          <a:pPr marL="285750" lvl="1" indent="-285750" algn="l" defTabSz="1644650">
            <a:lnSpc>
              <a:spcPct val="90000"/>
            </a:lnSpc>
            <a:spcBef>
              <a:spcPct val="0"/>
            </a:spcBef>
            <a:spcAft>
              <a:spcPct val="20000"/>
            </a:spcAft>
            <a:buChar char="•"/>
          </a:pPr>
          <a:r>
            <a:rPr lang="en-US" sz="3700" kern="1200"/>
            <a:t>Protocol</a:t>
          </a:r>
        </a:p>
      </dsp:txBody>
      <dsp:txXfrm>
        <a:off x="0" y="2173238"/>
        <a:ext cx="6571413" cy="3307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A0F131-0ECC-4082-8A16-852429372233}">
      <dsp:nvSpPr>
        <dsp:cNvPr id="0" name=""/>
        <dsp:cNvSpPr/>
      </dsp:nvSpPr>
      <dsp:spPr>
        <a:xfrm>
          <a:off x="0" y="357555"/>
          <a:ext cx="6571413" cy="17025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0015" tIns="479044" rIns="51001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Generates data to be transmitted</a:t>
          </a:r>
        </a:p>
        <a:p>
          <a:pPr marL="457200" lvl="2" indent="-228600" algn="l" defTabSz="1022350">
            <a:lnSpc>
              <a:spcPct val="90000"/>
            </a:lnSpc>
            <a:spcBef>
              <a:spcPct val="0"/>
            </a:spcBef>
            <a:spcAft>
              <a:spcPct val="15000"/>
            </a:spcAft>
            <a:buChar char="•"/>
          </a:pPr>
          <a:r>
            <a:rPr lang="en-US" sz="2300" kern="1200"/>
            <a:t>Telephone, Mic, Computer, Web Cam, Scanner, Digital Camera</a:t>
          </a:r>
        </a:p>
      </dsp:txBody>
      <dsp:txXfrm>
        <a:off x="0" y="357555"/>
        <a:ext cx="6571413" cy="1702575"/>
      </dsp:txXfrm>
    </dsp:sp>
    <dsp:sp modelId="{F08D861F-E995-408A-8648-21216FA74B65}">
      <dsp:nvSpPr>
        <dsp:cNvPr id="0" name=""/>
        <dsp:cNvSpPr/>
      </dsp:nvSpPr>
      <dsp:spPr>
        <a:xfrm>
          <a:off x="328570" y="18075"/>
          <a:ext cx="4599989"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9" tIns="0" rIns="173869" bIns="0" numCol="1" spcCol="1270" anchor="ctr" anchorCtr="0">
          <a:noAutofit/>
        </a:bodyPr>
        <a:lstStyle/>
        <a:p>
          <a:pPr marL="0" lvl="0" indent="0" algn="l" defTabSz="1022350">
            <a:lnSpc>
              <a:spcPct val="90000"/>
            </a:lnSpc>
            <a:spcBef>
              <a:spcPct val="0"/>
            </a:spcBef>
            <a:spcAft>
              <a:spcPct val="35000"/>
            </a:spcAft>
            <a:buNone/>
          </a:pPr>
          <a:r>
            <a:rPr lang="en-US" sz="2300" kern="1200"/>
            <a:t>Source</a:t>
          </a:r>
        </a:p>
      </dsp:txBody>
      <dsp:txXfrm>
        <a:off x="361714" y="51219"/>
        <a:ext cx="4533701" cy="612672"/>
      </dsp:txXfrm>
    </dsp:sp>
    <dsp:sp modelId="{CBF3704A-6D5F-48BA-83FF-180C3C4607E1}">
      <dsp:nvSpPr>
        <dsp:cNvPr id="0" name=""/>
        <dsp:cNvSpPr/>
      </dsp:nvSpPr>
      <dsp:spPr>
        <a:xfrm>
          <a:off x="0" y="2523810"/>
          <a:ext cx="6571413" cy="3187800"/>
        </a:xfrm>
        <a:prstGeom prst="rect">
          <a:avLst/>
        </a:prstGeom>
        <a:solidFill>
          <a:schemeClr val="lt1">
            <a:alpha val="90000"/>
            <a:hueOff val="0"/>
            <a:satOff val="0"/>
            <a:lumOff val="0"/>
            <a:alphaOff val="0"/>
          </a:schemeClr>
        </a:solidFill>
        <a:ln w="12700" cap="flat" cmpd="sng" algn="ctr">
          <a:solidFill>
            <a:schemeClr val="accent2">
              <a:hueOff val="-1503528"/>
              <a:satOff val="-602"/>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0015" tIns="479044" rIns="51001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Data produced can not be transmitted directly</a:t>
          </a:r>
        </a:p>
        <a:p>
          <a:pPr marL="228600" lvl="1" indent="-228600" algn="l" defTabSz="1022350">
            <a:lnSpc>
              <a:spcPct val="90000"/>
            </a:lnSpc>
            <a:spcBef>
              <a:spcPct val="0"/>
            </a:spcBef>
            <a:spcAft>
              <a:spcPct val="15000"/>
            </a:spcAft>
            <a:buChar char="•"/>
          </a:pPr>
          <a:r>
            <a:rPr lang="en-US" sz="2300" kern="1200"/>
            <a:t>Data should be converted to signals</a:t>
          </a:r>
        </a:p>
        <a:p>
          <a:pPr marL="228600" lvl="1" indent="-228600" algn="l" defTabSz="1022350">
            <a:lnSpc>
              <a:spcPct val="90000"/>
            </a:lnSpc>
            <a:spcBef>
              <a:spcPct val="0"/>
            </a:spcBef>
            <a:spcAft>
              <a:spcPct val="15000"/>
            </a:spcAft>
            <a:buChar char="•"/>
          </a:pPr>
          <a:r>
            <a:rPr lang="en-US" sz="2300" kern="1200"/>
            <a:t>Transmitter converts data into transmittable signals</a:t>
          </a:r>
        </a:p>
        <a:p>
          <a:pPr marL="457200" lvl="2" indent="-228600" algn="l" defTabSz="1022350">
            <a:lnSpc>
              <a:spcPct val="90000"/>
            </a:lnSpc>
            <a:spcBef>
              <a:spcPct val="0"/>
            </a:spcBef>
            <a:spcAft>
              <a:spcPct val="15000"/>
            </a:spcAft>
            <a:buChar char="•"/>
          </a:pPr>
          <a:r>
            <a:rPr lang="en-US" sz="2300" kern="1200" dirty="0">
              <a:solidFill>
                <a:srgbClr val="FF0000"/>
              </a:solidFill>
            </a:rPr>
            <a:t>Mod</a:t>
          </a:r>
          <a:r>
            <a:rPr lang="en-US" sz="2300" kern="1200" dirty="0"/>
            <a:t>em converts Data Bits into Signals</a:t>
          </a:r>
        </a:p>
        <a:p>
          <a:pPr marL="685800" lvl="3" indent="-228600" algn="l" defTabSz="1022350">
            <a:lnSpc>
              <a:spcPct val="90000"/>
            </a:lnSpc>
            <a:spcBef>
              <a:spcPct val="0"/>
            </a:spcBef>
            <a:spcAft>
              <a:spcPct val="15000"/>
            </a:spcAft>
            <a:buChar char="•"/>
          </a:pPr>
          <a:r>
            <a:rPr lang="en-US" sz="2300" kern="1200" dirty="0"/>
            <a:t>Modulation</a:t>
          </a:r>
        </a:p>
      </dsp:txBody>
      <dsp:txXfrm>
        <a:off x="0" y="2523810"/>
        <a:ext cx="6571413" cy="3187800"/>
      </dsp:txXfrm>
    </dsp:sp>
    <dsp:sp modelId="{398642DB-8BB7-40A7-81D1-CB6BBB9AC8D0}">
      <dsp:nvSpPr>
        <dsp:cNvPr id="0" name=""/>
        <dsp:cNvSpPr/>
      </dsp:nvSpPr>
      <dsp:spPr>
        <a:xfrm>
          <a:off x="328570" y="2184330"/>
          <a:ext cx="4599989" cy="678960"/>
        </a:xfrm>
        <a:prstGeom prst="roundRect">
          <a:avLst/>
        </a:prstGeom>
        <a:solidFill>
          <a:schemeClr val="accent2">
            <a:hueOff val="-1503528"/>
            <a:satOff val="-602"/>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9" tIns="0" rIns="173869" bIns="0" numCol="1" spcCol="1270" anchor="ctr" anchorCtr="0">
          <a:noAutofit/>
        </a:bodyPr>
        <a:lstStyle/>
        <a:p>
          <a:pPr marL="0" lvl="0" indent="0" algn="l" defTabSz="1022350">
            <a:lnSpc>
              <a:spcPct val="90000"/>
            </a:lnSpc>
            <a:spcBef>
              <a:spcPct val="0"/>
            </a:spcBef>
            <a:spcAft>
              <a:spcPct val="35000"/>
            </a:spcAft>
            <a:buNone/>
          </a:pPr>
          <a:r>
            <a:rPr lang="en-US" sz="2300" kern="1200"/>
            <a:t>Transmitter</a:t>
          </a:r>
        </a:p>
      </dsp:txBody>
      <dsp:txXfrm>
        <a:off x="361714" y="2217474"/>
        <a:ext cx="4533701"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7CAA3-6427-4F1C-984B-9709CA04E954}">
      <dsp:nvSpPr>
        <dsp:cNvPr id="0" name=""/>
        <dsp:cNvSpPr/>
      </dsp:nvSpPr>
      <dsp:spPr>
        <a:xfrm>
          <a:off x="0" y="380437"/>
          <a:ext cx="6571413" cy="1918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0015" tIns="437388" rIns="51001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It carries data from one party (sender) to another (receiver)</a:t>
          </a:r>
        </a:p>
        <a:p>
          <a:pPr marL="228600" lvl="1" indent="-228600" algn="l" defTabSz="933450">
            <a:lnSpc>
              <a:spcPct val="90000"/>
            </a:lnSpc>
            <a:spcBef>
              <a:spcPct val="0"/>
            </a:spcBef>
            <a:spcAft>
              <a:spcPct val="15000"/>
            </a:spcAft>
            <a:buChar char="•"/>
          </a:pPr>
          <a:r>
            <a:rPr lang="en-US" sz="2100" kern="1200"/>
            <a:t>Can be Wired / Wireless medium</a:t>
          </a:r>
        </a:p>
        <a:p>
          <a:pPr marL="228600" lvl="1" indent="-228600" algn="l" defTabSz="933450">
            <a:lnSpc>
              <a:spcPct val="90000"/>
            </a:lnSpc>
            <a:spcBef>
              <a:spcPct val="0"/>
            </a:spcBef>
            <a:spcAft>
              <a:spcPct val="15000"/>
            </a:spcAft>
            <a:buChar char="•"/>
          </a:pPr>
          <a:r>
            <a:rPr lang="en-US" sz="2100" kern="1200"/>
            <a:t>Can be complex network like Internet</a:t>
          </a:r>
        </a:p>
      </dsp:txBody>
      <dsp:txXfrm>
        <a:off x="0" y="380437"/>
        <a:ext cx="6571413" cy="1918350"/>
      </dsp:txXfrm>
    </dsp:sp>
    <dsp:sp modelId="{E26C0E79-E089-4D4F-9507-B26184A84D07}">
      <dsp:nvSpPr>
        <dsp:cNvPr id="0" name=""/>
        <dsp:cNvSpPr/>
      </dsp:nvSpPr>
      <dsp:spPr>
        <a:xfrm>
          <a:off x="328570" y="70477"/>
          <a:ext cx="4599989"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9" tIns="0" rIns="173869" bIns="0" numCol="1" spcCol="1270" anchor="ctr" anchorCtr="0">
          <a:noAutofit/>
        </a:bodyPr>
        <a:lstStyle/>
        <a:p>
          <a:pPr marL="0" lvl="0" indent="0" algn="l" defTabSz="933450">
            <a:lnSpc>
              <a:spcPct val="90000"/>
            </a:lnSpc>
            <a:spcBef>
              <a:spcPct val="0"/>
            </a:spcBef>
            <a:spcAft>
              <a:spcPct val="35000"/>
            </a:spcAft>
            <a:buNone/>
          </a:pPr>
          <a:r>
            <a:rPr lang="en-US" sz="2100" kern="1200"/>
            <a:t>Transmission System</a:t>
          </a:r>
        </a:p>
      </dsp:txBody>
      <dsp:txXfrm>
        <a:off x="358832" y="100739"/>
        <a:ext cx="4539465" cy="559396"/>
      </dsp:txXfrm>
    </dsp:sp>
    <dsp:sp modelId="{6F6597B7-12F7-46CC-9EFD-8EEA797BB3D2}">
      <dsp:nvSpPr>
        <dsp:cNvPr id="0" name=""/>
        <dsp:cNvSpPr/>
      </dsp:nvSpPr>
      <dsp:spPr>
        <a:xfrm>
          <a:off x="0" y="2722147"/>
          <a:ext cx="6571413" cy="1620675"/>
        </a:xfrm>
        <a:prstGeom prst="rect">
          <a:avLst/>
        </a:prstGeom>
        <a:solidFill>
          <a:schemeClr val="lt1">
            <a:alpha val="90000"/>
            <a:hueOff val="0"/>
            <a:satOff val="0"/>
            <a:lumOff val="0"/>
            <a:alphaOff val="0"/>
          </a:schemeClr>
        </a:solidFill>
        <a:ln w="12700" cap="flat" cmpd="sng" algn="ctr">
          <a:solidFill>
            <a:schemeClr val="accent2">
              <a:hueOff val="-751764"/>
              <a:satOff val="-301"/>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0015" tIns="437388" rIns="51001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It receives signal</a:t>
          </a:r>
        </a:p>
        <a:p>
          <a:pPr marL="228600" lvl="1" indent="-228600" algn="l" defTabSz="933450">
            <a:lnSpc>
              <a:spcPct val="90000"/>
            </a:lnSpc>
            <a:spcBef>
              <a:spcPct val="0"/>
            </a:spcBef>
            <a:spcAft>
              <a:spcPct val="15000"/>
            </a:spcAft>
            <a:buChar char="•"/>
          </a:pPr>
          <a:r>
            <a:rPr lang="en-US" sz="2100" kern="1200"/>
            <a:t>Converts received signal into data (bits)</a:t>
          </a:r>
        </a:p>
        <a:p>
          <a:pPr marL="457200" lvl="2" indent="-228600" algn="l" defTabSz="933450">
            <a:lnSpc>
              <a:spcPct val="90000"/>
            </a:lnSpc>
            <a:spcBef>
              <a:spcPct val="0"/>
            </a:spcBef>
            <a:spcAft>
              <a:spcPct val="15000"/>
            </a:spcAft>
            <a:buChar char="•"/>
          </a:pPr>
          <a:r>
            <a:rPr lang="en-US" sz="2100" kern="1200" dirty="0"/>
            <a:t>Mo</a:t>
          </a:r>
          <a:r>
            <a:rPr lang="en-US" sz="2100" kern="1200" dirty="0">
              <a:solidFill>
                <a:srgbClr val="FF0000"/>
              </a:solidFill>
            </a:rPr>
            <a:t>dem</a:t>
          </a:r>
          <a:r>
            <a:rPr lang="en-US" sz="2100" kern="1200" dirty="0"/>
            <a:t> (demodulation)</a:t>
          </a:r>
        </a:p>
      </dsp:txBody>
      <dsp:txXfrm>
        <a:off x="0" y="2722147"/>
        <a:ext cx="6571413" cy="1620675"/>
      </dsp:txXfrm>
    </dsp:sp>
    <dsp:sp modelId="{110C54CD-DC13-4C07-8A1E-D0866D557A36}">
      <dsp:nvSpPr>
        <dsp:cNvPr id="0" name=""/>
        <dsp:cNvSpPr/>
      </dsp:nvSpPr>
      <dsp:spPr>
        <a:xfrm>
          <a:off x="328570" y="2412187"/>
          <a:ext cx="4599989" cy="619920"/>
        </a:xfrm>
        <a:prstGeom prst="roundRect">
          <a:avLst/>
        </a:prstGeom>
        <a:solidFill>
          <a:schemeClr val="accent2">
            <a:hueOff val="-751764"/>
            <a:satOff val="-301"/>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9" tIns="0" rIns="173869" bIns="0" numCol="1" spcCol="1270" anchor="ctr" anchorCtr="0">
          <a:noAutofit/>
        </a:bodyPr>
        <a:lstStyle/>
        <a:p>
          <a:pPr marL="0" lvl="0" indent="0" algn="l" defTabSz="933450">
            <a:lnSpc>
              <a:spcPct val="90000"/>
            </a:lnSpc>
            <a:spcBef>
              <a:spcPct val="0"/>
            </a:spcBef>
            <a:spcAft>
              <a:spcPct val="35000"/>
            </a:spcAft>
            <a:buNone/>
          </a:pPr>
          <a:r>
            <a:rPr lang="en-US" sz="2100" kern="1200"/>
            <a:t>Receiver</a:t>
          </a:r>
        </a:p>
      </dsp:txBody>
      <dsp:txXfrm>
        <a:off x="358832" y="2442449"/>
        <a:ext cx="4539465" cy="559396"/>
      </dsp:txXfrm>
    </dsp:sp>
    <dsp:sp modelId="{4538FA8A-EE9B-429B-B7DC-D7E1C6A0362E}">
      <dsp:nvSpPr>
        <dsp:cNvPr id="0" name=""/>
        <dsp:cNvSpPr/>
      </dsp:nvSpPr>
      <dsp:spPr>
        <a:xfrm>
          <a:off x="0" y="4766182"/>
          <a:ext cx="6571413" cy="893025"/>
        </a:xfrm>
        <a:prstGeom prst="rect">
          <a:avLst/>
        </a:prstGeom>
        <a:solidFill>
          <a:schemeClr val="lt1">
            <a:alpha val="90000"/>
            <a:hueOff val="0"/>
            <a:satOff val="0"/>
            <a:lumOff val="0"/>
            <a:alphaOff val="0"/>
          </a:schemeClr>
        </a:solidFill>
        <a:ln w="12700" cap="flat" cmpd="sng" algn="ctr">
          <a:solidFill>
            <a:schemeClr val="accent2">
              <a:hueOff val="-1503528"/>
              <a:satOff val="-602"/>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0015" tIns="437388" rIns="51001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Takes incoming data from receiver.</a:t>
          </a:r>
        </a:p>
      </dsp:txBody>
      <dsp:txXfrm>
        <a:off x="0" y="4766182"/>
        <a:ext cx="6571413" cy="893025"/>
      </dsp:txXfrm>
    </dsp:sp>
    <dsp:sp modelId="{44F36FB4-5F38-4F54-B8E8-ABC54B217429}">
      <dsp:nvSpPr>
        <dsp:cNvPr id="0" name=""/>
        <dsp:cNvSpPr/>
      </dsp:nvSpPr>
      <dsp:spPr>
        <a:xfrm>
          <a:off x="328570" y="4456223"/>
          <a:ext cx="4599989" cy="619920"/>
        </a:xfrm>
        <a:prstGeom prst="roundRect">
          <a:avLst/>
        </a:prstGeom>
        <a:solidFill>
          <a:schemeClr val="accent2">
            <a:hueOff val="-1503528"/>
            <a:satOff val="-602"/>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869" tIns="0" rIns="173869" bIns="0" numCol="1" spcCol="1270" anchor="ctr" anchorCtr="0">
          <a:noAutofit/>
        </a:bodyPr>
        <a:lstStyle/>
        <a:p>
          <a:pPr marL="0" lvl="0" indent="0" algn="l" defTabSz="933450">
            <a:lnSpc>
              <a:spcPct val="90000"/>
            </a:lnSpc>
            <a:spcBef>
              <a:spcPct val="0"/>
            </a:spcBef>
            <a:spcAft>
              <a:spcPct val="35000"/>
            </a:spcAft>
            <a:buNone/>
          </a:pPr>
          <a:r>
            <a:rPr lang="en-US" sz="2100" kern="1200"/>
            <a:t>Destination</a:t>
          </a:r>
        </a:p>
      </dsp:txBody>
      <dsp:txXfrm>
        <a:off x="358832" y="4486485"/>
        <a:ext cx="4539465" cy="5593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485CD-97DF-4D45-9E0E-AD988BDD0D81}">
      <dsp:nvSpPr>
        <dsp:cNvPr id="0" name=""/>
        <dsp:cNvSpPr/>
      </dsp:nvSpPr>
      <dsp:spPr>
        <a:xfrm>
          <a:off x="0" y="284959"/>
          <a:ext cx="6571413" cy="9766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Also called multidrop</a:t>
          </a:r>
        </a:p>
      </dsp:txBody>
      <dsp:txXfrm>
        <a:off x="47676" y="332635"/>
        <a:ext cx="6476061" cy="881305"/>
      </dsp:txXfrm>
    </dsp:sp>
    <dsp:sp modelId="{86F4E010-DAAF-4B06-A330-7CC1592A5D2C}">
      <dsp:nvSpPr>
        <dsp:cNvPr id="0" name=""/>
        <dsp:cNvSpPr/>
      </dsp:nvSpPr>
      <dsp:spPr>
        <a:xfrm>
          <a:off x="0" y="1330736"/>
          <a:ext cx="6571413" cy="976657"/>
        </a:xfrm>
        <a:prstGeom prst="roundRect">
          <a:avLst/>
        </a:prstGeom>
        <a:solidFill>
          <a:schemeClr val="accent5">
            <a:hueOff val="-375858"/>
            <a:satOff val="151"/>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More than two specific devices share a single link</a:t>
          </a:r>
        </a:p>
      </dsp:txBody>
      <dsp:txXfrm>
        <a:off x="47676" y="1378412"/>
        <a:ext cx="6476061" cy="881305"/>
      </dsp:txXfrm>
    </dsp:sp>
    <dsp:sp modelId="{13166F65-01DF-4495-B100-F56BB9C50916}">
      <dsp:nvSpPr>
        <dsp:cNvPr id="0" name=""/>
        <dsp:cNvSpPr/>
      </dsp:nvSpPr>
      <dsp:spPr>
        <a:xfrm>
          <a:off x="0" y="2376514"/>
          <a:ext cx="6571413" cy="976657"/>
        </a:xfrm>
        <a:prstGeom prst="roundRect">
          <a:avLst/>
        </a:prstGeom>
        <a:solidFill>
          <a:schemeClr val="accent5">
            <a:hueOff val="-751716"/>
            <a:satOff val="301"/>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capacity of the channel is shared, either spatially or temporally. </a:t>
          </a:r>
        </a:p>
      </dsp:txBody>
      <dsp:txXfrm>
        <a:off x="47676" y="2424190"/>
        <a:ext cx="6476061" cy="881305"/>
      </dsp:txXfrm>
    </dsp:sp>
    <dsp:sp modelId="{0612522C-DBBF-4083-B9D2-0E8C21F92C6F}">
      <dsp:nvSpPr>
        <dsp:cNvPr id="0" name=""/>
        <dsp:cNvSpPr/>
      </dsp:nvSpPr>
      <dsp:spPr>
        <a:xfrm>
          <a:off x="0" y="3422291"/>
          <a:ext cx="6571413" cy="976657"/>
        </a:xfrm>
        <a:prstGeom prst="roundRect">
          <a:avLst/>
        </a:prstGeom>
        <a:solidFill>
          <a:schemeClr val="accent5">
            <a:hueOff val="-1127574"/>
            <a:satOff val="4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If several devices can use the link simultaneously, it is a </a:t>
          </a:r>
          <a:r>
            <a:rPr lang="en-US" sz="2400" i="1" kern="1200"/>
            <a:t>spatially shared </a:t>
          </a:r>
          <a:r>
            <a:rPr lang="en-US" sz="2400" kern="1200"/>
            <a:t>connection. </a:t>
          </a:r>
        </a:p>
      </dsp:txBody>
      <dsp:txXfrm>
        <a:off x="47676" y="3469967"/>
        <a:ext cx="6476061" cy="881305"/>
      </dsp:txXfrm>
    </dsp:sp>
    <dsp:sp modelId="{ED8A91F3-370D-4EEA-BF0A-7810710AEC11}">
      <dsp:nvSpPr>
        <dsp:cNvPr id="0" name=""/>
        <dsp:cNvSpPr/>
      </dsp:nvSpPr>
      <dsp:spPr>
        <a:xfrm>
          <a:off x="0" y="4468069"/>
          <a:ext cx="6571413" cy="976657"/>
        </a:xfrm>
        <a:prstGeom prst="roundRect">
          <a:avLst/>
        </a:prstGeom>
        <a:solidFill>
          <a:schemeClr val="accent5">
            <a:hueOff val="-1503432"/>
            <a:satOff val="602"/>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If users must take turns, it is a </a:t>
          </a:r>
          <a:r>
            <a:rPr lang="en-US" sz="2400" i="1" kern="1200"/>
            <a:t>timeshared </a:t>
          </a:r>
          <a:r>
            <a:rPr lang="en-US" sz="2400" kern="1200"/>
            <a:t>connection.</a:t>
          </a:r>
        </a:p>
      </dsp:txBody>
      <dsp:txXfrm>
        <a:off x="47676" y="4515745"/>
        <a:ext cx="6476061" cy="88130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D2455-9158-404E-8557-7442615055DA}" type="datetimeFigureOut">
              <a:rPr lang="en-US" smtClean="0"/>
              <a:t>8/30/2020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1D348-A161-440F-A239-55A373F85BC1}" type="slidenum">
              <a:rPr lang="en-US" smtClean="0"/>
              <a:t>‹#›</a:t>
            </a:fld>
            <a:endParaRPr lang="en-US"/>
          </a:p>
        </p:txBody>
      </p:sp>
    </p:spTree>
    <p:extLst>
      <p:ext uri="{BB962C8B-B14F-4D97-AF65-F5344CB8AC3E}">
        <p14:creationId xmlns:p14="http://schemas.microsoft.com/office/powerpoint/2010/main" val="199375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compnetworking.about.com/library/glossary/bldef-adapter.ht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 words in the field of networks </a:t>
            </a:r>
          </a:p>
          <a:p>
            <a:r>
              <a:rPr lang="en-US" dirty="0"/>
              <a:t>SDN , 5G </a:t>
            </a:r>
            <a:r>
              <a:rPr lang="en-US" dirty="0" err="1"/>
              <a:t>etc</a:t>
            </a:r>
            <a:r>
              <a:rPr lang="en-US" dirty="0"/>
              <a:t>, Optic </a:t>
            </a:r>
            <a:r>
              <a:rPr lang="en-US" dirty="0" err="1"/>
              <a:t>fibre</a:t>
            </a:r>
            <a:r>
              <a:rPr lang="en-US" dirty="0"/>
              <a:t> </a:t>
            </a:r>
          </a:p>
        </p:txBody>
      </p:sp>
      <p:sp>
        <p:nvSpPr>
          <p:cNvPr id="4" name="Slide Number Placeholder 3"/>
          <p:cNvSpPr>
            <a:spLocks noGrp="1"/>
          </p:cNvSpPr>
          <p:nvPr>
            <p:ph type="sldNum" sz="quarter" idx="5"/>
          </p:nvPr>
        </p:nvSpPr>
        <p:spPr/>
        <p:txBody>
          <a:bodyPr/>
          <a:lstStyle/>
          <a:p>
            <a:fld id="{3D51D348-A161-440F-A239-55A373F85BC1}" type="slidenum">
              <a:rPr lang="en-US" smtClean="0"/>
              <a:t>6</a:t>
            </a:fld>
            <a:endParaRPr lang="en-US"/>
          </a:p>
        </p:txBody>
      </p:sp>
    </p:spTree>
    <p:extLst>
      <p:ext uri="{BB962C8B-B14F-4D97-AF65-F5344CB8AC3E}">
        <p14:creationId xmlns:p14="http://schemas.microsoft.com/office/powerpoint/2010/main" val="2468827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 end users</a:t>
            </a:r>
          </a:p>
          <a:p>
            <a:r>
              <a:rPr lang="en-US" dirty="0"/>
              <a:t>Link= communication media</a:t>
            </a:r>
          </a:p>
        </p:txBody>
      </p:sp>
      <p:sp>
        <p:nvSpPr>
          <p:cNvPr id="4" name="Slide Number Placeholder 3"/>
          <p:cNvSpPr>
            <a:spLocks noGrp="1"/>
          </p:cNvSpPr>
          <p:nvPr>
            <p:ph type="sldNum" sz="quarter" idx="5"/>
          </p:nvPr>
        </p:nvSpPr>
        <p:spPr/>
        <p:txBody>
          <a:bodyPr/>
          <a:lstStyle/>
          <a:p>
            <a:fld id="{3D51D348-A161-440F-A239-55A373F85BC1}" type="slidenum">
              <a:rPr lang="en-US" smtClean="0"/>
              <a:t>22</a:t>
            </a:fld>
            <a:endParaRPr lang="en-US"/>
          </a:p>
        </p:txBody>
      </p:sp>
    </p:spTree>
    <p:extLst>
      <p:ext uri="{BB962C8B-B14F-4D97-AF65-F5344CB8AC3E}">
        <p14:creationId xmlns:p14="http://schemas.microsoft.com/office/powerpoint/2010/main" val="155506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you change television channels by infrared remote control,</a:t>
            </a:r>
          </a:p>
          <a:p>
            <a:r>
              <a:rPr lang="en-US" sz="1200" b="0" i="0" u="none" strike="noStrike" kern="1200" baseline="0" dirty="0">
                <a:solidFill>
                  <a:schemeClr val="tx1"/>
                </a:solidFill>
                <a:latin typeface="+mn-lt"/>
                <a:ea typeface="+mn-ea"/>
                <a:cs typeface="+mn-cs"/>
              </a:rPr>
              <a:t>you are establishing a point-to-point connection between the remote control and the</a:t>
            </a:r>
          </a:p>
          <a:p>
            <a:r>
              <a:rPr lang="en-US" sz="1200" b="0" i="0" u="none" strike="noStrike" kern="1200" baseline="0" dirty="0">
                <a:solidFill>
                  <a:schemeClr val="tx1"/>
                </a:solidFill>
                <a:latin typeface="+mn-lt"/>
                <a:ea typeface="+mn-ea"/>
                <a:cs typeface="+mn-cs"/>
              </a:rPr>
              <a:t>television's control system.</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25</a:t>
            </a:fld>
            <a:endParaRPr lang="en-US"/>
          </a:p>
        </p:txBody>
      </p:sp>
    </p:spTree>
    <p:extLst>
      <p:ext uri="{BB962C8B-B14F-4D97-AF65-F5344CB8AC3E}">
        <p14:creationId xmlns:p14="http://schemas.microsoft.com/office/powerpoint/2010/main" val="33067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29</a:t>
            </a:fld>
            <a:endParaRPr lang="en-US" dirty="0"/>
          </a:p>
        </p:txBody>
      </p:sp>
    </p:spTree>
    <p:extLst>
      <p:ext uri="{BB962C8B-B14F-4D97-AF65-F5344CB8AC3E}">
        <p14:creationId xmlns:p14="http://schemas.microsoft.com/office/powerpoint/2010/main" val="920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30</a:t>
            </a:fld>
            <a:endParaRPr lang="en-US" dirty="0"/>
          </a:p>
        </p:txBody>
      </p:sp>
    </p:spTree>
    <p:extLst>
      <p:ext uri="{BB962C8B-B14F-4D97-AF65-F5344CB8AC3E}">
        <p14:creationId xmlns:p14="http://schemas.microsoft.com/office/powerpoint/2010/main" val="1974296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31</a:t>
            </a:fld>
            <a:endParaRPr lang="en-US" dirty="0"/>
          </a:p>
        </p:txBody>
      </p:sp>
    </p:spTree>
    <p:extLst>
      <p:ext uri="{BB962C8B-B14F-4D97-AF65-F5344CB8AC3E}">
        <p14:creationId xmlns:p14="http://schemas.microsoft.com/office/powerpoint/2010/main" val="1888236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32</a:t>
            </a:fld>
            <a:endParaRPr lang="en-US" dirty="0"/>
          </a:p>
        </p:txBody>
      </p:sp>
    </p:spTree>
    <p:extLst>
      <p:ext uri="{BB962C8B-B14F-4D97-AF65-F5344CB8AC3E}">
        <p14:creationId xmlns:p14="http://schemas.microsoft.com/office/powerpoint/2010/main" val="198387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33</a:t>
            </a:fld>
            <a:endParaRPr lang="en-US" dirty="0"/>
          </a:p>
        </p:txBody>
      </p:sp>
    </p:spTree>
    <p:extLst>
      <p:ext uri="{BB962C8B-B14F-4D97-AF65-F5344CB8AC3E}">
        <p14:creationId xmlns:p14="http://schemas.microsoft.com/office/powerpoint/2010/main" val="4071513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more categories MAN, DAN, PAN </a:t>
            </a:r>
            <a:r>
              <a:rPr lang="en-US" dirty="0" err="1"/>
              <a:t>etc</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35</a:t>
            </a:fld>
            <a:endParaRPr lang="en-US"/>
          </a:p>
        </p:txBody>
      </p:sp>
    </p:spTree>
    <p:extLst>
      <p:ext uri="{BB962C8B-B14F-4D97-AF65-F5344CB8AC3E}">
        <p14:creationId xmlns:p14="http://schemas.microsoft.com/office/powerpoint/2010/main" val="1277858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36</a:t>
            </a:fld>
            <a:endParaRPr lang="en-US" dirty="0"/>
          </a:p>
        </p:txBody>
      </p:sp>
    </p:spTree>
    <p:extLst>
      <p:ext uri="{BB962C8B-B14F-4D97-AF65-F5344CB8AC3E}">
        <p14:creationId xmlns:p14="http://schemas.microsoft.com/office/powerpoint/2010/main" val="24529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37</a:t>
            </a:fld>
            <a:endParaRPr lang="en-US" dirty="0"/>
          </a:p>
        </p:txBody>
      </p:sp>
    </p:spTree>
    <p:extLst>
      <p:ext uri="{BB962C8B-B14F-4D97-AF65-F5344CB8AC3E}">
        <p14:creationId xmlns:p14="http://schemas.microsoft.com/office/powerpoint/2010/main" val="183941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goal is to get a little bit of familiarization with these keywords. No worries if you aren’t getting things now. Just listen and you will understand things with the passage of time</a:t>
            </a:r>
          </a:p>
        </p:txBody>
      </p:sp>
      <p:sp>
        <p:nvSpPr>
          <p:cNvPr id="4" name="Slide Number Placeholder 3"/>
          <p:cNvSpPr>
            <a:spLocks noGrp="1"/>
          </p:cNvSpPr>
          <p:nvPr>
            <p:ph type="sldNum" sz="quarter" idx="5"/>
          </p:nvPr>
        </p:nvSpPr>
        <p:spPr/>
        <p:txBody>
          <a:bodyPr/>
          <a:lstStyle/>
          <a:p>
            <a:fld id="{3D51D348-A161-440F-A239-55A373F85BC1}" type="slidenum">
              <a:rPr lang="en-US" smtClean="0"/>
              <a:t>7</a:t>
            </a:fld>
            <a:endParaRPr lang="en-US"/>
          </a:p>
        </p:txBody>
      </p:sp>
    </p:spTree>
    <p:extLst>
      <p:ext uri="{BB962C8B-B14F-4D97-AF65-F5344CB8AC3E}">
        <p14:creationId xmlns:p14="http://schemas.microsoft.com/office/powerpoint/2010/main" val="2803435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38</a:t>
            </a:fld>
            <a:endParaRPr lang="en-US" dirty="0"/>
          </a:p>
        </p:txBody>
      </p:sp>
    </p:spTree>
    <p:extLst>
      <p:ext uri="{BB962C8B-B14F-4D97-AF65-F5344CB8AC3E}">
        <p14:creationId xmlns:p14="http://schemas.microsoft.com/office/powerpoint/2010/main" val="1526136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39</a:t>
            </a:fld>
            <a:endParaRPr lang="en-US" dirty="0"/>
          </a:p>
        </p:txBody>
      </p:sp>
    </p:spTree>
    <p:extLst>
      <p:ext uri="{BB962C8B-B14F-4D97-AF65-F5344CB8AC3E}">
        <p14:creationId xmlns:p14="http://schemas.microsoft.com/office/powerpoint/2010/main" val="91284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dirty="0">
                <a:solidFill>
                  <a:schemeClr val="tx1"/>
                </a:solidFill>
                <a:latin typeface="+mn-lt"/>
                <a:ea typeface="+mn-ea"/>
                <a:cs typeface="+mn-cs"/>
              </a:rPr>
              <a:t>heterogeneous network made of four WANs and two LANs</a:t>
            </a:r>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40</a:t>
            </a:fld>
            <a:endParaRPr lang="en-US"/>
          </a:p>
        </p:txBody>
      </p:sp>
    </p:spTree>
    <p:extLst>
      <p:ext uri="{BB962C8B-B14F-4D97-AF65-F5344CB8AC3E}">
        <p14:creationId xmlns:p14="http://schemas.microsoft.com/office/powerpoint/2010/main" val="3176474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41</a:t>
            </a:fld>
            <a:endParaRPr lang="en-US" dirty="0"/>
          </a:p>
        </p:txBody>
      </p:sp>
    </p:spTree>
    <p:extLst>
      <p:ext uri="{BB962C8B-B14F-4D97-AF65-F5344CB8AC3E}">
        <p14:creationId xmlns:p14="http://schemas.microsoft.com/office/powerpoint/2010/main" val="4276677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Wlan:A</a:t>
            </a:r>
            <a:r>
              <a:rPr lang="en-US" dirty="0"/>
              <a:t> WLAN typically extends an existing wired local area network. WLANs are built by attaching a device called the access point (AP) to the edge of the wired network. Clients communicate with the AP using a wireless network </a:t>
            </a:r>
            <a:r>
              <a:rPr lang="en-US" dirty="0">
                <a:hlinkClick r:id="rId3"/>
              </a:rPr>
              <a:t>adapter</a:t>
            </a:r>
            <a:r>
              <a:rPr lang="en-US" dirty="0"/>
              <a:t> similar in </a:t>
            </a:r>
            <a:r>
              <a:rPr lang="en-US" u="sng" dirty="0">
                <a:effectLst/>
              </a:rPr>
              <a:t>function</a:t>
            </a:r>
            <a:r>
              <a:rPr lang="en-US" dirty="0"/>
              <a:t> to a traditional Ethernet adapter.</a:t>
            </a:r>
          </a:p>
          <a:p>
            <a:r>
              <a:rPr lang="en-US" dirty="0"/>
              <a:t>A WLAN allows users to move around the </a:t>
            </a:r>
            <a:r>
              <a:rPr lang="en-US" u="sng" dirty="0">
                <a:effectLst/>
              </a:rPr>
              <a:t>coverage</a:t>
            </a:r>
            <a:r>
              <a:rPr lang="en-US" dirty="0"/>
              <a:t> </a:t>
            </a:r>
            <a:r>
              <a:rPr lang="en-US" u="sng" dirty="0">
                <a:effectLst/>
              </a:rPr>
              <a:t>area</a:t>
            </a:r>
            <a:r>
              <a:rPr lang="en-US" dirty="0"/>
              <a:t>, often a home or small office, while maintaining a network connection.</a:t>
            </a:r>
            <a:br>
              <a:rPr lang="en-US" dirty="0"/>
            </a:br>
            <a:endParaRPr lang="en-US" dirty="0"/>
          </a:p>
          <a:p>
            <a:r>
              <a:rPr lang="en-US" dirty="0"/>
              <a:t>SAN</a:t>
            </a:r>
            <a:r>
              <a:rPr lang="en-US" i="1" dirty="0"/>
              <a:t>A storage area network (SAN) is any high-performance network whose primary purpose is to enable storage devices to communicate with </a:t>
            </a:r>
            <a:r>
              <a:rPr lang="en-US" b="1" i="1" dirty="0">
                <a:effectLst/>
              </a:rPr>
              <a:t>computer systems</a:t>
            </a:r>
            <a:r>
              <a:rPr lang="en-US" i="1" dirty="0"/>
              <a:t> and with each other</a:t>
            </a:r>
            <a:endParaRPr lang="en-US" dirty="0"/>
          </a:p>
        </p:txBody>
      </p:sp>
      <p:sp>
        <p:nvSpPr>
          <p:cNvPr id="4" name="Slide Number Placeholder 3"/>
          <p:cNvSpPr>
            <a:spLocks noGrp="1"/>
          </p:cNvSpPr>
          <p:nvPr>
            <p:ph type="sldNum" sz="quarter" idx="10"/>
          </p:nvPr>
        </p:nvSpPr>
        <p:spPr/>
        <p:txBody>
          <a:bodyPr/>
          <a:lstStyle/>
          <a:p>
            <a:fld id="{ABE99BB6-3FD4-4BCD-B330-F49874A948C2}" type="slidenum">
              <a:rPr lang="en-US" smtClean="0"/>
              <a:pPr/>
              <a:t>42</a:t>
            </a:fld>
            <a:endParaRPr lang="en-US" dirty="0"/>
          </a:p>
        </p:txBody>
      </p:sp>
    </p:spTree>
    <p:extLst>
      <p:ext uri="{BB962C8B-B14F-4D97-AF65-F5344CB8AC3E}">
        <p14:creationId xmlns:p14="http://schemas.microsoft.com/office/powerpoint/2010/main" val="49563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44</a:t>
            </a:fld>
            <a:endParaRPr lang="en-US" dirty="0"/>
          </a:p>
        </p:txBody>
      </p:sp>
    </p:spTree>
    <p:extLst>
      <p:ext uri="{BB962C8B-B14F-4D97-AF65-F5344CB8AC3E}">
        <p14:creationId xmlns:p14="http://schemas.microsoft.com/office/powerpoint/2010/main" val="117610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45</a:t>
            </a:fld>
            <a:endParaRPr lang="en-US" dirty="0"/>
          </a:p>
        </p:txBody>
      </p:sp>
    </p:spTree>
    <p:extLst>
      <p:ext uri="{BB962C8B-B14F-4D97-AF65-F5344CB8AC3E}">
        <p14:creationId xmlns:p14="http://schemas.microsoft.com/office/powerpoint/2010/main" val="2533582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46</a:t>
            </a:fld>
            <a:endParaRPr lang="en-US" dirty="0"/>
          </a:p>
        </p:txBody>
      </p:sp>
    </p:spTree>
    <p:extLst>
      <p:ext uri="{BB962C8B-B14F-4D97-AF65-F5344CB8AC3E}">
        <p14:creationId xmlns:p14="http://schemas.microsoft.com/office/powerpoint/2010/main" val="152043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47</a:t>
            </a:fld>
            <a:endParaRPr lang="en-US" dirty="0"/>
          </a:p>
        </p:txBody>
      </p:sp>
    </p:spTree>
    <p:extLst>
      <p:ext uri="{BB962C8B-B14F-4D97-AF65-F5344CB8AC3E}">
        <p14:creationId xmlns:p14="http://schemas.microsoft.com/office/powerpoint/2010/main" val="264736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48</a:t>
            </a:fld>
            <a:endParaRPr lang="en-US" dirty="0"/>
          </a:p>
        </p:txBody>
      </p:sp>
    </p:spTree>
    <p:extLst>
      <p:ext uri="{BB962C8B-B14F-4D97-AF65-F5344CB8AC3E}">
        <p14:creationId xmlns:p14="http://schemas.microsoft.com/office/powerpoint/2010/main" val="11300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refers to group of people sharing information among themselves. E.g. Alumni network, Social network etc.  </a:t>
            </a:r>
            <a:r>
              <a:rPr lang="en-US" dirty="0" err="1"/>
              <a:t>Similary</a:t>
            </a:r>
            <a:r>
              <a:rPr lang="en-US" dirty="0"/>
              <a:t> used in computer world .</a:t>
            </a:r>
          </a:p>
        </p:txBody>
      </p:sp>
      <p:sp>
        <p:nvSpPr>
          <p:cNvPr id="4" name="Slide Number Placeholder 3"/>
          <p:cNvSpPr>
            <a:spLocks noGrp="1"/>
          </p:cNvSpPr>
          <p:nvPr>
            <p:ph type="sldNum" sz="quarter" idx="5"/>
          </p:nvPr>
        </p:nvSpPr>
        <p:spPr/>
        <p:txBody>
          <a:bodyPr/>
          <a:lstStyle/>
          <a:p>
            <a:fld id="{3D51D348-A161-440F-A239-55A373F85BC1}" type="slidenum">
              <a:rPr lang="en-US" smtClean="0"/>
              <a:t>8</a:t>
            </a:fld>
            <a:endParaRPr lang="en-US"/>
          </a:p>
        </p:txBody>
      </p:sp>
    </p:spTree>
    <p:extLst>
      <p:ext uri="{BB962C8B-B14F-4D97-AF65-F5344CB8AC3E}">
        <p14:creationId xmlns:p14="http://schemas.microsoft.com/office/powerpoint/2010/main" val="2375333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49</a:t>
            </a:fld>
            <a:endParaRPr lang="en-US" dirty="0"/>
          </a:p>
        </p:txBody>
      </p:sp>
    </p:spTree>
    <p:extLst>
      <p:ext uri="{BB962C8B-B14F-4D97-AF65-F5344CB8AC3E}">
        <p14:creationId xmlns:p14="http://schemas.microsoft.com/office/powerpoint/2010/main" val="1489280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50</a:t>
            </a:fld>
            <a:endParaRPr lang="en-US" dirty="0"/>
          </a:p>
        </p:txBody>
      </p:sp>
    </p:spTree>
    <p:extLst>
      <p:ext uri="{BB962C8B-B14F-4D97-AF65-F5344CB8AC3E}">
        <p14:creationId xmlns:p14="http://schemas.microsoft.com/office/powerpoint/2010/main" val="2645968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51</a:t>
            </a:fld>
            <a:endParaRPr lang="en-US" dirty="0"/>
          </a:p>
        </p:txBody>
      </p:sp>
    </p:spTree>
    <p:extLst>
      <p:ext uri="{BB962C8B-B14F-4D97-AF65-F5344CB8AC3E}">
        <p14:creationId xmlns:p14="http://schemas.microsoft.com/office/powerpoint/2010/main" val="1574869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BE99BB6-3FD4-4BCD-B330-F49874A948C2}" type="slidenum">
              <a:rPr lang="en-US" smtClean="0"/>
              <a:pPr/>
              <a:t>52</a:t>
            </a:fld>
            <a:endParaRPr lang="en-US" dirty="0"/>
          </a:p>
        </p:txBody>
      </p:sp>
    </p:spTree>
    <p:extLst>
      <p:ext uri="{BB962C8B-B14F-4D97-AF65-F5344CB8AC3E}">
        <p14:creationId xmlns:p14="http://schemas.microsoft.com/office/powerpoint/2010/main" val="3859489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54</a:t>
            </a:fld>
            <a:endParaRPr lang="en-US"/>
          </a:p>
        </p:txBody>
      </p:sp>
    </p:spTree>
    <p:extLst>
      <p:ext uri="{BB962C8B-B14F-4D97-AF65-F5344CB8AC3E}">
        <p14:creationId xmlns:p14="http://schemas.microsoft.com/office/powerpoint/2010/main" val="417666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in events, Exchange of useful information</a:t>
            </a:r>
          </a:p>
        </p:txBody>
      </p:sp>
      <p:sp>
        <p:nvSpPr>
          <p:cNvPr id="4" name="Slide Number Placeholder 3"/>
          <p:cNvSpPr>
            <a:spLocks noGrp="1"/>
          </p:cNvSpPr>
          <p:nvPr>
            <p:ph type="sldNum" sz="quarter" idx="5"/>
          </p:nvPr>
        </p:nvSpPr>
        <p:spPr/>
        <p:txBody>
          <a:bodyPr/>
          <a:lstStyle/>
          <a:p>
            <a:fld id="{3D51D348-A161-440F-A239-55A373F85BC1}" type="slidenum">
              <a:rPr lang="en-US" smtClean="0"/>
              <a:t>10</a:t>
            </a:fld>
            <a:endParaRPr lang="en-US"/>
          </a:p>
        </p:txBody>
      </p:sp>
    </p:spTree>
    <p:extLst>
      <p:ext uri="{BB962C8B-B14F-4D97-AF65-F5344CB8AC3E}">
        <p14:creationId xmlns:p14="http://schemas.microsoft.com/office/powerpoint/2010/main" val="3976822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a network analyst is asked to check the network. Some metrics are required</a:t>
            </a:r>
          </a:p>
        </p:txBody>
      </p:sp>
      <p:sp>
        <p:nvSpPr>
          <p:cNvPr id="4" name="Slide Number Placeholder 3"/>
          <p:cNvSpPr>
            <a:spLocks noGrp="1"/>
          </p:cNvSpPr>
          <p:nvPr>
            <p:ph type="sldNum" sz="quarter" idx="5"/>
          </p:nvPr>
        </p:nvSpPr>
        <p:spPr/>
        <p:txBody>
          <a:bodyPr/>
          <a:lstStyle/>
          <a:p>
            <a:fld id="{3D51D348-A161-440F-A239-55A373F85BC1}" type="slidenum">
              <a:rPr lang="en-US" smtClean="0"/>
              <a:t>12</a:t>
            </a:fld>
            <a:endParaRPr lang="en-US"/>
          </a:p>
        </p:txBody>
      </p:sp>
    </p:spTree>
    <p:extLst>
      <p:ext uri="{BB962C8B-B14F-4D97-AF65-F5344CB8AC3E}">
        <p14:creationId xmlns:p14="http://schemas.microsoft.com/office/powerpoint/2010/main" val="55347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13</a:t>
            </a:fld>
            <a:endParaRPr lang="en-US"/>
          </a:p>
        </p:txBody>
      </p:sp>
    </p:spTree>
    <p:extLst>
      <p:ext uri="{BB962C8B-B14F-4D97-AF65-F5344CB8AC3E}">
        <p14:creationId xmlns:p14="http://schemas.microsoft.com/office/powerpoint/2010/main" val="49793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51D348-A161-440F-A239-55A373F85BC1}" type="slidenum">
              <a:rPr lang="en-US" smtClean="0"/>
              <a:t>14</a:t>
            </a:fld>
            <a:endParaRPr lang="en-US"/>
          </a:p>
        </p:txBody>
      </p:sp>
    </p:spTree>
    <p:extLst>
      <p:ext uri="{BB962C8B-B14F-4D97-AF65-F5344CB8AC3E}">
        <p14:creationId xmlns:p14="http://schemas.microsoft.com/office/powerpoint/2010/main" val="154243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telephone, LAN </a:t>
            </a:r>
            <a:r>
              <a:rPr lang="en-US" dirty="0" err="1"/>
              <a:t>Messanger</a:t>
            </a:r>
            <a:endParaRPr lang="en-US" dirty="0"/>
          </a:p>
          <a:p>
            <a:r>
              <a:rPr lang="en-US" dirty="0"/>
              <a:t>Message: The message is the information (data) to be communicated. Popular forms of information include text, numbers, pictures, audio, and video.</a:t>
            </a:r>
          </a:p>
          <a:p>
            <a:r>
              <a:rPr lang="en-US" dirty="0"/>
              <a:t>Sender/ Receiver: The sender/receiver is the device that sends/receives the data message. It can be a computer, workstation, telephone handset, video camera, and so on.</a:t>
            </a:r>
          </a:p>
          <a:p>
            <a:r>
              <a:rPr lang="en-US" dirty="0"/>
              <a:t>Transmission medium:  The transmission medium is the physical path by which a message travels from sender to receiver. Such as twisted-pair wire, coaxial cable, fiber-optic cable, and radio waves.</a:t>
            </a:r>
          </a:p>
          <a:p>
            <a:r>
              <a:rPr lang="en-US" dirty="0"/>
              <a:t>Protocol. A protocol is a set of rules that govern data communications. It represents an agreement between the communicating devices. Without a protocol, two devices may be connected but not communicating, just as a person speaking French cannot be understood by a person who speaks only Japanese.</a:t>
            </a:r>
          </a:p>
        </p:txBody>
      </p:sp>
      <p:sp>
        <p:nvSpPr>
          <p:cNvPr id="4" name="Slide Number Placeholder 3"/>
          <p:cNvSpPr>
            <a:spLocks noGrp="1"/>
          </p:cNvSpPr>
          <p:nvPr>
            <p:ph type="sldNum" sz="quarter" idx="5"/>
          </p:nvPr>
        </p:nvSpPr>
        <p:spPr/>
        <p:txBody>
          <a:bodyPr/>
          <a:lstStyle/>
          <a:p>
            <a:fld id="{3D51D348-A161-440F-A239-55A373F85BC1}" type="slidenum">
              <a:rPr lang="en-US" smtClean="0"/>
              <a:t>15</a:t>
            </a:fld>
            <a:endParaRPr lang="en-US"/>
          </a:p>
        </p:txBody>
      </p:sp>
    </p:spTree>
    <p:extLst>
      <p:ext uri="{BB962C8B-B14F-4D97-AF65-F5344CB8AC3E}">
        <p14:creationId xmlns:p14="http://schemas.microsoft.com/office/powerpoint/2010/main" val="371541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Bluetooth devices</a:t>
            </a:r>
          </a:p>
        </p:txBody>
      </p:sp>
      <p:sp>
        <p:nvSpPr>
          <p:cNvPr id="4" name="Slide Number Placeholder 3"/>
          <p:cNvSpPr>
            <a:spLocks noGrp="1"/>
          </p:cNvSpPr>
          <p:nvPr>
            <p:ph type="sldNum" sz="quarter" idx="5"/>
          </p:nvPr>
        </p:nvSpPr>
        <p:spPr/>
        <p:txBody>
          <a:bodyPr/>
          <a:lstStyle/>
          <a:p>
            <a:fld id="{3D51D348-A161-440F-A239-55A373F85BC1}" type="slidenum">
              <a:rPr lang="en-US" smtClean="0"/>
              <a:t>20</a:t>
            </a:fld>
            <a:endParaRPr lang="en-US"/>
          </a:p>
        </p:txBody>
      </p:sp>
    </p:spTree>
    <p:extLst>
      <p:ext uri="{BB962C8B-B14F-4D97-AF65-F5344CB8AC3E}">
        <p14:creationId xmlns:p14="http://schemas.microsoft.com/office/powerpoint/2010/main" val="304444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8/30/2020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990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8/30/2020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4858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8/30/2020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3427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8/30/2020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004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8/30/2020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0511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8/30/2020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5889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8/30/2020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0524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8/30/2020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686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8/30/2020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281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8/30/2020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9508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8/30/2020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90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8/30/2020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6071660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emberfiles.freewebs.com/00/88/103568800/documents/Data.And.Computer.Communications.8e.WilliamStallings.pdf" TargetMode="External"/><Relationship Id="rId2" Type="http://schemas.openxmlformats.org/officeDocument/2006/relationships/hyperlink" Target="http://zai.lecturer.pens.ac.id/Kuliah/Komunikasi%20Data/Buku%20Referensi/Data%20Communications%20and%20Networking%20By%20Behrouz%20A.Forouzan.pdf" TargetMode="External"/><Relationship Id="rId1" Type="http://schemas.openxmlformats.org/officeDocument/2006/relationships/slideLayout" Target="../slideLayouts/slideLayout2.xml"/><Relationship Id="rId4" Type="http://schemas.openxmlformats.org/officeDocument/2006/relationships/hyperlink" Target="https://www.academia.edu/37562829/INTRODUCTION_TO_COMPUTER_NETWORK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DF1277B-B7F1-4B6B-B7B3-2C638606315A}"/>
              </a:ext>
            </a:extLst>
          </p:cNvPr>
          <p:cNvPicPr>
            <a:picLocks noChangeAspect="1"/>
          </p:cNvPicPr>
          <p:nvPr/>
        </p:nvPicPr>
        <p:blipFill rotWithShape="1">
          <a:blip r:embed="rId2"/>
          <a:srcRect/>
          <a:stretch/>
        </p:blipFill>
        <p:spPr>
          <a:xfrm>
            <a:off x="-1" y="-1"/>
            <a:ext cx="12192000" cy="6858001"/>
          </a:xfrm>
          <a:prstGeom prst="rect">
            <a:avLst/>
          </a:prstGeom>
        </p:spPr>
      </p:pic>
      <p:sp>
        <p:nvSpPr>
          <p:cNvPr id="22" name="Rectangle 21">
            <a:extLst>
              <a:ext uri="{FF2B5EF4-FFF2-40B4-BE49-F238E27FC236}">
                <a16:creationId xmlns:a16="http://schemas.microsoft.com/office/drawing/2014/main" id="{DDA28611-3C49-4908-AE9E-F37B27137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6" name="Freeform: Shape 25">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28" name="Rectangle 27">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3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0E0287-E0C1-4295-B061-1EE8B2F46DE2}"/>
              </a:ext>
            </a:extLst>
          </p:cNvPr>
          <p:cNvSpPr>
            <a:spLocks noGrp="1"/>
          </p:cNvSpPr>
          <p:nvPr>
            <p:ph type="ctrTitle"/>
          </p:nvPr>
        </p:nvSpPr>
        <p:spPr>
          <a:xfrm>
            <a:off x="1069928" y="1006404"/>
            <a:ext cx="4184101" cy="2577893"/>
          </a:xfrm>
        </p:spPr>
        <p:txBody>
          <a:bodyPr>
            <a:normAutofit/>
          </a:bodyPr>
          <a:lstStyle/>
          <a:p>
            <a:r>
              <a:rPr lang="en-US" sz="3800"/>
              <a:t>Computer Networks </a:t>
            </a:r>
          </a:p>
        </p:txBody>
      </p:sp>
      <p:sp>
        <p:nvSpPr>
          <p:cNvPr id="3" name="Subtitle 2">
            <a:extLst>
              <a:ext uri="{FF2B5EF4-FFF2-40B4-BE49-F238E27FC236}">
                <a16:creationId xmlns:a16="http://schemas.microsoft.com/office/drawing/2014/main" id="{548CDEF2-8F98-4802-94BB-396C1AF48E2C}"/>
              </a:ext>
            </a:extLst>
          </p:cNvPr>
          <p:cNvSpPr>
            <a:spLocks noGrp="1"/>
          </p:cNvSpPr>
          <p:nvPr>
            <p:ph type="subTitle" idx="1"/>
          </p:nvPr>
        </p:nvSpPr>
        <p:spPr>
          <a:xfrm>
            <a:off x="1069928" y="3676373"/>
            <a:ext cx="4184101" cy="809693"/>
          </a:xfrm>
        </p:spPr>
        <p:txBody>
          <a:bodyPr>
            <a:normAutofit/>
          </a:bodyPr>
          <a:lstStyle/>
          <a:p>
            <a:r>
              <a:rPr lang="en-US" sz="1700"/>
              <a:t>Introduction to data communication &amp; Computer networks</a:t>
            </a:r>
          </a:p>
        </p:txBody>
      </p:sp>
    </p:spTree>
    <p:extLst>
      <p:ext uri="{BB962C8B-B14F-4D97-AF65-F5344CB8AC3E}">
        <p14:creationId xmlns:p14="http://schemas.microsoft.com/office/powerpoint/2010/main" val="21939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153E55-F574-41F0-81E8-B034A70436B0}"/>
              </a:ext>
            </a:extLst>
          </p:cNvPr>
          <p:cNvSpPr>
            <a:spLocks noGrp="1"/>
          </p:cNvSpPr>
          <p:nvPr>
            <p:ph type="title"/>
          </p:nvPr>
        </p:nvSpPr>
        <p:spPr>
          <a:xfrm>
            <a:off x="838200" y="565739"/>
            <a:ext cx="10515600" cy="722041"/>
          </a:xfrm>
        </p:spPr>
        <p:txBody>
          <a:bodyPr>
            <a:normAutofit/>
          </a:bodyPr>
          <a:lstStyle/>
          <a:p>
            <a:r>
              <a:rPr lang="en-US" dirty="0"/>
              <a:t>Data Communication</a:t>
            </a:r>
          </a:p>
        </p:txBody>
      </p:sp>
      <p:grpSp>
        <p:nvGrpSpPr>
          <p:cNvPr id="20"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2" name="Freeform: Shape 11">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12">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2"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24" name="Content Placeholder 2">
            <a:extLst>
              <a:ext uri="{FF2B5EF4-FFF2-40B4-BE49-F238E27FC236}">
                <a16:creationId xmlns:a16="http://schemas.microsoft.com/office/drawing/2014/main" id="{5E4E3AF2-A107-4015-A92F-F1C55E407766}"/>
              </a:ext>
            </a:extLst>
          </p:cNvPr>
          <p:cNvGraphicFramePr>
            <a:graphicFrameLocks noGrp="1"/>
          </p:cNvGraphicFramePr>
          <p:nvPr>
            <p:ph idx="1"/>
            <p:extLst>
              <p:ext uri="{D42A27DB-BD31-4B8C-83A1-F6EECF244321}">
                <p14:modId xmlns:p14="http://schemas.microsoft.com/office/powerpoint/2010/main" val="1924941699"/>
              </p:ext>
            </p:extLst>
          </p:nvPr>
        </p:nvGraphicFramePr>
        <p:xfrm>
          <a:off x="838200" y="1287780"/>
          <a:ext cx="10515600" cy="5379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089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2006C-C312-4094-81D4-6DDC58D5DA72}"/>
              </a:ext>
            </a:extLst>
          </p:cNvPr>
          <p:cNvSpPr>
            <a:spLocks noGrp="1"/>
          </p:cNvSpPr>
          <p:nvPr>
            <p:ph idx="1"/>
          </p:nvPr>
        </p:nvSpPr>
        <p:spPr>
          <a:xfrm>
            <a:off x="838200" y="640080"/>
            <a:ext cx="10515600" cy="5536883"/>
          </a:xfrm>
        </p:spPr>
        <p:txBody>
          <a:bodyPr/>
          <a:lstStyle/>
          <a:p>
            <a:r>
              <a:rPr lang="en-US" sz="2600" dirty="0"/>
              <a:t>Exchange of data between two devices via some form of transmission medium such as a wire or wireless</a:t>
            </a:r>
          </a:p>
          <a:p>
            <a:r>
              <a:rPr lang="en-US" sz="2600" dirty="0"/>
              <a:t>Data Communication is the exchange of information from One entity to another using a transmission medium</a:t>
            </a:r>
            <a:endParaRPr lang="en-US" sz="2200" dirty="0"/>
          </a:p>
          <a:p>
            <a:pPr lvl="1"/>
            <a:endParaRPr lang="en-US" sz="2200" dirty="0"/>
          </a:p>
          <a:p>
            <a:r>
              <a:rPr lang="en-US" sz="2600" dirty="0"/>
              <a:t>Keywords</a:t>
            </a:r>
          </a:p>
          <a:p>
            <a:pPr lvl="1"/>
            <a:r>
              <a:rPr lang="en-US" sz="2200" dirty="0"/>
              <a:t>Exchange</a:t>
            </a:r>
          </a:p>
          <a:p>
            <a:pPr lvl="1"/>
            <a:r>
              <a:rPr lang="en-US" sz="2200" dirty="0"/>
              <a:t>Information</a:t>
            </a:r>
          </a:p>
          <a:p>
            <a:pPr lvl="1"/>
            <a:r>
              <a:rPr lang="en-US" sz="2200" dirty="0"/>
              <a:t>Entity</a:t>
            </a:r>
          </a:p>
          <a:p>
            <a:pPr lvl="1"/>
            <a:r>
              <a:rPr lang="en-US" sz="2200" dirty="0"/>
              <a:t>Transmission medium</a:t>
            </a:r>
            <a:endParaRPr lang="en-US" dirty="0"/>
          </a:p>
        </p:txBody>
      </p:sp>
    </p:spTree>
    <p:extLst>
      <p:ext uri="{BB962C8B-B14F-4D97-AF65-F5344CB8AC3E}">
        <p14:creationId xmlns:p14="http://schemas.microsoft.com/office/powerpoint/2010/main" val="49906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39"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1"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7BBDB-2FF9-4676-8CC7-00B04D6383B4}"/>
              </a:ext>
            </a:extLst>
          </p:cNvPr>
          <p:cNvSpPr>
            <a:spLocks noGrp="1"/>
          </p:cNvSpPr>
          <p:nvPr>
            <p:ph type="title"/>
          </p:nvPr>
        </p:nvSpPr>
        <p:spPr>
          <a:xfrm>
            <a:off x="1102367" y="1264801"/>
            <a:ext cx="4114571" cy="4296387"/>
          </a:xfrm>
        </p:spPr>
        <p:txBody>
          <a:bodyPr>
            <a:normAutofit/>
          </a:bodyPr>
          <a:lstStyle/>
          <a:p>
            <a:pPr algn="ctr"/>
            <a:r>
              <a:rPr lang="en-US" sz="4100"/>
              <a:t>Effectiveness of a Data Communications</a:t>
            </a:r>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673D872-5D77-41ED-A50D-5AC1DA6335D4}"/>
              </a:ext>
            </a:extLst>
          </p:cNvPr>
          <p:cNvSpPr>
            <a:spLocks noGrp="1"/>
          </p:cNvSpPr>
          <p:nvPr>
            <p:ph idx="1"/>
          </p:nvPr>
        </p:nvSpPr>
        <p:spPr>
          <a:xfrm>
            <a:off x="6234868" y="1345827"/>
            <a:ext cx="5217173" cy="4351338"/>
          </a:xfrm>
        </p:spPr>
        <p:txBody>
          <a:bodyPr>
            <a:normAutofit/>
          </a:bodyPr>
          <a:lstStyle/>
          <a:p>
            <a:pPr marL="0" indent="0">
              <a:buNone/>
            </a:pPr>
            <a:r>
              <a:rPr lang="en-US" dirty="0"/>
              <a:t>The effectiveness of a data communications system depends on four fundamental characteristics: </a:t>
            </a:r>
          </a:p>
          <a:p>
            <a:pPr marL="0" indent="0">
              <a:buNone/>
            </a:pPr>
            <a:endParaRPr lang="en-US" dirty="0"/>
          </a:p>
          <a:p>
            <a:r>
              <a:rPr lang="en-US" dirty="0"/>
              <a:t>Delivery,</a:t>
            </a:r>
          </a:p>
          <a:p>
            <a:r>
              <a:rPr lang="en-US" dirty="0"/>
              <a:t>Accuracy, </a:t>
            </a:r>
          </a:p>
          <a:p>
            <a:r>
              <a:rPr lang="en-US" dirty="0"/>
              <a:t>Timeliness, and </a:t>
            </a:r>
          </a:p>
          <a:p>
            <a:r>
              <a:rPr lang="en-US" dirty="0"/>
              <a:t>Jitter.</a:t>
            </a:r>
          </a:p>
        </p:txBody>
      </p:sp>
      <p:grpSp>
        <p:nvGrpSpPr>
          <p:cNvPr id="4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7"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5592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1"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4">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16">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4" name="Content Placeholder 2">
            <a:extLst>
              <a:ext uri="{FF2B5EF4-FFF2-40B4-BE49-F238E27FC236}">
                <a16:creationId xmlns:a16="http://schemas.microsoft.com/office/drawing/2014/main" id="{59366F32-55D1-4036-81A4-4C80BE7C3064}"/>
              </a:ext>
            </a:extLst>
          </p:cNvPr>
          <p:cNvGraphicFramePr>
            <a:graphicFrameLocks noGrp="1"/>
          </p:cNvGraphicFramePr>
          <p:nvPr>
            <p:ph idx="1"/>
            <p:extLst>
              <p:ext uri="{D42A27DB-BD31-4B8C-83A1-F6EECF244321}">
                <p14:modId xmlns:p14="http://schemas.microsoft.com/office/powerpoint/2010/main" val="2677081720"/>
              </p:ext>
            </p:extLst>
          </p:nvPr>
        </p:nvGraphicFramePr>
        <p:xfrm>
          <a:off x="838200" y="681036"/>
          <a:ext cx="10858500" cy="5940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50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FF37FA87-84E0-4ECA-88EC-3071CB302F45}"/>
              </a:ext>
            </a:extLst>
          </p:cNvPr>
          <p:cNvSpPr>
            <a:spLocks noGrp="1"/>
          </p:cNvSpPr>
          <p:nvPr>
            <p:ph type="title"/>
          </p:nvPr>
        </p:nvSpPr>
        <p:spPr>
          <a:xfrm>
            <a:off x="838200" y="3698999"/>
            <a:ext cx="3200400" cy="2477964"/>
          </a:xfrm>
        </p:spPr>
        <p:txBody>
          <a:bodyPr>
            <a:normAutofit/>
          </a:bodyPr>
          <a:lstStyle/>
          <a:p>
            <a:r>
              <a:rPr lang="en-US" dirty="0"/>
              <a:t>Components </a:t>
            </a:r>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325A9650-97FD-4B3C-A664-A245618F502C}"/>
              </a:ext>
            </a:extLst>
          </p:cNvPr>
          <p:cNvGraphicFramePr>
            <a:graphicFrameLocks noGrp="1"/>
          </p:cNvGraphicFramePr>
          <p:nvPr>
            <p:ph idx="1"/>
            <p:extLst>
              <p:ext uri="{D42A27DB-BD31-4B8C-83A1-F6EECF244321}">
                <p14:modId xmlns:p14="http://schemas.microsoft.com/office/powerpoint/2010/main" val="4068528342"/>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705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aphic 38">
            <a:extLst>
              <a:ext uri="{FF2B5EF4-FFF2-40B4-BE49-F238E27FC236}">
                <a16:creationId xmlns:a16="http://schemas.microsoft.com/office/drawing/2014/main" id="{A3709225-45BD-4CB5-BED5-6A68EDA55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solidFill>
        </p:grpSpPr>
        <p:sp>
          <p:nvSpPr>
            <p:cNvPr id="45" name="Freeform: Shape 44">
              <a:extLst>
                <a:ext uri="{FF2B5EF4-FFF2-40B4-BE49-F238E27FC236}">
                  <a16:creationId xmlns:a16="http://schemas.microsoft.com/office/drawing/2014/main" id="{8C942C2B-45B1-458A-8005-9D3AB343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13F7C494-DAD3-45A9-B68C-D69E3DED5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48" name="Graphic 38">
            <a:extLst>
              <a:ext uri="{FF2B5EF4-FFF2-40B4-BE49-F238E27FC236}">
                <a16:creationId xmlns:a16="http://schemas.microsoft.com/office/drawing/2014/main" id="{BC9D362F-A0BC-46E8-B739-CC9BEBDA5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alpha val="60000"/>
            </a:schemeClr>
          </a:solidFill>
        </p:grpSpPr>
        <p:sp>
          <p:nvSpPr>
            <p:cNvPr id="49" name="Freeform: Shape 48">
              <a:extLst>
                <a:ext uri="{FF2B5EF4-FFF2-40B4-BE49-F238E27FC236}">
                  <a16:creationId xmlns:a16="http://schemas.microsoft.com/office/drawing/2014/main" id="{DBA52944-DE64-4F5C-B8FC-B70E68B5E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56C7690-20D4-475A-BC10-531EE3E15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7" name="Content Placeholder 2">
            <a:extLst>
              <a:ext uri="{FF2B5EF4-FFF2-40B4-BE49-F238E27FC236}">
                <a16:creationId xmlns:a16="http://schemas.microsoft.com/office/drawing/2014/main" id="{8B0B2CD8-6A8B-4C69-BB13-8500FD2914DE}"/>
              </a:ext>
            </a:extLst>
          </p:cNvPr>
          <p:cNvSpPr>
            <a:spLocks noGrp="1"/>
          </p:cNvSpPr>
          <p:nvPr>
            <p:ph idx="1"/>
          </p:nvPr>
        </p:nvSpPr>
        <p:spPr>
          <a:xfrm>
            <a:off x="297342" y="1392451"/>
            <a:ext cx="5217173" cy="4809566"/>
          </a:xfrm>
        </p:spPr>
        <p:txBody>
          <a:bodyPr>
            <a:normAutofit/>
          </a:bodyPr>
          <a:lstStyle/>
          <a:p>
            <a:r>
              <a:rPr lang="en-US" sz="2400" b="1" dirty="0"/>
              <a:t>Message: </a:t>
            </a:r>
            <a:r>
              <a:rPr lang="en-US" sz="2400" dirty="0"/>
              <a:t>The message is the information (data) to be communicated. </a:t>
            </a:r>
          </a:p>
          <a:p>
            <a:r>
              <a:rPr lang="en-US" sz="2400" b="1" dirty="0"/>
              <a:t>Sender/ Receiver:</a:t>
            </a:r>
            <a:r>
              <a:rPr lang="en-US" sz="2400" dirty="0"/>
              <a:t> The sender/receiver is the device that sends/receives the data message. </a:t>
            </a:r>
          </a:p>
          <a:p>
            <a:r>
              <a:rPr lang="en-US" sz="2400" b="1" dirty="0"/>
              <a:t>Transmission medium:  </a:t>
            </a:r>
            <a:r>
              <a:rPr lang="en-US" sz="2400" dirty="0"/>
              <a:t>The transmission medium is the physical path by which a message travels from sender to receiver. </a:t>
            </a:r>
          </a:p>
          <a:p>
            <a:r>
              <a:rPr lang="en-US" sz="2400" b="1" dirty="0"/>
              <a:t>Protocol: </a:t>
            </a:r>
            <a:r>
              <a:rPr lang="en-US" sz="2400" dirty="0"/>
              <a:t>A protocol is a set of rules that govern data communications</a:t>
            </a:r>
            <a:r>
              <a:rPr lang="en-US" sz="2200" dirty="0"/>
              <a:t>. </a:t>
            </a:r>
          </a:p>
        </p:txBody>
      </p:sp>
      <p:sp>
        <p:nvSpPr>
          <p:cNvPr id="52" name="Oval 51">
            <a:extLst>
              <a:ext uri="{FF2B5EF4-FFF2-40B4-BE49-F238E27FC236}">
                <a16:creationId xmlns:a16="http://schemas.microsoft.com/office/drawing/2014/main" id="{7665E5EC-40DD-4076-879B-B07223D5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96F7F90D-227A-418D-9A0A-2E04468C6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a:extLst>
              <a:ext uri="{FF2B5EF4-FFF2-40B4-BE49-F238E27FC236}">
                <a16:creationId xmlns:a16="http://schemas.microsoft.com/office/drawing/2014/main" id="{37A9ECF8-CEF5-44FE-8D0A-9AF913850518}"/>
              </a:ext>
            </a:extLst>
          </p:cNvPr>
          <p:cNvPicPr>
            <a:picLocks noChangeAspect="1"/>
          </p:cNvPicPr>
          <p:nvPr/>
        </p:nvPicPr>
        <p:blipFill>
          <a:blip r:embed="rId3"/>
          <a:stretch>
            <a:fillRect/>
          </a:stretch>
        </p:blipFill>
        <p:spPr>
          <a:xfrm>
            <a:off x="5548192" y="2733731"/>
            <a:ext cx="6346466" cy="1626405"/>
          </a:xfrm>
          <a:prstGeom prst="rect">
            <a:avLst/>
          </a:prstGeom>
        </p:spPr>
      </p:pic>
      <p:grpSp>
        <p:nvGrpSpPr>
          <p:cNvPr id="56" name="Graphic 4">
            <a:extLst>
              <a:ext uri="{FF2B5EF4-FFF2-40B4-BE49-F238E27FC236}">
                <a16:creationId xmlns:a16="http://schemas.microsoft.com/office/drawing/2014/main" id="{E2DB0E87-A743-40DF-A082-9D0767DC42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solidFill>
        </p:grpSpPr>
        <p:sp>
          <p:nvSpPr>
            <p:cNvPr id="57" name="Freeform: Shape 56">
              <a:extLst>
                <a:ext uri="{FF2B5EF4-FFF2-40B4-BE49-F238E27FC236}">
                  <a16:creationId xmlns:a16="http://schemas.microsoft.com/office/drawing/2014/main" id="{3C4CB329-05C8-413D-9C7D-0D0971977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55A2053-BA33-4AD1-AE53-12E0B713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6B486E5-C097-4CB7-8E4E-651DB6E06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F1E8012-3B20-4A44-93FB-9CB5882D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ADD32FA-095F-48AB-AA71-053F4D7A5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8B29E0D-87FE-476C-A364-9680E4DE1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431F908-419F-44CA-8BA2-BB96254CC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56E902C-1CA2-4A3D-8C73-5537C04E7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26707B0-58E2-46EF-A5B0-515DD2BD3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890154F-9612-499A-A309-D0E7F20F7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1467740-8E67-48D4-847A-8DD3AD454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D73D957-ED24-4DD6-8B95-23739654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D024E57-FA5B-4FC0-AAB1-16E4F8FC3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71" name="Graphic 4">
            <a:extLst>
              <a:ext uri="{FF2B5EF4-FFF2-40B4-BE49-F238E27FC236}">
                <a16:creationId xmlns:a16="http://schemas.microsoft.com/office/drawing/2014/main" id="{AAA73A3E-7B86-4D04-B8D7-C566697E5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alpha val="60000"/>
            </a:schemeClr>
          </a:solidFill>
        </p:grpSpPr>
        <p:sp>
          <p:nvSpPr>
            <p:cNvPr id="72" name="Freeform: Shape 71">
              <a:extLst>
                <a:ext uri="{FF2B5EF4-FFF2-40B4-BE49-F238E27FC236}">
                  <a16:creationId xmlns:a16="http://schemas.microsoft.com/office/drawing/2014/main" id="{1490932E-B0A8-480B-AA47-673D90BDC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DCA4BAFD-9F09-472D-B03B-8191FB75A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167D5D29-0826-40F5-BD36-3F594CC5D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4CC2EAE-558B-4335-89A8-5C4DC70E0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2B87642-ADE1-4FFB-A934-4BF2FD17C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9CD3D3DF-A163-4B1E-A95E-96630955F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6A15EA9-0256-417D-AC7F-6A0AC9EFF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254976A-4809-49C6-9043-98C676C8B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64202E5B-07F3-45F4-96FD-6FD0E98F44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B42F12C-1A6E-462E-99E4-4213B57C8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C9A8868-4142-4A34-B40A-E34E03081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0A35967-9A1D-4088-B5F9-7CECDD700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295E6DA-CA8A-466A-8F34-033A482B2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6647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C90C-74BF-46C5-8041-7E54E7C5CDA2}"/>
              </a:ext>
            </a:extLst>
          </p:cNvPr>
          <p:cNvSpPr>
            <a:spLocks noGrp="1"/>
          </p:cNvSpPr>
          <p:nvPr>
            <p:ph type="title"/>
          </p:nvPr>
        </p:nvSpPr>
        <p:spPr>
          <a:xfrm>
            <a:off x="838200" y="197485"/>
            <a:ext cx="10515600" cy="762635"/>
          </a:xfrm>
        </p:spPr>
        <p:txBody>
          <a:bodyPr/>
          <a:lstStyle/>
          <a:p>
            <a:r>
              <a:rPr lang="en-US" dirty="0"/>
              <a:t>Communication Model</a:t>
            </a:r>
          </a:p>
        </p:txBody>
      </p:sp>
      <p:pic>
        <p:nvPicPr>
          <p:cNvPr id="3" name="Picture 2">
            <a:extLst>
              <a:ext uri="{FF2B5EF4-FFF2-40B4-BE49-F238E27FC236}">
                <a16:creationId xmlns:a16="http://schemas.microsoft.com/office/drawing/2014/main" id="{FFA7CFAC-9C4F-476F-A846-E2A9B3D4CC64}"/>
              </a:ext>
            </a:extLst>
          </p:cNvPr>
          <p:cNvPicPr>
            <a:picLocks noChangeAspect="1"/>
          </p:cNvPicPr>
          <p:nvPr/>
        </p:nvPicPr>
        <p:blipFill>
          <a:blip r:embed="rId2"/>
          <a:stretch>
            <a:fillRect/>
          </a:stretch>
        </p:blipFill>
        <p:spPr>
          <a:xfrm>
            <a:off x="1242060" y="1068397"/>
            <a:ext cx="10111740" cy="5631946"/>
          </a:xfrm>
          <a:prstGeom prst="rect">
            <a:avLst/>
          </a:prstGeom>
        </p:spPr>
      </p:pic>
    </p:spTree>
    <p:extLst>
      <p:ext uri="{BB962C8B-B14F-4D97-AF65-F5344CB8AC3E}">
        <p14:creationId xmlns:p14="http://schemas.microsoft.com/office/powerpoint/2010/main" val="218044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D848109D-BB35-461A-92C1-D0E55371FA0E}"/>
              </a:ext>
            </a:extLst>
          </p:cNvPr>
          <p:cNvSpPr>
            <a:spLocks noGrp="1"/>
          </p:cNvSpPr>
          <p:nvPr>
            <p:ph type="title"/>
          </p:nvPr>
        </p:nvSpPr>
        <p:spPr>
          <a:xfrm>
            <a:off x="838200" y="3698999"/>
            <a:ext cx="3200400" cy="2477964"/>
          </a:xfrm>
        </p:spPr>
        <p:txBody>
          <a:bodyPr>
            <a:normAutofit/>
          </a:bodyPr>
          <a:lstStyle/>
          <a:p>
            <a:r>
              <a:rPr lang="en-US" sz="3400"/>
              <a:t>Parts of Communication Model</a:t>
            </a:r>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E8895F05-9BF1-41C2-AC30-02DC86D7C511}"/>
              </a:ext>
            </a:extLst>
          </p:cNvPr>
          <p:cNvGraphicFramePr>
            <a:graphicFrameLocks noGrp="1"/>
          </p:cNvGraphicFramePr>
          <p:nvPr>
            <p:ph idx="1"/>
            <p:extLst>
              <p:ext uri="{D42A27DB-BD31-4B8C-83A1-F6EECF244321}">
                <p14:modId xmlns:p14="http://schemas.microsoft.com/office/powerpoint/2010/main" val="2910731014"/>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64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131DCBDB-1D4A-4E79-8172-CF12FCDE5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Freeform: Shape 12">
            <a:extLst>
              <a:ext uri="{FF2B5EF4-FFF2-40B4-BE49-F238E27FC236}">
                <a16:creationId xmlns:a16="http://schemas.microsoft.com/office/drawing/2014/main" id="{EF578ED8-0692-496C-9844-F1CFDEAAF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35521085-1009-42F4-A408-B2CF890F5DC4}"/>
              </a:ext>
            </a:extLst>
          </p:cNvPr>
          <p:cNvSpPr>
            <a:spLocks noGrp="1"/>
          </p:cNvSpPr>
          <p:nvPr>
            <p:ph type="title"/>
          </p:nvPr>
        </p:nvSpPr>
        <p:spPr>
          <a:xfrm>
            <a:off x="838200" y="3698999"/>
            <a:ext cx="3200400" cy="2477964"/>
          </a:xfrm>
        </p:spPr>
        <p:txBody>
          <a:bodyPr>
            <a:normAutofit/>
          </a:bodyPr>
          <a:lstStyle/>
          <a:p>
            <a:r>
              <a:rPr lang="en-US" sz="3400"/>
              <a:t>Parts of Communication Model</a:t>
            </a:r>
          </a:p>
        </p:txBody>
      </p:sp>
      <p:sp>
        <p:nvSpPr>
          <p:cNvPr id="15" name="Freeform: Shape 14">
            <a:extLst>
              <a:ext uri="{FF2B5EF4-FFF2-40B4-BE49-F238E27FC236}">
                <a16:creationId xmlns:a16="http://schemas.microsoft.com/office/drawing/2014/main" id="{E89EC82A-BD1A-426B-955B-77D53704B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947D6136-395D-4D9F-9898-604E6BDE8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2A6C5394-54DF-4B96-8FA0-A43B164FD593}"/>
              </a:ext>
            </a:extLst>
          </p:cNvPr>
          <p:cNvGraphicFramePr>
            <a:graphicFrameLocks noGrp="1"/>
          </p:cNvGraphicFramePr>
          <p:nvPr>
            <p:ph idx="1"/>
            <p:extLst>
              <p:ext uri="{D42A27DB-BD31-4B8C-83A1-F6EECF244321}">
                <p14:modId xmlns:p14="http://schemas.microsoft.com/office/powerpoint/2010/main" val="1515395737"/>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0271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aphic 185">
            <a:extLst>
              <a:ext uri="{FF2B5EF4-FFF2-40B4-BE49-F238E27FC236}">
                <a16:creationId xmlns:a16="http://schemas.microsoft.com/office/drawing/2014/main" id="{773CCE17-EE0F-40E0-B7AE-CF7677B647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 name="Freeform: Shape 9">
              <a:extLst>
                <a:ext uri="{FF2B5EF4-FFF2-40B4-BE49-F238E27FC236}">
                  <a16:creationId xmlns:a16="http://schemas.microsoft.com/office/drawing/2014/main" id="{B0AC6C4E-6EA5-454A-AB84-8B94D8B5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4329338-925B-4677-BA6E-4357D37DB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4C0A08-043F-4818-BA1D-BCC9F811A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B185DD-ED0D-4633-8098-95C4A6F17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AD50526-B611-40B6-BB45-AE82F0EF5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6" name="Oval 15">
            <a:extLst>
              <a:ext uri="{FF2B5EF4-FFF2-40B4-BE49-F238E27FC236}">
                <a16:creationId xmlns:a16="http://schemas.microsoft.com/office/drawing/2014/main" id="{70CCC791-94D7-4BB8-9EDF-423CEA1F6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8" name="Rectangle 17">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8C3E369-37DA-4A56-804A-85DACE12DAAB}"/>
              </a:ext>
            </a:extLst>
          </p:cNvPr>
          <p:cNvPicPr>
            <a:picLocks noGrp="1" noChangeAspect="1"/>
          </p:cNvPicPr>
          <p:nvPr>
            <p:ph idx="1"/>
          </p:nvPr>
        </p:nvPicPr>
        <p:blipFill rotWithShape="1">
          <a:blip r:embed="rId2"/>
          <a:srcRect l="3606" r="15061"/>
          <a:stretch/>
        </p:blipFill>
        <p:spPr>
          <a:xfrm>
            <a:off x="838200" y="233807"/>
            <a:ext cx="10468866" cy="5888737"/>
          </a:xfrm>
          <a:prstGeom prst="rect">
            <a:avLst/>
          </a:prstGeom>
          <a:ln w="28575">
            <a:solidFill>
              <a:schemeClr val="tx1"/>
            </a:solidFill>
          </a:ln>
        </p:spPr>
      </p:pic>
    </p:spTree>
    <p:extLst>
      <p:ext uri="{BB962C8B-B14F-4D97-AF65-F5344CB8AC3E}">
        <p14:creationId xmlns:p14="http://schemas.microsoft.com/office/powerpoint/2010/main" val="231828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E19DD-435E-4E9C-B94A-691616619E95}"/>
              </a:ext>
            </a:extLst>
          </p:cNvPr>
          <p:cNvSpPr>
            <a:spLocks noGrp="1"/>
          </p:cNvSpPr>
          <p:nvPr>
            <p:ph type="title"/>
          </p:nvPr>
        </p:nvSpPr>
        <p:spPr/>
        <p:txBody>
          <a:bodyPr/>
          <a:lstStyle/>
          <a:p>
            <a:r>
              <a:rPr lang="en-US" dirty="0"/>
              <a:t>Class &amp;  Office Hours</a:t>
            </a:r>
          </a:p>
        </p:txBody>
      </p:sp>
      <p:sp>
        <p:nvSpPr>
          <p:cNvPr id="3" name="Content Placeholder 2">
            <a:extLst>
              <a:ext uri="{FF2B5EF4-FFF2-40B4-BE49-F238E27FC236}">
                <a16:creationId xmlns:a16="http://schemas.microsoft.com/office/drawing/2014/main" id="{E1956B71-2A2C-43E8-80A2-0722837247B8}"/>
              </a:ext>
            </a:extLst>
          </p:cNvPr>
          <p:cNvSpPr>
            <a:spLocks noGrp="1"/>
          </p:cNvSpPr>
          <p:nvPr>
            <p:ph idx="1"/>
          </p:nvPr>
        </p:nvSpPr>
        <p:spPr/>
        <p:txBody>
          <a:bodyPr/>
          <a:lstStyle/>
          <a:p>
            <a:r>
              <a:rPr lang="en-US" dirty="0"/>
              <a:t>Section A:</a:t>
            </a:r>
          </a:p>
          <a:p>
            <a:pPr lvl="2"/>
            <a:r>
              <a:rPr lang="en-US" dirty="0"/>
              <a:t>Monday 2:10 PM – 3:30 PM </a:t>
            </a:r>
          </a:p>
          <a:p>
            <a:pPr lvl="2"/>
            <a:r>
              <a:rPr lang="en-US" dirty="0"/>
              <a:t>Wednesday 12:30 PM – 1:50 PM</a:t>
            </a:r>
          </a:p>
          <a:p>
            <a:r>
              <a:rPr lang="en-US" dirty="0"/>
              <a:t>Section B:</a:t>
            </a:r>
          </a:p>
          <a:p>
            <a:pPr lvl="2"/>
            <a:r>
              <a:rPr lang="en-US" dirty="0"/>
              <a:t>Tuesday 9:30 AM – 11:00 AM</a:t>
            </a:r>
          </a:p>
          <a:p>
            <a:pPr lvl="2"/>
            <a:r>
              <a:rPr lang="en-US" dirty="0"/>
              <a:t>Thursday 11:00 AM – 12:30 PM</a:t>
            </a:r>
          </a:p>
          <a:p>
            <a:r>
              <a:rPr lang="en-US" dirty="0"/>
              <a:t>Office Hours:</a:t>
            </a:r>
          </a:p>
          <a:p>
            <a:pPr lvl="2"/>
            <a:r>
              <a:rPr lang="en-US" dirty="0"/>
              <a:t>Tuesday &amp; Wednesday 11:00 AM – 12:00 PM</a:t>
            </a:r>
          </a:p>
        </p:txBody>
      </p:sp>
    </p:spTree>
    <p:extLst>
      <p:ext uri="{BB962C8B-B14F-4D97-AF65-F5344CB8AC3E}">
        <p14:creationId xmlns:p14="http://schemas.microsoft.com/office/powerpoint/2010/main" val="3053332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2362-89ED-41ED-B485-793029F2899B}"/>
              </a:ext>
            </a:extLst>
          </p:cNvPr>
          <p:cNvSpPr>
            <a:spLocks noGrp="1"/>
          </p:cNvSpPr>
          <p:nvPr>
            <p:ph type="title"/>
          </p:nvPr>
        </p:nvSpPr>
        <p:spPr/>
        <p:txBody>
          <a:bodyPr/>
          <a:lstStyle/>
          <a:p>
            <a:r>
              <a:rPr lang="en-US" dirty="0"/>
              <a:t>Types of Communication or Connections</a:t>
            </a:r>
            <a:br>
              <a:rPr lang="en-US" dirty="0"/>
            </a:br>
            <a:r>
              <a:rPr lang="en-US" dirty="0"/>
              <a:t>Directions of Data Flow</a:t>
            </a:r>
          </a:p>
        </p:txBody>
      </p:sp>
      <p:sp>
        <p:nvSpPr>
          <p:cNvPr id="3" name="Content Placeholder 2">
            <a:extLst>
              <a:ext uri="{FF2B5EF4-FFF2-40B4-BE49-F238E27FC236}">
                <a16:creationId xmlns:a16="http://schemas.microsoft.com/office/drawing/2014/main" id="{F17A5BE4-9EB2-4C5C-9DB4-36521BE6BE0F}"/>
              </a:ext>
            </a:extLst>
          </p:cNvPr>
          <p:cNvSpPr>
            <a:spLocks noGrp="1"/>
          </p:cNvSpPr>
          <p:nvPr>
            <p:ph idx="1"/>
          </p:nvPr>
        </p:nvSpPr>
        <p:spPr/>
        <p:txBody>
          <a:bodyPr>
            <a:normAutofit lnSpcReduction="10000"/>
          </a:bodyPr>
          <a:lstStyle/>
          <a:p>
            <a:pPr>
              <a:lnSpc>
                <a:spcPct val="80000"/>
              </a:lnSpc>
            </a:pPr>
            <a:r>
              <a:rPr lang="en-US" sz="2600" dirty="0"/>
              <a:t>Communication modes could be:</a:t>
            </a:r>
          </a:p>
          <a:p>
            <a:pPr lvl="1">
              <a:lnSpc>
                <a:spcPct val="80000"/>
              </a:lnSpc>
            </a:pPr>
            <a:r>
              <a:rPr lang="en-US" sz="2200" dirty="0"/>
              <a:t>Simplex</a:t>
            </a:r>
          </a:p>
          <a:p>
            <a:pPr lvl="2">
              <a:lnSpc>
                <a:spcPct val="80000"/>
              </a:lnSpc>
            </a:pPr>
            <a:r>
              <a:rPr lang="en-US" dirty="0"/>
              <a:t>One Way (Uni directional) only</a:t>
            </a:r>
          </a:p>
          <a:p>
            <a:pPr lvl="2">
              <a:lnSpc>
                <a:spcPct val="80000"/>
              </a:lnSpc>
            </a:pPr>
            <a:r>
              <a:rPr lang="en-US" dirty="0"/>
              <a:t>One device is sender and other is receiver</a:t>
            </a:r>
          </a:p>
          <a:p>
            <a:pPr lvl="2">
              <a:lnSpc>
                <a:spcPct val="80000"/>
              </a:lnSpc>
            </a:pPr>
            <a:r>
              <a:rPr lang="en-US" dirty="0"/>
              <a:t>Monitor, Speakers, Bluetooth devices </a:t>
            </a:r>
            <a:r>
              <a:rPr lang="en-US" dirty="0" err="1"/>
              <a:t>etc</a:t>
            </a:r>
            <a:endParaRPr lang="en-US" dirty="0"/>
          </a:p>
          <a:p>
            <a:pPr lvl="2">
              <a:lnSpc>
                <a:spcPct val="80000"/>
              </a:lnSpc>
            </a:pPr>
            <a:r>
              <a:rPr lang="en-US" dirty="0"/>
              <a:t>Is Keyboard Simplex?</a:t>
            </a:r>
          </a:p>
          <a:p>
            <a:pPr lvl="1">
              <a:lnSpc>
                <a:spcPct val="80000"/>
              </a:lnSpc>
            </a:pPr>
            <a:r>
              <a:rPr lang="en-US" sz="2200" dirty="0"/>
              <a:t>Half Duplex</a:t>
            </a:r>
          </a:p>
          <a:p>
            <a:pPr lvl="2">
              <a:lnSpc>
                <a:spcPct val="80000"/>
              </a:lnSpc>
            </a:pPr>
            <a:r>
              <a:rPr lang="en-US" dirty="0"/>
              <a:t>Bi-directional</a:t>
            </a:r>
          </a:p>
          <a:p>
            <a:pPr lvl="2">
              <a:lnSpc>
                <a:spcPct val="80000"/>
              </a:lnSpc>
            </a:pPr>
            <a:r>
              <a:rPr lang="en-US" dirty="0"/>
              <a:t>Only One device can send at a time and other will receive</a:t>
            </a:r>
          </a:p>
          <a:p>
            <a:pPr lvl="2">
              <a:lnSpc>
                <a:spcPct val="80000"/>
              </a:lnSpc>
            </a:pPr>
            <a:r>
              <a:rPr lang="en-US" dirty="0"/>
              <a:t>Traditional Wireless Sets</a:t>
            </a:r>
          </a:p>
          <a:p>
            <a:pPr lvl="1">
              <a:lnSpc>
                <a:spcPct val="80000"/>
              </a:lnSpc>
            </a:pPr>
            <a:r>
              <a:rPr lang="en-US" sz="2200" dirty="0"/>
              <a:t>Full Duplex</a:t>
            </a:r>
          </a:p>
          <a:p>
            <a:pPr lvl="2">
              <a:lnSpc>
                <a:spcPct val="80000"/>
              </a:lnSpc>
            </a:pPr>
            <a:r>
              <a:rPr lang="en-US" dirty="0"/>
              <a:t>Bi-Directional</a:t>
            </a:r>
          </a:p>
          <a:p>
            <a:pPr lvl="2">
              <a:lnSpc>
                <a:spcPct val="80000"/>
              </a:lnSpc>
            </a:pPr>
            <a:r>
              <a:rPr lang="en-US" dirty="0"/>
              <a:t>Both Devices can send/Receive simultaneously</a:t>
            </a:r>
          </a:p>
          <a:p>
            <a:pPr lvl="2">
              <a:lnSpc>
                <a:spcPct val="80000"/>
              </a:lnSpc>
            </a:pPr>
            <a:r>
              <a:rPr lang="en-US" dirty="0"/>
              <a:t>Telephone Network</a:t>
            </a:r>
          </a:p>
          <a:p>
            <a:pPr marL="0" indent="0">
              <a:buNone/>
            </a:pPr>
            <a:endParaRPr lang="en-US" dirty="0"/>
          </a:p>
        </p:txBody>
      </p:sp>
    </p:spTree>
    <p:extLst>
      <p:ext uri="{BB962C8B-B14F-4D97-AF65-F5344CB8AC3E}">
        <p14:creationId xmlns:p14="http://schemas.microsoft.com/office/powerpoint/2010/main" val="2733782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D1EF969-837A-41DB-8A77-64B61F06DDA7}"/>
              </a:ext>
            </a:extLst>
          </p:cNvPr>
          <p:cNvPicPr>
            <a:picLocks noGrp="1" noChangeAspect="1"/>
          </p:cNvPicPr>
          <p:nvPr>
            <p:ph idx="1"/>
          </p:nvPr>
        </p:nvPicPr>
        <p:blipFill>
          <a:blip r:embed="rId2"/>
          <a:stretch>
            <a:fillRect/>
          </a:stretch>
        </p:blipFill>
        <p:spPr>
          <a:xfrm>
            <a:off x="1361026" y="165009"/>
            <a:ext cx="8834534" cy="6527981"/>
          </a:xfrm>
          <a:prstGeom prst="rect">
            <a:avLst/>
          </a:prstGeom>
        </p:spPr>
      </p:pic>
    </p:spTree>
    <p:extLst>
      <p:ext uri="{BB962C8B-B14F-4D97-AF65-F5344CB8AC3E}">
        <p14:creationId xmlns:p14="http://schemas.microsoft.com/office/powerpoint/2010/main" val="233687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97BF-78DC-4D10-95C3-7927BD14CEFC}"/>
              </a:ext>
            </a:extLst>
          </p:cNvPr>
          <p:cNvSpPr>
            <a:spLocks noGrp="1"/>
          </p:cNvSpPr>
          <p:nvPr>
            <p:ph type="title"/>
          </p:nvPr>
        </p:nvSpPr>
        <p:spPr/>
        <p:txBody>
          <a:bodyPr/>
          <a:lstStyle/>
          <a:p>
            <a:r>
              <a:rPr lang="en-US" dirty="0"/>
              <a:t>Networks</a:t>
            </a:r>
          </a:p>
        </p:txBody>
      </p:sp>
      <p:sp>
        <p:nvSpPr>
          <p:cNvPr id="3" name="Content Placeholder 2">
            <a:extLst>
              <a:ext uri="{FF2B5EF4-FFF2-40B4-BE49-F238E27FC236}">
                <a16:creationId xmlns:a16="http://schemas.microsoft.com/office/drawing/2014/main" id="{D6E0AAA6-CE89-4B4A-B519-30300D63151D}"/>
              </a:ext>
            </a:extLst>
          </p:cNvPr>
          <p:cNvSpPr>
            <a:spLocks noGrp="1"/>
          </p:cNvSpPr>
          <p:nvPr>
            <p:ph idx="1"/>
          </p:nvPr>
        </p:nvSpPr>
        <p:spPr/>
        <p:txBody>
          <a:bodyPr>
            <a:normAutofit lnSpcReduction="10000"/>
          </a:bodyPr>
          <a:lstStyle/>
          <a:p>
            <a:pPr marL="0" indent="0">
              <a:buNone/>
            </a:pPr>
            <a:r>
              <a:rPr lang="en-US" dirty="0"/>
              <a:t>A </a:t>
            </a:r>
            <a:r>
              <a:rPr lang="en-US" b="1" dirty="0"/>
              <a:t>network</a:t>
            </a:r>
            <a:r>
              <a:rPr lang="en-US" dirty="0"/>
              <a:t> is a set of devices (often referred to as nodes) connected by communication links.</a:t>
            </a:r>
          </a:p>
          <a:p>
            <a:pPr marL="0" indent="0">
              <a:buNone/>
            </a:pPr>
            <a:r>
              <a:rPr lang="en-US" dirty="0"/>
              <a:t>A </a:t>
            </a:r>
            <a:r>
              <a:rPr lang="en-US" b="1" dirty="0"/>
              <a:t>node</a:t>
            </a:r>
            <a:r>
              <a:rPr lang="en-US" dirty="0"/>
              <a:t> can be a computer, printer, or any other device capable of sending and/or receiving data generated by other nodes on the network. </a:t>
            </a:r>
          </a:p>
          <a:p>
            <a:pPr marL="0" indent="0">
              <a:buNone/>
            </a:pPr>
            <a:r>
              <a:rPr lang="en-US" dirty="0"/>
              <a:t>A </a:t>
            </a:r>
            <a:r>
              <a:rPr lang="en-US" b="1" dirty="0"/>
              <a:t>link</a:t>
            </a:r>
            <a:r>
              <a:rPr lang="en-US" dirty="0"/>
              <a:t> can be a cable, air, optical fiber, or any medium which can transport a signal carrying information.</a:t>
            </a:r>
          </a:p>
          <a:p>
            <a:r>
              <a:rPr lang="en-US" dirty="0"/>
              <a:t>Network Criteria</a:t>
            </a:r>
          </a:p>
          <a:p>
            <a:r>
              <a:rPr lang="en-US" dirty="0"/>
              <a:t>Physical Structures</a:t>
            </a:r>
          </a:p>
          <a:p>
            <a:r>
              <a:rPr lang="en-US" dirty="0"/>
              <a:t>Categories of Networks</a:t>
            </a:r>
          </a:p>
          <a:p>
            <a:endParaRPr lang="en-US" dirty="0"/>
          </a:p>
        </p:txBody>
      </p:sp>
    </p:spTree>
    <p:extLst>
      <p:ext uri="{BB962C8B-B14F-4D97-AF65-F5344CB8AC3E}">
        <p14:creationId xmlns:p14="http://schemas.microsoft.com/office/powerpoint/2010/main" val="899574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933B-7069-4EC5-9CE6-81C1C28E6B67}"/>
              </a:ext>
            </a:extLst>
          </p:cNvPr>
          <p:cNvSpPr>
            <a:spLocks noGrp="1"/>
          </p:cNvSpPr>
          <p:nvPr>
            <p:ph type="title"/>
          </p:nvPr>
        </p:nvSpPr>
        <p:spPr/>
        <p:txBody>
          <a:bodyPr/>
          <a:lstStyle/>
          <a:p>
            <a:r>
              <a:rPr lang="en-US" dirty="0"/>
              <a:t>Network Criteria</a:t>
            </a:r>
          </a:p>
        </p:txBody>
      </p:sp>
      <p:sp>
        <p:nvSpPr>
          <p:cNvPr id="3" name="Content Placeholder 2">
            <a:extLst>
              <a:ext uri="{FF2B5EF4-FFF2-40B4-BE49-F238E27FC236}">
                <a16:creationId xmlns:a16="http://schemas.microsoft.com/office/drawing/2014/main" id="{6B98C6B1-3A54-4A8B-9CA6-4F1B0BBF3560}"/>
              </a:ext>
            </a:extLst>
          </p:cNvPr>
          <p:cNvSpPr>
            <a:spLocks noGrp="1"/>
          </p:cNvSpPr>
          <p:nvPr>
            <p:ph idx="1"/>
          </p:nvPr>
        </p:nvSpPr>
        <p:spPr/>
        <p:txBody>
          <a:bodyPr>
            <a:normAutofit/>
          </a:bodyPr>
          <a:lstStyle/>
          <a:p>
            <a:pPr marL="0" indent="0">
              <a:buNone/>
            </a:pPr>
            <a:r>
              <a:rPr lang="en-US" dirty="0"/>
              <a:t>Performance</a:t>
            </a:r>
          </a:p>
          <a:p>
            <a:pPr lvl="1"/>
            <a:r>
              <a:rPr lang="en-US" dirty="0"/>
              <a:t>Depends on Network Elements</a:t>
            </a:r>
          </a:p>
          <a:p>
            <a:pPr lvl="1"/>
            <a:r>
              <a:rPr lang="en-US" dirty="0"/>
              <a:t>Measured in terms of Delay and Throughput</a:t>
            </a:r>
          </a:p>
          <a:p>
            <a:pPr marL="0" indent="0">
              <a:buNone/>
            </a:pPr>
            <a:r>
              <a:rPr lang="en-US" dirty="0"/>
              <a:t>Reliability</a:t>
            </a:r>
          </a:p>
          <a:p>
            <a:pPr lvl="1"/>
            <a:r>
              <a:rPr lang="en-US" dirty="0"/>
              <a:t>Failure rate of network components</a:t>
            </a:r>
          </a:p>
          <a:p>
            <a:pPr lvl="1"/>
            <a:r>
              <a:rPr lang="en-US" dirty="0"/>
              <a:t>Measured in terms of availability/robustness</a:t>
            </a:r>
          </a:p>
          <a:p>
            <a:pPr marL="0" indent="0">
              <a:buNone/>
            </a:pPr>
            <a:r>
              <a:rPr lang="en-US" dirty="0"/>
              <a:t>Security</a:t>
            </a:r>
          </a:p>
          <a:p>
            <a:pPr lvl="1"/>
            <a:r>
              <a:rPr lang="en-US" dirty="0"/>
              <a:t>Data protection against corruption/loss of data due to:</a:t>
            </a:r>
          </a:p>
          <a:p>
            <a:pPr lvl="2"/>
            <a:r>
              <a:rPr lang="en-US" dirty="0"/>
              <a:t>Errors</a:t>
            </a:r>
          </a:p>
          <a:p>
            <a:pPr lvl="2"/>
            <a:r>
              <a:rPr lang="en-US" dirty="0"/>
              <a:t>Malicious users</a:t>
            </a:r>
          </a:p>
        </p:txBody>
      </p:sp>
    </p:spTree>
    <p:extLst>
      <p:ext uri="{BB962C8B-B14F-4D97-AF65-F5344CB8AC3E}">
        <p14:creationId xmlns:p14="http://schemas.microsoft.com/office/powerpoint/2010/main" val="221000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4CE0-1ED3-489D-B6AD-2B612A91946D}"/>
              </a:ext>
            </a:extLst>
          </p:cNvPr>
          <p:cNvSpPr>
            <a:spLocks noGrp="1"/>
          </p:cNvSpPr>
          <p:nvPr>
            <p:ph type="title"/>
          </p:nvPr>
        </p:nvSpPr>
        <p:spPr/>
        <p:txBody>
          <a:bodyPr/>
          <a:lstStyle/>
          <a:p>
            <a:r>
              <a:rPr lang="en-US" dirty="0"/>
              <a:t>Physical Structure</a:t>
            </a:r>
          </a:p>
        </p:txBody>
      </p:sp>
      <p:sp>
        <p:nvSpPr>
          <p:cNvPr id="3" name="Content Placeholder 2">
            <a:extLst>
              <a:ext uri="{FF2B5EF4-FFF2-40B4-BE49-F238E27FC236}">
                <a16:creationId xmlns:a16="http://schemas.microsoft.com/office/drawing/2014/main" id="{351B71AA-E9E1-450E-ACFE-5CF856774293}"/>
              </a:ext>
            </a:extLst>
          </p:cNvPr>
          <p:cNvSpPr>
            <a:spLocks noGrp="1"/>
          </p:cNvSpPr>
          <p:nvPr>
            <p:ph idx="1"/>
          </p:nvPr>
        </p:nvSpPr>
        <p:spPr/>
        <p:txBody>
          <a:bodyPr/>
          <a:lstStyle/>
          <a:p>
            <a:pPr marL="0" indent="0">
              <a:buNone/>
            </a:pPr>
            <a:r>
              <a:rPr lang="en-US" dirty="0"/>
              <a:t>Type of Connection</a:t>
            </a:r>
          </a:p>
          <a:p>
            <a:pPr lvl="1"/>
            <a:r>
              <a:rPr lang="en-US" dirty="0"/>
              <a:t>Point to Point -single transmitter and receiver</a:t>
            </a:r>
          </a:p>
          <a:p>
            <a:pPr lvl="1"/>
            <a:r>
              <a:rPr lang="en-US" dirty="0"/>
              <a:t>Multipoint -multiple recipients of single transmission</a:t>
            </a:r>
          </a:p>
          <a:p>
            <a:pPr marL="0" indent="0">
              <a:buNone/>
            </a:pPr>
            <a:r>
              <a:rPr lang="en-US" dirty="0"/>
              <a:t>Physical Topology</a:t>
            </a:r>
          </a:p>
          <a:p>
            <a:pPr lvl="1"/>
            <a:r>
              <a:rPr lang="en-US" dirty="0"/>
              <a:t>Connection of devices</a:t>
            </a:r>
          </a:p>
          <a:p>
            <a:pPr lvl="1"/>
            <a:r>
              <a:rPr lang="en-US" dirty="0"/>
              <a:t>Type of transmission -unicast, </a:t>
            </a:r>
            <a:r>
              <a:rPr lang="en-US" dirty="0" err="1"/>
              <a:t>mulitcast</a:t>
            </a:r>
            <a:r>
              <a:rPr lang="en-US" dirty="0"/>
              <a:t>, broadcast</a:t>
            </a:r>
          </a:p>
          <a:p>
            <a:endParaRPr lang="en-US" dirty="0"/>
          </a:p>
        </p:txBody>
      </p:sp>
    </p:spTree>
    <p:extLst>
      <p:ext uri="{BB962C8B-B14F-4D97-AF65-F5344CB8AC3E}">
        <p14:creationId xmlns:p14="http://schemas.microsoft.com/office/powerpoint/2010/main" val="392551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2DF3-0DCC-4E91-B573-7A9ECF08EA30}"/>
              </a:ext>
            </a:extLst>
          </p:cNvPr>
          <p:cNvSpPr>
            <a:spLocks noGrp="1"/>
          </p:cNvSpPr>
          <p:nvPr>
            <p:ph type="title"/>
          </p:nvPr>
        </p:nvSpPr>
        <p:spPr/>
        <p:txBody>
          <a:bodyPr/>
          <a:lstStyle/>
          <a:p>
            <a:r>
              <a:rPr lang="en-US" dirty="0"/>
              <a:t>Point  to point Connection</a:t>
            </a:r>
          </a:p>
        </p:txBody>
      </p:sp>
      <p:sp>
        <p:nvSpPr>
          <p:cNvPr id="3" name="Content Placeholder 2">
            <a:extLst>
              <a:ext uri="{FF2B5EF4-FFF2-40B4-BE49-F238E27FC236}">
                <a16:creationId xmlns:a16="http://schemas.microsoft.com/office/drawing/2014/main" id="{43FD6FCD-0889-48BD-9F90-14B421F0409C}"/>
              </a:ext>
            </a:extLst>
          </p:cNvPr>
          <p:cNvSpPr>
            <a:spLocks noGrp="1"/>
          </p:cNvSpPr>
          <p:nvPr>
            <p:ph idx="1"/>
          </p:nvPr>
        </p:nvSpPr>
        <p:spPr/>
        <p:txBody>
          <a:bodyPr>
            <a:normAutofit/>
          </a:bodyPr>
          <a:lstStyle/>
          <a:p>
            <a:r>
              <a:rPr lang="en-US" dirty="0"/>
              <a:t>Point to point communication not usually practical</a:t>
            </a:r>
          </a:p>
          <a:p>
            <a:pPr lvl="1"/>
            <a:r>
              <a:rPr lang="en-US" dirty="0"/>
              <a:t>Dedicated link between two devices.</a:t>
            </a:r>
          </a:p>
          <a:p>
            <a:pPr lvl="1"/>
            <a:r>
              <a:rPr lang="en-US" dirty="0"/>
              <a:t>Entire capacity of the link is reserved for transmission between those two devices. </a:t>
            </a:r>
          </a:p>
          <a:p>
            <a:pPr lvl="1"/>
            <a:r>
              <a:rPr lang="en-US" dirty="0"/>
              <a:t>Most point-to-point connections use an actual length of wire or cable to connect the two ends, but other options, such as microwave or satellite links, are also possible</a:t>
            </a:r>
          </a:p>
          <a:p>
            <a:pPr lvl="1"/>
            <a:r>
              <a:rPr lang="en-US" dirty="0"/>
              <a:t>Devices are too far apart</a:t>
            </a:r>
          </a:p>
          <a:p>
            <a:pPr lvl="1"/>
            <a:r>
              <a:rPr lang="en-US" dirty="0"/>
              <a:t>Large set of devices would need impractical number of connections</a:t>
            </a:r>
          </a:p>
          <a:p>
            <a:r>
              <a:rPr lang="en-US" dirty="0"/>
              <a:t>Solution is a Communications Network</a:t>
            </a:r>
          </a:p>
          <a:p>
            <a:pPr lvl="1"/>
            <a:r>
              <a:rPr lang="en-US" dirty="0"/>
              <a:t>Attach all devices to a communication network</a:t>
            </a:r>
          </a:p>
          <a:p>
            <a:pPr marL="0" indent="0">
              <a:buNone/>
            </a:pPr>
            <a:endParaRPr lang="en-US" dirty="0"/>
          </a:p>
        </p:txBody>
      </p:sp>
    </p:spTree>
    <p:extLst>
      <p:ext uri="{BB962C8B-B14F-4D97-AF65-F5344CB8AC3E}">
        <p14:creationId xmlns:p14="http://schemas.microsoft.com/office/powerpoint/2010/main" val="259078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EE5F70CC-23F1-4D07-8067-A409E63B786F}"/>
              </a:ext>
            </a:extLst>
          </p:cNvPr>
          <p:cNvSpPr>
            <a:spLocks noGrp="1"/>
          </p:cNvSpPr>
          <p:nvPr>
            <p:ph type="title"/>
          </p:nvPr>
        </p:nvSpPr>
        <p:spPr>
          <a:xfrm>
            <a:off x="838200" y="1195697"/>
            <a:ext cx="3105985" cy="4238118"/>
          </a:xfrm>
        </p:spPr>
        <p:txBody>
          <a:bodyPr>
            <a:normAutofit/>
          </a:bodyPr>
          <a:lstStyle/>
          <a:p>
            <a:r>
              <a:rPr lang="en-US" dirty="0"/>
              <a:t>Multi Point Connection</a:t>
            </a:r>
          </a:p>
        </p:txBody>
      </p:sp>
      <p:graphicFrame>
        <p:nvGraphicFramePr>
          <p:cNvPr id="5" name="Content Placeholder 2">
            <a:extLst>
              <a:ext uri="{FF2B5EF4-FFF2-40B4-BE49-F238E27FC236}">
                <a16:creationId xmlns:a16="http://schemas.microsoft.com/office/drawing/2014/main" id="{942F7B8A-A3E9-4BCB-B067-135BE447B509}"/>
              </a:ext>
            </a:extLst>
          </p:cNvPr>
          <p:cNvGraphicFramePr>
            <a:graphicFrameLocks noGrp="1"/>
          </p:cNvGraphicFramePr>
          <p:nvPr>
            <p:ph idx="1"/>
            <p:extLst>
              <p:ext uri="{D42A27DB-BD31-4B8C-83A1-F6EECF244321}">
                <p14:modId xmlns:p14="http://schemas.microsoft.com/office/powerpoint/2010/main" val="3019119993"/>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09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8F6274-0F02-4CE6-B089-76DDA9928841}"/>
              </a:ext>
            </a:extLst>
          </p:cNvPr>
          <p:cNvPicPr>
            <a:picLocks noChangeAspect="1" noChangeArrowheads="1"/>
          </p:cNvPicPr>
          <p:nvPr/>
        </p:nvPicPr>
        <p:blipFill>
          <a:blip r:embed="rId2" cstate="print"/>
          <a:srcRect/>
          <a:stretch>
            <a:fillRect/>
          </a:stretch>
        </p:blipFill>
        <p:spPr bwMode="auto">
          <a:xfrm>
            <a:off x="850658" y="358140"/>
            <a:ext cx="10731742" cy="6282848"/>
          </a:xfrm>
          <a:prstGeom prst="rect">
            <a:avLst/>
          </a:prstGeom>
          <a:noFill/>
          <a:ln w="9525">
            <a:noFill/>
            <a:miter lim="800000"/>
            <a:headEnd/>
            <a:tailEnd/>
          </a:ln>
          <a:effectLst/>
        </p:spPr>
      </p:pic>
    </p:spTree>
    <p:extLst>
      <p:ext uri="{BB962C8B-B14F-4D97-AF65-F5344CB8AC3E}">
        <p14:creationId xmlns:p14="http://schemas.microsoft.com/office/powerpoint/2010/main" val="2515166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E92E673-2731-47C1-9778-EC9849E8B09E}"/>
              </a:ext>
            </a:extLst>
          </p:cNvPr>
          <p:cNvSpPr>
            <a:spLocks noGrp="1"/>
          </p:cNvSpPr>
          <p:nvPr>
            <p:ph type="title"/>
          </p:nvPr>
        </p:nvSpPr>
        <p:spPr>
          <a:xfrm>
            <a:off x="1798320" y="0"/>
            <a:ext cx="4897555" cy="1314996"/>
          </a:xfrm>
        </p:spPr>
        <p:txBody>
          <a:bodyPr anchor="b">
            <a:normAutofit/>
          </a:bodyPr>
          <a:lstStyle/>
          <a:p>
            <a:r>
              <a:rPr lang="en-US" dirty="0"/>
              <a:t>Physical Topology</a:t>
            </a:r>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FE2E455D-B61A-4EEB-A0BE-88F04B8F8F0A}"/>
              </a:ext>
            </a:extLst>
          </p:cNvPr>
          <p:cNvSpPr>
            <a:spLocks noGrp="1"/>
          </p:cNvSpPr>
          <p:nvPr>
            <p:ph idx="1"/>
          </p:nvPr>
        </p:nvSpPr>
        <p:spPr>
          <a:xfrm>
            <a:off x="1798320" y="2125737"/>
            <a:ext cx="4897555" cy="4331016"/>
          </a:xfrm>
        </p:spPr>
        <p:txBody>
          <a:bodyPr>
            <a:normAutofit/>
          </a:bodyPr>
          <a:lstStyle/>
          <a:p>
            <a:r>
              <a:rPr lang="en-US" sz="2400" dirty="0"/>
              <a:t>Topology dictates that how nodes are physically connected in a network</a:t>
            </a:r>
          </a:p>
          <a:p>
            <a:r>
              <a:rPr lang="en-US" sz="2400" dirty="0"/>
              <a:t>Geometric representation of relationship of all the links and linking devices</a:t>
            </a:r>
          </a:p>
          <a:p>
            <a:r>
              <a:rPr lang="en-US" sz="2400" dirty="0"/>
              <a:t>Four basic topologies:</a:t>
            </a:r>
          </a:p>
          <a:p>
            <a:pPr lvl="1"/>
            <a:r>
              <a:rPr lang="en-US" dirty="0"/>
              <a:t>Mesh</a:t>
            </a:r>
          </a:p>
          <a:p>
            <a:pPr lvl="1"/>
            <a:r>
              <a:rPr lang="en-US" dirty="0"/>
              <a:t>Star</a:t>
            </a:r>
          </a:p>
          <a:p>
            <a:pPr lvl="1"/>
            <a:r>
              <a:rPr lang="en-US" dirty="0"/>
              <a:t>Bus</a:t>
            </a:r>
          </a:p>
          <a:p>
            <a:pPr lvl="1"/>
            <a:r>
              <a:rPr lang="en-US" dirty="0"/>
              <a:t>Ring</a:t>
            </a:r>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A picture containing kite, open, sitting, flying&#10;&#10;Description automatically generated">
            <a:extLst>
              <a:ext uri="{FF2B5EF4-FFF2-40B4-BE49-F238E27FC236}">
                <a16:creationId xmlns:a16="http://schemas.microsoft.com/office/drawing/2014/main" id="{4998D897-57D3-4158-8A01-F153BE6338AA}"/>
              </a:ext>
            </a:extLst>
          </p:cNvPr>
          <p:cNvPicPr>
            <a:picLocks noChangeAspect="1"/>
          </p:cNvPicPr>
          <p:nvPr/>
        </p:nvPicPr>
        <p:blipFill rotWithShape="1">
          <a:blip r:embed="rId2"/>
          <a:srcRect l="22961" r="10288" b="-2"/>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13036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Bus</a:t>
            </a:r>
          </a:p>
        </p:txBody>
      </p:sp>
      <p:pic>
        <p:nvPicPr>
          <p:cNvPr id="4" name="Picture 6"/>
          <p:cNvPicPr>
            <a:picLocks noChangeAspect="1" noChangeArrowheads="1"/>
          </p:cNvPicPr>
          <p:nvPr/>
        </p:nvPicPr>
        <p:blipFill>
          <a:blip r:embed="rId3" cstate="print"/>
          <a:srcRect/>
          <a:stretch>
            <a:fillRect/>
          </a:stretch>
        </p:blipFill>
        <p:spPr bwMode="auto">
          <a:xfrm>
            <a:off x="2093914" y="2362201"/>
            <a:ext cx="7888287" cy="1668463"/>
          </a:xfrm>
          <a:prstGeom prst="rect">
            <a:avLst/>
          </a:prstGeom>
          <a:noFill/>
          <a:ln w="9525">
            <a:noFill/>
            <a:miter lim="800000"/>
            <a:headEnd/>
            <a:tailEnd/>
          </a:ln>
          <a:effectLst/>
        </p:spPr>
      </p:pic>
      <p:sp>
        <p:nvSpPr>
          <p:cNvPr id="5" name="TextBox 4"/>
          <p:cNvSpPr txBox="1"/>
          <p:nvPr/>
        </p:nvSpPr>
        <p:spPr>
          <a:xfrm>
            <a:off x="3504549" y="5726668"/>
            <a:ext cx="4390946" cy="369332"/>
          </a:xfrm>
          <a:prstGeom prst="rect">
            <a:avLst/>
          </a:prstGeom>
          <a:noFill/>
        </p:spPr>
        <p:txBody>
          <a:bodyPr wrap="none" rtlCol="0">
            <a:spAutoFit/>
          </a:bodyPr>
          <a:lstStyle/>
          <a:p>
            <a:r>
              <a:rPr lang="en-US" b="1" u="sng" dirty="0"/>
              <a:t>A Bus Topology connecting three stations</a:t>
            </a:r>
          </a:p>
        </p:txBody>
      </p:sp>
      <p:sp>
        <p:nvSpPr>
          <p:cNvPr id="6" name="Slide Number Placeholder 5"/>
          <p:cNvSpPr>
            <a:spLocks noGrp="1"/>
          </p:cNvSpPr>
          <p:nvPr>
            <p:ph type="sldNum" sz="quarter" idx="12"/>
          </p:nvPr>
        </p:nvSpPr>
        <p:spPr/>
        <p:txBody>
          <a:bodyPr/>
          <a:lstStyle/>
          <a:p>
            <a:fld id="{E80B6F25-5DDF-4E8B-93B5-88FA6520BC84}"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E772-12CB-4165-AEC2-7A1F6EA03435}"/>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A1779C5D-10F0-42FC-BDFD-85B7260D6768}"/>
              </a:ext>
            </a:extLst>
          </p:cNvPr>
          <p:cNvSpPr>
            <a:spLocks noGrp="1"/>
          </p:cNvSpPr>
          <p:nvPr>
            <p:ph idx="1"/>
          </p:nvPr>
        </p:nvSpPr>
        <p:spPr/>
        <p:txBody>
          <a:bodyPr/>
          <a:lstStyle/>
          <a:p>
            <a:r>
              <a:rPr lang="en-US" dirty="0"/>
              <a:t>Mashal Khan</a:t>
            </a:r>
          </a:p>
          <a:p>
            <a:endParaRPr lang="en-US" dirty="0"/>
          </a:p>
          <a:p>
            <a:r>
              <a:rPr lang="en-US" dirty="0"/>
              <a:t>BS Computer Systems Engineering (UET Peshawar)</a:t>
            </a:r>
          </a:p>
          <a:p>
            <a:r>
              <a:rPr lang="en-US" dirty="0"/>
              <a:t>MS Information Security (NUST Islamabad)</a:t>
            </a:r>
          </a:p>
          <a:p>
            <a:pPr marL="0" indent="0">
              <a:buNone/>
            </a:pPr>
            <a:endParaRPr lang="en-US" dirty="0"/>
          </a:p>
          <a:p>
            <a:r>
              <a:rPr lang="en-US" dirty="0"/>
              <a:t>Email: mashal.khan@nu.edu.pk</a:t>
            </a:r>
          </a:p>
        </p:txBody>
      </p:sp>
    </p:spTree>
    <p:extLst>
      <p:ext uri="{BB962C8B-B14F-4D97-AF65-F5344CB8AC3E}">
        <p14:creationId xmlns:p14="http://schemas.microsoft.com/office/powerpoint/2010/main" val="4096310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Star</a:t>
            </a:r>
          </a:p>
        </p:txBody>
      </p:sp>
      <p:pic>
        <p:nvPicPr>
          <p:cNvPr id="4" name="Picture 6"/>
          <p:cNvPicPr>
            <a:picLocks noGrp="1" noChangeAspect="1" noChangeArrowheads="1"/>
          </p:cNvPicPr>
          <p:nvPr>
            <p:ph idx="1"/>
          </p:nvPr>
        </p:nvPicPr>
        <p:blipFill>
          <a:blip r:embed="rId3" cstate="print"/>
          <a:srcRect/>
          <a:stretch>
            <a:fillRect/>
          </a:stretch>
        </p:blipFill>
        <p:spPr bwMode="auto">
          <a:xfrm>
            <a:off x="2209801" y="1295401"/>
            <a:ext cx="7380831" cy="3933867"/>
          </a:xfrm>
          <a:prstGeom prst="rect">
            <a:avLst/>
          </a:prstGeom>
          <a:noFill/>
          <a:ln w="9525">
            <a:noFill/>
            <a:miter lim="800000"/>
            <a:headEnd/>
            <a:tailEnd/>
          </a:ln>
          <a:effectLst/>
        </p:spPr>
      </p:pic>
      <p:sp>
        <p:nvSpPr>
          <p:cNvPr id="5" name="TextBox 4"/>
          <p:cNvSpPr txBox="1"/>
          <p:nvPr/>
        </p:nvSpPr>
        <p:spPr>
          <a:xfrm>
            <a:off x="2438401" y="5726668"/>
            <a:ext cx="7386959" cy="369332"/>
          </a:xfrm>
          <a:prstGeom prst="rect">
            <a:avLst/>
          </a:prstGeom>
          <a:noFill/>
        </p:spPr>
        <p:txBody>
          <a:bodyPr wrap="none" rtlCol="0">
            <a:spAutoFit/>
          </a:bodyPr>
          <a:lstStyle/>
          <a:p>
            <a:r>
              <a:rPr lang="en-US" b="1" u="sng" dirty="0"/>
              <a:t>A star topology connecting four stations through a central device (hub)</a:t>
            </a:r>
          </a:p>
        </p:txBody>
      </p:sp>
      <p:sp>
        <p:nvSpPr>
          <p:cNvPr id="6" name="Slide Number Placeholder 5"/>
          <p:cNvSpPr>
            <a:spLocks noGrp="1"/>
          </p:cNvSpPr>
          <p:nvPr>
            <p:ph type="sldNum" sz="quarter" idx="12"/>
          </p:nvPr>
        </p:nvSpPr>
        <p:spPr/>
        <p:txBody>
          <a:bodyPr/>
          <a:lstStyle/>
          <a:p>
            <a:fld id="{E80B6F25-5DDF-4E8B-93B5-88FA6520BC84}"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Ring</a:t>
            </a:r>
          </a:p>
        </p:txBody>
      </p:sp>
      <p:pic>
        <p:nvPicPr>
          <p:cNvPr id="4" name="Picture 7"/>
          <p:cNvPicPr>
            <a:picLocks noChangeAspect="1" noChangeArrowheads="1"/>
          </p:cNvPicPr>
          <p:nvPr/>
        </p:nvPicPr>
        <p:blipFill>
          <a:blip r:embed="rId3" cstate="print"/>
          <a:srcRect/>
          <a:stretch>
            <a:fillRect/>
          </a:stretch>
        </p:blipFill>
        <p:spPr bwMode="auto">
          <a:xfrm>
            <a:off x="1770064" y="1931988"/>
            <a:ext cx="8593137" cy="3097212"/>
          </a:xfrm>
          <a:prstGeom prst="rect">
            <a:avLst/>
          </a:prstGeom>
          <a:noFill/>
          <a:ln w="9525">
            <a:noFill/>
            <a:miter lim="800000"/>
            <a:headEnd/>
            <a:tailEnd/>
          </a:ln>
          <a:effectLst/>
        </p:spPr>
      </p:pic>
      <p:sp>
        <p:nvSpPr>
          <p:cNvPr id="5" name="TextBox 4"/>
          <p:cNvSpPr txBox="1"/>
          <p:nvPr/>
        </p:nvSpPr>
        <p:spPr>
          <a:xfrm>
            <a:off x="3504550" y="5726668"/>
            <a:ext cx="4211409" cy="369332"/>
          </a:xfrm>
          <a:prstGeom prst="rect">
            <a:avLst/>
          </a:prstGeom>
          <a:noFill/>
        </p:spPr>
        <p:txBody>
          <a:bodyPr wrap="none" rtlCol="0">
            <a:spAutoFit/>
          </a:bodyPr>
          <a:lstStyle/>
          <a:p>
            <a:r>
              <a:rPr lang="en-US" b="1" u="sng" dirty="0"/>
              <a:t>A Ring Topology </a:t>
            </a:r>
            <a:r>
              <a:rPr lang="en-US" b="1" u="sng"/>
              <a:t>connecting six </a:t>
            </a:r>
            <a:r>
              <a:rPr lang="en-US" b="1" u="sng" dirty="0"/>
              <a:t>stations</a:t>
            </a:r>
          </a:p>
        </p:txBody>
      </p:sp>
      <p:sp>
        <p:nvSpPr>
          <p:cNvPr id="6" name="Slide Number Placeholder 5"/>
          <p:cNvSpPr>
            <a:spLocks noGrp="1"/>
          </p:cNvSpPr>
          <p:nvPr>
            <p:ph type="sldNum" sz="quarter" idx="12"/>
          </p:nvPr>
        </p:nvSpPr>
        <p:spPr/>
        <p:txBody>
          <a:bodyPr/>
          <a:lstStyle/>
          <a:p>
            <a:fld id="{E80B6F25-5DDF-4E8B-93B5-88FA6520BC84}"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Fully Connected Mesh</a:t>
            </a:r>
          </a:p>
        </p:txBody>
      </p:sp>
      <p:pic>
        <p:nvPicPr>
          <p:cNvPr id="4" name="Picture 6"/>
          <p:cNvPicPr>
            <a:picLocks noChangeAspect="1" noChangeArrowheads="1"/>
          </p:cNvPicPr>
          <p:nvPr/>
        </p:nvPicPr>
        <p:blipFill>
          <a:blip r:embed="rId3" cstate="print"/>
          <a:srcRect/>
          <a:stretch>
            <a:fillRect/>
          </a:stretch>
        </p:blipFill>
        <p:spPr bwMode="auto">
          <a:xfrm>
            <a:off x="3451226" y="1752600"/>
            <a:ext cx="4854575" cy="36052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80B6F25-5DDF-4E8B-93B5-88FA6520BC84}" type="slidenum">
              <a:rPr lang="en-US" altLang="en-US" smtClean="0"/>
              <a:pPr/>
              <a:t>32</a:t>
            </a:fld>
            <a:endParaRPr lang="en-US" altLang="en-US"/>
          </a:p>
        </p:txBody>
      </p:sp>
      <p:sp>
        <p:nvSpPr>
          <p:cNvPr id="6" name="TextBox 5"/>
          <p:cNvSpPr txBox="1"/>
          <p:nvPr/>
        </p:nvSpPr>
        <p:spPr>
          <a:xfrm>
            <a:off x="2438401" y="5726668"/>
            <a:ext cx="7374135" cy="369332"/>
          </a:xfrm>
          <a:prstGeom prst="rect">
            <a:avLst/>
          </a:prstGeom>
          <a:noFill/>
        </p:spPr>
        <p:txBody>
          <a:bodyPr wrap="none" rtlCol="0">
            <a:spAutoFit/>
          </a:bodyPr>
          <a:lstStyle/>
          <a:p>
            <a:r>
              <a:rPr lang="en-US" b="1" u="sng" dirty="0"/>
              <a:t>All the stations have a P-to-P link with all other stations in the network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Topology</a:t>
            </a:r>
          </a:p>
        </p:txBody>
      </p:sp>
      <p:sp>
        <p:nvSpPr>
          <p:cNvPr id="3" name="Content Placeholder 2"/>
          <p:cNvSpPr>
            <a:spLocks noGrp="1"/>
          </p:cNvSpPr>
          <p:nvPr>
            <p:ph idx="1"/>
          </p:nvPr>
        </p:nvSpPr>
        <p:spPr>
          <a:xfrm>
            <a:off x="1981200" y="1600201"/>
            <a:ext cx="8229600" cy="1066800"/>
          </a:xfrm>
        </p:spPr>
        <p:txBody>
          <a:bodyPr/>
          <a:lstStyle/>
          <a:p>
            <a:r>
              <a:rPr lang="en-US" dirty="0"/>
              <a:t>Topology that is constituted by integrating more than one topology</a:t>
            </a:r>
          </a:p>
        </p:txBody>
      </p:sp>
      <p:pic>
        <p:nvPicPr>
          <p:cNvPr id="4" name="Picture 6"/>
          <p:cNvPicPr>
            <a:picLocks noChangeAspect="1" noChangeArrowheads="1"/>
          </p:cNvPicPr>
          <p:nvPr/>
        </p:nvPicPr>
        <p:blipFill>
          <a:blip r:embed="rId3" cstate="print"/>
          <a:srcRect/>
          <a:stretch>
            <a:fillRect/>
          </a:stretch>
        </p:blipFill>
        <p:spPr bwMode="auto">
          <a:xfrm>
            <a:off x="2895600" y="2667000"/>
            <a:ext cx="6248400" cy="35814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80B6F25-5DDF-4E8B-93B5-88FA6520BC84}"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1FAAC-2880-4763-B48D-A999AA97B0BF}"/>
              </a:ext>
            </a:extLst>
          </p:cNvPr>
          <p:cNvSpPr>
            <a:spLocks noGrp="1"/>
          </p:cNvSpPr>
          <p:nvPr>
            <p:ph type="title"/>
          </p:nvPr>
        </p:nvSpPr>
        <p:spPr>
          <a:xfrm>
            <a:off x="1102368" y="1877492"/>
            <a:ext cx="4030132" cy="3215373"/>
          </a:xfrm>
        </p:spPr>
        <p:txBody>
          <a:bodyPr>
            <a:normAutofit/>
          </a:bodyPr>
          <a:lstStyle/>
          <a:p>
            <a:pPr algn="ctr"/>
            <a:r>
              <a:rPr lang="en-US" dirty="0"/>
              <a:t>Assignment</a:t>
            </a:r>
            <a:endParaRPr lang="en-US"/>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443EBC9-18B3-4308-9400-A26A932E443D}"/>
              </a:ext>
            </a:extLst>
          </p:cNvPr>
          <p:cNvSpPr>
            <a:spLocks noGrp="1"/>
          </p:cNvSpPr>
          <p:nvPr>
            <p:ph idx="1"/>
          </p:nvPr>
        </p:nvSpPr>
        <p:spPr>
          <a:xfrm>
            <a:off x="6234868" y="762001"/>
            <a:ext cx="5217173" cy="5457824"/>
          </a:xfrm>
        </p:spPr>
        <p:txBody>
          <a:bodyPr>
            <a:normAutofit fontScale="92500" lnSpcReduction="10000"/>
          </a:bodyPr>
          <a:lstStyle/>
          <a:p>
            <a:pPr marL="0" indent="0">
              <a:buNone/>
            </a:pPr>
            <a:r>
              <a:rPr lang="en-US" dirty="0"/>
              <a:t>Compare and contrast Network Topologies (Advantages and Disadvantages)</a:t>
            </a:r>
          </a:p>
          <a:p>
            <a:r>
              <a:rPr lang="en-US" dirty="0"/>
              <a:t>Star </a:t>
            </a:r>
          </a:p>
          <a:p>
            <a:r>
              <a:rPr lang="en-US" dirty="0"/>
              <a:t>Mesh </a:t>
            </a:r>
          </a:p>
          <a:p>
            <a:r>
              <a:rPr lang="en-US" dirty="0"/>
              <a:t>Hybrid</a:t>
            </a:r>
          </a:p>
          <a:p>
            <a:r>
              <a:rPr lang="en-US" dirty="0"/>
              <a:t>Bus</a:t>
            </a:r>
          </a:p>
          <a:p>
            <a:r>
              <a:rPr lang="en-US" dirty="0"/>
              <a:t>Ring</a:t>
            </a:r>
          </a:p>
          <a:p>
            <a:r>
              <a:rPr lang="en-US" dirty="0"/>
              <a:t>Tree</a:t>
            </a:r>
          </a:p>
          <a:p>
            <a:endParaRPr lang="en-US" dirty="0"/>
          </a:p>
          <a:p>
            <a:pPr marL="0" indent="0">
              <a:buNone/>
            </a:pPr>
            <a:r>
              <a:rPr lang="en-US" dirty="0"/>
              <a:t>Find and explain practical examples for each of them(At least 2 each).</a:t>
            </a:r>
          </a:p>
          <a:p>
            <a:pPr marL="0" indent="0">
              <a:buNone/>
            </a:pPr>
            <a:r>
              <a:rPr lang="en-US" dirty="0"/>
              <a:t>Any other possible topology?</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1034" y="5750136"/>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977538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6D94-CD9F-45F5-8644-92DB982D067A}"/>
              </a:ext>
            </a:extLst>
          </p:cNvPr>
          <p:cNvSpPr>
            <a:spLocks noGrp="1"/>
          </p:cNvSpPr>
          <p:nvPr>
            <p:ph type="title"/>
          </p:nvPr>
        </p:nvSpPr>
        <p:spPr/>
        <p:txBody>
          <a:bodyPr/>
          <a:lstStyle/>
          <a:p>
            <a:r>
              <a:rPr lang="en-US" dirty="0"/>
              <a:t>Categories of Network</a:t>
            </a:r>
          </a:p>
        </p:txBody>
      </p:sp>
      <p:sp>
        <p:nvSpPr>
          <p:cNvPr id="3" name="Content Placeholder 2">
            <a:extLst>
              <a:ext uri="{FF2B5EF4-FFF2-40B4-BE49-F238E27FC236}">
                <a16:creationId xmlns:a16="http://schemas.microsoft.com/office/drawing/2014/main" id="{C703BF10-5424-4EE5-8728-9BA65DD82DB2}"/>
              </a:ext>
            </a:extLst>
          </p:cNvPr>
          <p:cNvSpPr>
            <a:spLocks noGrp="1"/>
          </p:cNvSpPr>
          <p:nvPr>
            <p:ph idx="1"/>
          </p:nvPr>
        </p:nvSpPr>
        <p:spPr/>
        <p:txBody>
          <a:bodyPr/>
          <a:lstStyle/>
          <a:p>
            <a:r>
              <a:rPr lang="en-US" dirty="0"/>
              <a:t>Local Area Networks (LANs)</a:t>
            </a:r>
          </a:p>
          <a:p>
            <a:pPr lvl="1"/>
            <a:r>
              <a:rPr lang="en-US" dirty="0"/>
              <a:t>Short distances</a:t>
            </a:r>
          </a:p>
          <a:p>
            <a:pPr lvl="1"/>
            <a:r>
              <a:rPr lang="en-US" dirty="0"/>
              <a:t>Designed to provide local interconnectivity</a:t>
            </a:r>
          </a:p>
          <a:p>
            <a:r>
              <a:rPr lang="en-US" dirty="0"/>
              <a:t>Wide Area Networks (WANs)</a:t>
            </a:r>
          </a:p>
          <a:p>
            <a:pPr lvl="1"/>
            <a:r>
              <a:rPr lang="en-US" dirty="0"/>
              <a:t>Long distances</a:t>
            </a:r>
          </a:p>
          <a:p>
            <a:pPr lvl="1"/>
            <a:r>
              <a:rPr lang="en-US" dirty="0"/>
              <a:t>Provide connectivity over large areas</a:t>
            </a:r>
          </a:p>
          <a:p>
            <a:r>
              <a:rPr lang="en-US" dirty="0"/>
              <a:t>Metropolitan Area Networks (MANs)</a:t>
            </a:r>
          </a:p>
          <a:p>
            <a:pPr lvl="1"/>
            <a:r>
              <a:rPr lang="en-US" dirty="0"/>
              <a:t>Provide connectivity over areas such as a city, a campus</a:t>
            </a:r>
          </a:p>
          <a:p>
            <a:endParaRPr lang="en-US" dirty="0"/>
          </a:p>
        </p:txBody>
      </p:sp>
    </p:spTree>
    <p:extLst>
      <p:ext uri="{BB962C8B-B14F-4D97-AF65-F5344CB8AC3E}">
        <p14:creationId xmlns:p14="http://schemas.microsoft.com/office/powerpoint/2010/main" val="4031157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Local Area Network (LAN)</a:t>
            </a:r>
          </a:p>
        </p:txBody>
      </p:sp>
      <p:sp>
        <p:nvSpPr>
          <p:cNvPr id="24579" name="Rectangle 3"/>
          <p:cNvSpPr>
            <a:spLocks noGrp="1" noChangeArrowheads="1"/>
          </p:cNvSpPr>
          <p:nvPr>
            <p:ph type="body" idx="1"/>
          </p:nvPr>
        </p:nvSpPr>
        <p:spPr/>
        <p:txBody>
          <a:bodyPr/>
          <a:lstStyle/>
          <a:p>
            <a:r>
              <a:rPr lang="en-US" dirty="0"/>
              <a:t>Smaller scope</a:t>
            </a:r>
          </a:p>
          <a:p>
            <a:pPr lvl="1"/>
            <a:r>
              <a:rPr lang="en-US" dirty="0"/>
              <a:t>Building or small campus</a:t>
            </a:r>
          </a:p>
          <a:p>
            <a:pPr lvl="1"/>
            <a:r>
              <a:rPr lang="en-US" dirty="0"/>
              <a:t>Usually owned by served organization/company</a:t>
            </a:r>
          </a:p>
          <a:p>
            <a:r>
              <a:rPr lang="en-US" dirty="0"/>
              <a:t>Data rates much higher</a:t>
            </a:r>
          </a:p>
          <a:p>
            <a:r>
              <a:rPr lang="en-US" dirty="0"/>
              <a:t>Traditionally it used broadcast systems instead of switched approach</a:t>
            </a:r>
          </a:p>
          <a:p>
            <a:pPr lvl="1"/>
            <a:r>
              <a:rPr lang="en-US" dirty="0"/>
              <a:t>Now switched systems (Ethernet) and ATM (ATM LANs) have replaced broadcasting hubs</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36</a:t>
            </a:fld>
            <a:endParaRPr lang="en-US" alt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p>
        </p:txBody>
      </p:sp>
      <p:pic>
        <p:nvPicPr>
          <p:cNvPr id="4" name="Picture 6"/>
          <p:cNvPicPr>
            <a:picLocks noChangeAspect="1" noChangeArrowheads="1"/>
          </p:cNvPicPr>
          <p:nvPr/>
        </p:nvPicPr>
        <p:blipFill>
          <a:blip r:embed="rId3" cstate="print"/>
          <a:srcRect/>
          <a:stretch>
            <a:fillRect/>
          </a:stretch>
        </p:blipFill>
        <p:spPr bwMode="auto">
          <a:xfrm>
            <a:off x="2133600" y="1128130"/>
            <a:ext cx="7848600" cy="492993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80B6F25-5DDF-4E8B-93B5-88FA6520BC84}" type="slidenum">
              <a:rPr lang="en-US" altLang="en-US" smtClean="0"/>
              <a:pPr/>
              <a:t>37</a:t>
            </a:fld>
            <a:endParaRPr lang="en-US"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Wide Area Networks (WAN)</a:t>
            </a:r>
          </a:p>
        </p:txBody>
      </p:sp>
      <p:sp>
        <p:nvSpPr>
          <p:cNvPr id="25603" name="Rectangle 3"/>
          <p:cNvSpPr>
            <a:spLocks noGrp="1" noChangeArrowheads="1"/>
          </p:cNvSpPr>
          <p:nvPr>
            <p:ph type="body" idx="1"/>
          </p:nvPr>
        </p:nvSpPr>
        <p:spPr/>
        <p:txBody>
          <a:bodyPr/>
          <a:lstStyle/>
          <a:p>
            <a:r>
              <a:rPr lang="en-US" dirty="0"/>
              <a:t>Large geographical area</a:t>
            </a:r>
          </a:p>
          <a:p>
            <a:r>
              <a:rPr lang="en-US" dirty="0"/>
              <a:t>Connect LANs</a:t>
            </a:r>
          </a:p>
          <a:p>
            <a:r>
              <a:rPr lang="en-US" dirty="0"/>
              <a:t>Usually Public but may be Private</a:t>
            </a:r>
          </a:p>
          <a:p>
            <a:r>
              <a:rPr lang="en-US" dirty="0"/>
              <a:t>Slower than LAN</a:t>
            </a:r>
          </a:p>
          <a:p>
            <a:r>
              <a:rPr lang="en-US" dirty="0"/>
              <a:t>Consist of interconnected switching nodes</a:t>
            </a:r>
          </a:p>
          <a:p>
            <a:pPr lvl="1"/>
            <a:r>
              <a:rPr lang="en-US" dirty="0"/>
              <a:t>Switching nodes have no concern with data</a:t>
            </a:r>
          </a:p>
          <a:p>
            <a:pPr lvl="1"/>
            <a:r>
              <a:rPr lang="en-US" dirty="0"/>
              <a:t>Just meant for providing switching facility toward destination</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38</a:t>
            </a:fld>
            <a:endParaRPr lang="en-US"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a:t>
            </a:r>
          </a:p>
        </p:txBody>
      </p:sp>
      <p:pic>
        <p:nvPicPr>
          <p:cNvPr id="4" name="Picture 6"/>
          <p:cNvPicPr>
            <a:picLocks noChangeAspect="1" noChangeArrowheads="1"/>
          </p:cNvPicPr>
          <p:nvPr/>
        </p:nvPicPr>
        <p:blipFill>
          <a:blip r:embed="rId3" cstate="print"/>
          <a:srcRect/>
          <a:stretch>
            <a:fillRect/>
          </a:stretch>
        </p:blipFill>
        <p:spPr bwMode="auto">
          <a:xfrm>
            <a:off x="2641600" y="1066801"/>
            <a:ext cx="7112000" cy="505618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E80B6F25-5DDF-4E8B-93B5-88FA6520BC84}" type="slidenum">
              <a:rPr lang="en-US" altLang="en-US" smtClean="0"/>
              <a:pPr/>
              <a:t>39</a:t>
            </a:fld>
            <a:endParaRPr lang="en-US"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7D03-E18C-4F2F-A9D5-27137A20E45B}"/>
              </a:ext>
            </a:extLst>
          </p:cNvPr>
          <p:cNvSpPr>
            <a:spLocks noGrp="1"/>
          </p:cNvSpPr>
          <p:nvPr>
            <p:ph type="title"/>
          </p:nvPr>
        </p:nvSpPr>
        <p:spPr/>
        <p:txBody>
          <a:bodyPr/>
          <a:lstStyle/>
          <a:p>
            <a:r>
              <a:rPr lang="en-US" dirty="0"/>
              <a:t>Books and Relevant Content</a:t>
            </a:r>
          </a:p>
        </p:txBody>
      </p:sp>
      <p:sp>
        <p:nvSpPr>
          <p:cNvPr id="3" name="Content Placeholder 2">
            <a:extLst>
              <a:ext uri="{FF2B5EF4-FFF2-40B4-BE49-F238E27FC236}">
                <a16:creationId xmlns:a16="http://schemas.microsoft.com/office/drawing/2014/main" id="{F34CD450-21A4-484A-A04B-5AE8EC22E7BA}"/>
              </a:ext>
            </a:extLst>
          </p:cNvPr>
          <p:cNvSpPr>
            <a:spLocks noGrp="1"/>
          </p:cNvSpPr>
          <p:nvPr>
            <p:ph idx="1"/>
          </p:nvPr>
        </p:nvSpPr>
        <p:spPr/>
        <p:txBody>
          <a:bodyPr/>
          <a:lstStyle/>
          <a:p>
            <a:r>
              <a:rPr lang="en-US" dirty="0"/>
              <a:t>Data communications and networking  by Behrouz A. </a:t>
            </a:r>
            <a:r>
              <a:rPr lang="en-US" dirty="0" err="1"/>
              <a:t>Forouzan</a:t>
            </a:r>
            <a:endParaRPr lang="en-US" dirty="0"/>
          </a:p>
          <a:p>
            <a:r>
              <a:rPr lang="en-US" dirty="0"/>
              <a:t>Data and Computer Communications by William Stallings</a:t>
            </a:r>
          </a:p>
          <a:p>
            <a:r>
              <a:rPr lang="en-US" dirty="0"/>
              <a:t>Software Defined Networks</a:t>
            </a:r>
          </a:p>
          <a:p>
            <a:r>
              <a:rPr lang="en-US" dirty="0"/>
              <a:t>Reading materials and Articles</a:t>
            </a:r>
          </a:p>
          <a:p>
            <a:r>
              <a:rPr lang="en-US" dirty="0"/>
              <a:t>Reference Slide at the end of every lecture to make your life easier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88302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66D612-2654-497C-8443-184F198F78BC}"/>
              </a:ext>
            </a:extLst>
          </p:cNvPr>
          <p:cNvPicPr>
            <a:picLocks noChangeAspect="1"/>
          </p:cNvPicPr>
          <p:nvPr/>
        </p:nvPicPr>
        <p:blipFill>
          <a:blip r:embed="rId3"/>
          <a:stretch>
            <a:fillRect/>
          </a:stretch>
        </p:blipFill>
        <p:spPr>
          <a:xfrm>
            <a:off x="2514600" y="127090"/>
            <a:ext cx="7193279" cy="6631924"/>
          </a:xfrm>
          <a:prstGeom prst="rect">
            <a:avLst/>
          </a:prstGeom>
        </p:spPr>
      </p:pic>
    </p:spTree>
    <p:extLst>
      <p:ext uri="{BB962C8B-B14F-4D97-AF65-F5344CB8AC3E}">
        <p14:creationId xmlns:p14="http://schemas.microsoft.com/office/powerpoint/2010/main" val="2218912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A Typical Network Configuration</a:t>
            </a:r>
          </a:p>
        </p:txBody>
      </p:sp>
      <p:pic>
        <p:nvPicPr>
          <p:cNvPr id="27653" name="Picture 5"/>
          <p:cNvPicPr>
            <a:picLocks noChangeAspect="1" noChangeArrowheads="1"/>
          </p:cNvPicPr>
          <p:nvPr/>
        </p:nvPicPr>
        <p:blipFill>
          <a:blip r:embed="rId3" cstate="print"/>
          <a:srcRect/>
          <a:stretch>
            <a:fillRect/>
          </a:stretch>
        </p:blipFill>
        <p:spPr bwMode="auto">
          <a:xfrm>
            <a:off x="2971800" y="1143000"/>
            <a:ext cx="6705600" cy="4953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80B6F25-5DDF-4E8B-93B5-88FA6520BC84}" type="slidenum">
              <a:rPr lang="en-US" altLang="en-US" smtClean="0"/>
              <a:pPr/>
              <a:t>41</a:t>
            </a:fld>
            <a:endParaRPr lang="en-US"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Reading Assignment</a:t>
            </a:r>
          </a:p>
        </p:txBody>
      </p:sp>
      <p:sp>
        <p:nvSpPr>
          <p:cNvPr id="26627" name="Rectangle 3"/>
          <p:cNvSpPr>
            <a:spLocks noGrp="1" noChangeArrowheads="1"/>
          </p:cNvSpPr>
          <p:nvPr>
            <p:ph type="body" idx="1"/>
          </p:nvPr>
        </p:nvSpPr>
        <p:spPr>
          <a:xfrm>
            <a:off x="1981200" y="1600201"/>
            <a:ext cx="8229600" cy="4530725"/>
          </a:xfrm>
        </p:spPr>
        <p:txBody>
          <a:bodyPr/>
          <a:lstStyle/>
          <a:p>
            <a:pPr>
              <a:lnSpc>
                <a:spcPct val="90000"/>
              </a:lnSpc>
            </a:pPr>
            <a:r>
              <a:rPr lang="en-US" sz="2400" dirty="0"/>
              <a:t>Some types of networks have been discussed like LAN and WAN. You are required to learn about other network configurations including:</a:t>
            </a:r>
          </a:p>
          <a:p>
            <a:pPr lvl="1">
              <a:lnSpc>
                <a:spcPct val="90000"/>
              </a:lnSpc>
            </a:pPr>
            <a:r>
              <a:rPr lang="en-US" sz="2000" dirty="0"/>
              <a:t>WAN (Wide Area Network)</a:t>
            </a:r>
          </a:p>
          <a:p>
            <a:pPr lvl="1">
              <a:lnSpc>
                <a:spcPct val="90000"/>
              </a:lnSpc>
            </a:pPr>
            <a:r>
              <a:rPr lang="en-US" sz="2000" dirty="0"/>
              <a:t>LAN (Local Area Network)</a:t>
            </a:r>
          </a:p>
          <a:p>
            <a:pPr lvl="1">
              <a:lnSpc>
                <a:spcPct val="90000"/>
              </a:lnSpc>
            </a:pPr>
            <a:r>
              <a:rPr lang="en-US" sz="2000" dirty="0"/>
              <a:t>WLAN (Wireless Local Area Network)</a:t>
            </a:r>
          </a:p>
          <a:p>
            <a:pPr lvl="1">
              <a:lnSpc>
                <a:spcPct val="90000"/>
              </a:lnSpc>
            </a:pPr>
            <a:r>
              <a:rPr lang="en-US" sz="2000" dirty="0"/>
              <a:t>MAN (Metropolitan Area Network)</a:t>
            </a:r>
          </a:p>
          <a:p>
            <a:pPr lvl="1">
              <a:lnSpc>
                <a:spcPct val="90000"/>
              </a:lnSpc>
            </a:pPr>
            <a:r>
              <a:rPr lang="en-US" sz="2000" dirty="0"/>
              <a:t>SAN (Storage Area Network)</a:t>
            </a:r>
          </a:p>
          <a:p>
            <a:pPr lvl="1">
              <a:lnSpc>
                <a:spcPct val="90000"/>
              </a:lnSpc>
            </a:pPr>
            <a:r>
              <a:rPr lang="en-US" sz="2000" dirty="0"/>
              <a:t>CAN (Campus/Controlled/Cluster Area Network)</a:t>
            </a:r>
          </a:p>
          <a:p>
            <a:pPr lvl="1">
              <a:lnSpc>
                <a:spcPct val="90000"/>
              </a:lnSpc>
            </a:pPr>
            <a:r>
              <a:rPr lang="en-US" sz="2000" dirty="0"/>
              <a:t>PAN (Personal Area Network)</a:t>
            </a:r>
          </a:p>
          <a:p>
            <a:pPr>
              <a:lnSpc>
                <a:spcPct val="90000"/>
              </a:lnSpc>
            </a:pPr>
            <a:r>
              <a:rPr lang="en-US" dirty="0"/>
              <a:t>Note: All reading assignments are part of course</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42</a:t>
            </a:fld>
            <a:endParaRPr lang="en-US"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8C30-185D-462A-B2A7-BB621EB34766}"/>
              </a:ext>
            </a:extLst>
          </p:cNvPr>
          <p:cNvSpPr>
            <a:spLocks noGrp="1"/>
          </p:cNvSpPr>
          <p:nvPr>
            <p:ph type="title"/>
          </p:nvPr>
        </p:nvSpPr>
        <p:spPr/>
        <p:txBody>
          <a:bodyPr/>
          <a:lstStyle/>
          <a:p>
            <a:r>
              <a:rPr lang="en-US" dirty="0"/>
              <a:t>Types of Networks</a:t>
            </a:r>
          </a:p>
        </p:txBody>
      </p:sp>
      <p:sp>
        <p:nvSpPr>
          <p:cNvPr id="3" name="Content Placeholder 2">
            <a:extLst>
              <a:ext uri="{FF2B5EF4-FFF2-40B4-BE49-F238E27FC236}">
                <a16:creationId xmlns:a16="http://schemas.microsoft.com/office/drawing/2014/main" id="{BAE834DD-4593-4FF8-90A9-0B8240F931B8}"/>
              </a:ext>
            </a:extLst>
          </p:cNvPr>
          <p:cNvSpPr>
            <a:spLocks noGrp="1"/>
          </p:cNvSpPr>
          <p:nvPr>
            <p:ph idx="1"/>
          </p:nvPr>
        </p:nvSpPr>
        <p:spPr/>
        <p:txBody>
          <a:bodyPr/>
          <a:lstStyle/>
          <a:p>
            <a:r>
              <a:rPr lang="en-US" dirty="0"/>
              <a:t>Client Server Networks</a:t>
            </a:r>
          </a:p>
          <a:p>
            <a:r>
              <a:rPr lang="en-US" dirty="0"/>
              <a:t>Peer To Peer Networks</a:t>
            </a:r>
          </a:p>
        </p:txBody>
      </p:sp>
    </p:spTree>
    <p:extLst>
      <p:ext uri="{BB962C8B-B14F-4D97-AF65-F5344CB8AC3E}">
        <p14:creationId xmlns:p14="http://schemas.microsoft.com/office/powerpoint/2010/main" val="3772764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Client Server Implementation</a:t>
            </a:r>
          </a:p>
        </p:txBody>
      </p:sp>
      <p:sp>
        <p:nvSpPr>
          <p:cNvPr id="29699" name="Rectangle 3"/>
          <p:cNvSpPr>
            <a:spLocks noGrp="1" noChangeArrowheads="1"/>
          </p:cNvSpPr>
          <p:nvPr>
            <p:ph type="body" idx="1"/>
          </p:nvPr>
        </p:nvSpPr>
        <p:spPr/>
        <p:txBody>
          <a:bodyPr/>
          <a:lstStyle/>
          <a:p>
            <a:pPr marL="400050" indent="-400050">
              <a:lnSpc>
                <a:spcPct val="80000"/>
              </a:lnSpc>
            </a:pPr>
            <a:r>
              <a:rPr lang="en-US" sz="2000" dirty="0"/>
              <a:t>Servers are distinguished from other systems which are known as clients and all these are connected over a computer network</a:t>
            </a:r>
          </a:p>
          <a:p>
            <a:pPr marL="400050" indent="-400050">
              <a:lnSpc>
                <a:spcPct val="80000"/>
              </a:lnSpc>
            </a:pPr>
            <a:r>
              <a:rPr lang="en-US" sz="2000" dirty="0"/>
              <a:t>Servers offer services which are used by client systems</a:t>
            </a:r>
          </a:p>
          <a:p>
            <a:pPr marL="725488" lvl="1" indent="-381000">
              <a:lnSpc>
                <a:spcPct val="80000"/>
              </a:lnSpc>
            </a:pPr>
            <a:r>
              <a:rPr lang="en-US" sz="1800" dirty="0"/>
              <a:t>Server serves clients</a:t>
            </a:r>
          </a:p>
          <a:p>
            <a:pPr marL="400050" indent="-400050">
              <a:lnSpc>
                <a:spcPct val="80000"/>
              </a:lnSpc>
            </a:pPr>
            <a:r>
              <a:rPr lang="en-US" sz="2000" dirty="0"/>
              <a:t>Server always keep listening for clients</a:t>
            </a:r>
          </a:p>
          <a:p>
            <a:pPr marL="400050" indent="-400050">
              <a:lnSpc>
                <a:spcPct val="80000"/>
              </a:lnSpc>
            </a:pPr>
            <a:r>
              <a:rPr lang="en-US" sz="2000" dirty="0"/>
              <a:t>A Server could be used for</a:t>
            </a:r>
          </a:p>
          <a:p>
            <a:pPr marL="725488" lvl="1" indent="-381000">
              <a:lnSpc>
                <a:spcPct val="80000"/>
              </a:lnSpc>
            </a:pPr>
            <a:r>
              <a:rPr lang="en-US" sz="1800" dirty="0"/>
              <a:t>Data Storage</a:t>
            </a:r>
          </a:p>
          <a:p>
            <a:pPr marL="725488" lvl="1" indent="-381000">
              <a:lnSpc>
                <a:spcPct val="80000"/>
              </a:lnSpc>
            </a:pPr>
            <a:r>
              <a:rPr lang="en-US" sz="1800" dirty="0"/>
              <a:t>Distributed Application</a:t>
            </a:r>
          </a:p>
          <a:p>
            <a:pPr marL="725488" lvl="1" indent="-381000">
              <a:lnSpc>
                <a:spcPct val="80000"/>
              </a:lnSpc>
            </a:pPr>
            <a:r>
              <a:rPr lang="en-US" sz="1800" dirty="0"/>
              <a:t>Resource Sharing</a:t>
            </a:r>
          </a:p>
          <a:p>
            <a:pPr marL="725488" lvl="1" indent="-381000">
              <a:lnSpc>
                <a:spcPct val="80000"/>
              </a:lnSpc>
            </a:pPr>
            <a:r>
              <a:rPr lang="en-US" sz="1800" dirty="0"/>
              <a:t>Authorization</a:t>
            </a:r>
          </a:p>
          <a:p>
            <a:pPr marL="725488" lvl="1" indent="-381000">
              <a:lnSpc>
                <a:spcPct val="80000"/>
              </a:lnSpc>
            </a:pPr>
            <a:r>
              <a:rPr lang="en-US" sz="1800" dirty="0"/>
              <a:t>Accountancy</a:t>
            </a:r>
          </a:p>
          <a:p>
            <a:pPr marL="725488" lvl="1" indent="-381000">
              <a:lnSpc>
                <a:spcPct val="80000"/>
              </a:lnSpc>
            </a:pPr>
            <a:r>
              <a:rPr lang="en-US" sz="1800" dirty="0"/>
              <a:t>Security &amp; easy Administration</a:t>
            </a:r>
          </a:p>
          <a:p>
            <a:pPr marL="725488" lvl="1" indent="-381000">
              <a:lnSpc>
                <a:spcPct val="80000"/>
              </a:lnSpc>
            </a:pPr>
            <a:r>
              <a:rPr lang="en-US" sz="1800" dirty="0"/>
              <a:t>Centralized Control</a:t>
            </a:r>
          </a:p>
          <a:p>
            <a:pPr marL="400050" indent="-400050">
              <a:lnSpc>
                <a:spcPct val="80000"/>
              </a:lnSpc>
            </a:pPr>
            <a:r>
              <a:rPr lang="en-US" sz="2000" dirty="0"/>
              <a:t>A Server may require clients to log on before any services may be provided</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44</a:t>
            </a:fld>
            <a:endParaRPr lang="en-US"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Client Server Implementation</a:t>
            </a:r>
          </a:p>
        </p:txBody>
      </p:sp>
      <p:pic>
        <p:nvPicPr>
          <p:cNvPr id="36869" name="Picture 5"/>
          <p:cNvPicPr>
            <a:picLocks noChangeAspect="1" noChangeArrowheads="1"/>
          </p:cNvPicPr>
          <p:nvPr/>
        </p:nvPicPr>
        <p:blipFill>
          <a:blip r:embed="rId3" cstate="print"/>
          <a:srcRect/>
          <a:stretch>
            <a:fillRect/>
          </a:stretch>
        </p:blipFill>
        <p:spPr bwMode="auto">
          <a:xfrm>
            <a:off x="3433764" y="842964"/>
            <a:ext cx="5324475" cy="5172075"/>
          </a:xfrm>
          <a:prstGeom prst="rect">
            <a:avLst/>
          </a:prstGeom>
          <a:noFill/>
        </p:spPr>
      </p:pic>
      <p:sp>
        <p:nvSpPr>
          <p:cNvPr id="4" name="Slide Number Placeholder 3"/>
          <p:cNvSpPr>
            <a:spLocks noGrp="1"/>
          </p:cNvSpPr>
          <p:nvPr>
            <p:ph type="sldNum" sz="quarter" idx="12"/>
          </p:nvPr>
        </p:nvSpPr>
        <p:spPr/>
        <p:txBody>
          <a:bodyPr/>
          <a:lstStyle/>
          <a:p>
            <a:fld id="{E80B6F25-5DDF-4E8B-93B5-88FA6520BC84}" type="slidenum">
              <a:rPr lang="en-US" altLang="en-US" smtClean="0"/>
              <a:pPr/>
              <a:t>45</a:t>
            </a:fld>
            <a:endParaRPr lang="en-US" alt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Client Server Implementation</a:t>
            </a:r>
          </a:p>
        </p:txBody>
      </p:sp>
      <p:sp>
        <p:nvSpPr>
          <p:cNvPr id="30723" name="Rectangle 3"/>
          <p:cNvSpPr>
            <a:spLocks noGrp="1" noChangeArrowheads="1"/>
          </p:cNvSpPr>
          <p:nvPr>
            <p:ph type="body" idx="1"/>
          </p:nvPr>
        </p:nvSpPr>
        <p:spPr/>
        <p:txBody>
          <a:bodyPr/>
          <a:lstStyle/>
          <a:p>
            <a:r>
              <a:rPr lang="en-US" dirty="0"/>
              <a:t>What is the difference in Servers and Clients</a:t>
            </a:r>
          </a:p>
          <a:p>
            <a:pPr lvl="1"/>
            <a:r>
              <a:rPr lang="en-US" dirty="0"/>
              <a:t>Physically Different</a:t>
            </a:r>
          </a:p>
          <a:p>
            <a:pPr lvl="2"/>
            <a:r>
              <a:rPr lang="en-US" dirty="0"/>
              <a:t>Separate Kind of Machines?</a:t>
            </a:r>
          </a:p>
          <a:p>
            <a:pPr lvl="1"/>
            <a:r>
              <a:rPr lang="en-US" dirty="0"/>
              <a:t>Actual Difference in Software</a:t>
            </a:r>
          </a:p>
          <a:p>
            <a:pPr lvl="2"/>
            <a:r>
              <a:rPr lang="en-US" dirty="0"/>
              <a:t>Server runs server software while client runs software module (usually very small in comparison to server software)</a:t>
            </a:r>
          </a:p>
          <a:p>
            <a:pPr lvl="2"/>
            <a:r>
              <a:rPr lang="en-US" dirty="0"/>
              <a:t>Used Yahoo Messenger?</a:t>
            </a:r>
          </a:p>
          <a:p>
            <a:pPr lvl="3"/>
            <a:r>
              <a:rPr lang="en-US" dirty="0"/>
              <a:t>You have a very tiny module of Yahoo Messenger (Clients)</a:t>
            </a:r>
          </a:p>
          <a:p>
            <a:pPr lvl="3"/>
            <a:r>
              <a:rPr lang="en-US" dirty="0"/>
              <a:t>Actual Yahoo Messenger Server S/W is much heavy</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46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 calcmode="lin" valueType="num">
                                      <p:cBhvr additive="base">
                                        <p:cTn id="19"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anim calcmode="lin" valueType="num">
                                      <p:cBhvr additive="base">
                                        <p:cTn id="23"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 calcmode="lin" valueType="num">
                                      <p:cBhvr additive="base">
                                        <p:cTn id="27"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anim calcmode="lin" valueType="num">
                                      <p:cBhvr additive="base">
                                        <p:cTn id="31"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800" dirty="0"/>
              <a:t>Client Server Implementation (Advantages)</a:t>
            </a:r>
          </a:p>
        </p:txBody>
      </p:sp>
      <p:sp>
        <p:nvSpPr>
          <p:cNvPr id="31747" name="Rectangle 3"/>
          <p:cNvSpPr>
            <a:spLocks noGrp="1" noChangeArrowheads="1"/>
          </p:cNvSpPr>
          <p:nvPr>
            <p:ph type="body" idx="1"/>
          </p:nvPr>
        </p:nvSpPr>
        <p:spPr/>
        <p:txBody>
          <a:bodyPr/>
          <a:lstStyle/>
          <a:p>
            <a:r>
              <a:rPr lang="en-US" dirty="0"/>
              <a:t>Centralized Control</a:t>
            </a:r>
          </a:p>
          <a:p>
            <a:r>
              <a:rPr lang="en-US" dirty="0"/>
              <a:t>Security Policies are easily implemented</a:t>
            </a:r>
          </a:p>
          <a:p>
            <a:r>
              <a:rPr lang="en-US" dirty="0"/>
              <a:t>Logs could be create</a:t>
            </a:r>
          </a:p>
          <a:p>
            <a:r>
              <a:rPr lang="en-US" dirty="0"/>
              <a:t>Reliability</a:t>
            </a:r>
          </a:p>
          <a:p>
            <a:r>
              <a:rPr lang="en-US" dirty="0"/>
              <a:t>Easy to share resources</a:t>
            </a:r>
          </a:p>
          <a:p>
            <a:r>
              <a:rPr lang="en-US" dirty="0"/>
              <a:t>Stable environment (Both H/W and S/W)</a:t>
            </a:r>
          </a:p>
          <a:p>
            <a:r>
              <a:rPr lang="en-US" dirty="0"/>
              <a:t>Performance degrade gracefully in higher loads</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47</a:t>
            </a:fld>
            <a:endParaRPr lang="en-US"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3800" dirty="0"/>
              <a:t>Client Server Implementation (Disadvantages)</a:t>
            </a:r>
          </a:p>
        </p:txBody>
      </p:sp>
      <p:sp>
        <p:nvSpPr>
          <p:cNvPr id="32771" name="Rectangle 3"/>
          <p:cNvSpPr>
            <a:spLocks noGrp="1" noChangeArrowheads="1"/>
          </p:cNvSpPr>
          <p:nvPr>
            <p:ph type="body" idx="1"/>
          </p:nvPr>
        </p:nvSpPr>
        <p:spPr/>
        <p:txBody>
          <a:bodyPr/>
          <a:lstStyle/>
          <a:p>
            <a:r>
              <a:rPr lang="en-US" dirty="0"/>
              <a:t>Costly to install</a:t>
            </a:r>
          </a:p>
          <a:p>
            <a:r>
              <a:rPr lang="en-US" dirty="0"/>
              <a:t>Usually require Expert personnel to manage</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48</a:t>
            </a:fld>
            <a:endParaRPr lang="en-US"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Peer-to-Peer Networks</a:t>
            </a:r>
          </a:p>
        </p:txBody>
      </p:sp>
      <p:sp>
        <p:nvSpPr>
          <p:cNvPr id="33795" name="Rectangle 3"/>
          <p:cNvSpPr>
            <a:spLocks noGrp="1" noChangeArrowheads="1"/>
          </p:cNvSpPr>
          <p:nvPr>
            <p:ph type="body" idx="1"/>
          </p:nvPr>
        </p:nvSpPr>
        <p:spPr/>
        <p:txBody>
          <a:bodyPr/>
          <a:lstStyle/>
          <a:p>
            <a:r>
              <a:rPr lang="en-US" dirty="0"/>
              <a:t>Each computer serves both as client as well as server</a:t>
            </a:r>
          </a:p>
          <a:p>
            <a:r>
              <a:rPr lang="en-US" dirty="0"/>
              <a:t>No centralized control for user access</a:t>
            </a:r>
          </a:p>
          <a:p>
            <a:r>
              <a:rPr lang="en-US" dirty="0"/>
              <a:t>Usually useful for SOHO (Small Office/Home Office)</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49</a:t>
            </a:fld>
            <a:endParaRPr lang="en-US"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870E-B471-4257-8081-0E3BF57FEF8C}"/>
              </a:ext>
            </a:extLst>
          </p:cNvPr>
          <p:cNvSpPr>
            <a:spLocks noGrp="1"/>
          </p:cNvSpPr>
          <p:nvPr>
            <p:ph type="title"/>
          </p:nvPr>
        </p:nvSpPr>
        <p:spPr/>
        <p:txBody>
          <a:bodyPr/>
          <a:lstStyle/>
          <a:p>
            <a:r>
              <a:rPr lang="en-US" dirty="0"/>
              <a:t>Evaluations</a:t>
            </a:r>
          </a:p>
        </p:txBody>
      </p:sp>
      <p:graphicFrame>
        <p:nvGraphicFramePr>
          <p:cNvPr id="4" name="Table 4">
            <a:extLst>
              <a:ext uri="{FF2B5EF4-FFF2-40B4-BE49-F238E27FC236}">
                <a16:creationId xmlns:a16="http://schemas.microsoft.com/office/drawing/2014/main" id="{1D185146-7BE9-484F-87D1-00D5DB5EFD0B}"/>
              </a:ext>
            </a:extLst>
          </p:cNvPr>
          <p:cNvGraphicFramePr>
            <a:graphicFrameLocks noGrp="1"/>
          </p:cNvGraphicFramePr>
          <p:nvPr>
            <p:ph idx="1"/>
            <p:extLst>
              <p:ext uri="{D42A27DB-BD31-4B8C-83A1-F6EECF244321}">
                <p14:modId xmlns:p14="http://schemas.microsoft.com/office/powerpoint/2010/main" val="2475420701"/>
              </p:ext>
            </p:extLst>
          </p:nvPr>
        </p:nvGraphicFramePr>
        <p:xfrm>
          <a:off x="929640" y="2259965"/>
          <a:ext cx="10515600" cy="3089275"/>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3018834326"/>
                    </a:ext>
                  </a:extLst>
                </a:gridCol>
                <a:gridCol w="5257800">
                  <a:extLst>
                    <a:ext uri="{9D8B030D-6E8A-4147-A177-3AD203B41FA5}">
                      <a16:colId xmlns:a16="http://schemas.microsoft.com/office/drawing/2014/main" val="839777931"/>
                    </a:ext>
                  </a:extLst>
                </a:gridCol>
              </a:tblGrid>
              <a:tr h="864235">
                <a:tc>
                  <a:txBody>
                    <a:bodyPr/>
                    <a:lstStyle/>
                    <a:p>
                      <a:pPr algn="ctr">
                        <a:lnSpc>
                          <a:spcPct val="200000"/>
                        </a:lnSpc>
                      </a:pPr>
                      <a:r>
                        <a:rPr lang="en-US" sz="2000" dirty="0"/>
                        <a:t> Assessment</a:t>
                      </a:r>
                    </a:p>
                  </a:txBody>
                  <a:tcPr/>
                </a:tc>
                <a:tc>
                  <a:txBody>
                    <a:bodyPr/>
                    <a:lstStyle/>
                    <a:p>
                      <a:pPr algn="ctr">
                        <a:lnSpc>
                          <a:spcPct val="200000"/>
                        </a:lnSpc>
                      </a:pPr>
                      <a:r>
                        <a:rPr lang="en-US" sz="2000" dirty="0"/>
                        <a:t>Weightage (%age)</a:t>
                      </a:r>
                    </a:p>
                  </a:txBody>
                  <a:tcPr/>
                </a:tc>
                <a:extLst>
                  <a:ext uri="{0D108BD9-81ED-4DB2-BD59-A6C34878D82A}">
                    <a16:rowId xmlns:a16="http://schemas.microsoft.com/office/drawing/2014/main" val="534496151"/>
                  </a:ext>
                </a:extLst>
              </a:tr>
              <a:tr h="370840">
                <a:tc>
                  <a:txBody>
                    <a:bodyPr/>
                    <a:lstStyle/>
                    <a:p>
                      <a:pPr algn="ctr"/>
                      <a:r>
                        <a:rPr lang="en-US" dirty="0"/>
                        <a:t>Assignments / Case Studies</a:t>
                      </a:r>
                    </a:p>
                  </a:txBody>
                  <a:tcPr/>
                </a:tc>
                <a:tc>
                  <a:txBody>
                    <a:bodyPr/>
                    <a:lstStyle/>
                    <a:p>
                      <a:pPr algn="ctr"/>
                      <a:r>
                        <a:rPr lang="en-US" dirty="0"/>
                        <a:t>10</a:t>
                      </a:r>
                    </a:p>
                  </a:txBody>
                  <a:tcPr/>
                </a:tc>
                <a:extLst>
                  <a:ext uri="{0D108BD9-81ED-4DB2-BD59-A6C34878D82A}">
                    <a16:rowId xmlns:a16="http://schemas.microsoft.com/office/drawing/2014/main" val="1557110971"/>
                  </a:ext>
                </a:extLst>
              </a:tr>
              <a:tr h="370840">
                <a:tc>
                  <a:txBody>
                    <a:bodyPr/>
                    <a:lstStyle/>
                    <a:p>
                      <a:pPr algn="ctr"/>
                      <a:r>
                        <a:rPr lang="en-US" dirty="0"/>
                        <a:t>Quizzes</a:t>
                      </a:r>
                    </a:p>
                  </a:txBody>
                  <a:tcPr/>
                </a:tc>
                <a:tc>
                  <a:txBody>
                    <a:bodyPr/>
                    <a:lstStyle/>
                    <a:p>
                      <a:pPr algn="ctr"/>
                      <a:r>
                        <a:rPr lang="en-US" dirty="0"/>
                        <a:t>10</a:t>
                      </a:r>
                    </a:p>
                  </a:txBody>
                  <a:tcPr/>
                </a:tc>
                <a:extLst>
                  <a:ext uri="{0D108BD9-81ED-4DB2-BD59-A6C34878D82A}">
                    <a16:rowId xmlns:a16="http://schemas.microsoft.com/office/drawing/2014/main" val="1256393508"/>
                  </a:ext>
                </a:extLst>
              </a:tr>
              <a:tr h="370840">
                <a:tc>
                  <a:txBody>
                    <a:bodyPr/>
                    <a:lstStyle/>
                    <a:p>
                      <a:pPr algn="ctr"/>
                      <a:r>
                        <a:rPr lang="en-US" dirty="0"/>
                        <a:t>Project</a:t>
                      </a:r>
                    </a:p>
                  </a:txBody>
                  <a:tcPr/>
                </a:tc>
                <a:tc>
                  <a:txBody>
                    <a:bodyPr/>
                    <a:lstStyle/>
                    <a:p>
                      <a:pPr algn="ctr"/>
                      <a:r>
                        <a:rPr lang="en-US" dirty="0"/>
                        <a:t>10</a:t>
                      </a:r>
                    </a:p>
                  </a:txBody>
                  <a:tcPr/>
                </a:tc>
                <a:extLst>
                  <a:ext uri="{0D108BD9-81ED-4DB2-BD59-A6C34878D82A}">
                    <a16:rowId xmlns:a16="http://schemas.microsoft.com/office/drawing/2014/main" val="2435186987"/>
                  </a:ext>
                </a:extLst>
              </a:tr>
              <a:tr h="370840">
                <a:tc>
                  <a:txBody>
                    <a:bodyPr/>
                    <a:lstStyle/>
                    <a:p>
                      <a:pPr algn="ctr"/>
                      <a:r>
                        <a:rPr lang="en-US" dirty="0"/>
                        <a:t>Sessional 1</a:t>
                      </a:r>
                    </a:p>
                  </a:txBody>
                  <a:tcPr/>
                </a:tc>
                <a:tc>
                  <a:txBody>
                    <a:bodyPr/>
                    <a:lstStyle/>
                    <a:p>
                      <a:pPr algn="ctr"/>
                      <a:r>
                        <a:rPr lang="en-US" dirty="0"/>
                        <a:t>15</a:t>
                      </a:r>
                    </a:p>
                  </a:txBody>
                  <a:tcPr/>
                </a:tc>
                <a:extLst>
                  <a:ext uri="{0D108BD9-81ED-4DB2-BD59-A6C34878D82A}">
                    <a16:rowId xmlns:a16="http://schemas.microsoft.com/office/drawing/2014/main" val="2901319962"/>
                  </a:ext>
                </a:extLst>
              </a:tr>
              <a:tr h="370840">
                <a:tc>
                  <a:txBody>
                    <a:bodyPr/>
                    <a:lstStyle/>
                    <a:p>
                      <a:pPr algn="ctr"/>
                      <a:r>
                        <a:rPr lang="en-US" dirty="0"/>
                        <a:t>Sessional 2</a:t>
                      </a:r>
                    </a:p>
                  </a:txBody>
                  <a:tcPr/>
                </a:tc>
                <a:tc>
                  <a:txBody>
                    <a:bodyPr/>
                    <a:lstStyle/>
                    <a:p>
                      <a:pPr algn="ctr"/>
                      <a:r>
                        <a:rPr lang="en-US" dirty="0"/>
                        <a:t>15</a:t>
                      </a:r>
                    </a:p>
                  </a:txBody>
                  <a:tcPr/>
                </a:tc>
                <a:extLst>
                  <a:ext uri="{0D108BD9-81ED-4DB2-BD59-A6C34878D82A}">
                    <a16:rowId xmlns:a16="http://schemas.microsoft.com/office/drawing/2014/main" val="1813826592"/>
                  </a:ext>
                </a:extLst>
              </a:tr>
              <a:tr h="370840">
                <a:tc>
                  <a:txBody>
                    <a:bodyPr/>
                    <a:lstStyle/>
                    <a:p>
                      <a:pPr algn="ctr"/>
                      <a:r>
                        <a:rPr lang="en-US" dirty="0"/>
                        <a:t>Finals</a:t>
                      </a:r>
                    </a:p>
                  </a:txBody>
                  <a:tcPr/>
                </a:tc>
                <a:tc>
                  <a:txBody>
                    <a:bodyPr/>
                    <a:lstStyle/>
                    <a:p>
                      <a:pPr algn="ctr"/>
                      <a:r>
                        <a:rPr lang="en-US" dirty="0"/>
                        <a:t>40</a:t>
                      </a:r>
                    </a:p>
                  </a:txBody>
                  <a:tcPr/>
                </a:tc>
                <a:extLst>
                  <a:ext uri="{0D108BD9-81ED-4DB2-BD59-A6C34878D82A}">
                    <a16:rowId xmlns:a16="http://schemas.microsoft.com/office/drawing/2014/main" val="492468384"/>
                  </a:ext>
                </a:extLst>
              </a:tr>
            </a:tbl>
          </a:graphicData>
        </a:graphic>
      </p:graphicFrame>
    </p:spTree>
    <p:extLst>
      <p:ext uri="{BB962C8B-B14F-4D97-AF65-F5344CB8AC3E}">
        <p14:creationId xmlns:p14="http://schemas.microsoft.com/office/powerpoint/2010/main" val="140727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Peer-to-Peer Networks</a:t>
            </a:r>
          </a:p>
        </p:txBody>
      </p:sp>
      <p:pic>
        <p:nvPicPr>
          <p:cNvPr id="37892" name="Picture 4"/>
          <p:cNvPicPr>
            <a:picLocks noChangeAspect="1" noChangeArrowheads="1"/>
          </p:cNvPicPr>
          <p:nvPr/>
        </p:nvPicPr>
        <p:blipFill>
          <a:blip r:embed="rId3" cstate="print"/>
          <a:srcRect/>
          <a:stretch>
            <a:fillRect/>
          </a:stretch>
        </p:blipFill>
        <p:spPr bwMode="auto">
          <a:xfrm>
            <a:off x="3438525" y="1390650"/>
            <a:ext cx="5314950" cy="4324350"/>
          </a:xfrm>
          <a:prstGeom prst="rect">
            <a:avLst/>
          </a:prstGeom>
          <a:noFill/>
        </p:spPr>
      </p:pic>
      <p:sp>
        <p:nvSpPr>
          <p:cNvPr id="4" name="Slide Number Placeholder 3"/>
          <p:cNvSpPr>
            <a:spLocks noGrp="1"/>
          </p:cNvSpPr>
          <p:nvPr>
            <p:ph type="sldNum" sz="quarter" idx="12"/>
          </p:nvPr>
        </p:nvSpPr>
        <p:spPr/>
        <p:txBody>
          <a:bodyPr/>
          <a:lstStyle/>
          <a:p>
            <a:fld id="{E80B6F25-5DDF-4E8B-93B5-88FA6520BC84}" type="slidenum">
              <a:rPr lang="en-US" altLang="en-US" smtClean="0"/>
              <a:pPr/>
              <a:t>50</a:t>
            </a:fld>
            <a:endParaRPr lang="en-US"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3800" dirty="0"/>
              <a:t>Peer-to-Peer Networks</a:t>
            </a:r>
            <a:br>
              <a:rPr lang="en-US" sz="3800" dirty="0"/>
            </a:br>
            <a:r>
              <a:rPr lang="en-US" sz="3800" dirty="0"/>
              <a:t>Advantages</a:t>
            </a:r>
          </a:p>
        </p:txBody>
      </p:sp>
      <p:sp>
        <p:nvSpPr>
          <p:cNvPr id="34819" name="Rectangle 3"/>
          <p:cNvSpPr>
            <a:spLocks noGrp="1" noChangeArrowheads="1"/>
          </p:cNvSpPr>
          <p:nvPr>
            <p:ph type="body" idx="1"/>
          </p:nvPr>
        </p:nvSpPr>
        <p:spPr/>
        <p:txBody>
          <a:bodyPr/>
          <a:lstStyle/>
          <a:p>
            <a:r>
              <a:rPr lang="en-US" dirty="0"/>
              <a:t>Easy to setup</a:t>
            </a:r>
          </a:p>
          <a:p>
            <a:r>
              <a:rPr lang="en-US" dirty="0"/>
              <a:t>Low H/W, S/W cost</a:t>
            </a:r>
          </a:p>
          <a:p>
            <a:r>
              <a:rPr lang="en-US" dirty="0"/>
              <a:t>Usually useful for file/print/internet sharing</a:t>
            </a:r>
          </a:p>
          <a:p>
            <a:r>
              <a:rPr lang="en-US" dirty="0"/>
              <a:t>Useful in environments where security is not an issue</a:t>
            </a:r>
          </a:p>
          <a:p>
            <a:endParaRPr lang="en-US" dirty="0"/>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51</a:t>
            </a:fld>
            <a:endParaRPr lang="en-US"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800" dirty="0"/>
              <a:t>Peer-to-Peer Networks</a:t>
            </a:r>
            <a:br>
              <a:rPr lang="en-US" sz="3800" dirty="0"/>
            </a:br>
            <a:r>
              <a:rPr lang="en-US" sz="3800" dirty="0"/>
              <a:t>Disadvantages</a:t>
            </a:r>
          </a:p>
        </p:txBody>
      </p:sp>
      <p:sp>
        <p:nvSpPr>
          <p:cNvPr id="35843" name="Rectangle 3"/>
          <p:cNvSpPr>
            <a:spLocks noGrp="1" noChangeArrowheads="1"/>
          </p:cNvSpPr>
          <p:nvPr>
            <p:ph type="body" idx="1"/>
          </p:nvPr>
        </p:nvSpPr>
        <p:spPr/>
        <p:txBody>
          <a:bodyPr/>
          <a:lstStyle/>
          <a:p>
            <a:r>
              <a:rPr lang="en-US" dirty="0"/>
              <a:t>Not Reliable</a:t>
            </a:r>
          </a:p>
          <a:p>
            <a:r>
              <a:rPr lang="en-US" dirty="0"/>
              <a:t>Performance degrade exponentially as new nodes add into the network</a:t>
            </a:r>
          </a:p>
          <a:p>
            <a:r>
              <a:rPr lang="en-US" dirty="0"/>
              <a:t>Compromised network security</a:t>
            </a:r>
          </a:p>
        </p:txBody>
      </p:sp>
      <p:sp>
        <p:nvSpPr>
          <p:cNvPr id="4" name="Slide Number Placeholder 3"/>
          <p:cNvSpPr>
            <a:spLocks noGrp="1"/>
          </p:cNvSpPr>
          <p:nvPr>
            <p:ph type="sldNum" sz="quarter" idx="12"/>
          </p:nvPr>
        </p:nvSpPr>
        <p:spPr/>
        <p:txBody>
          <a:bodyPr/>
          <a:lstStyle/>
          <a:p>
            <a:fld id="{E80B6F25-5DDF-4E8B-93B5-88FA6520BC84}" type="slidenum">
              <a:rPr lang="en-US" altLang="en-US" smtClean="0"/>
              <a:pPr/>
              <a:t>52</a:t>
            </a:fld>
            <a:endParaRPr lang="en-US"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E69B-95B2-4163-A921-7638F68F8BF4}"/>
              </a:ext>
            </a:extLst>
          </p:cNvPr>
          <p:cNvSpPr>
            <a:spLocks noGrp="1"/>
          </p:cNvSpPr>
          <p:nvPr>
            <p:ph type="title"/>
          </p:nvPr>
        </p:nvSpPr>
        <p:spPr/>
        <p:txBody>
          <a:bodyPr/>
          <a:lstStyle/>
          <a:p>
            <a:r>
              <a:rPr lang="en-US" dirty="0"/>
              <a:t>Network Models</a:t>
            </a:r>
          </a:p>
        </p:txBody>
      </p:sp>
      <p:sp>
        <p:nvSpPr>
          <p:cNvPr id="3" name="Content Placeholder 2">
            <a:extLst>
              <a:ext uri="{FF2B5EF4-FFF2-40B4-BE49-F238E27FC236}">
                <a16:creationId xmlns:a16="http://schemas.microsoft.com/office/drawing/2014/main" id="{9BD4A8A8-30C6-40E8-9FE3-7FE3B20DE6BD}"/>
              </a:ext>
            </a:extLst>
          </p:cNvPr>
          <p:cNvSpPr>
            <a:spLocks noGrp="1"/>
          </p:cNvSpPr>
          <p:nvPr>
            <p:ph idx="1"/>
          </p:nvPr>
        </p:nvSpPr>
        <p:spPr/>
        <p:txBody>
          <a:bodyPr>
            <a:normAutofit/>
          </a:bodyPr>
          <a:lstStyle/>
          <a:p>
            <a:r>
              <a:rPr lang="en-US" dirty="0"/>
              <a:t>Computer networks are created by different entities. </a:t>
            </a:r>
          </a:p>
          <a:p>
            <a:r>
              <a:rPr lang="en-US" dirty="0"/>
              <a:t>Standards are needed so that these heterogeneous networks can communicate with one another. </a:t>
            </a:r>
          </a:p>
          <a:p>
            <a:r>
              <a:rPr lang="en-US" dirty="0"/>
              <a:t>The two best-known standards are the OSI model and the Internet (TCP/IP) model. </a:t>
            </a:r>
          </a:p>
          <a:p>
            <a:r>
              <a:rPr lang="en-US" dirty="0"/>
              <a:t>The OSI (Open Systems Interconnection) model defines a seven-layer network</a:t>
            </a:r>
          </a:p>
          <a:p>
            <a:r>
              <a:rPr lang="en-US" dirty="0"/>
              <a:t>The Internet model(TCP/IP) defines a five-layer network. </a:t>
            </a:r>
          </a:p>
        </p:txBody>
      </p:sp>
    </p:spTree>
    <p:extLst>
      <p:ext uri="{BB962C8B-B14F-4D97-AF65-F5344CB8AC3E}">
        <p14:creationId xmlns:p14="http://schemas.microsoft.com/office/powerpoint/2010/main" val="3824716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2640-6B64-47DD-AD76-F1D8CCB513A0}"/>
              </a:ext>
            </a:extLst>
          </p:cNvPr>
          <p:cNvSpPr>
            <a:spLocks noGrp="1"/>
          </p:cNvSpPr>
          <p:nvPr>
            <p:ph type="title"/>
          </p:nvPr>
        </p:nvSpPr>
        <p:spPr/>
        <p:txBody>
          <a:bodyPr/>
          <a:lstStyle/>
          <a:p>
            <a:r>
              <a:rPr lang="en-US" dirty="0"/>
              <a:t>Topics For the Next Class</a:t>
            </a:r>
          </a:p>
        </p:txBody>
      </p:sp>
      <p:sp>
        <p:nvSpPr>
          <p:cNvPr id="3" name="Content Placeholder 2">
            <a:extLst>
              <a:ext uri="{FF2B5EF4-FFF2-40B4-BE49-F238E27FC236}">
                <a16:creationId xmlns:a16="http://schemas.microsoft.com/office/drawing/2014/main" id="{DC9F1683-B39F-4B79-B7D3-CBCBC1993184}"/>
              </a:ext>
            </a:extLst>
          </p:cNvPr>
          <p:cNvSpPr>
            <a:spLocks noGrp="1"/>
          </p:cNvSpPr>
          <p:nvPr>
            <p:ph idx="1"/>
          </p:nvPr>
        </p:nvSpPr>
        <p:spPr/>
        <p:txBody>
          <a:bodyPr/>
          <a:lstStyle/>
          <a:p>
            <a:r>
              <a:rPr lang="en-US" dirty="0"/>
              <a:t>Internet</a:t>
            </a:r>
          </a:p>
          <a:p>
            <a:r>
              <a:rPr lang="en-US" dirty="0"/>
              <a:t>Software Defined Networks SDN</a:t>
            </a:r>
          </a:p>
        </p:txBody>
      </p:sp>
    </p:spTree>
    <p:extLst>
      <p:ext uri="{BB962C8B-B14F-4D97-AF65-F5344CB8AC3E}">
        <p14:creationId xmlns:p14="http://schemas.microsoft.com/office/powerpoint/2010/main" val="392170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9A1D-9DDA-4ABE-B3C6-1116996AB9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6645603-2413-4E29-840B-6F240C9E1130}"/>
              </a:ext>
            </a:extLst>
          </p:cNvPr>
          <p:cNvSpPr>
            <a:spLocks noGrp="1"/>
          </p:cNvSpPr>
          <p:nvPr>
            <p:ph idx="1"/>
          </p:nvPr>
        </p:nvSpPr>
        <p:spPr/>
        <p:txBody>
          <a:bodyPr/>
          <a:lstStyle/>
          <a:p>
            <a:r>
              <a:rPr lang="en-US" dirty="0">
                <a:hlinkClick r:id="rId2"/>
              </a:rPr>
              <a:t>Data Communication and Computer Networks by Behrouz A Forouzan.pdf</a:t>
            </a:r>
            <a:endParaRPr lang="en-US" dirty="0"/>
          </a:p>
          <a:p>
            <a:r>
              <a:rPr lang="en-US" dirty="0">
                <a:hlinkClick r:id="rId3"/>
              </a:rPr>
              <a:t>Data And Computer Communications by William Stallings.pdf</a:t>
            </a:r>
            <a:endParaRPr lang="en-US" dirty="0"/>
          </a:p>
          <a:p>
            <a:r>
              <a:rPr lang="en-US" dirty="0">
                <a:hlinkClick r:id="rId4"/>
              </a:rPr>
              <a:t>https://www.academia.edu/37562829/INTRODUCTION_TO_COMPUTER_NETWORKS</a:t>
            </a:r>
            <a:endParaRPr lang="en-US" dirty="0"/>
          </a:p>
          <a:p>
            <a:endParaRPr lang="en-US" dirty="0"/>
          </a:p>
        </p:txBody>
      </p:sp>
    </p:spTree>
    <p:extLst>
      <p:ext uri="{BB962C8B-B14F-4D97-AF65-F5344CB8AC3E}">
        <p14:creationId xmlns:p14="http://schemas.microsoft.com/office/powerpoint/2010/main" val="300950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C1E1-86D3-4B54-A582-E66870FF539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7EBD0C2-B290-47BB-90A2-B567F804D508}"/>
              </a:ext>
            </a:extLst>
          </p:cNvPr>
          <p:cNvSpPr>
            <a:spLocks noGrp="1"/>
          </p:cNvSpPr>
          <p:nvPr>
            <p:ph idx="1"/>
          </p:nvPr>
        </p:nvSpPr>
        <p:spPr/>
        <p:txBody>
          <a:bodyPr/>
          <a:lstStyle/>
          <a:p>
            <a:r>
              <a:rPr lang="en-US" dirty="0"/>
              <a:t>What is networks? </a:t>
            </a:r>
          </a:p>
          <a:p>
            <a:r>
              <a:rPr lang="en-US" dirty="0"/>
              <a:t>Its importance </a:t>
            </a:r>
          </a:p>
          <a:p>
            <a:r>
              <a:rPr lang="en-US" dirty="0"/>
              <a:t>Major areas of Application</a:t>
            </a:r>
          </a:p>
          <a:p>
            <a:r>
              <a:rPr lang="en-US" dirty="0"/>
              <a:t>Industry Application/usage</a:t>
            </a:r>
          </a:p>
          <a:p>
            <a:r>
              <a:rPr lang="en-US" dirty="0" err="1"/>
              <a:t>Softwares</a:t>
            </a:r>
            <a:r>
              <a:rPr lang="en-US" dirty="0"/>
              <a:t> used</a:t>
            </a:r>
          </a:p>
          <a:p>
            <a:r>
              <a:rPr lang="en-US" dirty="0"/>
              <a:t>Major Research Areas.</a:t>
            </a:r>
          </a:p>
        </p:txBody>
      </p:sp>
    </p:spTree>
    <p:extLst>
      <p:ext uri="{BB962C8B-B14F-4D97-AF65-F5344CB8AC3E}">
        <p14:creationId xmlns:p14="http://schemas.microsoft.com/office/powerpoint/2010/main" val="154785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71ED9-8CCE-4F64-9CC8-7B5548F7D362}"/>
              </a:ext>
            </a:extLst>
          </p:cNvPr>
          <p:cNvSpPr>
            <a:spLocks noGrp="1"/>
          </p:cNvSpPr>
          <p:nvPr>
            <p:ph type="title"/>
          </p:nvPr>
        </p:nvSpPr>
        <p:spPr>
          <a:xfrm>
            <a:off x="838200" y="565739"/>
            <a:ext cx="10515600" cy="1124949"/>
          </a:xfrm>
        </p:spPr>
        <p:txBody>
          <a:bodyPr>
            <a:normAutofit/>
          </a:bodyPr>
          <a:lstStyle/>
          <a:p>
            <a:r>
              <a:rPr lang="en-US" dirty="0"/>
              <a:t>Today’s Topics</a:t>
            </a:r>
          </a:p>
        </p:txBody>
      </p:sp>
      <p:grpSp>
        <p:nvGrpSpPr>
          <p:cNvPr id="4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44" name="Freeform: Shape 4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47"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4A5762D5-3583-40DD-9560-5E83F4D0B621}"/>
              </a:ext>
            </a:extLst>
          </p:cNvPr>
          <p:cNvGraphicFramePr>
            <a:graphicFrameLocks noGrp="1"/>
          </p:cNvGraphicFramePr>
          <p:nvPr>
            <p:ph idx="1"/>
            <p:extLst>
              <p:ext uri="{D42A27DB-BD31-4B8C-83A1-F6EECF244321}">
                <p14:modId xmlns:p14="http://schemas.microsoft.com/office/powerpoint/2010/main" val="1699530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012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48" name="Freeform: Shape 47">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Freeform: Shape 48">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Freeform: Shape 49">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Freeform: Shape 50">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Freeform: Shape 51">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3" name="Freeform: Shape 52">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Freeform: Shape 53">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5" name="Freeform: Shape 54">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Freeform: Shape 55">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7" name="Freeform: Shape 56">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Freeform: Shape 57">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9" name="Freeform: Shape 58">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0" name="Freeform: Shape 59">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D852D15-675F-43D5-9A92-18F011A9952F}"/>
              </a:ext>
            </a:extLst>
          </p:cNvPr>
          <p:cNvSpPr>
            <a:spLocks noGrp="1"/>
          </p:cNvSpPr>
          <p:nvPr>
            <p:ph type="title"/>
          </p:nvPr>
        </p:nvSpPr>
        <p:spPr>
          <a:xfrm>
            <a:off x="518159" y="1195697"/>
            <a:ext cx="3949761" cy="4238118"/>
          </a:xfrm>
        </p:spPr>
        <p:txBody>
          <a:bodyPr>
            <a:normAutofit/>
          </a:bodyPr>
          <a:lstStyle/>
          <a:p>
            <a:r>
              <a:rPr lang="en-US" sz="4000" dirty="0"/>
              <a:t>Data Communication</a:t>
            </a:r>
          </a:p>
        </p:txBody>
      </p:sp>
      <p:sp>
        <p:nvSpPr>
          <p:cNvPr id="62" name="Freeform: Shape 61">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4" name="Freeform: Shape 63">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0" name="Content Placeholder 2">
            <a:extLst>
              <a:ext uri="{FF2B5EF4-FFF2-40B4-BE49-F238E27FC236}">
                <a16:creationId xmlns:a16="http://schemas.microsoft.com/office/drawing/2014/main" id="{5143E776-76BB-4ECC-8684-589CEB3EBF11}"/>
              </a:ext>
            </a:extLst>
          </p:cNvPr>
          <p:cNvGraphicFramePr>
            <a:graphicFrameLocks noGrp="1"/>
          </p:cNvGraphicFramePr>
          <p:nvPr>
            <p:ph idx="1"/>
            <p:extLst>
              <p:ext uri="{D42A27DB-BD31-4B8C-83A1-F6EECF244321}">
                <p14:modId xmlns:p14="http://schemas.microsoft.com/office/powerpoint/2010/main" val="2944240594"/>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646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487DC-1FF9-413C-B287-0FFD18613BDE}"/>
              </a:ext>
            </a:extLst>
          </p:cNvPr>
          <p:cNvSpPr>
            <a:spLocks noGrp="1"/>
          </p:cNvSpPr>
          <p:nvPr>
            <p:ph idx="1"/>
          </p:nvPr>
        </p:nvSpPr>
        <p:spPr>
          <a:xfrm>
            <a:off x="838200" y="487680"/>
            <a:ext cx="10515600" cy="5689283"/>
          </a:xfrm>
        </p:spPr>
        <p:txBody>
          <a:bodyPr/>
          <a:lstStyle/>
          <a:p>
            <a:r>
              <a:rPr lang="en-US" dirty="0"/>
              <a:t>A system containing any combination of computers, computer terminals, printers, audio or visual display devices, or telephones interconnected by telecommunication equipment or cables: used to transmit or receive information.</a:t>
            </a:r>
          </a:p>
        </p:txBody>
      </p:sp>
      <p:pic>
        <p:nvPicPr>
          <p:cNvPr id="5" name="Picture 4">
            <a:extLst>
              <a:ext uri="{FF2B5EF4-FFF2-40B4-BE49-F238E27FC236}">
                <a16:creationId xmlns:a16="http://schemas.microsoft.com/office/drawing/2014/main" id="{90C0D36F-BCE0-4DC2-A85E-390937FDE10F}"/>
              </a:ext>
            </a:extLst>
          </p:cNvPr>
          <p:cNvPicPr>
            <a:picLocks noChangeAspect="1"/>
          </p:cNvPicPr>
          <p:nvPr/>
        </p:nvPicPr>
        <p:blipFill>
          <a:blip r:embed="rId2"/>
          <a:stretch>
            <a:fillRect/>
          </a:stretch>
        </p:blipFill>
        <p:spPr>
          <a:xfrm>
            <a:off x="297180" y="2316480"/>
            <a:ext cx="11597640" cy="4441277"/>
          </a:xfrm>
          <a:prstGeom prst="rect">
            <a:avLst/>
          </a:prstGeom>
        </p:spPr>
      </p:pic>
    </p:spTree>
    <p:extLst>
      <p:ext uri="{BB962C8B-B14F-4D97-AF65-F5344CB8AC3E}">
        <p14:creationId xmlns:p14="http://schemas.microsoft.com/office/powerpoint/2010/main" val="3349071755"/>
      </p:ext>
    </p:extLst>
  </p:cSld>
  <p:clrMapOvr>
    <a:masterClrMapping/>
  </p:clrMapOvr>
</p:sld>
</file>

<file path=ppt/theme/theme1.xml><?xml version="1.0" encoding="utf-8"?>
<a:theme xmlns:a="http://schemas.openxmlformats.org/drawingml/2006/main" name="FunkyShapesVTI">
  <a:themeElements>
    <a:clrScheme name="AnalogousFromDarkSeedLeftStep">
      <a:dk1>
        <a:srgbClr val="000000"/>
      </a:dk1>
      <a:lt1>
        <a:srgbClr val="FFFFFF"/>
      </a:lt1>
      <a:dk2>
        <a:srgbClr val="242A41"/>
      </a:dk2>
      <a:lt2>
        <a:srgbClr val="E2E8E4"/>
      </a:lt2>
      <a:accent1>
        <a:srgbClr val="DD3397"/>
      </a:accent1>
      <a:accent2>
        <a:srgbClr val="CA21CB"/>
      </a:accent2>
      <a:accent3>
        <a:srgbClr val="9533DD"/>
      </a:accent3>
      <a:accent4>
        <a:srgbClr val="563FD2"/>
      </a:accent4>
      <a:accent5>
        <a:srgbClr val="335FDD"/>
      </a:accent5>
      <a:accent6>
        <a:srgbClr val="2194CB"/>
      </a:accent6>
      <a:hlink>
        <a:srgbClr val="616BCA"/>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2356</Words>
  <Application>Microsoft Office PowerPoint</Application>
  <PresentationFormat>Widescreen</PresentationFormat>
  <Paragraphs>384</Paragraphs>
  <Slides>55</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Source Sans Pro</vt:lpstr>
      <vt:lpstr>FunkyShapesVTI</vt:lpstr>
      <vt:lpstr>Computer Networks </vt:lpstr>
      <vt:lpstr>Class &amp;  Office Hours</vt:lpstr>
      <vt:lpstr>About Me</vt:lpstr>
      <vt:lpstr>Books and Relevant Content</vt:lpstr>
      <vt:lpstr>Evaluations</vt:lpstr>
      <vt:lpstr>Introduction</vt:lpstr>
      <vt:lpstr>Today’s Topics</vt:lpstr>
      <vt:lpstr>Data Communication</vt:lpstr>
      <vt:lpstr>PowerPoint Presentation</vt:lpstr>
      <vt:lpstr>Data Communication</vt:lpstr>
      <vt:lpstr>PowerPoint Presentation</vt:lpstr>
      <vt:lpstr>Effectiveness of a Data Communications</vt:lpstr>
      <vt:lpstr>PowerPoint Presentation</vt:lpstr>
      <vt:lpstr>Components </vt:lpstr>
      <vt:lpstr>PowerPoint Presentation</vt:lpstr>
      <vt:lpstr>Communication Model</vt:lpstr>
      <vt:lpstr>Parts of Communication Model</vt:lpstr>
      <vt:lpstr>Parts of Communication Model</vt:lpstr>
      <vt:lpstr>PowerPoint Presentation</vt:lpstr>
      <vt:lpstr>Types of Communication or Connections Directions of Data Flow</vt:lpstr>
      <vt:lpstr>PowerPoint Presentation</vt:lpstr>
      <vt:lpstr>Networks</vt:lpstr>
      <vt:lpstr>Network Criteria</vt:lpstr>
      <vt:lpstr>Physical Structure</vt:lpstr>
      <vt:lpstr>Point  to point Connection</vt:lpstr>
      <vt:lpstr>Multi Point Connection</vt:lpstr>
      <vt:lpstr>PowerPoint Presentation</vt:lpstr>
      <vt:lpstr>Physical Topology</vt:lpstr>
      <vt:lpstr>Topology: Bus</vt:lpstr>
      <vt:lpstr>Topology: Star</vt:lpstr>
      <vt:lpstr>Topology: Ring</vt:lpstr>
      <vt:lpstr>Topology: Fully Connected Mesh</vt:lpstr>
      <vt:lpstr>Hybrid Topology</vt:lpstr>
      <vt:lpstr>Assignment</vt:lpstr>
      <vt:lpstr>Categories of Network</vt:lpstr>
      <vt:lpstr>Local Area Network (LAN)</vt:lpstr>
      <vt:lpstr>LAN</vt:lpstr>
      <vt:lpstr>Wide Area Networks (WAN)</vt:lpstr>
      <vt:lpstr>WAN</vt:lpstr>
      <vt:lpstr>PowerPoint Presentation</vt:lpstr>
      <vt:lpstr>A Typical Network Configuration</vt:lpstr>
      <vt:lpstr>Reading Assignment</vt:lpstr>
      <vt:lpstr>Types of Networks</vt:lpstr>
      <vt:lpstr>Client Server Implementation</vt:lpstr>
      <vt:lpstr>Client Server Implementation</vt:lpstr>
      <vt:lpstr>Client Server Implementation</vt:lpstr>
      <vt:lpstr>Client Server Implementation (Advantages)</vt:lpstr>
      <vt:lpstr>Client Server Implementation (Disadvantages)</vt:lpstr>
      <vt:lpstr>Peer-to-Peer Networks</vt:lpstr>
      <vt:lpstr>Peer-to-Peer Networks</vt:lpstr>
      <vt:lpstr>Peer-to-Peer Networks Advantages</vt:lpstr>
      <vt:lpstr>Peer-to-Peer Networks Disadvantages</vt:lpstr>
      <vt:lpstr>Network Models</vt:lpstr>
      <vt:lpstr>Topics For the Next Class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dc:title>
  <dc:creator>Mashal Khan</dc:creator>
  <cp:lastModifiedBy>Mashal Khan</cp:lastModifiedBy>
  <cp:revision>1</cp:revision>
  <dcterms:created xsi:type="dcterms:W3CDTF">2020-08-30T20:27:05Z</dcterms:created>
  <dcterms:modified xsi:type="dcterms:W3CDTF">2020-08-30T20:30:11Z</dcterms:modified>
</cp:coreProperties>
</file>