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7" r:id="rId3"/>
    <p:sldId id="264" r:id="rId4"/>
    <p:sldId id="266" r:id="rId5"/>
    <p:sldId id="265" r:id="rId6"/>
    <p:sldId id="267" r:id="rId7"/>
    <p:sldId id="269" r:id="rId8"/>
    <p:sldId id="270" r:id="rId9"/>
    <p:sldId id="271" r:id="rId10"/>
    <p:sldId id="268" r:id="rId11"/>
    <p:sldId id="258" r:id="rId12"/>
    <p:sldId id="259" r:id="rId13"/>
    <p:sldId id="274" r:id="rId14"/>
    <p:sldId id="272" r:id="rId15"/>
    <p:sldId id="275" r:id="rId16"/>
    <p:sldId id="276" r:id="rId17"/>
    <p:sldId id="26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96AE04-53B8-4AD6-AB5C-58F79AB87B77}" v="246" dt="2020-09-08T04:19:00.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660"/>
  </p:normalViewPr>
  <p:slideViewPr>
    <p:cSldViewPr snapToGrid="0">
      <p:cViewPr varScale="1">
        <p:scale>
          <a:sx n="63" d="100"/>
          <a:sy n="63" d="100"/>
        </p:scale>
        <p:origin x="843" y="39"/>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CED8FEB2-7971-4A86-8DBD-BA83B83CE157}"/>
    <pc:docChg chg="undo custSel mod addSld delSld modSld sldOrd addMainMaster delMainMaster addSection modSection">
      <pc:chgData name="Mashal Khan" userId="ff208bdd-e69e-4a16-a659-cb1c3d459121" providerId="ADAL" clId="{CED8FEB2-7971-4A86-8DBD-BA83B83CE157}" dt="2020-09-03T05:54:24.908" v="4247" actId="20577"/>
      <pc:docMkLst>
        <pc:docMk/>
      </pc:docMkLst>
      <pc:sldChg chg="addSp delSp modSp new mod setBg modClrScheme chgLayout">
        <pc:chgData name="Mashal Khan" userId="ff208bdd-e69e-4a16-a659-cb1c3d459121" providerId="ADAL" clId="{CED8FEB2-7971-4A86-8DBD-BA83B83CE157}" dt="2020-08-30T16:57:06.483" v="96" actId="26606"/>
        <pc:sldMkLst>
          <pc:docMk/>
          <pc:sldMk cId="2193967764" sldId="256"/>
        </pc:sldMkLst>
        <pc:spChg chg="mod">
          <ac:chgData name="Mashal Khan" userId="ff208bdd-e69e-4a16-a659-cb1c3d459121" providerId="ADAL" clId="{CED8FEB2-7971-4A86-8DBD-BA83B83CE157}" dt="2020-08-30T16:57:06.483" v="96" actId="26606"/>
          <ac:spMkLst>
            <pc:docMk/>
            <pc:sldMk cId="2193967764" sldId="256"/>
            <ac:spMk id="2" creationId="{5B0E0287-E0C1-4295-B061-1EE8B2F46DE2}"/>
          </ac:spMkLst>
        </pc:spChg>
        <pc:spChg chg="mod">
          <ac:chgData name="Mashal Khan" userId="ff208bdd-e69e-4a16-a659-cb1c3d459121" providerId="ADAL" clId="{CED8FEB2-7971-4A86-8DBD-BA83B83CE157}" dt="2020-08-30T16:57:06.483" v="96" actId="26606"/>
          <ac:spMkLst>
            <pc:docMk/>
            <pc:sldMk cId="2193967764" sldId="256"/>
            <ac:spMk id="3" creationId="{548CDEF2-8F98-4802-94BB-396C1AF48E2C}"/>
          </ac:spMkLst>
        </pc:spChg>
        <pc:spChg chg="add del">
          <ac:chgData name="Mashal Khan" userId="ff208bdd-e69e-4a16-a659-cb1c3d459121" providerId="ADAL" clId="{CED8FEB2-7971-4A86-8DBD-BA83B83CE157}" dt="2020-08-30T16:57:06.483" v="96" actId="26606"/>
          <ac:spMkLst>
            <pc:docMk/>
            <pc:sldMk cId="2193967764" sldId="256"/>
            <ac:spMk id="9" creationId="{8B646C36-EEEC-4D52-8E8E-206F4CD8A3DA}"/>
          </ac:spMkLst>
        </pc:spChg>
        <pc:spChg chg="add del">
          <ac:chgData name="Mashal Khan" userId="ff208bdd-e69e-4a16-a659-cb1c3d459121" providerId="ADAL" clId="{CED8FEB2-7971-4A86-8DBD-BA83B83CE157}" dt="2020-08-30T16:57:06.483" v="96" actId="26606"/>
          <ac:spMkLst>
            <pc:docMk/>
            <pc:sldMk cId="2193967764" sldId="256"/>
            <ac:spMk id="15" creationId="{D6CA2F4C-8E9E-4BCD-B6E8-A68A311CA651}"/>
          </ac:spMkLst>
        </pc:spChg>
        <pc:spChg chg="add">
          <ac:chgData name="Mashal Khan" userId="ff208bdd-e69e-4a16-a659-cb1c3d459121" providerId="ADAL" clId="{CED8FEB2-7971-4A86-8DBD-BA83B83CE157}" dt="2020-08-30T16:57:06.483" v="96" actId="26606"/>
          <ac:spMkLst>
            <pc:docMk/>
            <pc:sldMk cId="2193967764" sldId="256"/>
            <ac:spMk id="20" creationId="{3A397E3E-B90C-4D82-BAAA-36F7AC6A4565}"/>
          </ac:spMkLst>
        </pc:spChg>
        <pc:spChg chg="add">
          <ac:chgData name="Mashal Khan" userId="ff208bdd-e69e-4a16-a659-cb1c3d459121" providerId="ADAL" clId="{CED8FEB2-7971-4A86-8DBD-BA83B83CE157}" dt="2020-08-30T16:57:06.483" v="96" actId="26606"/>
          <ac:spMkLst>
            <pc:docMk/>
            <pc:sldMk cId="2193967764" sldId="256"/>
            <ac:spMk id="22" creationId="{DDA28611-3C49-4908-AE9E-F37B271377B9}"/>
          </ac:spMkLst>
        </pc:spChg>
        <pc:spChg chg="add">
          <ac:chgData name="Mashal Khan" userId="ff208bdd-e69e-4a16-a659-cb1c3d459121" providerId="ADAL" clId="{CED8FEB2-7971-4A86-8DBD-BA83B83CE157}" dt="2020-08-30T16:57:06.483" v="96" actId="26606"/>
          <ac:spMkLst>
            <pc:docMk/>
            <pc:sldMk cId="2193967764" sldId="256"/>
            <ac:spMk id="24" creationId="{C66D63E6-0ECD-4AC2-8C8E-C6EFA54A3B64}"/>
          </ac:spMkLst>
        </pc:spChg>
        <pc:spChg chg="add">
          <ac:chgData name="Mashal Khan" userId="ff208bdd-e69e-4a16-a659-cb1c3d459121" providerId="ADAL" clId="{CED8FEB2-7971-4A86-8DBD-BA83B83CE157}" dt="2020-08-30T16:57:06.483" v="96" actId="26606"/>
          <ac:spMkLst>
            <pc:docMk/>
            <pc:sldMk cId="2193967764" sldId="256"/>
            <ac:spMk id="26" creationId="{2C49298F-FE84-4637-A2D4-B110A65356E8}"/>
          </ac:spMkLst>
        </pc:spChg>
        <pc:spChg chg="add">
          <ac:chgData name="Mashal Khan" userId="ff208bdd-e69e-4a16-a659-cb1c3d459121" providerId="ADAL" clId="{CED8FEB2-7971-4A86-8DBD-BA83B83CE157}" dt="2020-08-30T16:57:06.483" v="96" actId="26606"/>
          <ac:spMkLst>
            <pc:docMk/>
            <pc:sldMk cId="2193967764" sldId="256"/>
            <ac:spMk id="28" creationId="{2C1D3151-5F97-4860-B56C-C98BD62CC255}"/>
          </ac:spMkLst>
        </pc:spChg>
        <pc:spChg chg="add">
          <ac:chgData name="Mashal Khan" userId="ff208bdd-e69e-4a16-a659-cb1c3d459121" providerId="ADAL" clId="{CED8FEB2-7971-4A86-8DBD-BA83B83CE157}" dt="2020-08-30T16:57:06.483" v="96" actId="26606"/>
          <ac:spMkLst>
            <pc:docMk/>
            <pc:sldMk cId="2193967764" sldId="256"/>
            <ac:spMk id="30" creationId="{287DFBF2-49F6-42E9-A0A3-263E1B29EEA2}"/>
          </ac:spMkLst>
        </pc:spChg>
        <pc:spChg chg="add">
          <ac:chgData name="Mashal Khan" userId="ff208bdd-e69e-4a16-a659-cb1c3d459121" providerId="ADAL" clId="{CED8FEB2-7971-4A86-8DBD-BA83B83CE157}" dt="2020-08-30T16:57:06.483" v="96" actId="26606"/>
          <ac:spMkLst>
            <pc:docMk/>
            <pc:sldMk cId="2193967764" sldId="256"/>
            <ac:spMk id="32" creationId="{8DE96824-E506-4448-8704-5EC7BF7BC51B}"/>
          </ac:spMkLst>
        </pc:spChg>
        <pc:grpChg chg="add del">
          <ac:chgData name="Mashal Khan" userId="ff208bdd-e69e-4a16-a659-cb1c3d459121" providerId="ADAL" clId="{CED8FEB2-7971-4A86-8DBD-BA83B83CE157}" dt="2020-08-30T16:57:06.483" v="96" actId="26606"/>
          <ac:grpSpMkLst>
            <pc:docMk/>
            <pc:sldMk cId="2193967764" sldId="256"/>
            <ac:grpSpMk id="11" creationId="{308C40F4-6A24-4867-B726-B552DB0807B5}"/>
          </ac:grpSpMkLst>
        </pc:grpChg>
        <pc:picChg chg="add mod">
          <ac:chgData name="Mashal Khan" userId="ff208bdd-e69e-4a16-a659-cb1c3d459121" providerId="ADAL" clId="{CED8FEB2-7971-4A86-8DBD-BA83B83CE157}" dt="2020-08-30T16:57:06.483" v="96" actId="26606"/>
          <ac:picMkLst>
            <pc:docMk/>
            <pc:sldMk cId="2193967764" sldId="256"/>
            <ac:picMk id="4" creationId="{DDF1277B-B7F1-4B6B-B7B3-2C638606315A}"/>
          </ac:picMkLst>
        </pc:picChg>
      </pc:sldChg>
      <pc:sldChg chg="modSp new mod">
        <pc:chgData name="Mashal Khan" userId="ff208bdd-e69e-4a16-a659-cb1c3d459121" providerId="ADAL" clId="{CED8FEB2-7971-4A86-8DBD-BA83B83CE157}" dt="2020-08-30T17:04:08.534" v="344" actId="20577"/>
        <pc:sldMkLst>
          <pc:docMk/>
          <pc:sldMk cId="3053332299" sldId="257"/>
        </pc:sldMkLst>
        <pc:spChg chg="mod">
          <ac:chgData name="Mashal Khan" userId="ff208bdd-e69e-4a16-a659-cb1c3d459121" providerId="ADAL" clId="{CED8FEB2-7971-4A86-8DBD-BA83B83CE157}" dt="2020-08-30T16:58:34.246" v="119" actId="20577"/>
          <ac:spMkLst>
            <pc:docMk/>
            <pc:sldMk cId="3053332299" sldId="257"/>
            <ac:spMk id="2" creationId="{94BE19DD-435E-4E9C-B94A-691616619E95}"/>
          </ac:spMkLst>
        </pc:spChg>
        <pc:spChg chg="mod">
          <ac:chgData name="Mashal Khan" userId="ff208bdd-e69e-4a16-a659-cb1c3d459121" providerId="ADAL" clId="{CED8FEB2-7971-4A86-8DBD-BA83B83CE157}" dt="2020-08-30T17:04:08.534" v="344" actId="20577"/>
          <ac:spMkLst>
            <pc:docMk/>
            <pc:sldMk cId="3053332299" sldId="257"/>
            <ac:spMk id="3" creationId="{E1956B71-2A2C-43E8-80A2-0722837247B8}"/>
          </ac:spMkLst>
        </pc:spChg>
      </pc:sldChg>
      <pc:sldChg chg="modSp new mod">
        <pc:chgData name="Mashal Khan" userId="ff208bdd-e69e-4a16-a659-cb1c3d459121" providerId="ADAL" clId="{CED8FEB2-7971-4A86-8DBD-BA83B83CE157}" dt="2020-08-30T17:06:58.091" v="733" actId="20577"/>
        <pc:sldMkLst>
          <pc:docMk/>
          <pc:sldMk cId="4096310801" sldId="258"/>
        </pc:sldMkLst>
        <pc:spChg chg="mod">
          <ac:chgData name="Mashal Khan" userId="ff208bdd-e69e-4a16-a659-cb1c3d459121" providerId="ADAL" clId="{CED8FEB2-7971-4A86-8DBD-BA83B83CE157}" dt="2020-08-30T17:04:24.498" v="359" actId="20577"/>
          <ac:spMkLst>
            <pc:docMk/>
            <pc:sldMk cId="4096310801" sldId="258"/>
            <ac:spMk id="2" creationId="{2790E772-12CB-4165-AEC2-7A1F6EA03435}"/>
          </ac:spMkLst>
        </pc:spChg>
        <pc:spChg chg="mod">
          <ac:chgData name="Mashal Khan" userId="ff208bdd-e69e-4a16-a659-cb1c3d459121" providerId="ADAL" clId="{CED8FEB2-7971-4A86-8DBD-BA83B83CE157}" dt="2020-08-30T17:06:58.091" v="733" actId="20577"/>
          <ac:spMkLst>
            <pc:docMk/>
            <pc:sldMk cId="4096310801" sldId="258"/>
            <ac:spMk id="3" creationId="{A1779C5D-10F0-42FC-BDFD-85B7260D6768}"/>
          </ac:spMkLst>
        </pc:spChg>
      </pc:sldChg>
      <pc:sldChg chg="modSp new mod">
        <pc:chgData name="Mashal Khan" userId="ff208bdd-e69e-4a16-a659-cb1c3d459121" providerId="ADAL" clId="{CED8FEB2-7971-4A86-8DBD-BA83B83CE157}" dt="2020-08-30T17:16:16.851" v="989" actId="20577"/>
        <pc:sldMkLst>
          <pc:docMk/>
          <pc:sldMk cId="688302007" sldId="259"/>
        </pc:sldMkLst>
        <pc:spChg chg="mod">
          <ac:chgData name="Mashal Khan" userId="ff208bdd-e69e-4a16-a659-cb1c3d459121" providerId="ADAL" clId="{CED8FEB2-7971-4A86-8DBD-BA83B83CE157}" dt="2020-08-30T17:07:24.674" v="766" actId="20577"/>
          <ac:spMkLst>
            <pc:docMk/>
            <pc:sldMk cId="688302007" sldId="259"/>
            <ac:spMk id="2" creationId="{60C47D03-E18C-4F2F-A9D5-27137A20E45B}"/>
          </ac:spMkLst>
        </pc:spChg>
        <pc:spChg chg="mod">
          <ac:chgData name="Mashal Khan" userId="ff208bdd-e69e-4a16-a659-cb1c3d459121" providerId="ADAL" clId="{CED8FEB2-7971-4A86-8DBD-BA83B83CE157}" dt="2020-08-30T17:16:16.851" v="989" actId="20577"/>
          <ac:spMkLst>
            <pc:docMk/>
            <pc:sldMk cId="688302007" sldId="259"/>
            <ac:spMk id="3" creationId="{F34CD450-21A4-484A-A04B-5AE8EC22E7BA}"/>
          </ac:spMkLst>
        </pc:spChg>
      </pc:sldChg>
      <pc:sldChg chg="modSp new mod modNotesTx">
        <pc:chgData name="Mashal Khan" userId="ff208bdd-e69e-4a16-a659-cb1c3d459121" providerId="ADAL" clId="{CED8FEB2-7971-4A86-8DBD-BA83B83CE157}" dt="2020-08-30T17:24:22.425" v="1352" actId="20577"/>
        <pc:sldMkLst>
          <pc:docMk/>
          <pc:sldMk cId="154785187" sldId="260"/>
        </pc:sldMkLst>
        <pc:spChg chg="mod">
          <ac:chgData name="Mashal Khan" userId="ff208bdd-e69e-4a16-a659-cb1c3d459121" providerId="ADAL" clId="{CED8FEB2-7971-4A86-8DBD-BA83B83CE157}" dt="2020-08-30T17:22:33.446" v="1148" actId="20577"/>
          <ac:spMkLst>
            <pc:docMk/>
            <pc:sldMk cId="154785187" sldId="260"/>
            <ac:spMk id="2" creationId="{3995C1E1-86D3-4B54-A582-E66870FF539A}"/>
          </ac:spMkLst>
        </pc:spChg>
        <pc:spChg chg="mod">
          <ac:chgData name="Mashal Khan" userId="ff208bdd-e69e-4a16-a659-cb1c3d459121" providerId="ADAL" clId="{CED8FEB2-7971-4A86-8DBD-BA83B83CE157}" dt="2020-08-30T17:23:40.646" v="1285" actId="20577"/>
          <ac:spMkLst>
            <pc:docMk/>
            <pc:sldMk cId="154785187" sldId="260"/>
            <ac:spMk id="3" creationId="{17EBD0C2-B290-47BB-90A2-B567F804D508}"/>
          </ac:spMkLst>
        </pc:spChg>
      </pc:sldChg>
      <pc:sldChg chg="modSp new mod">
        <pc:chgData name="Mashal Khan" userId="ff208bdd-e69e-4a16-a659-cb1c3d459121" providerId="ADAL" clId="{CED8FEB2-7971-4A86-8DBD-BA83B83CE157}" dt="2020-08-30T17:37:16.059" v="1931" actId="20577"/>
        <pc:sldMkLst>
          <pc:docMk/>
          <pc:sldMk cId="3009507034" sldId="261"/>
        </pc:sldMkLst>
        <pc:spChg chg="mod">
          <ac:chgData name="Mashal Khan" userId="ff208bdd-e69e-4a16-a659-cb1c3d459121" providerId="ADAL" clId="{CED8FEB2-7971-4A86-8DBD-BA83B83CE157}" dt="2020-08-30T17:12:47.263" v="888" actId="20577"/>
          <ac:spMkLst>
            <pc:docMk/>
            <pc:sldMk cId="3009507034" sldId="261"/>
            <ac:spMk id="2" creationId="{6E519A1D-9DDA-4ABE-B3C6-1116996AB9FD}"/>
          </ac:spMkLst>
        </pc:spChg>
        <pc:spChg chg="mod">
          <ac:chgData name="Mashal Khan" userId="ff208bdd-e69e-4a16-a659-cb1c3d459121" providerId="ADAL" clId="{CED8FEB2-7971-4A86-8DBD-BA83B83CE157}" dt="2020-08-30T17:37:16.059" v="1931" actId="20577"/>
          <ac:spMkLst>
            <pc:docMk/>
            <pc:sldMk cId="3009507034" sldId="261"/>
            <ac:spMk id="3" creationId="{06645603-2413-4E29-840B-6F240C9E1130}"/>
          </ac:spMkLst>
        </pc:spChg>
      </pc:sldChg>
      <pc:sldChg chg="addSp delSp modSp new mod">
        <pc:chgData name="Mashal Khan" userId="ff208bdd-e69e-4a16-a659-cb1c3d459121" providerId="ADAL" clId="{CED8FEB2-7971-4A86-8DBD-BA83B83CE157}" dt="2020-08-30T17:21:07.484" v="1136" actId="122"/>
        <pc:sldMkLst>
          <pc:docMk/>
          <pc:sldMk cId="140727911" sldId="262"/>
        </pc:sldMkLst>
        <pc:spChg chg="mod">
          <ac:chgData name="Mashal Khan" userId="ff208bdd-e69e-4a16-a659-cb1c3d459121" providerId="ADAL" clId="{CED8FEB2-7971-4A86-8DBD-BA83B83CE157}" dt="2020-08-30T17:16:29.439" v="1001" actId="20577"/>
          <ac:spMkLst>
            <pc:docMk/>
            <pc:sldMk cId="140727911" sldId="262"/>
            <ac:spMk id="2" creationId="{EE1E870E-B471-4257-8081-0E3BF57FEF8C}"/>
          </ac:spMkLst>
        </pc:spChg>
        <pc:spChg chg="del">
          <ac:chgData name="Mashal Khan" userId="ff208bdd-e69e-4a16-a659-cb1c3d459121" providerId="ADAL" clId="{CED8FEB2-7971-4A86-8DBD-BA83B83CE157}" dt="2020-08-30T17:17:50.484" v="1002" actId="3680"/>
          <ac:spMkLst>
            <pc:docMk/>
            <pc:sldMk cId="140727911" sldId="262"/>
            <ac:spMk id="3" creationId="{7BC16378-DD40-4738-93A5-4A17918077CD}"/>
          </ac:spMkLst>
        </pc:spChg>
        <pc:graphicFrameChg chg="add mod ord modGraphic">
          <ac:chgData name="Mashal Khan" userId="ff208bdd-e69e-4a16-a659-cb1c3d459121" providerId="ADAL" clId="{CED8FEB2-7971-4A86-8DBD-BA83B83CE157}" dt="2020-08-30T17:21:07.484" v="1136" actId="122"/>
          <ac:graphicFrameMkLst>
            <pc:docMk/>
            <pc:sldMk cId="140727911" sldId="262"/>
            <ac:graphicFrameMk id="4" creationId="{1D185146-7BE9-484F-87D1-00D5DB5EFD0B}"/>
          </ac:graphicFrameMkLst>
        </pc:graphicFrameChg>
      </pc:sldChg>
      <pc:sldChg chg="addSp delSp modSp new mod setBg modNotesTx">
        <pc:chgData name="Mashal Khan" userId="ff208bdd-e69e-4a16-a659-cb1c3d459121" providerId="ADAL" clId="{CED8FEB2-7971-4A86-8DBD-BA83B83CE157}" dt="2020-08-30T20:27:06.186" v="4221" actId="26606"/>
        <pc:sldMkLst>
          <pc:docMk/>
          <pc:sldMk cId="2080120403" sldId="263"/>
        </pc:sldMkLst>
        <pc:spChg chg="mod">
          <ac:chgData name="Mashal Khan" userId="ff208bdd-e69e-4a16-a659-cb1c3d459121" providerId="ADAL" clId="{CED8FEB2-7971-4A86-8DBD-BA83B83CE157}" dt="2020-08-30T20:27:06.186" v="4221" actId="26606"/>
          <ac:spMkLst>
            <pc:docMk/>
            <pc:sldMk cId="2080120403" sldId="263"/>
            <ac:spMk id="2" creationId="{E7771ED9-8CCE-4F64-9CC8-7B5548F7D362}"/>
          </ac:spMkLst>
        </pc:spChg>
        <pc:spChg chg="del mod">
          <ac:chgData name="Mashal Khan" userId="ff208bdd-e69e-4a16-a659-cb1c3d459121" providerId="ADAL" clId="{CED8FEB2-7971-4A86-8DBD-BA83B83CE157}" dt="2020-08-30T18:16:11.623" v="2183" actId="26606"/>
          <ac:spMkLst>
            <pc:docMk/>
            <pc:sldMk cId="2080120403" sldId="263"/>
            <ac:spMk id="3" creationId="{5ADF5702-3701-4601-91AA-E8748DE4765E}"/>
          </ac:spMkLst>
        </pc:spChg>
        <pc:spChg chg="add del">
          <ac:chgData name="Mashal Khan" userId="ff208bdd-e69e-4a16-a659-cb1c3d459121" providerId="ADAL" clId="{CED8FEB2-7971-4A86-8DBD-BA83B83CE157}" dt="2020-08-30T20:27:06.186" v="4221" actId="26606"/>
          <ac:spMkLst>
            <pc:docMk/>
            <pc:sldMk cId="2080120403" sldId="263"/>
            <ac:spMk id="9" creationId="{E5F17139-31EE-46AC-B04F-DBBD852DD6CB}"/>
          </ac:spMkLst>
        </pc:spChg>
        <pc:spChg chg="add del">
          <ac:chgData name="Mashal Khan" userId="ff208bdd-e69e-4a16-a659-cb1c3d459121" providerId="ADAL" clId="{CED8FEB2-7971-4A86-8DBD-BA83B83CE157}" dt="2020-08-30T20:27:06.186" v="4221" actId="26606"/>
          <ac:spMkLst>
            <pc:docMk/>
            <pc:sldMk cId="2080120403" sldId="263"/>
            <ac:spMk id="19" creationId="{89D16701-DA76-4F72-BB63-E2C3FFBDFE0F}"/>
          </ac:spMkLst>
        </pc:spChg>
        <pc:spChg chg="add del">
          <ac:chgData name="Mashal Khan" userId="ff208bdd-e69e-4a16-a659-cb1c3d459121" providerId="ADAL" clId="{CED8FEB2-7971-4A86-8DBD-BA83B83CE157}" dt="2020-08-30T20:27:06.186" v="4221" actId="26606"/>
          <ac:spMkLst>
            <pc:docMk/>
            <pc:sldMk cId="2080120403" sldId="263"/>
            <ac:spMk id="21" creationId="{1CC28BE1-9DC6-43FE-9582-39F091098D77}"/>
          </ac:spMkLst>
        </pc:spChg>
        <pc:spChg chg="add">
          <ac:chgData name="Mashal Khan" userId="ff208bdd-e69e-4a16-a659-cb1c3d459121" providerId="ADAL" clId="{CED8FEB2-7971-4A86-8DBD-BA83B83CE157}" dt="2020-08-30T20:27:06.186" v="4221" actId="26606"/>
          <ac:spMkLst>
            <pc:docMk/>
            <pc:sldMk cId="2080120403" sldId="263"/>
            <ac:spMk id="41" creationId="{E5F17139-31EE-46AC-B04F-DBBD852DD6CB}"/>
          </ac:spMkLst>
        </pc:spChg>
        <pc:spChg chg="add">
          <ac:chgData name="Mashal Khan" userId="ff208bdd-e69e-4a16-a659-cb1c3d459121" providerId="ADAL" clId="{CED8FEB2-7971-4A86-8DBD-BA83B83CE157}" dt="2020-08-30T20:27:06.186" v="4221" actId="26606"/>
          <ac:spMkLst>
            <pc:docMk/>
            <pc:sldMk cId="2080120403" sldId="263"/>
            <ac:spMk id="47" creationId="{DBBB6517-AFD0-4A58-8B37-F17AB812D2B6}"/>
          </ac:spMkLst>
        </pc:spChg>
        <pc:spChg chg="add">
          <ac:chgData name="Mashal Khan" userId="ff208bdd-e69e-4a16-a659-cb1c3d459121" providerId="ADAL" clId="{CED8FEB2-7971-4A86-8DBD-BA83B83CE157}" dt="2020-08-30T20:27:06.186" v="4221" actId="26606"/>
          <ac:spMkLst>
            <pc:docMk/>
            <pc:sldMk cId="2080120403" sldId="263"/>
            <ac:spMk id="49" creationId="{3E39FCFD-033D-4043-95D9-7FAAAA8E0566}"/>
          </ac:spMkLst>
        </pc:spChg>
        <pc:grpChg chg="add del">
          <ac:chgData name="Mashal Khan" userId="ff208bdd-e69e-4a16-a659-cb1c3d459121" providerId="ADAL" clId="{CED8FEB2-7971-4A86-8DBD-BA83B83CE157}" dt="2020-08-30T20:27:06.186" v="4221" actId="26606"/>
          <ac:grpSpMkLst>
            <pc:docMk/>
            <pc:sldMk cId="2080120403" sldId="263"/>
            <ac:grpSpMk id="11" creationId="{7CF625D3-71A3-4F30-A096-8EF334E959D0}"/>
          </ac:grpSpMkLst>
        </pc:grpChg>
        <pc:grpChg chg="add del">
          <ac:chgData name="Mashal Khan" userId="ff208bdd-e69e-4a16-a659-cb1c3d459121" providerId="ADAL" clId="{CED8FEB2-7971-4A86-8DBD-BA83B83CE157}" dt="2020-08-30T20:27:06.186" v="4221" actId="26606"/>
          <ac:grpSpMkLst>
            <pc:docMk/>
            <pc:sldMk cId="2080120403" sldId="263"/>
            <ac:grpSpMk id="15" creationId="{A8630B61-2CB6-4E0C-90A1-05A307F9CD6E}"/>
          </ac:grpSpMkLst>
        </pc:grpChg>
        <pc:grpChg chg="add del">
          <ac:chgData name="Mashal Khan" userId="ff208bdd-e69e-4a16-a659-cb1c3d459121" providerId="ADAL" clId="{CED8FEB2-7971-4A86-8DBD-BA83B83CE157}" dt="2020-08-30T20:27:06.186" v="4221" actId="26606"/>
          <ac:grpSpMkLst>
            <pc:docMk/>
            <pc:sldMk cId="2080120403" sldId="263"/>
            <ac:grpSpMk id="23" creationId="{AF9AF3F3-CE0C-4125-BDD7-346487FA0B40}"/>
          </ac:grpSpMkLst>
        </pc:grpChg>
        <pc:grpChg chg="add">
          <ac:chgData name="Mashal Khan" userId="ff208bdd-e69e-4a16-a659-cb1c3d459121" providerId="ADAL" clId="{CED8FEB2-7971-4A86-8DBD-BA83B83CE157}" dt="2020-08-30T20:27:06.186" v="4221" actId="26606"/>
          <ac:grpSpMkLst>
            <pc:docMk/>
            <pc:sldMk cId="2080120403" sldId="263"/>
            <ac:grpSpMk id="43" creationId="{53883AA7-7F86-41F8-A1D8-06E9886E7632}"/>
          </ac:grpSpMkLst>
        </pc:grpChg>
        <pc:graphicFrameChg chg="add mod modGraphic">
          <ac:chgData name="Mashal Khan" userId="ff208bdd-e69e-4a16-a659-cb1c3d459121" providerId="ADAL" clId="{CED8FEB2-7971-4A86-8DBD-BA83B83CE157}" dt="2020-08-30T20:27:06.186" v="4221" actId="26606"/>
          <ac:graphicFrameMkLst>
            <pc:docMk/>
            <pc:sldMk cId="2080120403" sldId="263"/>
            <ac:graphicFrameMk id="5" creationId="{4A5762D5-3583-40DD-9560-5E83F4D0B621}"/>
          </ac:graphicFrameMkLst>
        </pc:graphicFrameChg>
      </pc:sldChg>
      <pc:sldChg chg="addSp delSp modSp new mod setBg modNotesTx">
        <pc:chgData name="Mashal Khan" userId="ff208bdd-e69e-4a16-a659-cb1c3d459121" providerId="ADAL" clId="{CED8FEB2-7971-4A86-8DBD-BA83B83CE157}" dt="2020-08-30T20:23:28.908" v="4073" actId="404"/>
        <pc:sldMkLst>
          <pc:docMk/>
          <pc:sldMk cId="1776462846" sldId="264"/>
        </pc:sldMkLst>
        <pc:spChg chg="mod">
          <ac:chgData name="Mashal Khan" userId="ff208bdd-e69e-4a16-a659-cb1c3d459121" providerId="ADAL" clId="{CED8FEB2-7971-4A86-8DBD-BA83B83CE157}" dt="2020-08-30T20:23:28.908" v="4073" actId="404"/>
          <ac:spMkLst>
            <pc:docMk/>
            <pc:sldMk cId="1776462846" sldId="264"/>
            <ac:spMk id="2" creationId="{7D852D15-675F-43D5-9A92-18F011A9952F}"/>
          </ac:spMkLst>
        </pc:spChg>
        <pc:spChg chg="add del mod">
          <ac:chgData name="Mashal Khan" userId="ff208bdd-e69e-4a16-a659-cb1c3d459121" providerId="ADAL" clId="{CED8FEB2-7971-4A86-8DBD-BA83B83CE157}" dt="2020-08-30T18:15:27.138" v="2182" actId="26606"/>
          <ac:spMkLst>
            <pc:docMk/>
            <pc:sldMk cId="1776462846" sldId="264"/>
            <ac:spMk id="3" creationId="{BDE5F550-1DA5-41D5-8B4A-DCA5BBAA73D0}"/>
          </ac:spMkLst>
        </pc:spChg>
        <pc:spChg chg="add del">
          <ac:chgData name="Mashal Khan" userId="ff208bdd-e69e-4a16-a659-cb1c3d459121" providerId="ADAL" clId="{CED8FEB2-7971-4A86-8DBD-BA83B83CE157}" dt="2020-08-30T18:15:27.088" v="2181" actId="26606"/>
          <ac:spMkLst>
            <pc:docMk/>
            <pc:sldMk cId="1776462846" sldId="264"/>
            <ac:spMk id="9" creationId="{E5F17139-31EE-46AC-B04F-DBBD852DD6CB}"/>
          </ac:spMkLst>
        </pc:spChg>
        <pc:spChg chg="add del">
          <ac:chgData name="Mashal Khan" userId="ff208bdd-e69e-4a16-a659-cb1c3d459121" providerId="ADAL" clId="{CED8FEB2-7971-4A86-8DBD-BA83B83CE157}" dt="2020-08-30T18:15:27.088" v="2181" actId="26606"/>
          <ac:spMkLst>
            <pc:docMk/>
            <pc:sldMk cId="1776462846" sldId="264"/>
            <ac:spMk id="11" creationId="{AAD42DD4-86F6-4FD2-869F-32D35E310CF6}"/>
          </ac:spMkLst>
        </pc:spChg>
        <pc:spChg chg="add del">
          <ac:chgData name="Mashal Khan" userId="ff208bdd-e69e-4a16-a659-cb1c3d459121" providerId="ADAL" clId="{CED8FEB2-7971-4A86-8DBD-BA83B83CE157}" dt="2020-08-30T18:15:27.088" v="2181" actId="26606"/>
          <ac:spMkLst>
            <pc:docMk/>
            <pc:sldMk cId="1776462846" sldId="264"/>
            <ac:spMk id="13" creationId="{4C36B8C5-0DEB-41B5-911D-572E2E835E3C}"/>
          </ac:spMkLst>
        </pc:spChg>
        <pc:spChg chg="add del">
          <ac:chgData name="Mashal Khan" userId="ff208bdd-e69e-4a16-a659-cb1c3d459121" providerId="ADAL" clId="{CED8FEB2-7971-4A86-8DBD-BA83B83CE157}" dt="2020-08-30T18:15:27.088" v="2181" actId="26606"/>
          <ac:spMkLst>
            <pc:docMk/>
            <pc:sldMk cId="1776462846" sldId="264"/>
            <ac:spMk id="15" creationId="{5D1FF148-6725-4278-A9A8-A9A6A3F261CC}"/>
          </ac:spMkLst>
        </pc:spChg>
        <pc:spChg chg="add del">
          <ac:chgData name="Mashal Khan" userId="ff208bdd-e69e-4a16-a659-cb1c3d459121" providerId="ADAL" clId="{CED8FEB2-7971-4A86-8DBD-BA83B83CE157}" dt="2020-08-30T18:15:27.088" v="2181" actId="26606"/>
          <ac:spMkLst>
            <pc:docMk/>
            <pc:sldMk cId="1776462846" sldId="264"/>
            <ac:spMk id="17" creationId="{B247507B-4D21-4FF7-B49C-239309CF2A0B}"/>
          </ac:spMkLst>
        </pc:spChg>
        <pc:spChg chg="add del">
          <ac:chgData name="Mashal Khan" userId="ff208bdd-e69e-4a16-a659-cb1c3d459121" providerId="ADAL" clId="{CED8FEB2-7971-4A86-8DBD-BA83B83CE157}" dt="2020-08-30T19:20:08.901" v="2889" actId="26606"/>
          <ac:spMkLst>
            <pc:docMk/>
            <pc:sldMk cId="1776462846" sldId="264"/>
            <ac:spMk id="19" creationId="{89D16701-DA76-4F72-BB63-E2C3FFBDFE0F}"/>
          </ac:spMkLst>
        </pc:spChg>
        <pc:spChg chg="add del">
          <ac:chgData name="Mashal Khan" userId="ff208bdd-e69e-4a16-a659-cb1c3d459121" providerId="ADAL" clId="{CED8FEB2-7971-4A86-8DBD-BA83B83CE157}" dt="2020-08-30T19:20:08.901" v="2889" actId="26606"/>
          <ac:spMkLst>
            <pc:docMk/>
            <pc:sldMk cId="1776462846" sldId="264"/>
            <ac:spMk id="20" creationId="{E5F17139-31EE-46AC-B04F-DBBD852DD6CB}"/>
          </ac:spMkLst>
        </pc:spChg>
        <pc:spChg chg="add del">
          <ac:chgData name="Mashal Khan" userId="ff208bdd-e69e-4a16-a659-cb1c3d459121" providerId="ADAL" clId="{CED8FEB2-7971-4A86-8DBD-BA83B83CE157}" dt="2020-08-30T19:20:08.901" v="2889" actId="26606"/>
          <ac:spMkLst>
            <pc:docMk/>
            <pc:sldMk cId="1776462846" sldId="264"/>
            <ac:spMk id="21" creationId="{1CC28BE1-9DC6-43FE-9582-39F091098D77}"/>
          </ac:spMkLst>
        </pc:spChg>
        <pc:spChg chg="add">
          <ac:chgData name="Mashal Khan" userId="ff208bdd-e69e-4a16-a659-cb1c3d459121" providerId="ADAL" clId="{CED8FEB2-7971-4A86-8DBD-BA83B83CE157}" dt="2020-08-30T19:20:08.901" v="2889" actId="26606"/>
          <ac:spMkLst>
            <pc:docMk/>
            <pc:sldMk cId="1776462846" sldId="264"/>
            <ac:spMk id="45" creationId="{E5F17139-31EE-46AC-B04F-DBBD852DD6CB}"/>
          </ac:spMkLst>
        </pc:spChg>
        <pc:spChg chg="add">
          <ac:chgData name="Mashal Khan" userId="ff208bdd-e69e-4a16-a659-cb1c3d459121" providerId="ADAL" clId="{CED8FEB2-7971-4A86-8DBD-BA83B83CE157}" dt="2020-08-30T19:20:08.901" v="2889" actId="26606"/>
          <ac:spMkLst>
            <pc:docMk/>
            <pc:sldMk cId="1776462846" sldId="264"/>
            <ac:spMk id="62" creationId="{3CCA69EF-E8B5-4598-BEAD-258F15765D44}"/>
          </ac:spMkLst>
        </pc:spChg>
        <pc:spChg chg="add">
          <ac:chgData name="Mashal Khan" userId="ff208bdd-e69e-4a16-a659-cb1c3d459121" providerId="ADAL" clId="{CED8FEB2-7971-4A86-8DBD-BA83B83CE157}" dt="2020-08-30T19:20:08.901" v="2889" actId="26606"/>
          <ac:spMkLst>
            <pc:docMk/>
            <pc:sldMk cId="1776462846" sldId="264"/>
            <ac:spMk id="64" creationId="{685D65ED-8248-4E7D-AF41-C2685CAE7021}"/>
          </ac:spMkLst>
        </pc:spChg>
        <pc:grpChg chg="add del">
          <ac:chgData name="Mashal Khan" userId="ff208bdd-e69e-4a16-a659-cb1c3d459121" providerId="ADAL" clId="{CED8FEB2-7971-4A86-8DBD-BA83B83CE157}" dt="2020-08-30T19:20:08.901" v="2889" actId="26606"/>
          <ac:grpSpMkLst>
            <pc:docMk/>
            <pc:sldMk cId="1776462846" sldId="264"/>
            <ac:grpSpMk id="22" creationId="{7CF625D3-71A3-4F30-A096-8EF334E959D0}"/>
          </ac:grpSpMkLst>
        </pc:grpChg>
        <pc:grpChg chg="add del">
          <ac:chgData name="Mashal Khan" userId="ff208bdd-e69e-4a16-a659-cb1c3d459121" providerId="ADAL" clId="{CED8FEB2-7971-4A86-8DBD-BA83B83CE157}" dt="2020-08-30T19:20:08.901" v="2889" actId="26606"/>
          <ac:grpSpMkLst>
            <pc:docMk/>
            <pc:sldMk cId="1776462846" sldId="264"/>
            <ac:grpSpMk id="23" creationId="{AF9AF3F3-CE0C-4125-BDD7-346487FA0B40}"/>
          </ac:grpSpMkLst>
        </pc:grpChg>
        <pc:grpChg chg="add del">
          <ac:chgData name="Mashal Khan" userId="ff208bdd-e69e-4a16-a659-cb1c3d459121" providerId="ADAL" clId="{CED8FEB2-7971-4A86-8DBD-BA83B83CE157}" dt="2020-08-30T19:20:08.901" v="2889" actId="26606"/>
          <ac:grpSpMkLst>
            <pc:docMk/>
            <pc:sldMk cId="1776462846" sldId="264"/>
            <ac:grpSpMk id="38" creationId="{A8630B61-2CB6-4E0C-90A1-05A307F9CD6E}"/>
          </ac:grpSpMkLst>
        </pc:grpChg>
        <pc:grpChg chg="add">
          <ac:chgData name="Mashal Khan" userId="ff208bdd-e69e-4a16-a659-cb1c3d459121" providerId="ADAL" clId="{CED8FEB2-7971-4A86-8DBD-BA83B83CE157}" dt="2020-08-30T19:20:08.901" v="2889" actId="26606"/>
          <ac:grpSpMkLst>
            <pc:docMk/>
            <pc:sldMk cId="1776462846" sldId="264"/>
            <ac:grpSpMk id="47" creationId="{CB73D287-48F0-41E2-8B0B-DE4C7D175EAE}"/>
          </ac:grpSpMkLst>
        </pc:grpChg>
        <pc:graphicFrameChg chg="add del">
          <ac:chgData name="Mashal Khan" userId="ff208bdd-e69e-4a16-a659-cb1c3d459121" providerId="ADAL" clId="{CED8FEB2-7971-4A86-8DBD-BA83B83CE157}" dt="2020-08-30T18:15:27.088" v="2181" actId="26606"/>
          <ac:graphicFrameMkLst>
            <pc:docMk/>
            <pc:sldMk cId="1776462846" sldId="264"/>
            <ac:graphicFrameMk id="5" creationId="{645A8CCB-C4D2-48B6-A454-0DCBE19F81E1}"/>
          </ac:graphicFrameMkLst>
        </pc:graphicFrameChg>
        <pc:graphicFrameChg chg="add mod modGraphic">
          <ac:chgData name="Mashal Khan" userId="ff208bdd-e69e-4a16-a659-cb1c3d459121" providerId="ADAL" clId="{CED8FEB2-7971-4A86-8DBD-BA83B83CE157}" dt="2020-08-30T19:20:08.901" v="2889" actId="26606"/>
          <ac:graphicFrameMkLst>
            <pc:docMk/>
            <pc:sldMk cId="1776462846" sldId="264"/>
            <ac:graphicFrameMk id="40" creationId="{5143E776-76BB-4ECC-8684-589CEB3EBF11}"/>
          </ac:graphicFrameMkLst>
        </pc:graphicFrameChg>
      </pc:sldChg>
      <pc:sldChg chg="addSp delSp modSp new mod setBg">
        <pc:chgData name="Mashal Khan" userId="ff208bdd-e69e-4a16-a659-cb1c3d459121" providerId="ADAL" clId="{CED8FEB2-7971-4A86-8DBD-BA83B83CE157}" dt="2020-08-30T19:20:26.689" v="2890" actId="20577"/>
        <pc:sldMkLst>
          <pc:docMk/>
          <pc:sldMk cId="3349071755" sldId="265"/>
        </pc:sldMkLst>
        <pc:spChg chg="del">
          <ac:chgData name="Mashal Khan" userId="ff208bdd-e69e-4a16-a659-cb1c3d459121" providerId="ADAL" clId="{CED8FEB2-7971-4A86-8DBD-BA83B83CE157}" dt="2020-08-30T17:44:25.670" v="2119" actId="478"/>
          <ac:spMkLst>
            <pc:docMk/>
            <pc:sldMk cId="3349071755" sldId="265"/>
            <ac:spMk id="2" creationId="{49F1AFD3-4EB9-4B6A-B33C-6F14D259C6FC}"/>
          </ac:spMkLst>
        </pc:spChg>
        <pc:spChg chg="mod ord">
          <ac:chgData name="Mashal Khan" userId="ff208bdd-e69e-4a16-a659-cb1c3d459121" providerId="ADAL" clId="{CED8FEB2-7971-4A86-8DBD-BA83B83CE157}" dt="2020-08-30T19:20:26.689" v="2890" actId="20577"/>
          <ac:spMkLst>
            <pc:docMk/>
            <pc:sldMk cId="3349071755" sldId="265"/>
            <ac:spMk id="3" creationId="{FA7487DC-1FF9-413C-B287-0FFD18613BDE}"/>
          </ac:spMkLst>
        </pc:spChg>
        <pc:spChg chg="add del">
          <ac:chgData name="Mashal Khan" userId="ff208bdd-e69e-4a16-a659-cb1c3d459121" providerId="ADAL" clId="{CED8FEB2-7971-4A86-8DBD-BA83B83CE157}" dt="2020-08-30T17:45:42.482" v="2129" actId="26606"/>
          <ac:spMkLst>
            <pc:docMk/>
            <pc:sldMk cId="3349071755" sldId="265"/>
            <ac:spMk id="10" creationId="{5A0118C5-4F8D-4CF4-BADD-53FEACC6C42A}"/>
          </ac:spMkLst>
        </pc:spChg>
        <pc:spChg chg="add del">
          <ac:chgData name="Mashal Khan" userId="ff208bdd-e69e-4a16-a659-cb1c3d459121" providerId="ADAL" clId="{CED8FEB2-7971-4A86-8DBD-BA83B83CE157}" dt="2020-08-30T17:45:42.482" v="2129" actId="26606"/>
          <ac:spMkLst>
            <pc:docMk/>
            <pc:sldMk cId="3349071755" sldId="265"/>
            <ac:spMk id="12" creationId="{3C1D1FA3-6212-4B97-9B1E-C7F81247C2B9}"/>
          </ac:spMkLst>
        </pc:spChg>
        <pc:spChg chg="add del">
          <ac:chgData name="Mashal Khan" userId="ff208bdd-e69e-4a16-a659-cb1c3d459121" providerId="ADAL" clId="{CED8FEB2-7971-4A86-8DBD-BA83B83CE157}" dt="2020-08-30T17:45:42.482" v="2129" actId="26606"/>
          <ac:spMkLst>
            <pc:docMk/>
            <pc:sldMk cId="3349071755" sldId="265"/>
            <ac:spMk id="14" creationId="{11C51958-04D4-4687-95A2-95DCDCF47464}"/>
          </ac:spMkLst>
        </pc:spChg>
        <pc:spChg chg="add del">
          <ac:chgData name="Mashal Khan" userId="ff208bdd-e69e-4a16-a659-cb1c3d459121" providerId="ADAL" clId="{CED8FEB2-7971-4A86-8DBD-BA83B83CE157}" dt="2020-08-30T17:45:42.482" v="2129" actId="26606"/>
          <ac:spMkLst>
            <pc:docMk/>
            <pc:sldMk cId="3349071755" sldId="265"/>
            <ac:spMk id="16" creationId="{79AFCB35-9C04-4524-A0B1-57FF6865D013}"/>
          </ac:spMkLst>
        </pc:spChg>
        <pc:spChg chg="add del">
          <ac:chgData name="Mashal Khan" userId="ff208bdd-e69e-4a16-a659-cb1c3d459121" providerId="ADAL" clId="{CED8FEB2-7971-4A86-8DBD-BA83B83CE157}" dt="2020-08-30T17:45:42.482" v="2129" actId="26606"/>
          <ac:spMkLst>
            <pc:docMk/>
            <pc:sldMk cId="3349071755" sldId="265"/>
            <ac:spMk id="18" creationId="{D11AD2AD-0BA0-4DD3-8EEA-84686A0E718C}"/>
          </ac:spMkLst>
        </pc:spChg>
        <pc:spChg chg="add del">
          <ac:chgData name="Mashal Khan" userId="ff208bdd-e69e-4a16-a659-cb1c3d459121" providerId="ADAL" clId="{CED8FEB2-7971-4A86-8DBD-BA83B83CE157}" dt="2020-08-30T17:45:45.814" v="2131" actId="26606"/>
          <ac:spMkLst>
            <pc:docMk/>
            <pc:sldMk cId="3349071755" sldId="265"/>
            <ac:spMk id="33"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4"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5" creationId="{EAED1919-54A1-41C9-B30B-A3FF3F58E38B}"/>
          </ac:spMkLst>
        </pc:spChg>
        <pc:spChg chg="add del">
          <ac:chgData name="Mashal Khan" userId="ff208bdd-e69e-4a16-a659-cb1c3d459121" providerId="ADAL" clId="{CED8FEB2-7971-4A86-8DBD-BA83B83CE157}" dt="2020-08-30T17:45:49.121" v="2133" actId="26606"/>
          <ac:spMkLst>
            <pc:docMk/>
            <pc:sldMk cId="3349071755" sldId="265"/>
            <ac:spMk id="198" creationId="{FFFEB18F-F81F-4CED-BE64-EB888A77C3B8}"/>
          </ac:spMkLst>
        </pc:spChg>
        <pc:spChg chg="add del">
          <ac:chgData name="Mashal Khan" userId="ff208bdd-e69e-4a16-a659-cb1c3d459121" providerId="ADAL" clId="{CED8FEB2-7971-4A86-8DBD-BA83B83CE157}" dt="2020-08-30T17:45:56.980" v="2135" actId="26606"/>
          <ac:spMkLst>
            <pc:docMk/>
            <pc:sldMk cId="3349071755" sldId="265"/>
            <ac:spMk id="218" creationId="{5A0118C5-4F8D-4CF4-BADD-53FEACC6C42A}"/>
          </ac:spMkLst>
        </pc:spChg>
        <pc:spChg chg="add del">
          <ac:chgData name="Mashal Khan" userId="ff208bdd-e69e-4a16-a659-cb1c3d459121" providerId="ADAL" clId="{CED8FEB2-7971-4A86-8DBD-BA83B83CE157}" dt="2020-08-30T17:45:56.980" v="2135" actId="26606"/>
          <ac:spMkLst>
            <pc:docMk/>
            <pc:sldMk cId="3349071755" sldId="265"/>
            <ac:spMk id="223" creationId="{7665E5EC-40DD-4076-879B-B07223D5A7C1}"/>
          </ac:spMkLst>
        </pc:spChg>
        <pc:spChg chg="add del">
          <ac:chgData name="Mashal Khan" userId="ff208bdd-e69e-4a16-a659-cb1c3d459121" providerId="ADAL" clId="{CED8FEB2-7971-4A86-8DBD-BA83B83CE157}" dt="2020-08-30T17:45:56.980" v="2135" actId="26606"/>
          <ac:spMkLst>
            <pc:docMk/>
            <pc:sldMk cId="3349071755" sldId="265"/>
            <ac:spMk id="224" creationId="{96F7F90D-227A-418D-9A0A-2E04468C6002}"/>
          </ac:spMkLst>
        </pc:spChg>
        <pc:grpChg chg="add del">
          <ac:chgData name="Mashal Khan" userId="ff208bdd-e69e-4a16-a659-cb1c3d459121" providerId="ADAL" clId="{CED8FEB2-7971-4A86-8DBD-BA83B83CE157}" dt="2020-08-30T17:45:42.482" v="2129" actId="26606"/>
          <ac:grpSpMkLst>
            <pc:docMk/>
            <pc:sldMk cId="3349071755" sldId="265"/>
            <ac:grpSpMk id="20" creationId="{0C156BF8-7FF7-440F-BE2B-417DFFE8BFA5}"/>
          </ac:grpSpMkLst>
        </pc:grpChg>
        <pc:grpChg chg="add del">
          <ac:chgData name="Mashal Khan" userId="ff208bdd-e69e-4a16-a659-cb1c3d459121" providerId="ADAL" clId="{CED8FEB2-7971-4A86-8DBD-BA83B83CE157}" dt="2020-08-30T17:45:49.121" v="2133" actId="26606"/>
          <ac:grpSpMkLst>
            <pc:docMk/>
            <pc:sldMk cId="3349071755" sldId="265"/>
            <ac:grpSpMk id="24" creationId="{5468B3A9-705E-43C3-A742-0619B0D8F2EE}"/>
          </ac:grpSpMkLst>
        </pc:grpChg>
        <pc:grpChg chg="add del">
          <ac:chgData name="Mashal Khan" userId="ff208bdd-e69e-4a16-a659-cb1c3d459121" providerId="ADAL" clId="{CED8FEB2-7971-4A86-8DBD-BA83B83CE157}" dt="2020-08-30T17:45:45.814" v="2131" actId="26606"/>
          <ac:grpSpMkLst>
            <pc:docMk/>
            <pc:sldMk cId="3349071755" sldId="265"/>
            <ac:grpSpMk id="27" creationId="{582A903B-6B78-4F0A-B7C9-3D80499020B8}"/>
          </ac:grpSpMkLst>
        </pc:grpChg>
        <pc:grpChg chg="add del">
          <ac:chgData name="Mashal Khan" userId="ff208bdd-e69e-4a16-a659-cb1c3d459121" providerId="ADAL" clId="{CED8FEB2-7971-4A86-8DBD-BA83B83CE157}" dt="2020-08-30T17:45:45.814" v="2131" actId="26606"/>
          <ac:grpSpMkLst>
            <pc:docMk/>
            <pc:sldMk cId="3349071755" sldId="265"/>
            <ac:grpSpMk id="34" creationId="{B894EFA8-F425-4D19-A94B-445388B31E20}"/>
          </ac:grpSpMkLst>
        </pc:grpChg>
        <pc:grpChg chg="add del">
          <ac:chgData name="Mashal Khan" userId="ff208bdd-e69e-4a16-a659-cb1c3d459121" providerId="ADAL" clId="{CED8FEB2-7971-4A86-8DBD-BA83B83CE157}" dt="2020-08-30T17:45:45.814" v="2131" actId="26606"/>
          <ac:grpSpMkLst>
            <pc:docMk/>
            <pc:sldMk cId="3349071755" sldId="265"/>
            <ac:grpSpMk id="36" creationId="{C28CAB86-AA69-4EF8-A4E2-4E020497D0BB}"/>
          </ac:grpSpMkLst>
        </pc:grpChg>
        <pc:grpChg chg="add del">
          <ac:chgData name="Mashal Khan" userId="ff208bdd-e69e-4a16-a659-cb1c3d459121" providerId="ADAL" clId="{CED8FEB2-7971-4A86-8DBD-BA83B83CE157}" dt="2020-08-30T17:45:45.814" v="2131" actId="26606"/>
          <ac:grpSpMkLst>
            <pc:docMk/>
            <pc:sldMk cId="3349071755" sldId="265"/>
            <ac:grpSpMk id="38" creationId="{617CAA5F-37E3-4DF6-9DD0-68A40D21611B}"/>
          </ac:grpSpMkLst>
        </pc:grpChg>
        <pc:grpChg chg="add del">
          <ac:chgData name="Mashal Khan" userId="ff208bdd-e69e-4a16-a659-cb1c3d459121" providerId="ADAL" clId="{CED8FEB2-7971-4A86-8DBD-BA83B83CE157}" dt="2020-08-30T17:45:56.980" v="2135" actId="26606"/>
          <ac:grpSpMkLst>
            <pc:docMk/>
            <pc:sldMk cId="3349071755" sldId="265"/>
            <ac:grpSpMk id="39" creationId="{AAA73A3E-7B86-4D04-B8D7-C566697E5293}"/>
          </ac:grpSpMkLst>
        </pc:grpChg>
        <pc:grpChg chg="add del">
          <ac:chgData name="Mashal Khan" userId="ff208bdd-e69e-4a16-a659-cb1c3d459121" providerId="ADAL" clId="{CED8FEB2-7971-4A86-8DBD-BA83B83CE157}" dt="2020-08-30T17:45:49.121" v="2133" actId="26606"/>
          <ac:grpSpMkLst>
            <pc:docMk/>
            <pc:sldMk cId="3349071755" sldId="265"/>
            <ac:grpSpMk id="196" creationId="{C4751043-2EE3-4222-9979-8E61D93DA8DC}"/>
          </ac:grpSpMkLst>
        </pc:grpChg>
        <pc:grpChg chg="add del">
          <ac:chgData name="Mashal Khan" userId="ff208bdd-e69e-4a16-a659-cb1c3d459121" providerId="ADAL" clId="{CED8FEB2-7971-4A86-8DBD-BA83B83CE157}" dt="2020-08-30T17:45:49.121" v="2133" actId="26606"/>
          <ac:grpSpMkLst>
            <pc:docMk/>
            <pc:sldMk cId="3349071755" sldId="265"/>
            <ac:grpSpMk id="199" creationId="{00E015F5-1A99-4E40-BC3D-7707802996B5}"/>
          </ac:grpSpMkLst>
        </pc:grpChg>
        <pc:grpChg chg="add del">
          <ac:chgData name="Mashal Khan" userId="ff208bdd-e69e-4a16-a659-cb1c3d459121" providerId="ADAL" clId="{CED8FEB2-7971-4A86-8DBD-BA83B83CE157}" dt="2020-08-30T17:45:56.980" v="2135" actId="26606"/>
          <ac:grpSpMkLst>
            <pc:docMk/>
            <pc:sldMk cId="3349071755" sldId="265"/>
            <ac:grpSpMk id="219" creationId="{A3709225-45BD-4CB5-BED5-6A68EDA55548}"/>
          </ac:grpSpMkLst>
        </pc:grpChg>
        <pc:grpChg chg="add del">
          <ac:chgData name="Mashal Khan" userId="ff208bdd-e69e-4a16-a659-cb1c3d459121" providerId="ADAL" clId="{CED8FEB2-7971-4A86-8DBD-BA83B83CE157}" dt="2020-08-30T17:45:56.980" v="2135" actId="26606"/>
          <ac:grpSpMkLst>
            <pc:docMk/>
            <pc:sldMk cId="3349071755" sldId="265"/>
            <ac:grpSpMk id="221" creationId="{BC9D362F-A0BC-46E8-B739-CC9BEBDA5B71}"/>
          </ac:grpSpMkLst>
        </pc:grpChg>
        <pc:grpChg chg="add del">
          <ac:chgData name="Mashal Khan" userId="ff208bdd-e69e-4a16-a659-cb1c3d459121" providerId="ADAL" clId="{CED8FEB2-7971-4A86-8DBD-BA83B83CE157}" dt="2020-08-30T17:45:56.980" v="2135" actId="26606"/>
          <ac:grpSpMkLst>
            <pc:docMk/>
            <pc:sldMk cId="3349071755" sldId="265"/>
            <ac:grpSpMk id="225" creationId="{E2DB0E87-A743-40DF-A082-9D0767DC4250}"/>
          </ac:grpSpMkLst>
        </pc:grpChg>
        <pc:picChg chg="add del mod">
          <ac:chgData name="Mashal Khan" userId="ff208bdd-e69e-4a16-a659-cb1c3d459121" providerId="ADAL" clId="{CED8FEB2-7971-4A86-8DBD-BA83B83CE157}" dt="2020-08-30T17:44:56.441" v="2124"/>
          <ac:picMkLst>
            <pc:docMk/>
            <pc:sldMk cId="3349071755" sldId="265"/>
            <ac:picMk id="4" creationId="{246B31CC-9A9D-4426-BAFA-BC0641EF35B1}"/>
          </ac:picMkLst>
        </pc:picChg>
        <pc:picChg chg="add mod">
          <ac:chgData name="Mashal Khan" userId="ff208bdd-e69e-4a16-a659-cb1c3d459121" providerId="ADAL" clId="{CED8FEB2-7971-4A86-8DBD-BA83B83CE157}" dt="2020-08-30T17:46:11.226" v="2137" actId="14100"/>
          <ac:picMkLst>
            <pc:docMk/>
            <pc:sldMk cId="3349071755" sldId="265"/>
            <ac:picMk id="5" creationId="{90C0D36F-BCE0-4DC2-A85E-390937FDE10F}"/>
          </ac:picMkLst>
        </pc:picChg>
      </pc:sldChg>
      <pc:sldChg chg="addSp delSp modSp new mod setBg modNotesTx">
        <pc:chgData name="Mashal Khan" userId="ff208bdd-e69e-4a16-a659-cb1c3d459121" providerId="ADAL" clId="{CED8FEB2-7971-4A86-8DBD-BA83B83CE157}" dt="2020-08-30T19:22:04.993" v="2950" actId="20577"/>
        <pc:sldMkLst>
          <pc:docMk/>
          <pc:sldMk cId="536089091" sldId="266"/>
        </pc:sldMkLst>
        <pc:spChg chg="mod">
          <ac:chgData name="Mashal Khan" userId="ff208bdd-e69e-4a16-a659-cb1c3d459121" providerId="ADAL" clId="{CED8FEB2-7971-4A86-8DBD-BA83B83CE157}" dt="2020-08-30T18:17:03.945" v="2185" actId="14100"/>
          <ac:spMkLst>
            <pc:docMk/>
            <pc:sldMk cId="536089091" sldId="266"/>
            <ac:spMk id="2" creationId="{90153E55-F574-41F0-81E8-B034A70436B0}"/>
          </ac:spMkLst>
        </pc:spChg>
        <pc:spChg chg="add del mod">
          <ac:chgData name="Mashal Khan" userId="ff208bdd-e69e-4a16-a659-cb1c3d459121" providerId="ADAL" clId="{CED8FEB2-7971-4A86-8DBD-BA83B83CE157}" dt="2020-08-30T18:12:45.377" v="2161" actId="26606"/>
          <ac:spMkLst>
            <pc:docMk/>
            <pc:sldMk cId="536089091" sldId="266"/>
            <ac:spMk id="3" creationId="{C526D35D-AE02-4A43-A56B-B2086C56ECCA}"/>
          </ac:spMkLst>
        </pc:spChg>
        <pc:spChg chg="add del">
          <ac:chgData name="Mashal Khan" userId="ff208bdd-e69e-4a16-a659-cb1c3d459121" providerId="ADAL" clId="{CED8FEB2-7971-4A86-8DBD-BA83B83CE157}" dt="2020-08-30T18:12:45.335" v="2160" actId="26606"/>
          <ac:spMkLst>
            <pc:docMk/>
            <pc:sldMk cId="536089091" sldId="266"/>
            <ac:spMk id="9" creationId="{E5F17139-31EE-46AC-B04F-DBBD852DD6CB}"/>
          </ac:spMkLst>
        </pc:spChg>
        <pc:spChg chg="add del">
          <ac:chgData name="Mashal Khan" userId="ff208bdd-e69e-4a16-a659-cb1c3d459121" providerId="ADAL" clId="{CED8FEB2-7971-4A86-8DBD-BA83B83CE157}" dt="2020-08-30T18:12:45.335" v="2160" actId="26606"/>
          <ac:spMkLst>
            <pc:docMk/>
            <pc:sldMk cId="536089091" sldId="266"/>
            <ac:spMk id="11" creationId="{AAD42DD4-86F6-4FD2-869F-32D35E310CF6}"/>
          </ac:spMkLst>
        </pc:spChg>
        <pc:spChg chg="add del">
          <ac:chgData name="Mashal Khan" userId="ff208bdd-e69e-4a16-a659-cb1c3d459121" providerId="ADAL" clId="{CED8FEB2-7971-4A86-8DBD-BA83B83CE157}" dt="2020-08-30T18:12:45.335" v="2160" actId="26606"/>
          <ac:spMkLst>
            <pc:docMk/>
            <pc:sldMk cId="536089091" sldId="266"/>
            <ac:spMk id="13" creationId="{4C36B8C5-0DEB-41B5-911D-572E2E835E3C}"/>
          </ac:spMkLst>
        </pc:spChg>
        <pc:spChg chg="add del">
          <ac:chgData name="Mashal Khan" userId="ff208bdd-e69e-4a16-a659-cb1c3d459121" providerId="ADAL" clId="{CED8FEB2-7971-4A86-8DBD-BA83B83CE157}" dt="2020-08-30T18:12:45.335" v="2160" actId="26606"/>
          <ac:spMkLst>
            <pc:docMk/>
            <pc:sldMk cId="536089091" sldId="266"/>
            <ac:spMk id="15" creationId="{5D1FF148-6725-4278-A9A8-A9A6A3F261CC}"/>
          </ac:spMkLst>
        </pc:spChg>
        <pc:spChg chg="add del">
          <ac:chgData name="Mashal Khan" userId="ff208bdd-e69e-4a16-a659-cb1c3d459121" providerId="ADAL" clId="{CED8FEB2-7971-4A86-8DBD-BA83B83CE157}" dt="2020-08-30T18:12:45.335" v="2160" actId="26606"/>
          <ac:spMkLst>
            <pc:docMk/>
            <pc:sldMk cId="536089091" sldId="266"/>
            <ac:spMk id="17" creationId="{B247507B-4D21-4FF7-B49C-239309CF2A0B}"/>
          </ac:spMkLst>
        </pc:spChg>
        <pc:spChg chg="add">
          <ac:chgData name="Mashal Khan" userId="ff208bdd-e69e-4a16-a659-cb1c3d459121" providerId="ADAL" clId="{CED8FEB2-7971-4A86-8DBD-BA83B83CE157}" dt="2020-08-30T18:12:45.377" v="2161" actId="26606"/>
          <ac:spMkLst>
            <pc:docMk/>
            <pc:sldMk cId="536089091" sldId="266"/>
            <ac:spMk id="19" creationId="{E5F17139-31EE-46AC-B04F-DBBD852DD6CB}"/>
          </ac:spMkLst>
        </pc:spChg>
        <pc:spChg chg="add">
          <ac:chgData name="Mashal Khan" userId="ff208bdd-e69e-4a16-a659-cb1c3d459121" providerId="ADAL" clId="{CED8FEB2-7971-4A86-8DBD-BA83B83CE157}" dt="2020-08-30T18:12:45.377" v="2161" actId="26606"/>
          <ac:spMkLst>
            <pc:docMk/>
            <pc:sldMk cId="536089091" sldId="266"/>
            <ac:spMk id="22" creationId="{DBBB6517-AFD0-4A58-8B37-F17AB812D2B6}"/>
          </ac:spMkLst>
        </pc:spChg>
        <pc:spChg chg="add">
          <ac:chgData name="Mashal Khan" userId="ff208bdd-e69e-4a16-a659-cb1c3d459121" providerId="ADAL" clId="{CED8FEB2-7971-4A86-8DBD-BA83B83CE157}" dt="2020-08-30T18:12:45.377" v="2161" actId="26606"/>
          <ac:spMkLst>
            <pc:docMk/>
            <pc:sldMk cId="536089091" sldId="266"/>
            <ac:spMk id="23" creationId="{3E39FCFD-033D-4043-95D9-7FAAAA8E0566}"/>
          </ac:spMkLst>
        </pc:spChg>
        <pc:grpChg chg="add">
          <ac:chgData name="Mashal Khan" userId="ff208bdd-e69e-4a16-a659-cb1c3d459121" providerId="ADAL" clId="{CED8FEB2-7971-4A86-8DBD-BA83B83CE157}" dt="2020-08-30T18:12:45.377" v="2161" actId="26606"/>
          <ac:grpSpMkLst>
            <pc:docMk/>
            <pc:sldMk cId="536089091" sldId="266"/>
            <ac:grpSpMk id="20" creationId="{53883AA7-7F86-41F8-A1D8-06E9886E7632}"/>
          </ac:grpSpMkLst>
        </pc:grpChg>
        <pc:graphicFrameChg chg="add del">
          <ac:chgData name="Mashal Khan" userId="ff208bdd-e69e-4a16-a659-cb1c3d459121" providerId="ADAL" clId="{CED8FEB2-7971-4A86-8DBD-BA83B83CE157}" dt="2020-08-30T18:12:45.335" v="2160" actId="26606"/>
          <ac:graphicFrameMkLst>
            <pc:docMk/>
            <pc:sldMk cId="536089091" sldId="266"/>
            <ac:graphicFrameMk id="5" creationId="{694AB6E7-9D80-4D70-A686-44301080F853}"/>
          </ac:graphicFrameMkLst>
        </pc:graphicFrameChg>
        <pc:graphicFrameChg chg="add mod">
          <ac:chgData name="Mashal Khan" userId="ff208bdd-e69e-4a16-a659-cb1c3d459121" providerId="ADAL" clId="{CED8FEB2-7971-4A86-8DBD-BA83B83CE157}" dt="2020-08-30T18:17:19.217" v="2190" actId="403"/>
          <ac:graphicFrameMkLst>
            <pc:docMk/>
            <pc:sldMk cId="536089091" sldId="266"/>
            <ac:graphicFrameMk id="24" creationId="{5E4E3AF2-A107-4015-A92F-F1C55E407766}"/>
          </ac:graphicFrameMkLst>
        </pc:graphicFrameChg>
      </pc:sldChg>
      <pc:sldChg chg="addSp delSp modSp new mod setBg">
        <pc:chgData name="Mashal Khan" userId="ff208bdd-e69e-4a16-a659-cb1c3d459121" providerId="ADAL" clId="{CED8FEB2-7971-4A86-8DBD-BA83B83CE157}" dt="2020-08-30T19:23:59.114" v="2968" actId="20577"/>
        <pc:sldMkLst>
          <pc:docMk/>
          <pc:sldMk cId="499062296" sldId="267"/>
        </pc:sldMkLst>
        <pc:spChg chg="del">
          <ac:chgData name="Mashal Khan" userId="ff208bdd-e69e-4a16-a659-cb1c3d459121" providerId="ADAL" clId="{CED8FEB2-7971-4A86-8DBD-BA83B83CE157}" dt="2020-08-30T18:14:37.621" v="2163" actId="478"/>
          <ac:spMkLst>
            <pc:docMk/>
            <pc:sldMk cId="499062296" sldId="267"/>
            <ac:spMk id="2" creationId="{956BCE69-D54B-4F7F-A9C8-51182E06F6D1}"/>
          </ac:spMkLst>
        </pc:spChg>
        <pc:spChg chg="add del mod">
          <ac:chgData name="Mashal Khan" userId="ff208bdd-e69e-4a16-a659-cb1c3d459121" providerId="ADAL" clId="{CED8FEB2-7971-4A86-8DBD-BA83B83CE157}" dt="2020-08-30T19:23:59.114" v="2968" actId="20577"/>
          <ac:spMkLst>
            <pc:docMk/>
            <pc:sldMk cId="499062296" sldId="267"/>
            <ac:spMk id="3" creationId="{F312006C-C312-4094-81D4-6DDC58D5DA72}"/>
          </ac:spMkLst>
        </pc:spChg>
        <pc:spChg chg="add del">
          <ac:chgData name="Mashal Khan" userId="ff208bdd-e69e-4a16-a659-cb1c3d459121" providerId="ADAL" clId="{CED8FEB2-7971-4A86-8DBD-BA83B83CE157}" dt="2020-08-30T18:19:46.981" v="2205" actId="26606"/>
          <ac:spMkLst>
            <pc:docMk/>
            <pc:sldMk cId="499062296" sldId="267"/>
            <ac:spMk id="6"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9"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15" creationId="{DBBB6517-AFD0-4A58-8B37-F17AB812D2B6}"/>
          </ac:spMkLst>
        </pc:spChg>
        <pc:spChg chg="add del">
          <ac:chgData name="Mashal Khan" userId="ff208bdd-e69e-4a16-a659-cb1c3d459121" providerId="ADAL" clId="{CED8FEB2-7971-4A86-8DBD-BA83B83CE157}" dt="2020-08-30T18:17:50.954" v="2192" actId="26606"/>
          <ac:spMkLst>
            <pc:docMk/>
            <pc:sldMk cId="499062296" sldId="267"/>
            <ac:spMk id="17" creationId="{3E39FCFD-033D-4043-95D9-7FAAAA8E0566}"/>
          </ac:spMkLst>
        </pc:spChg>
        <pc:spChg chg="add del">
          <ac:chgData name="Mashal Khan" userId="ff208bdd-e69e-4a16-a659-cb1c3d459121" providerId="ADAL" clId="{CED8FEB2-7971-4A86-8DBD-BA83B83CE157}" dt="2020-08-30T18:19:46.981" v="2205" actId="26606"/>
          <ac:spMkLst>
            <pc:docMk/>
            <pc:sldMk cId="499062296" sldId="267"/>
            <ac:spMk id="19" creationId="{89D16701-DA76-4F72-BB63-E2C3FFBDFE0F}"/>
          </ac:spMkLst>
        </pc:spChg>
        <pc:spChg chg="add del">
          <ac:chgData name="Mashal Khan" userId="ff208bdd-e69e-4a16-a659-cb1c3d459121" providerId="ADAL" clId="{CED8FEB2-7971-4A86-8DBD-BA83B83CE157}" dt="2020-08-30T18:19:46.981" v="2205" actId="26606"/>
          <ac:spMkLst>
            <pc:docMk/>
            <pc:sldMk cId="499062296" sldId="267"/>
            <ac:spMk id="21" creationId="{1CC28BE1-9DC6-43FE-9582-39F091098D77}"/>
          </ac:spMkLst>
        </pc:spChg>
        <pc:grpChg chg="add del">
          <ac:chgData name="Mashal Khan" userId="ff208bdd-e69e-4a16-a659-cb1c3d459121" providerId="ADAL" clId="{CED8FEB2-7971-4A86-8DBD-BA83B83CE157}" dt="2020-08-30T18:19:46.981" v="2205" actId="26606"/>
          <ac:grpSpMkLst>
            <pc:docMk/>
            <pc:sldMk cId="499062296" sldId="267"/>
            <ac:grpSpMk id="7" creationId="{7CF625D3-71A3-4F30-A096-8EF334E959D0}"/>
          </ac:grpSpMkLst>
        </pc:grpChg>
        <pc:grpChg chg="add del">
          <ac:chgData name="Mashal Khan" userId="ff208bdd-e69e-4a16-a659-cb1c3d459121" providerId="ADAL" clId="{CED8FEB2-7971-4A86-8DBD-BA83B83CE157}" dt="2020-08-30T18:19:46.981" v="2205" actId="26606"/>
          <ac:grpSpMkLst>
            <pc:docMk/>
            <pc:sldMk cId="499062296" sldId="267"/>
            <ac:grpSpMk id="8" creationId="{A8630B61-2CB6-4E0C-90A1-05A307F9CD6E}"/>
          </ac:grpSpMkLst>
        </pc:grpChg>
        <pc:grpChg chg="add del">
          <ac:chgData name="Mashal Khan" userId="ff208bdd-e69e-4a16-a659-cb1c3d459121" providerId="ADAL" clId="{CED8FEB2-7971-4A86-8DBD-BA83B83CE157}" dt="2020-08-30T18:17:50.954" v="2192" actId="26606"/>
          <ac:grpSpMkLst>
            <pc:docMk/>
            <pc:sldMk cId="499062296" sldId="267"/>
            <ac:grpSpMk id="11" creationId="{53883AA7-7F86-41F8-A1D8-06E9886E7632}"/>
          </ac:grpSpMkLst>
        </pc:grpChg>
        <pc:grpChg chg="add del">
          <ac:chgData name="Mashal Khan" userId="ff208bdd-e69e-4a16-a659-cb1c3d459121" providerId="ADAL" clId="{CED8FEB2-7971-4A86-8DBD-BA83B83CE157}" dt="2020-08-30T18:19:46.981" v="2205" actId="26606"/>
          <ac:grpSpMkLst>
            <pc:docMk/>
            <pc:sldMk cId="499062296" sldId="267"/>
            <ac:grpSpMk id="23" creationId="{AF9AF3F3-CE0C-4125-BDD7-346487FA0B40}"/>
          </ac:grpSpMkLst>
        </pc:grpChg>
        <pc:graphicFrameChg chg="add del">
          <ac:chgData name="Mashal Khan" userId="ff208bdd-e69e-4a16-a659-cb1c3d459121" providerId="ADAL" clId="{CED8FEB2-7971-4A86-8DBD-BA83B83CE157}" dt="2020-08-30T18:17:50.954" v="2192" actId="26606"/>
          <ac:graphicFrameMkLst>
            <pc:docMk/>
            <pc:sldMk cId="499062296" sldId="267"/>
            <ac:graphicFrameMk id="5" creationId="{1C4D80EC-705D-4241-B736-528890C3C624}"/>
          </ac:graphicFrameMkLst>
        </pc:graphicFrameChg>
        <pc:graphicFrameChg chg="add del mod">
          <ac:chgData name="Mashal Khan" userId="ff208bdd-e69e-4a16-a659-cb1c3d459121" providerId="ADAL" clId="{CED8FEB2-7971-4A86-8DBD-BA83B83CE157}" dt="2020-08-30T18:19:46.981" v="2205" actId="26606"/>
          <ac:graphicFrameMkLst>
            <pc:docMk/>
            <pc:sldMk cId="499062296" sldId="267"/>
            <ac:graphicFrameMk id="14" creationId="{B26F6C0F-A9FD-4B42-BE85-C4D45C3F1719}"/>
          </ac:graphicFrameMkLst>
        </pc:graphicFrameChg>
      </pc:sldChg>
      <pc:sldChg chg="addSp delSp modSp new mod setBg modNotesTx">
        <pc:chgData name="Mashal Khan" userId="ff208bdd-e69e-4a16-a659-cb1c3d459121" providerId="ADAL" clId="{CED8FEB2-7971-4A86-8DBD-BA83B83CE157}" dt="2020-08-30T19:24:56.037" v="3053" actId="20577"/>
        <pc:sldMkLst>
          <pc:docMk/>
          <pc:sldMk cId="3055926477" sldId="268"/>
        </pc:sldMkLst>
        <pc:spChg chg="mod">
          <ac:chgData name="Mashal Khan" userId="ff208bdd-e69e-4a16-a659-cb1c3d459121" providerId="ADAL" clId="{CED8FEB2-7971-4A86-8DBD-BA83B83CE157}" dt="2020-08-30T18:25:43.787" v="2243" actId="26606"/>
          <ac:spMkLst>
            <pc:docMk/>
            <pc:sldMk cId="3055926477" sldId="268"/>
            <ac:spMk id="2" creationId="{3447BBDB-2FF9-4676-8CC7-00B04D6383B4}"/>
          </ac:spMkLst>
        </pc:spChg>
        <pc:spChg chg="add del mod">
          <ac:chgData name="Mashal Khan" userId="ff208bdd-e69e-4a16-a659-cb1c3d459121" providerId="ADAL" clId="{CED8FEB2-7971-4A86-8DBD-BA83B83CE157}" dt="2020-08-30T18:25:43.787" v="2243" actId="26606"/>
          <ac:spMkLst>
            <pc:docMk/>
            <pc:sldMk cId="3055926477" sldId="268"/>
            <ac:spMk id="3" creationId="{0673D872-5D77-41ED-A50D-5AC1DA6335D4}"/>
          </ac:spMkLst>
        </pc:spChg>
        <pc:spChg chg="add del">
          <ac:chgData name="Mashal Khan" userId="ff208bdd-e69e-4a16-a659-cb1c3d459121" providerId="ADAL" clId="{CED8FEB2-7971-4A86-8DBD-BA83B83CE157}" dt="2020-08-30T18:25:32.293" v="2241" actId="26606"/>
          <ac:spMkLst>
            <pc:docMk/>
            <pc:sldMk cId="3055926477" sldId="268"/>
            <ac:spMk id="6"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9"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11" creationId="{AAD42DD4-86F6-4FD2-869F-32D35E310CF6}"/>
          </ac:spMkLst>
        </pc:spChg>
        <pc:spChg chg="add del">
          <ac:chgData name="Mashal Khan" userId="ff208bdd-e69e-4a16-a659-cb1c3d459121" providerId="ADAL" clId="{CED8FEB2-7971-4A86-8DBD-BA83B83CE157}" dt="2020-08-30T18:24:03.971" v="2236" actId="26606"/>
          <ac:spMkLst>
            <pc:docMk/>
            <pc:sldMk cId="3055926477" sldId="268"/>
            <ac:spMk id="13" creationId="{4C36B8C5-0DEB-41B5-911D-572E2E835E3C}"/>
          </ac:spMkLst>
        </pc:spChg>
        <pc:spChg chg="add del">
          <ac:chgData name="Mashal Khan" userId="ff208bdd-e69e-4a16-a659-cb1c3d459121" providerId="ADAL" clId="{CED8FEB2-7971-4A86-8DBD-BA83B83CE157}" dt="2020-08-30T18:24:03.971" v="2236" actId="26606"/>
          <ac:spMkLst>
            <pc:docMk/>
            <pc:sldMk cId="3055926477" sldId="268"/>
            <ac:spMk id="15" creationId="{5D1FF148-6725-4278-A9A8-A9A6A3F261CC}"/>
          </ac:spMkLst>
        </pc:spChg>
        <pc:spChg chg="add del">
          <ac:chgData name="Mashal Khan" userId="ff208bdd-e69e-4a16-a659-cb1c3d459121" providerId="ADAL" clId="{CED8FEB2-7971-4A86-8DBD-BA83B83CE157}" dt="2020-08-30T18:24:03.971" v="2236" actId="26606"/>
          <ac:spMkLst>
            <pc:docMk/>
            <pc:sldMk cId="3055926477" sldId="268"/>
            <ac:spMk id="17" creationId="{B247507B-4D21-4FF7-B49C-239309CF2A0B}"/>
          </ac:spMkLst>
        </pc:spChg>
        <pc:spChg chg="add del">
          <ac:chgData name="Mashal Khan" userId="ff208bdd-e69e-4a16-a659-cb1c3d459121" providerId="ADAL" clId="{CED8FEB2-7971-4A86-8DBD-BA83B83CE157}" dt="2020-08-30T18:25:32.293" v="2241" actId="26606"/>
          <ac:spMkLst>
            <pc:docMk/>
            <pc:sldMk cId="3055926477" sldId="268"/>
            <ac:spMk id="19" creationId="{89D16701-DA76-4F72-BB63-E2C3FFBDFE0F}"/>
          </ac:spMkLst>
        </pc:spChg>
        <pc:spChg chg="add">
          <ac:chgData name="Mashal Khan" userId="ff208bdd-e69e-4a16-a659-cb1c3d459121" providerId="ADAL" clId="{CED8FEB2-7971-4A86-8DBD-BA83B83CE157}" dt="2020-08-30T18:25:43.787" v="2243" actId="26606"/>
          <ac:spMkLst>
            <pc:docMk/>
            <pc:sldMk cId="3055926477" sldId="268"/>
            <ac:spMk id="20" creationId="{55C61911-45B2-48BF-AC7A-1EB579B42CBB}"/>
          </ac:spMkLst>
        </pc:spChg>
        <pc:spChg chg="add del">
          <ac:chgData name="Mashal Khan" userId="ff208bdd-e69e-4a16-a659-cb1c3d459121" providerId="ADAL" clId="{CED8FEB2-7971-4A86-8DBD-BA83B83CE157}" dt="2020-08-30T18:25:32.293" v="2241" actId="26606"/>
          <ac:spMkLst>
            <pc:docMk/>
            <pc:sldMk cId="3055926477" sldId="268"/>
            <ac:spMk id="21" creationId="{1CC28BE1-9DC6-43FE-9582-39F091098D77}"/>
          </ac:spMkLst>
        </pc:spChg>
        <pc:spChg chg="add">
          <ac:chgData name="Mashal Khan" userId="ff208bdd-e69e-4a16-a659-cb1c3d459121" providerId="ADAL" clId="{CED8FEB2-7971-4A86-8DBD-BA83B83CE157}" dt="2020-08-30T18:25:43.787" v="2243" actId="26606"/>
          <ac:spMkLst>
            <pc:docMk/>
            <pc:sldMk cId="3055926477" sldId="268"/>
            <ac:spMk id="22" creationId="{2DE4D4CE-6DAE-4A05-BE5B-6BCE3F4EC79B}"/>
          </ac:spMkLst>
        </pc:spChg>
        <pc:spChg chg="add">
          <ac:chgData name="Mashal Khan" userId="ff208bdd-e69e-4a16-a659-cb1c3d459121" providerId="ADAL" clId="{CED8FEB2-7971-4A86-8DBD-BA83B83CE157}" dt="2020-08-30T18:25:43.787" v="2243" actId="26606"/>
          <ac:spMkLst>
            <pc:docMk/>
            <pc:sldMk cId="3055926477" sldId="268"/>
            <ac:spMk id="37" creationId="{5A0118C5-4F8D-4CF4-BADD-53FEACC6C42A}"/>
          </ac:spMkLst>
        </pc:spChg>
        <pc:spChg chg="add">
          <ac:chgData name="Mashal Khan" userId="ff208bdd-e69e-4a16-a659-cb1c3d459121" providerId="ADAL" clId="{CED8FEB2-7971-4A86-8DBD-BA83B83CE157}" dt="2020-08-30T18:25:43.787" v="2243" actId="26606"/>
          <ac:spMkLst>
            <pc:docMk/>
            <pc:sldMk cId="3055926477" sldId="268"/>
            <ac:spMk id="41" creationId="{E0E9B1DB-5C91-41C9-8C0D-C2CD3D570C43}"/>
          </ac:spMkLst>
        </pc:spChg>
        <pc:spChg chg="add">
          <ac:chgData name="Mashal Khan" userId="ff208bdd-e69e-4a16-a659-cb1c3d459121" providerId="ADAL" clId="{CED8FEB2-7971-4A86-8DBD-BA83B83CE157}" dt="2020-08-30T18:25:43.787" v="2243" actId="26606"/>
          <ac:spMkLst>
            <pc:docMk/>
            <pc:sldMk cId="3055926477" sldId="268"/>
            <ac:spMk id="42" creationId="{402224B8-FCE1-4A12-84A7-B674B2B9EF83}"/>
          </ac:spMkLst>
        </pc:spChg>
        <pc:spChg chg="add">
          <ac:chgData name="Mashal Khan" userId="ff208bdd-e69e-4a16-a659-cb1c3d459121" providerId="ADAL" clId="{CED8FEB2-7971-4A86-8DBD-BA83B83CE157}" dt="2020-08-30T18:25:43.787" v="2243" actId="26606"/>
          <ac:spMkLst>
            <pc:docMk/>
            <pc:sldMk cId="3055926477" sldId="268"/>
            <ac:spMk id="43" creationId="{41E366A2-885B-4E10-A479-4A650E4C6EBB}"/>
          </ac:spMkLst>
        </pc:spChg>
        <pc:spChg chg="add">
          <ac:chgData name="Mashal Khan" userId="ff208bdd-e69e-4a16-a659-cb1c3d459121" providerId="ADAL" clId="{CED8FEB2-7971-4A86-8DBD-BA83B83CE157}" dt="2020-08-30T18:25:43.787" v="2243" actId="26606"/>
          <ac:spMkLst>
            <pc:docMk/>
            <pc:sldMk cId="3055926477" sldId="268"/>
            <ac:spMk id="44" creationId="{10C23D31-5B0A-4956-A59F-A24F57D2A959}"/>
          </ac:spMkLst>
        </pc:spChg>
        <pc:spChg chg="add">
          <ac:chgData name="Mashal Khan" userId="ff208bdd-e69e-4a16-a659-cb1c3d459121" providerId="ADAL" clId="{CED8FEB2-7971-4A86-8DBD-BA83B83CE157}" dt="2020-08-30T18:25:43.787" v="2243" actId="26606"/>
          <ac:spMkLst>
            <pc:docMk/>
            <pc:sldMk cId="3055926477" sldId="268"/>
            <ac:spMk id="45" creationId="{F4C6FC6E-4AAF-4628-B7E5-85DF9D323B6F}"/>
          </ac:spMkLst>
        </pc:spChg>
        <pc:grpChg chg="add del">
          <ac:chgData name="Mashal Khan" userId="ff208bdd-e69e-4a16-a659-cb1c3d459121" providerId="ADAL" clId="{CED8FEB2-7971-4A86-8DBD-BA83B83CE157}" dt="2020-08-30T18:25:32.293" v="2241" actId="26606"/>
          <ac:grpSpMkLst>
            <pc:docMk/>
            <pc:sldMk cId="3055926477" sldId="268"/>
            <ac:grpSpMk id="7" creationId="{7CF625D3-71A3-4F30-A096-8EF334E959D0}"/>
          </ac:grpSpMkLst>
        </pc:grpChg>
        <pc:grpChg chg="add del">
          <ac:chgData name="Mashal Khan" userId="ff208bdd-e69e-4a16-a659-cb1c3d459121" providerId="ADAL" clId="{CED8FEB2-7971-4A86-8DBD-BA83B83CE157}" dt="2020-08-30T18:25:32.293" v="2241" actId="26606"/>
          <ac:grpSpMkLst>
            <pc:docMk/>
            <pc:sldMk cId="3055926477" sldId="268"/>
            <ac:grpSpMk id="10" creationId="{A8630B61-2CB6-4E0C-90A1-05A307F9CD6E}"/>
          </ac:grpSpMkLst>
        </pc:grpChg>
        <pc:grpChg chg="add del">
          <ac:chgData name="Mashal Khan" userId="ff208bdd-e69e-4a16-a659-cb1c3d459121" providerId="ADAL" clId="{CED8FEB2-7971-4A86-8DBD-BA83B83CE157}" dt="2020-08-30T18:25:32.293" v="2241" actId="26606"/>
          <ac:grpSpMkLst>
            <pc:docMk/>
            <pc:sldMk cId="3055926477" sldId="268"/>
            <ac:grpSpMk id="23" creationId="{AF9AF3F3-CE0C-4125-BDD7-346487FA0B40}"/>
          </ac:grpSpMkLst>
        </pc:grpChg>
        <pc:grpChg chg="add">
          <ac:chgData name="Mashal Khan" userId="ff208bdd-e69e-4a16-a659-cb1c3d459121" providerId="ADAL" clId="{CED8FEB2-7971-4A86-8DBD-BA83B83CE157}" dt="2020-08-30T18:25:43.787" v="2243" actId="26606"/>
          <ac:grpSpMkLst>
            <pc:docMk/>
            <pc:sldMk cId="3055926477" sldId="268"/>
            <ac:grpSpMk id="38" creationId="{B8CB1D39-68D4-4372-BF3B-2A33A7495E2B}"/>
          </ac:grpSpMkLst>
        </pc:grpChg>
        <pc:grpChg chg="add">
          <ac:chgData name="Mashal Khan" userId="ff208bdd-e69e-4a16-a659-cb1c3d459121" providerId="ADAL" clId="{CED8FEB2-7971-4A86-8DBD-BA83B83CE157}" dt="2020-08-30T18:25:43.787" v="2243" actId="26606"/>
          <ac:grpSpMkLst>
            <pc:docMk/>
            <pc:sldMk cId="3055926477" sldId="268"/>
            <ac:grpSpMk id="46" creationId="{582A903B-6B78-4F0A-B7C9-3D80499020B8}"/>
          </ac:grpSpMkLst>
        </pc:grpChg>
        <pc:graphicFrameChg chg="add del">
          <ac:chgData name="Mashal Khan" userId="ff208bdd-e69e-4a16-a659-cb1c3d459121" providerId="ADAL" clId="{CED8FEB2-7971-4A86-8DBD-BA83B83CE157}" dt="2020-08-30T18:24:03.971" v="2236" actId="26606"/>
          <ac:graphicFrameMkLst>
            <pc:docMk/>
            <pc:sldMk cId="3055926477" sldId="268"/>
            <ac:graphicFrameMk id="5" creationId="{F8A34289-637F-47FA-9E5B-234562C73865}"/>
          </ac:graphicFrameMkLst>
        </pc:graphicFrameChg>
        <pc:graphicFrameChg chg="add del">
          <ac:chgData name="Mashal Khan" userId="ff208bdd-e69e-4a16-a659-cb1c3d459121" providerId="ADAL" clId="{CED8FEB2-7971-4A86-8DBD-BA83B83CE157}" dt="2020-08-30T18:25:32.293" v="2241" actId="26606"/>
          <ac:graphicFrameMkLst>
            <pc:docMk/>
            <pc:sldMk cId="3055926477" sldId="268"/>
            <ac:graphicFrameMk id="18" creationId="{9158B9D3-EC26-4EAD-9BE1-CDFA1A8ECA86}"/>
          </ac:graphicFrameMkLst>
        </pc:graphicFrameChg>
      </pc:sldChg>
      <pc:sldChg chg="addSp delSp modSp new mod setBg">
        <pc:chgData name="Mashal Khan" userId="ff208bdd-e69e-4a16-a659-cb1c3d459121" providerId="ADAL" clId="{CED8FEB2-7971-4A86-8DBD-BA83B83CE157}" dt="2020-08-30T18:48:03.775" v="2499" actId="403"/>
        <pc:sldMkLst>
          <pc:docMk/>
          <pc:sldMk cId="3864503812" sldId="269"/>
        </pc:sldMkLst>
        <pc:spChg chg="del">
          <ac:chgData name="Mashal Khan" userId="ff208bdd-e69e-4a16-a659-cb1c3d459121" providerId="ADAL" clId="{CED8FEB2-7971-4A86-8DBD-BA83B83CE157}" dt="2020-08-30T18:27:23.293" v="2290" actId="478"/>
          <ac:spMkLst>
            <pc:docMk/>
            <pc:sldMk cId="3864503812" sldId="269"/>
            <ac:spMk id="2" creationId="{87858C70-1202-4547-8C5A-0E2A3350D1C3}"/>
          </ac:spMkLst>
        </pc:spChg>
        <pc:spChg chg="add del mod">
          <ac:chgData name="Mashal Khan" userId="ff208bdd-e69e-4a16-a659-cb1c3d459121" providerId="ADAL" clId="{CED8FEB2-7971-4A86-8DBD-BA83B83CE157}" dt="2020-08-30T18:46:12.155" v="2479" actId="26606"/>
          <ac:spMkLst>
            <pc:docMk/>
            <pc:sldMk cId="3864503812" sldId="269"/>
            <ac:spMk id="3" creationId="{2FD90F93-D062-473B-B95F-647D80ABB3F2}"/>
          </ac:spMkLst>
        </pc:spChg>
        <pc:spChg chg="add del">
          <ac:chgData name="Mashal Khan" userId="ff208bdd-e69e-4a16-a659-cb1c3d459121" providerId="ADAL" clId="{CED8FEB2-7971-4A86-8DBD-BA83B83CE157}" dt="2020-08-30T18:46:12.122" v="2478" actId="26606"/>
          <ac:spMkLst>
            <pc:docMk/>
            <pc:sldMk cId="3864503812" sldId="269"/>
            <ac:spMk id="9" creationId="{E5F17139-31EE-46AC-B04F-DBBD852DD6CB}"/>
          </ac:spMkLst>
        </pc:spChg>
        <pc:spChg chg="add del">
          <ac:chgData name="Mashal Khan" userId="ff208bdd-e69e-4a16-a659-cb1c3d459121" providerId="ADAL" clId="{CED8FEB2-7971-4A86-8DBD-BA83B83CE157}" dt="2020-08-30T18:46:12.122" v="2478" actId="26606"/>
          <ac:spMkLst>
            <pc:docMk/>
            <pc:sldMk cId="3864503812" sldId="269"/>
            <ac:spMk id="11" creationId="{AAD42DD4-86F6-4FD2-869F-32D35E310CF6}"/>
          </ac:spMkLst>
        </pc:spChg>
        <pc:spChg chg="add del">
          <ac:chgData name="Mashal Khan" userId="ff208bdd-e69e-4a16-a659-cb1c3d459121" providerId="ADAL" clId="{CED8FEB2-7971-4A86-8DBD-BA83B83CE157}" dt="2020-08-30T18:46:12.122" v="2478" actId="26606"/>
          <ac:spMkLst>
            <pc:docMk/>
            <pc:sldMk cId="3864503812" sldId="269"/>
            <ac:spMk id="13" creationId="{4C36B8C5-0DEB-41B5-911D-572E2E835E3C}"/>
          </ac:spMkLst>
        </pc:spChg>
        <pc:spChg chg="add del">
          <ac:chgData name="Mashal Khan" userId="ff208bdd-e69e-4a16-a659-cb1c3d459121" providerId="ADAL" clId="{CED8FEB2-7971-4A86-8DBD-BA83B83CE157}" dt="2020-08-30T18:46:12.122" v="2478" actId="26606"/>
          <ac:spMkLst>
            <pc:docMk/>
            <pc:sldMk cId="3864503812" sldId="269"/>
            <ac:spMk id="15" creationId="{5D1FF148-6725-4278-A9A8-A9A6A3F261CC}"/>
          </ac:spMkLst>
        </pc:spChg>
        <pc:spChg chg="add del">
          <ac:chgData name="Mashal Khan" userId="ff208bdd-e69e-4a16-a659-cb1c3d459121" providerId="ADAL" clId="{CED8FEB2-7971-4A86-8DBD-BA83B83CE157}" dt="2020-08-30T18:46:12.122" v="2478" actId="26606"/>
          <ac:spMkLst>
            <pc:docMk/>
            <pc:sldMk cId="3864503812" sldId="269"/>
            <ac:spMk id="17" creationId="{B247507B-4D21-4FF7-B49C-239309CF2A0B}"/>
          </ac:spMkLst>
        </pc:spChg>
        <pc:spChg chg="add">
          <ac:chgData name="Mashal Khan" userId="ff208bdd-e69e-4a16-a659-cb1c3d459121" providerId="ADAL" clId="{CED8FEB2-7971-4A86-8DBD-BA83B83CE157}" dt="2020-08-30T18:46:12.155" v="2479" actId="26606"/>
          <ac:spMkLst>
            <pc:docMk/>
            <pc:sldMk cId="3864503812" sldId="269"/>
            <ac:spMk id="19" creationId="{E5F17139-31EE-46AC-B04F-DBBD852DD6CB}"/>
          </ac:spMkLst>
        </pc:spChg>
        <pc:spChg chg="add">
          <ac:chgData name="Mashal Khan" userId="ff208bdd-e69e-4a16-a659-cb1c3d459121" providerId="ADAL" clId="{CED8FEB2-7971-4A86-8DBD-BA83B83CE157}" dt="2020-08-30T18:46:12.155" v="2479" actId="26606"/>
          <ac:spMkLst>
            <pc:docMk/>
            <pc:sldMk cId="3864503812" sldId="269"/>
            <ac:spMk id="20" creationId="{AAD42DD4-86F6-4FD2-869F-32D35E310CF6}"/>
          </ac:spMkLst>
        </pc:spChg>
        <pc:spChg chg="add">
          <ac:chgData name="Mashal Khan" userId="ff208bdd-e69e-4a16-a659-cb1c3d459121" providerId="ADAL" clId="{CED8FEB2-7971-4A86-8DBD-BA83B83CE157}" dt="2020-08-30T18:46:12.155" v="2479" actId="26606"/>
          <ac:spMkLst>
            <pc:docMk/>
            <pc:sldMk cId="3864503812" sldId="269"/>
            <ac:spMk id="21" creationId="{4C36B8C5-0DEB-41B5-911D-572E2E835E3C}"/>
          </ac:spMkLst>
        </pc:spChg>
        <pc:spChg chg="add">
          <ac:chgData name="Mashal Khan" userId="ff208bdd-e69e-4a16-a659-cb1c3d459121" providerId="ADAL" clId="{CED8FEB2-7971-4A86-8DBD-BA83B83CE157}" dt="2020-08-30T18:46:12.155" v="2479" actId="26606"/>
          <ac:spMkLst>
            <pc:docMk/>
            <pc:sldMk cId="3864503812" sldId="269"/>
            <ac:spMk id="22" creationId="{5D1FF148-6725-4278-A9A8-A9A6A3F261CC}"/>
          </ac:spMkLst>
        </pc:spChg>
        <pc:spChg chg="add">
          <ac:chgData name="Mashal Khan" userId="ff208bdd-e69e-4a16-a659-cb1c3d459121" providerId="ADAL" clId="{CED8FEB2-7971-4A86-8DBD-BA83B83CE157}" dt="2020-08-30T18:46:12.155" v="2479" actId="26606"/>
          <ac:spMkLst>
            <pc:docMk/>
            <pc:sldMk cId="3864503812" sldId="269"/>
            <ac:spMk id="23" creationId="{B247507B-4D21-4FF7-B49C-239309CF2A0B}"/>
          </ac:spMkLst>
        </pc:spChg>
        <pc:graphicFrameChg chg="add del">
          <ac:chgData name="Mashal Khan" userId="ff208bdd-e69e-4a16-a659-cb1c3d459121" providerId="ADAL" clId="{CED8FEB2-7971-4A86-8DBD-BA83B83CE157}" dt="2020-08-30T18:46:12.122" v="2478" actId="26606"/>
          <ac:graphicFrameMkLst>
            <pc:docMk/>
            <pc:sldMk cId="3864503812" sldId="269"/>
            <ac:graphicFrameMk id="5" creationId="{9424914A-9E80-47C4-A7F5-27C032D695D1}"/>
          </ac:graphicFrameMkLst>
        </pc:graphicFrameChg>
        <pc:graphicFrameChg chg="add mod">
          <ac:chgData name="Mashal Khan" userId="ff208bdd-e69e-4a16-a659-cb1c3d459121" providerId="ADAL" clId="{CED8FEB2-7971-4A86-8DBD-BA83B83CE157}" dt="2020-08-30T18:48:03.775" v="2499" actId="403"/>
          <ac:graphicFrameMkLst>
            <pc:docMk/>
            <pc:sldMk cId="3864503812" sldId="269"/>
            <ac:graphicFrameMk id="24" creationId="{59366F32-55D1-4036-81A4-4C80BE7C3064}"/>
          </ac:graphicFrameMkLst>
        </pc:graphicFrameChg>
      </pc:sldChg>
      <pc:sldChg chg="addSp delSp modSp new mod setBg">
        <pc:chgData name="Mashal Khan" userId="ff208bdd-e69e-4a16-a659-cb1c3d459121" providerId="ADAL" clId="{CED8FEB2-7971-4A86-8DBD-BA83B83CE157}" dt="2020-08-30T18:52:41.544" v="2621" actId="26606"/>
        <pc:sldMkLst>
          <pc:docMk/>
          <pc:sldMk cId="1817053570" sldId="270"/>
        </pc:sldMkLst>
        <pc:spChg chg="mod">
          <ac:chgData name="Mashal Khan" userId="ff208bdd-e69e-4a16-a659-cb1c3d459121" providerId="ADAL" clId="{CED8FEB2-7971-4A86-8DBD-BA83B83CE157}" dt="2020-08-30T18:52:41.544" v="2621" actId="26606"/>
          <ac:spMkLst>
            <pc:docMk/>
            <pc:sldMk cId="1817053570" sldId="270"/>
            <ac:spMk id="2" creationId="{FF37FA87-84E0-4ECA-88EC-3071CB302F45}"/>
          </ac:spMkLst>
        </pc:spChg>
        <pc:spChg chg="del mod">
          <ac:chgData name="Mashal Khan" userId="ff208bdd-e69e-4a16-a659-cb1c3d459121" providerId="ADAL" clId="{CED8FEB2-7971-4A86-8DBD-BA83B83CE157}" dt="2020-08-30T18:52:41.544" v="2621" actId="26606"/>
          <ac:spMkLst>
            <pc:docMk/>
            <pc:sldMk cId="1817053570" sldId="270"/>
            <ac:spMk id="3" creationId="{CE350086-BCAC-4C70-9093-4ABCD87E6942}"/>
          </ac:spMkLst>
        </pc:spChg>
        <pc:spChg chg="add">
          <ac:chgData name="Mashal Khan" userId="ff208bdd-e69e-4a16-a659-cb1c3d459121" providerId="ADAL" clId="{CED8FEB2-7971-4A86-8DBD-BA83B83CE157}" dt="2020-08-30T18:52:41.544" v="2621" actId="26606"/>
          <ac:spMkLst>
            <pc:docMk/>
            <pc:sldMk cId="1817053570" sldId="270"/>
            <ac:spMk id="9" creationId="{E5F17139-31EE-46AC-B04F-DBBD852DD6CB}"/>
          </ac:spMkLst>
        </pc:spChg>
        <pc:spChg chg="add">
          <ac:chgData name="Mashal Khan" userId="ff208bdd-e69e-4a16-a659-cb1c3d459121" providerId="ADAL" clId="{CED8FEB2-7971-4A86-8DBD-BA83B83CE157}" dt="2020-08-30T18:52:41.544" v="2621" actId="26606"/>
          <ac:spMkLst>
            <pc:docMk/>
            <pc:sldMk cId="1817053570" sldId="270"/>
            <ac:spMk id="11" creationId="{131DCBDB-1D4A-4E79-8172-CF12FCDE5754}"/>
          </ac:spMkLst>
        </pc:spChg>
        <pc:spChg chg="add">
          <ac:chgData name="Mashal Khan" userId="ff208bdd-e69e-4a16-a659-cb1c3d459121" providerId="ADAL" clId="{CED8FEB2-7971-4A86-8DBD-BA83B83CE157}" dt="2020-08-30T18:52:41.544" v="2621" actId="26606"/>
          <ac:spMkLst>
            <pc:docMk/>
            <pc:sldMk cId="1817053570" sldId="270"/>
            <ac:spMk id="13" creationId="{EF578ED8-0692-496C-9844-F1CFDEAAF294}"/>
          </ac:spMkLst>
        </pc:spChg>
        <pc:spChg chg="add">
          <ac:chgData name="Mashal Khan" userId="ff208bdd-e69e-4a16-a659-cb1c3d459121" providerId="ADAL" clId="{CED8FEB2-7971-4A86-8DBD-BA83B83CE157}" dt="2020-08-30T18:52:41.544" v="2621" actId="26606"/>
          <ac:spMkLst>
            <pc:docMk/>
            <pc:sldMk cId="1817053570" sldId="270"/>
            <ac:spMk id="15" creationId="{E89EC82A-BD1A-426B-955B-77D53704B1FC}"/>
          </ac:spMkLst>
        </pc:spChg>
        <pc:spChg chg="add">
          <ac:chgData name="Mashal Khan" userId="ff208bdd-e69e-4a16-a659-cb1c3d459121" providerId="ADAL" clId="{CED8FEB2-7971-4A86-8DBD-BA83B83CE157}" dt="2020-08-30T18:52:41.544" v="2621" actId="26606"/>
          <ac:spMkLst>
            <pc:docMk/>
            <pc:sldMk cId="1817053570" sldId="270"/>
            <ac:spMk id="17" creationId="{947D6136-395D-4D9F-9898-604E6BDE8E46}"/>
          </ac:spMkLst>
        </pc:spChg>
        <pc:graphicFrameChg chg="add">
          <ac:chgData name="Mashal Khan" userId="ff208bdd-e69e-4a16-a659-cb1c3d459121" providerId="ADAL" clId="{CED8FEB2-7971-4A86-8DBD-BA83B83CE157}" dt="2020-08-30T18:52:41.544" v="2621" actId="26606"/>
          <ac:graphicFrameMkLst>
            <pc:docMk/>
            <pc:sldMk cId="1817053570" sldId="270"/>
            <ac:graphicFrameMk id="5" creationId="{325A9650-97FD-4B3C-A664-A245618F502C}"/>
          </ac:graphicFrameMkLst>
        </pc:graphicFrameChg>
      </pc:sldChg>
      <pc:sldChg chg="addSp modSp new mod setBg">
        <pc:chgData name="Mashal Khan" userId="ff208bdd-e69e-4a16-a659-cb1c3d459121" providerId="ADAL" clId="{CED8FEB2-7971-4A86-8DBD-BA83B83CE157}" dt="2020-08-30T20:04:51.042" v="3728" actId="20577"/>
        <pc:sldMkLst>
          <pc:docMk/>
          <pc:sldMk cId="1977538092" sldId="271"/>
        </pc:sldMkLst>
        <pc:spChg chg="mod">
          <ac:chgData name="Mashal Khan" userId="ff208bdd-e69e-4a16-a659-cb1c3d459121" providerId="ADAL" clId="{CED8FEB2-7971-4A86-8DBD-BA83B83CE157}" dt="2020-08-30T18:45:48.548" v="2476" actId="26606"/>
          <ac:spMkLst>
            <pc:docMk/>
            <pc:sldMk cId="1977538092" sldId="271"/>
            <ac:spMk id="2" creationId="{55E1FAAC-2880-4763-B48D-A999AA97B0BF}"/>
          </ac:spMkLst>
        </pc:spChg>
        <pc:spChg chg="mod">
          <ac:chgData name="Mashal Khan" userId="ff208bdd-e69e-4a16-a659-cb1c3d459121" providerId="ADAL" clId="{CED8FEB2-7971-4A86-8DBD-BA83B83CE157}" dt="2020-08-30T20:04:51.042" v="3728" actId="20577"/>
          <ac:spMkLst>
            <pc:docMk/>
            <pc:sldMk cId="1977538092" sldId="271"/>
            <ac:spMk id="3" creationId="{3443EBC9-18B3-4308-9400-A26A932E443D}"/>
          </ac:spMkLst>
        </pc:spChg>
        <pc:spChg chg="add">
          <ac:chgData name="Mashal Khan" userId="ff208bdd-e69e-4a16-a659-cb1c3d459121" providerId="ADAL" clId="{CED8FEB2-7971-4A86-8DBD-BA83B83CE157}" dt="2020-08-30T18:45:48.548" v="2476" actId="26606"/>
          <ac:spMkLst>
            <pc:docMk/>
            <pc:sldMk cId="1977538092" sldId="271"/>
            <ac:spMk id="8" creationId="{5A0118C5-4F8D-4CF4-BADD-53FEACC6C42A}"/>
          </ac:spMkLst>
        </pc:spChg>
        <pc:spChg chg="add">
          <ac:chgData name="Mashal Khan" userId="ff208bdd-e69e-4a16-a659-cb1c3d459121" providerId="ADAL" clId="{CED8FEB2-7971-4A86-8DBD-BA83B83CE157}" dt="2020-08-30T18:45:48.548" v="2476" actId="26606"/>
          <ac:spMkLst>
            <pc:docMk/>
            <pc:sldMk cId="1977538092" sldId="271"/>
            <ac:spMk id="10" creationId="{4E0A5C5C-2A95-428E-9F6A-0D29EBD57C9F}"/>
          </ac:spMkLst>
        </pc:spChg>
        <pc:spChg chg="add">
          <ac:chgData name="Mashal Khan" userId="ff208bdd-e69e-4a16-a659-cb1c3d459121" providerId="ADAL" clId="{CED8FEB2-7971-4A86-8DBD-BA83B83CE157}" dt="2020-08-30T18:45:48.548" v="2476" actId="26606"/>
          <ac:spMkLst>
            <pc:docMk/>
            <pc:sldMk cId="1977538092" sldId="271"/>
            <ac:spMk id="12" creationId="{1056F38F-7C4E-461D-8709-7D0024AE1F79}"/>
          </ac:spMkLst>
        </pc:spChg>
        <pc:spChg chg="add">
          <ac:chgData name="Mashal Khan" userId="ff208bdd-e69e-4a16-a659-cb1c3d459121" providerId="ADAL" clId="{CED8FEB2-7971-4A86-8DBD-BA83B83CE157}" dt="2020-08-30T18:45:48.548" v="2476" actId="26606"/>
          <ac:spMkLst>
            <pc:docMk/>
            <pc:sldMk cId="1977538092" sldId="271"/>
            <ac:spMk id="14" creationId="{C7278469-3C3C-49CE-AEEE-E176A4900B78}"/>
          </ac:spMkLst>
        </pc:spChg>
        <pc:spChg chg="add">
          <ac:chgData name="Mashal Khan" userId="ff208bdd-e69e-4a16-a659-cb1c3d459121" providerId="ADAL" clId="{CED8FEB2-7971-4A86-8DBD-BA83B83CE157}" dt="2020-08-30T18:45:48.548" v="2476" actId="26606"/>
          <ac:spMkLst>
            <pc:docMk/>
            <pc:sldMk cId="1977538092" sldId="271"/>
            <ac:spMk id="20" creationId="{4C6598AB-1C17-4D54-951C-A082D94ACB7A}"/>
          </ac:spMkLst>
        </pc:spChg>
        <pc:spChg chg="add">
          <ac:chgData name="Mashal Khan" userId="ff208bdd-e69e-4a16-a659-cb1c3d459121" providerId="ADAL" clId="{CED8FEB2-7971-4A86-8DBD-BA83B83CE157}" dt="2020-08-30T18:45:48.548" v="2476" actId="26606"/>
          <ac:spMkLst>
            <pc:docMk/>
            <pc:sldMk cId="1977538092" sldId="271"/>
            <ac:spMk id="22" creationId="{C83B66D7-137D-4AC1-B172-53D60F08BEB5}"/>
          </ac:spMkLst>
        </pc:spChg>
        <pc:spChg chg="add">
          <ac:chgData name="Mashal Khan" userId="ff208bdd-e69e-4a16-a659-cb1c3d459121" providerId="ADAL" clId="{CED8FEB2-7971-4A86-8DBD-BA83B83CE157}" dt="2020-08-30T18:45:48.548" v="2476" actId="26606"/>
          <ac:spMkLst>
            <pc:docMk/>
            <pc:sldMk cId="1977538092" sldId="271"/>
            <ac:spMk id="24" creationId="{F6B92503-6984-4D15-8B98-8718709B785D}"/>
          </ac:spMkLst>
        </pc:spChg>
        <pc:spChg chg="add">
          <ac:chgData name="Mashal Khan" userId="ff208bdd-e69e-4a16-a659-cb1c3d459121" providerId="ADAL" clId="{CED8FEB2-7971-4A86-8DBD-BA83B83CE157}" dt="2020-08-30T18:45:48.548" v="2476" actId="26606"/>
          <ac:spMkLst>
            <pc:docMk/>
            <pc:sldMk cId="1977538092" sldId="271"/>
            <ac:spMk id="26" creationId="{08DDF938-524E-4C18-A47D-C00627832366}"/>
          </ac:spMkLst>
        </pc:spChg>
        <pc:grpChg chg="add">
          <ac:chgData name="Mashal Khan" userId="ff208bdd-e69e-4a16-a659-cb1c3d459121" providerId="ADAL" clId="{CED8FEB2-7971-4A86-8DBD-BA83B83CE157}" dt="2020-08-30T18:45:48.548" v="2476" actId="26606"/>
          <ac:grpSpMkLst>
            <pc:docMk/>
            <pc:sldMk cId="1977538092" sldId="271"/>
            <ac:grpSpMk id="16" creationId="{93DC754C-7E09-422D-A8BB-AF632E90DFA2}"/>
          </ac:grpSpMkLst>
        </pc:grpChg>
        <pc:grpChg chg="add">
          <ac:chgData name="Mashal Khan" userId="ff208bdd-e69e-4a16-a659-cb1c3d459121" providerId="ADAL" clId="{CED8FEB2-7971-4A86-8DBD-BA83B83CE157}" dt="2020-08-30T18:45:48.548" v="2476" actId="26606"/>
          <ac:grpSpMkLst>
            <pc:docMk/>
            <pc:sldMk cId="1977538092" sldId="271"/>
            <ac:grpSpMk id="28" creationId="{3773FAF5-C452-4455-9411-D6AF5EBD4CA9}"/>
          </ac:grpSpMkLst>
        </pc:grpChg>
      </pc:sldChg>
      <pc:sldChg chg="addSp delSp modSp new mod setBg modNotesTx">
        <pc:chgData name="Mashal Khan" userId="ff208bdd-e69e-4a16-a659-cb1c3d459121" providerId="ADAL" clId="{CED8FEB2-7971-4A86-8DBD-BA83B83CE157}" dt="2020-08-30T19:34:19.747" v="3103" actId="20577"/>
        <pc:sldMkLst>
          <pc:docMk/>
          <pc:sldMk cId="1466477052" sldId="272"/>
        </pc:sldMkLst>
        <pc:spChg chg="del">
          <ac:chgData name="Mashal Khan" userId="ff208bdd-e69e-4a16-a659-cb1c3d459121" providerId="ADAL" clId="{CED8FEB2-7971-4A86-8DBD-BA83B83CE157}" dt="2020-08-30T18:52:53.825" v="2623" actId="478"/>
          <ac:spMkLst>
            <pc:docMk/>
            <pc:sldMk cId="1466477052" sldId="272"/>
            <ac:spMk id="2" creationId="{0C9675DC-4D74-4066-91FD-8F9DD5E6DD91}"/>
          </ac:spMkLst>
        </pc:spChg>
        <pc:spChg chg="add del mod">
          <ac:chgData name="Mashal Khan" userId="ff208bdd-e69e-4a16-a659-cb1c3d459121" providerId="ADAL" clId="{CED8FEB2-7971-4A86-8DBD-BA83B83CE157}" dt="2020-08-30T18:58:10.759" v="2764" actId="26606"/>
          <ac:spMkLst>
            <pc:docMk/>
            <pc:sldMk cId="1466477052" sldId="272"/>
            <ac:spMk id="3" creationId="{8B0B2CD8-6A8B-4C69-BB13-8500FD2914DE}"/>
          </ac:spMkLst>
        </pc:spChg>
        <pc:spChg chg="add del">
          <ac:chgData name="Mashal Khan" userId="ff208bdd-e69e-4a16-a659-cb1c3d459121" providerId="ADAL" clId="{CED8FEB2-7971-4A86-8DBD-BA83B83CE157}" dt="2020-08-30T18:58:10.737" v="2763" actId="26606"/>
          <ac:spMkLst>
            <pc:docMk/>
            <pc:sldMk cId="1466477052" sldId="272"/>
            <ac:spMk id="9" creationId="{E5F17139-31EE-46AC-B04F-DBBD852DD6CB}"/>
          </ac:spMkLst>
        </pc:spChg>
        <pc:spChg chg="add del">
          <ac:chgData name="Mashal Khan" userId="ff208bdd-e69e-4a16-a659-cb1c3d459121" providerId="ADAL" clId="{CED8FEB2-7971-4A86-8DBD-BA83B83CE157}" dt="2020-08-30T18:58:10.737" v="2763" actId="26606"/>
          <ac:spMkLst>
            <pc:docMk/>
            <pc:sldMk cId="1466477052" sldId="272"/>
            <ac:spMk id="11" creationId="{AAD42DD4-86F6-4FD2-869F-32D35E310CF6}"/>
          </ac:spMkLst>
        </pc:spChg>
        <pc:spChg chg="add del">
          <ac:chgData name="Mashal Khan" userId="ff208bdd-e69e-4a16-a659-cb1c3d459121" providerId="ADAL" clId="{CED8FEB2-7971-4A86-8DBD-BA83B83CE157}" dt="2020-08-30T18:58:10.737" v="2763" actId="26606"/>
          <ac:spMkLst>
            <pc:docMk/>
            <pc:sldMk cId="1466477052" sldId="272"/>
            <ac:spMk id="13" creationId="{4C36B8C5-0DEB-41B5-911D-572E2E835E3C}"/>
          </ac:spMkLst>
        </pc:spChg>
        <pc:spChg chg="add del">
          <ac:chgData name="Mashal Khan" userId="ff208bdd-e69e-4a16-a659-cb1c3d459121" providerId="ADAL" clId="{CED8FEB2-7971-4A86-8DBD-BA83B83CE157}" dt="2020-08-30T18:58:10.737" v="2763" actId="26606"/>
          <ac:spMkLst>
            <pc:docMk/>
            <pc:sldMk cId="1466477052" sldId="272"/>
            <ac:spMk id="15" creationId="{5D1FF148-6725-4278-A9A8-A9A6A3F261CC}"/>
          </ac:spMkLst>
        </pc:spChg>
        <pc:spChg chg="add del">
          <ac:chgData name="Mashal Khan" userId="ff208bdd-e69e-4a16-a659-cb1c3d459121" providerId="ADAL" clId="{CED8FEB2-7971-4A86-8DBD-BA83B83CE157}" dt="2020-08-30T18:58:10.737" v="2763" actId="26606"/>
          <ac:spMkLst>
            <pc:docMk/>
            <pc:sldMk cId="1466477052" sldId="272"/>
            <ac:spMk id="17" creationId="{B247507B-4D21-4FF7-B49C-239309CF2A0B}"/>
          </ac:spMkLst>
        </pc:spChg>
        <pc:spChg chg="add del">
          <ac:chgData name="Mashal Khan" userId="ff208bdd-e69e-4a16-a659-cb1c3d459121" providerId="ADAL" clId="{CED8FEB2-7971-4A86-8DBD-BA83B83CE157}" dt="2020-08-30T19:13:59.668" v="2876" actId="26606"/>
          <ac:spMkLst>
            <pc:docMk/>
            <pc:sldMk cId="1466477052" sldId="272"/>
            <ac:spMk id="25" creationId="{5A0118C5-4F8D-4CF4-BADD-53FEACC6C42A}"/>
          </ac:spMkLst>
        </pc:spChg>
        <pc:spChg chg="add mod">
          <ac:chgData name="Mashal Khan" userId="ff208bdd-e69e-4a16-a659-cb1c3d459121" providerId="ADAL" clId="{CED8FEB2-7971-4A86-8DBD-BA83B83CE157}" dt="2020-08-30T19:14:53.278" v="2887" actId="113"/>
          <ac:spMkLst>
            <pc:docMk/>
            <pc:sldMk cId="1466477052" sldId="272"/>
            <ac:spMk id="37" creationId="{8B0B2CD8-6A8B-4C69-BB13-8500FD2914DE}"/>
          </ac:spMkLst>
        </pc:spChg>
        <pc:spChg chg="add">
          <ac:chgData name="Mashal Khan" userId="ff208bdd-e69e-4a16-a659-cb1c3d459121" providerId="ADAL" clId="{CED8FEB2-7971-4A86-8DBD-BA83B83CE157}" dt="2020-08-30T19:13:59.668" v="2876" actId="26606"/>
          <ac:spMkLst>
            <pc:docMk/>
            <pc:sldMk cId="1466477052" sldId="272"/>
            <ac:spMk id="42" creationId="{5A0118C5-4F8D-4CF4-BADD-53FEACC6C42A}"/>
          </ac:spMkLst>
        </pc:spChg>
        <pc:spChg chg="add">
          <ac:chgData name="Mashal Khan" userId="ff208bdd-e69e-4a16-a659-cb1c3d459121" providerId="ADAL" clId="{CED8FEB2-7971-4A86-8DBD-BA83B83CE157}" dt="2020-08-30T19:13:59.668" v="2876" actId="26606"/>
          <ac:spMkLst>
            <pc:docMk/>
            <pc:sldMk cId="1466477052" sldId="272"/>
            <ac:spMk id="52" creationId="{7665E5EC-40DD-4076-879B-B07223D5A7C1}"/>
          </ac:spMkLst>
        </pc:spChg>
        <pc:spChg chg="add">
          <ac:chgData name="Mashal Khan" userId="ff208bdd-e69e-4a16-a659-cb1c3d459121" providerId="ADAL" clId="{CED8FEB2-7971-4A86-8DBD-BA83B83CE157}" dt="2020-08-30T19:13:59.668" v="2876" actId="26606"/>
          <ac:spMkLst>
            <pc:docMk/>
            <pc:sldMk cId="1466477052" sldId="272"/>
            <ac:spMk id="54" creationId="{96F7F90D-227A-418D-9A0A-2E04468C6002}"/>
          </ac:spMkLst>
        </pc:spChg>
        <pc:grpChg chg="add del">
          <ac:chgData name="Mashal Khan" userId="ff208bdd-e69e-4a16-a659-cb1c3d459121" providerId="ADAL" clId="{CED8FEB2-7971-4A86-8DBD-BA83B83CE157}" dt="2020-08-30T19:13:59.668" v="2876" actId="26606"/>
          <ac:grpSpMkLst>
            <pc:docMk/>
            <pc:sldMk cId="1466477052" sldId="272"/>
            <ac:grpSpMk id="19" creationId="{617CAA5F-37E3-4DF6-9DD0-68A40D21611B}"/>
          </ac:grpSpMkLst>
        </pc:grpChg>
        <pc:grpChg chg="add del">
          <ac:chgData name="Mashal Khan" userId="ff208bdd-e69e-4a16-a659-cb1c3d459121" providerId="ADAL" clId="{CED8FEB2-7971-4A86-8DBD-BA83B83CE157}" dt="2020-08-30T19:13:59.668" v="2876" actId="26606"/>
          <ac:grpSpMkLst>
            <pc:docMk/>
            <pc:sldMk cId="1466477052" sldId="272"/>
            <ac:grpSpMk id="26" creationId="{582A903B-6B78-4F0A-B7C9-3D80499020B8}"/>
          </ac:grpSpMkLst>
        </pc:grpChg>
        <pc:grpChg chg="add del">
          <ac:chgData name="Mashal Khan" userId="ff208bdd-e69e-4a16-a659-cb1c3d459121" providerId="ADAL" clId="{CED8FEB2-7971-4A86-8DBD-BA83B83CE157}" dt="2020-08-30T19:13:59.668" v="2876" actId="26606"/>
          <ac:grpSpMkLst>
            <pc:docMk/>
            <pc:sldMk cId="1466477052" sldId="272"/>
            <ac:grpSpMk id="33" creationId="{B894EFA8-F425-4D19-A94B-445388B31E20}"/>
          </ac:grpSpMkLst>
        </pc:grpChg>
        <pc:grpChg chg="add del">
          <ac:chgData name="Mashal Khan" userId="ff208bdd-e69e-4a16-a659-cb1c3d459121" providerId="ADAL" clId="{CED8FEB2-7971-4A86-8DBD-BA83B83CE157}" dt="2020-08-30T19:13:59.668" v="2876" actId="26606"/>
          <ac:grpSpMkLst>
            <pc:docMk/>
            <pc:sldMk cId="1466477052" sldId="272"/>
            <ac:grpSpMk id="35" creationId="{C28CAB86-AA69-4EF8-A4E2-4E020497D0BB}"/>
          </ac:grpSpMkLst>
        </pc:grpChg>
        <pc:grpChg chg="add">
          <ac:chgData name="Mashal Khan" userId="ff208bdd-e69e-4a16-a659-cb1c3d459121" providerId="ADAL" clId="{CED8FEB2-7971-4A86-8DBD-BA83B83CE157}" dt="2020-08-30T19:13:59.668" v="2876" actId="26606"/>
          <ac:grpSpMkLst>
            <pc:docMk/>
            <pc:sldMk cId="1466477052" sldId="272"/>
            <ac:grpSpMk id="44" creationId="{A3709225-45BD-4CB5-BED5-6A68EDA55548}"/>
          </ac:grpSpMkLst>
        </pc:grpChg>
        <pc:grpChg chg="add">
          <ac:chgData name="Mashal Khan" userId="ff208bdd-e69e-4a16-a659-cb1c3d459121" providerId="ADAL" clId="{CED8FEB2-7971-4A86-8DBD-BA83B83CE157}" dt="2020-08-30T19:13:59.668" v="2876" actId="26606"/>
          <ac:grpSpMkLst>
            <pc:docMk/>
            <pc:sldMk cId="1466477052" sldId="272"/>
            <ac:grpSpMk id="48" creationId="{BC9D362F-A0BC-46E8-B739-CC9BEBDA5B71}"/>
          </ac:grpSpMkLst>
        </pc:grpChg>
        <pc:grpChg chg="add">
          <ac:chgData name="Mashal Khan" userId="ff208bdd-e69e-4a16-a659-cb1c3d459121" providerId="ADAL" clId="{CED8FEB2-7971-4A86-8DBD-BA83B83CE157}" dt="2020-08-30T19:13:59.668" v="2876" actId="26606"/>
          <ac:grpSpMkLst>
            <pc:docMk/>
            <pc:sldMk cId="1466477052" sldId="272"/>
            <ac:grpSpMk id="56" creationId="{E2DB0E87-A743-40DF-A082-9D0767DC4250}"/>
          </ac:grpSpMkLst>
        </pc:grpChg>
        <pc:grpChg chg="add">
          <ac:chgData name="Mashal Khan" userId="ff208bdd-e69e-4a16-a659-cb1c3d459121" providerId="ADAL" clId="{CED8FEB2-7971-4A86-8DBD-BA83B83CE157}" dt="2020-08-30T19:13:59.668" v="2876" actId="26606"/>
          <ac:grpSpMkLst>
            <pc:docMk/>
            <pc:sldMk cId="1466477052" sldId="272"/>
            <ac:grpSpMk id="71" creationId="{AAA73A3E-7B86-4D04-B8D7-C566697E5293}"/>
          </ac:grpSpMkLst>
        </pc:grpChg>
        <pc:graphicFrameChg chg="add del">
          <ac:chgData name="Mashal Khan" userId="ff208bdd-e69e-4a16-a659-cb1c3d459121" providerId="ADAL" clId="{CED8FEB2-7971-4A86-8DBD-BA83B83CE157}" dt="2020-08-30T18:58:10.737" v="2763" actId="26606"/>
          <ac:graphicFrameMkLst>
            <pc:docMk/>
            <pc:sldMk cId="1466477052" sldId="272"/>
            <ac:graphicFrameMk id="5" creationId="{AC8737C0-1255-4070-AAAF-D26089EC65B3}"/>
          </ac:graphicFrameMkLst>
        </pc:graphicFrameChg>
        <pc:picChg chg="add mod">
          <ac:chgData name="Mashal Khan" userId="ff208bdd-e69e-4a16-a659-cb1c3d459121" providerId="ADAL" clId="{CED8FEB2-7971-4A86-8DBD-BA83B83CE157}" dt="2020-08-30T19:15:01.642" v="2888" actId="14100"/>
          <ac:picMkLst>
            <pc:docMk/>
            <pc:sldMk cId="1466477052" sldId="272"/>
            <ac:picMk id="4" creationId="{37A9ECF8-CEF5-44FE-8D0A-9AF913850518}"/>
          </ac:picMkLst>
        </pc:picChg>
        <pc:picChg chg="add del">
          <ac:chgData name="Mashal Khan" userId="ff208bdd-e69e-4a16-a659-cb1c3d459121" providerId="ADAL" clId="{CED8FEB2-7971-4A86-8DBD-BA83B83CE157}" dt="2020-08-30T19:13:48.242" v="2874" actId="478"/>
          <ac:picMkLst>
            <pc:docMk/>
            <pc:sldMk cId="1466477052" sldId="272"/>
            <ac:picMk id="32" creationId="{52350102-4C42-46F2-B18B-B19B9B6A1F1F}"/>
          </ac:picMkLst>
        </pc:picChg>
      </pc:sldChg>
      <pc:sldChg chg="add">
        <pc:chgData name="Mashal Khan" userId="ff208bdd-e69e-4a16-a659-cb1c3d459121" providerId="ADAL" clId="{CED8FEB2-7971-4A86-8DBD-BA83B83CE157}" dt="2020-08-30T20:07:24.213" v="3766"/>
        <pc:sldMkLst>
          <pc:docMk/>
          <pc:sldMk cId="0" sldId="273"/>
        </pc:sldMkLst>
      </pc:sldChg>
      <pc:sldChg chg="addSp delSp modSp new del mod setBg">
        <pc:chgData name="Mashal Khan" userId="ff208bdd-e69e-4a16-a659-cb1c3d459121" providerId="ADAL" clId="{CED8FEB2-7971-4A86-8DBD-BA83B83CE157}" dt="2020-08-30T19:01:58.991" v="2819" actId="47"/>
        <pc:sldMkLst>
          <pc:docMk/>
          <pc:sldMk cId="1562543361" sldId="273"/>
        </pc:sldMkLst>
        <pc:spChg chg="mod">
          <ac:chgData name="Mashal Khan" userId="ff208bdd-e69e-4a16-a659-cb1c3d459121" providerId="ADAL" clId="{CED8FEB2-7971-4A86-8DBD-BA83B83CE157}" dt="2020-08-30T19:00:45.606" v="2791" actId="26606"/>
          <ac:spMkLst>
            <pc:docMk/>
            <pc:sldMk cId="1562543361" sldId="273"/>
            <ac:spMk id="2" creationId="{1E013B4B-3CA9-4CA1-8B53-D58B249F420A}"/>
          </ac:spMkLst>
        </pc:spChg>
        <pc:spChg chg="del">
          <ac:chgData name="Mashal Khan" userId="ff208bdd-e69e-4a16-a659-cb1c3d459121" providerId="ADAL" clId="{CED8FEB2-7971-4A86-8DBD-BA83B83CE157}" dt="2020-08-30T19:00:02.053" v="2787"/>
          <ac:spMkLst>
            <pc:docMk/>
            <pc:sldMk cId="1562543361" sldId="273"/>
            <ac:spMk id="3" creationId="{65A92ABE-13C8-46B3-A932-3E13C959A285}"/>
          </ac:spMkLst>
        </pc:spChg>
        <pc:spChg chg="add del">
          <ac:chgData name="Mashal Khan" userId="ff208bdd-e69e-4a16-a659-cb1c3d459121" providerId="ADAL" clId="{CED8FEB2-7971-4A86-8DBD-BA83B83CE157}" dt="2020-08-30T19:00:45.606" v="2791" actId="26606"/>
          <ac:spMkLst>
            <pc:docMk/>
            <pc:sldMk cId="1562543361" sldId="273"/>
            <ac:spMk id="8" creationId="{68B42373-0B43-4651-8C21-57D9DA186495}"/>
          </ac:spMkLst>
        </pc:spChg>
        <pc:spChg chg="add del">
          <ac:chgData name="Mashal Khan" userId="ff208bdd-e69e-4a16-a659-cb1c3d459121" providerId="ADAL" clId="{CED8FEB2-7971-4A86-8DBD-BA83B83CE157}" dt="2020-08-30T19:00:45.606" v="2791" actId="26606"/>
          <ac:spMkLst>
            <pc:docMk/>
            <pc:sldMk cId="1562543361" sldId="273"/>
            <ac:spMk id="11" creationId="{5A0118C5-4F8D-4CF4-BADD-53FEACC6C42A}"/>
          </ac:spMkLst>
        </pc:spChg>
        <pc:spChg chg="add del">
          <ac:chgData name="Mashal Khan" userId="ff208bdd-e69e-4a16-a659-cb1c3d459121" providerId="ADAL" clId="{CED8FEB2-7971-4A86-8DBD-BA83B83CE157}" dt="2020-08-30T19:00:45.606" v="2791" actId="26606"/>
          <ac:spMkLst>
            <pc:docMk/>
            <pc:sldMk cId="1562543361" sldId="273"/>
            <ac:spMk id="17" creationId="{4E0A5C5C-2A95-428E-9F6A-0D29EBD57C9F}"/>
          </ac:spMkLst>
        </pc:spChg>
        <pc:grpChg chg="add del">
          <ac:chgData name="Mashal Khan" userId="ff208bdd-e69e-4a16-a659-cb1c3d459121" providerId="ADAL" clId="{CED8FEB2-7971-4A86-8DBD-BA83B83CE157}" dt="2020-08-30T19:00:45.606" v="2791" actId="26606"/>
          <ac:grpSpMkLst>
            <pc:docMk/>
            <pc:sldMk cId="1562543361" sldId="273"/>
            <ac:grpSpMk id="13" creationId="{2A638C7D-9088-41A9-88A0-7357157BC168}"/>
          </ac:grpSpMkLst>
        </pc:grpChg>
        <pc:grpChg chg="add del">
          <ac:chgData name="Mashal Khan" userId="ff208bdd-e69e-4a16-a659-cb1c3d459121" providerId="ADAL" clId="{CED8FEB2-7971-4A86-8DBD-BA83B83CE157}" dt="2020-08-30T19:00:45.606" v="2791" actId="26606"/>
          <ac:grpSpMkLst>
            <pc:docMk/>
            <pc:sldMk cId="1562543361" sldId="273"/>
            <ac:grpSpMk id="19" creationId="{3F219210-B16A-47B6-9AA8-207DAFF37E66}"/>
          </ac:grpSpMkLst>
        </pc:grpChg>
        <pc:grpChg chg="add del">
          <ac:chgData name="Mashal Khan" userId="ff208bdd-e69e-4a16-a659-cb1c3d459121" providerId="ADAL" clId="{CED8FEB2-7971-4A86-8DBD-BA83B83CE157}" dt="2020-08-30T19:00:45.606" v="2791" actId="26606"/>
          <ac:grpSpMkLst>
            <pc:docMk/>
            <pc:sldMk cId="1562543361" sldId="273"/>
            <ac:grpSpMk id="23" creationId="{582A903B-6B78-4F0A-B7C9-3D80499020B8}"/>
          </ac:grpSpMkLst>
        </pc:grpChg>
        <pc:picChg chg="add mod">
          <ac:chgData name="Mashal Khan" userId="ff208bdd-e69e-4a16-a659-cb1c3d459121" providerId="ADAL" clId="{CED8FEB2-7971-4A86-8DBD-BA83B83CE157}" dt="2020-08-30T19:00:45.606" v="2791" actId="26606"/>
          <ac:picMkLst>
            <pc:docMk/>
            <pc:sldMk cId="1562543361" sldId="273"/>
            <ac:picMk id="4" creationId="{BD9F3B25-6D94-40C8-9449-E4DE55433C79}"/>
          </ac:picMkLst>
        </pc:picChg>
      </pc:sldChg>
      <pc:sldChg chg="addSp modSp new mod">
        <pc:chgData name="Mashal Khan" userId="ff208bdd-e69e-4a16-a659-cb1c3d459121" providerId="ADAL" clId="{CED8FEB2-7971-4A86-8DBD-BA83B83CE157}" dt="2020-08-30T19:01:28.548" v="2818" actId="14100"/>
        <pc:sldMkLst>
          <pc:docMk/>
          <pc:sldMk cId="2180446368" sldId="274"/>
        </pc:sldMkLst>
        <pc:spChg chg="mod">
          <ac:chgData name="Mashal Khan" userId="ff208bdd-e69e-4a16-a659-cb1c3d459121" providerId="ADAL" clId="{CED8FEB2-7971-4A86-8DBD-BA83B83CE157}" dt="2020-08-30T19:01:20.787" v="2816" actId="1076"/>
          <ac:spMkLst>
            <pc:docMk/>
            <pc:sldMk cId="2180446368" sldId="274"/>
            <ac:spMk id="2" creationId="{DDC2C90C-74BF-46C5-8041-7E54E7C5CDA2}"/>
          </ac:spMkLst>
        </pc:spChg>
        <pc:picChg chg="add mod">
          <ac:chgData name="Mashal Khan" userId="ff208bdd-e69e-4a16-a659-cb1c3d459121" providerId="ADAL" clId="{CED8FEB2-7971-4A86-8DBD-BA83B83CE157}" dt="2020-08-30T19:01:28.548" v="2818" actId="14100"/>
          <ac:picMkLst>
            <pc:docMk/>
            <pc:sldMk cId="2180446368" sldId="274"/>
            <ac:picMk id="3" creationId="{FFA7CFAC-9C4F-476F-A846-E2A9B3D4CC64}"/>
          </ac:picMkLst>
        </pc:picChg>
      </pc:sldChg>
      <pc:sldChg chg="addSp delSp modSp new mod ord setBg">
        <pc:chgData name="Mashal Khan" userId="ff208bdd-e69e-4a16-a659-cb1c3d459121" providerId="ADAL" clId="{CED8FEB2-7971-4A86-8DBD-BA83B83CE157}" dt="2020-08-30T19:06:18.521" v="2858" actId="207"/>
        <pc:sldMkLst>
          <pc:docMk/>
          <pc:sldMk cId="1537641488" sldId="275"/>
        </pc:sldMkLst>
        <pc:spChg chg="mod">
          <ac:chgData name="Mashal Khan" userId="ff208bdd-e69e-4a16-a659-cb1c3d459121" providerId="ADAL" clId="{CED8FEB2-7971-4A86-8DBD-BA83B83CE157}" dt="2020-08-30T19:06:11.742" v="2857" actId="26606"/>
          <ac:spMkLst>
            <pc:docMk/>
            <pc:sldMk cId="1537641488" sldId="275"/>
            <ac:spMk id="2" creationId="{D848109D-BB35-461A-92C1-D0E55371FA0E}"/>
          </ac:spMkLst>
        </pc:spChg>
        <pc:spChg chg="del mod">
          <ac:chgData name="Mashal Khan" userId="ff208bdd-e69e-4a16-a659-cb1c3d459121" providerId="ADAL" clId="{CED8FEB2-7971-4A86-8DBD-BA83B83CE157}" dt="2020-08-30T19:06:11.742" v="2857" actId="26606"/>
          <ac:spMkLst>
            <pc:docMk/>
            <pc:sldMk cId="1537641488" sldId="275"/>
            <ac:spMk id="3" creationId="{DCA8FE52-62F7-4725-90BD-961C254A36B2}"/>
          </ac:spMkLst>
        </pc:spChg>
        <pc:spChg chg="add">
          <ac:chgData name="Mashal Khan" userId="ff208bdd-e69e-4a16-a659-cb1c3d459121" providerId="ADAL" clId="{CED8FEB2-7971-4A86-8DBD-BA83B83CE157}" dt="2020-08-30T19:06:11.742" v="2857" actId="26606"/>
          <ac:spMkLst>
            <pc:docMk/>
            <pc:sldMk cId="1537641488" sldId="275"/>
            <ac:spMk id="9" creationId="{E5F17139-31EE-46AC-B04F-DBBD852DD6CB}"/>
          </ac:spMkLst>
        </pc:spChg>
        <pc:spChg chg="add">
          <ac:chgData name="Mashal Khan" userId="ff208bdd-e69e-4a16-a659-cb1c3d459121" providerId="ADAL" clId="{CED8FEB2-7971-4A86-8DBD-BA83B83CE157}" dt="2020-08-30T19:06:11.742" v="2857" actId="26606"/>
          <ac:spMkLst>
            <pc:docMk/>
            <pc:sldMk cId="1537641488" sldId="275"/>
            <ac:spMk id="11" creationId="{131DCBDB-1D4A-4E79-8172-CF12FCDE5754}"/>
          </ac:spMkLst>
        </pc:spChg>
        <pc:spChg chg="add">
          <ac:chgData name="Mashal Khan" userId="ff208bdd-e69e-4a16-a659-cb1c3d459121" providerId="ADAL" clId="{CED8FEB2-7971-4A86-8DBD-BA83B83CE157}" dt="2020-08-30T19:06:11.742" v="2857" actId="26606"/>
          <ac:spMkLst>
            <pc:docMk/>
            <pc:sldMk cId="1537641488" sldId="275"/>
            <ac:spMk id="13" creationId="{EF578ED8-0692-496C-9844-F1CFDEAAF294}"/>
          </ac:spMkLst>
        </pc:spChg>
        <pc:spChg chg="add">
          <ac:chgData name="Mashal Khan" userId="ff208bdd-e69e-4a16-a659-cb1c3d459121" providerId="ADAL" clId="{CED8FEB2-7971-4A86-8DBD-BA83B83CE157}" dt="2020-08-30T19:06:11.742" v="2857" actId="26606"/>
          <ac:spMkLst>
            <pc:docMk/>
            <pc:sldMk cId="1537641488" sldId="275"/>
            <ac:spMk id="15" creationId="{E89EC82A-BD1A-426B-955B-77D53704B1FC}"/>
          </ac:spMkLst>
        </pc:spChg>
        <pc:spChg chg="add">
          <ac:chgData name="Mashal Khan" userId="ff208bdd-e69e-4a16-a659-cb1c3d459121" providerId="ADAL" clId="{CED8FEB2-7971-4A86-8DBD-BA83B83CE157}" dt="2020-08-30T19:06:11.742" v="2857" actId="26606"/>
          <ac:spMkLst>
            <pc:docMk/>
            <pc:sldMk cId="1537641488" sldId="275"/>
            <ac:spMk id="17" creationId="{947D6136-395D-4D9F-9898-604E6BDE8E46}"/>
          </ac:spMkLst>
        </pc:spChg>
        <pc:graphicFrameChg chg="add mod">
          <ac:chgData name="Mashal Khan" userId="ff208bdd-e69e-4a16-a659-cb1c3d459121" providerId="ADAL" clId="{CED8FEB2-7971-4A86-8DBD-BA83B83CE157}" dt="2020-08-30T19:06:18.521" v="2858" actId="207"/>
          <ac:graphicFrameMkLst>
            <pc:docMk/>
            <pc:sldMk cId="1537641488" sldId="275"/>
            <ac:graphicFrameMk id="5" creationId="{E8895F05-9BF1-41C2-AC30-02DC86D7C511}"/>
          </ac:graphicFrameMkLst>
        </pc:graphicFrameChg>
      </pc:sldChg>
      <pc:sldChg chg="new del">
        <pc:chgData name="Mashal Khan" userId="ff208bdd-e69e-4a16-a659-cb1c3d459121" providerId="ADAL" clId="{CED8FEB2-7971-4A86-8DBD-BA83B83CE157}" dt="2020-08-30T19:02:06.999" v="2821" actId="47"/>
        <pc:sldMkLst>
          <pc:docMk/>
          <pc:sldMk cId="1773243121" sldId="275"/>
        </pc:sldMkLst>
      </pc:sldChg>
      <pc:sldChg chg="addSp delSp modSp new mod setBg">
        <pc:chgData name="Mashal Khan" userId="ff208bdd-e69e-4a16-a659-cb1c3d459121" providerId="ADAL" clId="{CED8FEB2-7971-4A86-8DBD-BA83B83CE157}" dt="2020-08-30T19:06:35.069" v="2860" actId="207"/>
        <pc:sldMkLst>
          <pc:docMk/>
          <pc:sldMk cId="2100271324" sldId="276"/>
        </pc:sldMkLst>
        <pc:spChg chg="mod">
          <ac:chgData name="Mashal Khan" userId="ff208bdd-e69e-4a16-a659-cb1c3d459121" providerId="ADAL" clId="{CED8FEB2-7971-4A86-8DBD-BA83B83CE157}" dt="2020-08-30T19:06:26.256" v="2859" actId="26606"/>
          <ac:spMkLst>
            <pc:docMk/>
            <pc:sldMk cId="2100271324" sldId="276"/>
            <ac:spMk id="2" creationId="{35521085-1009-42F4-A408-B2CF890F5DC4}"/>
          </ac:spMkLst>
        </pc:spChg>
        <pc:spChg chg="del mod">
          <ac:chgData name="Mashal Khan" userId="ff208bdd-e69e-4a16-a659-cb1c3d459121" providerId="ADAL" clId="{CED8FEB2-7971-4A86-8DBD-BA83B83CE157}" dt="2020-08-30T19:06:26.256" v="2859" actId="26606"/>
          <ac:spMkLst>
            <pc:docMk/>
            <pc:sldMk cId="2100271324" sldId="276"/>
            <ac:spMk id="3" creationId="{6D5F1672-8F52-42F7-94B0-FBFD2EE3E62C}"/>
          </ac:spMkLst>
        </pc:spChg>
        <pc:spChg chg="add">
          <ac:chgData name="Mashal Khan" userId="ff208bdd-e69e-4a16-a659-cb1c3d459121" providerId="ADAL" clId="{CED8FEB2-7971-4A86-8DBD-BA83B83CE157}" dt="2020-08-30T19:06:26.256" v="2859" actId="26606"/>
          <ac:spMkLst>
            <pc:docMk/>
            <pc:sldMk cId="2100271324" sldId="276"/>
            <ac:spMk id="9" creationId="{E5F17139-31EE-46AC-B04F-DBBD852DD6CB}"/>
          </ac:spMkLst>
        </pc:spChg>
        <pc:spChg chg="add">
          <ac:chgData name="Mashal Khan" userId="ff208bdd-e69e-4a16-a659-cb1c3d459121" providerId="ADAL" clId="{CED8FEB2-7971-4A86-8DBD-BA83B83CE157}" dt="2020-08-30T19:06:26.256" v="2859" actId="26606"/>
          <ac:spMkLst>
            <pc:docMk/>
            <pc:sldMk cId="2100271324" sldId="276"/>
            <ac:spMk id="11" creationId="{131DCBDB-1D4A-4E79-8172-CF12FCDE5754}"/>
          </ac:spMkLst>
        </pc:spChg>
        <pc:spChg chg="add">
          <ac:chgData name="Mashal Khan" userId="ff208bdd-e69e-4a16-a659-cb1c3d459121" providerId="ADAL" clId="{CED8FEB2-7971-4A86-8DBD-BA83B83CE157}" dt="2020-08-30T19:06:26.256" v="2859" actId="26606"/>
          <ac:spMkLst>
            <pc:docMk/>
            <pc:sldMk cId="2100271324" sldId="276"/>
            <ac:spMk id="13" creationId="{EF578ED8-0692-496C-9844-F1CFDEAAF294}"/>
          </ac:spMkLst>
        </pc:spChg>
        <pc:spChg chg="add">
          <ac:chgData name="Mashal Khan" userId="ff208bdd-e69e-4a16-a659-cb1c3d459121" providerId="ADAL" clId="{CED8FEB2-7971-4A86-8DBD-BA83B83CE157}" dt="2020-08-30T19:06:26.256" v="2859" actId="26606"/>
          <ac:spMkLst>
            <pc:docMk/>
            <pc:sldMk cId="2100271324" sldId="276"/>
            <ac:spMk id="15" creationId="{E89EC82A-BD1A-426B-955B-77D53704B1FC}"/>
          </ac:spMkLst>
        </pc:spChg>
        <pc:spChg chg="add">
          <ac:chgData name="Mashal Khan" userId="ff208bdd-e69e-4a16-a659-cb1c3d459121" providerId="ADAL" clId="{CED8FEB2-7971-4A86-8DBD-BA83B83CE157}" dt="2020-08-30T19:06:26.256" v="2859" actId="26606"/>
          <ac:spMkLst>
            <pc:docMk/>
            <pc:sldMk cId="2100271324" sldId="276"/>
            <ac:spMk id="17" creationId="{947D6136-395D-4D9F-9898-604E6BDE8E46}"/>
          </ac:spMkLst>
        </pc:spChg>
        <pc:graphicFrameChg chg="add mod">
          <ac:chgData name="Mashal Khan" userId="ff208bdd-e69e-4a16-a659-cb1c3d459121" providerId="ADAL" clId="{CED8FEB2-7971-4A86-8DBD-BA83B83CE157}" dt="2020-08-30T19:06:35.069" v="2860" actId="207"/>
          <ac:graphicFrameMkLst>
            <pc:docMk/>
            <pc:sldMk cId="2100271324" sldId="276"/>
            <ac:graphicFrameMk id="5" creationId="{2A6C5394-54DF-4B96-8FA0-A43B164FD593}"/>
          </ac:graphicFrameMkLst>
        </pc:graphicFrameChg>
      </pc:sldChg>
      <pc:sldChg chg="addSp delSp modSp new mod setBg">
        <pc:chgData name="Mashal Khan" userId="ff208bdd-e69e-4a16-a659-cb1c3d459121" providerId="ADAL" clId="{CED8FEB2-7971-4A86-8DBD-BA83B83CE157}" dt="2020-08-30T19:08:15.758" v="2864" actId="26606"/>
        <pc:sldMkLst>
          <pc:docMk/>
          <pc:sldMk cId="2318281326" sldId="277"/>
        </pc:sldMkLst>
        <pc:spChg chg="del">
          <ac:chgData name="Mashal Khan" userId="ff208bdd-e69e-4a16-a659-cb1c3d459121" providerId="ADAL" clId="{CED8FEB2-7971-4A86-8DBD-BA83B83CE157}" dt="2020-08-30T19:08:08.923" v="2863" actId="478"/>
          <ac:spMkLst>
            <pc:docMk/>
            <pc:sldMk cId="2318281326" sldId="277"/>
            <ac:spMk id="2" creationId="{C99D5B16-9A5D-4723-B142-085FA2BFEB67}"/>
          </ac:spMkLst>
        </pc:spChg>
        <pc:spChg chg="del">
          <ac:chgData name="Mashal Khan" userId="ff208bdd-e69e-4a16-a659-cb1c3d459121" providerId="ADAL" clId="{CED8FEB2-7971-4A86-8DBD-BA83B83CE157}" dt="2020-08-30T19:08:06.414" v="2862"/>
          <ac:spMkLst>
            <pc:docMk/>
            <pc:sldMk cId="2318281326" sldId="277"/>
            <ac:spMk id="3" creationId="{F3995267-9226-447F-B429-BF605B1F363E}"/>
          </ac:spMkLst>
        </pc:spChg>
        <pc:spChg chg="add">
          <ac:chgData name="Mashal Khan" userId="ff208bdd-e69e-4a16-a659-cb1c3d459121" providerId="ADAL" clId="{CED8FEB2-7971-4A86-8DBD-BA83B83CE157}" dt="2020-08-30T19:08:15.758" v="2864" actId="26606"/>
          <ac:spMkLst>
            <pc:docMk/>
            <pc:sldMk cId="2318281326" sldId="277"/>
            <ac:spMk id="16" creationId="{70CCC791-94D7-4BB8-9EDF-423CEA1F6215}"/>
          </ac:spMkLst>
        </pc:spChg>
        <pc:spChg chg="add">
          <ac:chgData name="Mashal Khan" userId="ff208bdd-e69e-4a16-a659-cb1c3d459121" providerId="ADAL" clId="{CED8FEB2-7971-4A86-8DBD-BA83B83CE157}" dt="2020-08-30T19:08:15.758" v="2864" actId="26606"/>
          <ac:spMkLst>
            <pc:docMk/>
            <pc:sldMk cId="2318281326" sldId="277"/>
            <ac:spMk id="18" creationId="{ED55A19D-297C-4231-AD1F-08EF9B4AA8F4}"/>
          </ac:spMkLst>
        </pc:spChg>
        <pc:spChg chg="add">
          <ac:chgData name="Mashal Khan" userId="ff208bdd-e69e-4a16-a659-cb1c3d459121" providerId="ADAL" clId="{CED8FEB2-7971-4A86-8DBD-BA83B83CE157}" dt="2020-08-30T19:08:15.758" v="2864" actId="26606"/>
          <ac:spMkLst>
            <pc:docMk/>
            <pc:sldMk cId="2318281326" sldId="277"/>
            <ac:spMk id="20" creationId="{EBAB6C56-3D38-4923-996E-BD474BBB91E9}"/>
          </ac:spMkLst>
        </pc:spChg>
        <pc:spChg chg="add">
          <ac:chgData name="Mashal Khan" userId="ff208bdd-e69e-4a16-a659-cb1c3d459121" providerId="ADAL" clId="{CED8FEB2-7971-4A86-8DBD-BA83B83CE157}" dt="2020-08-30T19:08:15.758" v="2864" actId="26606"/>
          <ac:spMkLst>
            <pc:docMk/>
            <pc:sldMk cId="2318281326" sldId="277"/>
            <ac:spMk id="22" creationId="{20CD21DB-082D-417D-A5AB-FC838AF9D944}"/>
          </ac:spMkLst>
        </pc:spChg>
        <pc:grpChg chg="add">
          <ac:chgData name="Mashal Khan" userId="ff208bdd-e69e-4a16-a659-cb1c3d459121" providerId="ADAL" clId="{CED8FEB2-7971-4A86-8DBD-BA83B83CE157}" dt="2020-08-30T19:08:15.758" v="2864" actId="26606"/>
          <ac:grpSpMkLst>
            <pc:docMk/>
            <pc:sldMk cId="2318281326" sldId="277"/>
            <ac:grpSpMk id="9" creationId="{773CCE17-EE0F-40E0-B7AE-CF7677B64709}"/>
          </ac:grpSpMkLst>
        </pc:grpChg>
        <pc:picChg chg="add mod">
          <ac:chgData name="Mashal Khan" userId="ff208bdd-e69e-4a16-a659-cb1c3d459121" providerId="ADAL" clId="{CED8FEB2-7971-4A86-8DBD-BA83B83CE157}" dt="2020-08-30T19:08:15.758" v="2864" actId="26606"/>
          <ac:picMkLst>
            <pc:docMk/>
            <pc:sldMk cId="2318281326" sldId="277"/>
            <ac:picMk id="4" creationId="{58C3E369-37DA-4A56-804A-85DACE12DAAB}"/>
          </ac:picMkLst>
        </pc:picChg>
      </pc:sldChg>
      <pc:sldChg chg="modSp new mod modNotesTx">
        <pc:chgData name="Mashal Khan" userId="ff208bdd-e69e-4a16-a659-cb1c3d459121" providerId="ADAL" clId="{CED8FEB2-7971-4A86-8DBD-BA83B83CE157}" dt="2020-08-30T19:37:13.521" v="3164" actId="20577"/>
        <pc:sldMkLst>
          <pc:docMk/>
          <pc:sldMk cId="2733782728" sldId="278"/>
        </pc:sldMkLst>
        <pc:spChg chg="mod">
          <ac:chgData name="Mashal Khan" userId="ff208bdd-e69e-4a16-a659-cb1c3d459121" providerId="ADAL" clId="{CED8FEB2-7971-4A86-8DBD-BA83B83CE157}" dt="2020-08-30T19:35:38.839" v="3110"/>
          <ac:spMkLst>
            <pc:docMk/>
            <pc:sldMk cId="2733782728" sldId="278"/>
            <ac:spMk id="2" creationId="{B4CD2362-89ED-41ED-B485-793029F2899B}"/>
          </ac:spMkLst>
        </pc:spChg>
        <pc:spChg chg="mod">
          <ac:chgData name="Mashal Khan" userId="ff208bdd-e69e-4a16-a659-cb1c3d459121" providerId="ADAL" clId="{CED8FEB2-7971-4A86-8DBD-BA83B83CE157}" dt="2020-08-30T19:37:13.521" v="3164" actId="20577"/>
          <ac:spMkLst>
            <pc:docMk/>
            <pc:sldMk cId="2733782728" sldId="278"/>
            <ac:spMk id="3" creationId="{F17A5BE4-9EB2-4C5C-9DB4-36521BE6BE0F}"/>
          </ac:spMkLst>
        </pc:spChg>
      </pc:sldChg>
      <pc:sldChg chg="addSp delSp modSp new mod">
        <pc:chgData name="Mashal Khan" userId="ff208bdd-e69e-4a16-a659-cb1c3d459121" providerId="ADAL" clId="{CED8FEB2-7971-4A86-8DBD-BA83B83CE157}" dt="2020-08-30T19:36:25.624" v="3116" actId="1076"/>
        <pc:sldMkLst>
          <pc:docMk/>
          <pc:sldMk cId="233687117" sldId="279"/>
        </pc:sldMkLst>
        <pc:spChg chg="del">
          <ac:chgData name="Mashal Khan" userId="ff208bdd-e69e-4a16-a659-cb1c3d459121" providerId="ADAL" clId="{CED8FEB2-7971-4A86-8DBD-BA83B83CE157}" dt="2020-08-30T19:36:15.531" v="3113" actId="478"/>
          <ac:spMkLst>
            <pc:docMk/>
            <pc:sldMk cId="233687117" sldId="279"/>
            <ac:spMk id="2" creationId="{E4FE67EC-51A3-4C11-8D03-041FC86D3827}"/>
          </ac:spMkLst>
        </pc:spChg>
        <pc:spChg chg="del">
          <ac:chgData name="Mashal Khan" userId="ff208bdd-e69e-4a16-a659-cb1c3d459121" providerId="ADAL" clId="{CED8FEB2-7971-4A86-8DBD-BA83B83CE157}" dt="2020-08-30T19:36:12.711" v="3112"/>
          <ac:spMkLst>
            <pc:docMk/>
            <pc:sldMk cId="233687117" sldId="279"/>
            <ac:spMk id="3" creationId="{9FBB1398-362A-4BCB-880B-FD494BA97552}"/>
          </ac:spMkLst>
        </pc:spChg>
        <pc:picChg chg="add mod">
          <ac:chgData name="Mashal Khan" userId="ff208bdd-e69e-4a16-a659-cb1c3d459121" providerId="ADAL" clId="{CED8FEB2-7971-4A86-8DBD-BA83B83CE157}" dt="2020-08-30T19:36:25.624" v="3116" actId="1076"/>
          <ac:picMkLst>
            <pc:docMk/>
            <pc:sldMk cId="233687117" sldId="279"/>
            <ac:picMk id="4" creationId="{8D1EF969-837A-41DB-8A77-64B61F06DDA7}"/>
          </ac:picMkLst>
        </pc:picChg>
      </pc:sldChg>
      <pc:sldChg chg="modSp new mod modNotesTx">
        <pc:chgData name="Mashal Khan" userId="ff208bdd-e69e-4a16-a659-cb1c3d459121" providerId="ADAL" clId="{CED8FEB2-7971-4A86-8DBD-BA83B83CE157}" dt="2020-08-30T19:42:12.132" v="3303" actId="20577"/>
        <pc:sldMkLst>
          <pc:docMk/>
          <pc:sldMk cId="899574099" sldId="280"/>
        </pc:sldMkLst>
        <pc:spChg chg="mod">
          <ac:chgData name="Mashal Khan" userId="ff208bdd-e69e-4a16-a659-cb1c3d459121" providerId="ADAL" clId="{CED8FEB2-7971-4A86-8DBD-BA83B83CE157}" dt="2020-08-30T19:38:05.801" v="3174" actId="20577"/>
          <ac:spMkLst>
            <pc:docMk/>
            <pc:sldMk cId="899574099" sldId="280"/>
            <ac:spMk id="2" creationId="{7FE497BF-78DC-4D10-95C3-7927BD14CEFC}"/>
          </ac:spMkLst>
        </pc:spChg>
        <pc:spChg chg="mod">
          <ac:chgData name="Mashal Khan" userId="ff208bdd-e69e-4a16-a659-cb1c3d459121" providerId="ADAL" clId="{CED8FEB2-7971-4A86-8DBD-BA83B83CE157}" dt="2020-08-30T19:41:30.402" v="3260" actId="113"/>
          <ac:spMkLst>
            <pc:docMk/>
            <pc:sldMk cId="899574099" sldId="280"/>
            <ac:spMk id="3" creationId="{D6E0AAA6-CE89-4B4A-B519-30300D63151D}"/>
          </ac:spMkLst>
        </pc:spChg>
      </pc:sldChg>
      <pc:sldChg chg="modSp new mod">
        <pc:chgData name="Mashal Khan" userId="ff208bdd-e69e-4a16-a659-cb1c3d459121" providerId="ADAL" clId="{CED8FEB2-7971-4A86-8DBD-BA83B83CE157}" dt="2020-08-30T19:46:21.305" v="3359" actId="15"/>
        <pc:sldMkLst>
          <pc:docMk/>
          <pc:sldMk cId="2210001457" sldId="281"/>
        </pc:sldMkLst>
        <pc:spChg chg="mod">
          <ac:chgData name="Mashal Khan" userId="ff208bdd-e69e-4a16-a659-cb1c3d459121" providerId="ADAL" clId="{CED8FEB2-7971-4A86-8DBD-BA83B83CE157}" dt="2020-08-30T19:45:26.529" v="3357" actId="20577"/>
          <ac:spMkLst>
            <pc:docMk/>
            <pc:sldMk cId="2210001457" sldId="281"/>
            <ac:spMk id="2" creationId="{39E8933B-7069-4EC5-9CE6-81C1C28E6B67}"/>
          </ac:spMkLst>
        </pc:spChg>
        <pc:spChg chg="mod">
          <ac:chgData name="Mashal Khan" userId="ff208bdd-e69e-4a16-a659-cb1c3d459121" providerId="ADAL" clId="{CED8FEB2-7971-4A86-8DBD-BA83B83CE157}" dt="2020-08-30T19:46:21.305" v="3359" actId="15"/>
          <ac:spMkLst>
            <pc:docMk/>
            <pc:sldMk cId="2210001457" sldId="281"/>
            <ac:spMk id="3" creationId="{6B98C6B1-3A54-4A8B-9CA6-4F1B0BBF3560}"/>
          </ac:spMkLst>
        </pc:spChg>
      </pc:sldChg>
      <pc:sldChg chg="modSp new mod modNotesTx">
        <pc:chgData name="Mashal Khan" userId="ff208bdd-e69e-4a16-a659-cb1c3d459121" providerId="ADAL" clId="{CED8FEB2-7971-4A86-8DBD-BA83B83CE157}" dt="2020-09-02T07:21:10.550" v="4245" actId="20577"/>
        <pc:sldMkLst>
          <pc:docMk/>
          <pc:sldMk cId="3925514887" sldId="282"/>
        </pc:sldMkLst>
        <pc:spChg chg="mod">
          <ac:chgData name="Mashal Khan" userId="ff208bdd-e69e-4a16-a659-cb1c3d459121" providerId="ADAL" clId="{CED8FEB2-7971-4A86-8DBD-BA83B83CE157}" dt="2020-08-30T19:46:48.751" v="3377" actId="20577"/>
          <ac:spMkLst>
            <pc:docMk/>
            <pc:sldMk cId="3925514887" sldId="282"/>
            <ac:spMk id="2" creationId="{27C94CE0-1ED3-489D-B6AD-2B612A91946D}"/>
          </ac:spMkLst>
        </pc:spChg>
        <pc:spChg chg="mod">
          <ac:chgData name="Mashal Khan" userId="ff208bdd-e69e-4a16-a659-cb1c3d459121" providerId="ADAL" clId="{CED8FEB2-7971-4A86-8DBD-BA83B83CE157}" dt="2020-08-30T19:47:15.158" v="3388" actId="15"/>
          <ac:spMkLst>
            <pc:docMk/>
            <pc:sldMk cId="3925514887" sldId="282"/>
            <ac:spMk id="3" creationId="{351B71AA-E9E1-450E-ACFE-5CF856774293}"/>
          </ac:spMkLst>
        </pc:spChg>
      </pc:sldChg>
      <pc:sldChg chg="modSp new mod modNotesTx">
        <pc:chgData name="Mashal Khan" userId="ff208bdd-e69e-4a16-a659-cb1c3d459121" providerId="ADAL" clId="{CED8FEB2-7971-4A86-8DBD-BA83B83CE157}" dt="2020-09-03T05:54:24.908" v="4247" actId="20577"/>
        <pc:sldMkLst>
          <pc:docMk/>
          <pc:sldMk cId="2590781678" sldId="283"/>
        </pc:sldMkLst>
        <pc:spChg chg="mod">
          <ac:chgData name="Mashal Khan" userId="ff208bdd-e69e-4a16-a659-cb1c3d459121" providerId="ADAL" clId="{CED8FEB2-7971-4A86-8DBD-BA83B83CE157}" dt="2020-08-30T19:53:36.055" v="3516" actId="20577"/>
          <ac:spMkLst>
            <pc:docMk/>
            <pc:sldMk cId="2590781678" sldId="283"/>
            <ac:spMk id="2" creationId="{52D22DF3-0DCC-4E91-B573-7A9ECF08EA30}"/>
          </ac:spMkLst>
        </pc:spChg>
        <pc:spChg chg="mod">
          <ac:chgData name="Mashal Khan" userId="ff208bdd-e69e-4a16-a659-cb1c3d459121" providerId="ADAL" clId="{CED8FEB2-7971-4A86-8DBD-BA83B83CE157}" dt="2020-08-30T19:52:01.834" v="3474" actId="20577"/>
          <ac:spMkLst>
            <pc:docMk/>
            <pc:sldMk cId="2590781678" sldId="283"/>
            <ac:spMk id="3" creationId="{43FD6FCD-0889-48BD-9F90-14B421F0409C}"/>
          </ac:spMkLst>
        </pc:spChg>
      </pc:sldChg>
      <pc:sldChg chg="addSp delSp modSp new mod setBg modNotesTx">
        <pc:chgData name="Mashal Khan" userId="ff208bdd-e69e-4a16-a659-cb1c3d459121" providerId="ADAL" clId="{CED8FEB2-7971-4A86-8DBD-BA83B83CE157}" dt="2020-09-02T07:16:39.664" v="4243" actId="20577"/>
        <pc:sldMkLst>
          <pc:docMk/>
          <pc:sldMk cId="732095044" sldId="284"/>
        </pc:sldMkLst>
        <pc:spChg chg="mod">
          <ac:chgData name="Mashal Khan" userId="ff208bdd-e69e-4a16-a659-cb1c3d459121" providerId="ADAL" clId="{CED8FEB2-7971-4A86-8DBD-BA83B83CE157}" dt="2020-08-30T19:55:26.859" v="3539" actId="26606"/>
          <ac:spMkLst>
            <pc:docMk/>
            <pc:sldMk cId="732095044" sldId="284"/>
            <ac:spMk id="2" creationId="{EE5F70CC-23F1-4D07-8067-A409E63B786F}"/>
          </ac:spMkLst>
        </pc:spChg>
        <pc:spChg chg="del mod">
          <ac:chgData name="Mashal Khan" userId="ff208bdd-e69e-4a16-a659-cb1c3d459121" providerId="ADAL" clId="{CED8FEB2-7971-4A86-8DBD-BA83B83CE157}" dt="2020-08-30T19:55:26.859" v="3539" actId="26606"/>
          <ac:spMkLst>
            <pc:docMk/>
            <pc:sldMk cId="732095044" sldId="284"/>
            <ac:spMk id="3" creationId="{F97A75EF-3B3B-4202-B3BE-5F7B35AAACBF}"/>
          </ac:spMkLst>
        </pc:spChg>
        <pc:spChg chg="add">
          <ac:chgData name="Mashal Khan" userId="ff208bdd-e69e-4a16-a659-cb1c3d459121" providerId="ADAL" clId="{CED8FEB2-7971-4A86-8DBD-BA83B83CE157}" dt="2020-08-30T19:55:26.859" v="3539" actId="26606"/>
          <ac:spMkLst>
            <pc:docMk/>
            <pc:sldMk cId="732095044" sldId="284"/>
            <ac:spMk id="9" creationId="{E5F17139-31EE-46AC-B04F-DBBD852DD6CB}"/>
          </ac:spMkLst>
        </pc:spChg>
        <pc:spChg chg="add">
          <ac:chgData name="Mashal Khan" userId="ff208bdd-e69e-4a16-a659-cb1c3d459121" providerId="ADAL" clId="{CED8FEB2-7971-4A86-8DBD-BA83B83CE157}" dt="2020-08-30T19:55:26.859" v="3539" actId="26606"/>
          <ac:spMkLst>
            <pc:docMk/>
            <pc:sldMk cId="732095044" sldId="284"/>
            <ac:spMk id="11" creationId="{C1D72A4A-771D-4FE0-A07E-D0DAF4D69C4C}"/>
          </ac:spMkLst>
        </pc:spChg>
        <pc:spChg chg="add">
          <ac:chgData name="Mashal Khan" userId="ff208bdd-e69e-4a16-a659-cb1c3d459121" providerId="ADAL" clId="{CED8FEB2-7971-4A86-8DBD-BA83B83CE157}" dt="2020-08-30T19:55:26.859" v="3539" actId="26606"/>
          <ac:spMkLst>
            <pc:docMk/>
            <pc:sldMk cId="732095044" sldId="284"/>
            <ac:spMk id="13" creationId="{05BB7246-8AFD-47FC-A1F4-491E0167E208}"/>
          </ac:spMkLst>
        </pc:spChg>
        <pc:spChg chg="add">
          <ac:chgData name="Mashal Khan" userId="ff208bdd-e69e-4a16-a659-cb1c3d459121" providerId="ADAL" clId="{CED8FEB2-7971-4A86-8DBD-BA83B83CE157}" dt="2020-08-30T19:55:26.859" v="3539" actId="26606"/>
          <ac:spMkLst>
            <pc:docMk/>
            <pc:sldMk cId="732095044" sldId="284"/>
            <ac:spMk id="15" creationId="{0A6DF2E7-0906-4F1E-9B28-48B1A4D8E038}"/>
          </ac:spMkLst>
        </pc:spChg>
        <pc:spChg chg="add">
          <ac:chgData name="Mashal Khan" userId="ff208bdd-e69e-4a16-a659-cb1c3d459121" providerId="ADAL" clId="{CED8FEB2-7971-4A86-8DBD-BA83B83CE157}" dt="2020-08-30T19:55:26.859" v="3539" actId="26606"/>
          <ac:spMkLst>
            <pc:docMk/>
            <pc:sldMk cId="732095044" sldId="284"/>
            <ac:spMk id="17" creationId="{684FEC42-F70A-4505-A5DF-EC67268FE9B9}"/>
          </ac:spMkLst>
        </pc:spChg>
        <pc:spChg chg="add">
          <ac:chgData name="Mashal Khan" userId="ff208bdd-e69e-4a16-a659-cb1c3d459121" providerId="ADAL" clId="{CED8FEB2-7971-4A86-8DBD-BA83B83CE157}" dt="2020-08-30T19:55:26.859" v="3539" actId="26606"/>
          <ac:spMkLst>
            <pc:docMk/>
            <pc:sldMk cId="732095044" sldId="284"/>
            <ac:spMk id="19" creationId="{7D10AF26-17A2-4FA8-824A-F78507AF664C}"/>
          </ac:spMkLst>
        </pc:spChg>
        <pc:graphicFrameChg chg="add mod">
          <ac:chgData name="Mashal Khan" userId="ff208bdd-e69e-4a16-a659-cb1c3d459121" providerId="ADAL" clId="{CED8FEB2-7971-4A86-8DBD-BA83B83CE157}" dt="2020-08-30T19:55:33.280" v="3541" actId="20577"/>
          <ac:graphicFrameMkLst>
            <pc:docMk/>
            <pc:sldMk cId="732095044" sldId="284"/>
            <ac:graphicFrameMk id="5" creationId="{942F7B8A-A3E9-4BCB-B067-135BE447B509}"/>
          </ac:graphicFrameMkLst>
        </pc:graphicFrameChg>
      </pc:sldChg>
      <pc:sldChg chg="addSp delSp modSp new mod">
        <pc:chgData name="Mashal Khan" userId="ff208bdd-e69e-4a16-a659-cb1c3d459121" providerId="ADAL" clId="{CED8FEB2-7971-4A86-8DBD-BA83B83CE157}" dt="2020-08-30T19:52:49.885" v="3482" actId="14100"/>
        <pc:sldMkLst>
          <pc:docMk/>
          <pc:sldMk cId="2515166015" sldId="285"/>
        </pc:sldMkLst>
        <pc:spChg chg="del">
          <ac:chgData name="Mashal Khan" userId="ff208bdd-e69e-4a16-a659-cb1c3d459121" providerId="ADAL" clId="{CED8FEB2-7971-4A86-8DBD-BA83B83CE157}" dt="2020-08-30T19:52:37.434" v="3478" actId="478"/>
          <ac:spMkLst>
            <pc:docMk/>
            <pc:sldMk cId="2515166015" sldId="285"/>
            <ac:spMk id="2" creationId="{47359163-7728-45AA-A776-93FEB2686EE8}"/>
          </ac:spMkLst>
        </pc:spChg>
        <pc:spChg chg="del">
          <ac:chgData name="Mashal Khan" userId="ff208bdd-e69e-4a16-a659-cb1c3d459121" providerId="ADAL" clId="{CED8FEB2-7971-4A86-8DBD-BA83B83CE157}" dt="2020-08-30T19:52:40.593" v="3479" actId="478"/>
          <ac:spMkLst>
            <pc:docMk/>
            <pc:sldMk cId="2515166015" sldId="285"/>
            <ac:spMk id="3" creationId="{A9952F13-9878-4A14-896A-47F48AB59AD3}"/>
          </ac:spMkLst>
        </pc:spChg>
        <pc:picChg chg="add mod">
          <ac:chgData name="Mashal Khan" userId="ff208bdd-e69e-4a16-a659-cb1c3d459121" providerId="ADAL" clId="{CED8FEB2-7971-4A86-8DBD-BA83B83CE157}" dt="2020-08-30T19:52:49.885" v="3482" actId="14100"/>
          <ac:picMkLst>
            <pc:docMk/>
            <pc:sldMk cId="2515166015" sldId="285"/>
            <ac:picMk id="4" creationId="{B08F6274-0F02-4CE6-B089-76DDA9928841}"/>
          </ac:picMkLst>
        </pc:picChg>
      </pc:sldChg>
      <pc:sldChg chg="addSp modSp new mod setBg">
        <pc:chgData name="Mashal Khan" userId="ff208bdd-e69e-4a16-a659-cb1c3d459121" providerId="ADAL" clId="{CED8FEB2-7971-4A86-8DBD-BA83B83CE157}" dt="2020-08-30T19:59:13.616" v="3624" actId="27636"/>
        <pc:sldMkLst>
          <pc:docMk/>
          <pc:sldMk cId="1413036914" sldId="286"/>
        </pc:sldMkLst>
        <pc:spChg chg="mod">
          <ac:chgData name="Mashal Khan" userId="ff208bdd-e69e-4a16-a659-cb1c3d459121" providerId="ADAL" clId="{CED8FEB2-7971-4A86-8DBD-BA83B83CE157}" dt="2020-08-30T19:59:09.707" v="3622" actId="1076"/>
          <ac:spMkLst>
            <pc:docMk/>
            <pc:sldMk cId="1413036914" sldId="286"/>
            <ac:spMk id="2" creationId="{EE92E673-2731-47C1-9778-EC9849E8B09E}"/>
          </ac:spMkLst>
        </pc:spChg>
        <pc:spChg chg="mod">
          <ac:chgData name="Mashal Khan" userId="ff208bdd-e69e-4a16-a659-cb1c3d459121" providerId="ADAL" clId="{CED8FEB2-7971-4A86-8DBD-BA83B83CE157}" dt="2020-08-30T19:59:13.616" v="3624" actId="27636"/>
          <ac:spMkLst>
            <pc:docMk/>
            <pc:sldMk cId="1413036914" sldId="286"/>
            <ac:spMk id="3" creationId="{FE2E455D-B61A-4EEB-A0BE-88F04B8F8F0A}"/>
          </ac:spMkLst>
        </pc:spChg>
        <pc:spChg chg="add">
          <ac:chgData name="Mashal Khan" userId="ff208bdd-e69e-4a16-a659-cb1c3d459121" providerId="ADAL" clId="{CED8FEB2-7971-4A86-8DBD-BA83B83CE157}" dt="2020-08-30T19:58:44.221" v="3613" actId="26606"/>
          <ac:spMkLst>
            <pc:docMk/>
            <pc:sldMk cId="1413036914" sldId="286"/>
            <ac:spMk id="9" creationId="{5A0118C5-4F8D-4CF4-BADD-53FEACC6C42A}"/>
          </ac:spMkLst>
        </pc:spChg>
        <pc:spChg chg="add">
          <ac:chgData name="Mashal Khan" userId="ff208bdd-e69e-4a16-a659-cb1c3d459121" providerId="ADAL" clId="{CED8FEB2-7971-4A86-8DBD-BA83B83CE157}" dt="2020-08-30T19:58:44.221" v="3613" actId="26606"/>
          <ac:spMkLst>
            <pc:docMk/>
            <pc:sldMk cId="1413036914" sldId="286"/>
            <ac:spMk id="11" creationId="{F98F79A4-A6C7-4101-B1E9-27E05CB7CFA0}"/>
          </ac:spMkLst>
        </pc:spChg>
        <pc:spChg chg="add">
          <ac:chgData name="Mashal Khan" userId="ff208bdd-e69e-4a16-a659-cb1c3d459121" providerId="ADAL" clId="{CED8FEB2-7971-4A86-8DBD-BA83B83CE157}" dt="2020-08-30T19:58:44.221" v="3613" actId="26606"/>
          <ac:spMkLst>
            <pc:docMk/>
            <pc:sldMk cId="1413036914" sldId="286"/>
            <ac:spMk id="13" creationId="{79AFCB35-9C04-4524-A0B1-57FF6865D013}"/>
          </ac:spMkLst>
        </pc:spChg>
        <pc:spChg chg="add">
          <ac:chgData name="Mashal Khan" userId="ff208bdd-e69e-4a16-a659-cb1c3d459121" providerId="ADAL" clId="{CED8FEB2-7971-4A86-8DBD-BA83B83CE157}" dt="2020-08-30T19:58:44.221" v="3613" actId="26606"/>
          <ac:spMkLst>
            <pc:docMk/>
            <pc:sldMk cId="1413036914" sldId="286"/>
            <ac:spMk id="15" creationId="{D11AD2AD-0BA0-4DD3-8EEA-84686A0E718C}"/>
          </ac:spMkLst>
        </pc:spChg>
        <pc:spChg chg="add">
          <ac:chgData name="Mashal Khan" userId="ff208bdd-e69e-4a16-a659-cb1c3d459121" providerId="ADAL" clId="{CED8FEB2-7971-4A86-8DBD-BA83B83CE157}" dt="2020-08-30T19:58:44.221" v="3613" actId="26606"/>
          <ac:spMkLst>
            <pc:docMk/>
            <pc:sldMk cId="1413036914" sldId="286"/>
            <ac:spMk id="17" creationId="{83C8019B-3985-409B-9B87-494B974EE9A2}"/>
          </ac:spMkLst>
        </pc:spChg>
        <pc:spChg chg="add">
          <ac:chgData name="Mashal Khan" userId="ff208bdd-e69e-4a16-a659-cb1c3d459121" providerId="ADAL" clId="{CED8FEB2-7971-4A86-8DBD-BA83B83CE157}" dt="2020-08-30T19:58:44.221" v="3613" actId="26606"/>
          <ac:spMkLst>
            <pc:docMk/>
            <pc:sldMk cId="1413036914" sldId="286"/>
            <ac:spMk id="19" creationId="{9E5C5460-229E-46C8-A712-CC317985420F}"/>
          </ac:spMkLst>
        </pc:spChg>
        <pc:spChg chg="add">
          <ac:chgData name="Mashal Khan" userId="ff208bdd-e69e-4a16-a659-cb1c3d459121" providerId="ADAL" clId="{CED8FEB2-7971-4A86-8DBD-BA83B83CE157}" dt="2020-08-30T19:58:44.221" v="3613" actId="26606"/>
          <ac:spMkLst>
            <pc:docMk/>
            <pc:sldMk cId="1413036914" sldId="286"/>
            <ac:spMk id="21" creationId="{B85A4DB3-61AA-49A1-85A9-B3397CD519AB}"/>
          </ac:spMkLst>
        </pc:spChg>
        <pc:grpChg chg="add">
          <ac:chgData name="Mashal Khan" userId="ff208bdd-e69e-4a16-a659-cb1c3d459121" providerId="ADAL" clId="{CED8FEB2-7971-4A86-8DBD-BA83B83CE157}" dt="2020-08-30T19:58:44.221" v="3613" actId="26606"/>
          <ac:grpSpMkLst>
            <pc:docMk/>
            <pc:sldMk cId="1413036914" sldId="286"/>
            <ac:grpSpMk id="23" creationId="{0C156BF8-7FF7-440F-BE2B-417DFFE8BFA5}"/>
          </ac:grpSpMkLst>
        </pc:grpChg>
        <pc:picChg chg="add mod">
          <ac:chgData name="Mashal Khan" userId="ff208bdd-e69e-4a16-a659-cb1c3d459121" providerId="ADAL" clId="{CED8FEB2-7971-4A86-8DBD-BA83B83CE157}" dt="2020-08-30T19:58:52.474" v="3614" actId="27614"/>
          <ac:picMkLst>
            <pc:docMk/>
            <pc:sldMk cId="1413036914" sldId="286"/>
            <ac:picMk id="5" creationId="{4998D897-57D3-4158-8A01-F153BE6338AA}"/>
          </ac:picMkLst>
        </pc:picChg>
      </pc:sldChg>
      <pc:sldChg chg="modSp new mod ord modNotesTx">
        <pc:chgData name="Mashal Khan" userId="ff208bdd-e69e-4a16-a659-cb1c3d459121" providerId="ADAL" clId="{CED8FEB2-7971-4A86-8DBD-BA83B83CE157}" dt="2020-08-30T20:09:04.630" v="3775" actId="20577"/>
        <pc:sldMkLst>
          <pc:docMk/>
          <pc:sldMk cId="4031157807" sldId="287"/>
        </pc:sldMkLst>
        <pc:spChg chg="mod">
          <ac:chgData name="Mashal Khan" userId="ff208bdd-e69e-4a16-a659-cb1c3d459121" providerId="ADAL" clId="{CED8FEB2-7971-4A86-8DBD-BA83B83CE157}" dt="2020-08-30T20:05:52.118" v="3749" actId="20577"/>
          <ac:spMkLst>
            <pc:docMk/>
            <pc:sldMk cId="4031157807" sldId="287"/>
            <ac:spMk id="2" creationId="{6D596D94-CD9F-45F5-8644-92DB982D067A}"/>
          </ac:spMkLst>
        </pc:spChg>
        <pc:spChg chg="mod">
          <ac:chgData name="Mashal Khan" userId="ff208bdd-e69e-4a16-a659-cb1c3d459121" providerId="ADAL" clId="{CED8FEB2-7971-4A86-8DBD-BA83B83CE157}" dt="2020-08-30T20:08:32.052" v="3770" actId="113"/>
          <ac:spMkLst>
            <pc:docMk/>
            <pc:sldMk cId="4031157807" sldId="287"/>
            <ac:spMk id="3" creationId="{C703BF10-5424-4EE5-8728-9BA65DD82DB2}"/>
          </ac:spMkLst>
        </pc:spChg>
      </pc:sldChg>
      <pc:sldChg chg="add">
        <pc:chgData name="Mashal Khan" userId="ff208bdd-e69e-4a16-a659-cb1c3d459121" providerId="ADAL" clId="{CED8FEB2-7971-4A86-8DBD-BA83B83CE157}" dt="2020-08-30T20:01:10.744" v="3632"/>
        <pc:sldMkLst>
          <pc:docMk/>
          <pc:sldMk cId="0" sldId="290"/>
        </pc:sldMkLst>
      </pc:sldChg>
      <pc:sldChg chg="add ord">
        <pc:chgData name="Mashal Khan" userId="ff208bdd-e69e-4a16-a659-cb1c3d459121" providerId="ADAL" clId="{CED8FEB2-7971-4A86-8DBD-BA83B83CE157}" dt="2020-08-30T20:01:38.964" v="3638"/>
        <pc:sldMkLst>
          <pc:docMk/>
          <pc:sldMk cId="0" sldId="291"/>
        </pc:sldMkLst>
      </pc:sldChg>
      <pc:sldChg chg="add ord">
        <pc:chgData name="Mashal Khan" userId="ff208bdd-e69e-4a16-a659-cb1c3d459121" providerId="ADAL" clId="{CED8FEB2-7971-4A86-8DBD-BA83B83CE157}" dt="2020-08-30T20:01:36.546" v="3636"/>
        <pc:sldMkLst>
          <pc:docMk/>
          <pc:sldMk cId="0" sldId="292"/>
        </pc:sldMkLst>
      </pc:sldChg>
      <pc:sldChg chg="add ord">
        <pc:chgData name="Mashal Khan" userId="ff208bdd-e69e-4a16-a659-cb1c3d459121" providerId="ADAL" clId="{CED8FEB2-7971-4A86-8DBD-BA83B83CE157}" dt="2020-08-30T20:01:41.280" v="3640"/>
        <pc:sldMkLst>
          <pc:docMk/>
          <pc:sldMk cId="0" sldId="293"/>
        </pc:sldMkLst>
      </pc:sldChg>
      <pc:sldChg chg="add">
        <pc:chgData name="Mashal Khan" userId="ff208bdd-e69e-4a16-a659-cb1c3d459121" providerId="ADAL" clId="{CED8FEB2-7971-4A86-8DBD-BA83B83CE157}" dt="2020-08-30T20:01:10.744" v="3632"/>
        <pc:sldMkLst>
          <pc:docMk/>
          <pc:sldMk cId="0" sldId="294"/>
        </pc:sldMkLst>
      </pc:sldChg>
      <pc:sldChg chg="modSp new mod ord">
        <pc:chgData name="Mashal Khan" userId="ff208bdd-e69e-4a16-a659-cb1c3d459121" providerId="ADAL" clId="{CED8FEB2-7971-4A86-8DBD-BA83B83CE157}" dt="2020-08-30T20:27:29.987" v="4222" actId="20577"/>
        <pc:sldMkLst>
          <pc:docMk/>
          <pc:sldMk cId="392170694" sldId="295"/>
        </pc:sldMkLst>
        <pc:spChg chg="mod">
          <ac:chgData name="Mashal Khan" userId="ff208bdd-e69e-4a16-a659-cb1c3d459121" providerId="ADAL" clId="{CED8FEB2-7971-4A86-8DBD-BA83B83CE157}" dt="2020-08-30T20:17:05.455" v="3873" actId="20577"/>
          <ac:spMkLst>
            <pc:docMk/>
            <pc:sldMk cId="392170694" sldId="295"/>
            <ac:spMk id="2" creationId="{11F52640-6B64-47DD-AD76-F1D8CCB513A0}"/>
          </ac:spMkLst>
        </pc:spChg>
        <pc:spChg chg="mod">
          <ac:chgData name="Mashal Khan" userId="ff208bdd-e69e-4a16-a659-cb1c3d459121" providerId="ADAL" clId="{CED8FEB2-7971-4A86-8DBD-BA83B83CE157}" dt="2020-08-30T20:27:29.987" v="4222" actId="20577"/>
          <ac:spMkLst>
            <pc:docMk/>
            <pc:sldMk cId="392170694" sldId="295"/>
            <ac:spMk id="3" creationId="{DC9F1683-B39F-4B79-B7D3-CBCBC1993184}"/>
          </ac:spMkLst>
        </pc:spChg>
      </pc:sldChg>
      <pc:sldChg chg="add del">
        <pc:chgData name="Mashal Khan" userId="ff208bdd-e69e-4a16-a659-cb1c3d459121" providerId="ADAL" clId="{CED8FEB2-7971-4A86-8DBD-BA83B83CE157}" dt="2020-08-30T20:09:11.484" v="3776" actId="47"/>
        <pc:sldMkLst>
          <pc:docMk/>
          <pc:sldMk cId="0" sldId="296"/>
        </pc:sldMkLst>
      </pc:sldChg>
      <pc:sldChg chg="add">
        <pc:chgData name="Mashal Khan" userId="ff208bdd-e69e-4a16-a659-cb1c3d459121" providerId="ADAL" clId="{CED8FEB2-7971-4A86-8DBD-BA83B83CE157}" dt="2020-08-30T20:07:24.213" v="3766"/>
        <pc:sldMkLst>
          <pc:docMk/>
          <pc:sldMk cId="0" sldId="297"/>
        </pc:sldMkLst>
      </pc:sldChg>
      <pc:sldChg chg="add">
        <pc:chgData name="Mashal Khan" userId="ff208bdd-e69e-4a16-a659-cb1c3d459121" providerId="ADAL" clId="{CED8FEB2-7971-4A86-8DBD-BA83B83CE157}" dt="2020-08-30T20:07:24.213" v="3766"/>
        <pc:sldMkLst>
          <pc:docMk/>
          <pc:sldMk cId="0" sldId="298"/>
        </pc:sldMkLst>
      </pc:sldChg>
      <pc:sldChg chg="add">
        <pc:chgData name="Mashal Khan" userId="ff208bdd-e69e-4a16-a659-cb1c3d459121" providerId="ADAL" clId="{CED8FEB2-7971-4A86-8DBD-BA83B83CE157}" dt="2020-08-30T20:07:24.213" v="3766"/>
        <pc:sldMkLst>
          <pc:docMk/>
          <pc:sldMk cId="0" sldId="299"/>
        </pc:sldMkLst>
      </pc:sldChg>
      <pc:sldChg chg="add">
        <pc:chgData name="Mashal Khan" userId="ff208bdd-e69e-4a16-a659-cb1c3d459121" providerId="ADAL" clId="{CED8FEB2-7971-4A86-8DBD-BA83B83CE157}" dt="2020-08-30T20:07:24.213" v="3766"/>
        <pc:sldMkLst>
          <pc:docMk/>
          <pc:sldMk cId="0" sldId="300"/>
        </pc:sldMkLst>
      </pc:sldChg>
      <pc:sldChg chg="add">
        <pc:chgData name="Mashal Khan" userId="ff208bdd-e69e-4a16-a659-cb1c3d459121" providerId="ADAL" clId="{CED8FEB2-7971-4A86-8DBD-BA83B83CE157}" dt="2020-08-30T20:08:08.316" v="3769"/>
        <pc:sldMkLst>
          <pc:docMk/>
          <pc:sldMk cId="0" sldId="301"/>
        </pc:sldMkLst>
      </pc:sldChg>
      <pc:sldChg chg="addSp delSp modSp new mod">
        <pc:chgData name="Mashal Khan" userId="ff208bdd-e69e-4a16-a659-cb1c3d459121" providerId="ADAL" clId="{CED8FEB2-7971-4A86-8DBD-BA83B83CE157}" dt="2020-08-30T20:10:30.349" v="3782" actId="14100"/>
        <pc:sldMkLst>
          <pc:docMk/>
          <pc:sldMk cId="2218912275" sldId="302"/>
        </pc:sldMkLst>
        <pc:spChg chg="del">
          <ac:chgData name="Mashal Khan" userId="ff208bdd-e69e-4a16-a659-cb1c3d459121" providerId="ADAL" clId="{CED8FEB2-7971-4A86-8DBD-BA83B83CE157}" dt="2020-08-30T20:10:21.732" v="3780" actId="478"/>
          <ac:spMkLst>
            <pc:docMk/>
            <pc:sldMk cId="2218912275" sldId="302"/>
            <ac:spMk id="2" creationId="{49447D23-BF7F-41EE-BAC9-675F2B3D4963}"/>
          </ac:spMkLst>
        </pc:spChg>
        <pc:spChg chg="del">
          <ac:chgData name="Mashal Khan" userId="ff208bdd-e69e-4a16-a659-cb1c3d459121" providerId="ADAL" clId="{CED8FEB2-7971-4A86-8DBD-BA83B83CE157}" dt="2020-08-30T20:10:19.194" v="3779" actId="478"/>
          <ac:spMkLst>
            <pc:docMk/>
            <pc:sldMk cId="2218912275" sldId="302"/>
            <ac:spMk id="3" creationId="{01D46AE8-5DE0-4D41-A730-25342E6BF313}"/>
          </ac:spMkLst>
        </pc:spChg>
        <pc:picChg chg="add mod">
          <ac:chgData name="Mashal Khan" userId="ff208bdd-e69e-4a16-a659-cb1c3d459121" providerId="ADAL" clId="{CED8FEB2-7971-4A86-8DBD-BA83B83CE157}" dt="2020-08-30T20:10:30.349" v="3782" actId="14100"/>
          <ac:picMkLst>
            <pc:docMk/>
            <pc:sldMk cId="2218912275" sldId="302"/>
            <ac:picMk id="4" creationId="{AD66D612-2654-497C-8443-184F198F78BC}"/>
          </ac:picMkLst>
        </pc:picChg>
      </pc:sldChg>
      <pc:sldChg chg="modSp new mod">
        <pc:chgData name="Mashal Khan" userId="ff208bdd-e69e-4a16-a659-cb1c3d459121" providerId="ADAL" clId="{CED8FEB2-7971-4A86-8DBD-BA83B83CE157}" dt="2020-08-30T20:13:15.125" v="3832"/>
        <pc:sldMkLst>
          <pc:docMk/>
          <pc:sldMk cId="3824716881" sldId="303"/>
        </pc:sldMkLst>
        <pc:spChg chg="mod">
          <ac:chgData name="Mashal Khan" userId="ff208bdd-e69e-4a16-a659-cb1c3d459121" providerId="ADAL" clId="{CED8FEB2-7971-4A86-8DBD-BA83B83CE157}" dt="2020-08-30T20:12:14.887" v="3801" actId="20577"/>
          <ac:spMkLst>
            <pc:docMk/>
            <pc:sldMk cId="3824716881" sldId="303"/>
            <ac:spMk id="2" creationId="{9C4AE69B-95B2-4163-A921-7638F68F8BF4}"/>
          </ac:spMkLst>
        </pc:spChg>
        <pc:spChg chg="mod">
          <ac:chgData name="Mashal Khan" userId="ff208bdd-e69e-4a16-a659-cb1c3d459121" providerId="ADAL" clId="{CED8FEB2-7971-4A86-8DBD-BA83B83CE157}" dt="2020-08-30T20:13:15.125" v="3832"/>
          <ac:spMkLst>
            <pc:docMk/>
            <pc:sldMk cId="3824716881" sldId="303"/>
            <ac:spMk id="3" creationId="{9BD4A8A8-30C6-40E8-9FE3-7FE3B20DE6BD}"/>
          </ac:spMkLst>
        </pc:spChg>
      </pc:sldChg>
      <pc:sldChg chg="modSp new mod">
        <pc:chgData name="Mashal Khan" userId="ff208bdd-e69e-4a16-a659-cb1c3d459121" providerId="ADAL" clId="{CED8FEB2-7971-4A86-8DBD-BA83B83CE157}" dt="2020-08-30T20:18:33.803" v="4032" actId="20577"/>
        <pc:sldMkLst>
          <pc:docMk/>
          <pc:sldMk cId="3772764950" sldId="304"/>
        </pc:sldMkLst>
        <pc:spChg chg="mod">
          <ac:chgData name="Mashal Khan" userId="ff208bdd-e69e-4a16-a659-cb1c3d459121" providerId="ADAL" clId="{CED8FEB2-7971-4A86-8DBD-BA83B83CE157}" dt="2020-08-30T20:18:11.475" v="3982" actId="20577"/>
          <ac:spMkLst>
            <pc:docMk/>
            <pc:sldMk cId="3772764950" sldId="304"/>
            <ac:spMk id="2" creationId="{EE558C30-185D-462A-B2A7-BB621EB34766}"/>
          </ac:spMkLst>
        </pc:spChg>
        <pc:spChg chg="mod">
          <ac:chgData name="Mashal Khan" userId="ff208bdd-e69e-4a16-a659-cb1c3d459121" providerId="ADAL" clId="{CED8FEB2-7971-4A86-8DBD-BA83B83CE157}" dt="2020-08-30T20:18:33.803" v="4032" actId="20577"/>
          <ac:spMkLst>
            <pc:docMk/>
            <pc:sldMk cId="3772764950" sldId="304"/>
            <ac:spMk id="3" creationId="{BAE834DD-4593-4FF8-90A9-0B8240F931B8}"/>
          </ac:spMkLst>
        </pc:spChg>
      </pc:sldChg>
      <pc:sldChg chg="add">
        <pc:chgData name="Mashal Khan" userId="ff208bdd-e69e-4a16-a659-cb1c3d459121" providerId="ADAL" clId="{CED8FEB2-7971-4A86-8DBD-BA83B83CE157}" dt="2020-08-30T20:19:29.744" v="4033"/>
        <pc:sldMkLst>
          <pc:docMk/>
          <pc:sldMk cId="0" sldId="305"/>
        </pc:sldMkLst>
      </pc:sldChg>
      <pc:sldChg chg="add">
        <pc:chgData name="Mashal Khan" userId="ff208bdd-e69e-4a16-a659-cb1c3d459121" providerId="ADAL" clId="{CED8FEB2-7971-4A86-8DBD-BA83B83CE157}" dt="2020-08-30T20:19:29.744" v="4033"/>
        <pc:sldMkLst>
          <pc:docMk/>
          <pc:sldMk cId="0" sldId="306"/>
        </pc:sldMkLst>
      </pc:sldChg>
      <pc:sldChg chg="add">
        <pc:chgData name="Mashal Khan" userId="ff208bdd-e69e-4a16-a659-cb1c3d459121" providerId="ADAL" clId="{CED8FEB2-7971-4A86-8DBD-BA83B83CE157}" dt="2020-08-30T20:19:29.744" v="4033"/>
        <pc:sldMkLst>
          <pc:docMk/>
          <pc:sldMk cId="0" sldId="307"/>
        </pc:sldMkLst>
      </pc:sldChg>
      <pc:sldChg chg="add">
        <pc:chgData name="Mashal Khan" userId="ff208bdd-e69e-4a16-a659-cb1c3d459121" providerId="ADAL" clId="{CED8FEB2-7971-4A86-8DBD-BA83B83CE157}" dt="2020-08-30T20:19:29.744" v="4033"/>
        <pc:sldMkLst>
          <pc:docMk/>
          <pc:sldMk cId="0" sldId="308"/>
        </pc:sldMkLst>
      </pc:sldChg>
      <pc:sldChg chg="add">
        <pc:chgData name="Mashal Khan" userId="ff208bdd-e69e-4a16-a659-cb1c3d459121" providerId="ADAL" clId="{CED8FEB2-7971-4A86-8DBD-BA83B83CE157}" dt="2020-08-30T20:19:29.744" v="4033"/>
        <pc:sldMkLst>
          <pc:docMk/>
          <pc:sldMk cId="0" sldId="309"/>
        </pc:sldMkLst>
      </pc:sldChg>
      <pc:sldChg chg="add">
        <pc:chgData name="Mashal Khan" userId="ff208bdd-e69e-4a16-a659-cb1c3d459121" providerId="ADAL" clId="{CED8FEB2-7971-4A86-8DBD-BA83B83CE157}" dt="2020-08-30T20:19:29.744" v="4033"/>
        <pc:sldMkLst>
          <pc:docMk/>
          <pc:sldMk cId="0" sldId="310"/>
        </pc:sldMkLst>
      </pc:sldChg>
      <pc:sldChg chg="add">
        <pc:chgData name="Mashal Khan" userId="ff208bdd-e69e-4a16-a659-cb1c3d459121" providerId="ADAL" clId="{CED8FEB2-7971-4A86-8DBD-BA83B83CE157}" dt="2020-08-30T20:19:29.744" v="4033"/>
        <pc:sldMkLst>
          <pc:docMk/>
          <pc:sldMk cId="0" sldId="311"/>
        </pc:sldMkLst>
      </pc:sldChg>
      <pc:sldChg chg="add">
        <pc:chgData name="Mashal Khan" userId="ff208bdd-e69e-4a16-a659-cb1c3d459121" providerId="ADAL" clId="{CED8FEB2-7971-4A86-8DBD-BA83B83CE157}" dt="2020-08-30T20:19:29.744" v="4033"/>
        <pc:sldMkLst>
          <pc:docMk/>
          <pc:sldMk cId="0" sldId="312"/>
        </pc:sldMkLst>
      </pc:sldChg>
      <pc:sldChg chg="add">
        <pc:chgData name="Mashal Khan" userId="ff208bdd-e69e-4a16-a659-cb1c3d459121" providerId="ADAL" clId="{CED8FEB2-7971-4A86-8DBD-BA83B83CE157}" dt="2020-08-30T20:19:29.744" v="4033"/>
        <pc:sldMkLst>
          <pc:docMk/>
          <pc:sldMk cId="0" sldId="313"/>
        </pc:sldMkLst>
      </pc:sldChg>
      <pc:sldMasterChg chg="del delSldLayout">
        <pc:chgData name="Mashal Khan" userId="ff208bdd-e69e-4a16-a659-cb1c3d459121" providerId="ADAL" clId="{CED8FEB2-7971-4A86-8DBD-BA83B83CE157}" dt="2020-08-30T16:55:55.550" v="29" actId="26606"/>
        <pc:sldMasterMkLst>
          <pc:docMk/>
          <pc:sldMasterMk cId="3935372916" sldId="2147483648"/>
        </pc:sldMasterMkLst>
        <pc:sldLayoutChg chg="del">
          <pc:chgData name="Mashal Khan" userId="ff208bdd-e69e-4a16-a659-cb1c3d459121" providerId="ADAL" clId="{CED8FEB2-7971-4A86-8DBD-BA83B83CE157}" dt="2020-08-30T16:55:55.550" v="29" actId="26606"/>
          <pc:sldLayoutMkLst>
            <pc:docMk/>
            <pc:sldMasterMk cId="3935372916" sldId="2147483648"/>
            <pc:sldLayoutMk cId="2902778351" sldId="2147483649"/>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283733225" sldId="2147483650"/>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72014413" sldId="2147483651"/>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521013344" sldId="2147483652"/>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641506897" sldId="2147483653"/>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537504824" sldId="2147483654"/>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023418354" sldId="2147483655"/>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691630002" sldId="2147483656"/>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3959133627" sldId="2147483657"/>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732870730" sldId="2147483658"/>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11763204" sldId="2147483659"/>
          </pc:sldLayoutMkLst>
        </pc:sldLayoutChg>
      </pc:sldMasterChg>
      <pc:sldMasterChg chg="add addSldLayout">
        <pc:chgData name="Mashal Khan" userId="ff208bdd-e69e-4a16-a659-cb1c3d459121" providerId="ADAL" clId="{CED8FEB2-7971-4A86-8DBD-BA83B83CE157}" dt="2020-08-30T16:55:55.550" v="29" actId="26606"/>
        <pc:sldMasterMkLst>
          <pc:docMk/>
          <pc:sldMasterMk cId="3607166091" sldId="2147483673"/>
        </pc:sldMasterMkLst>
        <pc:sldLayoutChg chg="add">
          <pc:chgData name="Mashal Khan" userId="ff208bdd-e69e-4a16-a659-cb1c3d459121" providerId="ADAL" clId="{CED8FEB2-7971-4A86-8DBD-BA83B83CE157}" dt="2020-08-30T16:55:55.550" v="29" actId="26606"/>
          <pc:sldLayoutMkLst>
            <pc:docMk/>
            <pc:sldMasterMk cId="3607166091" sldId="2147483673"/>
            <pc:sldLayoutMk cId="2428116044" sldId="2147483662"/>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1195083638" sldId="2147483663"/>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79099868" sldId="2147483664"/>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24858547" sldId="2147483665"/>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496868910" sldId="2147483666"/>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334279969" sldId="2147483667"/>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299902265" sldId="2147483668"/>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660043845" sldId="2147483669"/>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880511427" sldId="2147483670"/>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358892885" sldId="2147483671"/>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705249520" sldId="2147483672"/>
          </pc:sldLayoutMkLst>
        </pc:sldLayoutChg>
      </pc:sldMasterChg>
    </pc:docChg>
  </pc:docChgLst>
  <pc:docChgLst>
    <pc:chgData name="Mashal Khan" userId="ff208bdd-e69e-4a16-a659-cb1c3d459121" providerId="ADAL" clId="{8796AE04-53B8-4AD6-AB5C-58F79AB87B77}"/>
    <pc:docChg chg="undo custSel mod addSld delSld modSld sldOrd delSection modSection">
      <pc:chgData name="Mashal Khan" userId="ff208bdd-e69e-4a16-a659-cb1c3d459121" providerId="ADAL" clId="{8796AE04-53B8-4AD6-AB5C-58F79AB87B77}" dt="2020-09-08T04:19:00.157" v="1553" actId="20577"/>
      <pc:docMkLst>
        <pc:docMk/>
      </pc:docMkLst>
      <pc:sldChg chg="modSp mod">
        <pc:chgData name="Mashal Khan" userId="ff208bdd-e69e-4a16-a659-cb1c3d459121" providerId="ADAL" clId="{8796AE04-53B8-4AD6-AB5C-58F79AB87B77}" dt="2020-09-07T16:32:07.377" v="60" actId="20577"/>
        <pc:sldMkLst>
          <pc:docMk/>
          <pc:sldMk cId="2193967764" sldId="256"/>
        </pc:sldMkLst>
        <pc:spChg chg="mod">
          <ac:chgData name="Mashal Khan" userId="ff208bdd-e69e-4a16-a659-cb1c3d459121" providerId="ADAL" clId="{8796AE04-53B8-4AD6-AB5C-58F79AB87B77}" dt="2020-09-07T16:32:07.377" v="60" actId="20577"/>
          <ac:spMkLst>
            <pc:docMk/>
            <pc:sldMk cId="2193967764" sldId="256"/>
            <ac:spMk id="3" creationId="{548CDEF2-8F98-4802-94BB-396C1AF48E2C}"/>
          </ac:spMkLst>
        </pc:spChg>
      </pc:sldChg>
      <pc:sldChg chg="modSp mod">
        <pc:chgData name="Mashal Khan" userId="ff208bdd-e69e-4a16-a659-cb1c3d459121" providerId="ADAL" clId="{8796AE04-53B8-4AD6-AB5C-58F79AB87B77}" dt="2020-09-07T17:55:48.459" v="1539" actId="20577"/>
        <pc:sldMkLst>
          <pc:docMk/>
          <pc:sldMk cId="3053332299" sldId="257"/>
        </pc:sldMkLst>
        <pc:spChg chg="mod">
          <ac:chgData name="Mashal Khan" userId="ff208bdd-e69e-4a16-a659-cb1c3d459121" providerId="ADAL" clId="{8796AE04-53B8-4AD6-AB5C-58F79AB87B77}" dt="2020-09-07T16:02:07.686" v="37" actId="20577"/>
          <ac:spMkLst>
            <pc:docMk/>
            <pc:sldMk cId="3053332299" sldId="257"/>
            <ac:spMk id="2" creationId="{94BE19DD-435E-4E9C-B94A-691616619E95}"/>
          </ac:spMkLst>
        </pc:spChg>
        <pc:spChg chg="mod">
          <ac:chgData name="Mashal Khan" userId="ff208bdd-e69e-4a16-a659-cb1c3d459121" providerId="ADAL" clId="{8796AE04-53B8-4AD6-AB5C-58F79AB87B77}" dt="2020-09-07T17:55:48.459" v="1539" actId="20577"/>
          <ac:spMkLst>
            <pc:docMk/>
            <pc:sldMk cId="3053332299" sldId="257"/>
            <ac:spMk id="3" creationId="{E1956B71-2A2C-43E8-80A2-0722837247B8}"/>
          </ac:spMkLst>
        </pc:spChg>
      </pc:sldChg>
      <pc:sldChg chg="add">
        <pc:chgData name="Mashal Khan" userId="ff208bdd-e69e-4a16-a659-cb1c3d459121" providerId="ADAL" clId="{8796AE04-53B8-4AD6-AB5C-58F79AB87B77}" dt="2020-09-07T16:35:31.612" v="180"/>
        <pc:sldMkLst>
          <pc:docMk/>
          <pc:sldMk cId="0" sldId="258"/>
        </pc:sldMkLst>
      </pc:sldChg>
      <pc:sldChg chg="del">
        <pc:chgData name="Mashal Khan" userId="ff208bdd-e69e-4a16-a659-cb1c3d459121" providerId="ADAL" clId="{8796AE04-53B8-4AD6-AB5C-58F79AB87B77}" dt="2020-09-07T16:01:36.688" v="0" actId="47"/>
        <pc:sldMkLst>
          <pc:docMk/>
          <pc:sldMk cId="4096310801" sldId="258"/>
        </pc:sldMkLst>
      </pc:sldChg>
      <pc:sldChg chg="add">
        <pc:chgData name="Mashal Khan" userId="ff208bdd-e69e-4a16-a659-cb1c3d459121" providerId="ADAL" clId="{8796AE04-53B8-4AD6-AB5C-58F79AB87B77}" dt="2020-09-07T16:35:31.612" v="180"/>
        <pc:sldMkLst>
          <pc:docMk/>
          <pc:sldMk cId="0" sldId="259"/>
        </pc:sldMkLst>
      </pc:sldChg>
      <pc:sldChg chg="del">
        <pc:chgData name="Mashal Khan" userId="ff208bdd-e69e-4a16-a659-cb1c3d459121" providerId="ADAL" clId="{8796AE04-53B8-4AD6-AB5C-58F79AB87B77}" dt="2020-09-07T16:01:36.688" v="0" actId="47"/>
        <pc:sldMkLst>
          <pc:docMk/>
          <pc:sldMk cId="688302007" sldId="259"/>
        </pc:sldMkLst>
      </pc:sldChg>
      <pc:sldChg chg="del">
        <pc:chgData name="Mashal Khan" userId="ff208bdd-e69e-4a16-a659-cb1c3d459121" providerId="ADAL" clId="{8796AE04-53B8-4AD6-AB5C-58F79AB87B77}" dt="2020-09-07T16:01:36.688" v="0" actId="47"/>
        <pc:sldMkLst>
          <pc:docMk/>
          <pc:sldMk cId="154785187" sldId="260"/>
        </pc:sldMkLst>
      </pc:sldChg>
      <pc:sldChg chg="del">
        <pc:chgData name="Mashal Khan" userId="ff208bdd-e69e-4a16-a659-cb1c3d459121" providerId="ADAL" clId="{8796AE04-53B8-4AD6-AB5C-58F79AB87B77}" dt="2020-09-07T17:54:51.745" v="1442" actId="47"/>
        <pc:sldMkLst>
          <pc:docMk/>
          <pc:sldMk cId="3009507034" sldId="261"/>
        </pc:sldMkLst>
      </pc:sldChg>
      <pc:sldChg chg="del">
        <pc:chgData name="Mashal Khan" userId="ff208bdd-e69e-4a16-a659-cb1c3d459121" providerId="ADAL" clId="{8796AE04-53B8-4AD6-AB5C-58F79AB87B77}" dt="2020-09-07T16:01:36.688" v="0" actId="47"/>
        <pc:sldMkLst>
          <pc:docMk/>
          <pc:sldMk cId="140727911" sldId="262"/>
        </pc:sldMkLst>
      </pc:sldChg>
      <pc:sldChg chg="add">
        <pc:chgData name="Mashal Khan" userId="ff208bdd-e69e-4a16-a659-cb1c3d459121" providerId="ADAL" clId="{8796AE04-53B8-4AD6-AB5C-58F79AB87B77}" dt="2020-09-07T16:35:31.612" v="180"/>
        <pc:sldMkLst>
          <pc:docMk/>
          <pc:sldMk cId="0" sldId="263"/>
        </pc:sldMkLst>
      </pc:sldChg>
      <pc:sldChg chg="del">
        <pc:chgData name="Mashal Khan" userId="ff208bdd-e69e-4a16-a659-cb1c3d459121" providerId="ADAL" clId="{8796AE04-53B8-4AD6-AB5C-58F79AB87B77}" dt="2020-09-07T16:01:36.688" v="0" actId="47"/>
        <pc:sldMkLst>
          <pc:docMk/>
          <pc:sldMk cId="2080120403" sldId="263"/>
        </pc:sldMkLst>
      </pc:sldChg>
      <pc:sldChg chg="addSp delSp modSp new mod setBg">
        <pc:chgData name="Mashal Khan" userId="ff208bdd-e69e-4a16-a659-cb1c3d459121" providerId="ADAL" clId="{8796AE04-53B8-4AD6-AB5C-58F79AB87B77}" dt="2020-09-07T16:46:21.969" v="551" actId="26606"/>
        <pc:sldMkLst>
          <pc:docMk/>
          <pc:sldMk cId="406455083" sldId="264"/>
        </pc:sldMkLst>
        <pc:spChg chg="mod">
          <ac:chgData name="Mashal Khan" userId="ff208bdd-e69e-4a16-a659-cb1c3d459121" providerId="ADAL" clId="{8796AE04-53B8-4AD6-AB5C-58F79AB87B77}" dt="2020-09-07T16:46:21.969" v="551" actId="26606"/>
          <ac:spMkLst>
            <pc:docMk/>
            <pc:sldMk cId="406455083" sldId="264"/>
            <ac:spMk id="2" creationId="{EDB4D9BD-7710-4E0F-9749-1B74C4304B1B}"/>
          </ac:spMkLst>
        </pc:spChg>
        <pc:spChg chg="add del mod">
          <ac:chgData name="Mashal Khan" userId="ff208bdd-e69e-4a16-a659-cb1c3d459121" providerId="ADAL" clId="{8796AE04-53B8-4AD6-AB5C-58F79AB87B77}" dt="2020-09-07T16:46:21.969" v="551" actId="26606"/>
          <ac:spMkLst>
            <pc:docMk/>
            <pc:sldMk cId="406455083" sldId="264"/>
            <ac:spMk id="3" creationId="{41AE2EE6-621A-4251-A937-39C4B1F84EA7}"/>
          </ac:spMkLst>
        </pc:spChg>
        <pc:spChg chg="add del">
          <ac:chgData name="Mashal Khan" userId="ff208bdd-e69e-4a16-a659-cb1c3d459121" providerId="ADAL" clId="{8796AE04-53B8-4AD6-AB5C-58F79AB87B77}" dt="2020-09-07T16:46:21.943" v="550" actId="26606"/>
          <ac:spMkLst>
            <pc:docMk/>
            <pc:sldMk cId="406455083" sldId="264"/>
            <ac:spMk id="9" creationId="{E5F17139-31EE-46AC-B04F-DBBD852DD6CB}"/>
          </ac:spMkLst>
        </pc:spChg>
        <pc:spChg chg="add del">
          <ac:chgData name="Mashal Khan" userId="ff208bdd-e69e-4a16-a659-cb1c3d459121" providerId="ADAL" clId="{8796AE04-53B8-4AD6-AB5C-58F79AB87B77}" dt="2020-09-07T16:46:21.943" v="550" actId="26606"/>
          <ac:spMkLst>
            <pc:docMk/>
            <pc:sldMk cId="406455083" sldId="264"/>
            <ac:spMk id="11" creationId="{C1D72A4A-771D-4FE0-A07E-D0DAF4D69C4C}"/>
          </ac:spMkLst>
        </pc:spChg>
        <pc:spChg chg="add del">
          <ac:chgData name="Mashal Khan" userId="ff208bdd-e69e-4a16-a659-cb1c3d459121" providerId="ADAL" clId="{8796AE04-53B8-4AD6-AB5C-58F79AB87B77}" dt="2020-09-07T16:46:21.943" v="550" actId="26606"/>
          <ac:spMkLst>
            <pc:docMk/>
            <pc:sldMk cId="406455083" sldId="264"/>
            <ac:spMk id="13" creationId="{05BB7246-8AFD-47FC-A1F4-491E0167E208}"/>
          </ac:spMkLst>
        </pc:spChg>
        <pc:spChg chg="add del">
          <ac:chgData name="Mashal Khan" userId="ff208bdd-e69e-4a16-a659-cb1c3d459121" providerId="ADAL" clId="{8796AE04-53B8-4AD6-AB5C-58F79AB87B77}" dt="2020-09-07T16:46:21.943" v="550" actId="26606"/>
          <ac:spMkLst>
            <pc:docMk/>
            <pc:sldMk cId="406455083" sldId="264"/>
            <ac:spMk id="15" creationId="{0A6DF2E7-0906-4F1E-9B28-48B1A4D8E038}"/>
          </ac:spMkLst>
        </pc:spChg>
        <pc:spChg chg="add del">
          <ac:chgData name="Mashal Khan" userId="ff208bdd-e69e-4a16-a659-cb1c3d459121" providerId="ADAL" clId="{8796AE04-53B8-4AD6-AB5C-58F79AB87B77}" dt="2020-09-07T16:46:21.943" v="550" actId="26606"/>
          <ac:spMkLst>
            <pc:docMk/>
            <pc:sldMk cId="406455083" sldId="264"/>
            <ac:spMk id="17" creationId="{684FEC42-F70A-4505-A5DF-EC67268FE9B9}"/>
          </ac:spMkLst>
        </pc:spChg>
        <pc:spChg chg="add del">
          <ac:chgData name="Mashal Khan" userId="ff208bdd-e69e-4a16-a659-cb1c3d459121" providerId="ADAL" clId="{8796AE04-53B8-4AD6-AB5C-58F79AB87B77}" dt="2020-09-07T16:46:21.943" v="550" actId="26606"/>
          <ac:spMkLst>
            <pc:docMk/>
            <pc:sldMk cId="406455083" sldId="264"/>
            <ac:spMk id="19" creationId="{7D10AF26-17A2-4FA8-824A-F78507AF664C}"/>
          </ac:spMkLst>
        </pc:spChg>
        <pc:spChg chg="add">
          <ac:chgData name="Mashal Khan" userId="ff208bdd-e69e-4a16-a659-cb1c3d459121" providerId="ADAL" clId="{8796AE04-53B8-4AD6-AB5C-58F79AB87B77}" dt="2020-09-07T16:46:21.969" v="551" actId="26606"/>
          <ac:spMkLst>
            <pc:docMk/>
            <pc:sldMk cId="406455083" sldId="264"/>
            <ac:spMk id="21" creationId="{E5F17139-31EE-46AC-B04F-DBBD852DD6CB}"/>
          </ac:spMkLst>
        </pc:spChg>
        <pc:spChg chg="add">
          <ac:chgData name="Mashal Khan" userId="ff208bdd-e69e-4a16-a659-cb1c3d459121" providerId="ADAL" clId="{8796AE04-53B8-4AD6-AB5C-58F79AB87B77}" dt="2020-09-07T16:46:21.969" v="551" actId="26606"/>
          <ac:spMkLst>
            <pc:docMk/>
            <pc:sldMk cId="406455083" sldId="264"/>
            <ac:spMk id="22" creationId="{131DCBDB-1D4A-4E79-8172-CF12FCDE5754}"/>
          </ac:spMkLst>
        </pc:spChg>
        <pc:spChg chg="add">
          <ac:chgData name="Mashal Khan" userId="ff208bdd-e69e-4a16-a659-cb1c3d459121" providerId="ADAL" clId="{8796AE04-53B8-4AD6-AB5C-58F79AB87B77}" dt="2020-09-07T16:46:21.969" v="551" actId="26606"/>
          <ac:spMkLst>
            <pc:docMk/>
            <pc:sldMk cId="406455083" sldId="264"/>
            <ac:spMk id="23" creationId="{EF578ED8-0692-496C-9844-F1CFDEAAF294}"/>
          </ac:spMkLst>
        </pc:spChg>
        <pc:spChg chg="add">
          <ac:chgData name="Mashal Khan" userId="ff208bdd-e69e-4a16-a659-cb1c3d459121" providerId="ADAL" clId="{8796AE04-53B8-4AD6-AB5C-58F79AB87B77}" dt="2020-09-07T16:46:21.969" v="551" actId="26606"/>
          <ac:spMkLst>
            <pc:docMk/>
            <pc:sldMk cId="406455083" sldId="264"/>
            <ac:spMk id="24" creationId="{E89EC82A-BD1A-426B-955B-77D53704B1FC}"/>
          </ac:spMkLst>
        </pc:spChg>
        <pc:spChg chg="add">
          <ac:chgData name="Mashal Khan" userId="ff208bdd-e69e-4a16-a659-cb1c3d459121" providerId="ADAL" clId="{8796AE04-53B8-4AD6-AB5C-58F79AB87B77}" dt="2020-09-07T16:46:21.969" v="551" actId="26606"/>
          <ac:spMkLst>
            <pc:docMk/>
            <pc:sldMk cId="406455083" sldId="264"/>
            <ac:spMk id="25" creationId="{947D6136-395D-4D9F-9898-604E6BDE8E46}"/>
          </ac:spMkLst>
        </pc:spChg>
        <pc:graphicFrameChg chg="add del">
          <ac:chgData name="Mashal Khan" userId="ff208bdd-e69e-4a16-a659-cb1c3d459121" providerId="ADAL" clId="{8796AE04-53B8-4AD6-AB5C-58F79AB87B77}" dt="2020-09-07T16:46:21.943" v="550" actId="26606"/>
          <ac:graphicFrameMkLst>
            <pc:docMk/>
            <pc:sldMk cId="406455083" sldId="264"/>
            <ac:graphicFrameMk id="5" creationId="{7F56EFBB-D1AC-4236-82B7-CDF2CE767DBA}"/>
          </ac:graphicFrameMkLst>
        </pc:graphicFrameChg>
        <pc:graphicFrameChg chg="add">
          <ac:chgData name="Mashal Khan" userId="ff208bdd-e69e-4a16-a659-cb1c3d459121" providerId="ADAL" clId="{8796AE04-53B8-4AD6-AB5C-58F79AB87B77}" dt="2020-09-07T16:46:21.969" v="551" actId="26606"/>
          <ac:graphicFrameMkLst>
            <pc:docMk/>
            <pc:sldMk cId="406455083" sldId="264"/>
            <ac:graphicFrameMk id="26" creationId="{47BE718D-7A24-482B-A7E3-A644B96BF0CB}"/>
          </ac:graphicFrameMkLst>
        </pc:graphicFrameChg>
      </pc:sldChg>
      <pc:sldChg chg="del">
        <pc:chgData name="Mashal Khan" userId="ff208bdd-e69e-4a16-a659-cb1c3d459121" providerId="ADAL" clId="{8796AE04-53B8-4AD6-AB5C-58F79AB87B77}" dt="2020-09-07T16:01:36.688" v="0" actId="47"/>
        <pc:sldMkLst>
          <pc:docMk/>
          <pc:sldMk cId="1776462846" sldId="264"/>
        </pc:sldMkLst>
      </pc:sldChg>
      <pc:sldChg chg="addSp delSp modSp new mod modNotesTx">
        <pc:chgData name="Mashal Khan" userId="ff208bdd-e69e-4a16-a659-cb1c3d459121" providerId="ADAL" clId="{8796AE04-53B8-4AD6-AB5C-58F79AB87B77}" dt="2020-09-07T16:43:45.213" v="527" actId="14100"/>
        <pc:sldMkLst>
          <pc:docMk/>
          <pc:sldMk cId="2752323271" sldId="265"/>
        </pc:sldMkLst>
        <pc:spChg chg="mod">
          <ac:chgData name="Mashal Khan" userId="ff208bdd-e69e-4a16-a659-cb1c3d459121" providerId="ADAL" clId="{8796AE04-53B8-4AD6-AB5C-58F79AB87B77}" dt="2020-09-07T16:43:34.098" v="525" actId="27636"/>
          <ac:spMkLst>
            <pc:docMk/>
            <pc:sldMk cId="2752323271" sldId="265"/>
            <ac:spMk id="2" creationId="{ECE0CD3F-548F-4D9C-91F7-8D883AAB9FB4}"/>
          </ac:spMkLst>
        </pc:spChg>
        <pc:spChg chg="del">
          <ac:chgData name="Mashal Khan" userId="ff208bdd-e69e-4a16-a659-cb1c3d459121" providerId="ADAL" clId="{8796AE04-53B8-4AD6-AB5C-58F79AB87B77}" dt="2020-09-07T16:43:04.118" v="510" actId="22"/>
          <ac:spMkLst>
            <pc:docMk/>
            <pc:sldMk cId="2752323271" sldId="265"/>
            <ac:spMk id="3" creationId="{A0057A0D-8BC7-4F69-8CE6-85EE4CB4A989}"/>
          </ac:spMkLst>
        </pc:spChg>
        <pc:picChg chg="add mod ord">
          <ac:chgData name="Mashal Khan" userId="ff208bdd-e69e-4a16-a659-cb1c3d459121" providerId="ADAL" clId="{8796AE04-53B8-4AD6-AB5C-58F79AB87B77}" dt="2020-09-07T16:43:45.213" v="527" actId="14100"/>
          <ac:picMkLst>
            <pc:docMk/>
            <pc:sldMk cId="2752323271" sldId="265"/>
            <ac:picMk id="5" creationId="{B39549AD-DFEE-4718-9B1D-7C98196F03A7}"/>
          </ac:picMkLst>
        </pc:picChg>
      </pc:sldChg>
      <pc:sldChg chg="del">
        <pc:chgData name="Mashal Khan" userId="ff208bdd-e69e-4a16-a659-cb1c3d459121" providerId="ADAL" clId="{8796AE04-53B8-4AD6-AB5C-58F79AB87B77}" dt="2020-09-07T16:01:36.688" v="0" actId="47"/>
        <pc:sldMkLst>
          <pc:docMk/>
          <pc:sldMk cId="3349071755" sldId="265"/>
        </pc:sldMkLst>
      </pc:sldChg>
      <pc:sldChg chg="del">
        <pc:chgData name="Mashal Khan" userId="ff208bdd-e69e-4a16-a659-cb1c3d459121" providerId="ADAL" clId="{8796AE04-53B8-4AD6-AB5C-58F79AB87B77}" dt="2020-09-07T16:01:36.688" v="0" actId="47"/>
        <pc:sldMkLst>
          <pc:docMk/>
          <pc:sldMk cId="536089091" sldId="266"/>
        </pc:sldMkLst>
      </pc:sldChg>
      <pc:sldChg chg="addSp delSp modSp new mod setBg">
        <pc:chgData name="Mashal Khan" userId="ff208bdd-e69e-4a16-a659-cb1c3d459121" providerId="ADAL" clId="{8796AE04-53B8-4AD6-AB5C-58F79AB87B77}" dt="2020-09-08T04:19:00.157" v="1553" actId="20577"/>
        <pc:sldMkLst>
          <pc:docMk/>
          <pc:sldMk cId="1262384689" sldId="266"/>
        </pc:sldMkLst>
        <pc:spChg chg="mod">
          <ac:chgData name="Mashal Khan" userId="ff208bdd-e69e-4a16-a659-cb1c3d459121" providerId="ADAL" clId="{8796AE04-53B8-4AD6-AB5C-58F79AB87B77}" dt="2020-09-07T17:02:06.334" v="850" actId="26606"/>
          <ac:spMkLst>
            <pc:docMk/>
            <pc:sldMk cId="1262384689" sldId="266"/>
            <ac:spMk id="2" creationId="{C899F834-5D6F-4D97-816F-8645258D51FE}"/>
          </ac:spMkLst>
        </pc:spChg>
        <pc:spChg chg="del mod">
          <ac:chgData name="Mashal Khan" userId="ff208bdd-e69e-4a16-a659-cb1c3d459121" providerId="ADAL" clId="{8796AE04-53B8-4AD6-AB5C-58F79AB87B77}" dt="2020-09-07T16:51:54.117" v="639" actId="26606"/>
          <ac:spMkLst>
            <pc:docMk/>
            <pc:sldMk cId="1262384689" sldId="266"/>
            <ac:spMk id="3" creationId="{845C8961-B9DD-47CF-9B2F-EFCAFF53521B}"/>
          </ac:spMkLst>
        </pc:spChg>
        <pc:spChg chg="add del">
          <ac:chgData name="Mashal Khan" userId="ff208bdd-e69e-4a16-a659-cb1c3d459121" providerId="ADAL" clId="{8796AE04-53B8-4AD6-AB5C-58F79AB87B77}" dt="2020-09-07T16:51:54.087" v="638" actId="26606"/>
          <ac:spMkLst>
            <pc:docMk/>
            <pc:sldMk cId="1262384689" sldId="266"/>
            <ac:spMk id="9" creationId="{5A0118C5-4F8D-4CF4-BADD-53FEACC6C42A}"/>
          </ac:spMkLst>
        </pc:spChg>
        <pc:spChg chg="add del">
          <ac:chgData name="Mashal Khan" userId="ff208bdd-e69e-4a16-a659-cb1c3d459121" providerId="ADAL" clId="{8796AE04-53B8-4AD6-AB5C-58F79AB87B77}" dt="2020-09-07T16:51:54.087" v="638" actId="26606"/>
          <ac:spMkLst>
            <pc:docMk/>
            <pc:sldMk cId="1262384689" sldId="266"/>
            <ac:spMk id="11" creationId="{F98F79A4-A6C7-4101-B1E9-27E05CB7CFA0}"/>
          </ac:spMkLst>
        </pc:spChg>
        <pc:spChg chg="add del">
          <ac:chgData name="Mashal Khan" userId="ff208bdd-e69e-4a16-a659-cb1c3d459121" providerId="ADAL" clId="{8796AE04-53B8-4AD6-AB5C-58F79AB87B77}" dt="2020-09-07T16:51:54.087" v="638" actId="26606"/>
          <ac:spMkLst>
            <pc:docMk/>
            <pc:sldMk cId="1262384689" sldId="266"/>
            <ac:spMk id="13" creationId="{79AFCB35-9C04-4524-A0B1-57FF6865D013}"/>
          </ac:spMkLst>
        </pc:spChg>
        <pc:spChg chg="add del">
          <ac:chgData name="Mashal Khan" userId="ff208bdd-e69e-4a16-a659-cb1c3d459121" providerId="ADAL" clId="{8796AE04-53B8-4AD6-AB5C-58F79AB87B77}" dt="2020-09-07T16:51:54.087" v="638" actId="26606"/>
          <ac:spMkLst>
            <pc:docMk/>
            <pc:sldMk cId="1262384689" sldId="266"/>
            <ac:spMk id="15" creationId="{D11AD2AD-0BA0-4DD3-8EEA-84686A0E718C}"/>
          </ac:spMkLst>
        </pc:spChg>
        <pc:spChg chg="add del">
          <ac:chgData name="Mashal Khan" userId="ff208bdd-e69e-4a16-a659-cb1c3d459121" providerId="ADAL" clId="{8796AE04-53B8-4AD6-AB5C-58F79AB87B77}" dt="2020-09-07T16:51:54.087" v="638" actId="26606"/>
          <ac:spMkLst>
            <pc:docMk/>
            <pc:sldMk cId="1262384689" sldId="266"/>
            <ac:spMk id="17" creationId="{83C8019B-3985-409B-9B87-494B974EE9A2}"/>
          </ac:spMkLst>
        </pc:spChg>
        <pc:spChg chg="add del">
          <ac:chgData name="Mashal Khan" userId="ff208bdd-e69e-4a16-a659-cb1c3d459121" providerId="ADAL" clId="{8796AE04-53B8-4AD6-AB5C-58F79AB87B77}" dt="2020-09-07T16:51:54.087" v="638" actId="26606"/>
          <ac:spMkLst>
            <pc:docMk/>
            <pc:sldMk cId="1262384689" sldId="266"/>
            <ac:spMk id="19" creationId="{9E5C5460-229E-46C8-A712-CC317985420F}"/>
          </ac:spMkLst>
        </pc:spChg>
        <pc:spChg chg="add del">
          <ac:chgData name="Mashal Khan" userId="ff208bdd-e69e-4a16-a659-cb1c3d459121" providerId="ADAL" clId="{8796AE04-53B8-4AD6-AB5C-58F79AB87B77}" dt="2020-09-07T16:51:54.087" v="638" actId="26606"/>
          <ac:spMkLst>
            <pc:docMk/>
            <pc:sldMk cId="1262384689" sldId="266"/>
            <ac:spMk id="21" creationId="{B85A4DB3-61AA-49A1-85A9-B3397CD519AB}"/>
          </ac:spMkLst>
        </pc:spChg>
        <pc:spChg chg="add del">
          <ac:chgData name="Mashal Khan" userId="ff208bdd-e69e-4a16-a659-cb1c3d459121" providerId="ADAL" clId="{8796AE04-53B8-4AD6-AB5C-58F79AB87B77}" dt="2020-09-07T17:02:06.334" v="850" actId="26606"/>
          <ac:spMkLst>
            <pc:docMk/>
            <pc:sldMk cId="1262384689" sldId="266"/>
            <ac:spMk id="30" creationId="{E5F17139-31EE-46AC-B04F-DBBD852DD6CB}"/>
          </ac:spMkLst>
        </pc:spChg>
        <pc:spChg chg="add del">
          <ac:chgData name="Mashal Khan" userId="ff208bdd-e69e-4a16-a659-cb1c3d459121" providerId="ADAL" clId="{8796AE04-53B8-4AD6-AB5C-58F79AB87B77}" dt="2020-09-07T17:02:06.334" v="850" actId="26606"/>
          <ac:spMkLst>
            <pc:docMk/>
            <pc:sldMk cId="1262384689" sldId="266"/>
            <ac:spMk id="33" creationId="{DBBB6517-AFD0-4A58-8B37-F17AB812D2B6}"/>
          </ac:spMkLst>
        </pc:spChg>
        <pc:spChg chg="add del">
          <ac:chgData name="Mashal Khan" userId="ff208bdd-e69e-4a16-a659-cb1c3d459121" providerId="ADAL" clId="{8796AE04-53B8-4AD6-AB5C-58F79AB87B77}" dt="2020-09-07T17:02:06.334" v="850" actId="26606"/>
          <ac:spMkLst>
            <pc:docMk/>
            <pc:sldMk cId="1262384689" sldId="266"/>
            <ac:spMk id="34" creationId="{3E39FCFD-033D-4043-95D9-7FAAAA8E0566}"/>
          </ac:spMkLst>
        </pc:spChg>
        <pc:spChg chg="add del">
          <ac:chgData name="Mashal Khan" userId="ff208bdd-e69e-4a16-a659-cb1c3d459121" providerId="ADAL" clId="{8796AE04-53B8-4AD6-AB5C-58F79AB87B77}" dt="2020-09-07T17:01:51.429" v="845" actId="26606"/>
          <ac:spMkLst>
            <pc:docMk/>
            <pc:sldMk cId="1262384689" sldId="266"/>
            <ac:spMk id="40" creationId="{E5F17139-31EE-46AC-B04F-DBBD852DD6CB}"/>
          </ac:spMkLst>
        </pc:spChg>
        <pc:spChg chg="add del">
          <ac:chgData name="Mashal Khan" userId="ff208bdd-e69e-4a16-a659-cb1c3d459121" providerId="ADAL" clId="{8796AE04-53B8-4AD6-AB5C-58F79AB87B77}" dt="2020-09-07T17:01:51.429" v="845" actId="26606"/>
          <ac:spMkLst>
            <pc:docMk/>
            <pc:sldMk cId="1262384689" sldId="266"/>
            <ac:spMk id="42" creationId="{C1D72A4A-771D-4FE0-A07E-D0DAF4D69C4C}"/>
          </ac:spMkLst>
        </pc:spChg>
        <pc:spChg chg="add del">
          <ac:chgData name="Mashal Khan" userId="ff208bdd-e69e-4a16-a659-cb1c3d459121" providerId="ADAL" clId="{8796AE04-53B8-4AD6-AB5C-58F79AB87B77}" dt="2020-09-07T17:01:51.429" v="845" actId="26606"/>
          <ac:spMkLst>
            <pc:docMk/>
            <pc:sldMk cId="1262384689" sldId="266"/>
            <ac:spMk id="44" creationId="{05BB7246-8AFD-47FC-A1F4-491E0167E208}"/>
          </ac:spMkLst>
        </pc:spChg>
        <pc:spChg chg="add del">
          <ac:chgData name="Mashal Khan" userId="ff208bdd-e69e-4a16-a659-cb1c3d459121" providerId="ADAL" clId="{8796AE04-53B8-4AD6-AB5C-58F79AB87B77}" dt="2020-09-07T17:01:51.429" v="845" actId="26606"/>
          <ac:spMkLst>
            <pc:docMk/>
            <pc:sldMk cId="1262384689" sldId="266"/>
            <ac:spMk id="46" creationId="{0A6DF2E7-0906-4F1E-9B28-48B1A4D8E038}"/>
          </ac:spMkLst>
        </pc:spChg>
        <pc:spChg chg="add del">
          <ac:chgData name="Mashal Khan" userId="ff208bdd-e69e-4a16-a659-cb1c3d459121" providerId="ADAL" clId="{8796AE04-53B8-4AD6-AB5C-58F79AB87B77}" dt="2020-09-07T17:01:51.429" v="845" actId="26606"/>
          <ac:spMkLst>
            <pc:docMk/>
            <pc:sldMk cId="1262384689" sldId="266"/>
            <ac:spMk id="48" creationId="{684FEC42-F70A-4505-A5DF-EC67268FE9B9}"/>
          </ac:spMkLst>
        </pc:spChg>
        <pc:spChg chg="add del">
          <ac:chgData name="Mashal Khan" userId="ff208bdd-e69e-4a16-a659-cb1c3d459121" providerId="ADAL" clId="{8796AE04-53B8-4AD6-AB5C-58F79AB87B77}" dt="2020-09-07T17:01:51.429" v="845" actId="26606"/>
          <ac:spMkLst>
            <pc:docMk/>
            <pc:sldMk cId="1262384689" sldId="266"/>
            <ac:spMk id="50" creationId="{7D10AF26-17A2-4FA8-824A-F78507AF664C}"/>
          </ac:spMkLst>
        </pc:spChg>
        <pc:spChg chg="add del">
          <ac:chgData name="Mashal Khan" userId="ff208bdd-e69e-4a16-a659-cb1c3d459121" providerId="ADAL" clId="{8796AE04-53B8-4AD6-AB5C-58F79AB87B77}" dt="2020-09-07T17:02:01.905" v="847" actId="26606"/>
          <ac:spMkLst>
            <pc:docMk/>
            <pc:sldMk cId="1262384689" sldId="266"/>
            <ac:spMk id="52" creationId="{E5F17139-31EE-46AC-B04F-DBBD852DD6CB}"/>
          </ac:spMkLst>
        </pc:spChg>
        <pc:spChg chg="add del">
          <ac:chgData name="Mashal Khan" userId="ff208bdd-e69e-4a16-a659-cb1c3d459121" providerId="ADAL" clId="{8796AE04-53B8-4AD6-AB5C-58F79AB87B77}" dt="2020-09-07T17:02:01.905" v="847" actId="26606"/>
          <ac:spMkLst>
            <pc:docMk/>
            <pc:sldMk cId="1262384689" sldId="266"/>
            <ac:spMk id="53" creationId="{131DCBDB-1D4A-4E79-8172-CF12FCDE5754}"/>
          </ac:spMkLst>
        </pc:spChg>
        <pc:spChg chg="add del">
          <ac:chgData name="Mashal Khan" userId="ff208bdd-e69e-4a16-a659-cb1c3d459121" providerId="ADAL" clId="{8796AE04-53B8-4AD6-AB5C-58F79AB87B77}" dt="2020-09-07T17:02:01.905" v="847" actId="26606"/>
          <ac:spMkLst>
            <pc:docMk/>
            <pc:sldMk cId="1262384689" sldId="266"/>
            <ac:spMk id="54" creationId="{EF578ED8-0692-496C-9844-F1CFDEAAF294}"/>
          </ac:spMkLst>
        </pc:spChg>
        <pc:spChg chg="add del">
          <ac:chgData name="Mashal Khan" userId="ff208bdd-e69e-4a16-a659-cb1c3d459121" providerId="ADAL" clId="{8796AE04-53B8-4AD6-AB5C-58F79AB87B77}" dt="2020-09-07T17:02:01.905" v="847" actId="26606"/>
          <ac:spMkLst>
            <pc:docMk/>
            <pc:sldMk cId="1262384689" sldId="266"/>
            <ac:spMk id="55" creationId="{E89EC82A-BD1A-426B-955B-77D53704B1FC}"/>
          </ac:spMkLst>
        </pc:spChg>
        <pc:spChg chg="add del">
          <ac:chgData name="Mashal Khan" userId="ff208bdd-e69e-4a16-a659-cb1c3d459121" providerId="ADAL" clId="{8796AE04-53B8-4AD6-AB5C-58F79AB87B77}" dt="2020-09-07T17:02:01.905" v="847" actId="26606"/>
          <ac:spMkLst>
            <pc:docMk/>
            <pc:sldMk cId="1262384689" sldId="266"/>
            <ac:spMk id="56" creationId="{947D6136-395D-4D9F-9898-604E6BDE8E46}"/>
          </ac:spMkLst>
        </pc:spChg>
        <pc:spChg chg="add del">
          <ac:chgData name="Mashal Khan" userId="ff208bdd-e69e-4a16-a659-cb1c3d459121" providerId="ADAL" clId="{8796AE04-53B8-4AD6-AB5C-58F79AB87B77}" dt="2020-09-07T17:02:06.229" v="849" actId="26606"/>
          <ac:spMkLst>
            <pc:docMk/>
            <pc:sldMk cId="1262384689" sldId="266"/>
            <ac:spMk id="58" creationId="{E5F17139-31EE-46AC-B04F-DBBD852DD6CB}"/>
          </ac:spMkLst>
        </pc:spChg>
        <pc:spChg chg="add del">
          <ac:chgData name="Mashal Khan" userId="ff208bdd-e69e-4a16-a659-cb1c3d459121" providerId="ADAL" clId="{8796AE04-53B8-4AD6-AB5C-58F79AB87B77}" dt="2020-09-07T17:02:06.229" v="849" actId="26606"/>
          <ac:spMkLst>
            <pc:docMk/>
            <pc:sldMk cId="1262384689" sldId="266"/>
            <ac:spMk id="59" creationId="{AAD42DD4-86F6-4FD2-869F-32D35E310CF6}"/>
          </ac:spMkLst>
        </pc:spChg>
        <pc:spChg chg="add del">
          <ac:chgData name="Mashal Khan" userId="ff208bdd-e69e-4a16-a659-cb1c3d459121" providerId="ADAL" clId="{8796AE04-53B8-4AD6-AB5C-58F79AB87B77}" dt="2020-09-07T17:02:06.229" v="849" actId="26606"/>
          <ac:spMkLst>
            <pc:docMk/>
            <pc:sldMk cId="1262384689" sldId="266"/>
            <ac:spMk id="60" creationId="{4C36B8C5-0DEB-41B5-911D-572E2E835E3C}"/>
          </ac:spMkLst>
        </pc:spChg>
        <pc:spChg chg="add del">
          <ac:chgData name="Mashal Khan" userId="ff208bdd-e69e-4a16-a659-cb1c3d459121" providerId="ADAL" clId="{8796AE04-53B8-4AD6-AB5C-58F79AB87B77}" dt="2020-09-07T17:02:06.229" v="849" actId="26606"/>
          <ac:spMkLst>
            <pc:docMk/>
            <pc:sldMk cId="1262384689" sldId="266"/>
            <ac:spMk id="61" creationId="{5D1FF148-6725-4278-A9A8-A9A6A3F261CC}"/>
          </ac:spMkLst>
        </pc:spChg>
        <pc:spChg chg="add del">
          <ac:chgData name="Mashal Khan" userId="ff208bdd-e69e-4a16-a659-cb1c3d459121" providerId="ADAL" clId="{8796AE04-53B8-4AD6-AB5C-58F79AB87B77}" dt="2020-09-07T17:02:06.229" v="849" actId="26606"/>
          <ac:spMkLst>
            <pc:docMk/>
            <pc:sldMk cId="1262384689" sldId="266"/>
            <ac:spMk id="62" creationId="{B247507B-4D21-4FF7-B49C-239309CF2A0B}"/>
          </ac:spMkLst>
        </pc:spChg>
        <pc:spChg chg="add">
          <ac:chgData name="Mashal Khan" userId="ff208bdd-e69e-4a16-a659-cb1c3d459121" providerId="ADAL" clId="{8796AE04-53B8-4AD6-AB5C-58F79AB87B77}" dt="2020-09-07T17:02:06.334" v="850" actId="26606"/>
          <ac:spMkLst>
            <pc:docMk/>
            <pc:sldMk cId="1262384689" sldId="266"/>
            <ac:spMk id="64" creationId="{E5F17139-31EE-46AC-B04F-DBBD852DD6CB}"/>
          </ac:spMkLst>
        </pc:spChg>
        <pc:spChg chg="add">
          <ac:chgData name="Mashal Khan" userId="ff208bdd-e69e-4a16-a659-cb1c3d459121" providerId="ADAL" clId="{8796AE04-53B8-4AD6-AB5C-58F79AB87B77}" dt="2020-09-07T17:02:06.334" v="850" actId="26606"/>
          <ac:spMkLst>
            <pc:docMk/>
            <pc:sldMk cId="1262384689" sldId="266"/>
            <ac:spMk id="67" creationId="{DBBB6517-AFD0-4A58-8B37-F17AB812D2B6}"/>
          </ac:spMkLst>
        </pc:spChg>
        <pc:spChg chg="add">
          <ac:chgData name="Mashal Khan" userId="ff208bdd-e69e-4a16-a659-cb1c3d459121" providerId="ADAL" clId="{8796AE04-53B8-4AD6-AB5C-58F79AB87B77}" dt="2020-09-07T17:02:06.334" v="850" actId="26606"/>
          <ac:spMkLst>
            <pc:docMk/>
            <pc:sldMk cId="1262384689" sldId="266"/>
            <ac:spMk id="68" creationId="{3E39FCFD-033D-4043-95D9-7FAAAA8E0566}"/>
          </ac:spMkLst>
        </pc:spChg>
        <pc:grpChg chg="add del">
          <ac:chgData name="Mashal Khan" userId="ff208bdd-e69e-4a16-a659-cb1c3d459121" providerId="ADAL" clId="{8796AE04-53B8-4AD6-AB5C-58F79AB87B77}" dt="2020-09-07T16:51:54.087" v="638" actId="26606"/>
          <ac:grpSpMkLst>
            <pc:docMk/>
            <pc:sldMk cId="1262384689" sldId="266"/>
            <ac:grpSpMk id="23" creationId="{0C156BF8-7FF7-440F-BE2B-417DFFE8BFA5}"/>
          </ac:grpSpMkLst>
        </pc:grpChg>
        <pc:grpChg chg="add del">
          <ac:chgData name="Mashal Khan" userId="ff208bdd-e69e-4a16-a659-cb1c3d459121" providerId="ADAL" clId="{8796AE04-53B8-4AD6-AB5C-58F79AB87B77}" dt="2020-09-07T17:02:06.334" v="850" actId="26606"/>
          <ac:grpSpMkLst>
            <pc:docMk/>
            <pc:sldMk cId="1262384689" sldId="266"/>
            <ac:grpSpMk id="31" creationId="{53883AA7-7F86-41F8-A1D8-06E9886E7632}"/>
          </ac:grpSpMkLst>
        </pc:grpChg>
        <pc:grpChg chg="add">
          <ac:chgData name="Mashal Khan" userId="ff208bdd-e69e-4a16-a659-cb1c3d459121" providerId="ADAL" clId="{8796AE04-53B8-4AD6-AB5C-58F79AB87B77}" dt="2020-09-07T17:02:06.334" v="850" actId="26606"/>
          <ac:grpSpMkLst>
            <pc:docMk/>
            <pc:sldMk cId="1262384689" sldId="266"/>
            <ac:grpSpMk id="65" creationId="{53883AA7-7F86-41F8-A1D8-06E9886E7632}"/>
          </ac:grpSpMkLst>
        </pc:grpChg>
        <pc:graphicFrameChg chg="add mod modGraphic">
          <ac:chgData name="Mashal Khan" userId="ff208bdd-e69e-4a16-a659-cb1c3d459121" providerId="ADAL" clId="{8796AE04-53B8-4AD6-AB5C-58F79AB87B77}" dt="2020-09-08T04:19:00.157" v="1553" actId="20577"/>
          <ac:graphicFrameMkLst>
            <pc:docMk/>
            <pc:sldMk cId="1262384689" sldId="266"/>
            <ac:graphicFrameMk id="35" creationId="{425DBE86-F2B7-442D-9268-4BBAAA85B7F8}"/>
          </ac:graphicFrameMkLst>
        </pc:graphicFrameChg>
        <pc:picChg chg="add del">
          <ac:chgData name="Mashal Khan" userId="ff208bdd-e69e-4a16-a659-cb1c3d459121" providerId="ADAL" clId="{8796AE04-53B8-4AD6-AB5C-58F79AB87B77}" dt="2020-09-07T16:51:54.087" v="638" actId="26606"/>
          <ac:picMkLst>
            <pc:docMk/>
            <pc:sldMk cId="1262384689" sldId="266"/>
            <ac:picMk id="5" creationId="{22488B13-A07F-4327-A67E-6BD9309F0C89}"/>
          </ac:picMkLst>
        </pc:picChg>
      </pc:sldChg>
      <pc:sldChg chg="del">
        <pc:chgData name="Mashal Khan" userId="ff208bdd-e69e-4a16-a659-cb1c3d459121" providerId="ADAL" clId="{8796AE04-53B8-4AD6-AB5C-58F79AB87B77}" dt="2020-09-07T16:01:36.688" v="0" actId="47"/>
        <pc:sldMkLst>
          <pc:docMk/>
          <pc:sldMk cId="499062296" sldId="267"/>
        </pc:sldMkLst>
      </pc:sldChg>
      <pc:sldChg chg="addSp delSp modSp new mod setBg">
        <pc:chgData name="Mashal Khan" userId="ff208bdd-e69e-4a16-a659-cb1c3d459121" providerId="ADAL" clId="{8796AE04-53B8-4AD6-AB5C-58F79AB87B77}" dt="2020-09-07T17:14:49.226" v="973" actId="14100"/>
        <pc:sldMkLst>
          <pc:docMk/>
          <pc:sldMk cId="1869466371" sldId="267"/>
        </pc:sldMkLst>
        <pc:spChg chg="mod">
          <ac:chgData name="Mashal Khan" userId="ff208bdd-e69e-4a16-a659-cb1c3d459121" providerId="ADAL" clId="{8796AE04-53B8-4AD6-AB5C-58F79AB87B77}" dt="2020-09-07T17:14:20.616" v="967" actId="26606"/>
          <ac:spMkLst>
            <pc:docMk/>
            <pc:sldMk cId="1869466371" sldId="267"/>
            <ac:spMk id="2" creationId="{A3A38420-1813-491A-A78D-2FA6033FA440}"/>
          </ac:spMkLst>
        </pc:spChg>
        <pc:spChg chg="add del mod">
          <ac:chgData name="Mashal Khan" userId="ff208bdd-e69e-4a16-a659-cb1c3d459121" providerId="ADAL" clId="{8796AE04-53B8-4AD6-AB5C-58F79AB87B77}" dt="2020-09-07T17:14:20.616" v="967" actId="26606"/>
          <ac:spMkLst>
            <pc:docMk/>
            <pc:sldMk cId="1869466371" sldId="267"/>
            <ac:spMk id="3" creationId="{F3FAD9F2-A307-4361-9048-94A56FFD56DE}"/>
          </ac:spMkLst>
        </pc:spChg>
        <pc:spChg chg="add del">
          <ac:chgData name="Mashal Khan" userId="ff208bdd-e69e-4a16-a659-cb1c3d459121" providerId="ADAL" clId="{8796AE04-53B8-4AD6-AB5C-58F79AB87B77}" dt="2020-09-07T17:14:20.592" v="966" actId="26606"/>
          <ac:spMkLst>
            <pc:docMk/>
            <pc:sldMk cId="1869466371" sldId="267"/>
            <ac:spMk id="9" creationId="{E5F17139-31EE-46AC-B04F-DBBD852DD6CB}"/>
          </ac:spMkLst>
        </pc:spChg>
        <pc:spChg chg="add del">
          <ac:chgData name="Mashal Khan" userId="ff208bdd-e69e-4a16-a659-cb1c3d459121" providerId="ADAL" clId="{8796AE04-53B8-4AD6-AB5C-58F79AB87B77}" dt="2020-09-07T17:14:20.592" v="966" actId="26606"/>
          <ac:spMkLst>
            <pc:docMk/>
            <pc:sldMk cId="1869466371" sldId="267"/>
            <ac:spMk id="11" creationId="{AAD42DD4-86F6-4FD2-869F-32D35E310CF6}"/>
          </ac:spMkLst>
        </pc:spChg>
        <pc:spChg chg="add del">
          <ac:chgData name="Mashal Khan" userId="ff208bdd-e69e-4a16-a659-cb1c3d459121" providerId="ADAL" clId="{8796AE04-53B8-4AD6-AB5C-58F79AB87B77}" dt="2020-09-07T17:14:20.592" v="966" actId="26606"/>
          <ac:spMkLst>
            <pc:docMk/>
            <pc:sldMk cId="1869466371" sldId="267"/>
            <ac:spMk id="13" creationId="{4C36B8C5-0DEB-41B5-911D-572E2E835E3C}"/>
          </ac:spMkLst>
        </pc:spChg>
        <pc:spChg chg="add del">
          <ac:chgData name="Mashal Khan" userId="ff208bdd-e69e-4a16-a659-cb1c3d459121" providerId="ADAL" clId="{8796AE04-53B8-4AD6-AB5C-58F79AB87B77}" dt="2020-09-07T17:14:20.592" v="966" actId="26606"/>
          <ac:spMkLst>
            <pc:docMk/>
            <pc:sldMk cId="1869466371" sldId="267"/>
            <ac:spMk id="15" creationId="{5D1FF148-6725-4278-A9A8-A9A6A3F261CC}"/>
          </ac:spMkLst>
        </pc:spChg>
        <pc:spChg chg="add del">
          <ac:chgData name="Mashal Khan" userId="ff208bdd-e69e-4a16-a659-cb1c3d459121" providerId="ADAL" clId="{8796AE04-53B8-4AD6-AB5C-58F79AB87B77}" dt="2020-09-07T17:14:20.592" v="966" actId="26606"/>
          <ac:spMkLst>
            <pc:docMk/>
            <pc:sldMk cId="1869466371" sldId="267"/>
            <ac:spMk id="17" creationId="{B247507B-4D21-4FF7-B49C-239309CF2A0B}"/>
          </ac:spMkLst>
        </pc:spChg>
        <pc:spChg chg="add">
          <ac:chgData name="Mashal Khan" userId="ff208bdd-e69e-4a16-a659-cb1c3d459121" providerId="ADAL" clId="{8796AE04-53B8-4AD6-AB5C-58F79AB87B77}" dt="2020-09-07T17:14:20.616" v="967" actId="26606"/>
          <ac:spMkLst>
            <pc:docMk/>
            <pc:sldMk cId="1869466371" sldId="267"/>
            <ac:spMk id="19" creationId="{7D10AF26-17A2-4FA8-824A-F78507AF664C}"/>
          </ac:spMkLst>
        </pc:spChg>
        <pc:spChg chg="add">
          <ac:chgData name="Mashal Khan" userId="ff208bdd-e69e-4a16-a659-cb1c3d459121" providerId="ADAL" clId="{8796AE04-53B8-4AD6-AB5C-58F79AB87B77}" dt="2020-09-07T17:14:20.616" v="967" actId="26606"/>
          <ac:spMkLst>
            <pc:docMk/>
            <pc:sldMk cId="1869466371" sldId="267"/>
            <ac:spMk id="20" creationId="{E5F17139-31EE-46AC-B04F-DBBD852DD6CB}"/>
          </ac:spMkLst>
        </pc:spChg>
        <pc:spChg chg="add">
          <ac:chgData name="Mashal Khan" userId="ff208bdd-e69e-4a16-a659-cb1c3d459121" providerId="ADAL" clId="{8796AE04-53B8-4AD6-AB5C-58F79AB87B77}" dt="2020-09-07T17:14:20.616" v="967" actId="26606"/>
          <ac:spMkLst>
            <pc:docMk/>
            <pc:sldMk cId="1869466371" sldId="267"/>
            <ac:spMk id="21" creationId="{C1D72A4A-771D-4FE0-A07E-D0DAF4D69C4C}"/>
          </ac:spMkLst>
        </pc:spChg>
        <pc:spChg chg="add">
          <ac:chgData name="Mashal Khan" userId="ff208bdd-e69e-4a16-a659-cb1c3d459121" providerId="ADAL" clId="{8796AE04-53B8-4AD6-AB5C-58F79AB87B77}" dt="2020-09-07T17:14:20.616" v="967" actId="26606"/>
          <ac:spMkLst>
            <pc:docMk/>
            <pc:sldMk cId="1869466371" sldId="267"/>
            <ac:spMk id="22" creationId="{05BB7246-8AFD-47FC-A1F4-491E0167E208}"/>
          </ac:spMkLst>
        </pc:spChg>
        <pc:spChg chg="add">
          <ac:chgData name="Mashal Khan" userId="ff208bdd-e69e-4a16-a659-cb1c3d459121" providerId="ADAL" clId="{8796AE04-53B8-4AD6-AB5C-58F79AB87B77}" dt="2020-09-07T17:14:20.616" v="967" actId="26606"/>
          <ac:spMkLst>
            <pc:docMk/>
            <pc:sldMk cId="1869466371" sldId="267"/>
            <ac:spMk id="23" creationId="{0A6DF2E7-0906-4F1E-9B28-48B1A4D8E038}"/>
          </ac:spMkLst>
        </pc:spChg>
        <pc:spChg chg="add">
          <ac:chgData name="Mashal Khan" userId="ff208bdd-e69e-4a16-a659-cb1c3d459121" providerId="ADAL" clId="{8796AE04-53B8-4AD6-AB5C-58F79AB87B77}" dt="2020-09-07T17:14:20.616" v="967" actId="26606"/>
          <ac:spMkLst>
            <pc:docMk/>
            <pc:sldMk cId="1869466371" sldId="267"/>
            <ac:spMk id="24" creationId="{684FEC42-F70A-4505-A5DF-EC67268FE9B9}"/>
          </ac:spMkLst>
        </pc:spChg>
        <pc:graphicFrameChg chg="add del">
          <ac:chgData name="Mashal Khan" userId="ff208bdd-e69e-4a16-a659-cb1c3d459121" providerId="ADAL" clId="{8796AE04-53B8-4AD6-AB5C-58F79AB87B77}" dt="2020-09-07T17:14:20.592" v="966" actId="26606"/>
          <ac:graphicFrameMkLst>
            <pc:docMk/>
            <pc:sldMk cId="1869466371" sldId="267"/>
            <ac:graphicFrameMk id="5" creationId="{71B519D1-0260-4402-9DBF-69B07CDA44F1}"/>
          </ac:graphicFrameMkLst>
        </pc:graphicFrameChg>
        <pc:graphicFrameChg chg="add mod">
          <ac:chgData name="Mashal Khan" userId="ff208bdd-e69e-4a16-a659-cb1c3d459121" providerId="ADAL" clId="{8796AE04-53B8-4AD6-AB5C-58F79AB87B77}" dt="2020-09-07T17:14:49.226" v="973" actId="14100"/>
          <ac:graphicFrameMkLst>
            <pc:docMk/>
            <pc:sldMk cId="1869466371" sldId="267"/>
            <ac:graphicFrameMk id="25" creationId="{B5F97E5C-3416-4FD9-9181-74C6D0164200}"/>
          </ac:graphicFrameMkLst>
        </pc:graphicFrameChg>
      </pc:sldChg>
      <pc:sldChg chg="addSp delSp modSp new mod ord">
        <pc:chgData name="Mashal Khan" userId="ff208bdd-e69e-4a16-a659-cb1c3d459121" providerId="ADAL" clId="{8796AE04-53B8-4AD6-AB5C-58F79AB87B77}" dt="2020-09-07T17:25:33.860" v="1013"/>
        <pc:sldMkLst>
          <pc:docMk/>
          <pc:sldMk cId="2643652464" sldId="268"/>
        </pc:sldMkLst>
        <pc:spChg chg="del">
          <ac:chgData name="Mashal Khan" userId="ff208bdd-e69e-4a16-a659-cb1c3d459121" providerId="ADAL" clId="{8796AE04-53B8-4AD6-AB5C-58F79AB87B77}" dt="2020-09-07T17:05:18.174" v="854" actId="478"/>
          <ac:spMkLst>
            <pc:docMk/>
            <pc:sldMk cId="2643652464" sldId="268"/>
            <ac:spMk id="2" creationId="{A4570248-4D4A-45CC-BD0C-B0701FD9F1F8}"/>
          </ac:spMkLst>
        </pc:spChg>
        <pc:spChg chg="del">
          <ac:chgData name="Mashal Khan" userId="ff208bdd-e69e-4a16-a659-cb1c3d459121" providerId="ADAL" clId="{8796AE04-53B8-4AD6-AB5C-58F79AB87B77}" dt="2020-09-07T17:05:14.937" v="853" actId="22"/>
          <ac:spMkLst>
            <pc:docMk/>
            <pc:sldMk cId="2643652464" sldId="268"/>
            <ac:spMk id="3" creationId="{B3CC6AC5-1561-4699-B90D-07A0A878BB34}"/>
          </ac:spMkLst>
        </pc:spChg>
        <pc:picChg chg="add mod ord">
          <ac:chgData name="Mashal Khan" userId="ff208bdd-e69e-4a16-a659-cb1c3d459121" providerId="ADAL" clId="{8796AE04-53B8-4AD6-AB5C-58F79AB87B77}" dt="2020-09-07T17:05:58.050" v="863" actId="14100"/>
          <ac:picMkLst>
            <pc:docMk/>
            <pc:sldMk cId="2643652464" sldId="268"/>
            <ac:picMk id="5" creationId="{596D82B8-9F4D-4707-9F7B-AA012D5AA9F4}"/>
          </ac:picMkLst>
        </pc:picChg>
      </pc:sldChg>
      <pc:sldChg chg="del">
        <pc:chgData name="Mashal Khan" userId="ff208bdd-e69e-4a16-a659-cb1c3d459121" providerId="ADAL" clId="{8796AE04-53B8-4AD6-AB5C-58F79AB87B77}" dt="2020-09-07T16:01:36.688" v="0" actId="47"/>
        <pc:sldMkLst>
          <pc:docMk/>
          <pc:sldMk cId="3055926477" sldId="268"/>
        </pc:sldMkLst>
      </pc:sldChg>
      <pc:sldChg chg="addSp delSp modSp new mod setBg">
        <pc:chgData name="Mashal Khan" userId="ff208bdd-e69e-4a16-a659-cb1c3d459121" providerId="ADAL" clId="{8796AE04-53B8-4AD6-AB5C-58F79AB87B77}" dt="2020-09-07T17:18:16.828" v="1011" actId="26606"/>
        <pc:sldMkLst>
          <pc:docMk/>
          <pc:sldMk cId="975853184" sldId="269"/>
        </pc:sldMkLst>
        <pc:spChg chg="del">
          <ac:chgData name="Mashal Khan" userId="ff208bdd-e69e-4a16-a659-cb1c3d459121" providerId="ADAL" clId="{8796AE04-53B8-4AD6-AB5C-58F79AB87B77}" dt="2020-09-07T17:18:04.685" v="1010" actId="478"/>
          <ac:spMkLst>
            <pc:docMk/>
            <pc:sldMk cId="975853184" sldId="269"/>
            <ac:spMk id="2" creationId="{EEFC1BC2-8FC4-4DAE-9388-C2C84B14F239}"/>
          </ac:spMkLst>
        </pc:spChg>
        <pc:spChg chg="del mod">
          <ac:chgData name="Mashal Khan" userId="ff208bdd-e69e-4a16-a659-cb1c3d459121" providerId="ADAL" clId="{8796AE04-53B8-4AD6-AB5C-58F79AB87B77}" dt="2020-09-07T17:18:16.828" v="1011" actId="26606"/>
          <ac:spMkLst>
            <pc:docMk/>
            <pc:sldMk cId="975853184" sldId="269"/>
            <ac:spMk id="3" creationId="{347A3A73-1F26-4A20-B110-1BEDD1CEF98A}"/>
          </ac:spMkLst>
        </pc:spChg>
        <pc:spChg chg="add">
          <ac:chgData name="Mashal Khan" userId="ff208bdd-e69e-4a16-a659-cb1c3d459121" providerId="ADAL" clId="{8796AE04-53B8-4AD6-AB5C-58F79AB87B77}" dt="2020-09-07T17:18:16.828" v="1011" actId="26606"/>
          <ac:spMkLst>
            <pc:docMk/>
            <pc:sldMk cId="975853184" sldId="269"/>
            <ac:spMk id="9" creationId="{E5F17139-31EE-46AC-B04F-DBBD852DD6CB}"/>
          </ac:spMkLst>
        </pc:spChg>
        <pc:spChg chg="add">
          <ac:chgData name="Mashal Khan" userId="ff208bdd-e69e-4a16-a659-cb1c3d459121" providerId="ADAL" clId="{8796AE04-53B8-4AD6-AB5C-58F79AB87B77}" dt="2020-09-07T17:18:16.828" v="1011" actId="26606"/>
          <ac:spMkLst>
            <pc:docMk/>
            <pc:sldMk cId="975853184" sldId="269"/>
            <ac:spMk id="19" creationId="{89D16701-DA76-4F72-BB63-E2C3FFBDFE0F}"/>
          </ac:spMkLst>
        </pc:spChg>
        <pc:spChg chg="add">
          <ac:chgData name="Mashal Khan" userId="ff208bdd-e69e-4a16-a659-cb1c3d459121" providerId="ADAL" clId="{8796AE04-53B8-4AD6-AB5C-58F79AB87B77}" dt="2020-09-07T17:18:16.828" v="1011" actId="26606"/>
          <ac:spMkLst>
            <pc:docMk/>
            <pc:sldMk cId="975853184" sldId="269"/>
            <ac:spMk id="21" creationId="{1CC28BE1-9DC6-43FE-9582-39F091098D77}"/>
          </ac:spMkLst>
        </pc:spChg>
        <pc:grpChg chg="add">
          <ac:chgData name="Mashal Khan" userId="ff208bdd-e69e-4a16-a659-cb1c3d459121" providerId="ADAL" clId="{8796AE04-53B8-4AD6-AB5C-58F79AB87B77}" dt="2020-09-07T17:18:16.828" v="1011" actId="26606"/>
          <ac:grpSpMkLst>
            <pc:docMk/>
            <pc:sldMk cId="975853184" sldId="269"/>
            <ac:grpSpMk id="11" creationId="{7CF625D3-71A3-4F30-A096-8EF334E959D0}"/>
          </ac:grpSpMkLst>
        </pc:grpChg>
        <pc:grpChg chg="add">
          <ac:chgData name="Mashal Khan" userId="ff208bdd-e69e-4a16-a659-cb1c3d459121" providerId="ADAL" clId="{8796AE04-53B8-4AD6-AB5C-58F79AB87B77}" dt="2020-09-07T17:18:16.828" v="1011" actId="26606"/>
          <ac:grpSpMkLst>
            <pc:docMk/>
            <pc:sldMk cId="975853184" sldId="269"/>
            <ac:grpSpMk id="15" creationId="{A8630B61-2CB6-4E0C-90A1-05A307F9CD6E}"/>
          </ac:grpSpMkLst>
        </pc:grpChg>
        <pc:grpChg chg="add">
          <ac:chgData name="Mashal Khan" userId="ff208bdd-e69e-4a16-a659-cb1c3d459121" providerId="ADAL" clId="{8796AE04-53B8-4AD6-AB5C-58F79AB87B77}" dt="2020-09-07T17:18:16.828" v="1011" actId="26606"/>
          <ac:grpSpMkLst>
            <pc:docMk/>
            <pc:sldMk cId="975853184" sldId="269"/>
            <ac:grpSpMk id="23" creationId="{AF9AF3F3-CE0C-4125-BDD7-346487FA0B40}"/>
          </ac:grpSpMkLst>
        </pc:grpChg>
        <pc:graphicFrameChg chg="add">
          <ac:chgData name="Mashal Khan" userId="ff208bdd-e69e-4a16-a659-cb1c3d459121" providerId="ADAL" clId="{8796AE04-53B8-4AD6-AB5C-58F79AB87B77}" dt="2020-09-07T17:18:16.828" v="1011" actId="26606"/>
          <ac:graphicFrameMkLst>
            <pc:docMk/>
            <pc:sldMk cId="975853184" sldId="269"/>
            <ac:graphicFrameMk id="5" creationId="{E5D8EA7F-FBD6-4626-91C8-0262D31606F2}"/>
          </ac:graphicFrameMkLst>
        </pc:graphicFrameChg>
      </pc:sldChg>
      <pc:sldChg chg="del">
        <pc:chgData name="Mashal Khan" userId="ff208bdd-e69e-4a16-a659-cb1c3d459121" providerId="ADAL" clId="{8796AE04-53B8-4AD6-AB5C-58F79AB87B77}" dt="2020-09-07T16:01:36.688" v="0" actId="47"/>
        <pc:sldMkLst>
          <pc:docMk/>
          <pc:sldMk cId="3864503812" sldId="269"/>
        </pc:sldMkLst>
      </pc:sldChg>
      <pc:sldChg chg="del">
        <pc:chgData name="Mashal Khan" userId="ff208bdd-e69e-4a16-a659-cb1c3d459121" providerId="ADAL" clId="{8796AE04-53B8-4AD6-AB5C-58F79AB87B77}" dt="2020-09-07T16:01:36.688" v="0" actId="47"/>
        <pc:sldMkLst>
          <pc:docMk/>
          <pc:sldMk cId="1817053570" sldId="270"/>
        </pc:sldMkLst>
      </pc:sldChg>
      <pc:sldChg chg="addSp delSp modSp new mod setBg">
        <pc:chgData name="Mashal Khan" userId="ff208bdd-e69e-4a16-a659-cb1c3d459121" providerId="ADAL" clId="{8796AE04-53B8-4AD6-AB5C-58F79AB87B77}" dt="2020-09-07T17:28:01.015" v="1137" actId="26606"/>
        <pc:sldMkLst>
          <pc:docMk/>
          <pc:sldMk cId="3400085943" sldId="270"/>
        </pc:sldMkLst>
        <pc:spChg chg="del mod">
          <ac:chgData name="Mashal Khan" userId="ff208bdd-e69e-4a16-a659-cb1c3d459121" providerId="ADAL" clId="{8796AE04-53B8-4AD6-AB5C-58F79AB87B77}" dt="2020-09-07T17:27:19.001" v="1111" actId="478"/>
          <ac:spMkLst>
            <pc:docMk/>
            <pc:sldMk cId="3400085943" sldId="270"/>
            <ac:spMk id="2" creationId="{D0821875-5179-46E2-BA1E-1A811E0C0326}"/>
          </ac:spMkLst>
        </pc:spChg>
        <pc:spChg chg="mod">
          <ac:chgData name="Mashal Khan" userId="ff208bdd-e69e-4a16-a659-cb1c3d459121" providerId="ADAL" clId="{8796AE04-53B8-4AD6-AB5C-58F79AB87B77}" dt="2020-09-07T17:28:01.015" v="1137" actId="26606"/>
          <ac:spMkLst>
            <pc:docMk/>
            <pc:sldMk cId="3400085943" sldId="270"/>
            <ac:spMk id="3" creationId="{29345957-8F86-4665-9CF8-53711D4BDD3F}"/>
          </ac:spMkLst>
        </pc:spChg>
        <pc:spChg chg="add del mod">
          <ac:chgData name="Mashal Khan" userId="ff208bdd-e69e-4a16-a659-cb1c3d459121" providerId="ADAL" clId="{8796AE04-53B8-4AD6-AB5C-58F79AB87B77}" dt="2020-09-07T17:27:21.860" v="1112" actId="478"/>
          <ac:spMkLst>
            <pc:docMk/>
            <pc:sldMk cId="3400085943" sldId="270"/>
            <ac:spMk id="5" creationId="{04E695B5-6175-4D4F-B2BD-DEE13CF18587}"/>
          </ac:spMkLst>
        </pc:spChg>
        <pc:spChg chg="add">
          <ac:chgData name="Mashal Khan" userId="ff208bdd-e69e-4a16-a659-cb1c3d459121" providerId="ADAL" clId="{8796AE04-53B8-4AD6-AB5C-58F79AB87B77}" dt="2020-09-07T17:28:01.015" v="1137" actId="26606"/>
          <ac:spMkLst>
            <pc:docMk/>
            <pc:sldMk cId="3400085943" sldId="270"/>
            <ac:spMk id="8" creationId="{5A0118C5-4F8D-4CF4-BADD-53FEACC6C42A}"/>
          </ac:spMkLst>
        </pc:spChg>
        <pc:spChg chg="add">
          <ac:chgData name="Mashal Khan" userId="ff208bdd-e69e-4a16-a659-cb1c3d459121" providerId="ADAL" clId="{8796AE04-53B8-4AD6-AB5C-58F79AB87B77}" dt="2020-09-07T17:28:01.015" v="1137" actId="26606"/>
          <ac:spMkLst>
            <pc:docMk/>
            <pc:sldMk cId="3400085943" sldId="270"/>
            <ac:spMk id="14" creationId="{CAB9AD4F-A248-4D49-8779-CE40E64C00F5}"/>
          </ac:spMkLst>
        </pc:spChg>
        <pc:spChg chg="add">
          <ac:chgData name="Mashal Khan" userId="ff208bdd-e69e-4a16-a659-cb1c3d459121" providerId="ADAL" clId="{8796AE04-53B8-4AD6-AB5C-58F79AB87B77}" dt="2020-09-07T17:28:01.015" v="1137" actId="26606"/>
          <ac:spMkLst>
            <pc:docMk/>
            <pc:sldMk cId="3400085943" sldId="270"/>
            <ac:spMk id="16" creationId="{3D4C1981-3D8B-446C-BFAE-E7EE5CF2DDA3}"/>
          </ac:spMkLst>
        </pc:spChg>
        <pc:grpChg chg="add">
          <ac:chgData name="Mashal Khan" userId="ff208bdd-e69e-4a16-a659-cb1c3d459121" providerId="ADAL" clId="{8796AE04-53B8-4AD6-AB5C-58F79AB87B77}" dt="2020-09-07T17:28:01.015" v="1137" actId="26606"/>
          <ac:grpSpMkLst>
            <pc:docMk/>
            <pc:sldMk cId="3400085943" sldId="270"/>
            <ac:grpSpMk id="10" creationId="{55A100E1-E66E-4ED2-A56A-F7A819228F2E}"/>
          </ac:grpSpMkLst>
        </pc:grpChg>
        <pc:grpChg chg="add">
          <ac:chgData name="Mashal Khan" userId="ff208bdd-e69e-4a16-a659-cb1c3d459121" providerId="ADAL" clId="{8796AE04-53B8-4AD6-AB5C-58F79AB87B77}" dt="2020-09-07T17:28:01.015" v="1137" actId="26606"/>
          <ac:grpSpMkLst>
            <pc:docMk/>
            <pc:sldMk cId="3400085943" sldId="270"/>
            <ac:grpSpMk id="18" creationId="{1EB92380-E9AD-4474-9467-4DCB8EB50149}"/>
          </ac:grpSpMkLst>
        </pc:grpChg>
      </pc:sldChg>
      <pc:sldChg chg="del">
        <pc:chgData name="Mashal Khan" userId="ff208bdd-e69e-4a16-a659-cb1c3d459121" providerId="ADAL" clId="{8796AE04-53B8-4AD6-AB5C-58F79AB87B77}" dt="2020-09-07T16:01:36.688" v="0" actId="47"/>
        <pc:sldMkLst>
          <pc:docMk/>
          <pc:sldMk cId="1977538092" sldId="271"/>
        </pc:sldMkLst>
      </pc:sldChg>
      <pc:sldChg chg="addSp delSp modSp new mod setBg">
        <pc:chgData name="Mashal Khan" userId="ff208bdd-e69e-4a16-a659-cb1c3d459121" providerId="ADAL" clId="{8796AE04-53B8-4AD6-AB5C-58F79AB87B77}" dt="2020-09-07T17:34:18.694" v="1189" actId="14100"/>
        <pc:sldMkLst>
          <pc:docMk/>
          <pc:sldMk cId="3644285834" sldId="271"/>
        </pc:sldMkLst>
        <pc:spChg chg="mod">
          <ac:chgData name="Mashal Khan" userId="ff208bdd-e69e-4a16-a659-cb1c3d459121" providerId="ADAL" clId="{8796AE04-53B8-4AD6-AB5C-58F79AB87B77}" dt="2020-09-07T17:34:07.308" v="1187" actId="1076"/>
          <ac:spMkLst>
            <pc:docMk/>
            <pc:sldMk cId="3644285834" sldId="271"/>
            <ac:spMk id="2" creationId="{E86FFFA8-A594-4BD4-AE27-9E815100CDD6}"/>
          </ac:spMkLst>
        </pc:spChg>
        <pc:spChg chg="add del mod">
          <ac:chgData name="Mashal Khan" userId="ff208bdd-e69e-4a16-a659-cb1c3d459121" providerId="ADAL" clId="{8796AE04-53B8-4AD6-AB5C-58F79AB87B77}" dt="2020-09-07T17:33:44.150" v="1181" actId="26606"/>
          <ac:spMkLst>
            <pc:docMk/>
            <pc:sldMk cId="3644285834" sldId="271"/>
            <ac:spMk id="3" creationId="{ACCDD607-699D-4CFB-BFC4-54C783E9C0BA}"/>
          </ac:spMkLst>
        </pc:spChg>
        <pc:spChg chg="add del">
          <ac:chgData name="Mashal Khan" userId="ff208bdd-e69e-4a16-a659-cb1c3d459121" providerId="ADAL" clId="{8796AE04-53B8-4AD6-AB5C-58F79AB87B77}" dt="2020-09-07T17:33:44.107" v="1180" actId="26606"/>
          <ac:spMkLst>
            <pc:docMk/>
            <pc:sldMk cId="3644285834" sldId="271"/>
            <ac:spMk id="9" creationId="{E5F17139-31EE-46AC-B04F-DBBD852DD6CB}"/>
          </ac:spMkLst>
        </pc:spChg>
        <pc:spChg chg="add del">
          <ac:chgData name="Mashal Khan" userId="ff208bdd-e69e-4a16-a659-cb1c3d459121" providerId="ADAL" clId="{8796AE04-53B8-4AD6-AB5C-58F79AB87B77}" dt="2020-09-07T17:33:44.107" v="1180" actId="26606"/>
          <ac:spMkLst>
            <pc:docMk/>
            <pc:sldMk cId="3644285834" sldId="271"/>
            <ac:spMk id="19" creationId="{89D16701-DA76-4F72-BB63-E2C3FFBDFE0F}"/>
          </ac:spMkLst>
        </pc:spChg>
        <pc:spChg chg="add del">
          <ac:chgData name="Mashal Khan" userId="ff208bdd-e69e-4a16-a659-cb1c3d459121" providerId="ADAL" clId="{8796AE04-53B8-4AD6-AB5C-58F79AB87B77}" dt="2020-09-07T17:33:44.107" v="1180" actId="26606"/>
          <ac:spMkLst>
            <pc:docMk/>
            <pc:sldMk cId="3644285834" sldId="271"/>
            <ac:spMk id="21" creationId="{1CC28BE1-9DC6-43FE-9582-39F091098D77}"/>
          </ac:spMkLst>
        </pc:spChg>
        <pc:spChg chg="add">
          <ac:chgData name="Mashal Khan" userId="ff208bdd-e69e-4a16-a659-cb1c3d459121" providerId="ADAL" clId="{8796AE04-53B8-4AD6-AB5C-58F79AB87B77}" dt="2020-09-07T17:33:44.150" v="1181" actId="26606"/>
          <ac:spMkLst>
            <pc:docMk/>
            <pc:sldMk cId="3644285834" sldId="271"/>
            <ac:spMk id="38" creationId="{E5F17139-31EE-46AC-B04F-DBBD852DD6CB}"/>
          </ac:spMkLst>
        </pc:spChg>
        <pc:spChg chg="add">
          <ac:chgData name="Mashal Khan" userId="ff208bdd-e69e-4a16-a659-cb1c3d459121" providerId="ADAL" clId="{8796AE04-53B8-4AD6-AB5C-58F79AB87B77}" dt="2020-09-07T17:33:44.150" v="1181" actId="26606"/>
          <ac:spMkLst>
            <pc:docMk/>
            <pc:sldMk cId="3644285834" sldId="271"/>
            <ac:spMk id="42" creationId="{DBBB6517-AFD0-4A58-8B37-F17AB812D2B6}"/>
          </ac:spMkLst>
        </pc:spChg>
        <pc:spChg chg="add">
          <ac:chgData name="Mashal Khan" userId="ff208bdd-e69e-4a16-a659-cb1c3d459121" providerId="ADAL" clId="{8796AE04-53B8-4AD6-AB5C-58F79AB87B77}" dt="2020-09-07T17:33:44.150" v="1181" actId="26606"/>
          <ac:spMkLst>
            <pc:docMk/>
            <pc:sldMk cId="3644285834" sldId="271"/>
            <ac:spMk id="43" creationId="{3E39FCFD-033D-4043-95D9-7FAAAA8E0566}"/>
          </ac:spMkLst>
        </pc:spChg>
        <pc:grpChg chg="add del">
          <ac:chgData name="Mashal Khan" userId="ff208bdd-e69e-4a16-a659-cb1c3d459121" providerId="ADAL" clId="{8796AE04-53B8-4AD6-AB5C-58F79AB87B77}" dt="2020-09-07T17:33:44.107" v="1180" actId="26606"/>
          <ac:grpSpMkLst>
            <pc:docMk/>
            <pc:sldMk cId="3644285834" sldId="271"/>
            <ac:grpSpMk id="11" creationId="{7CF625D3-71A3-4F30-A096-8EF334E959D0}"/>
          </ac:grpSpMkLst>
        </pc:grpChg>
        <pc:grpChg chg="add del">
          <ac:chgData name="Mashal Khan" userId="ff208bdd-e69e-4a16-a659-cb1c3d459121" providerId="ADAL" clId="{8796AE04-53B8-4AD6-AB5C-58F79AB87B77}" dt="2020-09-07T17:33:44.107" v="1180" actId="26606"/>
          <ac:grpSpMkLst>
            <pc:docMk/>
            <pc:sldMk cId="3644285834" sldId="271"/>
            <ac:grpSpMk id="15" creationId="{A8630B61-2CB6-4E0C-90A1-05A307F9CD6E}"/>
          </ac:grpSpMkLst>
        </pc:grpChg>
        <pc:grpChg chg="add del">
          <ac:chgData name="Mashal Khan" userId="ff208bdd-e69e-4a16-a659-cb1c3d459121" providerId="ADAL" clId="{8796AE04-53B8-4AD6-AB5C-58F79AB87B77}" dt="2020-09-07T17:33:44.107" v="1180" actId="26606"/>
          <ac:grpSpMkLst>
            <pc:docMk/>
            <pc:sldMk cId="3644285834" sldId="271"/>
            <ac:grpSpMk id="23" creationId="{AF9AF3F3-CE0C-4125-BDD7-346487FA0B40}"/>
          </ac:grpSpMkLst>
        </pc:grpChg>
        <pc:grpChg chg="add">
          <ac:chgData name="Mashal Khan" userId="ff208bdd-e69e-4a16-a659-cb1c3d459121" providerId="ADAL" clId="{8796AE04-53B8-4AD6-AB5C-58F79AB87B77}" dt="2020-09-07T17:33:44.150" v="1181" actId="26606"/>
          <ac:grpSpMkLst>
            <pc:docMk/>
            <pc:sldMk cId="3644285834" sldId="271"/>
            <ac:grpSpMk id="39" creationId="{53883AA7-7F86-41F8-A1D8-06E9886E7632}"/>
          </ac:grpSpMkLst>
        </pc:grpChg>
        <pc:graphicFrameChg chg="add del">
          <ac:chgData name="Mashal Khan" userId="ff208bdd-e69e-4a16-a659-cb1c3d459121" providerId="ADAL" clId="{8796AE04-53B8-4AD6-AB5C-58F79AB87B77}" dt="2020-09-07T17:33:44.107" v="1180" actId="26606"/>
          <ac:graphicFrameMkLst>
            <pc:docMk/>
            <pc:sldMk cId="3644285834" sldId="271"/>
            <ac:graphicFrameMk id="5" creationId="{FB8AE1A7-3723-4652-8EF8-95024437A734}"/>
          </ac:graphicFrameMkLst>
        </pc:graphicFrameChg>
        <pc:graphicFrameChg chg="add mod">
          <ac:chgData name="Mashal Khan" userId="ff208bdd-e69e-4a16-a659-cb1c3d459121" providerId="ADAL" clId="{8796AE04-53B8-4AD6-AB5C-58F79AB87B77}" dt="2020-09-07T17:34:18.694" v="1189" actId="14100"/>
          <ac:graphicFrameMkLst>
            <pc:docMk/>
            <pc:sldMk cId="3644285834" sldId="271"/>
            <ac:graphicFrameMk id="44" creationId="{B90522A9-C9FD-45B4-B0E2-929686029FC3}"/>
          </ac:graphicFrameMkLst>
        </pc:graphicFrameChg>
      </pc:sldChg>
      <pc:sldChg chg="del">
        <pc:chgData name="Mashal Khan" userId="ff208bdd-e69e-4a16-a659-cb1c3d459121" providerId="ADAL" clId="{8796AE04-53B8-4AD6-AB5C-58F79AB87B77}" dt="2020-09-07T16:01:36.688" v="0" actId="47"/>
        <pc:sldMkLst>
          <pc:docMk/>
          <pc:sldMk cId="1466477052" sldId="272"/>
        </pc:sldMkLst>
      </pc:sldChg>
      <pc:sldChg chg="addSp delSp modSp new mod">
        <pc:chgData name="Mashal Khan" userId="ff208bdd-e69e-4a16-a659-cb1c3d459121" providerId="ADAL" clId="{8796AE04-53B8-4AD6-AB5C-58F79AB87B77}" dt="2020-09-07T17:35:21.548" v="1195" actId="14100"/>
        <pc:sldMkLst>
          <pc:docMk/>
          <pc:sldMk cId="1874685236" sldId="272"/>
        </pc:sldMkLst>
        <pc:spChg chg="del">
          <ac:chgData name="Mashal Khan" userId="ff208bdd-e69e-4a16-a659-cb1c3d459121" providerId="ADAL" clId="{8796AE04-53B8-4AD6-AB5C-58F79AB87B77}" dt="2020-09-07T17:35:09.900" v="1192" actId="478"/>
          <ac:spMkLst>
            <pc:docMk/>
            <pc:sldMk cId="1874685236" sldId="272"/>
            <ac:spMk id="2" creationId="{31F22360-96E6-49C7-A86E-2B16B2F47E1E}"/>
          </ac:spMkLst>
        </pc:spChg>
        <pc:picChg chg="add mod">
          <ac:chgData name="Mashal Khan" userId="ff208bdd-e69e-4a16-a659-cb1c3d459121" providerId="ADAL" clId="{8796AE04-53B8-4AD6-AB5C-58F79AB87B77}" dt="2020-09-07T17:35:21.548" v="1195" actId="14100"/>
          <ac:picMkLst>
            <pc:docMk/>
            <pc:sldMk cId="1874685236" sldId="272"/>
            <ac:picMk id="4" creationId="{B6C1F4C3-323D-4DE4-BF99-32587AA35BAB}"/>
          </ac:picMkLst>
        </pc:picChg>
      </pc:sldChg>
      <pc:sldChg chg="del">
        <pc:chgData name="Mashal Khan" userId="ff208bdd-e69e-4a16-a659-cb1c3d459121" providerId="ADAL" clId="{8796AE04-53B8-4AD6-AB5C-58F79AB87B77}" dt="2020-09-07T16:01:36.688" v="0" actId="47"/>
        <pc:sldMkLst>
          <pc:docMk/>
          <pc:sldMk cId="0" sldId="273"/>
        </pc:sldMkLst>
      </pc:sldChg>
      <pc:sldChg chg="new del">
        <pc:chgData name="Mashal Khan" userId="ff208bdd-e69e-4a16-a659-cb1c3d459121" providerId="ADAL" clId="{8796AE04-53B8-4AD6-AB5C-58F79AB87B77}" dt="2020-09-07T17:36:05.157" v="1198" actId="47"/>
        <pc:sldMkLst>
          <pc:docMk/>
          <pc:sldMk cId="282044818" sldId="273"/>
        </pc:sldMkLst>
      </pc:sldChg>
      <pc:sldChg chg="modSp new mod modNotesTx">
        <pc:chgData name="Mashal Khan" userId="ff208bdd-e69e-4a16-a659-cb1c3d459121" providerId="ADAL" clId="{8796AE04-53B8-4AD6-AB5C-58F79AB87B77}" dt="2020-09-07T17:40:44.278" v="1314" actId="403"/>
        <pc:sldMkLst>
          <pc:docMk/>
          <pc:sldMk cId="1404604422" sldId="274"/>
        </pc:sldMkLst>
        <pc:spChg chg="mod">
          <ac:chgData name="Mashal Khan" userId="ff208bdd-e69e-4a16-a659-cb1c3d459121" providerId="ADAL" clId="{8796AE04-53B8-4AD6-AB5C-58F79AB87B77}" dt="2020-09-07T17:36:16.930" v="1221" actId="20577"/>
          <ac:spMkLst>
            <pc:docMk/>
            <pc:sldMk cId="1404604422" sldId="274"/>
            <ac:spMk id="2" creationId="{58D604E4-E8A0-4F07-9AEC-81927C41032C}"/>
          </ac:spMkLst>
        </pc:spChg>
        <pc:spChg chg="mod">
          <ac:chgData name="Mashal Khan" userId="ff208bdd-e69e-4a16-a659-cb1c3d459121" providerId="ADAL" clId="{8796AE04-53B8-4AD6-AB5C-58F79AB87B77}" dt="2020-09-07T17:40:44.278" v="1314" actId="403"/>
          <ac:spMkLst>
            <pc:docMk/>
            <pc:sldMk cId="1404604422" sldId="274"/>
            <ac:spMk id="3" creationId="{72BE263A-90CF-4A0E-AA68-5F82C5890448}"/>
          </ac:spMkLst>
        </pc:spChg>
      </pc:sldChg>
      <pc:sldChg chg="del">
        <pc:chgData name="Mashal Khan" userId="ff208bdd-e69e-4a16-a659-cb1c3d459121" providerId="ADAL" clId="{8796AE04-53B8-4AD6-AB5C-58F79AB87B77}" dt="2020-09-07T16:01:36.688" v="0" actId="47"/>
        <pc:sldMkLst>
          <pc:docMk/>
          <pc:sldMk cId="2180446368" sldId="274"/>
        </pc:sldMkLst>
      </pc:sldChg>
      <pc:sldChg chg="addSp modSp new mod setBg">
        <pc:chgData name="Mashal Khan" userId="ff208bdd-e69e-4a16-a659-cb1c3d459121" providerId="ADAL" clId="{8796AE04-53B8-4AD6-AB5C-58F79AB87B77}" dt="2020-09-07T17:50:17.270" v="1434" actId="1076"/>
        <pc:sldMkLst>
          <pc:docMk/>
          <pc:sldMk cId="1477099682" sldId="275"/>
        </pc:sldMkLst>
        <pc:spChg chg="mod">
          <ac:chgData name="Mashal Khan" userId="ff208bdd-e69e-4a16-a659-cb1c3d459121" providerId="ADAL" clId="{8796AE04-53B8-4AD6-AB5C-58F79AB87B77}" dt="2020-09-07T17:48:32.850" v="1404" actId="1076"/>
          <ac:spMkLst>
            <pc:docMk/>
            <pc:sldMk cId="1477099682" sldId="275"/>
            <ac:spMk id="2" creationId="{24276DB6-EAFC-49AB-BDA7-CBF736195EDF}"/>
          </ac:spMkLst>
        </pc:spChg>
        <pc:spChg chg="mod">
          <ac:chgData name="Mashal Khan" userId="ff208bdd-e69e-4a16-a659-cb1c3d459121" providerId="ADAL" clId="{8796AE04-53B8-4AD6-AB5C-58F79AB87B77}" dt="2020-09-07T17:50:17.270" v="1434" actId="1076"/>
          <ac:spMkLst>
            <pc:docMk/>
            <pc:sldMk cId="1477099682" sldId="275"/>
            <ac:spMk id="3" creationId="{F387A967-3320-4F04-8A42-76E515D822F3}"/>
          </ac:spMkLst>
        </pc:spChg>
        <pc:spChg chg="add">
          <ac:chgData name="Mashal Khan" userId="ff208bdd-e69e-4a16-a659-cb1c3d459121" providerId="ADAL" clId="{8796AE04-53B8-4AD6-AB5C-58F79AB87B77}" dt="2020-09-07T17:48:14.506" v="1398" actId="26606"/>
          <ac:spMkLst>
            <pc:docMk/>
            <pc:sldMk cId="1477099682" sldId="275"/>
            <ac:spMk id="9" creationId="{5A0118C5-4F8D-4CF4-BADD-53FEACC6C42A}"/>
          </ac:spMkLst>
        </pc:spChg>
        <pc:grpChg chg="add">
          <ac:chgData name="Mashal Khan" userId="ff208bdd-e69e-4a16-a659-cb1c3d459121" providerId="ADAL" clId="{8796AE04-53B8-4AD6-AB5C-58F79AB87B77}" dt="2020-09-07T17:48:14.506" v="1398" actId="26606"/>
          <ac:grpSpMkLst>
            <pc:docMk/>
            <pc:sldMk cId="1477099682" sldId="275"/>
            <ac:grpSpMk id="11" creationId="{B894EFA8-F425-4D19-A94B-445388B31E20}"/>
          </ac:grpSpMkLst>
        </pc:grpChg>
        <pc:grpChg chg="add">
          <ac:chgData name="Mashal Khan" userId="ff208bdd-e69e-4a16-a659-cb1c3d459121" providerId="ADAL" clId="{8796AE04-53B8-4AD6-AB5C-58F79AB87B77}" dt="2020-09-07T17:48:14.506" v="1398" actId="26606"/>
          <ac:grpSpMkLst>
            <pc:docMk/>
            <pc:sldMk cId="1477099682" sldId="275"/>
            <ac:grpSpMk id="15" creationId="{C28CAB86-AA69-4EF8-A4E2-4E020497D0BB}"/>
          </ac:grpSpMkLst>
        </pc:grpChg>
        <pc:grpChg chg="add">
          <ac:chgData name="Mashal Khan" userId="ff208bdd-e69e-4a16-a659-cb1c3d459121" providerId="ADAL" clId="{8796AE04-53B8-4AD6-AB5C-58F79AB87B77}" dt="2020-09-07T17:48:14.506" v="1398" actId="26606"/>
          <ac:grpSpMkLst>
            <pc:docMk/>
            <pc:sldMk cId="1477099682" sldId="275"/>
            <ac:grpSpMk id="19" creationId="{617CAA5F-37E3-4DF6-9DD0-68A40D21611B}"/>
          </ac:grpSpMkLst>
        </pc:grpChg>
        <pc:grpChg chg="add">
          <ac:chgData name="Mashal Khan" userId="ff208bdd-e69e-4a16-a659-cb1c3d459121" providerId="ADAL" clId="{8796AE04-53B8-4AD6-AB5C-58F79AB87B77}" dt="2020-09-07T17:48:14.506" v="1398" actId="26606"/>
          <ac:grpSpMkLst>
            <pc:docMk/>
            <pc:sldMk cId="1477099682" sldId="275"/>
            <ac:grpSpMk id="26" creationId="{582A903B-6B78-4F0A-B7C9-3D80499020B8}"/>
          </ac:grpSpMkLst>
        </pc:grpChg>
        <pc:picChg chg="add mod">
          <ac:chgData name="Mashal Khan" userId="ff208bdd-e69e-4a16-a659-cb1c3d459121" providerId="ADAL" clId="{8796AE04-53B8-4AD6-AB5C-58F79AB87B77}" dt="2020-09-07T17:49:33.100" v="1424" actId="14100"/>
          <ac:picMkLst>
            <pc:docMk/>
            <pc:sldMk cId="1477099682" sldId="275"/>
            <ac:picMk id="5" creationId="{683013C0-8262-4396-A20D-37D2B54072B3}"/>
          </ac:picMkLst>
        </pc:picChg>
      </pc:sldChg>
      <pc:sldChg chg="del">
        <pc:chgData name="Mashal Khan" userId="ff208bdd-e69e-4a16-a659-cb1c3d459121" providerId="ADAL" clId="{8796AE04-53B8-4AD6-AB5C-58F79AB87B77}" dt="2020-09-07T16:01:36.688" v="0" actId="47"/>
        <pc:sldMkLst>
          <pc:docMk/>
          <pc:sldMk cId="1537641488" sldId="275"/>
        </pc:sldMkLst>
      </pc:sldChg>
      <pc:sldChg chg="new del">
        <pc:chgData name="Mashal Khan" userId="ff208bdd-e69e-4a16-a659-cb1c3d459121" providerId="ADAL" clId="{8796AE04-53B8-4AD6-AB5C-58F79AB87B77}" dt="2020-09-07T17:41:48.468" v="1316" actId="47"/>
        <pc:sldMkLst>
          <pc:docMk/>
          <pc:sldMk cId="3514277911" sldId="275"/>
        </pc:sldMkLst>
      </pc:sldChg>
      <pc:sldChg chg="addSp delSp modSp new mod">
        <pc:chgData name="Mashal Khan" userId="ff208bdd-e69e-4a16-a659-cb1c3d459121" providerId="ADAL" clId="{8796AE04-53B8-4AD6-AB5C-58F79AB87B77}" dt="2020-09-07T17:54:36.177" v="1441" actId="14100"/>
        <pc:sldMkLst>
          <pc:docMk/>
          <pc:sldMk cId="1862962284" sldId="276"/>
        </pc:sldMkLst>
        <pc:spChg chg="del">
          <ac:chgData name="Mashal Khan" userId="ff208bdd-e69e-4a16-a659-cb1c3d459121" providerId="ADAL" clId="{8796AE04-53B8-4AD6-AB5C-58F79AB87B77}" dt="2020-09-07T17:54:17.615" v="1436" actId="478"/>
          <ac:spMkLst>
            <pc:docMk/>
            <pc:sldMk cId="1862962284" sldId="276"/>
            <ac:spMk id="2" creationId="{A0714379-5E54-4B03-A414-577205D3577B}"/>
          </ac:spMkLst>
        </pc:spChg>
        <pc:spChg chg="del">
          <ac:chgData name="Mashal Khan" userId="ff208bdd-e69e-4a16-a659-cb1c3d459121" providerId="ADAL" clId="{8796AE04-53B8-4AD6-AB5C-58F79AB87B77}" dt="2020-09-07T17:54:11.537" v="1435" actId="22"/>
          <ac:spMkLst>
            <pc:docMk/>
            <pc:sldMk cId="1862962284" sldId="276"/>
            <ac:spMk id="3" creationId="{8E214894-06C6-4CE1-87D9-67BC6CCA09E8}"/>
          </ac:spMkLst>
        </pc:spChg>
        <pc:picChg chg="add mod ord">
          <ac:chgData name="Mashal Khan" userId="ff208bdd-e69e-4a16-a659-cb1c3d459121" providerId="ADAL" clId="{8796AE04-53B8-4AD6-AB5C-58F79AB87B77}" dt="2020-09-07T17:54:36.177" v="1441" actId="14100"/>
          <ac:picMkLst>
            <pc:docMk/>
            <pc:sldMk cId="1862962284" sldId="276"/>
            <ac:picMk id="5" creationId="{DEEFE483-E225-4ECF-8273-5EC77F2B9DA1}"/>
          </ac:picMkLst>
        </pc:picChg>
      </pc:sldChg>
      <pc:sldChg chg="del">
        <pc:chgData name="Mashal Khan" userId="ff208bdd-e69e-4a16-a659-cb1c3d459121" providerId="ADAL" clId="{8796AE04-53B8-4AD6-AB5C-58F79AB87B77}" dt="2020-09-07T16:01:36.688" v="0" actId="47"/>
        <pc:sldMkLst>
          <pc:docMk/>
          <pc:sldMk cId="2100271324" sldId="276"/>
        </pc:sldMkLst>
      </pc:sldChg>
      <pc:sldChg chg="addSp delSp modSp new mod">
        <pc:chgData name="Mashal Khan" userId="ff208bdd-e69e-4a16-a659-cb1c3d459121" providerId="ADAL" clId="{8796AE04-53B8-4AD6-AB5C-58F79AB87B77}" dt="2020-09-07T17:43:29.957" v="1354" actId="14100"/>
        <pc:sldMkLst>
          <pc:docMk/>
          <pc:sldMk cId="1509678656" sldId="277"/>
        </pc:sldMkLst>
        <pc:spChg chg="del">
          <ac:chgData name="Mashal Khan" userId="ff208bdd-e69e-4a16-a659-cb1c3d459121" providerId="ADAL" clId="{8796AE04-53B8-4AD6-AB5C-58F79AB87B77}" dt="2020-09-07T17:43:20.569" v="1352" actId="478"/>
          <ac:spMkLst>
            <pc:docMk/>
            <pc:sldMk cId="1509678656" sldId="277"/>
            <ac:spMk id="2" creationId="{9F1F9CE3-4FDB-47ED-9F35-2A8735B8FA59}"/>
          </ac:spMkLst>
        </pc:spChg>
        <pc:picChg chg="add mod">
          <ac:chgData name="Mashal Khan" userId="ff208bdd-e69e-4a16-a659-cb1c3d459121" providerId="ADAL" clId="{8796AE04-53B8-4AD6-AB5C-58F79AB87B77}" dt="2020-09-07T17:43:29.957" v="1354" actId="14100"/>
          <ac:picMkLst>
            <pc:docMk/>
            <pc:sldMk cId="1509678656" sldId="277"/>
            <ac:picMk id="4" creationId="{F45D23A7-74FA-443B-993E-D6E12650D7BF}"/>
          </ac:picMkLst>
        </pc:picChg>
      </pc:sldChg>
      <pc:sldChg chg="del">
        <pc:chgData name="Mashal Khan" userId="ff208bdd-e69e-4a16-a659-cb1c3d459121" providerId="ADAL" clId="{8796AE04-53B8-4AD6-AB5C-58F79AB87B77}" dt="2020-09-07T16:01:36.688" v="0" actId="47"/>
        <pc:sldMkLst>
          <pc:docMk/>
          <pc:sldMk cId="2318281326" sldId="277"/>
        </pc:sldMkLst>
      </pc:sldChg>
      <pc:sldChg chg="del">
        <pc:chgData name="Mashal Khan" userId="ff208bdd-e69e-4a16-a659-cb1c3d459121" providerId="ADAL" clId="{8796AE04-53B8-4AD6-AB5C-58F79AB87B77}" dt="2020-09-07T16:01:36.688" v="0" actId="47"/>
        <pc:sldMkLst>
          <pc:docMk/>
          <pc:sldMk cId="2733782728" sldId="278"/>
        </pc:sldMkLst>
      </pc:sldChg>
      <pc:sldChg chg="del">
        <pc:chgData name="Mashal Khan" userId="ff208bdd-e69e-4a16-a659-cb1c3d459121" providerId="ADAL" clId="{8796AE04-53B8-4AD6-AB5C-58F79AB87B77}" dt="2020-09-07T16:01:36.688" v="0" actId="47"/>
        <pc:sldMkLst>
          <pc:docMk/>
          <pc:sldMk cId="233687117" sldId="279"/>
        </pc:sldMkLst>
      </pc:sldChg>
      <pc:sldChg chg="del">
        <pc:chgData name="Mashal Khan" userId="ff208bdd-e69e-4a16-a659-cb1c3d459121" providerId="ADAL" clId="{8796AE04-53B8-4AD6-AB5C-58F79AB87B77}" dt="2020-09-07T16:01:36.688" v="0" actId="47"/>
        <pc:sldMkLst>
          <pc:docMk/>
          <pc:sldMk cId="899574099" sldId="280"/>
        </pc:sldMkLst>
      </pc:sldChg>
      <pc:sldChg chg="del">
        <pc:chgData name="Mashal Khan" userId="ff208bdd-e69e-4a16-a659-cb1c3d459121" providerId="ADAL" clId="{8796AE04-53B8-4AD6-AB5C-58F79AB87B77}" dt="2020-09-07T16:01:36.688" v="0" actId="47"/>
        <pc:sldMkLst>
          <pc:docMk/>
          <pc:sldMk cId="2210001457" sldId="281"/>
        </pc:sldMkLst>
      </pc:sldChg>
      <pc:sldChg chg="del">
        <pc:chgData name="Mashal Khan" userId="ff208bdd-e69e-4a16-a659-cb1c3d459121" providerId="ADAL" clId="{8796AE04-53B8-4AD6-AB5C-58F79AB87B77}" dt="2020-09-07T16:01:36.688" v="0" actId="47"/>
        <pc:sldMkLst>
          <pc:docMk/>
          <pc:sldMk cId="3925514887" sldId="282"/>
        </pc:sldMkLst>
      </pc:sldChg>
      <pc:sldChg chg="del">
        <pc:chgData name="Mashal Khan" userId="ff208bdd-e69e-4a16-a659-cb1c3d459121" providerId="ADAL" clId="{8796AE04-53B8-4AD6-AB5C-58F79AB87B77}" dt="2020-09-07T16:01:36.688" v="0" actId="47"/>
        <pc:sldMkLst>
          <pc:docMk/>
          <pc:sldMk cId="2590781678" sldId="283"/>
        </pc:sldMkLst>
      </pc:sldChg>
      <pc:sldChg chg="del">
        <pc:chgData name="Mashal Khan" userId="ff208bdd-e69e-4a16-a659-cb1c3d459121" providerId="ADAL" clId="{8796AE04-53B8-4AD6-AB5C-58F79AB87B77}" dt="2020-09-07T16:01:36.688" v="0" actId="47"/>
        <pc:sldMkLst>
          <pc:docMk/>
          <pc:sldMk cId="732095044" sldId="284"/>
        </pc:sldMkLst>
      </pc:sldChg>
      <pc:sldChg chg="del">
        <pc:chgData name="Mashal Khan" userId="ff208bdd-e69e-4a16-a659-cb1c3d459121" providerId="ADAL" clId="{8796AE04-53B8-4AD6-AB5C-58F79AB87B77}" dt="2020-09-07T16:01:36.688" v="0" actId="47"/>
        <pc:sldMkLst>
          <pc:docMk/>
          <pc:sldMk cId="2515166015" sldId="285"/>
        </pc:sldMkLst>
      </pc:sldChg>
      <pc:sldChg chg="del">
        <pc:chgData name="Mashal Khan" userId="ff208bdd-e69e-4a16-a659-cb1c3d459121" providerId="ADAL" clId="{8796AE04-53B8-4AD6-AB5C-58F79AB87B77}" dt="2020-09-07T16:01:36.688" v="0" actId="47"/>
        <pc:sldMkLst>
          <pc:docMk/>
          <pc:sldMk cId="1413036914" sldId="286"/>
        </pc:sldMkLst>
      </pc:sldChg>
      <pc:sldChg chg="del">
        <pc:chgData name="Mashal Khan" userId="ff208bdd-e69e-4a16-a659-cb1c3d459121" providerId="ADAL" clId="{8796AE04-53B8-4AD6-AB5C-58F79AB87B77}" dt="2020-09-07T16:01:36.688" v="0" actId="47"/>
        <pc:sldMkLst>
          <pc:docMk/>
          <pc:sldMk cId="4031157807" sldId="287"/>
        </pc:sldMkLst>
      </pc:sldChg>
      <pc:sldChg chg="del">
        <pc:chgData name="Mashal Khan" userId="ff208bdd-e69e-4a16-a659-cb1c3d459121" providerId="ADAL" clId="{8796AE04-53B8-4AD6-AB5C-58F79AB87B77}" dt="2020-09-07T16:01:36.688" v="0" actId="47"/>
        <pc:sldMkLst>
          <pc:docMk/>
          <pc:sldMk cId="0" sldId="290"/>
        </pc:sldMkLst>
      </pc:sldChg>
      <pc:sldChg chg="del">
        <pc:chgData name="Mashal Khan" userId="ff208bdd-e69e-4a16-a659-cb1c3d459121" providerId="ADAL" clId="{8796AE04-53B8-4AD6-AB5C-58F79AB87B77}" dt="2020-09-07T16:01:36.688" v="0" actId="47"/>
        <pc:sldMkLst>
          <pc:docMk/>
          <pc:sldMk cId="0" sldId="291"/>
        </pc:sldMkLst>
      </pc:sldChg>
      <pc:sldChg chg="del">
        <pc:chgData name="Mashal Khan" userId="ff208bdd-e69e-4a16-a659-cb1c3d459121" providerId="ADAL" clId="{8796AE04-53B8-4AD6-AB5C-58F79AB87B77}" dt="2020-09-07T16:01:36.688" v="0" actId="47"/>
        <pc:sldMkLst>
          <pc:docMk/>
          <pc:sldMk cId="0" sldId="292"/>
        </pc:sldMkLst>
      </pc:sldChg>
      <pc:sldChg chg="del">
        <pc:chgData name="Mashal Khan" userId="ff208bdd-e69e-4a16-a659-cb1c3d459121" providerId="ADAL" clId="{8796AE04-53B8-4AD6-AB5C-58F79AB87B77}" dt="2020-09-07T16:01:36.688" v="0" actId="47"/>
        <pc:sldMkLst>
          <pc:docMk/>
          <pc:sldMk cId="0" sldId="293"/>
        </pc:sldMkLst>
      </pc:sldChg>
      <pc:sldChg chg="del">
        <pc:chgData name="Mashal Khan" userId="ff208bdd-e69e-4a16-a659-cb1c3d459121" providerId="ADAL" clId="{8796AE04-53B8-4AD6-AB5C-58F79AB87B77}" dt="2020-09-07T16:01:36.688" v="0" actId="47"/>
        <pc:sldMkLst>
          <pc:docMk/>
          <pc:sldMk cId="0" sldId="294"/>
        </pc:sldMkLst>
      </pc:sldChg>
      <pc:sldChg chg="del">
        <pc:chgData name="Mashal Khan" userId="ff208bdd-e69e-4a16-a659-cb1c3d459121" providerId="ADAL" clId="{8796AE04-53B8-4AD6-AB5C-58F79AB87B77}" dt="2020-09-07T16:01:36.688" v="0" actId="47"/>
        <pc:sldMkLst>
          <pc:docMk/>
          <pc:sldMk cId="392170694" sldId="295"/>
        </pc:sldMkLst>
      </pc:sldChg>
      <pc:sldChg chg="del">
        <pc:chgData name="Mashal Khan" userId="ff208bdd-e69e-4a16-a659-cb1c3d459121" providerId="ADAL" clId="{8796AE04-53B8-4AD6-AB5C-58F79AB87B77}" dt="2020-09-07T16:01:36.688" v="0" actId="47"/>
        <pc:sldMkLst>
          <pc:docMk/>
          <pc:sldMk cId="0" sldId="297"/>
        </pc:sldMkLst>
      </pc:sldChg>
      <pc:sldChg chg="del">
        <pc:chgData name="Mashal Khan" userId="ff208bdd-e69e-4a16-a659-cb1c3d459121" providerId="ADAL" clId="{8796AE04-53B8-4AD6-AB5C-58F79AB87B77}" dt="2020-09-07T16:01:36.688" v="0" actId="47"/>
        <pc:sldMkLst>
          <pc:docMk/>
          <pc:sldMk cId="0" sldId="298"/>
        </pc:sldMkLst>
      </pc:sldChg>
      <pc:sldChg chg="del">
        <pc:chgData name="Mashal Khan" userId="ff208bdd-e69e-4a16-a659-cb1c3d459121" providerId="ADAL" clId="{8796AE04-53B8-4AD6-AB5C-58F79AB87B77}" dt="2020-09-07T16:01:36.688" v="0" actId="47"/>
        <pc:sldMkLst>
          <pc:docMk/>
          <pc:sldMk cId="0" sldId="299"/>
        </pc:sldMkLst>
      </pc:sldChg>
      <pc:sldChg chg="del">
        <pc:chgData name="Mashal Khan" userId="ff208bdd-e69e-4a16-a659-cb1c3d459121" providerId="ADAL" clId="{8796AE04-53B8-4AD6-AB5C-58F79AB87B77}" dt="2020-09-07T16:01:36.688" v="0" actId="47"/>
        <pc:sldMkLst>
          <pc:docMk/>
          <pc:sldMk cId="0" sldId="300"/>
        </pc:sldMkLst>
      </pc:sldChg>
      <pc:sldChg chg="del">
        <pc:chgData name="Mashal Khan" userId="ff208bdd-e69e-4a16-a659-cb1c3d459121" providerId="ADAL" clId="{8796AE04-53B8-4AD6-AB5C-58F79AB87B77}" dt="2020-09-07T16:01:36.688" v="0" actId="47"/>
        <pc:sldMkLst>
          <pc:docMk/>
          <pc:sldMk cId="0" sldId="301"/>
        </pc:sldMkLst>
      </pc:sldChg>
      <pc:sldChg chg="del">
        <pc:chgData name="Mashal Khan" userId="ff208bdd-e69e-4a16-a659-cb1c3d459121" providerId="ADAL" clId="{8796AE04-53B8-4AD6-AB5C-58F79AB87B77}" dt="2020-09-07T16:01:36.688" v="0" actId="47"/>
        <pc:sldMkLst>
          <pc:docMk/>
          <pc:sldMk cId="2218912275" sldId="302"/>
        </pc:sldMkLst>
      </pc:sldChg>
      <pc:sldChg chg="del">
        <pc:chgData name="Mashal Khan" userId="ff208bdd-e69e-4a16-a659-cb1c3d459121" providerId="ADAL" clId="{8796AE04-53B8-4AD6-AB5C-58F79AB87B77}" dt="2020-09-07T16:01:36.688" v="0" actId="47"/>
        <pc:sldMkLst>
          <pc:docMk/>
          <pc:sldMk cId="3824716881" sldId="303"/>
        </pc:sldMkLst>
      </pc:sldChg>
      <pc:sldChg chg="del">
        <pc:chgData name="Mashal Khan" userId="ff208bdd-e69e-4a16-a659-cb1c3d459121" providerId="ADAL" clId="{8796AE04-53B8-4AD6-AB5C-58F79AB87B77}" dt="2020-09-07T16:01:36.688" v="0" actId="47"/>
        <pc:sldMkLst>
          <pc:docMk/>
          <pc:sldMk cId="3772764950" sldId="304"/>
        </pc:sldMkLst>
      </pc:sldChg>
      <pc:sldChg chg="del">
        <pc:chgData name="Mashal Khan" userId="ff208bdd-e69e-4a16-a659-cb1c3d459121" providerId="ADAL" clId="{8796AE04-53B8-4AD6-AB5C-58F79AB87B77}" dt="2020-09-07T16:01:36.688" v="0" actId="47"/>
        <pc:sldMkLst>
          <pc:docMk/>
          <pc:sldMk cId="0" sldId="305"/>
        </pc:sldMkLst>
      </pc:sldChg>
      <pc:sldChg chg="del">
        <pc:chgData name="Mashal Khan" userId="ff208bdd-e69e-4a16-a659-cb1c3d459121" providerId="ADAL" clId="{8796AE04-53B8-4AD6-AB5C-58F79AB87B77}" dt="2020-09-07T16:01:36.688" v="0" actId="47"/>
        <pc:sldMkLst>
          <pc:docMk/>
          <pc:sldMk cId="0" sldId="306"/>
        </pc:sldMkLst>
      </pc:sldChg>
      <pc:sldChg chg="del">
        <pc:chgData name="Mashal Khan" userId="ff208bdd-e69e-4a16-a659-cb1c3d459121" providerId="ADAL" clId="{8796AE04-53B8-4AD6-AB5C-58F79AB87B77}" dt="2020-09-07T16:01:36.688" v="0" actId="47"/>
        <pc:sldMkLst>
          <pc:docMk/>
          <pc:sldMk cId="0" sldId="307"/>
        </pc:sldMkLst>
      </pc:sldChg>
      <pc:sldChg chg="del">
        <pc:chgData name="Mashal Khan" userId="ff208bdd-e69e-4a16-a659-cb1c3d459121" providerId="ADAL" clId="{8796AE04-53B8-4AD6-AB5C-58F79AB87B77}" dt="2020-09-07T16:01:36.688" v="0" actId="47"/>
        <pc:sldMkLst>
          <pc:docMk/>
          <pc:sldMk cId="0" sldId="308"/>
        </pc:sldMkLst>
      </pc:sldChg>
      <pc:sldChg chg="del">
        <pc:chgData name="Mashal Khan" userId="ff208bdd-e69e-4a16-a659-cb1c3d459121" providerId="ADAL" clId="{8796AE04-53B8-4AD6-AB5C-58F79AB87B77}" dt="2020-09-07T16:01:36.688" v="0" actId="47"/>
        <pc:sldMkLst>
          <pc:docMk/>
          <pc:sldMk cId="0" sldId="309"/>
        </pc:sldMkLst>
      </pc:sldChg>
      <pc:sldChg chg="del">
        <pc:chgData name="Mashal Khan" userId="ff208bdd-e69e-4a16-a659-cb1c3d459121" providerId="ADAL" clId="{8796AE04-53B8-4AD6-AB5C-58F79AB87B77}" dt="2020-09-07T16:01:36.688" v="0" actId="47"/>
        <pc:sldMkLst>
          <pc:docMk/>
          <pc:sldMk cId="0" sldId="310"/>
        </pc:sldMkLst>
      </pc:sldChg>
      <pc:sldChg chg="del">
        <pc:chgData name="Mashal Khan" userId="ff208bdd-e69e-4a16-a659-cb1c3d459121" providerId="ADAL" clId="{8796AE04-53B8-4AD6-AB5C-58F79AB87B77}" dt="2020-09-07T16:01:36.688" v="0" actId="47"/>
        <pc:sldMkLst>
          <pc:docMk/>
          <pc:sldMk cId="0" sldId="311"/>
        </pc:sldMkLst>
      </pc:sldChg>
      <pc:sldChg chg="del">
        <pc:chgData name="Mashal Khan" userId="ff208bdd-e69e-4a16-a659-cb1c3d459121" providerId="ADAL" clId="{8796AE04-53B8-4AD6-AB5C-58F79AB87B77}" dt="2020-09-07T16:01:36.688" v="0" actId="47"/>
        <pc:sldMkLst>
          <pc:docMk/>
          <pc:sldMk cId="0" sldId="312"/>
        </pc:sldMkLst>
      </pc:sldChg>
      <pc:sldChg chg="del">
        <pc:chgData name="Mashal Khan" userId="ff208bdd-e69e-4a16-a659-cb1c3d459121" providerId="ADAL" clId="{8796AE04-53B8-4AD6-AB5C-58F79AB87B77}" dt="2020-09-07T16:01:36.688" v="0" actId="47"/>
        <pc:sldMkLst>
          <pc:docMk/>
          <pc:sldMk cId="0" sldId="313"/>
        </pc:sldMkLst>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206CE-ED2F-4197-A726-5C3970C6A7C0}"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7889CBDE-B400-49DD-9BAC-53AA0C72A00D}">
      <dgm:prSet/>
      <dgm:spPr/>
      <dgm:t>
        <a:bodyPr/>
        <a:lstStyle/>
        <a:p>
          <a:r>
            <a:rPr lang="en-US" b="0" i="0" baseline="0"/>
            <a:t>A network is a combination of hardware and software that sends data from one location to another. </a:t>
          </a:r>
          <a:endParaRPr lang="en-US"/>
        </a:p>
      </dgm:t>
    </dgm:pt>
    <dgm:pt modelId="{31B94597-2482-43D7-A336-33A341CF5EAD}" type="parTrans" cxnId="{D78E79C6-E289-4BD1-BA18-A043532E431F}">
      <dgm:prSet/>
      <dgm:spPr/>
      <dgm:t>
        <a:bodyPr/>
        <a:lstStyle/>
        <a:p>
          <a:endParaRPr lang="en-US"/>
        </a:p>
      </dgm:t>
    </dgm:pt>
    <dgm:pt modelId="{EBCEC0C7-3DFD-4441-90C4-87AD36F54F77}" type="sibTrans" cxnId="{D78E79C6-E289-4BD1-BA18-A043532E431F}">
      <dgm:prSet/>
      <dgm:spPr/>
      <dgm:t>
        <a:bodyPr/>
        <a:lstStyle/>
        <a:p>
          <a:endParaRPr lang="en-US"/>
        </a:p>
      </dgm:t>
    </dgm:pt>
    <dgm:pt modelId="{99964153-BB24-4318-9539-0406BB75C79C}">
      <dgm:prSet/>
      <dgm:spPr/>
      <dgm:t>
        <a:bodyPr/>
        <a:lstStyle/>
        <a:p>
          <a:r>
            <a:rPr lang="en-US" b="0" i="0" baseline="0"/>
            <a:t>The hardware consists of the physical equipment that carries signals from one point of the network to another. </a:t>
          </a:r>
          <a:endParaRPr lang="en-US"/>
        </a:p>
      </dgm:t>
    </dgm:pt>
    <dgm:pt modelId="{F7DA2483-9B5D-4A66-82F7-4F751E80BF88}" type="parTrans" cxnId="{76327693-6BDD-418A-BE91-24200AB47DC0}">
      <dgm:prSet/>
      <dgm:spPr/>
      <dgm:t>
        <a:bodyPr/>
        <a:lstStyle/>
        <a:p>
          <a:endParaRPr lang="en-US"/>
        </a:p>
      </dgm:t>
    </dgm:pt>
    <dgm:pt modelId="{10AF7B0F-A1AF-4C2D-8E34-D684E3B0521D}" type="sibTrans" cxnId="{76327693-6BDD-418A-BE91-24200AB47DC0}">
      <dgm:prSet/>
      <dgm:spPr/>
      <dgm:t>
        <a:bodyPr/>
        <a:lstStyle/>
        <a:p>
          <a:endParaRPr lang="en-US"/>
        </a:p>
      </dgm:t>
    </dgm:pt>
    <dgm:pt modelId="{A1CC53AB-9BCA-4B4C-965E-AE45DD2FE8E7}">
      <dgm:prSet/>
      <dgm:spPr/>
      <dgm:t>
        <a:bodyPr/>
        <a:lstStyle/>
        <a:p>
          <a:r>
            <a:rPr lang="en-US" b="0" i="0" baseline="0"/>
            <a:t>The software consists of instruction sets that make possible the services that we expect from a network.</a:t>
          </a:r>
          <a:endParaRPr lang="en-US"/>
        </a:p>
      </dgm:t>
    </dgm:pt>
    <dgm:pt modelId="{FB5D1936-7876-47F6-84F6-B304956C020F}" type="parTrans" cxnId="{B817FEB3-EE86-472D-B9A8-DCAFE2C60E12}">
      <dgm:prSet/>
      <dgm:spPr/>
      <dgm:t>
        <a:bodyPr/>
        <a:lstStyle/>
        <a:p>
          <a:endParaRPr lang="en-US"/>
        </a:p>
      </dgm:t>
    </dgm:pt>
    <dgm:pt modelId="{91176E29-CD0C-4346-86FB-6C6CD939283A}" type="sibTrans" cxnId="{B817FEB3-EE86-472D-B9A8-DCAFE2C60E12}">
      <dgm:prSet/>
      <dgm:spPr/>
      <dgm:t>
        <a:bodyPr/>
        <a:lstStyle/>
        <a:p>
          <a:endParaRPr lang="en-US"/>
        </a:p>
      </dgm:t>
    </dgm:pt>
    <dgm:pt modelId="{1FBAB48D-74E8-481C-A664-C2B4D22A639D}" type="pres">
      <dgm:prSet presAssocID="{141206CE-ED2F-4197-A726-5C3970C6A7C0}" presName="vert0" presStyleCnt="0">
        <dgm:presLayoutVars>
          <dgm:dir/>
          <dgm:animOne val="branch"/>
          <dgm:animLvl val="lvl"/>
        </dgm:presLayoutVars>
      </dgm:prSet>
      <dgm:spPr/>
    </dgm:pt>
    <dgm:pt modelId="{DF92FE83-8C21-42BB-9E33-D89D0DD0D7D1}" type="pres">
      <dgm:prSet presAssocID="{7889CBDE-B400-49DD-9BAC-53AA0C72A00D}" presName="thickLine" presStyleLbl="alignNode1" presStyleIdx="0" presStyleCnt="3"/>
      <dgm:spPr/>
    </dgm:pt>
    <dgm:pt modelId="{84EFD11A-FA78-4884-A06C-F610C0B08758}" type="pres">
      <dgm:prSet presAssocID="{7889CBDE-B400-49DD-9BAC-53AA0C72A00D}" presName="horz1" presStyleCnt="0"/>
      <dgm:spPr/>
    </dgm:pt>
    <dgm:pt modelId="{D5263010-3940-43FD-9F81-115D246E1E81}" type="pres">
      <dgm:prSet presAssocID="{7889CBDE-B400-49DD-9BAC-53AA0C72A00D}" presName="tx1" presStyleLbl="revTx" presStyleIdx="0" presStyleCnt="3"/>
      <dgm:spPr/>
    </dgm:pt>
    <dgm:pt modelId="{2A09AD88-48DA-432D-8C5F-31578D58487F}" type="pres">
      <dgm:prSet presAssocID="{7889CBDE-B400-49DD-9BAC-53AA0C72A00D}" presName="vert1" presStyleCnt="0"/>
      <dgm:spPr/>
    </dgm:pt>
    <dgm:pt modelId="{E8AA4CA7-678D-4372-B7AB-4C17D060B182}" type="pres">
      <dgm:prSet presAssocID="{99964153-BB24-4318-9539-0406BB75C79C}" presName="thickLine" presStyleLbl="alignNode1" presStyleIdx="1" presStyleCnt="3"/>
      <dgm:spPr/>
    </dgm:pt>
    <dgm:pt modelId="{81CEEB35-6047-4EF9-A747-CED2233730A7}" type="pres">
      <dgm:prSet presAssocID="{99964153-BB24-4318-9539-0406BB75C79C}" presName="horz1" presStyleCnt="0"/>
      <dgm:spPr/>
    </dgm:pt>
    <dgm:pt modelId="{1D363CBF-0D30-44C4-91D8-06A5FCF67962}" type="pres">
      <dgm:prSet presAssocID="{99964153-BB24-4318-9539-0406BB75C79C}" presName="tx1" presStyleLbl="revTx" presStyleIdx="1" presStyleCnt="3"/>
      <dgm:spPr/>
    </dgm:pt>
    <dgm:pt modelId="{8766057D-D8DC-46EB-A1FF-176BBAD5B776}" type="pres">
      <dgm:prSet presAssocID="{99964153-BB24-4318-9539-0406BB75C79C}" presName="vert1" presStyleCnt="0"/>
      <dgm:spPr/>
    </dgm:pt>
    <dgm:pt modelId="{25470A32-7376-4453-BC1A-01FA17693896}" type="pres">
      <dgm:prSet presAssocID="{A1CC53AB-9BCA-4B4C-965E-AE45DD2FE8E7}" presName="thickLine" presStyleLbl="alignNode1" presStyleIdx="2" presStyleCnt="3"/>
      <dgm:spPr/>
    </dgm:pt>
    <dgm:pt modelId="{E943524E-B95D-4FC3-B455-71BF51A149AD}" type="pres">
      <dgm:prSet presAssocID="{A1CC53AB-9BCA-4B4C-965E-AE45DD2FE8E7}" presName="horz1" presStyleCnt="0"/>
      <dgm:spPr/>
    </dgm:pt>
    <dgm:pt modelId="{BD23F741-A606-49D6-A4F8-A9D2FA2CE242}" type="pres">
      <dgm:prSet presAssocID="{A1CC53AB-9BCA-4B4C-965E-AE45DD2FE8E7}" presName="tx1" presStyleLbl="revTx" presStyleIdx="2" presStyleCnt="3"/>
      <dgm:spPr/>
    </dgm:pt>
    <dgm:pt modelId="{E352FF3F-25A1-4BF5-9248-E18FCDD4B316}" type="pres">
      <dgm:prSet presAssocID="{A1CC53AB-9BCA-4B4C-965E-AE45DD2FE8E7}" presName="vert1" presStyleCnt="0"/>
      <dgm:spPr/>
    </dgm:pt>
  </dgm:ptLst>
  <dgm:cxnLst>
    <dgm:cxn modelId="{B4CE8776-6951-4927-9F97-ECC9D0649667}" type="presOf" srcId="{99964153-BB24-4318-9539-0406BB75C79C}" destId="{1D363CBF-0D30-44C4-91D8-06A5FCF67962}" srcOrd="0" destOrd="0" presId="urn:microsoft.com/office/officeart/2008/layout/LinedList"/>
    <dgm:cxn modelId="{76327693-6BDD-418A-BE91-24200AB47DC0}" srcId="{141206CE-ED2F-4197-A726-5C3970C6A7C0}" destId="{99964153-BB24-4318-9539-0406BB75C79C}" srcOrd="1" destOrd="0" parTransId="{F7DA2483-9B5D-4A66-82F7-4F751E80BF88}" sibTransId="{10AF7B0F-A1AF-4C2D-8E34-D684E3B0521D}"/>
    <dgm:cxn modelId="{0078AE97-9930-4A91-BC78-8582E3D436DE}" type="presOf" srcId="{A1CC53AB-9BCA-4B4C-965E-AE45DD2FE8E7}" destId="{BD23F741-A606-49D6-A4F8-A9D2FA2CE242}" srcOrd="0" destOrd="0" presId="urn:microsoft.com/office/officeart/2008/layout/LinedList"/>
    <dgm:cxn modelId="{FA59A8A2-76E7-4A86-9373-2336AA191E44}" type="presOf" srcId="{141206CE-ED2F-4197-A726-5C3970C6A7C0}" destId="{1FBAB48D-74E8-481C-A664-C2B4D22A639D}" srcOrd="0" destOrd="0" presId="urn:microsoft.com/office/officeart/2008/layout/LinedList"/>
    <dgm:cxn modelId="{B817FEB3-EE86-472D-B9A8-DCAFE2C60E12}" srcId="{141206CE-ED2F-4197-A726-5C3970C6A7C0}" destId="{A1CC53AB-9BCA-4B4C-965E-AE45DD2FE8E7}" srcOrd="2" destOrd="0" parTransId="{FB5D1936-7876-47F6-84F6-B304956C020F}" sibTransId="{91176E29-CD0C-4346-86FB-6C6CD939283A}"/>
    <dgm:cxn modelId="{D78E79C6-E289-4BD1-BA18-A043532E431F}" srcId="{141206CE-ED2F-4197-A726-5C3970C6A7C0}" destId="{7889CBDE-B400-49DD-9BAC-53AA0C72A00D}" srcOrd="0" destOrd="0" parTransId="{31B94597-2482-43D7-A336-33A341CF5EAD}" sibTransId="{EBCEC0C7-3DFD-4441-90C4-87AD36F54F77}"/>
    <dgm:cxn modelId="{D59F55E8-8CBC-4B89-93D6-82FFF561DB15}" type="presOf" srcId="{7889CBDE-B400-49DD-9BAC-53AA0C72A00D}" destId="{D5263010-3940-43FD-9F81-115D246E1E81}" srcOrd="0" destOrd="0" presId="urn:microsoft.com/office/officeart/2008/layout/LinedList"/>
    <dgm:cxn modelId="{D99AC339-F142-42BA-8C7B-D8265A50EBBD}" type="presParOf" srcId="{1FBAB48D-74E8-481C-A664-C2B4D22A639D}" destId="{DF92FE83-8C21-42BB-9E33-D89D0DD0D7D1}" srcOrd="0" destOrd="0" presId="urn:microsoft.com/office/officeart/2008/layout/LinedList"/>
    <dgm:cxn modelId="{8FAD9AE4-BB79-4F86-9160-D2CE845FC21F}" type="presParOf" srcId="{1FBAB48D-74E8-481C-A664-C2B4D22A639D}" destId="{84EFD11A-FA78-4884-A06C-F610C0B08758}" srcOrd="1" destOrd="0" presId="urn:microsoft.com/office/officeart/2008/layout/LinedList"/>
    <dgm:cxn modelId="{E78BAFA9-C8F7-4E68-B1B2-C26B9700104B}" type="presParOf" srcId="{84EFD11A-FA78-4884-A06C-F610C0B08758}" destId="{D5263010-3940-43FD-9F81-115D246E1E81}" srcOrd="0" destOrd="0" presId="urn:microsoft.com/office/officeart/2008/layout/LinedList"/>
    <dgm:cxn modelId="{D54F97A4-C3BF-4685-B001-16C64D688903}" type="presParOf" srcId="{84EFD11A-FA78-4884-A06C-F610C0B08758}" destId="{2A09AD88-48DA-432D-8C5F-31578D58487F}" srcOrd="1" destOrd="0" presId="urn:microsoft.com/office/officeart/2008/layout/LinedList"/>
    <dgm:cxn modelId="{B1F58D78-79FA-4937-B67D-E988979F194A}" type="presParOf" srcId="{1FBAB48D-74E8-481C-A664-C2B4D22A639D}" destId="{E8AA4CA7-678D-4372-B7AB-4C17D060B182}" srcOrd="2" destOrd="0" presId="urn:microsoft.com/office/officeart/2008/layout/LinedList"/>
    <dgm:cxn modelId="{7313B0F8-37D4-49EC-A497-1F3241BDF9E8}" type="presParOf" srcId="{1FBAB48D-74E8-481C-A664-C2B4D22A639D}" destId="{81CEEB35-6047-4EF9-A747-CED2233730A7}" srcOrd="3" destOrd="0" presId="urn:microsoft.com/office/officeart/2008/layout/LinedList"/>
    <dgm:cxn modelId="{10293131-9761-4A09-80C5-A773FF6750E0}" type="presParOf" srcId="{81CEEB35-6047-4EF9-A747-CED2233730A7}" destId="{1D363CBF-0D30-44C4-91D8-06A5FCF67962}" srcOrd="0" destOrd="0" presId="urn:microsoft.com/office/officeart/2008/layout/LinedList"/>
    <dgm:cxn modelId="{E00398B3-D0AA-4059-8BA9-05F56C6E5213}" type="presParOf" srcId="{81CEEB35-6047-4EF9-A747-CED2233730A7}" destId="{8766057D-D8DC-46EB-A1FF-176BBAD5B776}" srcOrd="1" destOrd="0" presId="urn:microsoft.com/office/officeart/2008/layout/LinedList"/>
    <dgm:cxn modelId="{79A2EBD7-4C17-4075-B9C3-0A89272F8B4E}" type="presParOf" srcId="{1FBAB48D-74E8-481C-A664-C2B4D22A639D}" destId="{25470A32-7376-4453-BC1A-01FA17693896}" srcOrd="4" destOrd="0" presId="urn:microsoft.com/office/officeart/2008/layout/LinedList"/>
    <dgm:cxn modelId="{A0561D91-6209-488B-B8FD-AF8C62E19C0C}" type="presParOf" srcId="{1FBAB48D-74E8-481C-A664-C2B4D22A639D}" destId="{E943524E-B95D-4FC3-B455-71BF51A149AD}" srcOrd="5" destOrd="0" presId="urn:microsoft.com/office/officeart/2008/layout/LinedList"/>
    <dgm:cxn modelId="{785FB05D-93FE-4AB0-8A89-AD36837A689F}" type="presParOf" srcId="{E943524E-B95D-4FC3-B455-71BF51A149AD}" destId="{BD23F741-A606-49D6-A4F8-A9D2FA2CE242}" srcOrd="0" destOrd="0" presId="urn:microsoft.com/office/officeart/2008/layout/LinedList"/>
    <dgm:cxn modelId="{11F3D5BE-5304-453B-9055-60FC8F64E15B}" type="presParOf" srcId="{E943524E-B95D-4FC3-B455-71BF51A149AD}" destId="{E352FF3F-25A1-4BF5-9248-E18FCDD4B3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296A2B-DF1F-4989-A381-39CCC71A547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6D18E04-AE56-4EF0-B2A2-02BAAF9055E5}">
      <dgm:prSet/>
      <dgm:spPr/>
      <dgm:t>
        <a:bodyPr/>
        <a:lstStyle/>
        <a:p>
          <a:r>
            <a:rPr lang="en-US" b="1" dirty="0"/>
            <a:t>OSI Model(</a:t>
          </a:r>
          <a:r>
            <a:rPr lang="en-US" b="1" i="0" dirty="0"/>
            <a:t>Open Systems Interconnection</a:t>
          </a:r>
          <a:r>
            <a:rPr lang="en-US" b="1" dirty="0"/>
            <a:t>) </a:t>
          </a:r>
          <a:r>
            <a:rPr lang="en-US" dirty="0"/>
            <a:t>:</a:t>
          </a:r>
        </a:p>
      </dgm:t>
    </dgm:pt>
    <dgm:pt modelId="{B8FFBC94-EE1C-49BF-8AB2-1C6348371A97}" type="parTrans" cxnId="{43F25657-BAAA-410D-98A3-01ADBA79A3D6}">
      <dgm:prSet/>
      <dgm:spPr/>
      <dgm:t>
        <a:bodyPr/>
        <a:lstStyle/>
        <a:p>
          <a:endParaRPr lang="en-US"/>
        </a:p>
      </dgm:t>
    </dgm:pt>
    <dgm:pt modelId="{F6772C10-E09A-4726-8DE9-BAE973509894}" type="sibTrans" cxnId="{43F25657-BAAA-410D-98A3-01ADBA79A3D6}">
      <dgm:prSet/>
      <dgm:spPr/>
      <dgm:t>
        <a:bodyPr/>
        <a:lstStyle/>
        <a:p>
          <a:endParaRPr lang="en-US"/>
        </a:p>
      </dgm:t>
    </dgm:pt>
    <dgm:pt modelId="{7884FFBF-85BC-4158-AD4F-AC93E99714E2}">
      <dgm:prSet/>
      <dgm:spPr/>
      <dgm:t>
        <a:bodyPr/>
        <a:lstStyle/>
        <a:p>
          <a:r>
            <a:rPr lang="en-US" dirty="0"/>
            <a:t>7 Layers</a:t>
          </a:r>
        </a:p>
      </dgm:t>
    </dgm:pt>
    <dgm:pt modelId="{DEA4FF40-139E-4AAF-9BED-1607553E297F}" type="parTrans" cxnId="{AC8C3054-E1C5-4832-82EC-C231EF601B01}">
      <dgm:prSet/>
      <dgm:spPr/>
      <dgm:t>
        <a:bodyPr/>
        <a:lstStyle/>
        <a:p>
          <a:endParaRPr lang="en-US"/>
        </a:p>
      </dgm:t>
    </dgm:pt>
    <dgm:pt modelId="{FEB14ED1-CB71-4969-BF8C-F3E29D7D1B18}" type="sibTrans" cxnId="{AC8C3054-E1C5-4832-82EC-C231EF601B01}">
      <dgm:prSet/>
      <dgm:spPr/>
      <dgm:t>
        <a:bodyPr/>
        <a:lstStyle/>
        <a:p>
          <a:endParaRPr lang="en-US"/>
        </a:p>
      </dgm:t>
    </dgm:pt>
    <dgm:pt modelId="{578ABCDD-4696-4A14-BDE4-ABF1F2B313B2}">
      <dgm:prSet/>
      <dgm:spPr/>
      <dgm:t>
        <a:bodyPr/>
        <a:lstStyle/>
        <a:p>
          <a:r>
            <a:rPr lang="en-US" dirty="0"/>
            <a:t>Ideal model</a:t>
          </a:r>
        </a:p>
      </dgm:t>
    </dgm:pt>
    <dgm:pt modelId="{DF9F0AEB-1DAC-4B44-B3BA-74F1C7B430E1}" type="parTrans" cxnId="{2E6906E5-C0B1-4C13-972A-8DC4E8887BEF}">
      <dgm:prSet/>
      <dgm:spPr/>
      <dgm:t>
        <a:bodyPr/>
        <a:lstStyle/>
        <a:p>
          <a:endParaRPr lang="en-US"/>
        </a:p>
      </dgm:t>
    </dgm:pt>
    <dgm:pt modelId="{28597520-8B09-4420-BAD1-BE5C285F887D}" type="sibTrans" cxnId="{2E6906E5-C0B1-4C13-972A-8DC4E8887BEF}">
      <dgm:prSet/>
      <dgm:spPr/>
      <dgm:t>
        <a:bodyPr/>
        <a:lstStyle/>
        <a:p>
          <a:endParaRPr lang="en-US"/>
        </a:p>
      </dgm:t>
    </dgm:pt>
    <dgm:pt modelId="{187D5264-5BE2-4263-8CA7-55278830DF72}">
      <dgm:prSet/>
      <dgm:spPr/>
      <dgm:t>
        <a:bodyPr/>
        <a:lstStyle/>
        <a:p>
          <a:r>
            <a:rPr lang="en-US" dirty="0"/>
            <a:t>provide reference to guide vendors and developers.</a:t>
          </a:r>
        </a:p>
      </dgm:t>
    </dgm:pt>
    <dgm:pt modelId="{551B83D0-BF02-46AD-BDCF-156F138C2643}" type="parTrans" cxnId="{8A6A1D5D-3E3F-4445-BE29-FCF4848503DC}">
      <dgm:prSet/>
      <dgm:spPr/>
      <dgm:t>
        <a:bodyPr/>
        <a:lstStyle/>
        <a:p>
          <a:endParaRPr lang="en-US"/>
        </a:p>
      </dgm:t>
    </dgm:pt>
    <dgm:pt modelId="{960E972B-38B3-4EAC-A459-F661EA70AFC2}" type="sibTrans" cxnId="{8A6A1D5D-3E3F-4445-BE29-FCF4848503DC}">
      <dgm:prSet/>
      <dgm:spPr/>
      <dgm:t>
        <a:bodyPr/>
        <a:lstStyle/>
        <a:p>
          <a:endParaRPr lang="en-US"/>
        </a:p>
      </dgm:t>
    </dgm:pt>
    <dgm:pt modelId="{99824AB1-72F3-42BF-B0D1-0FAA082D8F67}">
      <dgm:prSet/>
      <dgm:spPr/>
      <dgm:t>
        <a:bodyPr/>
        <a:lstStyle/>
        <a:p>
          <a:r>
            <a:rPr lang="en-US" b="1" dirty="0"/>
            <a:t>TCP/IP Model (Transmission Control Protocol/ Internet Protocol</a:t>
          </a:r>
          <a:r>
            <a:rPr lang="en-US" dirty="0"/>
            <a:t>) </a:t>
          </a:r>
        </a:p>
      </dgm:t>
    </dgm:pt>
    <dgm:pt modelId="{28EDA503-2283-4C4B-A7B3-7D61335D349D}" type="parTrans" cxnId="{D0A1B0DF-2755-4B3C-953B-C811B0C652AB}">
      <dgm:prSet/>
      <dgm:spPr/>
      <dgm:t>
        <a:bodyPr/>
        <a:lstStyle/>
        <a:p>
          <a:endParaRPr lang="en-US"/>
        </a:p>
      </dgm:t>
    </dgm:pt>
    <dgm:pt modelId="{08AE3BF4-6024-44ED-888B-7416188529D3}" type="sibTrans" cxnId="{D0A1B0DF-2755-4B3C-953B-C811B0C652AB}">
      <dgm:prSet/>
      <dgm:spPr/>
      <dgm:t>
        <a:bodyPr/>
        <a:lstStyle/>
        <a:p>
          <a:endParaRPr lang="en-US"/>
        </a:p>
      </dgm:t>
    </dgm:pt>
    <dgm:pt modelId="{5C864088-DD80-4D2A-8B2B-F915F33C7014}">
      <dgm:prSet/>
      <dgm:spPr/>
      <dgm:t>
        <a:bodyPr/>
        <a:lstStyle/>
        <a:p>
          <a:r>
            <a:rPr lang="en-US"/>
            <a:t>4 Layers, 5 Layer</a:t>
          </a:r>
          <a:endParaRPr lang="en-US" dirty="0"/>
        </a:p>
      </dgm:t>
    </dgm:pt>
    <dgm:pt modelId="{4C9D3CF3-97A8-4F92-8E95-91BE2D8B97A5}" type="parTrans" cxnId="{01D0FF4C-0CA9-4E25-B7C5-D0441D82F243}">
      <dgm:prSet/>
      <dgm:spPr/>
      <dgm:t>
        <a:bodyPr/>
        <a:lstStyle/>
        <a:p>
          <a:endParaRPr lang="en-US"/>
        </a:p>
      </dgm:t>
    </dgm:pt>
    <dgm:pt modelId="{E76012DF-0FFB-48C6-9AC6-83121D1CA088}" type="sibTrans" cxnId="{01D0FF4C-0CA9-4E25-B7C5-D0441D82F243}">
      <dgm:prSet/>
      <dgm:spPr/>
      <dgm:t>
        <a:bodyPr/>
        <a:lstStyle/>
        <a:p>
          <a:endParaRPr lang="en-US"/>
        </a:p>
      </dgm:t>
    </dgm:pt>
    <dgm:pt modelId="{EE5AA1FA-B60C-4550-81D9-D3561F508CAA}">
      <dgm:prSet/>
      <dgm:spPr/>
      <dgm:t>
        <a:bodyPr/>
        <a:lstStyle/>
        <a:p>
          <a:r>
            <a:rPr lang="en-US" dirty="0"/>
            <a:t>Implemented in most internet standards</a:t>
          </a:r>
        </a:p>
      </dgm:t>
    </dgm:pt>
    <dgm:pt modelId="{0B5DC9CB-3B93-400F-962F-2F3BD38400A3}" type="parTrans" cxnId="{0AE3454F-2173-4D06-986D-BEE58011BB03}">
      <dgm:prSet/>
      <dgm:spPr/>
      <dgm:t>
        <a:bodyPr/>
        <a:lstStyle/>
        <a:p>
          <a:endParaRPr lang="en-US"/>
        </a:p>
      </dgm:t>
    </dgm:pt>
    <dgm:pt modelId="{281A2CDF-5DB0-4A05-9A25-AFCB7D138CE4}" type="sibTrans" cxnId="{0AE3454F-2173-4D06-986D-BEE58011BB03}">
      <dgm:prSet/>
      <dgm:spPr/>
      <dgm:t>
        <a:bodyPr/>
        <a:lstStyle/>
        <a:p>
          <a:endParaRPr lang="en-US"/>
        </a:p>
      </dgm:t>
    </dgm:pt>
    <dgm:pt modelId="{56C8764A-4F3B-48E8-AD72-FBF78306E86C}">
      <dgm:prSet/>
      <dgm:spPr/>
      <dgm:t>
        <a:bodyPr/>
        <a:lstStyle/>
        <a:p>
          <a:r>
            <a:rPr lang="en-US" dirty="0"/>
            <a:t>Older than OSI Model</a:t>
          </a:r>
        </a:p>
      </dgm:t>
    </dgm:pt>
    <dgm:pt modelId="{352355F2-C662-476E-AA97-06DFDBAABEC7}" type="parTrans" cxnId="{3362DAD9-10D0-4513-8FF7-214D69468DBC}">
      <dgm:prSet/>
      <dgm:spPr/>
      <dgm:t>
        <a:bodyPr/>
        <a:lstStyle/>
        <a:p>
          <a:endParaRPr lang="en-US"/>
        </a:p>
      </dgm:t>
    </dgm:pt>
    <dgm:pt modelId="{CBBDB55F-7246-4A06-B1CC-FEABABED6228}" type="sibTrans" cxnId="{3362DAD9-10D0-4513-8FF7-214D69468DBC}">
      <dgm:prSet/>
      <dgm:spPr/>
      <dgm:t>
        <a:bodyPr/>
        <a:lstStyle/>
        <a:p>
          <a:endParaRPr lang="en-US"/>
        </a:p>
      </dgm:t>
    </dgm:pt>
    <dgm:pt modelId="{C6542010-BB99-4AF4-B31D-50D4C2D3D662}">
      <dgm:prSet/>
      <dgm:spPr/>
      <dgm:t>
        <a:bodyPr/>
        <a:lstStyle/>
        <a:p>
          <a:r>
            <a:rPr lang="en-US" dirty="0"/>
            <a:t>TCP/ IP protocol suite</a:t>
          </a:r>
        </a:p>
      </dgm:t>
    </dgm:pt>
    <dgm:pt modelId="{3902A8B3-0C67-4C3C-9E8F-FEF4E74DCA14}" type="parTrans" cxnId="{7AD007FA-4F0D-45E5-A6C0-A84E5E8C8128}">
      <dgm:prSet/>
      <dgm:spPr/>
      <dgm:t>
        <a:bodyPr/>
        <a:lstStyle/>
        <a:p>
          <a:endParaRPr lang="en-US"/>
        </a:p>
      </dgm:t>
    </dgm:pt>
    <dgm:pt modelId="{D80CFBB3-AA4F-4332-B5EE-2EBF52F5F104}" type="sibTrans" cxnId="{7AD007FA-4F0D-45E5-A6C0-A84E5E8C8128}">
      <dgm:prSet/>
      <dgm:spPr/>
      <dgm:t>
        <a:bodyPr/>
        <a:lstStyle/>
        <a:p>
          <a:endParaRPr lang="en-US"/>
        </a:p>
      </dgm:t>
    </dgm:pt>
    <dgm:pt modelId="{A2C12954-D48D-430E-B6B4-5DCED47FDD01}" type="pres">
      <dgm:prSet presAssocID="{05296A2B-DF1F-4989-A381-39CCC71A5476}" presName="Name0" presStyleCnt="0">
        <dgm:presLayoutVars>
          <dgm:dir/>
          <dgm:animLvl val="lvl"/>
          <dgm:resizeHandles val="exact"/>
        </dgm:presLayoutVars>
      </dgm:prSet>
      <dgm:spPr/>
    </dgm:pt>
    <dgm:pt modelId="{AC47FC88-0F1C-483A-BC3E-EA6831BA2017}" type="pres">
      <dgm:prSet presAssocID="{A6D18E04-AE56-4EF0-B2A2-02BAAF9055E5}" presName="composite" presStyleCnt="0"/>
      <dgm:spPr/>
    </dgm:pt>
    <dgm:pt modelId="{2869AA30-8BD9-45EB-B248-66E924E4FA1D}" type="pres">
      <dgm:prSet presAssocID="{A6D18E04-AE56-4EF0-B2A2-02BAAF9055E5}" presName="parTx" presStyleLbl="alignNode1" presStyleIdx="0" presStyleCnt="2">
        <dgm:presLayoutVars>
          <dgm:chMax val="0"/>
          <dgm:chPref val="0"/>
          <dgm:bulletEnabled val="1"/>
        </dgm:presLayoutVars>
      </dgm:prSet>
      <dgm:spPr/>
    </dgm:pt>
    <dgm:pt modelId="{FF4DD44F-4458-4816-8980-FC9F304B484C}" type="pres">
      <dgm:prSet presAssocID="{A6D18E04-AE56-4EF0-B2A2-02BAAF9055E5}" presName="desTx" presStyleLbl="alignAccFollowNode1" presStyleIdx="0" presStyleCnt="2">
        <dgm:presLayoutVars>
          <dgm:bulletEnabled val="1"/>
        </dgm:presLayoutVars>
      </dgm:prSet>
      <dgm:spPr/>
    </dgm:pt>
    <dgm:pt modelId="{BEA623EA-CA40-4A50-B222-62B42966EBE9}" type="pres">
      <dgm:prSet presAssocID="{F6772C10-E09A-4726-8DE9-BAE973509894}" presName="space" presStyleCnt="0"/>
      <dgm:spPr/>
    </dgm:pt>
    <dgm:pt modelId="{76DE6553-CDF8-4B0F-A4AC-0B3CD2E9C9CF}" type="pres">
      <dgm:prSet presAssocID="{99824AB1-72F3-42BF-B0D1-0FAA082D8F67}" presName="composite" presStyleCnt="0"/>
      <dgm:spPr/>
    </dgm:pt>
    <dgm:pt modelId="{4C6D9919-38F0-4647-99A8-B45145C117D4}" type="pres">
      <dgm:prSet presAssocID="{99824AB1-72F3-42BF-B0D1-0FAA082D8F67}" presName="parTx" presStyleLbl="alignNode1" presStyleIdx="1" presStyleCnt="2">
        <dgm:presLayoutVars>
          <dgm:chMax val="0"/>
          <dgm:chPref val="0"/>
          <dgm:bulletEnabled val="1"/>
        </dgm:presLayoutVars>
      </dgm:prSet>
      <dgm:spPr/>
    </dgm:pt>
    <dgm:pt modelId="{399D6B15-3F8C-448C-AA47-115688BB0670}" type="pres">
      <dgm:prSet presAssocID="{99824AB1-72F3-42BF-B0D1-0FAA082D8F67}" presName="desTx" presStyleLbl="alignAccFollowNode1" presStyleIdx="1" presStyleCnt="2">
        <dgm:presLayoutVars>
          <dgm:bulletEnabled val="1"/>
        </dgm:presLayoutVars>
      </dgm:prSet>
      <dgm:spPr/>
    </dgm:pt>
  </dgm:ptLst>
  <dgm:cxnLst>
    <dgm:cxn modelId="{469A5B03-0969-4903-94C2-C35A7A52BF9A}" type="presOf" srcId="{578ABCDD-4696-4A14-BDE4-ABF1F2B313B2}" destId="{FF4DD44F-4458-4816-8980-FC9F304B484C}" srcOrd="0" destOrd="1" presId="urn:microsoft.com/office/officeart/2005/8/layout/hList1"/>
    <dgm:cxn modelId="{1200A303-2A02-4FC4-B328-50230A776A2B}" type="presOf" srcId="{5C864088-DD80-4D2A-8B2B-F915F33C7014}" destId="{399D6B15-3F8C-448C-AA47-115688BB0670}" srcOrd="0" destOrd="0" presId="urn:microsoft.com/office/officeart/2005/8/layout/hList1"/>
    <dgm:cxn modelId="{1822793B-426B-4B29-A48F-A52FCA2C5DD2}" type="presOf" srcId="{56C8764A-4F3B-48E8-AD72-FBF78306E86C}" destId="{399D6B15-3F8C-448C-AA47-115688BB0670}" srcOrd="0" destOrd="1" presId="urn:microsoft.com/office/officeart/2005/8/layout/hList1"/>
    <dgm:cxn modelId="{8A6A1D5D-3E3F-4445-BE29-FCF4848503DC}" srcId="{A6D18E04-AE56-4EF0-B2A2-02BAAF9055E5}" destId="{187D5264-5BE2-4263-8CA7-55278830DF72}" srcOrd="2" destOrd="0" parTransId="{551B83D0-BF02-46AD-BDCF-156F138C2643}" sibTransId="{960E972B-38B3-4EAC-A459-F661EA70AFC2}"/>
    <dgm:cxn modelId="{D74DA34C-05F8-4A7E-A947-2B1A4EEFC251}" type="presOf" srcId="{05296A2B-DF1F-4989-A381-39CCC71A5476}" destId="{A2C12954-D48D-430E-B6B4-5DCED47FDD01}" srcOrd="0" destOrd="0" presId="urn:microsoft.com/office/officeart/2005/8/layout/hList1"/>
    <dgm:cxn modelId="{01D0FF4C-0CA9-4E25-B7C5-D0441D82F243}" srcId="{99824AB1-72F3-42BF-B0D1-0FAA082D8F67}" destId="{5C864088-DD80-4D2A-8B2B-F915F33C7014}" srcOrd="0" destOrd="0" parTransId="{4C9D3CF3-97A8-4F92-8E95-91BE2D8B97A5}" sibTransId="{E76012DF-0FFB-48C6-9AC6-83121D1CA088}"/>
    <dgm:cxn modelId="{0AE3454F-2173-4D06-986D-BEE58011BB03}" srcId="{99824AB1-72F3-42BF-B0D1-0FAA082D8F67}" destId="{EE5AA1FA-B60C-4550-81D9-D3561F508CAA}" srcOrd="2" destOrd="0" parTransId="{0B5DC9CB-3B93-400F-962F-2F3BD38400A3}" sibTransId="{281A2CDF-5DB0-4A05-9A25-AFCB7D138CE4}"/>
    <dgm:cxn modelId="{4D49F171-C5CA-455D-A889-84C247F5D998}" type="presOf" srcId="{99824AB1-72F3-42BF-B0D1-0FAA082D8F67}" destId="{4C6D9919-38F0-4647-99A8-B45145C117D4}" srcOrd="0" destOrd="0" presId="urn:microsoft.com/office/officeart/2005/8/layout/hList1"/>
    <dgm:cxn modelId="{AC8C3054-E1C5-4832-82EC-C231EF601B01}" srcId="{A6D18E04-AE56-4EF0-B2A2-02BAAF9055E5}" destId="{7884FFBF-85BC-4158-AD4F-AC93E99714E2}" srcOrd="0" destOrd="0" parTransId="{DEA4FF40-139E-4AAF-9BED-1607553E297F}" sibTransId="{FEB14ED1-CB71-4969-BF8C-F3E29D7D1B18}"/>
    <dgm:cxn modelId="{43F25657-BAAA-410D-98A3-01ADBA79A3D6}" srcId="{05296A2B-DF1F-4989-A381-39CCC71A5476}" destId="{A6D18E04-AE56-4EF0-B2A2-02BAAF9055E5}" srcOrd="0" destOrd="0" parTransId="{B8FFBC94-EE1C-49BF-8AB2-1C6348371A97}" sibTransId="{F6772C10-E09A-4726-8DE9-BAE973509894}"/>
    <dgm:cxn modelId="{FAB7B484-80F2-4747-B56F-C59FAF0C49A2}" type="presOf" srcId="{EE5AA1FA-B60C-4550-81D9-D3561F508CAA}" destId="{399D6B15-3F8C-448C-AA47-115688BB0670}" srcOrd="0" destOrd="2" presId="urn:microsoft.com/office/officeart/2005/8/layout/hList1"/>
    <dgm:cxn modelId="{BBC70C96-0D52-4F30-B085-2918BAA27108}" type="presOf" srcId="{C6542010-BB99-4AF4-B31D-50D4C2D3D662}" destId="{399D6B15-3F8C-448C-AA47-115688BB0670}" srcOrd="0" destOrd="3" presId="urn:microsoft.com/office/officeart/2005/8/layout/hList1"/>
    <dgm:cxn modelId="{FFA568B7-0DA2-4797-9FCD-D3C2BCA898F3}" type="presOf" srcId="{A6D18E04-AE56-4EF0-B2A2-02BAAF9055E5}" destId="{2869AA30-8BD9-45EB-B248-66E924E4FA1D}" srcOrd="0" destOrd="0" presId="urn:microsoft.com/office/officeart/2005/8/layout/hList1"/>
    <dgm:cxn modelId="{3362DAD9-10D0-4513-8FF7-214D69468DBC}" srcId="{99824AB1-72F3-42BF-B0D1-0FAA082D8F67}" destId="{56C8764A-4F3B-48E8-AD72-FBF78306E86C}" srcOrd="1" destOrd="0" parTransId="{352355F2-C662-476E-AA97-06DFDBAABEC7}" sibTransId="{CBBDB55F-7246-4A06-B1CC-FEABABED6228}"/>
    <dgm:cxn modelId="{D0A1B0DF-2755-4B3C-953B-C811B0C652AB}" srcId="{05296A2B-DF1F-4989-A381-39CCC71A5476}" destId="{99824AB1-72F3-42BF-B0D1-0FAA082D8F67}" srcOrd="1" destOrd="0" parTransId="{28EDA503-2283-4C4B-A7B3-7D61335D349D}" sibTransId="{08AE3BF4-6024-44ED-888B-7416188529D3}"/>
    <dgm:cxn modelId="{2E6906E5-C0B1-4C13-972A-8DC4E8887BEF}" srcId="{A6D18E04-AE56-4EF0-B2A2-02BAAF9055E5}" destId="{578ABCDD-4696-4A14-BDE4-ABF1F2B313B2}" srcOrd="1" destOrd="0" parTransId="{DF9F0AEB-1DAC-4B44-B3BA-74F1C7B430E1}" sibTransId="{28597520-8B09-4420-BAD1-BE5C285F887D}"/>
    <dgm:cxn modelId="{218265EC-589F-424D-9541-4E99E921E404}" type="presOf" srcId="{187D5264-5BE2-4263-8CA7-55278830DF72}" destId="{FF4DD44F-4458-4816-8980-FC9F304B484C}" srcOrd="0" destOrd="2" presId="urn:microsoft.com/office/officeart/2005/8/layout/hList1"/>
    <dgm:cxn modelId="{E1B829F8-A7FA-45D3-A709-C3BA77AA0066}" type="presOf" srcId="{7884FFBF-85BC-4158-AD4F-AC93E99714E2}" destId="{FF4DD44F-4458-4816-8980-FC9F304B484C}" srcOrd="0" destOrd="0" presId="urn:microsoft.com/office/officeart/2005/8/layout/hList1"/>
    <dgm:cxn modelId="{7AD007FA-4F0D-45E5-A6C0-A84E5E8C8128}" srcId="{99824AB1-72F3-42BF-B0D1-0FAA082D8F67}" destId="{C6542010-BB99-4AF4-B31D-50D4C2D3D662}" srcOrd="3" destOrd="0" parTransId="{3902A8B3-0C67-4C3C-9E8F-FEF4E74DCA14}" sibTransId="{D80CFBB3-AA4F-4332-B5EE-2EBF52F5F104}"/>
    <dgm:cxn modelId="{B6D742F7-BC2C-429B-8A17-0A1A6650B884}" type="presParOf" srcId="{A2C12954-D48D-430E-B6B4-5DCED47FDD01}" destId="{AC47FC88-0F1C-483A-BC3E-EA6831BA2017}" srcOrd="0" destOrd="0" presId="urn:microsoft.com/office/officeart/2005/8/layout/hList1"/>
    <dgm:cxn modelId="{ACDAD5B6-2661-465D-A407-FE32F65D9ECD}" type="presParOf" srcId="{AC47FC88-0F1C-483A-BC3E-EA6831BA2017}" destId="{2869AA30-8BD9-45EB-B248-66E924E4FA1D}" srcOrd="0" destOrd="0" presId="urn:microsoft.com/office/officeart/2005/8/layout/hList1"/>
    <dgm:cxn modelId="{6B2F2801-0804-476C-92BF-106DC043BF31}" type="presParOf" srcId="{AC47FC88-0F1C-483A-BC3E-EA6831BA2017}" destId="{FF4DD44F-4458-4816-8980-FC9F304B484C}" srcOrd="1" destOrd="0" presId="urn:microsoft.com/office/officeart/2005/8/layout/hList1"/>
    <dgm:cxn modelId="{306577D4-7E9F-4AA0-AED1-92FBD5F77648}" type="presParOf" srcId="{A2C12954-D48D-430E-B6B4-5DCED47FDD01}" destId="{BEA623EA-CA40-4A50-B222-62B42966EBE9}" srcOrd="1" destOrd="0" presId="urn:microsoft.com/office/officeart/2005/8/layout/hList1"/>
    <dgm:cxn modelId="{83BB02D0-54AD-4C70-9B63-EF05EFEF9149}" type="presParOf" srcId="{A2C12954-D48D-430E-B6B4-5DCED47FDD01}" destId="{76DE6553-CDF8-4B0F-A4AC-0B3CD2E9C9CF}" srcOrd="2" destOrd="0" presId="urn:microsoft.com/office/officeart/2005/8/layout/hList1"/>
    <dgm:cxn modelId="{FA4E1140-02E7-4CF6-86B6-ECAA367A89A3}" type="presParOf" srcId="{76DE6553-CDF8-4B0F-A4AC-0B3CD2E9C9CF}" destId="{4C6D9919-38F0-4647-99A8-B45145C117D4}" srcOrd="0" destOrd="0" presId="urn:microsoft.com/office/officeart/2005/8/layout/hList1"/>
    <dgm:cxn modelId="{E86A8741-218A-4670-B45F-23DC165E766F}" type="presParOf" srcId="{76DE6553-CDF8-4B0F-A4AC-0B3CD2E9C9CF}" destId="{399D6B15-3F8C-448C-AA47-115688BB06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0A1A60-8DA9-4B16-8E1A-9F103197C06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7ABA2-FCA8-4E24-B8C8-BE1E193E0790}">
      <dgm:prSet/>
      <dgm:spPr/>
      <dgm:t>
        <a:bodyPr/>
        <a:lstStyle/>
        <a:p>
          <a:r>
            <a:rPr lang="en-US" b="0" i="0" baseline="0" dirty="0"/>
            <a:t>In1970s, the International Standards Organization (ISO) introduced an ISO standard Open Systems Interconnection OSI model. </a:t>
          </a:r>
          <a:endParaRPr lang="en-US" dirty="0"/>
        </a:p>
      </dgm:t>
    </dgm:pt>
    <dgm:pt modelId="{73DE8540-ED56-422D-BA3D-3138B38A5A56}" type="parTrans" cxnId="{5284287E-397F-46D0-A4CD-B8E05FE2809C}">
      <dgm:prSet/>
      <dgm:spPr/>
      <dgm:t>
        <a:bodyPr/>
        <a:lstStyle/>
        <a:p>
          <a:endParaRPr lang="en-US"/>
        </a:p>
      </dgm:t>
    </dgm:pt>
    <dgm:pt modelId="{CFD0209B-C39F-4B31-89E3-CB9F310E66D8}" type="sibTrans" cxnId="{5284287E-397F-46D0-A4CD-B8E05FE2809C}">
      <dgm:prSet/>
      <dgm:spPr/>
      <dgm:t>
        <a:bodyPr/>
        <a:lstStyle/>
        <a:p>
          <a:endParaRPr lang="en-US"/>
        </a:p>
      </dgm:t>
    </dgm:pt>
    <dgm:pt modelId="{025BD337-DF22-49F1-AF85-080B30FF61A6}">
      <dgm:prSet/>
      <dgm:spPr/>
      <dgm:t>
        <a:bodyPr/>
        <a:lstStyle/>
        <a:p>
          <a:r>
            <a:rPr lang="en-US" b="0" i="0" baseline="0"/>
            <a:t>An open system is a set of protocols that allows any two different systems to communicate regardless of their underlying architecture.</a:t>
          </a:r>
          <a:endParaRPr lang="en-US"/>
        </a:p>
      </dgm:t>
    </dgm:pt>
    <dgm:pt modelId="{2FDF626C-A1C9-4E2C-ABD0-CB8E1DEE48CC}" type="parTrans" cxnId="{D7A4F1CF-C374-4169-9808-7DE9EAFA6D38}">
      <dgm:prSet/>
      <dgm:spPr/>
      <dgm:t>
        <a:bodyPr/>
        <a:lstStyle/>
        <a:p>
          <a:endParaRPr lang="en-US"/>
        </a:p>
      </dgm:t>
    </dgm:pt>
    <dgm:pt modelId="{3F6AC7DD-3A42-4C99-BA0E-530F2EE84FAB}" type="sibTrans" cxnId="{D7A4F1CF-C374-4169-9808-7DE9EAFA6D38}">
      <dgm:prSet/>
      <dgm:spPr/>
      <dgm:t>
        <a:bodyPr/>
        <a:lstStyle/>
        <a:p>
          <a:endParaRPr lang="en-US"/>
        </a:p>
      </dgm:t>
    </dgm:pt>
    <dgm:pt modelId="{5DD44462-BEA9-4DE2-BD88-65140E66A9E1}">
      <dgm:prSet/>
      <dgm:spPr/>
      <dgm:t>
        <a:bodyPr/>
        <a:lstStyle/>
        <a:p>
          <a:r>
            <a:rPr lang="en-US" b="0" i="0" baseline="0"/>
            <a:t>The purpose of the OSI model is to show how to facilitate communication between different systems without requiring changes to the logic of the underlying hardware and software. </a:t>
          </a:r>
          <a:endParaRPr lang="en-US"/>
        </a:p>
      </dgm:t>
    </dgm:pt>
    <dgm:pt modelId="{71ABEE80-5208-4926-B633-8B51C77C76C5}" type="parTrans" cxnId="{5F81037A-739A-480B-AD35-68EFD06448B3}">
      <dgm:prSet/>
      <dgm:spPr/>
      <dgm:t>
        <a:bodyPr/>
        <a:lstStyle/>
        <a:p>
          <a:endParaRPr lang="en-US"/>
        </a:p>
      </dgm:t>
    </dgm:pt>
    <dgm:pt modelId="{410E57BD-462A-42BF-B4AB-7BCCFB234BBC}" type="sibTrans" cxnId="{5F81037A-739A-480B-AD35-68EFD06448B3}">
      <dgm:prSet/>
      <dgm:spPr/>
      <dgm:t>
        <a:bodyPr/>
        <a:lstStyle/>
        <a:p>
          <a:endParaRPr lang="en-US"/>
        </a:p>
      </dgm:t>
    </dgm:pt>
    <dgm:pt modelId="{9FC61E82-B7FE-4C97-9E32-47A37616389A}">
      <dgm:prSet/>
      <dgm:spPr/>
      <dgm:t>
        <a:bodyPr/>
        <a:lstStyle/>
        <a:p>
          <a:r>
            <a:rPr lang="en-US" b="0" i="0" baseline="0"/>
            <a:t>The OSI model is not a protocol; it is a model for understanding and designing a network architecture that is flexible, robust, and interoperable.</a:t>
          </a:r>
          <a:endParaRPr lang="en-US"/>
        </a:p>
      </dgm:t>
    </dgm:pt>
    <dgm:pt modelId="{9F67E270-1813-4A96-9A0C-6945D31F689B}" type="parTrans" cxnId="{CF2EC247-DBAE-4A13-AA6E-B348236A8C45}">
      <dgm:prSet/>
      <dgm:spPr/>
      <dgm:t>
        <a:bodyPr/>
        <a:lstStyle/>
        <a:p>
          <a:endParaRPr lang="en-US"/>
        </a:p>
      </dgm:t>
    </dgm:pt>
    <dgm:pt modelId="{D6A2FCCA-A684-4449-8FEB-6A7FB66958E4}" type="sibTrans" cxnId="{CF2EC247-DBAE-4A13-AA6E-B348236A8C45}">
      <dgm:prSet/>
      <dgm:spPr/>
      <dgm:t>
        <a:bodyPr/>
        <a:lstStyle/>
        <a:p>
          <a:endParaRPr lang="en-US"/>
        </a:p>
      </dgm:t>
    </dgm:pt>
    <dgm:pt modelId="{13B07DD6-0DE0-40DD-9854-7C1C2FA1384A}" type="pres">
      <dgm:prSet presAssocID="{400A1A60-8DA9-4B16-8E1A-9F103197C06F}" presName="linear" presStyleCnt="0">
        <dgm:presLayoutVars>
          <dgm:animLvl val="lvl"/>
          <dgm:resizeHandles val="exact"/>
        </dgm:presLayoutVars>
      </dgm:prSet>
      <dgm:spPr/>
    </dgm:pt>
    <dgm:pt modelId="{3E544137-5863-4115-9617-56D9F1B3F4BC}" type="pres">
      <dgm:prSet presAssocID="{3567ABA2-FCA8-4E24-B8C8-BE1E193E0790}" presName="parentText" presStyleLbl="node1" presStyleIdx="0" presStyleCnt="4">
        <dgm:presLayoutVars>
          <dgm:chMax val="0"/>
          <dgm:bulletEnabled val="1"/>
        </dgm:presLayoutVars>
      </dgm:prSet>
      <dgm:spPr/>
    </dgm:pt>
    <dgm:pt modelId="{2D370742-AD05-42D0-BBD7-5AF2A7C9F01B}" type="pres">
      <dgm:prSet presAssocID="{CFD0209B-C39F-4B31-89E3-CB9F310E66D8}" presName="spacer" presStyleCnt="0"/>
      <dgm:spPr/>
    </dgm:pt>
    <dgm:pt modelId="{8DF0662C-F58F-44A7-94EB-745B78FB234A}" type="pres">
      <dgm:prSet presAssocID="{025BD337-DF22-49F1-AF85-080B30FF61A6}" presName="parentText" presStyleLbl="node1" presStyleIdx="1" presStyleCnt="4">
        <dgm:presLayoutVars>
          <dgm:chMax val="0"/>
          <dgm:bulletEnabled val="1"/>
        </dgm:presLayoutVars>
      </dgm:prSet>
      <dgm:spPr/>
    </dgm:pt>
    <dgm:pt modelId="{81457A7D-7DFC-4C3F-AC3F-F4FE004AF24A}" type="pres">
      <dgm:prSet presAssocID="{3F6AC7DD-3A42-4C99-BA0E-530F2EE84FAB}" presName="spacer" presStyleCnt="0"/>
      <dgm:spPr/>
    </dgm:pt>
    <dgm:pt modelId="{447DD391-DB55-489B-8D7E-7D26528730C9}" type="pres">
      <dgm:prSet presAssocID="{5DD44462-BEA9-4DE2-BD88-65140E66A9E1}" presName="parentText" presStyleLbl="node1" presStyleIdx="2" presStyleCnt="4">
        <dgm:presLayoutVars>
          <dgm:chMax val="0"/>
          <dgm:bulletEnabled val="1"/>
        </dgm:presLayoutVars>
      </dgm:prSet>
      <dgm:spPr/>
    </dgm:pt>
    <dgm:pt modelId="{5079A3B3-9038-4112-9B24-6DF23C10A337}" type="pres">
      <dgm:prSet presAssocID="{410E57BD-462A-42BF-B4AB-7BCCFB234BBC}" presName="spacer" presStyleCnt="0"/>
      <dgm:spPr/>
    </dgm:pt>
    <dgm:pt modelId="{671C1D91-5465-4E4C-82F7-421C880C0B24}" type="pres">
      <dgm:prSet presAssocID="{9FC61E82-B7FE-4C97-9E32-47A37616389A}" presName="parentText" presStyleLbl="node1" presStyleIdx="3" presStyleCnt="4">
        <dgm:presLayoutVars>
          <dgm:chMax val="0"/>
          <dgm:bulletEnabled val="1"/>
        </dgm:presLayoutVars>
      </dgm:prSet>
      <dgm:spPr/>
    </dgm:pt>
  </dgm:ptLst>
  <dgm:cxnLst>
    <dgm:cxn modelId="{4FA6523A-1126-4EA5-BFA1-9FCBFFCAB22E}" type="presOf" srcId="{025BD337-DF22-49F1-AF85-080B30FF61A6}" destId="{8DF0662C-F58F-44A7-94EB-745B78FB234A}" srcOrd="0" destOrd="0" presId="urn:microsoft.com/office/officeart/2005/8/layout/vList2"/>
    <dgm:cxn modelId="{CF2EC247-DBAE-4A13-AA6E-B348236A8C45}" srcId="{400A1A60-8DA9-4B16-8E1A-9F103197C06F}" destId="{9FC61E82-B7FE-4C97-9E32-47A37616389A}" srcOrd="3" destOrd="0" parTransId="{9F67E270-1813-4A96-9A0C-6945D31F689B}" sibTransId="{D6A2FCCA-A684-4449-8FEB-6A7FB66958E4}"/>
    <dgm:cxn modelId="{AB966E6A-3B58-41FC-8196-EE9E9E344179}" type="presOf" srcId="{5DD44462-BEA9-4DE2-BD88-65140E66A9E1}" destId="{447DD391-DB55-489B-8D7E-7D26528730C9}" srcOrd="0" destOrd="0" presId="urn:microsoft.com/office/officeart/2005/8/layout/vList2"/>
    <dgm:cxn modelId="{5F81037A-739A-480B-AD35-68EFD06448B3}" srcId="{400A1A60-8DA9-4B16-8E1A-9F103197C06F}" destId="{5DD44462-BEA9-4DE2-BD88-65140E66A9E1}" srcOrd="2" destOrd="0" parTransId="{71ABEE80-5208-4926-B633-8B51C77C76C5}" sibTransId="{410E57BD-462A-42BF-B4AB-7BCCFB234BBC}"/>
    <dgm:cxn modelId="{5284287E-397F-46D0-A4CD-B8E05FE2809C}" srcId="{400A1A60-8DA9-4B16-8E1A-9F103197C06F}" destId="{3567ABA2-FCA8-4E24-B8C8-BE1E193E0790}" srcOrd="0" destOrd="0" parTransId="{73DE8540-ED56-422D-BA3D-3138B38A5A56}" sibTransId="{CFD0209B-C39F-4B31-89E3-CB9F310E66D8}"/>
    <dgm:cxn modelId="{CE2EDD9D-ED34-44B2-A499-99278701D388}" type="presOf" srcId="{400A1A60-8DA9-4B16-8E1A-9F103197C06F}" destId="{13B07DD6-0DE0-40DD-9854-7C1C2FA1384A}" srcOrd="0" destOrd="0" presId="urn:microsoft.com/office/officeart/2005/8/layout/vList2"/>
    <dgm:cxn modelId="{04FFEDAE-46EC-4B80-A15C-F6F2E40B6852}" type="presOf" srcId="{3567ABA2-FCA8-4E24-B8C8-BE1E193E0790}" destId="{3E544137-5863-4115-9617-56D9F1B3F4BC}" srcOrd="0" destOrd="0" presId="urn:microsoft.com/office/officeart/2005/8/layout/vList2"/>
    <dgm:cxn modelId="{D7A4F1CF-C374-4169-9808-7DE9EAFA6D38}" srcId="{400A1A60-8DA9-4B16-8E1A-9F103197C06F}" destId="{025BD337-DF22-49F1-AF85-080B30FF61A6}" srcOrd="1" destOrd="0" parTransId="{2FDF626C-A1C9-4E2C-ABD0-CB8E1DEE48CC}" sibTransId="{3F6AC7DD-3A42-4C99-BA0E-530F2EE84FAB}"/>
    <dgm:cxn modelId="{88AD2AF4-C12F-49FE-B867-F4C9BA056AA0}" type="presOf" srcId="{9FC61E82-B7FE-4C97-9E32-47A37616389A}" destId="{671C1D91-5465-4E4C-82F7-421C880C0B24}" srcOrd="0" destOrd="0" presId="urn:microsoft.com/office/officeart/2005/8/layout/vList2"/>
    <dgm:cxn modelId="{E22350F3-0675-44AE-B194-7A32B107DC86}" type="presParOf" srcId="{13B07DD6-0DE0-40DD-9854-7C1C2FA1384A}" destId="{3E544137-5863-4115-9617-56D9F1B3F4BC}" srcOrd="0" destOrd="0" presId="urn:microsoft.com/office/officeart/2005/8/layout/vList2"/>
    <dgm:cxn modelId="{758575A9-1996-44C8-9400-3186DCD26BCF}" type="presParOf" srcId="{13B07DD6-0DE0-40DD-9854-7C1C2FA1384A}" destId="{2D370742-AD05-42D0-BBD7-5AF2A7C9F01B}" srcOrd="1" destOrd="0" presId="urn:microsoft.com/office/officeart/2005/8/layout/vList2"/>
    <dgm:cxn modelId="{2C78666A-D5F5-4EB0-BC8F-EDA963DBFB0A}" type="presParOf" srcId="{13B07DD6-0DE0-40DD-9854-7C1C2FA1384A}" destId="{8DF0662C-F58F-44A7-94EB-745B78FB234A}" srcOrd="2" destOrd="0" presId="urn:microsoft.com/office/officeart/2005/8/layout/vList2"/>
    <dgm:cxn modelId="{750F0EE0-8846-4436-B51C-45514B6B9D3E}" type="presParOf" srcId="{13B07DD6-0DE0-40DD-9854-7C1C2FA1384A}" destId="{81457A7D-7DFC-4C3F-AC3F-F4FE004AF24A}" srcOrd="3" destOrd="0" presId="urn:microsoft.com/office/officeart/2005/8/layout/vList2"/>
    <dgm:cxn modelId="{22C574EE-DCB6-4E39-93E9-46C835250757}" type="presParOf" srcId="{13B07DD6-0DE0-40DD-9854-7C1C2FA1384A}" destId="{447DD391-DB55-489B-8D7E-7D26528730C9}" srcOrd="4" destOrd="0" presId="urn:microsoft.com/office/officeart/2005/8/layout/vList2"/>
    <dgm:cxn modelId="{A0E40515-85ED-4E08-9F58-FC1C7339195D}" type="presParOf" srcId="{13B07DD6-0DE0-40DD-9854-7C1C2FA1384A}" destId="{5079A3B3-9038-4112-9B24-6DF23C10A337}" srcOrd="5" destOrd="0" presId="urn:microsoft.com/office/officeart/2005/8/layout/vList2"/>
    <dgm:cxn modelId="{D4C397E1-9638-45E7-B11A-254D9DABB287}" type="presParOf" srcId="{13B07DD6-0DE0-40DD-9854-7C1C2FA1384A}" destId="{671C1D91-5465-4E4C-82F7-421C880C0B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31F79A-42A0-44B5-985B-1BAFACBB29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498BA-881F-4553-860D-98C026422668}">
      <dgm:prSet/>
      <dgm:spPr/>
      <dgm:t>
        <a:bodyPr/>
        <a:lstStyle/>
        <a:p>
          <a:r>
            <a:rPr lang="en-US"/>
            <a:t>L</a:t>
          </a:r>
          <a:r>
            <a:rPr lang="en-US" b="0" i="0" baseline="0"/>
            <a:t>ayered framework for the design of network systems that allows communication between all types of computer systems.</a:t>
          </a:r>
          <a:endParaRPr lang="en-US"/>
        </a:p>
      </dgm:t>
    </dgm:pt>
    <dgm:pt modelId="{CDF76D0A-FDD7-4C7B-8C69-C3E589F66CDA}" type="parTrans" cxnId="{4A3FFE1D-CD5A-4182-AEC9-0B9A9F8118CC}">
      <dgm:prSet/>
      <dgm:spPr/>
      <dgm:t>
        <a:bodyPr/>
        <a:lstStyle/>
        <a:p>
          <a:endParaRPr lang="en-US"/>
        </a:p>
      </dgm:t>
    </dgm:pt>
    <dgm:pt modelId="{0682706C-13AF-44BD-8AE8-8140ED620131}" type="sibTrans" cxnId="{4A3FFE1D-CD5A-4182-AEC9-0B9A9F8118CC}">
      <dgm:prSet/>
      <dgm:spPr/>
      <dgm:t>
        <a:bodyPr/>
        <a:lstStyle/>
        <a:p>
          <a:endParaRPr lang="en-US"/>
        </a:p>
      </dgm:t>
    </dgm:pt>
    <dgm:pt modelId="{D0296243-5C1B-4036-9E8D-9E855014368E}">
      <dgm:prSet/>
      <dgm:spPr/>
      <dgm:t>
        <a:bodyPr/>
        <a:lstStyle/>
        <a:p>
          <a:r>
            <a:rPr lang="en-US"/>
            <a:t>S</a:t>
          </a:r>
          <a:r>
            <a:rPr lang="en-US" b="0" i="0" baseline="0"/>
            <a:t>even separate but related layers, </a:t>
          </a:r>
          <a:endParaRPr lang="en-US"/>
        </a:p>
      </dgm:t>
    </dgm:pt>
    <dgm:pt modelId="{9C599980-71BA-427E-BBC0-4475C9773EF3}" type="parTrans" cxnId="{26F74C60-A6BA-4896-ADB5-89BE0BB6EEE5}">
      <dgm:prSet/>
      <dgm:spPr/>
      <dgm:t>
        <a:bodyPr/>
        <a:lstStyle/>
        <a:p>
          <a:endParaRPr lang="en-US"/>
        </a:p>
      </dgm:t>
    </dgm:pt>
    <dgm:pt modelId="{5BB9FD1F-492B-4EA2-8528-4950A37C4D6B}" type="sibTrans" cxnId="{26F74C60-A6BA-4896-ADB5-89BE0BB6EEE5}">
      <dgm:prSet/>
      <dgm:spPr/>
      <dgm:t>
        <a:bodyPr/>
        <a:lstStyle/>
        <a:p>
          <a:endParaRPr lang="en-US"/>
        </a:p>
      </dgm:t>
    </dgm:pt>
    <dgm:pt modelId="{0DDE25DF-B695-4A64-BA45-2C5B506E7861}">
      <dgm:prSet/>
      <dgm:spPr/>
      <dgm:t>
        <a:bodyPr/>
        <a:lstStyle/>
        <a:p>
          <a:r>
            <a:rPr lang="en-US"/>
            <a:t>E</a:t>
          </a:r>
          <a:r>
            <a:rPr lang="en-US" b="0" i="0" baseline="0"/>
            <a:t>ach layers defines a part of the process of moving information across a network. </a:t>
          </a:r>
          <a:endParaRPr lang="en-US"/>
        </a:p>
      </dgm:t>
    </dgm:pt>
    <dgm:pt modelId="{88E5D004-94D7-4DDB-A5FC-7173EC4E143F}" type="parTrans" cxnId="{23733A32-AE70-4F33-A34E-666799E3F83A}">
      <dgm:prSet/>
      <dgm:spPr/>
      <dgm:t>
        <a:bodyPr/>
        <a:lstStyle/>
        <a:p>
          <a:endParaRPr lang="en-US"/>
        </a:p>
      </dgm:t>
    </dgm:pt>
    <dgm:pt modelId="{E5EFC817-B7AA-440F-8B86-52A363731416}" type="sibTrans" cxnId="{23733A32-AE70-4F33-A34E-666799E3F83A}">
      <dgm:prSet/>
      <dgm:spPr/>
      <dgm:t>
        <a:bodyPr/>
        <a:lstStyle/>
        <a:p>
          <a:endParaRPr lang="en-US"/>
        </a:p>
      </dgm:t>
    </dgm:pt>
    <dgm:pt modelId="{2035FBA2-8C33-43B3-AB02-67D14F879841}">
      <dgm:prSet/>
      <dgm:spPr/>
      <dgm:t>
        <a:bodyPr/>
        <a:lstStyle/>
        <a:p>
          <a:r>
            <a:rPr lang="en-US" b="0" i="0" baseline="0"/>
            <a:t>An understanding of the fundamentals of the OSI model provides a solid basis for exploring data communications.</a:t>
          </a:r>
          <a:endParaRPr lang="en-US"/>
        </a:p>
      </dgm:t>
    </dgm:pt>
    <dgm:pt modelId="{136ED979-FCCA-4387-A356-7632625D77E8}" type="parTrans" cxnId="{46996881-002A-4D93-B149-4041DB7BF782}">
      <dgm:prSet/>
      <dgm:spPr/>
      <dgm:t>
        <a:bodyPr/>
        <a:lstStyle/>
        <a:p>
          <a:endParaRPr lang="en-US"/>
        </a:p>
      </dgm:t>
    </dgm:pt>
    <dgm:pt modelId="{A7C55F79-C5EC-4575-AF73-FED96983C987}" type="sibTrans" cxnId="{46996881-002A-4D93-B149-4041DB7BF782}">
      <dgm:prSet/>
      <dgm:spPr/>
      <dgm:t>
        <a:bodyPr/>
        <a:lstStyle/>
        <a:p>
          <a:endParaRPr lang="en-US"/>
        </a:p>
      </dgm:t>
    </dgm:pt>
    <dgm:pt modelId="{2115E710-9D21-4C76-9F64-6FB24AEA16ED}" type="pres">
      <dgm:prSet presAssocID="{2531F79A-42A0-44B5-985B-1BAFACBB29F6}" presName="root" presStyleCnt="0">
        <dgm:presLayoutVars>
          <dgm:dir/>
          <dgm:resizeHandles val="exact"/>
        </dgm:presLayoutVars>
      </dgm:prSet>
      <dgm:spPr/>
    </dgm:pt>
    <dgm:pt modelId="{1037D4BC-6F79-4972-B19E-AA3BDF327E84}" type="pres">
      <dgm:prSet presAssocID="{BC7498BA-881F-4553-860D-98C026422668}" presName="compNode" presStyleCnt="0"/>
      <dgm:spPr/>
    </dgm:pt>
    <dgm:pt modelId="{CC3F5705-10A4-4494-A061-203C8E91F05C}" type="pres">
      <dgm:prSet presAssocID="{BC7498BA-881F-4553-860D-98C026422668}" presName="bgRect" presStyleLbl="bgShp" presStyleIdx="0" presStyleCnt="4"/>
      <dgm:spPr/>
    </dgm:pt>
    <dgm:pt modelId="{1A014344-5AB1-4401-BC79-75EB67B219B8}" type="pres">
      <dgm:prSet presAssocID="{BC7498BA-881F-4553-860D-98C0264226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1CA0244E-5F5E-4E2D-B88B-BA5199D34150}" type="pres">
      <dgm:prSet presAssocID="{BC7498BA-881F-4553-860D-98C026422668}" presName="spaceRect" presStyleCnt="0"/>
      <dgm:spPr/>
    </dgm:pt>
    <dgm:pt modelId="{B86288F9-A9DA-42A3-8350-40E7BDA5E50E}" type="pres">
      <dgm:prSet presAssocID="{BC7498BA-881F-4553-860D-98C026422668}" presName="parTx" presStyleLbl="revTx" presStyleIdx="0" presStyleCnt="4">
        <dgm:presLayoutVars>
          <dgm:chMax val="0"/>
          <dgm:chPref val="0"/>
        </dgm:presLayoutVars>
      </dgm:prSet>
      <dgm:spPr/>
    </dgm:pt>
    <dgm:pt modelId="{CCB85D79-60AA-4957-B464-AE3D33AC4070}" type="pres">
      <dgm:prSet presAssocID="{0682706C-13AF-44BD-8AE8-8140ED620131}" presName="sibTrans" presStyleCnt="0"/>
      <dgm:spPr/>
    </dgm:pt>
    <dgm:pt modelId="{C3DA13AD-0582-4744-8D47-F2977086CC70}" type="pres">
      <dgm:prSet presAssocID="{D0296243-5C1B-4036-9E8D-9E855014368E}" presName="compNode" presStyleCnt="0"/>
      <dgm:spPr/>
    </dgm:pt>
    <dgm:pt modelId="{7FEA78C5-4C61-4292-987E-F4A202FF2EE4}" type="pres">
      <dgm:prSet presAssocID="{D0296243-5C1B-4036-9E8D-9E855014368E}" presName="bgRect" presStyleLbl="bgShp" presStyleIdx="1" presStyleCnt="4"/>
      <dgm:spPr/>
    </dgm:pt>
    <dgm:pt modelId="{16B8CAB3-E6FC-4B7E-BF50-A309D72B4149}" type="pres">
      <dgm:prSet presAssocID="{D0296243-5C1B-4036-9E8D-9E85501436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375DE3A-F540-4FEA-ABE3-D248F8FA76A8}" type="pres">
      <dgm:prSet presAssocID="{D0296243-5C1B-4036-9E8D-9E855014368E}" presName="spaceRect" presStyleCnt="0"/>
      <dgm:spPr/>
    </dgm:pt>
    <dgm:pt modelId="{A65AC04E-A51D-4BD3-99CC-69A8C5F45D86}" type="pres">
      <dgm:prSet presAssocID="{D0296243-5C1B-4036-9E8D-9E855014368E}" presName="parTx" presStyleLbl="revTx" presStyleIdx="1" presStyleCnt="4">
        <dgm:presLayoutVars>
          <dgm:chMax val="0"/>
          <dgm:chPref val="0"/>
        </dgm:presLayoutVars>
      </dgm:prSet>
      <dgm:spPr/>
    </dgm:pt>
    <dgm:pt modelId="{4D23D210-EFED-4937-9C44-B17B910A13A0}" type="pres">
      <dgm:prSet presAssocID="{5BB9FD1F-492B-4EA2-8528-4950A37C4D6B}" presName="sibTrans" presStyleCnt="0"/>
      <dgm:spPr/>
    </dgm:pt>
    <dgm:pt modelId="{F7E6C597-0417-4B3B-B876-53DDC17D294E}" type="pres">
      <dgm:prSet presAssocID="{0DDE25DF-B695-4A64-BA45-2C5B506E7861}" presName="compNode" presStyleCnt="0"/>
      <dgm:spPr/>
    </dgm:pt>
    <dgm:pt modelId="{CD2740D9-E8B6-4CED-A594-6D1821A94618}" type="pres">
      <dgm:prSet presAssocID="{0DDE25DF-B695-4A64-BA45-2C5B506E7861}" presName="bgRect" presStyleLbl="bgShp" presStyleIdx="2" presStyleCnt="4"/>
      <dgm:spPr/>
    </dgm:pt>
    <dgm:pt modelId="{15475297-18DF-4620-BC7C-55146D62A69E}" type="pres">
      <dgm:prSet presAssocID="{0DDE25DF-B695-4A64-BA45-2C5B506E78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14118518-B75F-48F6-B670-EE3562646884}" type="pres">
      <dgm:prSet presAssocID="{0DDE25DF-B695-4A64-BA45-2C5B506E7861}" presName="spaceRect" presStyleCnt="0"/>
      <dgm:spPr/>
    </dgm:pt>
    <dgm:pt modelId="{71813540-25BE-485A-9B1F-15C53DF13C22}" type="pres">
      <dgm:prSet presAssocID="{0DDE25DF-B695-4A64-BA45-2C5B506E7861}" presName="parTx" presStyleLbl="revTx" presStyleIdx="2" presStyleCnt="4">
        <dgm:presLayoutVars>
          <dgm:chMax val="0"/>
          <dgm:chPref val="0"/>
        </dgm:presLayoutVars>
      </dgm:prSet>
      <dgm:spPr/>
    </dgm:pt>
    <dgm:pt modelId="{D512EFCF-30BF-41C5-8405-5C5D574FCA35}" type="pres">
      <dgm:prSet presAssocID="{E5EFC817-B7AA-440F-8B86-52A363731416}" presName="sibTrans" presStyleCnt="0"/>
      <dgm:spPr/>
    </dgm:pt>
    <dgm:pt modelId="{AED75870-5076-4FE4-BE7C-E68B68252C73}" type="pres">
      <dgm:prSet presAssocID="{2035FBA2-8C33-43B3-AB02-67D14F879841}" presName="compNode" presStyleCnt="0"/>
      <dgm:spPr/>
    </dgm:pt>
    <dgm:pt modelId="{71940BAE-9ADD-4532-B786-D06892330F86}" type="pres">
      <dgm:prSet presAssocID="{2035FBA2-8C33-43B3-AB02-67D14F879841}" presName="bgRect" presStyleLbl="bgShp" presStyleIdx="3" presStyleCnt="4"/>
      <dgm:spPr/>
    </dgm:pt>
    <dgm:pt modelId="{16518E4A-E282-4963-84A3-7CB74D8BD90A}" type="pres">
      <dgm:prSet presAssocID="{2035FBA2-8C33-43B3-AB02-67D14F8798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80957E2-E602-48AF-82D4-E0EDB8F757F1}" type="pres">
      <dgm:prSet presAssocID="{2035FBA2-8C33-43B3-AB02-67D14F879841}" presName="spaceRect" presStyleCnt="0"/>
      <dgm:spPr/>
    </dgm:pt>
    <dgm:pt modelId="{2706FBB0-02D2-4792-B00B-CBC72091DFDA}" type="pres">
      <dgm:prSet presAssocID="{2035FBA2-8C33-43B3-AB02-67D14F879841}" presName="parTx" presStyleLbl="revTx" presStyleIdx="3" presStyleCnt="4">
        <dgm:presLayoutVars>
          <dgm:chMax val="0"/>
          <dgm:chPref val="0"/>
        </dgm:presLayoutVars>
      </dgm:prSet>
      <dgm:spPr/>
    </dgm:pt>
  </dgm:ptLst>
  <dgm:cxnLst>
    <dgm:cxn modelId="{4A3FFE1D-CD5A-4182-AEC9-0B9A9F8118CC}" srcId="{2531F79A-42A0-44B5-985B-1BAFACBB29F6}" destId="{BC7498BA-881F-4553-860D-98C026422668}" srcOrd="0" destOrd="0" parTransId="{CDF76D0A-FDD7-4C7B-8C69-C3E589F66CDA}" sibTransId="{0682706C-13AF-44BD-8AE8-8140ED620131}"/>
    <dgm:cxn modelId="{06A5562F-E3EB-44C6-B441-5A7D142DAE92}" type="presOf" srcId="{2035FBA2-8C33-43B3-AB02-67D14F879841}" destId="{2706FBB0-02D2-4792-B00B-CBC72091DFDA}" srcOrd="0" destOrd="0" presId="urn:microsoft.com/office/officeart/2018/2/layout/IconVerticalSolidList"/>
    <dgm:cxn modelId="{23733A32-AE70-4F33-A34E-666799E3F83A}" srcId="{2531F79A-42A0-44B5-985B-1BAFACBB29F6}" destId="{0DDE25DF-B695-4A64-BA45-2C5B506E7861}" srcOrd="2" destOrd="0" parTransId="{88E5D004-94D7-4DDB-A5FC-7173EC4E143F}" sibTransId="{E5EFC817-B7AA-440F-8B86-52A363731416}"/>
    <dgm:cxn modelId="{26F74C60-A6BA-4896-ADB5-89BE0BB6EEE5}" srcId="{2531F79A-42A0-44B5-985B-1BAFACBB29F6}" destId="{D0296243-5C1B-4036-9E8D-9E855014368E}" srcOrd="1" destOrd="0" parTransId="{9C599980-71BA-427E-BBC0-4475C9773EF3}" sibTransId="{5BB9FD1F-492B-4EA2-8528-4950A37C4D6B}"/>
    <dgm:cxn modelId="{B6FE3961-023C-41AE-B617-E97BE04C04B5}" type="presOf" srcId="{BC7498BA-881F-4553-860D-98C026422668}" destId="{B86288F9-A9DA-42A3-8350-40E7BDA5E50E}" srcOrd="0" destOrd="0" presId="urn:microsoft.com/office/officeart/2018/2/layout/IconVerticalSolidList"/>
    <dgm:cxn modelId="{7F0EB16C-2CC3-424D-BA8F-B169FB0F66D2}" type="presOf" srcId="{2531F79A-42A0-44B5-985B-1BAFACBB29F6}" destId="{2115E710-9D21-4C76-9F64-6FB24AEA16ED}" srcOrd="0" destOrd="0" presId="urn:microsoft.com/office/officeart/2018/2/layout/IconVerticalSolidList"/>
    <dgm:cxn modelId="{46996881-002A-4D93-B149-4041DB7BF782}" srcId="{2531F79A-42A0-44B5-985B-1BAFACBB29F6}" destId="{2035FBA2-8C33-43B3-AB02-67D14F879841}" srcOrd="3" destOrd="0" parTransId="{136ED979-FCCA-4387-A356-7632625D77E8}" sibTransId="{A7C55F79-C5EC-4575-AF73-FED96983C987}"/>
    <dgm:cxn modelId="{2F8D52A1-7F7A-4013-95A1-58FF6D82FC2F}" type="presOf" srcId="{D0296243-5C1B-4036-9E8D-9E855014368E}" destId="{A65AC04E-A51D-4BD3-99CC-69A8C5F45D86}" srcOrd="0" destOrd="0" presId="urn:microsoft.com/office/officeart/2018/2/layout/IconVerticalSolidList"/>
    <dgm:cxn modelId="{BB46CFA9-C494-41BB-8C8A-E2AC66DFC0CB}" type="presOf" srcId="{0DDE25DF-B695-4A64-BA45-2C5B506E7861}" destId="{71813540-25BE-485A-9B1F-15C53DF13C22}" srcOrd="0" destOrd="0" presId="urn:microsoft.com/office/officeart/2018/2/layout/IconVerticalSolidList"/>
    <dgm:cxn modelId="{83F0003C-8BB3-428D-ABBC-5E868D85805F}" type="presParOf" srcId="{2115E710-9D21-4C76-9F64-6FB24AEA16ED}" destId="{1037D4BC-6F79-4972-B19E-AA3BDF327E84}" srcOrd="0" destOrd="0" presId="urn:microsoft.com/office/officeart/2018/2/layout/IconVerticalSolidList"/>
    <dgm:cxn modelId="{B674F979-87D4-4F17-8757-EC43D621842A}" type="presParOf" srcId="{1037D4BC-6F79-4972-B19E-AA3BDF327E84}" destId="{CC3F5705-10A4-4494-A061-203C8E91F05C}" srcOrd="0" destOrd="0" presId="urn:microsoft.com/office/officeart/2018/2/layout/IconVerticalSolidList"/>
    <dgm:cxn modelId="{C5538C91-9562-4746-8A41-C0D5BDAEFADC}" type="presParOf" srcId="{1037D4BC-6F79-4972-B19E-AA3BDF327E84}" destId="{1A014344-5AB1-4401-BC79-75EB67B219B8}" srcOrd="1" destOrd="0" presId="urn:microsoft.com/office/officeart/2018/2/layout/IconVerticalSolidList"/>
    <dgm:cxn modelId="{12563E0B-0C43-4051-8516-BF7FC51B022D}" type="presParOf" srcId="{1037D4BC-6F79-4972-B19E-AA3BDF327E84}" destId="{1CA0244E-5F5E-4E2D-B88B-BA5199D34150}" srcOrd="2" destOrd="0" presId="urn:microsoft.com/office/officeart/2018/2/layout/IconVerticalSolidList"/>
    <dgm:cxn modelId="{36C58BC6-BF0E-4180-8CC2-55ED5B0B7F2A}" type="presParOf" srcId="{1037D4BC-6F79-4972-B19E-AA3BDF327E84}" destId="{B86288F9-A9DA-42A3-8350-40E7BDA5E50E}" srcOrd="3" destOrd="0" presId="urn:microsoft.com/office/officeart/2018/2/layout/IconVerticalSolidList"/>
    <dgm:cxn modelId="{D0192420-EF18-4605-B0F2-DB610FE0C75A}" type="presParOf" srcId="{2115E710-9D21-4C76-9F64-6FB24AEA16ED}" destId="{CCB85D79-60AA-4957-B464-AE3D33AC4070}" srcOrd="1" destOrd="0" presId="urn:microsoft.com/office/officeart/2018/2/layout/IconVerticalSolidList"/>
    <dgm:cxn modelId="{6C64C565-94BC-4805-8347-051A4E90E834}" type="presParOf" srcId="{2115E710-9D21-4C76-9F64-6FB24AEA16ED}" destId="{C3DA13AD-0582-4744-8D47-F2977086CC70}" srcOrd="2" destOrd="0" presId="urn:microsoft.com/office/officeart/2018/2/layout/IconVerticalSolidList"/>
    <dgm:cxn modelId="{B06C2BFB-FD98-4B72-8065-DD018E51457B}" type="presParOf" srcId="{C3DA13AD-0582-4744-8D47-F2977086CC70}" destId="{7FEA78C5-4C61-4292-987E-F4A202FF2EE4}" srcOrd="0" destOrd="0" presId="urn:microsoft.com/office/officeart/2018/2/layout/IconVerticalSolidList"/>
    <dgm:cxn modelId="{EE797EDB-5153-494A-A842-21325F65D00B}" type="presParOf" srcId="{C3DA13AD-0582-4744-8D47-F2977086CC70}" destId="{16B8CAB3-E6FC-4B7E-BF50-A309D72B4149}" srcOrd="1" destOrd="0" presId="urn:microsoft.com/office/officeart/2018/2/layout/IconVerticalSolidList"/>
    <dgm:cxn modelId="{E0C2F6C4-9BD2-49E4-BFB6-984E2F48A38A}" type="presParOf" srcId="{C3DA13AD-0582-4744-8D47-F2977086CC70}" destId="{1375DE3A-F540-4FEA-ABE3-D248F8FA76A8}" srcOrd="2" destOrd="0" presId="urn:microsoft.com/office/officeart/2018/2/layout/IconVerticalSolidList"/>
    <dgm:cxn modelId="{6FDB3624-5769-46FA-ADE7-C9E31E343241}" type="presParOf" srcId="{C3DA13AD-0582-4744-8D47-F2977086CC70}" destId="{A65AC04E-A51D-4BD3-99CC-69A8C5F45D86}" srcOrd="3" destOrd="0" presId="urn:microsoft.com/office/officeart/2018/2/layout/IconVerticalSolidList"/>
    <dgm:cxn modelId="{D111B160-FC2A-4833-9F66-3EA488821EFA}" type="presParOf" srcId="{2115E710-9D21-4C76-9F64-6FB24AEA16ED}" destId="{4D23D210-EFED-4937-9C44-B17B910A13A0}" srcOrd="3" destOrd="0" presId="urn:microsoft.com/office/officeart/2018/2/layout/IconVerticalSolidList"/>
    <dgm:cxn modelId="{D90CFBD3-804B-41F7-83AE-2B44AE569344}" type="presParOf" srcId="{2115E710-9D21-4C76-9F64-6FB24AEA16ED}" destId="{F7E6C597-0417-4B3B-B876-53DDC17D294E}" srcOrd="4" destOrd="0" presId="urn:microsoft.com/office/officeart/2018/2/layout/IconVerticalSolidList"/>
    <dgm:cxn modelId="{C14FFF33-247A-4856-82E1-F591BA837332}" type="presParOf" srcId="{F7E6C597-0417-4B3B-B876-53DDC17D294E}" destId="{CD2740D9-E8B6-4CED-A594-6D1821A94618}" srcOrd="0" destOrd="0" presId="urn:microsoft.com/office/officeart/2018/2/layout/IconVerticalSolidList"/>
    <dgm:cxn modelId="{79EA0757-1996-42D1-981E-6AD779026CF0}" type="presParOf" srcId="{F7E6C597-0417-4B3B-B876-53DDC17D294E}" destId="{15475297-18DF-4620-BC7C-55146D62A69E}" srcOrd="1" destOrd="0" presId="urn:microsoft.com/office/officeart/2018/2/layout/IconVerticalSolidList"/>
    <dgm:cxn modelId="{6C317DC9-E163-4127-9F4A-7101A50078BC}" type="presParOf" srcId="{F7E6C597-0417-4B3B-B876-53DDC17D294E}" destId="{14118518-B75F-48F6-B670-EE3562646884}" srcOrd="2" destOrd="0" presId="urn:microsoft.com/office/officeart/2018/2/layout/IconVerticalSolidList"/>
    <dgm:cxn modelId="{C6C2005B-3365-4727-AB2D-75082F5F732F}" type="presParOf" srcId="{F7E6C597-0417-4B3B-B876-53DDC17D294E}" destId="{71813540-25BE-485A-9B1F-15C53DF13C22}" srcOrd="3" destOrd="0" presId="urn:microsoft.com/office/officeart/2018/2/layout/IconVerticalSolidList"/>
    <dgm:cxn modelId="{A54F2AA5-F3AC-473C-B4CA-481FE7722BEA}" type="presParOf" srcId="{2115E710-9D21-4C76-9F64-6FB24AEA16ED}" destId="{D512EFCF-30BF-41C5-8405-5C5D574FCA35}" srcOrd="5" destOrd="0" presId="urn:microsoft.com/office/officeart/2018/2/layout/IconVerticalSolidList"/>
    <dgm:cxn modelId="{C7595F52-05F9-4969-8CA7-4E9206959B48}" type="presParOf" srcId="{2115E710-9D21-4C76-9F64-6FB24AEA16ED}" destId="{AED75870-5076-4FE4-BE7C-E68B68252C73}" srcOrd="6" destOrd="0" presId="urn:microsoft.com/office/officeart/2018/2/layout/IconVerticalSolidList"/>
    <dgm:cxn modelId="{981C253B-9915-448F-969E-2F15548DACC9}" type="presParOf" srcId="{AED75870-5076-4FE4-BE7C-E68B68252C73}" destId="{71940BAE-9ADD-4532-B786-D06892330F86}" srcOrd="0" destOrd="0" presId="urn:microsoft.com/office/officeart/2018/2/layout/IconVerticalSolidList"/>
    <dgm:cxn modelId="{C7027957-1441-468E-B399-D02B714C63F9}" type="presParOf" srcId="{AED75870-5076-4FE4-BE7C-E68B68252C73}" destId="{16518E4A-E282-4963-84A3-7CB74D8BD90A}" srcOrd="1" destOrd="0" presId="urn:microsoft.com/office/officeart/2018/2/layout/IconVerticalSolidList"/>
    <dgm:cxn modelId="{A7FD5CA7-C661-4414-B8BB-4BD04751DBF0}" type="presParOf" srcId="{AED75870-5076-4FE4-BE7C-E68B68252C73}" destId="{180957E2-E602-48AF-82D4-E0EDB8F757F1}" srcOrd="2" destOrd="0" presId="urn:microsoft.com/office/officeart/2018/2/layout/IconVerticalSolidList"/>
    <dgm:cxn modelId="{2FA63CC5-CB17-45CC-8345-0C0F662054DE}" type="presParOf" srcId="{AED75870-5076-4FE4-BE7C-E68B68252C73}" destId="{2706FBB0-02D2-4792-B00B-CBC72091DF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9B6D45-E6D3-4EAF-9894-932F1C6F11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8913A7-BE11-45A0-9AEA-20BDE56AE405}">
      <dgm:prSet/>
      <dgm:spPr/>
      <dgm:t>
        <a:bodyPr/>
        <a:lstStyle/>
        <a:p>
          <a:r>
            <a:rPr lang="en-US" b="0" i="0" baseline="0" dirty="0"/>
            <a:t>The OSI model is composed of seven ordered layers: physical (layer 1), data link (layer 2), network (layer 3), transport (layer 4), session (layer 5), presentation (layer 6), and application (layer 7). </a:t>
          </a:r>
          <a:endParaRPr lang="en-US" dirty="0"/>
        </a:p>
      </dgm:t>
    </dgm:pt>
    <dgm:pt modelId="{9C289DA6-BC3F-4DDE-B706-B47A48FD8B0F}" type="parTrans" cxnId="{E311EEDE-1AD3-49EB-97FE-8664109C5759}">
      <dgm:prSet/>
      <dgm:spPr/>
      <dgm:t>
        <a:bodyPr/>
        <a:lstStyle/>
        <a:p>
          <a:endParaRPr lang="en-US"/>
        </a:p>
      </dgm:t>
    </dgm:pt>
    <dgm:pt modelId="{894A11F1-DB6B-411D-8458-71F178128B63}" type="sibTrans" cxnId="{E311EEDE-1AD3-49EB-97FE-8664109C5759}">
      <dgm:prSet/>
      <dgm:spPr/>
      <dgm:t>
        <a:bodyPr/>
        <a:lstStyle/>
        <a:p>
          <a:endParaRPr lang="en-US"/>
        </a:p>
      </dgm:t>
    </dgm:pt>
    <dgm:pt modelId="{604665C7-80FD-4446-B724-C1A467E8FC1D}">
      <dgm:prSet/>
      <dgm:spPr/>
      <dgm:t>
        <a:bodyPr/>
        <a:lstStyle/>
        <a:p>
          <a:r>
            <a:rPr lang="en-US" b="0" i="0" baseline="0"/>
            <a:t>As the message travels from A to B, it may pass through many intermediate nodes. </a:t>
          </a:r>
          <a:endParaRPr lang="en-US"/>
        </a:p>
      </dgm:t>
    </dgm:pt>
    <dgm:pt modelId="{CC8760EF-BFDF-4506-8593-EC20C73C4DE0}" type="parTrans" cxnId="{A967001F-BD06-4F22-A938-A1D04F584B39}">
      <dgm:prSet/>
      <dgm:spPr/>
      <dgm:t>
        <a:bodyPr/>
        <a:lstStyle/>
        <a:p>
          <a:endParaRPr lang="en-US"/>
        </a:p>
      </dgm:t>
    </dgm:pt>
    <dgm:pt modelId="{B2C277FB-6117-49E8-AF81-BCAE86AA9F12}" type="sibTrans" cxnId="{A967001F-BD06-4F22-A938-A1D04F584B39}">
      <dgm:prSet/>
      <dgm:spPr/>
      <dgm:t>
        <a:bodyPr/>
        <a:lstStyle/>
        <a:p>
          <a:endParaRPr lang="en-US"/>
        </a:p>
      </dgm:t>
    </dgm:pt>
    <dgm:pt modelId="{5ACF03D1-A6EB-482A-92AB-57D38527B33F}">
      <dgm:prSet/>
      <dgm:spPr/>
      <dgm:t>
        <a:bodyPr/>
        <a:lstStyle/>
        <a:p>
          <a:r>
            <a:rPr lang="en-US" b="0" i="0" baseline="0"/>
            <a:t>These intermediate nodes usually involve only the first three layers of the OSI model.</a:t>
          </a:r>
          <a:endParaRPr lang="en-US"/>
        </a:p>
      </dgm:t>
    </dgm:pt>
    <dgm:pt modelId="{F5686DA4-22AD-438B-BFE2-0F1D8EA3B4FB}" type="parTrans" cxnId="{513C5B8B-E6AA-4DFB-B8AC-32A2CFFAFB42}">
      <dgm:prSet/>
      <dgm:spPr/>
      <dgm:t>
        <a:bodyPr/>
        <a:lstStyle/>
        <a:p>
          <a:endParaRPr lang="en-US"/>
        </a:p>
      </dgm:t>
    </dgm:pt>
    <dgm:pt modelId="{3A67D9DE-ECE4-4DD0-8A3D-393A6EC586E0}" type="sibTrans" cxnId="{513C5B8B-E6AA-4DFB-B8AC-32A2CFFAFB42}">
      <dgm:prSet/>
      <dgm:spPr/>
      <dgm:t>
        <a:bodyPr/>
        <a:lstStyle/>
        <a:p>
          <a:endParaRPr lang="en-US"/>
        </a:p>
      </dgm:t>
    </dgm:pt>
    <dgm:pt modelId="{9117C2C1-A2E4-499A-B98F-6FBEA7738EB2}">
      <dgm:prSet/>
      <dgm:spPr/>
      <dgm:t>
        <a:bodyPr/>
        <a:lstStyle/>
        <a:p>
          <a:r>
            <a:rPr lang="en-US" b="0" i="0" baseline="0"/>
            <a:t>Each layer defines a family of functions distinct from those of the other layers.</a:t>
          </a:r>
          <a:endParaRPr lang="en-US"/>
        </a:p>
      </dgm:t>
    </dgm:pt>
    <dgm:pt modelId="{B52B2356-59B2-4EB7-96EB-FAA787B998B1}" type="parTrans" cxnId="{044BCBFE-0D94-44D2-9B05-005547AD31F4}">
      <dgm:prSet/>
      <dgm:spPr/>
      <dgm:t>
        <a:bodyPr/>
        <a:lstStyle/>
        <a:p>
          <a:endParaRPr lang="en-US"/>
        </a:p>
      </dgm:t>
    </dgm:pt>
    <dgm:pt modelId="{CADD6566-F3CA-4223-9334-99D703702184}" type="sibTrans" cxnId="{044BCBFE-0D94-44D2-9B05-005547AD31F4}">
      <dgm:prSet/>
      <dgm:spPr/>
      <dgm:t>
        <a:bodyPr/>
        <a:lstStyle/>
        <a:p>
          <a:endParaRPr lang="en-US"/>
        </a:p>
      </dgm:t>
    </dgm:pt>
    <dgm:pt modelId="{2F6A2AC6-4258-4659-B0C6-A3C32A6D4177}">
      <dgm:prSet/>
      <dgm:spPr/>
      <dgm:t>
        <a:bodyPr/>
        <a:lstStyle/>
        <a:p>
          <a:r>
            <a:rPr lang="en-US" b="0" i="0" baseline="0"/>
            <a:t>Within a single machine, each layer calls upon the services of the layer just below it.</a:t>
          </a:r>
          <a:endParaRPr lang="en-US"/>
        </a:p>
      </dgm:t>
    </dgm:pt>
    <dgm:pt modelId="{79FCA75B-D560-454D-9294-E5A4005B6E50}" type="parTrans" cxnId="{0A4FA8B3-7E4D-46E9-A4AD-EF3115281E5B}">
      <dgm:prSet/>
      <dgm:spPr/>
      <dgm:t>
        <a:bodyPr/>
        <a:lstStyle/>
        <a:p>
          <a:endParaRPr lang="en-US"/>
        </a:p>
      </dgm:t>
    </dgm:pt>
    <dgm:pt modelId="{33C9CBE5-FD7C-45A9-BA1E-C971591E60F1}" type="sibTrans" cxnId="{0A4FA8B3-7E4D-46E9-A4AD-EF3115281E5B}">
      <dgm:prSet/>
      <dgm:spPr/>
      <dgm:t>
        <a:bodyPr/>
        <a:lstStyle/>
        <a:p>
          <a:endParaRPr lang="en-US"/>
        </a:p>
      </dgm:t>
    </dgm:pt>
    <dgm:pt modelId="{7715E471-F94B-4B64-89C0-001924699613}">
      <dgm:prSet/>
      <dgm:spPr/>
      <dgm:t>
        <a:bodyPr/>
        <a:lstStyle/>
        <a:p>
          <a:r>
            <a:rPr lang="en-US" b="0" i="0" baseline="0"/>
            <a:t>This communication is governed by an agreed-upon series of rules and conventions called protocols.</a:t>
          </a:r>
          <a:endParaRPr lang="en-US"/>
        </a:p>
      </dgm:t>
    </dgm:pt>
    <dgm:pt modelId="{D7EC4E0D-1FEF-482C-B046-D0628A211ED9}" type="parTrans" cxnId="{4223B829-5FEB-4591-8714-97A4C4CB9EDF}">
      <dgm:prSet/>
      <dgm:spPr/>
      <dgm:t>
        <a:bodyPr/>
        <a:lstStyle/>
        <a:p>
          <a:endParaRPr lang="en-US"/>
        </a:p>
      </dgm:t>
    </dgm:pt>
    <dgm:pt modelId="{1D26DF98-0EF4-4819-955A-CB826786FD91}" type="sibTrans" cxnId="{4223B829-5FEB-4591-8714-97A4C4CB9EDF}">
      <dgm:prSet/>
      <dgm:spPr/>
      <dgm:t>
        <a:bodyPr/>
        <a:lstStyle/>
        <a:p>
          <a:endParaRPr lang="en-US"/>
        </a:p>
      </dgm:t>
    </dgm:pt>
    <dgm:pt modelId="{9C32479B-1DA7-4988-A70B-C9B297C72459}" type="pres">
      <dgm:prSet presAssocID="{379B6D45-E6D3-4EAF-9894-932F1C6F1101}" presName="root" presStyleCnt="0">
        <dgm:presLayoutVars>
          <dgm:dir/>
          <dgm:resizeHandles val="exact"/>
        </dgm:presLayoutVars>
      </dgm:prSet>
      <dgm:spPr/>
    </dgm:pt>
    <dgm:pt modelId="{24747831-A3BF-4A03-BBE2-40EA9A67C23E}" type="pres">
      <dgm:prSet presAssocID="{5A8913A7-BE11-45A0-9AEA-20BDE56AE405}" presName="compNode" presStyleCnt="0"/>
      <dgm:spPr/>
    </dgm:pt>
    <dgm:pt modelId="{9F625BC0-3715-4928-93CE-EB62AE92E25F}" type="pres">
      <dgm:prSet presAssocID="{5A8913A7-BE11-45A0-9AEA-20BDE56AE405}" presName="bgRect" presStyleLbl="bgShp" presStyleIdx="0" presStyleCnt="6"/>
      <dgm:spPr/>
    </dgm:pt>
    <dgm:pt modelId="{12749B83-3DDA-4746-BB42-09523E6FA914}" type="pres">
      <dgm:prSet presAssocID="{5A8913A7-BE11-45A0-9AEA-20BDE56AE40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4DFBF6B1-4B70-4F83-8C89-A06160586154}" type="pres">
      <dgm:prSet presAssocID="{5A8913A7-BE11-45A0-9AEA-20BDE56AE405}" presName="spaceRect" presStyleCnt="0"/>
      <dgm:spPr/>
    </dgm:pt>
    <dgm:pt modelId="{4E75BDF8-D72D-4FDE-AC0B-C2F9D86A96C6}" type="pres">
      <dgm:prSet presAssocID="{5A8913A7-BE11-45A0-9AEA-20BDE56AE405}" presName="parTx" presStyleLbl="revTx" presStyleIdx="0" presStyleCnt="6">
        <dgm:presLayoutVars>
          <dgm:chMax val="0"/>
          <dgm:chPref val="0"/>
        </dgm:presLayoutVars>
      </dgm:prSet>
      <dgm:spPr/>
    </dgm:pt>
    <dgm:pt modelId="{4A37E5AC-5B80-4998-99CD-BD823E5A5557}" type="pres">
      <dgm:prSet presAssocID="{894A11F1-DB6B-411D-8458-71F178128B63}" presName="sibTrans" presStyleCnt="0"/>
      <dgm:spPr/>
    </dgm:pt>
    <dgm:pt modelId="{87A6F0A8-8B99-4181-9268-26EB85D3EE74}" type="pres">
      <dgm:prSet presAssocID="{604665C7-80FD-4446-B724-C1A467E8FC1D}" presName="compNode" presStyleCnt="0"/>
      <dgm:spPr/>
    </dgm:pt>
    <dgm:pt modelId="{5C377CFF-295E-4064-8A58-9841F299516A}" type="pres">
      <dgm:prSet presAssocID="{604665C7-80FD-4446-B724-C1A467E8FC1D}" presName="bgRect" presStyleLbl="bgShp" presStyleIdx="1" presStyleCnt="6"/>
      <dgm:spPr/>
    </dgm:pt>
    <dgm:pt modelId="{3D2D9C03-95F0-4AB5-AB7C-F031DBECB20E}" type="pres">
      <dgm:prSet presAssocID="{604665C7-80FD-4446-B724-C1A467E8FC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022CEF89-E9D5-4BCF-9D0D-4D89248D9885}" type="pres">
      <dgm:prSet presAssocID="{604665C7-80FD-4446-B724-C1A467E8FC1D}" presName="spaceRect" presStyleCnt="0"/>
      <dgm:spPr/>
    </dgm:pt>
    <dgm:pt modelId="{386025C3-75B4-41D0-B958-26AB3162C916}" type="pres">
      <dgm:prSet presAssocID="{604665C7-80FD-4446-B724-C1A467E8FC1D}" presName="parTx" presStyleLbl="revTx" presStyleIdx="1" presStyleCnt="6">
        <dgm:presLayoutVars>
          <dgm:chMax val="0"/>
          <dgm:chPref val="0"/>
        </dgm:presLayoutVars>
      </dgm:prSet>
      <dgm:spPr/>
    </dgm:pt>
    <dgm:pt modelId="{1C0103D1-8100-4CB4-99E3-67CC780E7321}" type="pres">
      <dgm:prSet presAssocID="{B2C277FB-6117-49E8-AF81-BCAE86AA9F12}" presName="sibTrans" presStyleCnt="0"/>
      <dgm:spPr/>
    </dgm:pt>
    <dgm:pt modelId="{76FBC564-49DB-42B5-B2BD-E66C49275DBE}" type="pres">
      <dgm:prSet presAssocID="{5ACF03D1-A6EB-482A-92AB-57D38527B33F}" presName="compNode" presStyleCnt="0"/>
      <dgm:spPr/>
    </dgm:pt>
    <dgm:pt modelId="{1543D944-CC8C-4A89-A517-2359F13C3802}" type="pres">
      <dgm:prSet presAssocID="{5ACF03D1-A6EB-482A-92AB-57D38527B33F}" presName="bgRect" presStyleLbl="bgShp" presStyleIdx="2" presStyleCnt="6"/>
      <dgm:spPr/>
    </dgm:pt>
    <dgm:pt modelId="{E751021D-4D80-48C6-911D-B92B780E12BD}" type="pres">
      <dgm:prSet presAssocID="{5ACF03D1-A6EB-482A-92AB-57D38527B33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4C35F5E-342E-4995-8C54-9C6691B8A131}" type="pres">
      <dgm:prSet presAssocID="{5ACF03D1-A6EB-482A-92AB-57D38527B33F}" presName="spaceRect" presStyleCnt="0"/>
      <dgm:spPr/>
    </dgm:pt>
    <dgm:pt modelId="{97C21533-36FA-442C-B580-26F5A18BE8A4}" type="pres">
      <dgm:prSet presAssocID="{5ACF03D1-A6EB-482A-92AB-57D38527B33F}" presName="parTx" presStyleLbl="revTx" presStyleIdx="2" presStyleCnt="6">
        <dgm:presLayoutVars>
          <dgm:chMax val="0"/>
          <dgm:chPref val="0"/>
        </dgm:presLayoutVars>
      </dgm:prSet>
      <dgm:spPr/>
    </dgm:pt>
    <dgm:pt modelId="{663333A5-3EDE-4BE8-AA49-99D591A7E6CB}" type="pres">
      <dgm:prSet presAssocID="{3A67D9DE-ECE4-4DD0-8A3D-393A6EC586E0}" presName="sibTrans" presStyleCnt="0"/>
      <dgm:spPr/>
    </dgm:pt>
    <dgm:pt modelId="{0A56824D-3C7C-4131-8CE3-7C2829A4963F}" type="pres">
      <dgm:prSet presAssocID="{9117C2C1-A2E4-499A-B98F-6FBEA7738EB2}" presName="compNode" presStyleCnt="0"/>
      <dgm:spPr/>
    </dgm:pt>
    <dgm:pt modelId="{D56354A4-D1C4-4B08-B3CD-CEB00721F32C}" type="pres">
      <dgm:prSet presAssocID="{9117C2C1-A2E4-499A-B98F-6FBEA7738EB2}" presName="bgRect" presStyleLbl="bgShp" presStyleIdx="3" presStyleCnt="6"/>
      <dgm:spPr/>
    </dgm:pt>
    <dgm:pt modelId="{0545D9D8-754D-42B4-A023-54BB953D15CE}" type="pres">
      <dgm:prSet presAssocID="{9117C2C1-A2E4-499A-B98F-6FBEA7738E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yramid with Levels"/>
        </a:ext>
      </dgm:extLst>
    </dgm:pt>
    <dgm:pt modelId="{89F525A4-479C-490F-8521-117F57AA7759}" type="pres">
      <dgm:prSet presAssocID="{9117C2C1-A2E4-499A-B98F-6FBEA7738EB2}" presName="spaceRect" presStyleCnt="0"/>
      <dgm:spPr/>
    </dgm:pt>
    <dgm:pt modelId="{0A71D35A-8775-4D69-B866-E834DB0ADFBB}" type="pres">
      <dgm:prSet presAssocID="{9117C2C1-A2E4-499A-B98F-6FBEA7738EB2}" presName="parTx" presStyleLbl="revTx" presStyleIdx="3" presStyleCnt="6">
        <dgm:presLayoutVars>
          <dgm:chMax val="0"/>
          <dgm:chPref val="0"/>
        </dgm:presLayoutVars>
      </dgm:prSet>
      <dgm:spPr/>
    </dgm:pt>
    <dgm:pt modelId="{09D07BDF-DF02-485F-AC32-ED20831CCDB7}" type="pres">
      <dgm:prSet presAssocID="{CADD6566-F3CA-4223-9334-99D703702184}" presName="sibTrans" presStyleCnt="0"/>
      <dgm:spPr/>
    </dgm:pt>
    <dgm:pt modelId="{02299F49-2A13-4546-93B4-E2C7FD26EB2E}" type="pres">
      <dgm:prSet presAssocID="{2F6A2AC6-4258-4659-B0C6-A3C32A6D4177}" presName="compNode" presStyleCnt="0"/>
      <dgm:spPr/>
    </dgm:pt>
    <dgm:pt modelId="{803D0728-6343-4324-BA7E-763BFC8CD50F}" type="pres">
      <dgm:prSet presAssocID="{2F6A2AC6-4258-4659-B0C6-A3C32A6D4177}" presName="bgRect" presStyleLbl="bgShp" presStyleIdx="4" presStyleCnt="6"/>
      <dgm:spPr/>
    </dgm:pt>
    <dgm:pt modelId="{6EA64B05-0959-4B72-A76F-80D9E7FB23BC}" type="pres">
      <dgm:prSet presAssocID="{2F6A2AC6-4258-4659-B0C6-A3C32A6D41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aker Phone"/>
        </a:ext>
      </dgm:extLst>
    </dgm:pt>
    <dgm:pt modelId="{466D45BE-3130-4526-992C-DACC895FBED7}" type="pres">
      <dgm:prSet presAssocID="{2F6A2AC6-4258-4659-B0C6-A3C32A6D4177}" presName="spaceRect" presStyleCnt="0"/>
      <dgm:spPr/>
    </dgm:pt>
    <dgm:pt modelId="{C9B1A0E2-E400-46EC-B735-4C0690625404}" type="pres">
      <dgm:prSet presAssocID="{2F6A2AC6-4258-4659-B0C6-A3C32A6D4177}" presName="parTx" presStyleLbl="revTx" presStyleIdx="4" presStyleCnt="6">
        <dgm:presLayoutVars>
          <dgm:chMax val="0"/>
          <dgm:chPref val="0"/>
        </dgm:presLayoutVars>
      </dgm:prSet>
      <dgm:spPr/>
    </dgm:pt>
    <dgm:pt modelId="{1256576E-232D-41C4-A2F9-F2488987CFA6}" type="pres">
      <dgm:prSet presAssocID="{33C9CBE5-FD7C-45A9-BA1E-C971591E60F1}" presName="sibTrans" presStyleCnt="0"/>
      <dgm:spPr/>
    </dgm:pt>
    <dgm:pt modelId="{3574F066-D3B8-41F9-BA76-E16F8D79D618}" type="pres">
      <dgm:prSet presAssocID="{7715E471-F94B-4B64-89C0-001924699613}" presName="compNode" presStyleCnt="0"/>
      <dgm:spPr/>
    </dgm:pt>
    <dgm:pt modelId="{7DE579AB-B00C-48D2-9007-B89ED05682B2}" type="pres">
      <dgm:prSet presAssocID="{7715E471-F94B-4B64-89C0-001924699613}" presName="bgRect" presStyleLbl="bgShp" presStyleIdx="5" presStyleCnt="6"/>
      <dgm:spPr/>
    </dgm:pt>
    <dgm:pt modelId="{32075362-180F-405B-A699-55483A3CCFFD}" type="pres">
      <dgm:prSet presAssocID="{7715E471-F94B-4B64-89C0-0019246996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Judge"/>
        </a:ext>
      </dgm:extLst>
    </dgm:pt>
    <dgm:pt modelId="{B840CC17-DFDB-4DEA-994D-176CDC9B789A}" type="pres">
      <dgm:prSet presAssocID="{7715E471-F94B-4B64-89C0-001924699613}" presName="spaceRect" presStyleCnt="0"/>
      <dgm:spPr/>
    </dgm:pt>
    <dgm:pt modelId="{CDB85EF0-A544-45AE-9087-6DF8534C5AC6}" type="pres">
      <dgm:prSet presAssocID="{7715E471-F94B-4B64-89C0-001924699613}" presName="parTx" presStyleLbl="revTx" presStyleIdx="5" presStyleCnt="6">
        <dgm:presLayoutVars>
          <dgm:chMax val="0"/>
          <dgm:chPref val="0"/>
        </dgm:presLayoutVars>
      </dgm:prSet>
      <dgm:spPr/>
    </dgm:pt>
  </dgm:ptLst>
  <dgm:cxnLst>
    <dgm:cxn modelId="{20436717-80FF-4364-A6CC-FA6E6B7C1DC1}" type="presOf" srcId="{2F6A2AC6-4258-4659-B0C6-A3C32A6D4177}" destId="{C9B1A0E2-E400-46EC-B735-4C0690625404}" srcOrd="0" destOrd="0" presId="urn:microsoft.com/office/officeart/2018/2/layout/IconVerticalSolidList"/>
    <dgm:cxn modelId="{A967001F-BD06-4F22-A938-A1D04F584B39}" srcId="{379B6D45-E6D3-4EAF-9894-932F1C6F1101}" destId="{604665C7-80FD-4446-B724-C1A467E8FC1D}" srcOrd="1" destOrd="0" parTransId="{CC8760EF-BFDF-4506-8593-EC20C73C4DE0}" sibTransId="{B2C277FB-6117-49E8-AF81-BCAE86AA9F12}"/>
    <dgm:cxn modelId="{8FF4C922-1160-40C3-8A56-9CDE8A4ADDFF}" type="presOf" srcId="{5ACF03D1-A6EB-482A-92AB-57D38527B33F}" destId="{97C21533-36FA-442C-B580-26F5A18BE8A4}" srcOrd="0" destOrd="0" presId="urn:microsoft.com/office/officeart/2018/2/layout/IconVerticalSolidList"/>
    <dgm:cxn modelId="{4223B829-5FEB-4591-8714-97A4C4CB9EDF}" srcId="{379B6D45-E6D3-4EAF-9894-932F1C6F1101}" destId="{7715E471-F94B-4B64-89C0-001924699613}" srcOrd="5" destOrd="0" parTransId="{D7EC4E0D-1FEF-482C-B046-D0628A211ED9}" sibTransId="{1D26DF98-0EF4-4819-955A-CB826786FD91}"/>
    <dgm:cxn modelId="{AD60924B-BE71-434E-8743-30A29158C933}" type="presOf" srcId="{7715E471-F94B-4B64-89C0-001924699613}" destId="{CDB85EF0-A544-45AE-9087-6DF8534C5AC6}" srcOrd="0" destOrd="0" presId="urn:microsoft.com/office/officeart/2018/2/layout/IconVerticalSolidList"/>
    <dgm:cxn modelId="{513C5B8B-E6AA-4DFB-B8AC-32A2CFFAFB42}" srcId="{379B6D45-E6D3-4EAF-9894-932F1C6F1101}" destId="{5ACF03D1-A6EB-482A-92AB-57D38527B33F}" srcOrd="2" destOrd="0" parTransId="{F5686DA4-22AD-438B-BFE2-0F1D8EA3B4FB}" sibTransId="{3A67D9DE-ECE4-4DD0-8A3D-393A6EC586E0}"/>
    <dgm:cxn modelId="{E1A52E93-A75A-430F-9A49-29323D401CD4}" type="presOf" srcId="{5A8913A7-BE11-45A0-9AEA-20BDE56AE405}" destId="{4E75BDF8-D72D-4FDE-AC0B-C2F9D86A96C6}" srcOrd="0" destOrd="0" presId="urn:microsoft.com/office/officeart/2018/2/layout/IconVerticalSolidList"/>
    <dgm:cxn modelId="{F722799D-F073-468F-8CEC-F5ED0CFA36BE}" type="presOf" srcId="{379B6D45-E6D3-4EAF-9894-932F1C6F1101}" destId="{9C32479B-1DA7-4988-A70B-C9B297C72459}" srcOrd="0" destOrd="0" presId="urn:microsoft.com/office/officeart/2018/2/layout/IconVerticalSolidList"/>
    <dgm:cxn modelId="{9541A1A3-206F-494D-A446-FC39C9BB9F19}" type="presOf" srcId="{9117C2C1-A2E4-499A-B98F-6FBEA7738EB2}" destId="{0A71D35A-8775-4D69-B866-E834DB0ADFBB}" srcOrd="0" destOrd="0" presId="urn:microsoft.com/office/officeart/2018/2/layout/IconVerticalSolidList"/>
    <dgm:cxn modelId="{0A4FA8B3-7E4D-46E9-A4AD-EF3115281E5B}" srcId="{379B6D45-E6D3-4EAF-9894-932F1C6F1101}" destId="{2F6A2AC6-4258-4659-B0C6-A3C32A6D4177}" srcOrd="4" destOrd="0" parTransId="{79FCA75B-D560-454D-9294-E5A4005B6E50}" sibTransId="{33C9CBE5-FD7C-45A9-BA1E-C971591E60F1}"/>
    <dgm:cxn modelId="{E311EEDE-1AD3-49EB-97FE-8664109C5759}" srcId="{379B6D45-E6D3-4EAF-9894-932F1C6F1101}" destId="{5A8913A7-BE11-45A0-9AEA-20BDE56AE405}" srcOrd="0" destOrd="0" parTransId="{9C289DA6-BC3F-4DDE-B706-B47A48FD8B0F}" sibTransId="{894A11F1-DB6B-411D-8458-71F178128B63}"/>
    <dgm:cxn modelId="{35CEBDF4-72DB-46AE-8577-75EC95094D80}" type="presOf" srcId="{604665C7-80FD-4446-B724-C1A467E8FC1D}" destId="{386025C3-75B4-41D0-B958-26AB3162C916}" srcOrd="0" destOrd="0" presId="urn:microsoft.com/office/officeart/2018/2/layout/IconVerticalSolidList"/>
    <dgm:cxn modelId="{044BCBFE-0D94-44D2-9B05-005547AD31F4}" srcId="{379B6D45-E6D3-4EAF-9894-932F1C6F1101}" destId="{9117C2C1-A2E4-499A-B98F-6FBEA7738EB2}" srcOrd="3" destOrd="0" parTransId="{B52B2356-59B2-4EB7-96EB-FAA787B998B1}" sibTransId="{CADD6566-F3CA-4223-9334-99D703702184}"/>
    <dgm:cxn modelId="{8F89BD58-1D33-4BBE-95E6-21BD81D09902}" type="presParOf" srcId="{9C32479B-1DA7-4988-A70B-C9B297C72459}" destId="{24747831-A3BF-4A03-BBE2-40EA9A67C23E}" srcOrd="0" destOrd="0" presId="urn:microsoft.com/office/officeart/2018/2/layout/IconVerticalSolidList"/>
    <dgm:cxn modelId="{9EC36B8B-7F87-4C1E-94D9-3AB30012B50F}" type="presParOf" srcId="{24747831-A3BF-4A03-BBE2-40EA9A67C23E}" destId="{9F625BC0-3715-4928-93CE-EB62AE92E25F}" srcOrd="0" destOrd="0" presId="urn:microsoft.com/office/officeart/2018/2/layout/IconVerticalSolidList"/>
    <dgm:cxn modelId="{E7DA6F98-9D7F-46BC-9D45-6201685B2E94}" type="presParOf" srcId="{24747831-A3BF-4A03-BBE2-40EA9A67C23E}" destId="{12749B83-3DDA-4746-BB42-09523E6FA914}" srcOrd="1" destOrd="0" presId="urn:microsoft.com/office/officeart/2018/2/layout/IconVerticalSolidList"/>
    <dgm:cxn modelId="{854EDBCF-8BC0-4F0C-B2E8-85BFD39FAB12}" type="presParOf" srcId="{24747831-A3BF-4A03-BBE2-40EA9A67C23E}" destId="{4DFBF6B1-4B70-4F83-8C89-A06160586154}" srcOrd="2" destOrd="0" presId="urn:microsoft.com/office/officeart/2018/2/layout/IconVerticalSolidList"/>
    <dgm:cxn modelId="{222628D5-EB64-4CDF-B2F3-38A6485219DC}" type="presParOf" srcId="{24747831-A3BF-4A03-BBE2-40EA9A67C23E}" destId="{4E75BDF8-D72D-4FDE-AC0B-C2F9D86A96C6}" srcOrd="3" destOrd="0" presId="urn:microsoft.com/office/officeart/2018/2/layout/IconVerticalSolidList"/>
    <dgm:cxn modelId="{DA3206E8-5E35-49AA-9DCC-7F8DE8CAB0AD}" type="presParOf" srcId="{9C32479B-1DA7-4988-A70B-C9B297C72459}" destId="{4A37E5AC-5B80-4998-99CD-BD823E5A5557}" srcOrd="1" destOrd="0" presId="urn:microsoft.com/office/officeart/2018/2/layout/IconVerticalSolidList"/>
    <dgm:cxn modelId="{EC46DB01-6ED9-4A12-AF95-390E75D82547}" type="presParOf" srcId="{9C32479B-1DA7-4988-A70B-C9B297C72459}" destId="{87A6F0A8-8B99-4181-9268-26EB85D3EE74}" srcOrd="2" destOrd="0" presId="urn:microsoft.com/office/officeart/2018/2/layout/IconVerticalSolidList"/>
    <dgm:cxn modelId="{F63414FC-16BC-44C7-BC6B-A27B28DA2DFC}" type="presParOf" srcId="{87A6F0A8-8B99-4181-9268-26EB85D3EE74}" destId="{5C377CFF-295E-4064-8A58-9841F299516A}" srcOrd="0" destOrd="0" presId="urn:microsoft.com/office/officeart/2018/2/layout/IconVerticalSolidList"/>
    <dgm:cxn modelId="{54F53663-622A-4FF6-A361-ABCE615D7CEA}" type="presParOf" srcId="{87A6F0A8-8B99-4181-9268-26EB85D3EE74}" destId="{3D2D9C03-95F0-4AB5-AB7C-F031DBECB20E}" srcOrd="1" destOrd="0" presId="urn:microsoft.com/office/officeart/2018/2/layout/IconVerticalSolidList"/>
    <dgm:cxn modelId="{20CB1156-0D12-4034-A0F4-C6D98C4555C4}" type="presParOf" srcId="{87A6F0A8-8B99-4181-9268-26EB85D3EE74}" destId="{022CEF89-E9D5-4BCF-9D0D-4D89248D9885}" srcOrd="2" destOrd="0" presId="urn:microsoft.com/office/officeart/2018/2/layout/IconVerticalSolidList"/>
    <dgm:cxn modelId="{275F867C-48EB-4211-87E5-78F7DA441171}" type="presParOf" srcId="{87A6F0A8-8B99-4181-9268-26EB85D3EE74}" destId="{386025C3-75B4-41D0-B958-26AB3162C916}" srcOrd="3" destOrd="0" presId="urn:microsoft.com/office/officeart/2018/2/layout/IconVerticalSolidList"/>
    <dgm:cxn modelId="{205A2A44-D34B-415E-82A2-5C1AA3520B4D}" type="presParOf" srcId="{9C32479B-1DA7-4988-A70B-C9B297C72459}" destId="{1C0103D1-8100-4CB4-99E3-67CC780E7321}" srcOrd="3" destOrd="0" presId="urn:microsoft.com/office/officeart/2018/2/layout/IconVerticalSolidList"/>
    <dgm:cxn modelId="{0B2E565B-7111-43EA-8C81-5A5A74A0F4CF}" type="presParOf" srcId="{9C32479B-1DA7-4988-A70B-C9B297C72459}" destId="{76FBC564-49DB-42B5-B2BD-E66C49275DBE}" srcOrd="4" destOrd="0" presId="urn:microsoft.com/office/officeart/2018/2/layout/IconVerticalSolidList"/>
    <dgm:cxn modelId="{05A33E3D-B126-48E4-AACF-15194595CFB6}" type="presParOf" srcId="{76FBC564-49DB-42B5-B2BD-E66C49275DBE}" destId="{1543D944-CC8C-4A89-A517-2359F13C3802}" srcOrd="0" destOrd="0" presId="urn:microsoft.com/office/officeart/2018/2/layout/IconVerticalSolidList"/>
    <dgm:cxn modelId="{362BE703-0F79-4D19-833A-1810D30460AA}" type="presParOf" srcId="{76FBC564-49DB-42B5-B2BD-E66C49275DBE}" destId="{E751021D-4D80-48C6-911D-B92B780E12BD}" srcOrd="1" destOrd="0" presId="urn:microsoft.com/office/officeart/2018/2/layout/IconVerticalSolidList"/>
    <dgm:cxn modelId="{A17A75EF-F433-4AFB-988D-46CE797C1BA8}" type="presParOf" srcId="{76FBC564-49DB-42B5-B2BD-E66C49275DBE}" destId="{64C35F5E-342E-4995-8C54-9C6691B8A131}" srcOrd="2" destOrd="0" presId="urn:microsoft.com/office/officeart/2018/2/layout/IconVerticalSolidList"/>
    <dgm:cxn modelId="{84D8C4E2-03D6-4118-82E9-B54D21954212}" type="presParOf" srcId="{76FBC564-49DB-42B5-B2BD-E66C49275DBE}" destId="{97C21533-36FA-442C-B580-26F5A18BE8A4}" srcOrd="3" destOrd="0" presId="urn:microsoft.com/office/officeart/2018/2/layout/IconVerticalSolidList"/>
    <dgm:cxn modelId="{939A0A9A-4AD6-476C-B1EF-26C43EEA33AF}" type="presParOf" srcId="{9C32479B-1DA7-4988-A70B-C9B297C72459}" destId="{663333A5-3EDE-4BE8-AA49-99D591A7E6CB}" srcOrd="5" destOrd="0" presId="urn:microsoft.com/office/officeart/2018/2/layout/IconVerticalSolidList"/>
    <dgm:cxn modelId="{2B42DE5E-BFE7-4E5E-9F27-49FE734FB0B8}" type="presParOf" srcId="{9C32479B-1DA7-4988-A70B-C9B297C72459}" destId="{0A56824D-3C7C-4131-8CE3-7C2829A4963F}" srcOrd="6" destOrd="0" presId="urn:microsoft.com/office/officeart/2018/2/layout/IconVerticalSolidList"/>
    <dgm:cxn modelId="{C43EAA26-B3F3-4CE5-9DCD-7F04E09FBC0F}" type="presParOf" srcId="{0A56824D-3C7C-4131-8CE3-7C2829A4963F}" destId="{D56354A4-D1C4-4B08-B3CD-CEB00721F32C}" srcOrd="0" destOrd="0" presId="urn:microsoft.com/office/officeart/2018/2/layout/IconVerticalSolidList"/>
    <dgm:cxn modelId="{8AA145C3-2773-4D23-BF2B-3050C8FC84B2}" type="presParOf" srcId="{0A56824D-3C7C-4131-8CE3-7C2829A4963F}" destId="{0545D9D8-754D-42B4-A023-54BB953D15CE}" srcOrd="1" destOrd="0" presId="urn:microsoft.com/office/officeart/2018/2/layout/IconVerticalSolidList"/>
    <dgm:cxn modelId="{AEBC69E8-13EB-4329-8453-4AB027A5D09E}" type="presParOf" srcId="{0A56824D-3C7C-4131-8CE3-7C2829A4963F}" destId="{89F525A4-479C-490F-8521-117F57AA7759}" srcOrd="2" destOrd="0" presId="urn:microsoft.com/office/officeart/2018/2/layout/IconVerticalSolidList"/>
    <dgm:cxn modelId="{E31EFC5D-DB89-417B-8FEE-550D134FB267}" type="presParOf" srcId="{0A56824D-3C7C-4131-8CE3-7C2829A4963F}" destId="{0A71D35A-8775-4D69-B866-E834DB0ADFBB}" srcOrd="3" destOrd="0" presId="urn:microsoft.com/office/officeart/2018/2/layout/IconVerticalSolidList"/>
    <dgm:cxn modelId="{BCCEDBE9-A481-4FF5-AA4B-F58AC04372F8}" type="presParOf" srcId="{9C32479B-1DA7-4988-A70B-C9B297C72459}" destId="{09D07BDF-DF02-485F-AC32-ED20831CCDB7}" srcOrd="7" destOrd="0" presId="urn:microsoft.com/office/officeart/2018/2/layout/IconVerticalSolidList"/>
    <dgm:cxn modelId="{2EB162C7-80E8-4D56-943A-686709AC6337}" type="presParOf" srcId="{9C32479B-1DA7-4988-A70B-C9B297C72459}" destId="{02299F49-2A13-4546-93B4-E2C7FD26EB2E}" srcOrd="8" destOrd="0" presId="urn:microsoft.com/office/officeart/2018/2/layout/IconVerticalSolidList"/>
    <dgm:cxn modelId="{BBE4657C-6739-454E-8510-B2A48F1598CF}" type="presParOf" srcId="{02299F49-2A13-4546-93B4-E2C7FD26EB2E}" destId="{803D0728-6343-4324-BA7E-763BFC8CD50F}" srcOrd="0" destOrd="0" presId="urn:microsoft.com/office/officeart/2018/2/layout/IconVerticalSolidList"/>
    <dgm:cxn modelId="{55DD43DB-6505-4F0B-990D-64CC2E59839F}" type="presParOf" srcId="{02299F49-2A13-4546-93B4-E2C7FD26EB2E}" destId="{6EA64B05-0959-4B72-A76F-80D9E7FB23BC}" srcOrd="1" destOrd="0" presId="urn:microsoft.com/office/officeart/2018/2/layout/IconVerticalSolidList"/>
    <dgm:cxn modelId="{C56C1D0D-4B8E-435B-97C0-C3AE98939E9B}" type="presParOf" srcId="{02299F49-2A13-4546-93B4-E2C7FD26EB2E}" destId="{466D45BE-3130-4526-992C-DACC895FBED7}" srcOrd="2" destOrd="0" presId="urn:microsoft.com/office/officeart/2018/2/layout/IconVerticalSolidList"/>
    <dgm:cxn modelId="{54376F25-4122-4764-8B41-F4E08FCE04D9}" type="presParOf" srcId="{02299F49-2A13-4546-93B4-E2C7FD26EB2E}" destId="{C9B1A0E2-E400-46EC-B735-4C0690625404}" srcOrd="3" destOrd="0" presId="urn:microsoft.com/office/officeart/2018/2/layout/IconVerticalSolidList"/>
    <dgm:cxn modelId="{40D36297-A3E9-471A-96EA-D1CE62D853EE}" type="presParOf" srcId="{9C32479B-1DA7-4988-A70B-C9B297C72459}" destId="{1256576E-232D-41C4-A2F9-F2488987CFA6}" srcOrd="9" destOrd="0" presId="urn:microsoft.com/office/officeart/2018/2/layout/IconVerticalSolidList"/>
    <dgm:cxn modelId="{2A22C295-D68C-40BB-8E82-E690B5D4FE7D}" type="presParOf" srcId="{9C32479B-1DA7-4988-A70B-C9B297C72459}" destId="{3574F066-D3B8-41F9-BA76-E16F8D79D618}" srcOrd="10" destOrd="0" presId="urn:microsoft.com/office/officeart/2018/2/layout/IconVerticalSolidList"/>
    <dgm:cxn modelId="{B1E9D59C-799C-42FE-AE23-A5B7C4BD8506}" type="presParOf" srcId="{3574F066-D3B8-41F9-BA76-E16F8D79D618}" destId="{7DE579AB-B00C-48D2-9007-B89ED05682B2}" srcOrd="0" destOrd="0" presId="urn:microsoft.com/office/officeart/2018/2/layout/IconVerticalSolidList"/>
    <dgm:cxn modelId="{D295E7E9-211F-4912-BA94-44A35D792306}" type="presParOf" srcId="{3574F066-D3B8-41F9-BA76-E16F8D79D618}" destId="{32075362-180F-405B-A699-55483A3CCFFD}" srcOrd="1" destOrd="0" presId="urn:microsoft.com/office/officeart/2018/2/layout/IconVerticalSolidList"/>
    <dgm:cxn modelId="{52EA9B90-0E4F-487A-BD64-F02279B8301A}" type="presParOf" srcId="{3574F066-D3B8-41F9-BA76-E16F8D79D618}" destId="{B840CC17-DFDB-4DEA-994D-176CDC9B789A}" srcOrd="2" destOrd="0" presId="urn:microsoft.com/office/officeart/2018/2/layout/IconVerticalSolidList"/>
    <dgm:cxn modelId="{6C635E2F-03DC-4057-BDFA-304B3808AAC2}" type="presParOf" srcId="{3574F066-D3B8-41F9-BA76-E16F8D79D618}" destId="{CDB85EF0-A544-45AE-9087-6DF8534C5A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2FE83-8C21-42BB-9E33-D89D0DD0D7D1}">
      <dsp:nvSpPr>
        <dsp:cNvPr id="0" name=""/>
        <dsp:cNvSpPr/>
      </dsp:nvSpPr>
      <dsp:spPr>
        <a:xfrm>
          <a:off x="0" y="2797"/>
          <a:ext cx="65714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63010-3940-43FD-9F81-115D246E1E81}">
      <dsp:nvSpPr>
        <dsp:cNvPr id="0" name=""/>
        <dsp:cNvSpPr/>
      </dsp:nvSpPr>
      <dsp:spPr>
        <a:xfrm>
          <a:off x="0" y="279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baseline="0"/>
            <a:t>A network is a combination of hardware and software that sends data from one location to another. </a:t>
          </a:r>
          <a:endParaRPr lang="en-US" sz="3100" kern="1200"/>
        </a:p>
      </dsp:txBody>
      <dsp:txXfrm>
        <a:off x="0" y="2797"/>
        <a:ext cx="6571413" cy="1908030"/>
      </dsp:txXfrm>
    </dsp:sp>
    <dsp:sp modelId="{E8AA4CA7-678D-4372-B7AB-4C17D060B182}">
      <dsp:nvSpPr>
        <dsp:cNvPr id="0" name=""/>
        <dsp:cNvSpPr/>
      </dsp:nvSpPr>
      <dsp:spPr>
        <a:xfrm>
          <a:off x="0" y="1910827"/>
          <a:ext cx="6571413" cy="0"/>
        </a:xfrm>
        <a:prstGeom prst="line">
          <a:avLst/>
        </a:prstGeom>
        <a:solidFill>
          <a:schemeClr val="accent5">
            <a:hueOff val="-751716"/>
            <a:satOff val="301"/>
            <a:lumOff val="-3529"/>
            <a:alphaOff val="0"/>
          </a:schemeClr>
        </a:solidFill>
        <a:ln w="12700" cap="flat" cmpd="sng" algn="ctr">
          <a:solidFill>
            <a:schemeClr val="accent5">
              <a:hueOff val="-751716"/>
              <a:satOff val="301"/>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63CBF-0D30-44C4-91D8-06A5FCF67962}">
      <dsp:nvSpPr>
        <dsp:cNvPr id="0" name=""/>
        <dsp:cNvSpPr/>
      </dsp:nvSpPr>
      <dsp:spPr>
        <a:xfrm>
          <a:off x="0" y="191082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baseline="0"/>
            <a:t>The hardware consists of the physical equipment that carries signals from one point of the network to another. </a:t>
          </a:r>
          <a:endParaRPr lang="en-US" sz="3100" kern="1200"/>
        </a:p>
      </dsp:txBody>
      <dsp:txXfrm>
        <a:off x="0" y="1910827"/>
        <a:ext cx="6571413" cy="1908030"/>
      </dsp:txXfrm>
    </dsp:sp>
    <dsp:sp modelId="{25470A32-7376-4453-BC1A-01FA17693896}">
      <dsp:nvSpPr>
        <dsp:cNvPr id="0" name=""/>
        <dsp:cNvSpPr/>
      </dsp:nvSpPr>
      <dsp:spPr>
        <a:xfrm>
          <a:off x="0" y="3818858"/>
          <a:ext cx="6571413" cy="0"/>
        </a:xfrm>
        <a:prstGeom prst="line">
          <a:avLst/>
        </a:prstGeom>
        <a:solidFill>
          <a:schemeClr val="accent5">
            <a:hueOff val="-1503432"/>
            <a:satOff val="602"/>
            <a:lumOff val="-7058"/>
            <a:alphaOff val="0"/>
          </a:schemeClr>
        </a:solidFill>
        <a:ln w="12700" cap="flat" cmpd="sng" algn="ctr">
          <a:solidFill>
            <a:schemeClr val="accent5">
              <a:hueOff val="-1503432"/>
              <a:satOff val="602"/>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3F741-A606-49D6-A4F8-A9D2FA2CE242}">
      <dsp:nvSpPr>
        <dsp:cNvPr id="0" name=""/>
        <dsp:cNvSpPr/>
      </dsp:nvSpPr>
      <dsp:spPr>
        <a:xfrm>
          <a:off x="0" y="3818858"/>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baseline="0"/>
            <a:t>The software consists of instruction sets that make possible the services that we expect from a network.</a:t>
          </a:r>
          <a:endParaRPr lang="en-US" sz="3100" kern="1200"/>
        </a:p>
      </dsp:txBody>
      <dsp:txXfrm>
        <a:off x="0" y="3818858"/>
        <a:ext cx="6571413" cy="190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9AA30-8BD9-45EB-B248-66E924E4FA1D}">
      <dsp:nvSpPr>
        <dsp:cNvPr id="0" name=""/>
        <dsp:cNvSpPr/>
      </dsp:nvSpPr>
      <dsp:spPr>
        <a:xfrm>
          <a:off x="51" y="309600"/>
          <a:ext cx="4913783" cy="191032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OSI Model(</a:t>
          </a:r>
          <a:r>
            <a:rPr lang="en-US" sz="2900" b="1" i="0" kern="1200" dirty="0"/>
            <a:t>Open Systems Interconnection</a:t>
          </a:r>
          <a:r>
            <a:rPr lang="en-US" sz="2900" b="1" kern="1200" dirty="0"/>
            <a:t>) </a:t>
          </a:r>
          <a:r>
            <a:rPr lang="en-US" sz="2900" kern="1200" dirty="0"/>
            <a:t>:</a:t>
          </a:r>
        </a:p>
      </dsp:txBody>
      <dsp:txXfrm>
        <a:off x="51" y="309600"/>
        <a:ext cx="4913783" cy="1910322"/>
      </dsp:txXfrm>
    </dsp:sp>
    <dsp:sp modelId="{FF4DD44F-4458-4816-8980-FC9F304B484C}">
      <dsp:nvSpPr>
        <dsp:cNvPr id="0" name=""/>
        <dsp:cNvSpPr/>
      </dsp:nvSpPr>
      <dsp:spPr>
        <a:xfrm>
          <a:off x="51" y="2219922"/>
          <a:ext cx="4913783" cy="27165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7 Layers</a:t>
          </a:r>
        </a:p>
        <a:p>
          <a:pPr marL="285750" lvl="1" indent="-285750" algn="l" defTabSz="1289050">
            <a:lnSpc>
              <a:spcPct val="90000"/>
            </a:lnSpc>
            <a:spcBef>
              <a:spcPct val="0"/>
            </a:spcBef>
            <a:spcAft>
              <a:spcPct val="15000"/>
            </a:spcAft>
            <a:buChar char="•"/>
          </a:pPr>
          <a:r>
            <a:rPr lang="en-US" sz="2900" kern="1200" dirty="0"/>
            <a:t>Ideal model</a:t>
          </a:r>
        </a:p>
        <a:p>
          <a:pPr marL="285750" lvl="1" indent="-285750" algn="l" defTabSz="1289050">
            <a:lnSpc>
              <a:spcPct val="90000"/>
            </a:lnSpc>
            <a:spcBef>
              <a:spcPct val="0"/>
            </a:spcBef>
            <a:spcAft>
              <a:spcPct val="15000"/>
            </a:spcAft>
            <a:buChar char="•"/>
          </a:pPr>
          <a:r>
            <a:rPr lang="en-US" sz="2900" kern="1200" dirty="0"/>
            <a:t>provide reference to guide vendors and developers.</a:t>
          </a:r>
        </a:p>
      </dsp:txBody>
      <dsp:txXfrm>
        <a:off x="51" y="2219922"/>
        <a:ext cx="4913783" cy="2716520"/>
      </dsp:txXfrm>
    </dsp:sp>
    <dsp:sp modelId="{4C6D9919-38F0-4647-99A8-B45145C117D4}">
      <dsp:nvSpPr>
        <dsp:cNvPr id="0" name=""/>
        <dsp:cNvSpPr/>
      </dsp:nvSpPr>
      <dsp:spPr>
        <a:xfrm>
          <a:off x="5601764" y="309600"/>
          <a:ext cx="4913783" cy="1910322"/>
        </a:xfrm>
        <a:prstGeom prst="rect">
          <a:avLst/>
        </a:prstGeom>
        <a:solidFill>
          <a:schemeClr val="accent2">
            <a:hueOff val="-1503528"/>
            <a:satOff val="-602"/>
            <a:lumOff val="7058"/>
            <a:alphaOff val="0"/>
          </a:schemeClr>
        </a:solidFill>
        <a:ln w="12700" cap="flat" cmpd="sng" algn="ctr">
          <a:solidFill>
            <a:schemeClr val="accent2">
              <a:hueOff val="-1503528"/>
              <a:satOff val="-602"/>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TCP/IP Model (Transmission Control Protocol/ Internet Protocol</a:t>
          </a:r>
          <a:r>
            <a:rPr lang="en-US" sz="2900" kern="1200" dirty="0"/>
            <a:t>) </a:t>
          </a:r>
        </a:p>
      </dsp:txBody>
      <dsp:txXfrm>
        <a:off x="5601764" y="309600"/>
        <a:ext cx="4913783" cy="1910322"/>
      </dsp:txXfrm>
    </dsp:sp>
    <dsp:sp modelId="{399D6B15-3F8C-448C-AA47-115688BB0670}">
      <dsp:nvSpPr>
        <dsp:cNvPr id="0" name=""/>
        <dsp:cNvSpPr/>
      </dsp:nvSpPr>
      <dsp:spPr>
        <a:xfrm>
          <a:off x="5601764" y="2219922"/>
          <a:ext cx="4913783" cy="2716520"/>
        </a:xfrm>
        <a:prstGeom prst="rect">
          <a:avLst/>
        </a:prstGeom>
        <a:solidFill>
          <a:schemeClr val="accent2">
            <a:tint val="40000"/>
            <a:alpha val="90000"/>
            <a:hueOff val="-2073122"/>
            <a:satOff val="13384"/>
            <a:lumOff val="1415"/>
            <a:alphaOff val="0"/>
          </a:schemeClr>
        </a:solidFill>
        <a:ln w="12700" cap="flat" cmpd="sng" algn="ctr">
          <a:solidFill>
            <a:schemeClr val="accent2">
              <a:tint val="40000"/>
              <a:alpha val="90000"/>
              <a:hueOff val="-2073122"/>
              <a:satOff val="13384"/>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4 Layers, 5 Layer</a:t>
          </a:r>
          <a:endParaRPr lang="en-US" sz="2900" kern="1200" dirty="0"/>
        </a:p>
        <a:p>
          <a:pPr marL="285750" lvl="1" indent="-285750" algn="l" defTabSz="1289050">
            <a:lnSpc>
              <a:spcPct val="90000"/>
            </a:lnSpc>
            <a:spcBef>
              <a:spcPct val="0"/>
            </a:spcBef>
            <a:spcAft>
              <a:spcPct val="15000"/>
            </a:spcAft>
            <a:buChar char="•"/>
          </a:pPr>
          <a:r>
            <a:rPr lang="en-US" sz="2900" kern="1200" dirty="0"/>
            <a:t>Older than OSI Model</a:t>
          </a:r>
        </a:p>
        <a:p>
          <a:pPr marL="285750" lvl="1" indent="-285750" algn="l" defTabSz="1289050">
            <a:lnSpc>
              <a:spcPct val="90000"/>
            </a:lnSpc>
            <a:spcBef>
              <a:spcPct val="0"/>
            </a:spcBef>
            <a:spcAft>
              <a:spcPct val="15000"/>
            </a:spcAft>
            <a:buChar char="•"/>
          </a:pPr>
          <a:r>
            <a:rPr lang="en-US" sz="2900" kern="1200" dirty="0"/>
            <a:t>Implemented in most internet standards</a:t>
          </a:r>
        </a:p>
        <a:p>
          <a:pPr marL="285750" lvl="1" indent="-285750" algn="l" defTabSz="1289050">
            <a:lnSpc>
              <a:spcPct val="90000"/>
            </a:lnSpc>
            <a:spcBef>
              <a:spcPct val="0"/>
            </a:spcBef>
            <a:spcAft>
              <a:spcPct val="15000"/>
            </a:spcAft>
            <a:buChar char="•"/>
          </a:pPr>
          <a:r>
            <a:rPr lang="en-US" sz="2900" kern="1200" dirty="0"/>
            <a:t>TCP/ IP protocol suite</a:t>
          </a:r>
        </a:p>
      </dsp:txBody>
      <dsp:txXfrm>
        <a:off x="5601764" y="2219922"/>
        <a:ext cx="4913783" cy="271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44137-5863-4115-9617-56D9F1B3F4BC}">
      <dsp:nvSpPr>
        <dsp:cNvPr id="0" name=""/>
        <dsp:cNvSpPr/>
      </dsp:nvSpPr>
      <dsp:spPr>
        <a:xfrm>
          <a:off x="0" y="67691"/>
          <a:ext cx="7234354" cy="16159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In1970s, the International Standards Organization (ISO) introduced an ISO standard Open Systems Interconnection OSI model. </a:t>
          </a:r>
          <a:endParaRPr lang="en-US" sz="2200" kern="1200" dirty="0"/>
        </a:p>
      </dsp:txBody>
      <dsp:txXfrm>
        <a:off x="78886" y="146577"/>
        <a:ext cx="7076582" cy="1458217"/>
      </dsp:txXfrm>
    </dsp:sp>
    <dsp:sp modelId="{8DF0662C-F58F-44A7-94EB-745B78FB234A}">
      <dsp:nvSpPr>
        <dsp:cNvPr id="0" name=""/>
        <dsp:cNvSpPr/>
      </dsp:nvSpPr>
      <dsp:spPr>
        <a:xfrm>
          <a:off x="0" y="1747040"/>
          <a:ext cx="7234354" cy="1615989"/>
        </a:xfrm>
        <a:prstGeom prst="roundRect">
          <a:avLst/>
        </a:prstGeom>
        <a:solidFill>
          <a:schemeClr val="accent5">
            <a:hueOff val="-501144"/>
            <a:satOff val="201"/>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a:t>An open system is a set of protocols that allows any two different systems to communicate regardless of their underlying architecture.</a:t>
          </a:r>
          <a:endParaRPr lang="en-US" sz="2200" kern="1200"/>
        </a:p>
      </dsp:txBody>
      <dsp:txXfrm>
        <a:off x="78886" y="1825926"/>
        <a:ext cx="7076582" cy="1458217"/>
      </dsp:txXfrm>
    </dsp:sp>
    <dsp:sp modelId="{447DD391-DB55-489B-8D7E-7D26528730C9}">
      <dsp:nvSpPr>
        <dsp:cNvPr id="0" name=""/>
        <dsp:cNvSpPr/>
      </dsp:nvSpPr>
      <dsp:spPr>
        <a:xfrm>
          <a:off x="0" y="3426390"/>
          <a:ext cx="7234354" cy="1615989"/>
        </a:xfrm>
        <a:prstGeom prst="roundRect">
          <a:avLst/>
        </a:prstGeom>
        <a:solidFill>
          <a:schemeClr val="accent5">
            <a:hueOff val="-1002288"/>
            <a:satOff val="401"/>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a:t>The purpose of the OSI model is to show how to facilitate communication between different systems without requiring changes to the logic of the underlying hardware and software. </a:t>
          </a:r>
          <a:endParaRPr lang="en-US" sz="2200" kern="1200"/>
        </a:p>
      </dsp:txBody>
      <dsp:txXfrm>
        <a:off x="78886" y="3505276"/>
        <a:ext cx="7076582" cy="1458217"/>
      </dsp:txXfrm>
    </dsp:sp>
    <dsp:sp modelId="{671C1D91-5465-4E4C-82F7-421C880C0B24}">
      <dsp:nvSpPr>
        <dsp:cNvPr id="0" name=""/>
        <dsp:cNvSpPr/>
      </dsp:nvSpPr>
      <dsp:spPr>
        <a:xfrm>
          <a:off x="0" y="5105739"/>
          <a:ext cx="7234354" cy="1615989"/>
        </a:xfrm>
        <a:prstGeom prst="roundRect">
          <a:avLst/>
        </a:prstGeom>
        <a:solidFill>
          <a:schemeClr val="accent5">
            <a:hueOff val="-1503432"/>
            <a:satOff val="602"/>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a:t>The OSI model is not a protocol; it is a model for understanding and designing a network architecture that is flexible, robust, and interoperable.</a:t>
          </a:r>
          <a:endParaRPr lang="en-US" sz="2200" kern="1200"/>
        </a:p>
      </dsp:txBody>
      <dsp:txXfrm>
        <a:off x="78886" y="5184625"/>
        <a:ext cx="7076582" cy="1458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F5705-10A4-4494-A061-203C8E91F05C}">
      <dsp:nvSpPr>
        <dsp:cNvPr id="0" name=""/>
        <dsp:cNvSpPr/>
      </dsp:nvSpPr>
      <dsp:spPr>
        <a:xfrm>
          <a:off x="0" y="2378"/>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14344-5AB1-4401-BC79-75EB67B219B8}">
      <dsp:nvSpPr>
        <dsp:cNvPr id="0" name=""/>
        <dsp:cNvSpPr/>
      </dsp:nvSpPr>
      <dsp:spPr>
        <a:xfrm>
          <a:off x="364587" y="273558"/>
          <a:ext cx="662886" cy="662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288F9-A9DA-42A3-8350-40E7BDA5E50E}">
      <dsp:nvSpPr>
        <dsp:cNvPr id="0" name=""/>
        <dsp:cNvSpPr/>
      </dsp:nvSpPr>
      <dsp:spPr>
        <a:xfrm>
          <a:off x="1392061" y="237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kern="1200"/>
            <a:t>L</a:t>
          </a:r>
          <a:r>
            <a:rPr lang="en-US" sz="2000" b="0" i="0" kern="1200" baseline="0"/>
            <a:t>ayered framework for the design of network systems that allows communication between all types of computer systems.</a:t>
          </a:r>
          <a:endParaRPr lang="en-US" sz="2000" kern="1200"/>
        </a:p>
      </dsp:txBody>
      <dsp:txXfrm>
        <a:off x="1392061" y="2378"/>
        <a:ext cx="5179351" cy="1205248"/>
      </dsp:txXfrm>
    </dsp:sp>
    <dsp:sp modelId="{7FEA78C5-4C61-4292-987E-F4A202FF2EE4}">
      <dsp:nvSpPr>
        <dsp:cNvPr id="0" name=""/>
        <dsp:cNvSpPr/>
      </dsp:nvSpPr>
      <dsp:spPr>
        <a:xfrm>
          <a:off x="0" y="1508938"/>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8CAB3-E6FC-4B7E-BF50-A309D72B4149}">
      <dsp:nvSpPr>
        <dsp:cNvPr id="0" name=""/>
        <dsp:cNvSpPr/>
      </dsp:nvSpPr>
      <dsp:spPr>
        <a:xfrm>
          <a:off x="364587" y="1780119"/>
          <a:ext cx="662886" cy="662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5AC04E-A51D-4BD3-99CC-69A8C5F45D86}">
      <dsp:nvSpPr>
        <dsp:cNvPr id="0" name=""/>
        <dsp:cNvSpPr/>
      </dsp:nvSpPr>
      <dsp:spPr>
        <a:xfrm>
          <a:off x="1392061" y="150893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kern="1200"/>
            <a:t>S</a:t>
          </a:r>
          <a:r>
            <a:rPr lang="en-US" sz="2000" b="0" i="0" kern="1200" baseline="0"/>
            <a:t>even separate but related layers, </a:t>
          </a:r>
          <a:endParaRPr lang="en-US" sz="2000" kern="1200"/>
        </a:p>
      </dsp:txBody>
      <dsp:txXfrm>
        <a:off x="1392061" y="1508938"/>
        <a:ext cx="5179351" cy="1205248"/>
      </dsp:txXfrm>
    </dsp:sp>
    <dsp:sp modelId="{CD2740D9-E8B6-4CED-A594-6D1821A94618}">
      <dsp:nvSpPr>
        <dsp:cNvPr id="0" name=""/>
        <dsp:cNvSpPr/>
      </dsp:nvSpPr>
      <dsp:spPr>
        <a:xfrm>
          <a:off x="0" y="3015499"/>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75297-18DF-4620-BC7C-55146D62A69E}">
      <dsp:nvSpPr>
        <dsp:cNvPr id="0" name=""/>
        <dsp:cNvSpPr/>
      </dsp:nvSpPr>
      <dsp:spPr>
        <a:xfrm>
          <a:off x="364587" y="3286679"/>
          <a:ext cx="662886" cy="662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13540-25BE-485A-9B1F-15C53DF13C22}">
      <dsp:nvSpPr>
        <dsp:cNvPr id="0" name=""/>
        <dsp:cNvSpPr/>
      </dsp:nvSpPr>
      <dsp:spPr>
        <a:xfrm>
          <a:off x="1392061" y="301549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kern="1200"/>
            <a:t>E</a:t>
          </a:r>
          <a:r>
            <a:rPr lang="en-US" sz="2000" b="0" i="0" kern="1200" baseline="0"/>
            <a:t>ach layers defines a part of the process of moving information across a network. </a:t>
          </a:r>
          <a:endParaRPr lang="en-US" sz="2000" kern="1200"/>
        </a:p>
      </dsp:txBody>
      <dsp:txXfrm>
        <a:off x="1392061" y="3015499"/>
        <a:ext cx="5179351" cy="1205248"/>
      </dsp:txXfrm>
    </dsp:sp>
    <dsp:sp modelId="{71940BAE-9ADD-4532-B786-D06892330F86}">
      <dsp:nvSpPr>
        <dsp:cNvPr id="0" name=""/>
        <dsp:cNvSpPr/>
      </dsp:nvSpPr>
      <dsp:spPr>
        <a:xfrm>
          <a:off x="0" y="4522059"/>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18E4A-E282-4963-84A3-7CB74D8BD90A}">
      <dsp:nvSpPr>
        <dsp:cNvPr id="0" name=""/>
        <dsp:cNvSpPr/>
      </dsp:nvSpPr>
      <dsp:spPr>
        <a:xfrm>
          <a:off x="364587" y="4793240"/>
          <a:ext cx="662886" cy="662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6FBB0-02D2-4792-B00B-CBC72091DFDA}">
      <dsp:nvSpPr>
        <dsp:cNvPr id="0" name=""/>
        <dsp:cNvSpPr/>
      </dsp:nvSpPr>
      <dsp:spPr>
        <a:xfrm>
          <a:off x="1392061" y="452205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b="0" i="0" kern="1200" baseline="0"/>
            <a:t>An understanding of the fundamentals of the OSI model provides a solid basis for exploring data communications.</a:t>
          </a:r>
          <a:endParaRPr lang="en-US" sz="2000" kern="1200"/>
        </a:p>
      </dsp:txBody>
      <dsp:txXfrm>
        <a:off x="1392061" y="4522059"/>
        <a:ext cx="5179351" cy="12052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25BC0-3715-4928-93CE-EB62AE92E25F}">
      <dsp:nvSpPr>
        <dsp:cNvPr id="0" name=""/>
        <dsp:cNvSpPr/>
      </dsp:nvSpPr>
      <dsp:spPr>
        <a:xfrm>
          <a:off x="0" y="1856"/>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49B83-3DDA-4746-BB42-09523E6FA914}">
      <dsp:nvSpPr>
        <dsp:cNvPr id="0" name=""/>
        <dsp:cNvSpPr/>
      </dsp:nvSpPr>
      <dsp:spPr>
        <a:xfrm>
          <a:off x="239329" y="179870"/>
          <a:ext cx="435145" cy="435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5BDF8-D72D-4FDE-AC0B-C2F9D86A96C6}">
      <dsp:nvSpPr>
        <dsp:cNvPr id="0" name=""/>
        <dsp:cNvSpPr/>
      </dsp:nvSpPr>
      <dsp:spPr>
        <a:xfrm>
          <a:off x="913804" y="1856"/>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The OSI model is composed of seven ordered layers: physical (layer 1), data link (layer 2), network (layer 3), transport (layer 4), session (layer 5), presentation (layer 6), and application (layer 7). </a:t>
          </a:r>
          <a:endParaRPr lang="en-US" sz="1900" kern="1200" dirty="0"/>
        </a:p>
      </dsp:txBody>
      <dsp:txXfrm>
        <a:off x="913804" y="1856"/>
        <a:ext cx="11034355" cy="791173"/>
      </dsp:txXfrm>
    </dsp:sp>
    <dsp:sp modelId="{5C377CFF-295E-4064-8A58-9841F299516A}">
      <dsp:nvSpPr>
        <dsp:cNvPr id="0" name=""/>
        <dsp:cNvSpPr/>
      </dsp:nvSpPr>
      <dsp:spPr>
        <a:xfrm>
          <a:off x="0" y="990823"/>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D9C03-95F0-4AB5-AB7C-F031DBECB20E}">
      <dsp:nvSpPr>
        <dsp:cNvPr id="0" name=""/>
        <dsp:cNvSpPr/>
      </dsp:nvSpPr>
      <dsp:spPr>
        <a:xfrm>
          <a:off x="239329" y="1168836"/>
          <a:ext cx="435145" cy="435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025C3-75B4-41D0-B958-26AB3162C916}">
      <dsp:nvSpPr>
        <dsp:cNvPr id="0" name=""/>
        <dsp:cNvSpPr/>
      </dsp:nvSpPr>
      <dsp:spPr>
        <a:xfrm>
          <a:off x="913804" y="990823"/>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As the message travels from A to B, it may pass through many intermediate nodes. </a:t>
          </a:r>
          <a:endParaRPr lang="en-US" sz="1900" kern="1200"/>
        </a:p>
      </dsp:txBody>
      <dsp:txXfrm>
        <a:off x="913804" y="990823"/>
        <a:ext cx="11034355" cy="791173"/>
      </dsp:txXfrm>
    </dsp:sp>
    <dsp:sp modelId="{1543D944-CC8C-4A89-A517-2359F13C3802}">
      <dsp:nvSpPr>
        <dsp:cNvPr id="0" name=""/>
        <dsp:cNvSpPr/>
      </dsp:nvSpPr>
      <dsp:spPr>
        <a:xfrm>
          <a:off x="0" y="1979789"/>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1021D-4D80-48C6-911D-B92B780E12BD}">
      <dsp:nvSpPr>
        <dsp:cNvPr id="0" name=""/>
        <dsp:cNvSpPr/>
      </dsp:nvSpPr>
      <dsp:spPr>
        <a:xfrm>
          <a:off x="239329" y="2157803"/>
          <a:ext cx="435145" cy="435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1533-36FA-442C-B580-26F5A18BE8A4}">
      <dsp:nvSpPr>
        <dsp:cNvPr id="0" name=""/>
        <dsp:cNvSpPr/>
      </dsp:nvSpPr>
      <dsp:spPr>
        <a:xfrm>
          <a:off x="913804" y="1979789"/>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These intermediate nodes usually involve only the first three layers of the OSI model.</a:t>
          </a:r>
          <a:endParaRPr lang="en-US" sz="1900" kern="1200"/>
        </a:p>
      </dsp:txBody>
      <dsp:txXfrm>
        <a:off x="913804" y="1979789"/>
        <a:ext cx="11034355" cy="791173"/>
      </dsp:txXfrm>
    </dsp:sp>
    <dsp:sp modelId="{D56354A4-D1C4-4B08-B3CD-CEB00721F32C}">
      <dsp:nvSpPr>
        <dsp:cNvPr id="0" name=""/>
        <dsp:cNvSpPr/>
      </dsp:nvSpPr>
      <dsp:spPr>
        <a:xfrm>
          <a:off x="0" y="2968755"/>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5D9D8-754D-42B4-A023-54BB953D15CE}">
      <dsp:nvSpPr>
        <dsp:cNvPr id="0" name=""/>
        <dsp:cNvSpPr/>
      </dsp:nvSpPr>
      <dsp:spPr>
        <a:xfrm>
          <a:off x="239329" y="3146769"/>
          <a:ext cx="435145" cy="435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1D35A-8775-4D69-B866-E834DB0ADFBB}">
      <dsp:nvSpPr>
        <dsp:cNvPr id="0" name=""/>
        <dsp:cNvSpPr/>
      </dsp:nvSpPr>
      <dsp:spPr>
        <a:xfrm>
          <a:off x="913804" y="2968755"/>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Each layer defines a family of functions distinct from those of the other layers.</a:t>
          </a:r>
          <a:endParaRPr lang="en-US" sz="1900" kern="1200"/>
        </a:p>
      </dsp:txBody>
      <dsp:txXfrm>
        <a:off x="913804" y="2968755"/>
        <a:ext cx="11034355" cy="791173"/>
      </dsp:txXfrm>
    </dsp:sp>
    <dsp:sp modelId="{803D0728-6343-4324-BA7E-763BFC8CD50F}">
      <dsp:nvSpPr>
        <dsp:cNvPr id="0" name=""/>
        <dsp:cNvSpPr/>
      </dsp:nvSpPr>
      <dsp:spPr>
        <a:xfrm>
          <a:off x="0" y="3957721"/>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64B05-0959-4B72-A76F-80D9E7FB23BC}">
      <dsp:nvSpPr>
        <dsp:cNvPr id="0" name=""/>
        <dsp:cNvSpPr/>
      </dsp:nvSpPr>
      <dsp:spPr>
        <a:xfrm>
          <a:off x="239329" y="4135735"/>
          <a:ext cx="435145" cy="435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1A0E2-E400-46EC-B735-4C0690625404}">
      <dsp:nvSpPr>
        <dsp:cNvPr id="0" name=""/>
        <dsp:cNvSpPr/>
      </dsp:nvSpPr>
      <dsp:spPr>
        <a:xfrm>
          <a:off x="913804" y="3957721"/>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Within a single machine, each layer calls upon the services of the layer just below it.</a:t>
          </a:r>
          <a:endParaRPr lang="en-US" sz="1900" kern="1200"/>
        </a:p>
      </dsp:txBody>
      <dsp:txXfrm>
        <a:off x="913804" y="3957721"/>
        <a:ext cx="11034355" cy="791173"/>
      </dsp:txXfrm>
    </dsp:sp>
    <dsp:sp modelId="{7DE579AB-B00C-48D2-9007-B89ED05682B2}">
      <dsp:nvSpPr>
        <dsp:cNvPr id="0" name=""/>
        <dsp:cNvSpPr/>
      </dsp:nvSpPr>
      <dsp:spPr>
        <a:xfrm>
          <a:off x="0" y="4946688"/>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75362-180F-405B-A699-55483A3CCFFD}">
      <dsp:nvSpPr>
        <dsp:cNvPr id="0" name=""/>
        <dsp:cNvSpPr/>
      </dsp:nvSpPr>
      <dsp:spPr>
        <a:xfrm>
          <a:off x="239329" y="5124702"/>
          <a:ext cx="435145" cy="4351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85EF0-A544-45AE-9087-6DF8534C5AC6}">
      <dsp:nvSpPr>
        <dsp:cNvPr id="0" name=""/>
        <dsp:cNvSpPr/>
      </dsp:nvSpPr>
      <dsp:spPr>
        <a:xfrm>
          <a:off x="913804" y="4946688"/>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This communication is governed by an agreed-upon series of rules and conventions called protocols.</a:t>
          </a:r>
          <a:endParaRPr lang="en-US" sz="1900" kern="1200"/>
        </a:p>
      </dsp:txBody>
      <dsp:txXfrm>
        <a:off x="913804" y="4946688"/>
        <a:ext cx="11034355" cy="7911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2455-9158-404E-8557-7442615055DA}"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D348-A161-440F-A239-55A373F85BC1}" type="slidenum">
              <a:rPr lang="en-US" smtClean="0"/>
              <a:t>‹#›</a:t>
            </a:fld>
            <a:endParaRPr lang="en-US"/>
          </a:p>
        </p:txBody>
      </p:sp>
    </p:spTree>
    <p:extLst>
      <p:ext uri="{BB962C8B-B14F-4D97-AF65-F5344CB8AC3E}">
        <p14:creationId xmlns:p14="http://schemas.microsoft.com/office/powerpoint/2010/main" val="199375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We use the concept of layers in our daily life. As an example, let us consider two</a:t>
            </a:r>
          </a:p>
          <a:p>
            <a:pPr algn="l"/>
            <a:r>
              <a:rPr lang="en-US" sz="1800" b="0" i="0" u="none" strike="noStrike" baseline="0" dirty="0">
                <a:latin typeface="Times New Roman" panose="02020603050405020304" pitchFamily="18" charset="0"/>
              </a:rPr>
              <a:t>friends who communicate through postal </a:t>
            </a:r>
            <a:r>
              <a:rPr lang="en-US" sz="1800" b="0" i="0" u="none" strike="noStrike" baseline="0" dirty="0" err="1">
                <a:latin typeface="Times New Roman" panose="02020603050405020304" pitchFamily="18" charset="0"/>
              </a:rPr>
              <a:t>maiL</a:t>
            </a:r>
            <a:r>
              <a:rPr lang="en-US" sz="1800" b="0" i="0" u="none" strike="noStrike" baseline="0" dirty="0">
                <a:latin typeface="Times New Roman" panose="02020603050405020304" pitchFamily="18" charset="0"/>
              </a:rPr>
              <a:t> The process of sending a letter to a</a:t>
            </a:r>
          </a:p>
          <a:p>
            <a:pPr algn="l"/>
            <a:r>
              <a:rPr lang="en-US" sz="1800" b="0" i="0" u="none" strike="noStrike" baseline="0" dirty="0">
                <a:latin typeface="Times New Roman" panose="02020603050405020304" pitchFamily="18" charset="0"/>
              </a:rPr>
              <a:t>friend would be complex if there were no services available from the post office</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5</a:t>
            </a:fld>
            <a:endParaRPr lang="en-US"/>
          </a:p>
        </p:txBody>
      </p:sp>
    </p:spTree>
    <p:extLst>
      <p:ext uri="{BB962C8B-B14F-4D97-AF65-F5344CB8AC3E}">
        <p14:creationId xmlns:p14="http://schemas.microsoft.com/office/powerpoint/2010/main" val="355855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9</a:t>
            </a:fld>
            <a:endParaRPr lang="en-US"/>
          </a:p>
        </p:txBody>
      </p:sp>
    </p:spTree>
    <p:extLst>
      <p:ext uri="{BB962C8B-B14F-4D97-AF65-F5344CB8AC3E}">
        <p14:creationId xmlns:p14="http://schemas.microsoft.com/office/powerpoint/2010/main" val="411708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latin typeface="+mn-lt"/>
              </a:rPr>
              <a:t>Processes interact with the processes at peer layer only</a:t>
            </a:r>
          </a:p>
        </p:txBody>
      </p:sp>
      <p:sp>
        <p:nvSpPr>
          <p:cNvPr id="4" name="Slide Number Placeholder 3"/>
          <p:cNvSpPr>
            <a:spLocks noGrp="1"/>
          </p:cNvSpPr>
          <p:nvPr>
            <p:ph type="sldNum" sz="quarter" idx="5"/>
          </p:nvPr>
        </p:nvSpPr>
        <p:spPr/>
        <p:txBody>
          <a:bodyPr/>
          <a:lstStyle/>
          <a:p>
            <a:fld id="{3D51D348-A161-440F-A239-55A373F85BC1}" type="slidenum">
              <a:rPr lang="en-US" smtClean="0"/>
              <a:t>13</a:t>
            </a:fld>
            <a:endParaRPr lang="en-US"/>
          </a:p>
        </p:txBody>
      </p:sp>
    </p:spTree>
    <p:extLst>
      <p:ext uri="{BB962C8B-B14F-4D97-AF65-F5344CB8AC3E}">
        <p14:creationId xmlns:p14="http://schemas.microsoft.com/office/powerpoint/2010/main" val="24221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9/7/2020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99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9/7/2020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8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9/7/2020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342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9/7/2020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0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9/7/2020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1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9/7/2020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889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9/7/2020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24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9/7/2020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8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9/7/2020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81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9/7/2020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9/7/2020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0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9/7/2020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7166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srcRect/>
          <a:stretch/>
        </p:blipFill>
        <p:spPr>
          <a:xfrm>
            <a:off x="-1" y="-1"/>
            <a:ext cx="12192000" cy="6858001"/>
          </a:xfrm>
          <a:prstGeom prst="rect">
            <a:avLst/>
          </a:prstGeom>
        </p:spPr>
      </p:pic>
      <p:sp>
        <p:nvSpPr>
          <p:cNvPr id="22" name="Rectangle 21">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069928" y="1006404"/>
            <a:ext cx="4184101" cy="2577893"/>
          </a:xfrm>
        </p:spPr>
        <p:txBody>
          <a:bodyPr>
            <a:normAutofit/>
          </a:bodyPr>
          <a:lstStyle/>
          <a:p>
            <a:r>
              <a:rPr lang="en-US" sz="3800"/>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069928" y="3676373"/>
            <a:ext cx="4184101" cy="809693"/>
          </a:xfrm>
        </p:spPr>
        <p:txBody>
          <a:bodyPr>
            <a:normAutofit fontScale="92500"/>
          </a:bodyPr>
          <a:lstStyle/>
          <a:p>
            <a:r>
              <a:rPr lang="en-US" sz="1700" dirty="0"/>
              <a:t>Computer networks Models</a:t>
            </a:r>
          </a:p>
          <a:p>
            <a:r>
              <a:rPr lang="en-US" sz="1700" dirty="0"/>
              <a:t>TCP / OSI</a:t>
            </a:r>
          </a:p>
        </p:txBody>
      </p:sp>
    </p:spTree>
    <p:extLst>
      <p:ext uri="{BB962C8B-B14F-4D97-AF65-F5344CB8AC3E}">
        <p14:creationId xmlns:p14="http://schemas.microsoft.com/office/powerpoint/2010/main" val="21939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D82B8-9F4D-4707-9F7B-AA012D5AA9F4}"/>
              </a:ext>
            </a:extLst>
          </p:cNvPr>
          <p:cNvPicPr>
            <a:picLocks noGrp="1" noChangeAspect="1"/>
          </p:cNvPicPr>
          <p:nvPr>
            <p:ph idx="1"/>
          </p:nvPr>
        </p:nvPicPr>
        <p:blipFill>
          <a:blip r:embed="rId2"/>
          <a:stretch>
            <a:fillRect/>
          </a:stretch>
        </p:blipFill>
        <p:spPr>
          <a:xfrm>
            <a:off x="716280" y="137160"/>
            <a:ext cx="11079480" cy="6621780"/>
          </a:xfrm>
        </p:spPr>
      </p:pic>
    </p:spTree>
    <p:extLst>
      <p:ext uri="{BB962C8B-B14F-4D97-AF65-F5344CB8AC3E}">
        <p14:creationId xmlns:p14="http://schemas.microsoft.com/office/powerpoint/2010/main" val="264365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331CFC0-7215-46A0-B2AA-4A2E8724EEC3}"/>
              </a:ext>
            </a:extLst>
          </p:cNvPr>
          <p:cNvSpPr>
            <a:spLocks noGrp="1" noChangeArrowheads="1"/>
          </p:cNvSpPr>
          <p:nvPr>
            <p:ph type="title"/>
          </p:nvPr>
        </p:nvSpPr>
        <p:spPr/>
        <p:txBody>
          <a:bodyPr/>
          <a:lstStyle/>
          <a:p>
            <a:pPr eaLnBrk="1" hangingPunct="1"/>
            <a:r>
              <a:rPr lang="en-US" altLang="en-US"/>
              <a:t>7 Layers of the OSI Model</a:t>
            </a:r>
          </a:p>
        </p:txBody>
      </p:sp>
      <p:graphicFrame>
        <p:nvGraphicFramePr>
          <p:cNvPr id="8239" name="Group 47">
            <a:extLst>
              <a:ext uri="{FF2B5EF4-FFF2-40B4-BE49-F238E27FC236}">
                <a16:creationId xmlns:a16="http://schemas.microsoft.com/office/drawing/2014/main" id="{F240D390-7916-4E28-A37C-7BE1FE0D79B9}"/>
              </a:ext>
            </a:extLst>
          </p:cNvPr>
          <p:cNvGraphicFramePr>
            <a:graphicFrameLocks noGrp="1"/>
          </p:cNvGraphicFramePr>
          <p:nvPr/>
        </p:nvGraphicFramePr>
        <p:xfrm>
          <a:off x="2057400" y="16764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Responsible For: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Provides Services to User Apps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Representation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Communication Between Hosts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Flow Ctrl, Error Detection/Correction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End to End Delivery, Logical Addr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Media Access Ctrl, Physical Addr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Medium, Interfaces, Puts Bits on Med.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76BFF63-7196-451F-9E37-297300A6B618}"/>
              </a:ext>
            </a:extLst>
          </p:cNvPr>
          <p:cNvSpPr>
            <a:spLocks noGrp="1" noChangeArrowheads="1"/>
          </p:cNvSpPr>
          <p:nvPr>
            <p:ph type="title"/>
          </p:nvPr>
        </p:nvSpPr>
        <p:spPr/>
        <p:txBody>
          <a:bodyPr/>
          <a:lstStyle/>
          <a:p>
            <a:pPr eaLnBrk="1" hangingPunct="1"/>
            <a:r>
              <a:rPr lang="en-US" altLang="en-US"/>
              <a:t>Examples </a:t>
            </a:r>
          </a:p>
        </p:txBody>
      </p:sp>
      <p:graphicFrame>
        <p:nvGraphicFramePr>
          <p:cNvPr id="1028" name="Group 4">
            <a:extLst>
              <a:ext uri="{FF2B5EF4-FFF2-40B4-BE49-F238E27FC236}">
                <a16:creationId xmlns:a16="http://schemas.microsoft.com/office/drawing/2014/main" id="{4B6F4FAC-6772-47E1-ADBD-014CA2746A2D}"/>
              </a:ext>
            </a:extLst>
          </p:cNvPr>
          <p:cNvGraphicFramePr>
            <a:graphicFrameLocks noGrp="1"/>
          </p:cNvGraphicFramePr>
          <p:nvPr/>
        </p:nvGraphicFramePr>
        <p:xfrm>
          <a:off x="2057400" y="19050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Example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HTTP, FTP, SMTP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ASCII, JPEG, PGP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BOOTP, NetBIOS, DHCP, DNS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TCP, UDP, SPX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IP, IPX, ICMP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Ethernet, Token Ring, Frame Relay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 Interfaces, Hubs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4E4-E8A0-4F07-9AEC-81927C41032C}"/>
              </a:ext>
            </a:extLst>
          </p:cNvPr>
          <p:cNvSpPr>
            <a:spLocks noGrp="1"/>
          </p:cNvSpPr>
          <p:nvPr>
            <p:ph type="title"/>
          </p:nvPr>
        </p:nvSpPr>
        <p:spPr/>
        <p:txBody>
          <a:bodyPr/>
          <a:lstStyle/>
          <a:p>
            <a:r>
              <a:rPr lang="en-US" dirty="0"/>
              <a:t>Peer to Peer Processes</a:t>
            </a:r>
          </a:p>
        </p:txBody>
      </p:sp>
      <p:sp>
        <p:nvSpPr>
          <p:cNvPr id="3" name="Content Placeholder 2">
            <a:extLst>
              <a:ext uri="{FF2B5EF4-FFF2-40B4-BE49-F238E27FC236}">
                <a16:creationId xmlns:a16="http://schemas.microsoft.com/office/drawing/2014/main" id="{72BE263A-90CF-4A0E-AA68-5F82C5890448}"/>
              </a:ext>
            </a:extLst>
          </p:cNvPr>
          <p:cNvSpPr>
            <a:spLocks noGrp="1"/>
          </p:cNvSpPr>
          <p:nvPr>
            <p:ph idx="1"/>
          </p:nvPr>
        </p:nvSpPr>
        <p:spPr/>
        <p:txBody>
          <a:bodyPr>
            <a:normAutofit/>
          </a:bodyPr>
          <a:lstStyle/>
          <a:p>
            <a:pPr algn="l"/>
            <a:r>
              <a:rPr lang="en-US" b="0" i="0" u="none" strike="noStrike" baseline="0" dirty="0"/>
              <a:t>The processes on each machine that communicate at  a given layer are called peer-to-peer processes. </a:t>
            </a:r>
          </a:p>
          <a:p>
            <a:pPr algn="l"/>
            <a:r>
              <a:rPr lang="en-US" b="0" i="0" u="none" strike="noStrike" baseline="0" dirty="0"/>
              <a:t>Communication between machines is therefore a peer-to-peer process using the protocols appropriate to a given layer.</a:t>
            </a:r>
          </a:p>
          <a:p>
            <a:pPr algn="l"/>
            <a:r>
              <a:rPr lang="en-US" b="0" i="0" u="none" strike="noStrike" baseline="0" dirty="0"/>
              <a:t>Each layer in the sending device adds its own information to the message it receives from the layer just above it and passes the whole package to the layer just below it.</a:t>
            </a:r>
            <a:endParaRPr lang="en-US" sz="4000" dirty="0"/>
          </a:p>
        </p:txBody>
      </p:sp>
    </p:spTree>
    <p:extLst>
      <p:ext uri="{BB962C8B-B14F-4D97-AF65-F5344CB8AC3E}">
        <p14:creationId xmlns:p14="http://schemas.microsoft.com/office/powerpoint/2010/main" val="1404604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C1F4C3-323D-4DE4-BF99-32587AA35BAB}"/>
              </a:ext>
            </a:extLst>
          </p:cNvPr>
          <p:cNvPicPr>
            <a:picLocks noChangeAspect="1"/>
          </p:cNvPicPr>
          <p:nvPr/>
        </p:nvPicPr>
        <p:blipFill>
          <a:blip r:embed="rId2"/>
          <a:stretch>
            <a:fillRect/>
          </a:stretch>
        </p:blipFill>
        <p:spPr>
          <a:xfrm>
            <a:off x="1402080" y="166846"/>
            <a:ext cx="9014460" cy="6612129"/>
          </a:xfrm>
          <a:prstGeom prst="rect">
            <a:avLst/>
          </a:prstGeom>
        </p:spPr>
      </p:pic>
    </p:spTree>
    <p:extLst>
      <p:ext uri="{BB962C8B-B14F-4D97-AF65-F5344CB8AC3E}">
        <p14:creationId xmlns:p14="http://schemas.microsoft.com/office/powerpoint/2010/main" val="18746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276DB6-EAFC-49AB-BDA7-CBF736195EDF}"/>
              </a:ext>
            </a:extLst>
          </p:cNvPr>
          <p:cNvSpPr>
            <a:spLocks noGrp="1"/>
          </p:cNvSpPr>
          <p:nvPr>
            <p:ph type="title"/>
          </p:nvPr>
        </p:nvSpPr>
        <p:spPr>
          <a:xfrm>
            <a:off x="6234139" y="210576"/>
            <a:ext cx="5248221" cy="607052"/>
          </a:xfrm>
        </p:spPr>
        <p:txBody>
          <a:bodyPr>
            <a:normAutofit/>
          </a:bodyPr>
          <a:lstStyle/>
          <a:p>
            <a:r>
              <a:rPr lang="en-US" sz="3100" dirty="0"/>
              <a:t>Interfaces between the Layers</a:t>
            </a:r>
          </a:p>
        </p:txBody>
      </p:sp>
      <p:pic>
        <p:nvPicPr>
          <p:cNvPr id="5" name="Picture 4">
            <a:extLst>
              <a:ext uri="{FF2B5EF4-FFF2-40B4-BE49-F238E27FC236}">
                <a16:creationId xmlns:a16="http://schemas.microsoft.com/office/drawing/2014/main" id="{683013C0-8262-4396-A20D-37D2B54072B3}"/>
              </a:ext>
            </a:extLst>
          </p:cNvPr>
          <p:cNvPicPr>
            <a:picLocks noChangeAspect="1"/>
          </p:cNvPicPr>
          <p:nvPr/>
        </p:nvPicPr>
        <p:blipFill rotWithShape="1">
          <a:blip r:embed="rId2"/>
          <a:srcRect l="18340" r="14910" b="1"/>
          <a:stretch/>
        </p:blipFill>
        <p:spPr>
          <a:xfrm>
            <a:off x="351339" y="1629743"/>
            <a:ext cx="3087037" cy="308703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387A967-3320-4F04-8A42-76E515D822F3}"/>
              </a:ext>
            </a:extLst>
          </p:cNvPr>
          <p:cNvSpPr>
            <a:spLocks noGrp="1"/>
          </p:cNvSpPr>
          <p:nvPr>
            <p:ph idx="1"/>
          </p:nvPr>
        </p:nvSpPr>
        <p:spPr>
          <a:xfrm>
            <a:off x="4008120" y="1267208"/>
            <a:ext cx="7932420" cy="5918452"/>
          </a:xfrm>
        </p:spPr>
        <p:txBody>
          <a:bodyPr>
            <a:normAutofit fontScale="92500" lnSpcReduction="10000"/>
          </a:bodyPr>
          <a:lstStyle/>
          <a:p>
            <a:r>
              <a:rPr lang="en-US" sz="2400" b="0" i="0" u="none" strike="noStrike" baseline="0" dirty="0"/>
              <a:t>The passing of the data and network information down through the layers of the sending device and back up through the layers of the receiving device is made possible </a:t>
            </a:r>
          </a:p>
          <a:p>
            <a:endParaRPr lang="en-US" sz="2400" dirty="0"/>
          </a:p>
          <a:p>
            <a:r>
              <a:rPr lang="en-US" sz="2400" dirty="0"/>
              <a:t>I</a:t>
            </a:r>
            <a:r>
              <a:rPr lang="en-US" sz="2400" b="0" i="0" u="none" strike="noStrike" baseline="0" dirty="0"/>
              <a:t>nterface between each pair of adjacent layers. </a:t>
            </a:r>
          </a:p>
          <a:p>
            <a:endParaRPr lang="en-US" sz="2400" dirty="0"/>
          </a:p>
          <a:p>
            <a:r>
              <a:rPr lang="en-US" sz="2400" dirty="0"/>
              <a:t>D</a:t>
            </a:r>
            <a:r>
              <a:rPr lang="en-US" sz="2400" b="0" i="0" u="none" strike="noStrike" baseline="0" dirty="0"/>
              <a:t>efines the information and services a layer must provide for the layer above it. </a:t>
            </a:r>
          </a:p>
          <a:p>
            <a:endParaRPr lang="en-US" sz="2400" b="0" i="0" u="none" strike="noStrike" baseline="0" dirty="0"/>
          </a:p>
          <a:p>
            <a:r>
              <a:rPr lang="en-US" sz="2400" b="0" i="0" u="none" strike="noStrike" baseline="0" dirty="0"/>
              <a:t>Well-defined interfaces and layer functions provide modularity to a network. </a:t>
            </a:r>
          </a:p>
          <a:p>
            <a:endParaRPr lang="en-US" sz="2400" b="0" i="0" u="none" strike="noStrike" baseline="0" dirty="0"/>
          </a:p>
          <a:p>
            <a:r>
              <a:rPr lang="en-US" sz="2400" b="0" i="0" u="none" strike="noStrike" baseline="0" dirty="0"/>
              <a:t>As long as a layer provides the expected services to the layer above it, the specific implementation of its functions can be modified or replaced without requiring changes to the surrounding layers.</a:t>
            </a:r>
            <a:endParaRPr lang="en-US" sz="2400" dirty="0"/>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7709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FE483-E225-4ECF-8273-5EC77F2B9DA1}"/>
              </a:ext>
            </a:extLst>
          </p:cNvPr>
          <p:cNvPicPr>
            <a:picLocks noGrp="1" noChangeAspect="1"/>
          </p:cNvPicPr>
          <p:nvPr>
            <p:ph idx="1"/>
          </p:nvPr>
        </p:nvPicPr>
        <p:blipFill>
          <a:blip r:embed="rId2"/>
          <a:stretch>
            <a:fillRect/>
          </a:stretch>
        </p:blipFill>
        <p:spPr>
          <a:xfrm>
            <a:off x="951570" y="194100"/>
            <a:ext cx="9670710" cy="6590712"/>
          </a:xfrm>
        </p:spPr>
      </p:pic>
    </p:spTree>
    <p:extLst>
      <p:ext uri="{BB962C8B-B14F-4D97-AF65-F5344CB8AC3E}">
        <p14:creationId xmlns:p14="http://schemas.microsoft.com/office/powerpoint/2010/main" val="186296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E250CD-1A92-4F02-8F60-AF10A9594834}"/>
              </a:ext>
            </a:extLst>
          </p:cNvPr>
          <p:cNvSpPr>
            <a:spLocks noGrp="1" noChangeArrowheads="1"/>
          </p:cNvSpPr>
          <p:nvPr>
            <p:ph type="title"/>
          </p:nvPr>
        </p:nvSpPr>
        <p:spPr/>
        <p:txBody>
          <a:bodyPr/>
          <a:lstStyle/>
          <a:p>
            <a:pPr eaLnBrk="1" hangingPunct="1"/>
            <a:r>
              <a:rPr lang="en-US" altLang="en-US"/>
              <a:t>PDU’s And the OSI Model</a:t>
            </a:r>
          </a:p>
        </p:txBody>
      </p:sp>
      <p:graphicFrame>
        <p:nvGraphicFramePr>
          <p:cNvPr id="16419" name="Group 35">
            <a:extLst>
              <a:ext uri="{FF2B5EF4-FFF2-40B4-BE49-F238E27FC236}">
                <a16:creationId xmlns:a16="http://schemas.microsoft.com/office/drawing/2014/main" id="{36BC8C17-C2F5-485D-8DF9-E9877CC1E645}"/>
              </a:ext>
            </a:extLst>
          </p:cNvPr>
          <p:cNvGraphicFramePr>
            <a:graphicFrameLocks noGrp="1"/>
          </p:cNvGraphicFramePr>
          <p:nvPr/>
        </p:nvGraphicFramePr>
        <p:xfrm>
          <a:off x="3810000" y="1752600"/>
          <a:ext cx="4419600" cy="4572000"/>
        </p:xfrm>
        <a:graphic>
          <a:graphicData uri="http://schemas.openxmlformats.org/drawingml/2006/table">
            <a:tbl>
              <a:tblPr/>
              <a:tblGrid>
                <a:gridCol w="2557463">
                  <a:extLst>
                    <a:ext uri="{9D8B030D-6E8A-4147-A177-3AD203B41FA5}">
                      <a16:colId xmlns:a16="http://schemas.microsoft.com/office/drawing/2014/main" val="20000"/>
                    </a:ext>
                  </a:extLst>
                </a:gridCol>
                <a:gridCol w="1862137">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PDU 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Segment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Packet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Frame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0" name="AutoShape 36">
            <a:extLst>
              <a:ext uri="{FF2B5EF4-FFF2-40B4-BE49-F238E27FC236}">
                <a16:creationId xmlns:a16="http://schemas.microsoft.com/office/drawing/2014/main" id="{FD4E3338-386F-406D-B78B-23813A9383C5}"/>
              </a:ext>
            </a:extLst>
          </p:cNvPr>
          <p:cNvSpPr>
            <a:spLocks noChangeArrowheads="1"/>
          </p:cNvSpPr>
          <p:nvPr/>
        </p:nvSpPr>
        <p:spPr bwMode="auto">
          <a:xfrm>
            <a:off x="3048000" y="1828800"/>
            <a:ext cx="381000" cy="4648200"/>
          </a:xfrm>
          <a:prstGeom prst="upArrow">
            <a:avLst>
              <a:gd name="adj1" fmla="val 50000"/>
              <a:gd name="adj2" fmla="val 30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22" name="AutoShape 38">
            <a:extLst>
              <a:ext uri="{FF2B5EF4-FFF2-40B4-BE49-F238E27FC236}">
                <a16:creationId xmlns:a16="http://schemas.microsoft.com/office/drawing/2014/main" id="{0584253B-64BF-4257-905C-3527EE71C964}"/>
              </a:ext>
            </a:extLst>
          </p:cNvPr>
          <p:cNvSpPr>
            <a:spLocks noChangeArrowheads="1"/>
          </p:cNvSpPr>
          <p:nvPr/>
        </p:nvSpPr>
        <p:spPr bwMode="auto">
          <a:xfrm>
            <a:off x="8686801" y="1828800"/>
            <a:ext cx="485775" cy="4648200"/>
          </a:xfrm>
          <a:prstGeom prst="downArrow">
            <a:avLst>
              <a:gd name="adj1" fmla="val 50000"/>
              <a:gd name="adj2" fmla="val 239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22" name="WordArt 40">
            <a:extLst>
              <a:ext uri="{FF2B5EF4-FFF2-40B4-BE49-F238E27FC236}">
                <a16:creationId xmlns:a16="http://schemas.microsoft.com/office/drawing/2014/main" id="{12CD547A-5943-4E19-8E1B-561CD53649CB}"/>
              </a:ext>
            </a:extLst>
          </p:cNvPr>
          <p:cNvSpPr>
            <a:spLocks noChangeArrowheads="1" noChangeShapeType="1" noTextEdit="1"/>
          </p:cNvSpPr>
          <p:nvPr/>
        </p:nvSpPr>
        <p:spPr bwMode="auto">
          <a:xfrm rot="5400000">
            <a:off x="468313" y="39512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Decapsulation</a:t>
            </a:r>
          </a:p>
        </p:txBody>
      </p:sp>
      <p:sp>
        <p:nvSpPr>
          <p:cNvPr id="12323" name="WordArt 41">
            <a:extLst>
              <a:ext uri="{FF2B5EF4-FFF2-40B4-BE49-F238E27FC236}">
                <a16:creationId xmlns:a16="http://schemas.microsoft.com/office/drawing/2014/main" id="{774A771C-8E9C-4B4E-98D6-C0608E45F6BA}"/>
              </a:ext>
            </a:extLst>
          </p:cNvPr>
          <p:cNvSpPr>
            <a:spLocks noChangeArrowheads="1" noChangeShapeType="1" noTextEdit="1"/>
          </p:cNvSpPr>
          <p:nvPr/>
        </p:nvSpPr>
        <p:spPr bwMode="auto">
          <a:xfrm rot="5400000">
            <a:off x="7707313" y="38750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Encapsulation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 calcmode="lin" valueType="num">
                                      <p:cBhvr additive="base">
                                        <p:cTn id="7" dur="500" fill="hold"/>
                                        <p:tgtEl>
                                          <p:spTgt spid="16420"/>
                                        </p:tgtEl>
                                        <p:attrNameLst>
                                          <p:attrName>ppt_x</p:attrName>
                                        </p:attrNameLst>
                                      </p:cBhvr>
                                      <p:tavLst>
                                        <p:tav tm="0">
                                          <p:val>
                                            <p:strVal val="#ppt_x"/>
                                          </p:val>
                                        </p:tav>
                                        <p:tav tm="100000">
                                          <p:val>
                                            <p:strVal val="#ppt_x"/>
                                          </p:val>
                                        </p:tav>
                                      </p:tavLst>
                                    </p:anim>
                                    <p:anim calcmode="lin" valueType="num">
                                      <p:cBhvr additive="base">
                                        <p:cTn id="8" dur="500" fill="hold"/>
                                        <p:tgtEl>
                                          <p:spTgt spid="164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2"/>
                                        </p:tgtEl>
                                        <p:attrNameLst>
                                          <p:attrName>style.visibility</p:attrName>
                                        </p:attrNameLst>
                                      </p:cBhvr>
                                      <p:to>
                                        <p:strVal val="visible"/>
                                      </p:to>
                                    </p:set>
                                    <p:anim calcmode="lin" valueType="num">
                                      <p:cBhvr additive="base">
                                        <p:cTn id="13" dur="500" fill="hold"/>
                                        <p:tgtEl>
                                          <p:spTgt spid="16422"/>
                                        </p:tgtEl>
                                        <p:attrNameLst>
                                          <p:attrName>ppt_x</p:attrName>
                                        </p:attrNameLst>
                                      </p:cBhvr>
                                      <p:tavLst>
                                        <p:tav tm="0">
                                          <p:val>
                                            <p:strVal val="#ppt_x"/>
                                          </p:val>
                                        </p:tav>
                                        <p:tav tm="100000">
                                          <p:val>
                                            <p:strVal val="#ppt_x"/>
                                          </p:val>
                                        </p:tav>
                                      </p:tavLst>
                                    </p:anim>
                                    <p:anim calcmode="lin" valueType="num">
                                      <p:cBhvr additive="base">
                                        <p:cTn id="14"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nimBg="1"/>
      <p:bldP spid="164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D23A7-74FA-443B-993E-D6E12650D7BF}"/>
              </a:ext>
            </a:extLst>
          </p:cNvPr>
          <p:cNvPicPr>
            <a:picLocks noChangeAspect="1"/>
          </p:cNvPicPr>
          <p:nvPr/>
        </p:nvPicPr>
        <p:blipFill>
          <a:blip r:embed="rId2"/>
          <a:stretch>
            <a:fillRect/>
          </a:stretch>
        </p:blipFill>
        <p:spPr>
          <a:xfrm>
            <a:off x="905388" y="137160"/>
            <a:ext cx="10321145" cy="6545580"/>
          </a:xfrm>
          <a:prstGeom prst="rect">
            <a:avLst/>
          </a:prstGeom>
        </p:spPr>
      </p:pic>
    </p:spTree>
    <p:extLst>
      <p:ext uri="{BB962C8B-B14F-4D97-AF65-F5344CB8AC3E}">
        <p14:creationId xmlns:p14="http://schemas.microsoft.com/office/powerpoint/2010/main" val="150967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p:txBody>
          <a:bodyPr/>
          <a:lstStyle/>
          <a:p>
            <a:r>
              <a:rPr lang="en-US" dirty="0"/>
              <a:t>Topic of the day</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p:txBody>
          <a:bodyPr/>
          <a:lstStyle/>
          <a:p>
            <a:r>
              <a:rPr lang="en-US" dirty="0"/>
              <a:t>Network Models</a:t>
            </a:r>
          </a:p>
          <a:p>
            <a:r>
              <a:rPr lang="en-US" dirty="0"/>
              <a:t>OSI Model</a:t>
            </a:r>
          </a:p>
          <a:p>
            <a:r>
              <a:rPr lang="en-US" dirty="0"/>
              <a:t>Layered Architecture</a:t>
            </a:r>
          </a:p>
          <a:p>
            <a:r>
              <a:rPr lang="en-US" dirty="0"/>
              <a:t>Peer to Peer Processes</a:t>
            </a:r>
          </a:p>
          <a:p>
            <a:r>
              <a:rPr lang="en-US" dirty="0"/>
              <a:t>Interfaces between Layers</a:t>
            </a:r>
          </a:p>
          <a:p>
            <a:r>
              <a:rPr lang="en-US" dirty="0"/>
              <a:t>Encapsulation</a:t>
            </a:r>
          </a:p>
        </p:txBody>
      </p:sp>
    </p:spTree>
    <p:extLst>
      <p:ext uri="{BB962C8B-B14F-4D97-AF65-F5344CB8AC3E}">
        <p14:creationId xmlns:p14="http://schemas.microsoft.com/office/powerpoint/2010/main" val="30533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DB4D9BD-7710-4E0F-9749-1B74C4304B1B}"/>
              </a:ext>
            </a:extLst>
          </p:cNvPr>
          <p:cNvSpPr>
            <a:spLocks noGrp="1"/>
          </p:cNvSpPr>
          <p:nvPr>
            <p:ph type="title"/>
          </p:nvPr>
        </p:nvSpPr>
        <p:spPr>
          <a:xfrm>
            <a:off x="838200" y="3698999"/>
            <a:ext cx="3200400" cy="2477964"/>
          </a:xfrm>
        </p:spPr>
        <p:txBody>
          <a:bodyPr>
            <a:normAutofit/>
          </a:bodyPr>
          <a:lstStyle/>
          <a:p>
            <a:r>
              <a:rPr lang="en-US" dirty="0"/>
              <a:t>Network Model</a:t>
            </a:r>
          </a:p>
        </p:txBody>
      </p:sp>
      <p:sp>
        <p:nvSpPr>
          <p:cNvPr id="24"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26" name="Content Placeholder 2">
            <a:extLst>
              <a:ext uri="{FF2B5EF4-FFF2-40B4-BE49-F238E27FC236}">
                <a16:creationId xmlns:a16="http://schemas.microsoft.com/office/drawing/2014/main" id="{47BE718D-7A24-482B-A7E3-A644B96BF0CB}"/>
              </a:ext>
            </a:extLst>
          </p:cNvPr>
          <p:cNvGraphicFramePr>
            <a:graphicFrameLocks noGrp="1"/>
          </p:cNvGraphicFramePr>
          <p:nvPr>
            <p:ph idx="1"/>
            <p:extLst>
              <p:ext uri="{D42A27DB-BD31-4B8C-83A1-F6EECF244321}">
                <p14:modId xmlns:p14="http://schemas.microsoft.com/office/powerpoint/2010/main" val="953806154"/>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5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3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9F834-5D6F-4D97-816F-8645258D51FE}"/>
              </a:ext>
            </a:extLst>
          </p:cNvPr>
          <p:cNvSpPr>
            <a:spLocks noGrp="1"/>
          </p:cNvSpPr>
          <p:nvPr>
            <p:ph type="title"/>
          </p:nvPr>
        </p:nvSpPr>
        <p:spPr>
          <a:xfrm>
            <a:off x="838200" y="565739"/>
            <a:ext cx="10515600" cy="1124949"/>
          </a:xfrm>
        </p:spPr>
        <p:txBody>
          <a:bodyPr>
            <a:normAutofit/>
          </a:bodyPr>
          <a:lstStyle/>
          <a:p>
            <a:r>
              <a:rPr lang="en-US" dirty="0"/>
              <a:t>Network Models</a:t>
            </a:r>
          </a:p>
        </p:txBody>
      </p:sp>
      <p:grpSp>
        <p:nvGrpSpPr>
          <p:cNvPr id="65"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43" name="Freeform: Shape 4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66" name="Freeform: Shape 4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67"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35" name="Content Placeholder 2">
            <a:extLst>
              <a:ext uri="{FF2B5EF4-FFF2-40B4-BE49-F238E27FC236}">
                <a16:creationId xmlns:a16="http://schemas.microsoft.com/office/drawing/2014/main" id="{425DBE86-F2B7-442D-9268-4BBAAA85B7F8}"/>
              </a:ext>
            </a:extLst>
          </p:cNvPr>
          <p:cNvGraphicFramePr>
            <a:graphicFrameLocks noGrp="1"/>
          </p:cNvGraphicFramePr>
          <p:nvPr>
            <p:ph idx="1"/>
            <p:extLst>
              <p:ext uri="{D42A27DB-BD31-4B8C-83A1-F6EECF244321}">
                <p14:modId xmlns:p14="http://schemas.microsoft.com/office/powerpoint/2010/main" val="779924373"/>
              </p:ext>
            </p:extLst>
          </p:nvPr>
        </p:nvGraphicFramePr>
        <p:xfrm>
          <a:off x="838200" y="1284296"/>
          <a:ext cx="10515600" cy="5246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38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CD3F-548F-4D9C-91F7-8D883AAB9FB4}"/>
              </a:ext>
            </a:extLst>
          </p:cNvPr>
          <p:cNvSpPr>
            <a:spLocks noGrp="1"/>
          </p:cNvSpPr>
          <p:nvPr>
            <p:ph type="title"/>
          </p:nvPr>
        </p:nvSpPr>
        <p:spPr>
          <a:xfrm>
            <a:off x="838200" y="365125"/>
            <a:ext cx="10515600" cy="534035"/>
          </a:xfrm>
        </p:spPr>
        <p:txBody>
          <a:bodyPr>
            <a:normAutofit fontScale="90000"/>
          </a:bodyPr>
          <a:lstStyle/>
          <a:p>
            <a:r>
              <a:rPr lang="en-US" dirty="0"/>
              <a:t>Layered Tasks</a:t>
            </a:r>
          </a:p>
        </p:txBody>
      </p:sp>
      <p:pic>
        <p:nvPicPr>
          <p:cNvPr id="5" name="Content Placeholder 4">
            <a:extLst>
              <a:ext uri="{FF2B5EF4-FFF2-40B4-BE49-F238E27FC236}">
                <a16:creationId xmlns:a16="http://schemas.microsoft.com/office/drawing/2014/main" id="{B39549AD-DFEE-4718-9B1D-7C98196F03A7}"/>
              </a:ext>
            </a:extLst>
          </p:cNvPr>
          <p:cNvPicPr>
            <a:picLocks noGrp="1" noChangeAspect="1"/>
          </p:cNvPicPr>
          <p:nvPr>
            <p:ph idx="1"/>
          </p:nvPr>
        </p:nvPicPr>
        <p:blipFill>
          <a:blip r:embed="rId3"/>
          <a:stretch>
            <a:fillRect/>
          </a:stretch>
        </p:blipFill>
        <p:spPr>
          <a:xfrm>
            <a:off x="2758440" y="886901"/>
            <a:ext cx="6995160" cy="5956276"/>
          </a:xfrm>
        </p:spPr>
      </p:pic>
    </p:spTree>
    <p:extLst>
      <p:ext uri="{BB962C8B-B14F-4D97-AF65-F5344CB8AC3E}">
        <p14:creationId xmlns:p14="http://schemas.microsoft.com/office/powerpoint/2010/main" val="27523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0">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A3A38420-1813-491A-A78D-2FA6033FA440}"/>
              </a:ext>
            </a:extLst>
          </p:cNvPr>
          <p:cNvSpPr>
            <a:spLocks noGrp="1"/>
          </p:cNvSpPr>
          <p:nvPr>
            <p:ph type="title"/>
          </p:nvPr>
        </p:nvSpPr>
        <p:spPr>
          <a:xfrm>
            <a:off x="838200" y="1195697"/>
            <a:ext cx="3105985" cy="4238118"/>
          </a:xfrm>
        </p:spPr>
        <p:txBody>
          <a:bodyPr>
            <a:normAutofit/>
          </a:bodyPr>
          <a:lstStyle/>
          <a:p>
            <a:r>
              <a:rPr lang="en-US" dirty="0"/>
              <a:t>OSI Model</a:t>
            </a:r>
          </a:p>
        </p:txBody>
      </p:sp>
      <p:graphicFrame>
        <p:nvGraphicFramePr>
          <p:cNvPr id="25" name="Content Placeholder 2">
            <a:extLst>
              <a:ext uri="{FF2B5EF4-FFF2-40B4-BE49-F238E27FC236}">
                <a16:creationId xmlns:a16="http://schemas.microsoft.com/office/drawing/2014/main" id="{B5F97E5C-3416-4FD9-9181-74C6D0164200}"/>
              </a:ext>
            </a:extLst>
          </p:cNvPr>
          <p:cNvGraphicFramePr>
            <a:graphicFrameLocks noGrp="1"/>
          </p:cNvGraphicFramePr>
          <p:nvPr>
            <p:ph idx="1"/>
            <p:extLst>
              <p:ext uri="{D42A27DB-BD31-4B8C-83A1-F6EECF244321}">
                <p14:modId xmlns:p14="http://schemas.microsoft.com/office/powerpoint/2010/main" val="2297604826"/>
              </p:ext>
            </p:extLst>
          </p:nvPr>
        </p:nvGraphicFramePr>
        <p:xfrm>
          <a:off x="4782386" y="0"/>
          <a:ext cx="7234354" cy="6789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46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5D8EA7F-FBD6-4626-91C8-0262D31606F2}"/>
              </a:ext>
            </a:extLst>
          </p:cNvPr>
          <p:cNvGraphicFramePr>
            <a:graphicFrameLocks noGrp="1"/>
          </p:cNvGraphicFramePr>
          <p:nvPr>
            <p:ph idx="1"/>
            <p:extLst>
              <p:ext uri="{D42A27DB-BD31-4B8C-83A1-F6EECF244321}">
                <p14:modId xmlns:p14="http://schemas.microsoft.com/office/powerpoint/2010/main" val="459717680"/>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85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tx1"/>
          </a:solidFill>
        </p:grpSpPr>
        <p:sp>
          <p:nvSpPr>
            <p:cNvPr id="11" name="Freeform: Shape 10">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4"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8" name="Group 17">
            <a:extLst>
              <a:ext uri="{FF2B5EF4-FFF2-40B4-BE49-F238E27FC236}">
                <a16:creationId xmlns:a16="http://schemas.microsoft.com/office/drawing/2014/main" id="{1EB92380-E9AD-4474-9467-4DCB8EB501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12" y="5203828"/>
            <a:ext cx="1861463" cy="1253072"/>
            <a:chOff x="9731112" y="5203828"/>
            <a:chExt cx="1861463" cy="1253072"/>
          </a:xfrm>
        </p:grpSpPr>
        <p:sp>
          <p:nvSpPr>
            <p:cNvPr id="19" name="Freeform: Shape 18">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9345957-8F86-4665-9CF8-53711D4BDD3F}"/>
              </a:ext>
            </a:extLst>
          </p:cNvPr>
          <p:cNvSpPr>
            <a:spLocks noGrp="1"/>
          </p:cNvSpPr>
          <p:nvPr>
            <p:ph idx="1"/>
          </p:nvPr>
        </p:nvSpPr>
        <p:spPr>
          <a:xfrm>
            <a:off x="892228" y="1257565"/>
            <a:ext cx="5217173" cy="4351338"/>
          </a:xfrm>
        </p:spPr>
        <p:txBody>
          <a:bodyPr>
            <a:normAutofit/>
          </a:bodyPr>
          <a:lstStyle/>
          <a:p>
            <a:endParaRPr lang="en-US" dirty="0"/>
          </a:p>
          <a:p>
            <a:endParaRPr lang="en-US" dirty="0"/>
          </a:p>
          <a:p>
            <a:r>
              <a:rPr lang="en-US" dirty="0"/>
              <a:t>Layered Architecture</a:t>
            </a:r>
          </a:p>
          <a:p>
            <a:r>
              <a:rPr lang="en-US" dirty="0"/>
              <a:t>Peer to Peer Processes</a:t>
            </a:r>
          </a:p>
          <a:p>
            <a:r>
              <a:rPr lang="en-US" dirty="0"/>
              <a:t>Interfaces between Layers</a:t>
            </a:r>
          </a:p>
          <a:p>
            <a:r>
              <a:rPr lang="en-US" dirty="0"/>
              <a:t>Encapsulation</a:t>
            </a:r>
          </a:p>
        </p:txBody>
      </p:sp>
    </p:spTree>
    <p:extLst>
      <p:ext uri="{BB962C8B-B14F-4D97-AF65-F5344CB8AC3E}">
        <p14:creationId xmlns:p14="http://schemas.microsoft.com/office/powerpoint/2010/main" val="340008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6FFFA8-A594-4BD4-AE27-9E815100CDD6}"/>
              </a:ext>
            </a:extLst>
          </p:cNvPr>
          <p:cNvSpPr>
            <a:spLocks noGrp="1"/>
          </p:cNvSpPr>
          <p:nvPr>
            <p:ph type="title"/>
          </p:nvPr>
        </p:nvSpPr>
        <p:spPr>
          <a:xfrm>
            <a:off x="838200" y="236221"/>
            <a:ext cx="10515600" cy="645840"/>
          </a:xfrm>
        </p:spPr>
        <p:txBody>
          <a:bodyPr>
            <a:normAutofit fontScale="90000"/>
          </a:bodyPr>
          <a:lstStyle/>
          <a:p>
            <a:r>
              <a:rPr lang="en-US" dirty="0"/>
              <a:t>Layered Architecture</a:t>
            </a:r>
          </a:p>
        </p:txBody>
      </p:sp>
      <p:grpSp>
        <p:nvGrpSpPr>
          <p:cNvPr id="39"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40"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2"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44" name="Content Placeholder 2">
            <a:extLst>
              <a:ext uri="{FF2B5EF4-FFF2-40B4-BE49-F238E27FC236}">
                <a16:creationId xmlns:a16="http://schemas.microsoft.com/office/drawing/2014/main" id="{B90522A9-C9FD-45B4-B0E2-929686029FC3}"/>
              </a:ext>
            </a:extLst>
          </p:cNvPr>
          <p:cNvGraphicFramePr>
            <a:graphicFrameLocks noGrp="1"/>
          </p:cNvGraphicFramePr>
          <p:nvPr>
            <p:ph idx="1"/>
            <p:extLst>
              <p:ext uri="{D42A27DB-BD31-4B8C-83A1-F6EECF244321}">
                <p14:modId xmlns:p14="http://schemas.microsoft.com/office/powerpoint/2010/main" val="4050311177"/>
              </p:ext>
            </p:extLst>
          </p:nvPr>
        </p:nvGraphicFramePr>
        <p:xfrm>
          <a:off x="160021" y="981754"/>
          <a:ext cx="11948160" cy="5739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285834"/>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838</Words>
  <Application>Microsoft Office PowerPoint</Application>
  <PresentationFormat>Widescreen</PresentationFormat>
  <Paragraphs>121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Source Sans Pro</vt:lpstr>
      <vt:lpstr>Times New Roman</vt:lpstr>
      <vt:lpstr>FunkyShapesVTI</vt:lpstr>
      <vt:lpstr>Computer Networks </vt:lpstr>
      <vt:lpstr>Topic of the day</vt:lpstr>
      <vt:lpstr>Network Model</vt:lpstr>
      <vt:lpstr>Network Models</vt:lpstr>
      <vt:lpstr>Layered Tasks</vt:lpstr>
      <vt:lpstr>OSI Model</vt:lpstr>
      <vt:lpstr>PowerPoint Presentation</vt:lpstr>
      <vt:lpstr>PowerPoint Presentation</vt:lpstr>
      <vt:lpstr>Layered Architecture</vt:lpstr>
      <vt:lpstr>PowerPoint Presentation</vt:lpstr>
      <vt:lpstr>7 Layers of the OSI Model</vt:lpstr>
      <vt:lpstr>Examples </vt:lpstr>
      <vt:lpstr>Peer to Peer Processes</vt:lpstr>
      <vt:lpstr>PowerPoint Presentation</vt:lpstr>
      <vt:lpstr>Interfaces between the Layers</vt:lpstr>
      <vt:lpstr>PowerPoint Presentation</vt:lpstr>
      <vt:lpstr>PDU’s And the OSI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2020-09-07T17:48:14Z</dcterms:created>
  <dcterms:modified xsi:type="dcterms:W3CDTF">2020-09-08T04:19:11Z</dcterms:modified>
</cp:coreProperties>
</file>