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4"/>
  </p:notesMasterIdLst>
  <p:sldIdLst>
    <p:sldId id="256" r:id="rId2"/>
    <p:sldId id="257" r:id="rId3"/>
    <p:sldId id="270" r:id="rId4"/>
    <p:sldId id="271" r:id="rId5"/>
    <p:sldId id="268" r:id="rId6"/>
    <p:sldId id="258" r:id="rId7"/>
    <p:sldId id="259" r:id="rId8"/>
    <p:sldId id="274" r:id="rId9"/>
    <p:sldId id="272" r:id="rId10"/>
    <p:sldId id="275" r:id="rId11"/>
    <p:sldId id="276" r:id="rId12"/>
    <p:sldId id="277" r:id="rId13"/>
    <p:sldId id="280" r:id="rId14"/>
    <p:sldId id="287" r:id="rId15"/>
    <p:sldId id="288" r:id="rId16"/>
    <p:sldId id="281" r:id="rId17"/>
    <p:sldId id="289" r:id="rId18"/>
    <p:sldId id="290" r:id="rId19"/>
    <p:sldId id="282" r:id="rId20"/>
    <p:sldId id="291" r:id="rId21"/>
    <p:sldId id="293" r:id="rId22"/>
    <p:sldId id="292" r:id="rId23"/>
    <p:sldId id="283" r:id="rId24"/>
    <p:sldId id="295" r:id="rId25"/>
    <p:sldId id="296" r:id="rId26"/>
    <p:sldId id="284" r:id="rId27"/>
    <p:sldId id="297" r:id="rId28"/>
    <p:sldId id="298" r:id="rId29"/>
    <p:sldId id="285" r:id="rId30"/>
    <p:sldId id="300" r:id="rId31"/>
    <p:sldId id="286" r:id="rId32"/>
    <p:sldId id="303" r:id="rId33"/>
    <p:sldId id="301" r:id="rId34"/>
    <p:sldId id="294" r:id="rId35"/>
    <p:sldId id="263" r:id="rId36"/>
    <p:sldId id="305" r:id="rId37"/>
    <p:sldId id="302" r:id="rId38"/>
    <p:sldId id="304" r:id="rId39"/>
    <p:sldId id="306" r:id="rId40"/>
    <p:sldId id="307" r:id="rId41"/>
    <p:sldId id="308" r:id="rId42"/>
    <p:sldId id="27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09EF56-0273-4EB9-BF5C-443506DF494F}" v="22" dt="2020-09-09T17:49:23.2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17" autoAdjust="0"/>
    <p:restoredTop sz="94660"/>
  </p:normalViewPr>
  <p:slideViewPr>
    <p:cSldViewPr snapToGrid="0">
      <p:cViewPr varScale="1">
        <p:scale>
          <a:sx n="63" d="100"/>
          <a:sy n="63" d="100"/>
        </p:scale>
        <p:origin x="843" y="39"/>
      </p:cViewPr>
      <p:guideLst/>
    </p:cSldViewPr>
  </p:slideViewPr>
  <p:notesTextViewPr>
    <p:cViewPr>
      <p:scale>
        <a:sx n="200" d="100"/>
        <a:sy n="200" d="100"/>
      </p:scale>
      <p:origin x="0" y="-267"/>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hal Khan" userId="ff208bdd-e69e-4a16-a659-cb1c3d459121" providerId="ADAL" clId="{CED8FEB2-7971-4A86-8DBD-BA83B83CE157}"/>
    <pc:docChg chg="undo custSel mod addSld delSld modSld sldOrd addMainMaster delMainMaster addSection modSection">
      <pc:chgData name="Mashal Khan" userId="ff208bdd-e69e-4a16-a659-cb1c3d459121" providerId="ADAL" clId="{CED8FEB2-7971-4A86-8DBD-BA83B83CE157}" dt="2020-09-03T05:54:24.908" v="4247" actId="20577"/>
      <pc:docMkLst>
        <pc:docMk/>
      </pc:docMkLst>
      <pc:sldChg chg="addSp delSp modSp new mod setBg modClrScheme chgLayout">
        <pc:chgData name="Mashal Khan" userId="ff208bdd-e69e-4a16-a659-cb1c3d459121" providerId="ADAL" clId="{CED8FEB2-7971-4A86-8DBD-BA83B83CE157}" dt="2020-08-30T16:57:06.483" v="96" actId="26606"/>
        <pc:sldMkLst>
          <pc:docMk/>
          <pc:sldMk cId="2193967764" sldId="256"/>
        </pc:sldMkLst>
        <pc:spChg chg="mod">
          <ac:chgData name="Mashal Khan" userId="ff208bdd-e69e-4a16-a659-cb1c3d459121" providerId="ADAL" clId="{CED8FEB2-7971-4A86-8DBD-BA83B83CE157}" dt="2020-08-30T16:57:06.483" v="96" actId="26606"/>
          <ac:spMkLst>
            <pc:docMk/>
            <pc:sldMk cId="2193967764" sldId="256"/>
            <ac:spMk id="2" creationId="{5B0E0287-E0C1-4295-B061-1EE8B2F46DE2}"/>
          </ac:spMkLst>
        </pc:spChg>
        <pc:spChg chg="mod">
          <ac:chgData name="Mashal Khan" userId="ff208bdd-e69e-4a16-a659-cb1c3d459121" providerId="ADAL" clId="{CED8FEB2-7971-4A86-8DBD-BA83B83CE157}" dt="2020-08-30T16:57:06.483" v="96" actId="26606"/>
          <ac:spMkLst>
            <pc:docMk/>
            <pc:sldMk cId="2193967764" sldId="256"/>
            <ac:spMk id="3" creationId="{548CDEF2-8F98-4802-94BB-396C1AF48E2C}"/>
          </ac:spMkLst>
        </pc:spChg>
        <pc:spChg chg="add del">
          <ac:chgData name="Mashal Khan" userId="ff208bdd-e69e-4a16-a659-cb1c3d459121" providerId="ADAL" clId="{CED8FEB2-7971-4A86-8DBD-BA83B83CE157}" dt="2020-08-30T16:57:06.483" v="96" actId="26606"/>
          <ac:spMkLst>
            <pc:docMk/>
            <pc:sldMk cId="2193967764" sldId="256"/>
            <ac:spMk id="9" creationId="{8B646C36-EEEC-4D52-8E8E-206F4CD8A3DA}"/>
          </ac:spMkLst>
        </pc:spChg>
        <pc:spChg chg="add del">
          <ac:chgData name="Mashal Khan" userId="ff208bdd-e69e-4a16-a659-cb1c3d459121" providerId="ADAL" clId="{CED8FEB2-7971-4A86-8DBD-BA83B83CE157}" dt="2020-08-30T16:57:06.483" v="96" actId="26606"/>
          <ac:spMkLst>
            <pc:docMk/>
            <pc:sldMk cId="2193967764" sldId="256"/>
            <ac:spMk id="15" creationId="{D6CA2F4C-8E9E-4BCD-B6E8-A68A311CA651}"/>
          </ac:spMkLst>
        </pc:spChg>
        <pc:spChg chg="add">
          <ac:chgData name="Mashal Khan" userId="ff208bdd-e69e-4a16-a659-cb1c3d459121" providerId="ADAL" clId="{CED8FEB2-7971-4A86-8DBD-BA83B83CE157}" dt="2020-08-30T16:57:06.483" v="96" actId="26606"/>
          <ac:spMkLst>
            <pc:docMk/>
            <pc:sldMk cId="2193967764" sldId="256"/>
            <ac:spMk id="20" creationId="{3A397E3E-B90C-4D82-BAAA-36F7AC6A4565}"/>
          </ac:spMkLst>
        </pc:spChg>
        <pc:spChg chg="add">
          <ac:chgData name="Mashal Khan" userId="ff208bdd-e69e-4a16-a659-cb1c3d459121" providerId="ADAL" clId="{CED8FEB2-7971-4A86-8DBD-BA83B83CE157}" dt="2020-08-30T16:57:06.483" v="96" actId="26606"/>
          <ac:spMkLst>
            <pc:docMk/>
            <pc:sldMk cId="2193967764" sldId="256"/>
            <ac:spMk id="22" creationId="{DDA28611-3C49-4908-AE9E-F37B271377B9}"/>
          </ac:spMkLst>
        </pc:spChg>
        <pc:spChg chg="add">
          <ac:chgData name="Mashal Khan" userId="ff208bdd-e69e-4a16-a659-cb1c3d459121" providerId="ADAL" clId="{CED8FEB2-7971-4A86-8DBD-BA83B83CE157}" dt="2020-08-30T16:57:06.483" v="96" actId="26606"/>
          <ac:spMkLst>
            <pc:docMk/>
            <pc:sldMk cId="2193967764" sldId="256"/>
            <ac:spMk id="24" creationId="{C66D63E6-0ECD-4AC2-8C8E-C6EFA54A3B64}"/>
          </ac:spMkLst>
        </pc:spChg>
        <pc:spChg chg="add">
          <ac:chgData name="Mashal Khan" userId="ff208bdd-e69e-4a16-a659-cb1c3d459121" providerId="ADAL" clId="{CED8FEB2-7971-4A86-8DBD-BA83B83CE157}" dt="2020-08-30T16:57:06.483" v="96" actId="26606"/>
          <ac:spMkLst>
            <pc:docMk/>
            <pc:sldMk cId="2193967764" sldId="256"/>
            <ac:spMk id="26" creationId="{2C49298F-FE84-4637-A2D4-B110A65356E8}"/>
          </ac:spMkLst>
        </pc:spChg>
        <pc:spChg chg="add">
          <ac:chgData name="Mashal Khan" userId="ff208bdd-e69e-4a16-a659-cb1c3d459121" providerId="ADAL" clId="{CED8FEB2-7971-4A86-8DBD-BA83B83CE157}" dt="2020-08-30T16:57:06.483" v="96" actId="26606"/>
          <ac:spMkLst>
            <pc:docMk/>
            <pc:sldMk cId="2193967764" sldId="256"/>
            <ac:spMk id="28" creationId="{2C1D3151-5F97-4860-B56C-C98BD62CC255}"/>
          </ac:spMkLst>
        </pc:spChg>
        <pc:spChg chg="add">
          <ac:chgData name="Mashal Khan" userId="ff208bdd-e69e-4a16-a659-cb1c3d459121" providerId="ADAL" clId="{CED8FEB2-7971-4A86-8DBD-BA83B83CE157}" dt="2020-08-30T16:57:06.483" v="96" actId="26606"/>
          <ac:spMkLst>
            <pc:docMk/>
            <pc:sldMk cId="2193967764" sldId="256"/>
            <ac:spMk id="30" creationId="{287DFBF2-49F6-42E9-A0A3-263E1B29EEA2}"/>
          </ac:spMkLst>
        </pc:spChg>
        <pc:spChg chg="add">
          <ac:chgData name="Mashal Khan" userId="ff208bdd-e69e-4a16-a659-cb1c3d459121" providerId="ADAL" clId="{CED8FEB2-7971-4A86-8DBD-BA83B83CE157}" dt="2020-08-30T16:57:06.483" v="96" actId="26606"/>
          <ac:spMkLst>
            <pc:docMk/>
            <pc:sldMk cId="2193967764" sldId="256"/>
            <ac:spMk id="32" creationId="{8DE96824-E506-4448-8704-5EC7BF7BC51B}"/>
          </ac:spMkLst>
        </pc:spChg>
        <pc:grpChg chg="add del">
          <ac:chgData name="Mashal Khan" userId="ff208bdd-e69e-4a16-a659-cb1c3d459121" providerId="ADAL" clId="{CED8FEB2-7971-4A86-8DBD-BA83B83CE157}" dt="2020-08-30T16:57:06.483" v="96" actId="26606"/>
          <ac:grpSpMkLst>
            <pc:docMk/>
            <pc:sldMk cId="2193967764" sldId="256"/>
            <ac:grpSpMk id="11" creationId="{308C40F4-6A24-4867-B726-B552DB0807B5}"/>
          </ac:grpSpMkLst>
        </pc:grpChg>
        <pc:picChg chg="add mod">
          <ac:chgData name="Mashal Khan" userId="ff208bdd-e69e-4a16-a659-cb1c3d459121" providerId="ADAL" clId="{CED8FEB2-7971-4A86-8DBD-BA83B83CE157}" dt="2020-08-30T16:57:06.483" v="96" actId="26606"/>
          <ac:picMkLst>
            <pc:docMk/>
            <pc:sldMk cId="2193967764" sldId="256"/>
            <ac:picMk id="4" creationId="{DDF1277B-B7F1-4B6B-B7B3-2C638606315A}"/>
          </ac:picMkLst>
        </pc:picChg>
      </pc:sldChg>
      <pc:sldChg chg="modSp new mod">
        <pc:chgData name="Mashal Khan" userId="ff208bdd-e69e-4a16-a659-cb1c3d459121" providerId="ADAL" clId="{CED8FEB2-7971-4A86-8DBD-BA83B83CE157}" dt="2020-08-30T17:04:08.534" v="344" actId="20577"/>
        <pc:sldMkLst>
          <pc:docMk/>
          <pc:sldMk cId="3053332299" sldId="257"/>
        </pc:sldMkLst>
        <pc:spChg chg="mod">
          <ac:chgData name="Mashal Khan" userId="ff208bdd-e69e-4a16-a659-cb1c3d459121" providerId="ADAL" clId="{CED8FEB2-7971-4A86-8DBD-BA83B83CE157}" dt="2020-08-30T16:58:34.246" v="119" actId="20577"/>
          <ac:spMkLst>
            <pc:docMk/>
            <pc:sldMk cId="3053332299" sldId="257"/>
            <ac:spMk id="2" creationId="{94BE19DD-435E-4E9C-B94A-691616619E95}"/>
          </ac:spMkLst>
        </pc:spChg>
        <pc:spChg chg="mod">
          <ac:chgData name="Mashal Khan" userId="ff208bdd-e69e-4a16-a659-cb1c3d459121" providerId="ADAL" clId="{CED8FEB2-7971-4A86-8DBD-BA83B83CE157}" dt="2020-08-30T17:04:08.534" v="344" actId="20577"/>
          <ac:spMkLst>
            <pc:docMk/>
            <pc:sldMk cId="3053332299" sldId="257"/>
            <ac:spMk id="3" creationId="{E1956B71-2A2C-43E8-80A2-0722837247B8}"/>
          </ac:spMkLst>
        </pc:spChg>
      </pc:sldChg>
      <pc:sldChg chg="modSp new mod">
        <pc:chgData name="Mashal Khan" userId="ff208bdd-e69e-4a16-a659-cb1c3d459121" providerId="ADAL" clId="{CED8FEB2-7971-4A86-8DBD-BA83B83CE157}" dt="2020-08-30T17:06:58.091" v="733" actId="20577"/>
        <pc:sldMkLst>
          <pc:docMk/>
          <pc:sldMk cId="4096310801" sldId="258"/>
        </pc:sldMkLst>
        <pc:spChg chg="mod">
          <ac:chgData name="Mashal Khan" userId="ff208bdd-e69e-4a16-a659-cb1c3d459121" providerId="ADAL" clId="{CED8FEB2-7971-4A86-8DBD-BA83B83CE157}" dt="2020-08-30T17:04:24.498" v="359" actId="20577"/>
          <ac:spMkLst>
            <pc:docMk/>
            <pc:sldMk cId="4096310801" sldId="258"/>
            <ac:spMk id="2" creationId="{2790E772-12CB-4165-AEC2-7A1F6EA03435}"/>
          </ac:spMkLst>
        </pc:spChg>
        <pc:spChg chg="mod">
          <ac:chgData name="Mashal Khan" userId="ff208bdd-e69e-4a16-a659-cb1c3d459121" providerId="ADAL" clId="{CED8FEB2-7971-4A86-8DBD-BA83B83CE157}" dt="2020-08-30T17:06:58.091" v="733" actId="20577"/>
          <ac:spMkLst>
            <pc:docMk/>
            <pc:sldMk cId="4096310801" sldId="258"/>
            <ac:spMk id="3" creationId="{A1779C5D-10F0-42FC-BDFD-85B7260D6768}"/>
          </ac:spMkLst>
        </pc:spChg>
      </pc:sldChg>
      <pc:sldChg chg="modSp new mod">
        <pc:chgData name="Mashal Khan" userId="ff208bdd-e69e-4a16-a659-cb1c3d459121" providerId="ADAL" clId="{CED8FEB2-7971-4A86-8DBD-BA83B83CE157}" dt="2020-08-30T17:16:16.851" v="989" actId="20577"/>
        <pc:sldMkLst>
          <pc:docMk/>
          <pc:sldMk cId="688302007" sldId="259"/>
        </pc:sldMkLst>
        <pc:spChg chg="mod">
          <ac:chgData name="Mashal Khan" userId="ff208bdd-e69e-4a16-a659-cb1c3d459121" providerId="ADAL" clId="{CED8FEB2-7971-4A86-8DBD-BA83B83CE157}" dt="2020-08-30T17:07:24.674" v="766" actId="20577"/>
          <ac:spMkLst>
            <pc:docMk/>
            <pc:sldMk cId="688302007" sldId="259"/>
            <ac:spMk id="2" creationId="{60C47D03-E18C-4F2F-A9D5-27137A20E45B}"/>
          </ac:spMkLst>
        </pc:spChg>
        <pc:spChg chg="mod">
          <ac:chgData name="Mashal Khan" userId="ff208bdd-e69e-4a16-a659-cb1c3d459121" providerId="ADAL" clId="{CED8FEB2-7971-4A86-8DBD-BA83B83CE157}" dt="2020-08-30T17:16:16.851" v="989" actId="20577"/>
          <ac:spMkLst>
            <pc:docMk/>
            <pc:sldMk cId="688302007" sldId="259"/>
            <ac:spMk id="3" creationId="{F34CD450-21A4-484A-A04B-5AE8EC22E7BA}"/>
          </ac:spMkLst>
        </pc:spChg>
      </pc:sldChg>
      <pc:sldChg chg="modSp new mod modNotesTx">
        <pc:chgData name="Mashal Khan" userId="ff208bdd-e69e-4a16-a659-cb1c3d459121" providerId="ADAL" clId="{CED8FEB2-7971-4A86-8DBD-BA83B83CE157}" dt="2020-08-30T17:24:22.425" v="1352" actId="20577"/>
        <pc:sldMkLst>
          <pc:docMk/>
          <pc:sldMk cId="154785187" sldId="260"/>
        </pc:sldMkLst>
        <pc:spChg chg="mod">
          <ac:chgData name="Mashal Khan" userId="ff208bdd-e69e-4a16-a659-cb1c3d459121" providerId="ADAL" clId="{CED8FEB2-7971-4A86-8DBD-BA83B83CE157}" dt="2020-08-30T17:22:33.446" v="1148" actId="20577"/>
          <ac:spMkLst>
            <pc:docMk/>
            <pc:sldMk cId="154785187" sldId="260"/>
            <ac:spMk id="2" creationId="{3995C1E1-86D3-4B54-A582-E66870FF539A}"/>
          </ac:spMkLst>
        </pc:spChg>
        <pc:spChg chg="mod">
          <ac:chgData name="Mashal Khan" userId="ff208bdd-e69e-4a16-a659-cb1c3d459121" providerId="ADAL" clId="{CED8FEB2-7971-4A86-8DBD-BA83B83CE157}" dt="2020-08-30T17:23:40.646" v="1285" actId="20577"/>
          <ac:spMkLst>
            <pc:docMk/>
            <pc:sldMk cId="154785187" sldId="260"/>
            <ac:spMk id="3" creationId="{17EBD0C2-B290-47BB-90A2-B567F804D508}"/>
          </ac:spMkLst>
        </pc:spChg>
      </pc:sldChg>
      <pc:sldChg chg="modSp new mod">
        <pc:chgData name="Mashal Khan" userId="ff208bdd-e69e-4a16-a659-cb1c3d459121" providerId="ADAL" clId="{CED8FEB2-7971-4A86-8DBD-BA83B83CE157}" dt="2020-08-30T17:37:16.059" v="1931" actId="20577"/>
        <pc:sldMkLst>
          <pc:docMk/>
          <pc:sldMk cId="3009507034" sldId="261"/>
        </pc:sldMkLst>
        <pc:spChg chg="mod">
          <ac:chgData name="Mashal Khan" userId="ff208bdd-e69e-4a16-a659-cb1c3d459121" providerId="ADAL" clId="{CED8FEB2-7971-4A86-8DBD-BA83B83CE157}" dt="2020-08-30T17:12:47.263" v="888" actId="20577"/>
          <ac:spMkLst>
            <pc:docMk/>
            <pc:sldMk cId="3009507034" sldId="261"/>
            <ac:spMk id="2" creationId="{6E519A1D-9DDA-4ABE-B3C6-1116996AB9FD}"/>
          </ac:spMkLst>
        </pc:spChg>
        <pc:spChg chg="mod">
          <ac:chgData name="Mashal Khan" userId="ff208bdd-e69e-4a16-a659-cb1c3d459121" providerId="ADAL" clId="{CED8FEB2-7971-4A86-8DBD-BA83B83CE157}" dt="2020-08-30T17:37:16.059" v="1931" actId="20577"/>
          <ac:spMkLst>
            <pc:docMk/>
            <pc:sldMk cId="3009507034" sldId="261"/>
            <ac:spMk id="3" creationId="{06645603-2413-4E29-840B-6F240C9E1130}"/>
          </ac:spMkLst>
        </pc:spChg>
      </pc:sldChg>
      <pc:sldChg chg="addSp delSp modSp new mod">
        <pc:chgData name="Mashal Khan" userId="ff208bdd-e69e-4a16-a659-cb1c3d459121" providerId="ADAL" clId="{CED8FEB2-7971-4A86-8DBD-BA83B83CE157}" dt="2020-08-30T17:21:07.484" v="1136" actId="122"/>
        <pc:sldMkLst>
          <pc:docMk/>
          <pc:sldMk cId="140727911" sldId="262"/>
        </pc:sldMkLst>
        <pc:spChg chg="mod">
          <ac:chgData name="Mashal Khan" userId="ff208bdd-e69e-4a16-a659-cb1c3d459121" providerId="ADAL" clId="{CED8FEB2-7971-4A86-8DBD-BA83B83CE157}" dt="2020-08-30T17:16:29.439" v="1001" actId="20577"/>
          <ac:spMkLst>
            <pc:docMk/>
            <pc:sldMk cId="140727911" sldId="262"/>
            <ac:spMk id="2" creationId="{EE1E870E-B471-4257-8081-0E3BF57FEF8C}"/>
          </ac:spMkLst>
        </pc:spChg>
        <pc:spChg chg="del">
          <ac:chgData name="Mashal Khan" userId="ff208bdd-e69e-4a16-a659-cb1c3d459121" providerId="ADAL" clId="{CED8FEB2-7971-4A86-8DBD-BA83B83CE157}" dt="2020-08-30T17:17:50.484" v="1002" actId="3680"/>
          <ac:spMkLst>
            <pc:docMk/>
            <pc:sldMk cId="140727911" sldId="262"/>
            <ac:spMk id="3" creationId="{7BC16378-DD40-4738-93A5-4A17918077CD}"/>
          </ac:spMkLst>
        </pc:spChg>
        <pc:graphicFrameChg chg="add mod ord modGraphic">
          <ac:chgData name="Mashal Khan" userId="ff208bdd-e69e-4a16-a659-cb1c3d459121" providerId="ADAL" clId="{CED8FEB2-7971-4A86-8DBD-BA83B83CE157}" dt="2020-08-30T17:21:07.484" v="1136" actId="122"/>
          <ac:graphicFrameMkLst>
            <pc:docMk/>
            <pc:sldMk cId="140727911" sldId="262"/>
            <ac:graphicFrameMk id="4" creationId="{1D185146-7BE9-484F-87D1-00D5DB5EFD0B}"/>
          </ac:graphicFrameMkLst>
        </pc:graphicFrameChg>
      </pc:sldChg>
      <pc:sldChg chg="addSp delSp modSp new mod setBg modNotesTx">
        <pc:chgData name="Mashal Khan" userId="ff208bdd-e69e-4a16-a659-cb1c3d459121" providerId="ADAL" clId="{CED8FEB2-7971-4A86-8DBD-BA83B83CE157}" dt="2020-08-30T20:27:06.186" v="4221" actId="26606"/>
        <pc:sldMkLst>
          <pc:docMk/>
          <pc:sldMk cId="2080120403" sldId="263"/>
        </pc:sldMkLst>
        <pc:spChg chg="mod">
          <ac:chgData name="Mashal Khan" userId="ff208bdd-e69e-4a16-a659-cb1c3d459121" providerId="ADAL" clId="{CED8FEB2-7971-4A86-8DBD-BA83B83CE157}" dt="2020-08-30T20:27:06.186" v="4221" actId="26606"/>
          <ac:spMkLst>
            <pc:docMk/>
            <pc:sldMk cId="2080120403" sldId="263"/>
            <ac:spMk id="2" creationId="{E7771ED9-8CCE-4F64-9CC8-7B5548F7D362}"/>
          </ac:spMkLst>
        </pc:spChg>
        <pc:spChg chg="del mod">
          <ac:chgData name="Mashal Khan" userId="ff208bdd-e69e-4a16-a659-cb1c3d459121" providerId="ADAL" clId="{CED8FEB2-7971-4A86-8DBD-BA83B83CE157}" dt="2020-08-30T18:16:11.623" v="2183" actId="26606"/>
          <ac:spMkLst>
            <pc:docMk/>
            <pc:sldMk cId="2080120403" sldId="263"/>
            <ac:spMk id="3" creationId="{5ADF5702-3701-4601-91AA-E8748DE4765E}"/>
          </ac:spMkLst>
        </pc:spChg>
        <pc:spChg chg="add del">
          <ac:chgData name="Mashal Khan" userId="ff208bdd-e69e-4a16-a659-cb1c3d459121" providerId="ADAL" clId="{CED8FEB2-7971-4A86-8DBD-BA83B83CE157}" dt="2020-08-30T20:27:06.186" v="4221" actId="26606"/>
          <ac:spMkLst>
            <pc:docMk/>
            <pc:sldMk cId="2080120403" sldId="263"/>
            <ac:spMk id="9" creationId="{E5F17139-31EE-46AC-B04F-DBBD852DD6CB}"/>
          </ac:spMkLst>
        </pc:spChg>
        <pc:spChg chg="add del">
          <ac:chgData name="Mashal Khan" userId="ff208bdd-e69e-4a16-a659-cb1c3d459121" providerId="ADAL" clId="{CED8FEB2-7971-4A86-8DBD-BA83B83CE157}" dt="2020-08-30T20:27:06.186" v="4221" actId="26606"/>
          <ac:spMkLst>
            <pc:docMk/>
            <pc:sldMk cId="2080120403" sldId="263"/>
            <ac:spMk id="19" creationId="{89D16701-DA76-4F72-BB63-E2C3FFBDFE0F}"/>
          </ac:spMkLst>
        </pc:spChg>
        <pc:spChg chg="add del">
          <ac:chgData name="Mashal Khan" userId="ff208bdd-e69e-4a16-a659-cb1c3d459121" providerId="ADAL" clId="{CED8FEB2-7971-4A86-8DBD-BA83B83CE157}" dt="2020-08-30T20:27:06.186" v="4221" actId="26606"/>
          <ac:spMkLst>
            <pc:docMk/>
            <pc:sldMk cId="2080120403" sldId="263"/>
            <ac:spMk id="21" creationId="{1CC28BE1-9DC6-43FE-9582-39F091098D77}"/>
          </ac:spMkLst>
        </pc:spChg>
        <pc:spChg chg="add">
          <ac:chgData name="Mashal Khan" userId="ff208bdd-e69e-4a16-a659-cb1c3d459121" providerId="ADAL" clId="{CED8FEB2-7971-4A86-8DBD-BA83B83CE157}" dt="2020-08-30T20:27:06.186" v="4221" actId="26606"/>
          <ac:spMkLst>
            <pc:docMk/>
            <pc:sldMk cId="2080120403" sldId="263"/>
            <ac:spMk id="41" creationId="{E5F17139-31EE-46AC-B04F-DBBD852DD6CB}"/>
          </ac:spMkLst>
        </pc:spChg>
        <pc:spChg chg="add">
          <ac:chgData name="Mashal Khan" userId="ff208bdd-e69e-4a16-a659-cb1c3d459121" providerId="ADAL" clId="{CED8FEB2-7971-4A86-8DBD-BA83B83CE157}" dt="2020-08-30T20:27:06.186" v="4221" actId="26606"/>
          <ac:spMkLst>
            <pc:docMk/>
            <pc:sldMk cId="2080120403" sldId="263"/>
            <ac:spMk id="47" creationId="{DBBB6517-AFD0-4A58-8B37-F17AB812D2B6}"/>
          </ac:spMkLst>
        </pc:spChg>
        <pc:spChg chg="add">
          <ac:chgData name="Mashal Khan" userId="ff208bdd-e69e-4a16-a659-cb1c3d459121" providerId="ADAL" clId="{CED8FEB2-7971-4A86-8DBD-BA83B83CE157}" dt="2020-08-30T20:27:06.186" v="4221" actId="26606"/>
          <ac:spMkLst>
            <pc:docMk/>
            <pc:sldMk cId="2080120403" sldId="263"/>
            <ac:spMk id="49" creationId="{3E39FCFD-033D-4043-95D9-7FAAAA8E0566}"/>
          </ac:spMkLst>
        </pc:spChg>
        <pc:grpChg chg="add del">
          <ac:chgData name="Mashal Khan" userId="ff208bdd-e69e-4a16-a659-cb1c3d459121" providerId="ADAL" clId="{CED8FEB2-7971-4A86-8DBD-BA83B83CE157}" dt="2020-08-30T20:27:06.186" v="4221" actId="26606"/>
          <ac:grpSpMkLst>
            <pc:docMk/>
            <pc:sldMk cId="2080120403" sldId="263"/>
            <ac:grpSpMk id="11" creationId="{7CF625D3-71A3-4F30-A096-8EF334E959D0}"/>
          </ac:grpSpMkLst>
        </pc:grpChg>
        <pc:grpChg chg="add del">
          <ac:chgData name="Mashal Khan" userId="ff208bdd-e69e-4a16-a659-cb1c3d459121" providerId="ADAL" clId="{CED8FEB2-7971-4A86-8DBD-BA83B83CE157}" dt="2020-08-30T20:27:06.186" v="4221" actId="26606"/>
          <ac:grpSpMkLst>
            <pc:docMk/>
            <pc:sldMk cId="2080120403" sldId="263"/>
            <ac:grpSpMk id="15" creationId="{A8630B61-2CB6-4E0C-90A1-05A307F9CD6E}"/>
          </ac:grpSpMkLst>
        </pc:grpChg>
        <pc:grpChg chg="add del">
          <ac:chgData name="Mashal Khan" userId="ff208bdd-e69e-4a16-a659-cb1c3d459121" providerId="ADAL" clId="{CED8FEB2-7971-4A86-8DBD-BA83B83CE157}" dt="2020-08-30T20:27:06.186" v="4221" actId="26606"/>
          <ac:grpSpMkLst>
            <pc:docMk/>
            <pc:sldMk cId="2080120403" sldId="263"/>
            <ac:grpSpMk id="23" creationId="{AF9AF3F3-CE0C-4125-BDD7-346487FA0B40}"/>
          </ac:grpSpMkLst>
        </pc:grpChg>
        <pc:grpChg chg="add">
          <ac:chgData name="Mashal Khan" userId="ff208bdd-e69e-4a16-a659-cb1c3d459121" providerId="ADAL" clId="{CED8FEB2-7971-4A86-8DBD-BA83B83CE157}" dt="2020-08-30T20:27:06.186" v="4221" actId="26606"/>
          <ac:grpSpMkLst>
            <pc:docMk/>
            <pc:sldMk cId="2080120403" sldId="263"/>
            <ac:grpSpMk id="43" creationId="{53883AA7-7F86-41F8-A1D8-06E9886E7632}"/>
          </ac:grpSpMkLst>
        </pc:grpChg>
        <pc:graphicFrameChg chg="add mod modGraphic">
          <ac:chgData name="Mashal Khan" userId="ff208bdd-e69e-4a16-a659-cb1c3d459121" providerId="ADAL" clId="{CED8FEB2-7971-4A86-8DBD-BA83B83CE157}" dt="2020-08-30T20:27:06.186" v="4221" actId="26606"/>
          <ac:graphicFrameMkLst>
            <pc:docMk/>
            <pc:sldMk cId="2080120403" sldId="263"/>
            <ac:graphicFrameMk id="5" creationId="{4A5762D5-3583-40DD-9560-5E83F4D0B621}"/>
          </ac:graphicFrameMkLst>
        </pc:graphicFrameChg>
      </pc:sldChg>
      <pc:sldChg chg="addSp delSp modSp new mod setBg modNotesTx">
        <pc:chgData name="Mashal Khan" userId="ff208bdd-e69e-4a16-a659-cb1c3d459121" providerId="ADAL" clId="{CED8FEB2-7971-4A86-8DBD-BA83B83CE157}" dt="2020-08-30T20:23:28.908" v="4073" actId="404"/>
        <pc:sldMkLst>
          <pc:docMk/>
          <pc:sldMk cId="1776462846" sldId="264"/>
        </pc:sldMkLst>
        <pc:spChg chg="mod">
          <ac:chgData name="Mashal Khan" userId="ff208bdd-e69e-4a16-a659-cb1c3d459121" providerId="ADAL" clId="{CED8FEB2-7971-4A86-8DBD-BA83B83CE157}" dt="2020-08-30T20:23:28.908" v="4073" actId="404"/>
          <ac:spMkLst>
            <pc:docMk/>
            <pc:sldMk cId="1776462846" sldId="264"/>
            <ac:spMk id="2" creationId="{7D852D15-675F-43D5-9A92-18F011A9952F}"/>
          </ac:spMkLst>
        </pc:spChg>
        <pc:spChg chg="add del mod">
          <ac:chgData name="Mashal Khan" userId="ff208bdd-e69e-4a16-a659-cb1c3d459121" providerId="ADAL" clId="{CED8FEB2-7971-4A86-8DBD-BA83B83CE157}" dt="2020-08-30T18:15:27.138" v="2182" actId="26606"/>
          <ac:spMkLst>
            <pc:docMk/>
            <pc:sldMk cId="1776462846" sldId="264"/>
            <ac:spMk id="3" creationId="{BDE5F550-1DA5-41D5-8B4A-DCA5BBAA73D0}"/>
          </ac:spMkLst>
        </pc:spChg>
        <pc:spChg chg="add del">
          <ac:chgData name="Mashal Khan" userId="ff208bdd-e69e-4a16-a659-cb1c3d459121" providerId="ADAL" clId="{CED8FEB2-7971-4A86-8DBD-BA83B83CE157}" dt="2020-08-30T18:15:27.088" v="2181" actId="26606"/>
          <ac:spMkLst>
            <pc:docMk/>
            <pc:sldMk cId="1776462846" sldId="264"/>
            <ac:spMk id="9" creationId="{E5F17139-31EE-46AC-B04F-DBBD852DD6CB}"/>
          </ac:spMkLst>
        </pc:spChg>
        <pc:spChg chg="add del">
          <ac:chgData name="Mashal Khan" userId="ff208bdd-e69e-4a16-a659-cb1c3d459121" providerId="ADAL" clId="{CED8FEB2-7971-4A86-8DBD-BA83B83CE157}" dt="2020-08-30T18:15:27.088" v="2181" actId="26606"/>
          <ac:spMkLst>
            <pc:docMk/>
            <pc:sldMk cId="1776462846" sldId="264"/>
            <ac:spMk id="11" creationId="{AAD42DD4-86F6-4FD2-869F-32D35E310CF6}"/>
          </ac:spMkLst>
        </pc:spChg>
        <pc:spChg chg="add del">
          <ac:chgData name="Mashal Khan" userId="ff208bdd-e69e-4a16-a659-cb1c3d459121" providerId="ADAL" clId="{CED8FEB2-7971-4A86-8DBD-BA83B83CE157}" dt="2020-08-30T18:15:27.088" v="2181" actId="26606"/>
          <ac:spMkLst>
            <pc:docMk/>
            <pc:sldMk cId="1776462846" sldId="264"/>
            <ac:spMk id="13" creationId="{4C36B8C5-0DEB-41B5-911D-572E2E835E3C}"/>
          </ac:spMkLst>
        </pc:spChg>
        <pc:spChg chg="add del">
          <ac:chgData name="Mashal Khan" userId="ff208bdd-e69e-4a16-a659-cb1c3d459121" providerId="ADAL" clId="{CED8FEB2-7971-4A86-8DBD-BA83B83CE157}" dt="2020-08-30T18:15:27.088" v="2181" actId="26606"/>
          <ac:spMkLst>
            <pc:docMk/>
            <pc:sldMk cId="1776462846" sldId="264"/>
            <ac:spMk id="15" creationId="{5D1FF148-6725-4278-A9A8-A9A6A3F261CC}"/>
          </ac:spMkLst>
        </pc:spChg>
        <pc:spChg chg="add del">
          <ac:chgData name="Mashal Khan" userId="ff208bdd-e69e-4a16-a659-cb1c3d459121" providerId="ADAL" clId="{CED8FEB2-7971-4A86-8DBD-BA83B83CE157}" dt="2020-08-30T18:15:27.088" v="2181" actId="26606"/>
          <ac:spMkLst>
            <pc:docMk/>
            <pc:sldMk cId="1776462846" sldId="264"/>
            <ac:spMk id="17" creationId="{B247507B-4D21-4FF7-B49C-239309CF2A0B}"/>
          </ac:spMkLst>
        </pc:spChg>
        <pc:spChg chg="add del">
          <ac:chgData name="Mashal Khan" userId="ff208bdd-e69e-4a16-a659-cb1c3d459121" providerId="ADAL" clId="{CED8FEB2-7971-4A86-8DBD-BA83B83CE157}" dt="2020-08-30T19:20:08.901" v="2889" actId="26606"/>
          <ac:spMkLst>
            <pc:docMk/>
            <pc:sldMk cId="1776462846" sldId="264"/>
            <ac:spMk id="19" creationId="{89D16701-DA76-4F72-BB63-E2C3FFBDFE0F}"/>
          </ac:spMkLst>
        </pc:spChg>
        <pc:spChg chg="add del">
          <ac:chgData name="Mashal Khan" userId="ff208bdd-e69e-4a16-a659-cb1c3d459121" providerId="ADAL" clId="{CED8FEB2-7971-4A86-8DBD-BA83B83CE157}" dt="2020-08-30T19:20:08.901" v="2889" actId="26606"/>
          <ac:spMkLst>
            <pc:docMk/>
            <pc:sldMk cId="1776462846" sldId="264"/>
            <ac:spMk id="20" creationId="{E5F17139-31EE-46AC-B04F-DBBD852DD6CB}"/>
          </ac:spMkLst>
        </pc:spChg>
        <pc:spChg chg="add del">
          <ac:chgData name="Mashal Khan" userId="ff208bdd-e69e-4a16-a659-cb1c3d459121" providerId="ADAL" clId="{CED8FEB2-7971-4A86-8DBD-BA83B83CE157}" dt="2020-08-30T19:20:08.901" v="2889" actId="26606"/>
          <ac:spMkLst>
            <pc:docMk/>
            <pc:sldMk cId="1776462846" sldId="264"/>
            <ac:spMk id="21" creationId="{1CC28BE1-9DC6-43FE-9582-39F091098D77}"/>
          </ac:spMkLst>
        </pc:spChg>
        <pc:spChg chg="add">
          <ac:chgData name="Mashal Khan" userId="ff208bdd-e69e-4a16-a659-cb1c3d459121" providerId="ADAL" clId="{CED8FEB2-7971-4A86-8DBD-BA83B83CE157}" dt="2020-08-30T19:20:08.901" v="2889" actId="26606"/>
          <ac:spMkLst>
            <pc:docMk/>
            <pc:sldMk cId="1776462846" sldId="264"/>
            <ac:spMk id="45" creationId="{E5F17139-31EE-46AC-B04F-DBBD852DD6CB}"/>
          </ac:spMkLst>
        </pc:spChg>
        <pc:spChg chg="add">
          <ac:chgData name="Mashal Khan" userId="ff208bdd-e69e-4a16-a659-cb1c3d459121" providerId="ADAL" clId="{CED8FEB2-7971-4A86-8DBD-BA83B83CE157}" dt="2020-08-30T19:20:08.901" v="2889" actId="26606"/>
          <ac:spMkLst>
            <pc:docMk/>
            <pc:sldMk cId="1776462846" sldId="264"/>
            <ac:spMk id="62" creationId="{3CCA69EF-E8B5-4598-BEAD-258F15765D44}"/>
          </ac:spMkLst>
        </pc:spChg>
        <pc:spChg chg="add">
          <ac:chgData name="Mashal Khan" userId="ff208bdd-e69e-4a16-a659-cb1c3d459121" providerId="ADAL" clId="{CED8FEB2-7971-4A86-8DBD-BA83B83CE157}" dt="2020-08-30T19:20:08.901" v="2889" actId="26606"/>
          <ac:spMkLst>
            <pc:docMk/>
            <pc:sldMk cId="1776462846" sldId="264"/>
            <ac:spMk id="64" creationId="{685D65ED-8248-4E7D-AF41-C2685CAE7021}"/>
          </ac:spMkLst>
        </pc:spChg>
        <pc:grpChg chg="add del">
          <ac:chgData name="Mashal Khan" userId="ff208bdd-e69e-4a16-a659-cb1c3d459121" providerId="ADAL" clId="{CED8FEB2-7971-4A86-8DBD-BA83B83CE157}" dt="2020-08-30T19:20:08.901" v="2889" actId="26606"/>
          <ac:grpSpMkLst>
            <pc:docMk/>
            <pc:sldMk cId="1776462846" sldId="264"/>
            <ac:grpSpMk id="22" creationId="{7CF625D3-71A3-4F30-A096-8EF334E959D0}"/>
          </ac:grpSpMkLst>
        </pc:grpChg>
        <pc:grpChg chg="add del">
          <ac:chgData name="Mashal Khan" userId="ff208bdd-e69e-4a16-a659-cb1c3d459121" providerId="ADAL" clId="{CED8FEB2-7971-4A86-8DBD-BA83B83CE157}" dt="2020-08-30T19:20:08.901" v="2889" actId="26606"/>
          <ac:grpSpMkLst>
            <pc:docMk/>
            <pc:sldMk cId="1776462846" sldId="264"/>
            <ac:grpSpMk id="23" creationId="{AF9AF3F3-CE0C-4125-BDD7-346487FA0B40}"/>
          </ac:grpSpMkLst>
        </pc:grpChg>
        <pc:grpChg chg="add del">
          <ac:chgData name="Mashal Khan" userId="ff208bdd-e69e-4a16-a659-cb1c3d459121" providerId="ADAL" clId="{CED8FEB2-7971-4A86-8DBD-BA83B83CE157}" dt="2020-08-30T19:20:08.901" v="2889" actId="26606"/>
          <ac:grpSpMkLst>
            <pc:docMk/>
            <pc:sldMk cId="1776462846" sldId="264"/>
            <ac:grpSpMk id="38" creationId="{A8630B61-2CB6-4E0C-90A1-05A307F9CD6E}"/>
          </ac:grpSpMkLst>
        </pc:grpChg>
        <pc:grpChg chg="add">
          <ac:chgData name="Mashal Khan" userId="ff208bdd-e69e-4a16-a659-cb1c3d459121" providerId="ADAL" clId="{CED8FEB2-7971-4A86-8DBD-BA83B83CE157}" dt="2020-08-30T19:20:08.901" v="2889" actId="26606"/>
          <ac:grpSpMkLst>
            <pc:docMk/>
            <pc:sldMk cId="1776462846" sldId="264"/>
            <ac:grpSpMk id="47" creationId="{CB73D287-48F0-41E2-8B0B-DE4C7D175EAE}"/>
          </ac:grpSpMkLst>
        </pc:grpChg>
        <pc:graphicFrameChg chg="add del">
          <ac:chgData name="Mashal Khan" userId="ff208bdd-e69e-4a16-a659-cb1c3d459121" providerId="ADAL" clId="{CED8FEB2-7971-4A86-8DBD-BA83B83CE157}" dt="2020-08-30T18:15:27.088" v="2181" actId="26606"/>
          <ac:graphicFrameMkLst>
            <pc:docMk/>
            <pc:sldMk cId="1776462846" sldId="264"/>
            <ac:graphicFrameMk id="5" creationId="{645A8CCB-C4D2-48B6-A454-0DCBE19F81E1}"/>
          </ac:graphicFrameMkLst>
        </pc:graphicFrameChg>
        <pc:graphicFrameChg chg="add mod modGraphic">
          <ac:chgData name="Mashal Khan" userId="ff208bdd-e69e-4a16-a659-cb1c3d459121" providerId="ADAL" clId="{CED8FEB2-7971-4A86-8DBD-BA83B83CE157}" dt="2020-08-30T19:20:08.901" v="2889" actId="26606"/>
          <ac:graphicFrameMkLst>
            <pc:docMk/>
            <pc:sldMk cId="1776462846" sldId="264"/>
            <ac:graphicFrameMk id="40" creationId="{5143E776-76BB-4ECC-8684-589CEB3EBF11}"/>
          </ac:graphicFrameMkLst>
        </pc:graphicFrameChg>
      </pc:sldChg>
      <pc:sldChg chg="addSp delSp modSp new mod setBg">
        <pc:chgData name="Mashal Khan" userId="ff208bdd-e69e-4a16-a659-cb1c3d459121" providerId="ADAL" clId="{CED8FEB2-7971-4A86-8DBD-BA83B83CE157}" dt="2020-08-30T19:20:26.689" v="2890" actId="20577"/>
        <pc:sldMkLst>
          <pc:docMk/>
          <pc:sldMk cId="3349071755" sldId="265"/>
        </pc:sldMkLst>
        <pc:spChg chg="del">
          <ac:chgData name="Mashal Khan" userId="ff208bdd-e69e-4a16-a659-cb1c3d459121" providerId="ADAL" clId="{CED8FEB2-7971-4A86-8DBD-BA83B83CE157}" dt="2020-08-30T17:44:25.670" v="2119" actId="478"/>
          <ac:spMkLst>
            <pc:docMk/>
            <pc:sldMk cId="3349071755" sldId="265"/>
            <ac:spMk id="2" creationId="{49F1AFD3-4EB9-4B6A-B33C-6F14D259C6FC}"/>
          </ac:spMkLst>
        </pc:spChg>
        <pc:spChg chg="mod ord">
          <ac:chgData name="Mashal Khan" userId="ff208bdd-e69e-4a16-a659-cb1c3d459121" providerId="ADAL" clId="{CED8FEB2-7971-4A86-8DBD-BA83B83CE157}" dt="2020-08-30T19:20:26.689" v="2890" actId="20577"/>
          <ac:spMkLst>
            <pc:docMk/>
            <pc:sldMk cId="3349071755" sldId="265"/>
            <ac:spMk id="3" creationId="{FA7487DC-1FF9-413C-B287-0FFD18613BDE}"/>
          </ac:spMkLst>
        </pc:spChg>
        <pc:spChg chg="add del">
          <ac:chgData name="Mashal Khan" userId="ff208bdd-e69e-4a16-a659-cb1c3d459121" providerId="ADAL" clId="{CED8FEB2-7971-4A86-8DBD-BA83B83CE157}" dt="2020-08-30T17:45:42.482" v="2129" actId="26606"/>
          <ac:spMkLst>
            <pc:docMk/>
            <pc:sldMk cId="3349071755" sldId="265"/>
            <ac:spMk id="10" creationId="{5A0118C5-4F8D-4CF4-BADD-53FEACC6C42A}"/>
          </ac:spMkLst>
        </pc:spChg>
        <pc:spChg chg="add del">
          <ac:chgData name="Mashal Khan" userId="ff208bdd-e69e-4a16-a659-cb1c3d459121" providerId="ADAL" clId="{CED8FEB2-7971-4A86-8DBD-BA83B83CE157}" dt="2020-08-30T17:45:42.482" v="2129" actId="26606"/>
          <ac:spMkLst>
            <pc:docMk/>
            <pc:sldMk cId="3349071755" sldId="265"/>
            <ac:spMk id="12" creationId="{3C1D1FA3-6212-4B97-9B1E-C7F81247C2B9}"/>
          </ac:spMkLst>
        </pc:spChg>
        <pc:spChg chg="add del">
          <ac:chgData name="Mashal Khan" userId="ff208bdd-e69e-4a16-a659-cb1c3d459121" providerId="ADAL" clId="{CED8FEB2-7971-4A86-8DBD-BA83B83CE157}" dt="2020-08-30T17:45:42.482" v="2129" actId="26606"/>
          <ac:spMkLst>
            <pc:docMk/>
            <pc:sldMk cId="3349071755" sldId="265"/>
            <ac:spMk id="14" creationId="{11C51958-04D4-4687-95A2-95DCDCF47464}"/>
          </ac:spMkLst>
        </pc:spChg>
        <pc:spChg chg="add del">
          <ac:chgData name="Mashal Khan" userId="ff208bdd-e69e-4a16-a659-cb1c3d459121" providerId="ADAL" clId="{CED8FEB2-7971-4A86-8DBD-BA83B83CE157}" dt="2020-08-30T17:45:42.482" v="2129" actId="26606"/>
          <ac:spMkLst>
            <pc:docMk/>
            <pc:sldMk cId="3349071755" sldId="265"/>
            <ac:spMk id="16" creationId="{79AFCB35-9C04-4524-A0B1-57FF6865D013}"/>
          </ac:spMkLst>
        </pc:spChg>
        <pc:spChg chg="add del">
          <ac:chgData name="Mashal Khan" userId="ff208bdd-e69e-4a16-a659-cb1c3d459121" providerId="ADAL" clId="{CED8FEB2-7971-4A86-8DBD-BA83B83CE157}" dt="2020-08-30T17:45:42.482" v="2129" actId="26606"/>
          <ac:spMkLst>
            <pc:docMk/>
            <pc:sldMk cId="3349071755" sldId="265"/>
            <ac:spMk id="18" creationId="{D11AD2AD-0BA0-4DD3-8EEA-84686A0E718C}"/>
          </ac:spMkLst>
        </pc:spChg>
        <pc:spChg chg="add del">
          <ac:chgData name="Mashal Khan" userId="ff208bdd-e69e-4a16-a659-cb1c3d459121" providerId="ADAL" clId="{CED8FEB2-7971-4A86-8DBD-BA83B83CE157}" dt="2020-08-30T17:45:45.814" v="2131" actId="26606"/>
          <ac:spMkLst>
            <pc:docMk/>
            <pc:sldMk cId="3349071755" sldId="265"/>
            <ac:spMk id="33" creationId="{5A0118C5-4F8D-4CF4-BADD-53FEACC6C42A}"/>
          </ac:spMkLst>
        </pc:spChg>
        <pc:spChg chg="add del">
          <ac:chgData name="Mashal Khan" userId="ff208bdd-e69e-4a16-a659-cb1c3d459121" providerId="ADAL" clId="{CED8FEB2-7971-4A86-8DBD-BA83B83CE157}" dt="2020-08-30T17:45:49.121" v="2133" actId="26606"/>
          <ac:spMkLst>
            <pc:docMk/>
            <pc:sldMk cId="3349071755" sldId="265"/>
            <ac:spMk id="194" creationId="{5A0118C5-4F8D-4CF4-BADD-53FEACC6C42A}"/>
          </ac:spMkLst>
        </pc:spChg>
        <pc:spChg chg="add del">
          <ac:chgData name="Mashal Khan" userId="ff208bdd-e69e-4a16-a659-cb1c3d459121" providerId="ADAL" clId="{CED8FEB2-7971-4A86-8DBD-BA83B83CE157}" dt="2020-08-30T17:45:49.121" v="2133" actId="26606"/>
          <ac:spMkLst>
            <pc:docMk/>
            <pc:sldMk cId="3349071755" sldId="265"/>
            <ac:spMk id="195" creationId="{EAED1919-54A1-41C9-B30B-A3FF3F58E38B}"/>
          </ac:spMkLst>
        </pc:spChg>
        <pc:spChg chg="add del">
          <ac:chgData name="Mashal Khan" userId="ff208bdd-e69e-4a16-a659-cb1c3d459121" providerId="ADAL" clId="{CED8FEB2-7971-4A86-8DBD-BA83B83CE157}" dt="2020-08-30T17:45:49.121" v="2133" actId="26606"/>
          <ac:spMkLst>
            <pc:docMk/>
            <pc:sldMk cId="3349071755" sldId="265"/>
            <ac:spMk id="198" creationId="{FFFEB18F-F81F-4CED-BE64-EB888A77C3B8}"/>
          </ac:spMkLst>
        </pc:spChg>
        <pc:spChg chg="add del">
          <ac:chgData name="Mashal Khan" userId="ff208bdd-e69e-4a16-a659-cb1c3d459121" providerId="ADAL" clId="{CED8FEB2-7971-4A86-8DBD-BA83B83CE157}" dt="2020-08-30T17:45:56.980" v="2135" actId="26606"/>
          <ac:spMkLst>
            <pc:docMk/>
            <pc:sldMk cId="3349071755" sldId="265"/>
            <ac:spMk id="218" creationId="{5A0118C5-4F8D-4CF4-BADD-53FEACC6C42A}"/>
          </ac:spMkLst>
        </pc:spChg>
        <pc:spChg chg="add del">
          <ac:chgData name="Mashal Khan" userId="ff208bdd-e69e-4a16-a659-cb1c3d459121" providerId="ADAL" clId="{CED8FEB2-7971-4A86-8DBD-BA83B83CE157}" dt="2020-08-30T17:45:56.980" v="2135" actId="26606"/>
          <ac:spMkLst>
            <pc:docMk/>
            <pc:sldMk cId="3349071755" sldId="265"/>
            <ac:spMk id="223" creationId="{7665E5EC-40DD-4076-879B-B07223D5A7C1}"/>
          </ac:spMkLst>
        </pc:spChg>
        <pc:spChg chg="add del">
          <ac:chgData name="Mashal Khan" userId="ff208bdd-e69e-4a16-a659-cb1c3d459121" providerId="ADAL" clId="{CED8FEB2-7971-4A86-8DBD-BA83B83CE157}" dt="2020-08-30T17:45:56.980" v="2135" actId="26606"/>
          <ac:spMkLst>
            <pc:docMk/>
            <pc:sldMk cId="3349071755" sldId="265"/>
            <ac:spMk id="224" creationId="{96F7F90D-227A-418D-9A0A-2E04468C6002}"/>
          </ac:spMkLst>
        </pc:spChg>
        <pc:grpChg chg="add del">
          <ac:chgData name="Mashal Khan" userId="ff208bdd-e69e-4a16-a659-cb1c3d459121" providerId="ADAL" clId="{CED8FEB2-7971-4A86-8DBD-BA83B83CE157}" dt="2020-08-30T17:45:42.482" v="2129" actId="26606"/>
          <ac:grpSpMkLst>
            <pc:docMk/>
            <pc:sldMk cId="3349071755" sldId="265"/>
            <ac:grpSpMk id="20" creationId="{0C156BF8-7FF7-440F-BE2B-417DFFE8BFA5}"/>
          </ac:grpSpMkLst>
        </pc:grpChg>
        <pc:grpChg chg="add del">
          <ac:chgData name="Mashal Khan" userId="ff208bdd-e69e-4a16-a659-cb1c3d459121" providerId="ADAL" clId="{CED8FEB2-7971-4A86-8DBD-BA83B83CE157}" dt="2020-08-30T17:45:49.121" v="2133" actId="26606"/>
          <ac:grpSpMkLst>
            <pc:docMk/>
            <pc:sldMk cId="3349071755" sldId="265"/>
            <ac:grpSpMk id="24" creationId="{5468B3A9-705E-43C3-A742-0619B0D8F2EE}"/>
          </ac:grpSpMkLst>
        </pc:grpChg>
        <pc:grpChg chg="add del">
          <ac:chgData name="Mashal Khan" userId="ff208bdd-e69e-4a16-a659-cb1c3d459121" providerId="ADAL" clId="{CED8FEB2-7971-4A86-8DBD-BA83B83CE157}" dt="2020-08-30T17:45:45.814" v="2131" actId="26606"/>
          <ac:grpSpMkLst>
            <pc:docMk/>
            <pc:sldMk cId="3349071755" sldId="265"/>
            <ac:grpSpMk id="27" creationId="{582A903B-6B78-4F0A-B7C9-3D80499020B8}"/>
          </ac:grpSpMkLst>
        </pc:grpChg>
        <pc:grpChg chg="add del">
          <ac:chgData name="Mashal Khan" userId="ff208bdd-e69e-4a16-a659-cb1c3d459121" providerId="ADAL" clId="{CED8FEB2-7971-4A86-8DBD-BA83B83CE157}" dt="2020-08-30T17:45:45.814" v="2131" actId="26606"/>
          <ac:grpSpMkLst>
            <pc:docMk/>
            <pc:sldMk cId="3349071755" sldId="265"/>
            <ac:grpSpMk id="34" creationId="{B894EFA8-F425-4D19-A94B-445388B31E20}"/>
          </ac:grpSpMkLst>
        </pc:grpChg>
        <pc:grpChg chg="add del">
          <ac:chgData name="Mashal Khan" userId="ff208bdd-e69e-4a16-a659-cb1c3d459121" providerId="ADAL" clId="{CED8FEB2-7971-4A86-8DBD-BA83B83CE157}" dt="2020-08-30T17:45:45.814" v="2131" actId="26606"/>
          <ac:grpSpMkLst>
            <pc:docMk/>
            <pc:sldMk cId="3349071755" sldId="265"/>
            <ac:grpSpMk id="36" creationId="{C28CAB86-AA69-4EF8-A4E2-4E020497D0BB}"/>
          </ac:grpSpMkLst>
        </pc:grpChg>
        <pc:grpChg chg="add del">
          <ac:chgData name="Mashal Khan" userId="ff208bdd-e69e-4a16-a659-cb1c3d459121" providerId="ADAL" clId="{CED8FEB2-7971-4A86-8DBD-BA83B83CE157}" dt="2020-08-30T17:45:45.814" v="2131" actId="26606"/>
          <ac:grpSpMkLst>
            <pc:docMk/>
            <pc:sldMk cId="3349071755" sldId="265"/>
            <ac:grpSpMk id="38" creationId="{617CAA5F-37E3-4DF6-9DD0-68A40D21611B}"/>
          </ac:grpSpMkLst>
        </pc:grpChg>
        <pc:grpChg chg="add del">
          <ac:chgData name="Mashal Khan" userId="ff208bdd-e69e-4a16-a659-cb1c3d459121" providerId="ADAL" clId="{CED8FEB2-7971-4A86-8DBD-BA83B83CE157}" dt="2020-08-30T17:45:56.980" v="2135" actId="26606"/>
          <ac:grpSpMkLst>
            <pc:docMk/>
            <pc:sldMk cId="3349071755" sldId="265"/>
            <ac:grpSpMk id="39" creationId="{AAA73A3E-7B86-4D04-B8D7-C566697E5293}"/>
          </ac:grpSpMkLst>
        </pc:grpChg>
        <pc:grpChg chg="add del">
          <ac:chgData name="Mashal Khan" userId="ff208bdd-e69e-4a16-a659-cb1c3d459121" providerId="ADAL" clId="{CED8FEB2-7971-4A86-8DBD-BA83B83CE157}" dt="2020-08-30T17:45:49.121" v="2133" actId="26606"/>
          <ac:grpSpMkLst>
            <pc:docMk/>
            <pc:sldMk cId="3349071755" sldId="265"/>
            <ac:grpSpMk id="196" creationId="{C4751043-2EE3-4222-9979-8E61D93DA8DC}"/>
          </ac:grpSpMkLst>
        </pc:grpChg>
        <pc:grpChg chg="add del">
          <ac:chgData name="Mashal Khan" userId="ff208bdd-e69e-4a16-a659-cb1c3d459121" providerId="ADAL" clId="{CED8FEB2-7971-4A86-8DBD-BA83B83CE157}" dt="2020-08-30T17:45:49.121" v="2133" actId="26606"/>
          <ac:grpSpMkLst>
            <pc:docMk/>
            <pc:sldMk cId="3349071755" sldId="265"/>
            <ac:grpSpMk id="199" creationId="{00E015F5-1A99-4E40-BC3D-7707802996B5}"/>
          </ac:grpSpMkLst>
        </pc:grpChg>
        <pc:grpChg chg="add del">
          <ac:chgData name="Mashal Khan" userId="ff208bdd-e69e-4a16-a659-cb1c3d459121" providerId="ADAL" clId="{CED8FEB2-7971-4A86-8DBD-BA83B83CE157}" dt="2020-08-30T17:45:56.980" v="2135" actId="26606"/>
          <ac:grpSpMkLst>
            <pc:docMk/>
            <pc:sldMk cId="3349071755" sldId="265"/>
            <ac:grpSpMk id="219" creationId="{A3709225-45BD-4CB5-BED5-6A68EDA55548}"/>
          </ac:grpSpMkLst>
        </pc:grpChg>
        <pc:grpChg chg="add del">
          <ac:chgData name="Mashal Khan" userId="ff208bdd-e69e-4a16-a659-cb1c3d459121" providerId="ADAL" clId="{CED8FEB2-7971-4A86-8DBD-BA83B83CE157}" dt="2020-08-30T17:45:56.980" v="2135" actId="26606"/>
          <ac:grpSpMkLst>
            <pc:docMk/>
            <pc:sldMk cId="3349071755" sldId="265"/>
            <ac:grpSpMk id="221" creationId="{BC9D362F-A0BC-46E8-B739-CC9BEBDA5B71}"/>
          </ac:grpSpMkLst>
        </pc:grpChg>
        <pc:grpChg chg="add del">
          <ac:chgData name="Mashal Khan" userId="ff208bdd-e69e-4a16-a659-cb1c3d459121" providerId="ADAL" clId="{CED8FEB2-7971-4A86-8DBD-BA83B83CE157}" dt="2020-08-30T17:45:56.980" v="2135" actId="26606"/>
          <ac:grpSpMkLst>
            <pc:docMk/>
            <pc:sldMk cId="3349071755" sldId="265"/>
            <ac:grpSpMk id="225" creationId="{E2DB0E87-A743-40DF-A082-9D0767DC4250}"/>
          </ac:grpSpMkLst>
        </pc:grpChg>
        <pc:picChg chg="add del mod">
          <ac:chgData name="Mashal Khan" userId="ff208bdd-e69e-4a16-a659-cb1c3d459121" providerId="ADAL" clId="{CED8FEB2-7971-4A86-8DBD-BA83B83CE157}" dt="2020-08-30T17:44:56.441" v="2124"/>
          <ac:picMkLst>
            <pc:docMk/>
            <pc:sldMk cId="3349071755" sldId="265"/>
            <ac:picMk id="4" creationId="{246B31CC-9A9D-4426-BAFA-BC0641EF35B1}"/>
          </ac:picMkLst>
        </pc:picChg>
        <pc:picChg chg="add mod">
          <ac:chgData name="Mashal Khan" userId="ff208bdd-e69e-4a16-a659-cb1c3d459121" providerId="ADAL" clId="{CED8FEB2-7971-4A86-8DBD-BA83B83CE157}" dt="2020-08-30T17:46:11.226" v="2137" actId="14100"/>
          <ac:picMkLst>
            <pc:docMk/>
            <pc:sldMk cId="3349071755" sldId="265"/>
            <ac:picMk id="5" creationId="{90C0D36F-BCE0-4DC2-A85E-390937FDE10F}"/>
          </ac:picMkLst>
        </pc:picChg>
      </pc:sldChg>
      <pc:sldChg chg="addSp delSp modSp new mod setBg modNotesTx">
        <pc:chgData name="Mashal Khan" userId="ff208bdd-e69e-4a16-a659-cb1c3d459121" providerId="ADAL" clId="{CED8FEB2-7971-4A86-8DBD-BA83B83CE157}" dt="2020-08-30T19:22:04.993" v="2950" actId="20577"/>
        <pc:sldMkLst>
          <pc:docMk/>
          <pc:sldMk cId="536089091" sldId="266"/>
        </pc:sldMkLst>
        <pc:spChg chg="mod">
          <ac:chgData name="Mashal Khan" userId="ff208bdd-e69e-4a16-a659-cb1c3d459121" providerId="ADAL" clId="{CED8FEB2-7971-4A86-8DBD-BA83B83CE157}" dt="2020-08-30T18:17:03.945" v="2185" actId="14100"/>
          <ac:spMkLst>
            <pc:docMk/>
            <pc:sldMk cId="536089091" sldId="266"/>
            <ac:spMk id="2" creationId="{90153E55-F574-41F0-81E8-B034A70436B0}"/>
          </ac:spMkLst>
        </pc:spChg>
        <pc:spChg chg="add del mod">
          <ac:chgData name="Mashal Khan" userId="ff208bdd-e69e-4a16-a659-cb1c3d459121" providerId="ADAL" clId="{CED8FEB2-7971-4A86-8DBD-BA83B83CE157}" dt="2020-08-30T18:12:45.377" v="2161" actId="26606"/>
          <ac:spMkLst>
            <pc:docMk/>
            <pc:sldMk cId="536089091" sldId="266"/>
            <ac:spMk id="3" creationId="{C526D35D-AE02-4A43-A56B-B2086C56ECCA}"/>
          </ac:spMkLst>
        </pc:spChg>
        <pc:spChg chg="add del">
          <ac:chgData name="Mashal Khan" userId="ff208bdd-e69e-4a16-a659-cb1c3d459121" providerId="ADAL" clId="{CED8FEB2-7971-4A86-8DBD-BA83B83CE157}" dt="2020-08-30T18:12:45.335" v="2160" actId="26606"/>
          <ac:spMkLst>
            <pc:docMk/>
            <pc:sldMk cId="536089091" sldId="266"/>
            <ac:spMk id="9" creationId="{E5F17139-31EE-46AC-B04F-DBBD852DD6CB}"/>
          </ac:spMkLst>
        </pc:spChg>
        <pc:spChg chg="add del">
          <ac:chgData name="Mashal Khan" userId="ff208bdd-e69e-4a16-a659-cb1c3d459121" providerId="ADAL" clId="{CED8FEB2-7971-4A86-8DBD-BA83B83CE157}" dt="2020-08-30T18:12:45.335" v="2160" actId="26606"/>
          <ac:spMkLst>
            <pc:docMk/>
            <pc:sldMk cId="536089091" sldId="266"/>
            <ac:spMk id="11" creationId="{AAD42DD4-86F6-4FD2-869F-32D35E310CF6}"/>
          </ac:spMkLst>
        </pc:spChg>
        <pc:spChg chg="add del">
          <ac:chgData name="Mashal Khan" userId="ff208bdd-e69e-4a16-a659-cb1c3d459121" providerId="ADAL" clId="{CED8FEB2-7971-4A86-8DBD-BA83B83CE157}" dt="2020-08-30T18:12:45.335" v="2160" actId="26606"/>
          <ac:spMkLst>
            <pc:docMk/>
            <pc:sldMk cId="536089091" sldId="266"/>
            <ac:spMk id="13" creationId="{4C36B8C5-0DEB-41B5-911D-572E2E835E3C}"/>
          </ac:spMkLst>
        </pc:spChg>
        <pc:spChg chg="add del">
          <ac:chgData name="Mashal Khan" userId="ff208bdd-e69e-4a16-a659-cb1c3d459121" providerId="ADAL" clId="{CED8FEB2-7971-4A86-8DBD-BA83B83CE157}" dt="2020-08-30T18:12:45.335" v="2160" actId="26606"/>
          <ac:spMkLst>
            <pc:docMk/>
            <pc:sldMk cId="536089091" sldId="266"/>
            <ac:spMk id="15" creationId="{5D1FF148-6725-4278-A9A8-A9A6A3F261CC}"/>
          </ac:spMkLst>
        </pc:spChg>
        <pc:spChg chg="add del">
          <ac:chgData name="Mashal Khan" userId="ff208bdd-e69e-4a16-a659-cb1c3d459121" providerId="ADAL" clId="{CED8FEB2-7971-4A86-8DBD-BA83B83CE157}" dt="2020-08-30T18:12:45.335" v="2160" actId="26606"/>
          <ac:spMkLst>
            <pc:docMk/>
            <pc:sldMk cId="536089091" sldId="266"/>
            <ac:spMk id="17" creationId="{B247507B-4D21-4FF7-B49C-239309CF2A0B}"/>
          </ac:spMkLst>
        </pc:spChg>
        <pc:spChg chg="add">
          <ac:chgData name="Mashal Khan" userId="ff208bdd-e69e-4a16-a659-cb1c3d459121" providerId="ADAL" clId="{CED8FEB2-7971-4A86-8DBD-BA83B83CE157}" dt="2020-08-30T18:12:45.377" v="2161" actId="26606"/>
          <ac:spMkLst>
            <pc:docMk/>
            <pc:sldMk cId="536089091" sldId="266"/>
            <ac:spMk id="19" creationId="{E5F17139-31EE-46AC-B04F-DBBD852DD6CB}"/>
          </ac:spMkLst>
        </pc:spChg>
        <pc:spChg chg="add">
          <ac:chgData name="Mashal Khan" userId="ff208bdd-e69e-4a16-a659-cb1c3d459121" providerId="ADAL" clId="{CED8FEB2-7971-4A86-8DBD-BA83B83CE157}" dt="2020-08-30T18:12:45.377" v="2161" actId="26606"/>
          <ac:spMkLst>
            <pc:docMk/>
            <pc:sldMk cId="536089091" sldId="266"/>
            <ac:spMk id="22" creationId="{DBBB6517-AFD0-4A58-8B37-F17AB812D2B6}"/>
          </ac:spMkLst>
        </pc:spChg>
        <pc:spChg chg="add">
          <ac:chgData name="Mashal Khan" userId="ff208bdd-e69e-4a16-a659-cb1c3d459121" providerId="ADAL" clId="{CED8FEB2-7971-4A86-8DBD-BA83B83CE157}" dt="2020-08-30T18:12:45.377" v="2161" actId="26606"/>
          <ac:spMkLst>
            <pc:docMk/>
            <pc:sldMk cId="536089091" sldId="266"/>
            <ac:spMk id="23" creationId="{3E39FCFD-033D-4043-95D9-7FAAAA8E0566}"/>
          </ac:spMkLst>
        </pc:spChg>
        <pc:grpChg chg="add">
          <ac:chgData name="Mashal Khan" userId="ff208bdd-e69e-4a16-a659-cb1c3d459121" providerId="ADAL" clId="{CED8FEB2-7971-4A86-8DBD-BA83B83CE157}" dt="2020-08-30T18:12:45.377" v="2161" actId="26606"/>
          <ac:grpSpMkLst>
            <pc:docMk/>
            <pc:sldMk cId="536089091" sldId="266"/>
            <ac:grpSpMk id="20" creationId="{53883AA7-7F86-41F8-A1D8-06E9886E7632}"/>
          </ac:grpSpMkLst>
        </pc:grpChg>
        <pc:graphicFrameChg chg="add del">
          <ac:chgData name="Mashal Khan" userId="ff208bdd-e69e-4a16-a659-cb1c3d459121" providerId="ADAL" clId="{CED8FEB2-7971-4A86-8DBD-BA83B83CE157}" dt="2020-08-30T18:12:45.335" v="2160" actId="26606"/>
          <ac:graphicFrameMkLst>
            <pc:docMk/>
            <pc:sldMk cId="536089091" sldId="266"/>
            <ac:graphicFrameMk id="5" creationId="{694AB6E7-9D80-4D70-A686-44301080F853}"/>
          </ac:graphicFrameMkLst>
        </pc:graphicFrameChg>
        <pc:graphicFrameChg chg="add mod">
          <ac:chgData name="Mashal Khan" userId="ff208bdd-e69e-4a16-a659-cb1c3d459121" providerId="ADAL" clId="{CED8FEB2-7971-4A86-8DBD-BA83B83CE157}" dt="2020-08-30T18:17:19.217" v="2190" actId="403"/>
          <ac:graphicFrameMkLst>
            <pc:docMk/>
            <pc:sldMk cId="536089091" sldId="266"/>
            <ac:graphicFrameMk id="24" creationId="{5E4E3AF2-A107-4015-A92F-F1C55E407766}"/>
          </ac:graphicFrameMkLst>
        </pc:graphicFrameChg>
      </pc:sldChg>
      <pc:sldChg chg="addSp delSp modSp new mod setBg">
        <pc:chgData name="Mashal Khan" userId="ff208bdd-e69e-4a16-a659-cb1c3d459121" providerId="ADAL" clId="{CED8FEB2-7971-4A86-8DBD-BA83B83CE157}" dt="2020-08-30T19:23:59.114" v="2968" actId="20577"/>
        <pc:sldMkLst>
          <pc:docMk/>
          <pc:sldMk cId="499062296" sldId="267"/>
        </pc:sldMkLst>
        <pc:spChg chg="del">
          <ac:chgData name="Mashal Khan" userId="ff208bdd-e69e-4a16-a659-cb1c3d459121" providerId="ADAL" clId="{CED8FEB2-7971-4A86-8DBD-BA83B83CE157}" dt="2020-08-30T18:14:37.621" v="2163" actId="478"/>
          <ac:spMkLst>
            <pc:docMk/>
            <pc:sldMk cId="499062296" sldId="267"/>
            <ac:spMk id="2" creationId="{956BCE69-D54B-4F7F-A9C8-51182E06F6D1}"/>
          </ac:spMkLst>
        </pc:spChg>
        <pc:spChg chg="add del mod">
          <ac:chgData name="Mashal Khan" userId="ff208bdd-e69e-4a16-a659-cb1c3d459121" providerId="ADAL" clId="{CED8FEB2-7971-4A86-8DBD-BA83B83CE157}" dt="2020-08-30T19:23:59.114" v="2968" actId="20577"/>
          <ac:spMkLst>
            <pc:docMk/>
            <pc:sldMk cId="499062296" sldId="267"/>
            <ac:spMk id="3" creationId="{F312006C-C312-4094-81D4-6DDC58D5DA72}"/>
          </ac:spMkLst>
        </pc:spChg>
        <pc:spChg chg="add del">
          <ac:chgData name="Mashal Khan" userId="ff208bdd-e69e-4a16-a659-cb1c3d459121" providerId="ADAL" clId="{CED8FEB2-7971-4A86-8DBD-BA83B83CE157}" dt="2020-08-30T18:19:46.981" v="2205" actId="26606"/>
          <ac:spMkLst>
            <pc:docMk/>
            <pc:sldMk cId="499062296" sldId="267"/>
            <ac:spMk id="6" creationId="{E5F17139-31EE-46AC-B04F-DBBD852DD6CB}"/>
          </ac:spMkLst>
        </pc:spChg>
        <pc:spChg chg="add del">
          <ac:chgData name="Mashal Khan" userId="ff208bdd-e69e-4a16-a659-cb1c3d459121" providerId="ADAL" clId="{CED8FEB2-7971-4A86-8DBD-BA83B83CE157}" dt="2020-08-30T18:17:50.954" v="2192" actId="26606"/>
          <ac:spMkLst>
            <pc:docMk/>
            <pc:sldMk cId="499062296" sldId="267"/>
            <ac:spMk id="9" creationId="{E5F17139-31EE-46AC-B04F-DBBD852DD6CB}"/>
          </ac:spMkLst>
        </pc:spChg>
        <pc:spChg chg="add del">
          <ac:chgData name="Mashal Khan" userId="ff208bdd-e69e-4a16-a659-cb1c3d459121" providerId="ADAL" clId="{CED8FEB2-7971-4A86-8DBD-BA83B83CE157}" dt="2020-08-30T18:17:50.954" v="2192" actId="26606"/>
          <ac:spMkLst>
            <pc:docMk/>
            <pc:sldMk cId="499062296" sldId="267"/>
            <ac:spMk id="15" creationId="{DBBB6517-AFD0-4A58-8B37-F17AB812D2B6}"/>
          </ac:spMkLst>
        </pc:spChg>
        <pc:spChg chg="add del">
          <ac:chgData name="Mashal Khan" userId="ff208bdd-e69e-4a16-a659-cb1c3d459121" providerId="ADAL" clId="{CED8FEB2-7971-4A86-8DBD-BA83B83CE157}" dt="2020-08-30T18:17:50.954" v="2192" actId="26606"/>
          <ac:spMkLst>
            <pc:docMk/>
            <pc:sldMk cId="499062296" sldId="267"/>
            <ac:spMk id="17" creationId="{3E39FCFD-033D-4043-95D9-7FAAAA8E0566}"/>
          </ac:spMkLst>
        </pc:spChg>
        <pc:spChg chg="add del">
          <ac:chgData name="Mashal Khan" userId="ff208bdd-e69e-4a16-a659-cb1c3d459121" providerId="ADAL" clId="{CED8FEB2-7971-4A86-8DBD-BA83B83CE157}" dt="2020-08-30T18:19:46.981" v="2205" actId="26606"/>
          <ac:spMkLst>
            <pc:docMk/>
            <pc:sldMk cId="499062296" sldId="267"/>
            <ac:spMk id="19" creationId="{89D16701-DA76-4F72-BB63-E2C3FFBDFE0F}"/>
          </ac:spMkLst>
        </pc:spChg>
        <pc:spChg chg="add del">
          <ac:chgData name="Mashal Khan" userId="ff208bdd-e69e-4a16-a659-cb1c3d459121" providerId="ADAL" clId="{CED8FEB2-7971-4A86-8DBD-BA83B83CE157}" dt="2020-08-30T18:19:46.981" v="2205" actId="26606"/>
          <ac:spMkLst>
            <pc:docMk/>
            <pc:sldMk cId="499062296" sldId="267"/>
            <ac:spMk id="21" creationId="{1CC28BE1-9DC6-43FE-9582-39F091098D77}"/>
          </ac:spMkLst>
        </pc:spChg>
        <pc:grpChg chg="add del">
          <ac:chgData name="Mashal Khan" userId="ff208bdd-e69e-4a16-a659-cb1c3d459121" providerId="ADAL" clId="{CED8FEB2-7971-4A86-8DBD-BA83B83CE157}" dt="2020-08-30T18:19:46.981" v="2205" actId="26606"/>
          <ac:grpSpMkLst>
            <pc:docMk/>
            <pc:sldMk cId="499062296" sldId="267"/>
            <ac:grpSpMk id="7" creationId="{7CF625D3-71A3-4F30-A096-8EF334E959D0}"/>
          </ac:grpSpMkLst>
        </pc:grpChg>
        <pc:grpChg chg="add del">
          <ac:chgData name="Mashal Khan" userId="ff208bdd-e69e-4a16-a659-cb1c3d459121" providerId="ADAL" clId="{CED8FEB2-7971-4A86-8DBD-BA83B83CE157}" dt="2020-08-30T18:19:46.981" v="2205" actId="26606"/>
          <ac:grpSpMkLst>
            <pc:docMk/>
            <pc:sldMk cId="499062296" sldId="267"/>
            <ac:grpSpMk id="8" creationId="{A8630B61-2CB6-4E0C-90A1-05A307F9CD6E}"/>
          </ac:grpSpMkLst>
        </pc:grpChg>
        <pc:grpChg chg="add del">
          <ac:chgData name="Mashal Khan" userId="ff208bdd-e69e-4a16-a659-cb1c3d459121" providerId="ADAL" clId="{CED8FEB2-7971-4A86-8DBD-BA83B83CE157}" dt="2020-08-30T18:17:50.954" v="2192" actId="26606"/>
          <ac:grpSpMkLst>
            <pc:docMk/>
            <pc:sldMk cId="499062296" sldId="267"/>
            <ac:grpSpMk id="11" creationId="{53883AA7-7F86-41F8-A1D8-06E9886E7632}"/>
          </ac:grpSpMkLst>
        </pc:grpChg>
        <pc:grpChg chg="add del">
          <ac:chgData name="Mashal Khan" userId="ff208bdd-e69e-4a16-a659-cb1c3d459121" providerId="ADAL" clId="{CED8FEB2-7971-4A86-8DBD-BA83B83CE157}" dt="2020-08-30T18:19:46.981" v="2205" actId="26606"/>
          <ac:grpSpMkLst>
            <pc:docMk/>
            <pc:sldMk cId="499062296" sldId="267"/>
            <ac:grpSpMk id="23" creationId="{AF9AF3F3-CE0C-4125-BDD7-346487FA0B40}"/>
          </ac:grpSpMkLst>
        </pc:grpChg>
        <pc:graphicFrameChg chg="add del">
          <ac:chgData name="Mashal Khan" userId="ff208bdd-e69e-4a16-a659-cb1c3d459121" providerId="ADAL" clId="{CED8FEB2-7971-4A86-8DBD-BA83B83CE157}" dt="2020-08-30T18:17:50.954" v="2192" actId="26606"/>
          <ac:graphicFrameMkLst>
            <pc:docMk/>
            <pc:sldMk cId="499062296" sldId="267"/>
            <ac:graphicFrameMk id="5" creationId="{1C4D80EC-705D-4241-B736-528890C3C624}"/>
          </ac:graphicFrameMkLst>
        </pc:graphicFrameChg>
        <pc:graphicFrameChg chg="add del mod">
          <ac:chgData name="Mashal Khan" userId="ff208bdd-e69e-4a16-a659-cb1c3d459121" providerId="ADAL" clId="{CED8FEB2-7971-4A86-8DBD-BA83B83CE157}" dt="2020-08-30T18:19:46.981" v="2205" actId="26606"/>
          <ac:graphicFrameMkLst>
            <pc:docMk/>
            <pc:sldMk cId="499062296" sldId="267"/>
            <ac:graphicFrameMk id="14" creationId="{B26F6C0F-A9FD-4B42-BE85-C4D45C3F1719}"/>
          </ac:graphicFrameMkLst>
        </pc:graphicFrameChg>
      </pc:sldChg>
      <pc:sldChg chg="addSp delSp modSp new mod setBg modNotesTx">
        <pc:chgData name="Mashal Khan" userId="ff208bdd-e69e-4a16-a659-cb1c3d459121" providerId="ADAL" clId="{CED8FEB2-7971-4A86-8DBD-BA83B83CE157}" dt="2020-08-30T19:24:56.037" v="3053" actId="20577"/>
        <pc:sldMkLst>
          <pc:docMk/>
          <pc:sldMk cId="3055926477" sldId="268"/>
        </pc:sldMkLst>
        <pc:spChg chg="mod">
          <ac:chgData name="Mashal Khan" userId="ff208bdd-e69e-4a16-a659-cb1c3d459121" providerId="ADAL" clId="{CED8FEB2-7971-4A86-8DBD-BA83B83CE157}" dt="2020-08-30T18:25:43.787" v="2243" actId="26606"/>
          <ac:spMkLst>
            <pc:docMk/>
            <pc:sldMk cId="3055926477" sldId="268"/>
            <ac:spMk id="2" creationId="{3447BBDB-2FF9-4676-8CC7-00B04D6383B4}"/>
          </ac:spMkLst>
        </pc:spChg>
        <pc:spChg chg="add del mod">
          <ac:chgData name="Mashal Khan" userId="ff208bdd-e69e-4a16-a659-cb1c3d459121" providerId="ADAL" clId="{CED8FEB2-7971-4A86-8DBD-BA83B83CE157}" dt="2020-08-30T18:25:43.787" v="2243" actId="26606"/>
          <ac:spMkLst>
            <pc:docMk/>
            <pc:sldMk cId="3055926477" sldId="268"/>
            <ac:spMk id="3" creationId="{0673D872-5D77-41ED-A50D-5AC1DA6335D4}"/>
          </ac:spMkLst>
        </pc:spChg>
        <pc:spChg chg="add del">
          <ac:chgData name="Mashal Khan" userId="ff208bdd-e69e-4a16-a659-cb1c3d459121" providerId="ADAL" clId="{CED8FEB2-7971-4A86-8DBD-BA83B83CE157}" dt="2020-08-30T18:25:32.293" v="2241" actId="26606"/>
          <ac:spMkLst>
            <pc:docMk/>
            <pc:sldMk cId="3055926477" sldId="268"/>
            <ac:spMk id="6" creationId="{E5F17139-31EE-46AC-B04F-DBBD852DD6CB}"/>
          </ac:spMkLst>
        </pc:spChg>
        <pc:spChg chg="add del">
          <ac:chgData name="Mashal Khan" userId="ff208bdd-e69e-4a16-a659-cb1c3d459121" providerId="ADAL" clId="{CED8FEB2-7971-4A86-8DBD-BA83B83CE157}" dt="2020-08-30T18:24:03.971" v="2236" actId="26606"/>
          <ac:spMkLst>
            <pc:docMk/>
            <pc:sldMk cId="3055926477" sldId="268"/>
            <ac:spMk id="9" creationId="{E5F17139-31EE-46AC-B04F-DBBD852DD6CB}"/>
          </ac:spMkLst>
        </pc:spChg>
        <pc:spChg chg="add del">
          <ac:chgData name="Mashal Khan" userId="ff208bdd-e69e-4a16-a659-cb1c3d459121" providerId="ADAL" clId="{CED8FEB2-7971-4A86-8DBD-BA83B83CE157}" dt="2020-08-30T18:24:03.971" v="2236" actId="26606"/>
          <ac:spMkLst>
            <pc:docMk/>
            <pc:sldMk cId="3055926477" sldId="268"/>
            <ac:spMk id="11" creationId="{AAD42DD4-86F6-4FD2-869F-32D35E310CF6}"/>
          </ac:spMkLst>
        </pc:spChg>
        <pc:spChg chg="add del">
          <ac:chgData name="Mashal Khan" userId="ff208bdd-e69e-4a16-a659-cb1c3d459121" providerId="ADAL" clId="{CED8FEB2-7971-4A86-8DBD-BA83B83CE157}" dt="2020-08-30T18:24:03.971" v="2236" actId="26606"/>
          <ac:spMkLst>
            <pc:docMk/>
            <pc:sldMk cId="3055926477" sldId="268"/>
            <ac:spMk id="13" creationId="{4C36B8C5-0DEB-41B5-911D-572E2E835E3C}"/>
          </ac:spMkLst>
        </pc:spChg>
        <pc:spChg chg="add del">
          <ac:chgData name="Mashal Khan" userId="ff208bdd-e69e-4a16-a659-cb1c3d459121" providerId="ADAL" clId="{CED8FEB2-7971-4A86-8DBD-BA83B83CE157}" dt="2020-08-30T18:24:03.971" v="2236" actId="26606"/>
          <ac:spMkLst>
            <pc:docMk/>
            <pc:sldMk cId="3055926477" sldId="268"/>
            <ac:spMk id="15" creationId="{5D1FF148-6725-4278-A9A8-A9A6A3F261CC}"/>
          </ac:spMkLst>
        </pc:spChg>
        <pc:spChg chg="add del">
          <ac:chgData name="Mashal Khan" userId="ff208bdd-e69e-4a16-a659-cb1c3d459121" providerId="ADAL" clId="{CED8FEB2-7971-4A86-8DBD-BA83B83CE157}" dt="2020-08-30T18:24:03.971" v="2236" actId="26606"/>
          <ac:spMkLst>
            <pc:docMk/>
            <pc:sldMk cId="3055926477" sldId="268"/>
            <ac:spMk id="17" creationId="{B247507B-4D21-4FF7-B49C-239309CF2A0B}"/>
          </ac:spMkLst>
        </pc:spChg>
        <pc:spChg chg="add del">
          <ac:chgData name="Mashal Khan" userId="ff208bdd-e69e-4a16-a659-cb1c3d459121" providerId="ADAL" clId="{CED8FEB2-7971-4A86-8DBD-BA83B83CE157}" dt="2020-08-30T18:25:32.293" v="2241" actId="26606"/>
          <ac:spMkLst>
            <pc:docMk/>
            <pc:sldMk cId="3055926477" sldId="268"/>
            <ac:spMk id="19" creationId="{89D16701-DA76-4F72-BB63-E2C3FFBDFE0F}"/>
          </ac:spMkLst>
        </pc:spChg>
        <pc:spChg chg="add">
          <ac:chgData name="Mashal Khan" userId="ff208bdd-e69e-4a16-a659-cb1c3d459121" providerId="ADAL" clId="{CED8FEB2-7971-4A86-8DBD-BA83B83CE157}" dt="2020-08-30T18:25:43.787" v="2243" actId="26606"/>
          <ac:spMkLst>
            <pc:docMk/>
            <pc:sldMk cId="3055926477" sldId="268"/>
            <ac:spMk id="20" creationId="{55C61911-45B2-48BF-AC7A-1EB579B42CBB}"/>
          </ac:spMkLst>
        </pc:spChg>
        <pc:spChg chg="add del">
          <ac:chgData name="Mashal Khan" userId="ff208bdd-e69e-4a16-a659-cb1c3d459121" providerId="ADAL" clId="{CED8FEB2-7971-4A86-8DBD-BA83B83CE157}" dt="2020-08-30T18:25:32.293" v="2241" actId="26606"/>
          <ac:spMkLst>
            <pc:docMk/>
            <pc:sldMk cId="3055926477" sldId="268"/>
            <ac:spMk id="21" creationId="{1CC28BE1-9DC6-43FE-9582-39F091098D77}"/>
          </ac:spMkLst>
        </pc:spChg>
        <pc:spChg chg="add">
          <ac:chgData name="Mashal Khan" userId="ff208bdd-e69e-4a16-a659-cb1c3d459121" providerId="ADAL" clId="{CED8FEB2-7971-4A86-8DBD-BA83B83CE157}" dt="2020-08-30T18:25:43.787" v="2243" actId="26606"/>
          <ac:spMkLst>
            <pc:docMk/>
            <pc:sldMk cId="3055926477" sldId="268"/>
            <ac:spMk id="22" creationId="{2DE4D4CE-6DAE-4A05-BE5B-6BCE3F4EC79B}"/>
          </ac:spMkLst>
        </pc:spChg>
        <pc:spChg chg="add">
          <ac:chgData name="Mashal Khan" userId="ff208bdd-e69e-4a16-a659-cb1c3d459121" providerId="ADAL" clId="{CED8FEB2-7971-4A86-8DBD-BA83B83CE157}" dt="2020-08-30T18:25:43.787" v="2243" actId="26606"/>
          <ac:spMkLst>
            <pc:docMk/>
            <pc:sldMk cId="3055926477" sldId="268"/>
            <ac:spMk id="37" creationId="{5A0118C5-4F8D-4CF4-BADD-53FEACC6C42A}"/>
          </ac:spMkLst>
        </pc:spChg>
        <pc:spChg chg="add">
          <ac:chgData name="Mashal Khan" userId="ff208bdd-e69e-4a16-a659-cb1c3d459121" providerId="ADAL" clId="{CED8FEB2-7971-4A86-8DBD-BA83B83CE157}" dt="2020-08-30T18:25:43.787" v="2243" actId="26606"/>
          <ac:spMkLst>
            <pc:docMk/>
            <pc:sldMk cId="3055926477" sldId="268"/>
            <ac:spMk id="41" creationId="{E0E9B1DB-5C91-41C9-8C0D-C2CD3D570C43}"/>
          </ac:spMkLst>
        </pc:spChg>
        <pc:spChg chg="add">
          <ac:chgData name="Mashal Khan" userId="ff208bdd-e69e-4a16-a659-cb1c3d459121" providerId="ADAL" clId="{CED8FEB2-7971-4A86-8DBD-BA83B83CE157}" dt="2020-08-30T18:25:43.787" v="2243" actId="26606"/>
          <ac:spMkLst>
            <pc:docMk/>
            <pc:sldMk cId="3055926477" sldId="268"/>
            <ac:spMk id="42" creationId="{402224B8-FCE1-4A12-84A7-B674B2B9EF83}"/>
          </ac:spMkLst>
        </pc:spChg>
        <pc:spChg chg="add">
          <ac:chgData name="Mashal Khan" userId="ff208bdd-e69e-4a16-a659-cb1c3d459121" providerId="ADAL" clId="{CED8FEB2-7971-4A86-8DBD-BA83B83CE157}" dt="2020-08-30T18:25:43.787" v="2243" actId="26606"/>
          <ac:spMkLst>
            <pc:docMk/>
            <pc:sldMk cId="3055926477" sldId="268"/>
            <ac:spMk id="43" creationId="{41E366A2-885B-4E10-A479-4A650E4C6EBB}"/>
          </ac:spMkLst>
        </pc:spChg>
        <pc:spChg chg="add">
          <ac:chgData name="Mashal Khan" userId="ff208bdd-e69e-4a16-a659-cb1c3d459121" providerId="ADAL" clId="{CED8FEB2-7971-4A86-8DBD-BA83B83CE157}" dt="2020-08-30T18:25:43.787" v="2243" actId="26606"/>
          <ac:spMkLst>
            <pc:docMk/>
            <pc:sldMk cId="3055926477" sldId="268"/>
            <ac:spMk id="44" creationId="{10C23D31-5B0A-4956-A59F-A24F57D2A959}"/>
          </ac:spMkLst>
        </pc:spChg>
        <pc:spChg chg="add">
          <ac:chgData name="Mashal Khan" userId="ff208bdd-e69e-4a16-a659-cb1c3d459121" providerId="ADAL" clId="{CED8FEB2-7971-4A86-8DBD-BA83B83CE157}" dt="2020-08-30T18:25:43.787" v="2243" actId="26606"/>
          <ac:spMkLst>
            <pc:docMk/>
            <pc:sldMk cId="3055926477" sldId="268"/>
            <ac:spMk id="45" creationId="{F4C6FC6E-4AAF-4628-B7E5-85DF9D323B6F}"/>
          </ac:spMkLst>
        </pc:spChg>
        <pc:grpChg chg="add del">
          <ac:chgData name="Mashal Khan" userId="ff208bdd-e69e-4a16-a659-cb1c3d459121" providerId="ADAL" clId="{CED8FEB2-7971-4A86-8DBD-BA83B83CE157}" dt="2020-08-30T18:25:32.293" v="2241" actId="26606"/>
          <ac:grpSpMkLst>
            <pc:docMk/>
            <pc:sldMk cId="3055926477" sldId="268"/>
            <ac:grpSpMk id="7" creationId="{7CF625D3-71A3-4F30-A096-8EF334E959D0}"/>
          </ac:grpSpMkLst>
        </pc:grpChg>
        <pc:grpChg chg="add del">
          <ac:chgData name="Mashal Khan" userId="ff208bdd-e69e-4a16-a659-cb1c3d459121" providerId="ADAL" clId="{CED8FEB2-7971-4A86-8DBD-BA83B83CE157}" dt="2020-08-30T18:25:32.293" v="2241" actId="26606"/>
          <ac:grpSpMkLst>
            <pc:docMk/>
            <pc:sldMk cId="3055926477" sldId="268"/>
            <ac:grpSpMk id="10" creationId="{A8630B61-2CB6-4E0C-90A1-05A307F9CD6E}"/>
          </ac:grpSpMkLst>
        </pc:grpChg>
        <pc:grpChg chg="add del">
          <ac:chgData name="Mashal Khan" userId="ff208bdd-e69e-4a16-a659-cb1c3d459121" providerId="ADAL" clId="{CED8FEB2-7971-4A86-8DBD-BA83B83CE157}" dt="2020-08-30T18:25:32.293" v="2241" actId="26606"/>
          <ac:grpSpMkLst>
            <pc:docMk/>
            <pc:sldMk cId="3055926477" sldId="268"/>
            <ac:grpSpMk id="23" creationId="{AF9AF3F3-CE0C-4125-BDD7-346487FA0B40}"/>
          </ac:grpSpMkLst>
        </pc:grpChg>
        <pc:grpChg chg="add">
          <ac:chgData name="Mashal Khan" userId="ff208bdd-e69e-4a16-a659-cb1c3d459121" providerId="ADAL" clId="{CED8FEB2-7971-4A86-8DBD-BA83B83CE157}" dt="2020-08-30T18:25:43.787" v="2243" actId="26606"/>
          <ac:grpSpMkLst>
            <pc:docMk/>
            <pc:sldMk cId="3055926477" sldId="268"/>
            <ac:grpSpMk id="38" creationId="{B8CB1D39-68D4-4372-BF3B-2A33A7495E2B}"/>
          </ac:grpSpMkLst>
        </pc:grpChg>
        <pc:grpChg chg="add">
          <ac:chgData name="Mashal Khan" userId="ff208bdd-e69e-4a16-a659-cb1c3d459121" providerId="ADAL" clId="{CED8FEB2-7971-4A86-8DBD-BA83B83CE157}" dt="2020-08-30T18:25:43.787" v="2243" actId="26606"/>
          <ac:grpSpMkLst>
            <pc:docMk/>
            <pc:sldMk cId="3055926477" sldId="268"/>
            <ac:grpSpMk id="46" creationId="{582A903B-6B78-4F0A-B7C9-3D80499020B8}"/>
          </ac:grpSpMkLst>
        </pc:grpChg>
        <pc:graphicFrameChg chg="add del">
          <ac:chgData name="Mashal Khan" userId="ff208bdd-e69e-4a16-a659-cb1c3d459121" providerId="ADAL" clId="{CED8FEB2-7971-4A86-8DBD-BA83B83CE157}" dt="2020-08-30T18:24:03.971" v="2236" actId="26606"/>
          <ac:graphicFrameMkLst>
            <pc:docMk/>
            <pc:sldMk cId="3055926477" sldId="268"/>
            <ac:graphicFrameMk id="5" creationId="{F8A34289-637F-47FA-9E5B-234562C73865}"/>
          </ac:graphicFrameMkLst>
        </pc:graphicFrameChg>
        <pc:graphicFrameChg chg="add del">
          <ac:chgData name="Mashal Khan" userId="ff208bdd-e69e-4a16-a659-cb1c3d459121" providerId="ADAL" clId="{CED8FEB2-7971-4A86-8DBD-BA83B83CE157}" dt="2020-08-30T18:25:32.293" v="2241" actId="26606"/>
          <ac:graphicFrameMkLst>
            <pc:docMk/>
            <pc:sldMk cId="3055926477" sldId="268"/>
            <ac:graphicFrameMk id="18" creationId="{9158B9D3-EC26-4EAD-9BE1-CDFA1A8ECA86}"/>
          </ac:graphicFrameMkLst>
        </pc:graphicFrameChg>
      </pc:sldChg>
      <pc:sldChg chg="addSp delSp modSp new mod setBg">
        <pc:chgData name="Mashal Khan" userId="ff208bdd-e69e-4a16-a659-cb1c3d459121" providerId="ADAL" clId="{CED8FEB2-7971-4A86-8DBD-BA83B83CE157}" dt="2020-08-30T18:48:03.775" v="2499" actId="403"/>
        <pc:sldMkLst>
          <pc:docMk/>
          <pc:sldMk cId="3864503812" sldId="269"/>
        </pc:sldMkLst>
        <pc:spChg chg="del">
          <ac:chgData name="Mashal Khan" userId="ff208bdd-e69e-4a16-a659-cb1c3d459121" providerId="ADAL" clId="{CED8FEB2-7971-4A86-8DBD-BA83B83CE157}" dt="2020-08-30T18:27:23.293" v="2290" actId="478"/>
          <ac:spMkLst>
            <pc:docMk/>
            <pc:sldMk cId="3864503812" sldId="269"/>
            <ac:spMk id="2" creationId="{87858C70-1202-4547-8C5A-0E2A3350D1C3}"/>
          </ac:spMkLst>
        </pc:spChg>
        <pc:spChg chg="add del mod">
          <ac:chgData name="Mashal Khan" userId="ff208bdd-e69e-4a16-a659-cb1c3d459121" providerId="ADAL" clId="{CED8FEB2-7971-4A86-8DBD-BA83B83CE157}" dt="2020-08-30T18:46:12.155" v="2479" actId="26606"/>
          <ac:spMkLst>
            <pc:docMk/>
            <pc:sldMk cId="3864503812" sldId="269"/>
            <ac:spMk id="3" creationId="{2FD90F93-D062-473B-B95F-647D80ABB3F2}"/>
          </ac:spMkLst>
        </pc:spChg>
        <pc:spChg chg="add del">
          <ac:chgData name="Mashal Khan" userId="ff208bdd-e69e-4a16-a659-cb1c3d459121" providerId="ADAL" clId="{CED8FEB2-7971-4A86-8DBD-BA83B83CE157}" dt="2020-08-30T18:46:12.122" v="2478" actId="26606"/>
          <ac:spMkLst>
            <pc:docMk/>
            <pc:sldMk cId="3864503812" sldId="269"/>
            <ac:spMk id="9" creationId="{E5F17139-31EE-46AC-B04F-DBBD852DD6CB}"/>
          </ac:spMkLst>
        </pc:spChg>
        <pc:spChg chg="add del">
          <ac:chgData name="Mashal Khan" userId="ff208bdd-e69e-4a16-a659-cb1c3d459121" providerId="ADAL" clId="{CED8FEB2-7971-4A86-8DBD-BA83B83CE157}" dt="2020-08-30T18:46:12.122" v="2478" actId="26606"/>
          <ac:spMkLst>
            <pc:docMk/>
            <pc:sldMk cId="3864503812" sldId="269"/>
            <ac:spMk id="11" creationId="{AAD42DD4-86F6-4FD2-869F-32D35E310CF6}"/>
          </ac:spMkLst>
        </pc:spChg>
        <pc:spChg chg="add del">
          <ac:chgData name="Mashal Khan" userId="ff208bdd-e69e-4a16-a659-cb1c3d459121" providerId="ADAL" clId="{CED8FEB2-7971-4A86-8DBD-BA83B83CE157}" dt="2020-08-30T18:46:12.122" v="2478" actId="26606"/>
          <ac:spMkLst>
            <pc:docMk/>
            <pc:sldMk cId="3864503812" sldId="269"/>
            <ac:spMk id="13" creationId="{4C36B8C5-0DEB-41B5-911D-572E2E835E3C}"/>
          </ac:spMkLst>
        </pc:spChg>
        <pc:spChg chg="add del">
          <ac:chgData name="Mashal Khan" userId="ff208bdd-e69e-4a16-a659-cb1c3d459121" providerId="ADAL" clId="{CED8FEB2-7971-4A86-8DBD-BA83B83CE157}" dt="2020-08-30T18:46:12.122" v="2478" actId="26606"/>
          <ac:spMkLst>
            <pc:docMk/>
            <pc:sldMk cId="3864503812" sldId="269"/>
            <ac:spMk id="15" creationId="{5D1FF148-6725-4278-A9A8-A9A6A3F261CC}"/>
          </ac:spMkLst>
        </pc:spChg>
        <pc:spChg chg="add del">
          <ac:chgData name="Mashal Khan" userId="ff208bdd-e69e-4a16-a659-cb1c3d459121" providerId="ADAL" clId="{CED8FEB2-7971-4A86-8DBD-BA83B83CE157}" dt="2020-08-30T18:46:12.122" v="2478" actId="26606"/>
          <ac:spMkLst>
            <pc:docMk/>
            <pc:sldMk cId="3864503812" sldId="269"/>
            <ac:spMk id="17" creationId="{B247507B-4D21-4FF7-B49C-239309CF2A0B}"/>
          </ac:spMkLst>
        </pc:spChg>
        <pc:spChg chg="add">
          <ac:chgData name="Mashal Khan" userId="ff208bdd-e69e-4a16-a659-cb1c3d459121" providerId="ADAL" clId="{CED8FEB2-7971-4A86-8DBD-BA83B83CE157}" dt="2020-08-30T18:46:12.155" v="2479" actId="26606"/>
          <ac:spMkLst>
            <pc:docMk/>
            <pc:sldMk cId="3864503812" sldId="269"/>
            <ac:spMk id="19" creationId="{E5F17139-31EE-46AC-B04F-DBBD852DD6CB}"/>
          </ac:spMkLst>
        </pc:spChg>
        <pc:spChg chg="add">
          <ac:chgData name="Mashal Khan" userId="ff208bdd-e69e-4a16-a659-cb1c3d459121" providerId="ADAL" clId="{CED8FEB2-7971-4A86-8DBD-BA83B83CE157}" dt="2020-08-30T18:46:12.155" v="2479" actId="26606"/>
          <ac:spMkLst>
            <pc:docMk/>
            <pc:sldMk cId="3864503812" sldId="269"/>
            <ac:spMk id="20" creationId="{AAD42DD4-86F6-4FD2-869F-32D35E310CF6}"/>
          </ac:spMkLst>
        </pc:spChg>
        <pc:spChg chg="add">
          <ac:chgData name="Mashal Khan" userId="ff208bdd-e69e-4a16-a659-cb1c3d459121" providerId="ADAL" clId="{CED8FEB2-7971-4A86-8DBD-BA83B83CE157}" dt="2020-08-30T18:46:12.155" v="2479" actId="26606"/>
          <ac:spMkLst>
            <pc:docMk/>
            <pc:sldMk cId="3864503812" sldId="269"/>
            <ac:spMk id="21" creationId="{4C36B8C5-0DEB-41B5-911D-572E2E835E3C}"/>
          </ac:spMkLst>
        </pc:spChg>
        <pc:spChg chg="add">
          <ac:chgData name="Mashal Khan" userId="ff208bdd-e69e-4a16-a659-cb1c3d459121" providerId="ADAL" clId="{CED8FEB2-7971-4A86-8DBD-BA83B83CE157}" dt="2020-08-30T18:46:12.155" v="2479" actId="26606"/>
          <ac:spMkLst>
            <pc:docMk/>
            <pc:sldMk cId="3864503812" sldId="269"/>
            <ac:spMk id="22" creationId="{5D1FF148-6725-4278-A9A8-A9A6A3F261CC}"/>
          </ac:spMkLst>
        </pc:spChg>
        <pc:spChg chg="add">
          <ac:chgData name="Mashal Khan" userId="ff208bdd-e69e-4a16-a659-cb1c3d459121" providerId="ADAL" clId="{CED8FEB2-7971-4A86-8DBD-BA83B83CE157}" dt="2020-08-30T18:46:12.155" v="2479" actId="26606"/>
          <ac:spMkLst>
            <pc:docMk/>
            <pc:sldMk cId="3864503812" sldId="269"/>
            <ac:spMk id="23" creationId="{B247507B-4D21-4FF7-B49C-239309CF2A0B}"/>
          </ac:spMkLst>
        </pc:spChg>
        <pc:graphicFrameChg chg="add del">
          <ac:chgData name="Mashal Khan" userId="ff208bdd-e69e-4a16-a659-cb1c3d459121" providerId="ADAL" clId="{CED8FEB2-7971-4A86-8DBD-BA83B83CE157}" dt="2020-08-30T18:46:12.122" v="2478" actId="26606"/>
          <ac:graphicFrameMkLst>
            <pc:docMk/>
            <pc:sldMk cId="3864503812" sldId="269"/>
            <ac:graphicFrameMk id="5" creationId="{9424914A-9E80-47C4-A7F5-27C032D695D1}"/>
          </ac:graphicFrameMkLst>
        </pc:graphicFrameChg>
        <pc:graphicFrameChg chg="add mod">
          <ac:chgData name="Mashal Khan" userId="ff208bdd-e69e-4a16-a659-cb1c3d459121" providerId="ADAL" clId="{CED8FEB2-7971-4A86-8DBD-BA83B83CE157}" dt="2020-08-30T18:48:03.775" v="2499" actId="403"/>
          <ac:graphicFrameMkLst>
            <pc:docMk/>
            <pc:sldMk cId="3864503812" sldId="269"/>
            <ac:graphicFrameMk id="24" creationId="{59366F32-55D1-4036-81A4-4C80BE7C3064}"/>
          </ac:graphicFrameMkLst>
        </pc:graphicFrameChg>
      </pc:sldChg>
      <pc:sldChg chg="addSp delSp modSp new mod setBg">
        <pc:chgData name="Mashal Khan" userId="ff208bdd-e69e-4a16-a659-cb1c3d459121" providerId="ADAL" clId="{CED8FEB2-7971-4A86-8DBD-BA83B83CE157}" dt="2020-08-30T18:52:41.544" v="2621" actId="26606"/>
        <pc:sldMkLst>
          <pc:docMk/>
          <pc:sldMk cId="1817053570" sldId="270"/>
        </pc:sldMkLst>
        <pc:spChg chg="mod">
          <ac:chgData name="Mashal Khan" userId="ff208bdd-e69e-4a16-a659-cb1c3d459121" providerId="ADAL" clId="{CED8FEB2-7971-4A86-8DBD-BA83B83CE157}" dt="2020-08-30T18:52:41.544" v="2621" actId="26606"/>
          <ac:spMkLst>
            <pc:docMk/>
            <pc:sldMk cId="1817053570" sldId="270"/>
            <ac:spMk id="2" creationId="{FF37FA87-84E0-4ECA-88EC-3071CB302F45}"/>
          </ac:spMkLst>
        </pc:spChg>
        <pc:spChg chg="del mod">
          <ac:chgData name="Mashal Khan" userId="ff208bdd-e69e-4a16-a659-cb1c3d459121" providerId="ADAL" clId="{CED8FEB2-7971-4A86-8DBD-BA83B83CE157}" dt="2020-08-30T18:52:41.544" v="2621" actId="26606"/>
          <ac:spMkLst>
            <pc:docMk/>
            <pc:sldMk cId="1817053570" sldId="270"/>
            <ac:spMk id="3" creationId="{CE350086-BCAC-4C70-9093-4ABCD87E6942}"/>
          </ac:spMkLst>
        </pc:spChg>
        <pc:spChg chg="add">
          <ac:chgData name="Mashal Khan" userId="ff208bdd-e69e-4a16-a659-cb1c3d459121" providerId="ADAL" clId="{CED8FEB2-7971-4A86-8DBD-BA83B83CE157}" dt="2020-08-30T18:52:41.544" v="2621" actId="26606"/>
          <ac:spMkLst>
            <pc:docMk/>
            <pc:sldMk cId="1817053570" sldId="270"/>
            <ac:spMk id="9" creationId="{E5F17139-31EE-46AC-B04F-DBBD852DD6CB}"/>
          </ac:spMkLst>
        </pc:spChg>
        <pc:spChg chg="add">
          <ac:chgData name="Mashal Khan" userId="ff208bdd-e69e-4a16-a659-cb1c3d459121" providerId="ADAL" clId="{CED8FEB2-7971-4A86-8DBD-BA83B83CE157}" dt="2020-08-30T18:52:41.544" v="2621" actId="26606"/>
          <ac:spMkLst>
            <pc:docMk/>
            <pc:sldMk cId="1817053570" sldId="270"/>
            <ac:spMk id="11" creationId="{131DCBDB-1D4A-4E79-8172-CF12FCDE5754}"/>
          </ac:spMkLst>
        </pc:spChg>
        <pc:spChg chg="add">
          <ac:chgData name="Mashal Khan" userId="ff208bdd-e69e-4a16-a659-cb1c3d459121" providerId="ADAL" clId="{CED8FEB2-7971-4A86-8DBD-BA83B83CE157}" dt="2020-08-30T18:52:41.544" v="2621" actId="26606"/>
          <ac:spMkLst>
            <pc:docMk/>
            <pc:sldMk cId="1817053570" sldId="270"/>
            <ac:spMk id="13" creationId="{EF578ED8-0692-496C-9844-F1CFDEAAF294}"/>
          </ac:spMkLst>
        </pc:spChg>
        <pc:spChg chg="add">
          <ac:chgData name="Mashal Khan" userId="ff208bdd-e69e-4a16-a659-cb1c3d459121" providerId="ADAL" clId="{CED8FEB2-7971-4A86-8DBD-BA83B83CE157}" dt="2020-08-30T18:52:41.544" v="2621" actId="26606"/>
          <ac:spMkLst>
            <pc:docMk/>
            <pc:sldMk cId="1817053570" sldId="270"/>
            <ac:spMk id="15" creationId="{E89EC82A-BD1A-426B-955B-77D53704B1FC}"/>
          </ac:spMkLst>
        </pc:spChg>
        <pc:spChg chg="add">
          <ac:chgData name="Mashal Khan" userId="ff208bdd-e69e-4a16-a659-cb1c3d459121" providerId="ADAL" clId="{CED8FEB2-7971-4A86-8DBD-BA83B83CE157}" dt="2020-08-30T18:52:41.544" v="2621" actId="26606"/>
          <ac:spMkLst>
            <pc:docMk/>
            <pc:sldMk cId="1817053570" sldId="270"/>
            <ac:spMk id="17" creationId="{947D6136-395D-4D9F-9898-604E6BDE8E46}"/>
          </ac:spMkLst>
        </pc:spChg>
        <pc:graphicFrameChg chg="add">
          <ac:chgData name="Mashal Khan" userId="ff208bdd-e69e-4a16-a659-cb1c3d459121" providerId="ADAL" clId="{CED8FEB2-7971-4A86-8DBD-BA83B83CE157}" dt="2020-08-30T18:52:41.544" v="2621" actId="26606"/>
          <ac:graphicFrameMkLst>
            <pc:docMk/>
            <pc:sldMk cId="1817053570" sldId="270"/>
            <ac:graphicFrameMk id="5" creationId="{325A9650-97FD-4B3C-A664-A245618F502C}"/>
          </ac:graphicFrameMkLst>
        </pc:graphicFrameChg>
      </pc:sldChg>
      <pc:sldChg chg="addSp modSp new mod setBg">
        <pc:chgData name="Mashal Khan" userId="ff208bdd-e69e-4a16-a659-cb1c3d459121" providerId="ADAL" clId="{CED8FEB2-7971-4A86-8DBD-BA83B83CE157}" dt="2020-08-30T20:04:51.042" v="3728" actId="20577"/>
        <pc:sldMkLst>
          <pc:docMk/>
          <pc:sldMk cId="1977538092" sldId="271"/>
        </pc:sldMkLst>
        <pc:spChg chg="mod">
          <ac:chgData name="Mashal Khan" userId="ff208bdd-e69e-4a16-a659-cb1c3d459121" providerId="ADAL" clId="{CED8FEB2-7971-4A86-8DBD-BA83B83CE157}" dt="2020-08-30T18:45:48.548" v="2476" actId="26606"/>
          <ac:spMkLst>
            <pc:docMk/>
            <pc:sldMk cId="1977538092" sldId="271"/>
            <ac:spMk id="2" creationId="{55E1FAAC-2880-4763-B48D-A999AA97B0BF}"/>
          </ac:spMkLst>
        </pc:spChg>
        <pc:spChg chg="mod">
          <ac:chgData name="Mashal Khan" userId="ff208bdd-e69e-4a16-a659-cb1c3d459121" providerId="ADAL" clId="{CED8FEB2-7971-4A86-8DBD-BA83B83CE157}" dt="2020-08-30T20:04:51.042" v="3728" actId="20577"/>
          <ac:spMkLst>
            <pc:docMk/>
            <pc:sldMk cId="1977538092" sldId="271"/>
            <ac:spMk id="3" creationId="{3443EBC9-18B3-4308-9400-A26A932E443D}"/>
          </ac:spMkLst>
        </pc:spChg>
        <pc:spChg chg="add">
          <ac:chgData name="Mashal Khan" userId="ff208bdd-e69e-4a16-a659-cb1c3d459121" providerId="ADAL" clId="{CED8FEB2-7971-4A86-8DBD-BA83B83CE157}" dt="2020-08-30T18:45:48.548" v="2476" actId="26606"/>
          <ac:spMkLst>
            <pc:docMk/>
            <pc:sldMk cId="1977538092" sldId="271"/>
            <ac:spMk id="8" creationId="{5A0118C5-4F8D-4CF4-BADD-53FEACC6C42A}"/>
          </ac:spMkLst>
        </pc:spChg>
        <pc:spChg chg="add">
          <ac:chgData name="Mashal Khan" userId="ff208bdd-e69e-4a16-a659-cb1c3d459121" providerId="ADAL" clId="{CED8FEB2-7971-4A86-8DBD-BA83B83CE157}" dt="2020-08-30T18:45:48.548" v="2476" actId="26606"/>
          <ac:spMkLst>
            <pc:docMk/>
            <pc:sldMk cId="1977538092" sldId="271"/>
            <ac:spMk id="10" creationId="{4E0A5C5C-2A95-428E-9F6A-0D29EBD57C9F}"/>
          </ac:spMkLst>
        </pc:spChg>
        <pc:spChg chg="add">
          <ac:chgData name="Mashal Khan" userId="ff208bdd-e69e-4a16-a659-cb1c3d459121" providerId="ADAL" clId="{CED8FEB2-7971-4A86-8DBD-BA83B83CE157}" dt="2020-08-30T18:45:48.548" v="2476" actId="26606"/>
          <ac:spMkLst>
            <pc:docMk/>
            <pc:sldMk cId="1977538092" sldId="271"/>
            <ac:spMk id="12" creationId="{1056F38F-7C4E-461D-8709-7D0024AE1F79}"/>
          </ac:spMkLst>
        </pc:spChg>
        <pc:spChg chg="add">
          <ac:chgData name="Mashal Khan" userId="ff208bdd-e69e-4a16-a659-cb1c3d459121" providerId="ADAL" clId="{CED8FEB2-7971-4A86-8DBD-BA83B83CE157}" dt="2020-08-30T18:45:48.548" v="2476" actId="26606"/>
          <ac:spMkLst>
            <pc:docMk/>
            <pc:sldMk cId="1977538092" sldId="271"/>
            <ac:spMk id="14" creationId="{C7278469-3C3C-49CE-AEEE-E176A4900B78}"/>
          </ac:spMkLst>
        </pc:spChg>
        <pc:spChg chg="add">
          <ac:chgData name="Mashal Khan" userId="ff208bdd-e69e-4a16-a659-cb1c3d459121" providerId="ADAL" clId="{CED8FEB2-7971-4A86-8DBD-BA83B83CE157}" dt="2020-08-30T18:45:48.548" v="2476" actId="26606"/>
          <ac:spMkLst>
            <pc:docMk/>
            <pc:sldMk cId="1977538092" sldId="271"/>
            <ac:spMk id="20" creationId="{4C6598AB-1C17-4D54-951C-A082D94ACB7A}"/>
          </ac:spMkLst>
        </pc:spChg>
        <pc:spChg chg="add">
          <ac:chgData name="Mashal Khan" userId="ff208bdd-e69e-4a16-a659-cb1c3d459121" providerId="ADAL" clId="{CED8FEB2-7971-4A86-8DBD-BA83B83CE157}" dt="2020-08-30T18:45:48.548" v="2476" actId="26606"/>
          <ac:spMkLst>
            <pc:docMk/>
            <pc:sldMk cId="1977538092" sldId="271"/>
            <ac:spMk id="22" creationId="{C83B66D7-137D-4AC1-B172-53D60F08BEB5}"/>
          </ac:spMkLst>
        </pc:spChg>
        <pc:spChg chg="add">
          <ac:chgData name="Mashal Khan" userId="ff208bdd-e69e-4a16-a659-cb1c3d459121" providerId="ADAL" clId="{CED8FEB2-7971-4A86-8DBD-BA83B83CE157}" dt="2020-08-30T18:45:48.548" v="2476" actId="26606"/>
          <ac:spMkLst>
            <pc:docMk/>
            <pc:sldMk cId="1977538092" sldId="271"/>
            <ac:spMk id="24" creationId="{F6B92503-6984-4D15-8B98-8718709B785D}"/>
          </ac:spMkLst>
        </pc:spChg>
        <pc:spChg chg="add">
          <ac:chgData name="Mashal Khan" userId="ff208bdd-e69e-4a16-a659-cb1c3d459121" providerId="ADAL" clId="{CED8FEB2-7971-4A86-8DBD-BA83B83CE157}" dt="2020-08-30T18:45:48.548" v="2476" actId="26606"/>
          <ac:spMkLst>
            <pc:docMk/>
            <pc:sldMk cId="1977538092" sldId="271"/>
            <ac:spMk id="26" creationId="{08DDF938-524E-4C18-A47D-C00627832366}"/>
          </ac:spMkLst>
        </pc:spChg>
        <pc:grpChg chg="add">
          <ac:chgData name="Mashal Khan" userId="ff208bdd-e69e-4a16-a659-cb1c3d459121" providerId="ADAL" clId="{CED8FEB2-7971-4A86-8DBD-BA83B83CE157}" dt="2020-08-30T18:45:48.548" v="2476" actId="26606"/>
          <ac:grpSpMkLst>
            <pc:docMk/>
            <pc:sldMk cId="1977538092" sldId="271"/>
            <ac:grpSpMk id="16" creationId="{93DC754C-7E09-422D-A8BB-AF632E90DFA2}"/>
          </ac:grpSpMkLst>
        </pc:grpChg>
        <pc:grpChg chg="add">
          <ac:chgData name="Mashal Khan" userId="ff208bdd-e69e-4a16-a659-cb1c3d459121" providerId="ADAL" clId="{CED8FEB2-7971-4A86-8DBD-BA83B83CE157}" dt="2020-08-30T18:45:48.548" v="2476" actId="26606"/>
          <ac:grpSpMkLst>
            <pc:docMk/>
            <pc:sldMk cId="1977538092" sldId="271"/>
            <ac:grpSpMk id="28" creationId="{3773FAF5-C452-4455-9411-D6AF5EBD4CA9}"/>
          </ac:grpSpMkLst>
        </pc:grpChg>
      </pc:sldChg>
      <pc:sldChg chg="addSp delSp modSp new mod setBg modNotesTx">
        <pc:chgData name="Mashal Khan" userId="ff208bdd-e69e-4a16-a659-cb1c3d459121" providerId="ADAL" clId="{CED8FEB2-7971-4A86-8DBD-BA83B83CE157}" dt="2020-08-30T19:34:19.747" v="3103" actId="20577"/>
        <pc:sldMkLst>
          <pc:docMk/>
          <pc:sldMk cId="1466477052" sldId="272"/>
        </pc:sldMkLst>
        <pc:spChg chg="del">
          <ac:chgData name="Mashal Khan" userId="ff208bdd-e69e-4a16-a659-cb1c3d459121" providerId="ADAL" clId="{CED8FEB2-7971-4A86-8DBD-BA83B83CE157}" dt="2020-08-30T18:52:53.825" v="2623" actId="478"/>
          <ac:spMkLst>
            <pc:docMk/>
            <pc:sldMk cId="1466477052" sldId="272"/>
            <ac:spMk id="2" creationId="{0C9675DC-4D74-4066-91FD-8F9DD5E6DD91}"/>
          </ac:spMkLst>
        </pc:spChg>
        <pc:spChg chg="add del mod">
          <ac:chgData name="Mashal Khan" userId="ff208bdd-e69e-4a16-a659-cb1c3d459121" providerId="ADAL" clId="{CED8FEB2-7971-4A86-8DBD-BA83B83CE157}" dt="2020-08-30T18:58:10.759" v="2764" actId="26606"/>
          <ac:spMkLst>
            <pc:docMk/>
            <pc:sldMk cId="1466477052" sldId="272"/>
            <ac:spMk id="3" creationId="{8B0B2CD8-6A8B-4C69-BB13-8500FD2914DE}"/>
          </ac:spMkLst>
        </pc:spChg>
        <pc:spChg chg="add del">
          <ac:chgData name="Mashal Khan" userId="ff208bdd-e69e-4a16-a659-cb1c3d459121" providerId="ADAL" clId="{CED8FEB2-7971-4A86-8DBD-BA83B83CE157}" dt="2020-08-30T18:58:10.737" v="2763" actId="26606"/>
          <ac:spMkLst>
            <pc:docMk/>
            <pc:sldMk cId="1466477052" sldId="272"/>
            <ac:spMk id="9" creationId="{E5F17139-31EE-46AC-B04F-DBBD852DD6CB}"/>
          </ac:spMkLst>
        </pc:spChg>
        <pc:spChg chg="add del">
          <ac:chgData name="Mashal Khan" userId="ff208bdd-e69e-4a16-a659-cb1c3d459121" providerId="ADAL" clId="{CED8FEB2-7971-4A86-8DBD-BA83B83CE157}" dt="2020-08-30T18:58:10.737" v="2763" actId="26606"/>
          <ac:spMkLst>
            <pc:docMk/>
            <pc:sldMk cId="1466477052" sldId="272"/>
            <ac:spMk id="11" creationId="{AAD42DD4-86F6-4FD2-869F-32D35E310CF6}"/>
          </ac:spMkLst>
        </pc:spChg>
        <pc:spChg chg="add del">
          <ac:chgData name="Mashal Khan" userId="ff208bdd-e69e-4a16-a659-cb1c3d459121" providerId="ADAL" clId="{CED8FEB2-7971-4A86-8DBD-BA83B83CE157}" dt="2020-08-30T18:58:10.737" v="2763" actId="26606"/>
          <ac:spMkLst>
            <pc:docMk/>
            <pc:sldMk cId="1466477052" sldId="272"/>
            <ac:spMk id="13" creationId="{4C36B8C5-0DEB-41B5-911D-572E2E835E3C}"/>
          </ac:spMkLst>
        </pc:spChg>
        <pc:spChg chg="add del">
          <ac:chgData name="Mashal Khan" userId="ff208bdd-e69e-4a16-a659-cb1c3d459121" providerId="ADAL" clId="{CED8FEB2-7971-4A86-8DBD-BA83B83CE157}" dt="2020-08-30T18:58:10.737" v="2763" actId="26606"/>
          <ac:spMkLst>
            <pc:docMk/>
            <pc:sldMk cId="1466477052" sldId="272"/>
            <ac:spMk id="15" creationId="{5D1FF148-6725-4278-A9A8-A9A6A3F261CC}"/>
          </ac:spMkLst>
        </pc:spChg>
        <pc:spChg chg="add del">
          <ac:chgData name="Mashal Khan" userId="ff208bdd-e69e-4a16-a659-cb1c3d459121" providerId="ADAL" clId="{CED8FEB2-7971-4A86-8DBD-BA83B83CE157}" dt="2020-08-30T18:58:10.737" v="2763" actId="26606"/>
          <ac:spMkLst>
            <pc:docMk/>
            <pc:sldMk cId="1466477052" sldId="272"/>
            <ac:spMk id="17" creationId="{B247507B-4D21-4FF7-B49C-239309CF2A0B}"/>
          </ac:spMkLst>
        </pc:spChg>
        <pc:spChg chg="add del">
          <ac:chgData name="Mashal Khan" userId="ff208bdd-e69e-4a16-a659-cb1c3d459121" providerId="ADAL" clId="{CED8FEB2-7971-4A86-8DBD-BA83B83CE157}" dt="2020-08-30T19:13:59.668" v="2876" actId="26606"/>
          <ac:spMkLst>
            <pc:docMk/>
            <pc:sldMk cId="1466477052" sldId="272"/>
            <ac:spMk id="25" creationId="{5A0118C5-4F8D-4CF4-BADD-53FEACC6C42A}"/>
          </ac:spMkLst>
        </pc:spChg>
        <pc:spChg chg="add mod">
          <ac:chgData name="Mashal Khan" userId="ff208bdd-e69e-4a16-a659-cb1c3d459121" providerId="ADAL" clId="{CED8FEB2-7971-4A86-8DBD-BA83B83CE157}" dt="2020-08-30T19:14:53.278" v="2887" actId="113"/>
          <ac:spMkLst>
            <pc:docMk/>
            <pc:sldMk cId="1466477052" sldId="272"/>
            <ac:spMk id="37" creationId="{8B0B2CD8-6A8B-4C69-BB13-8500FD2914DE}"/>
          </ac:spMkLst>
        </pc:spChg>
        <pc:spChg chg="add">
          <ac:chgData name="Mashal Khan" userId="ff208bdd-e69e-4a16-a659-cb1c3d459121" providerId="ADAL" clId="{CED8FEB2-7971-4A86-8DBD-BA83B83CE157}" dt="2020-08-30T19:13:59.668" v="2876" actId="26606"/>
          <ac:spMkLst>
            <pc:docMk/>
            <pc:sldMk cId="1466477052" sldId="272"/>
            <ac:spMk id="42" creationId="{5A0118C5-4F8D-4CF4-BADD-53FEACC6C42A}"/>
          </ac:spMkLst>
        </pc:spChg>
        <pc:spChg chg="add">
          <ac:chgData name="Mashal Khan" userId="ff208bdd-e69e-4a16-a659-cb1c3d459121" providerId="ADAL" clId="{CED8FEB2-7971-4A86-8DBD-BA83B83CE157}" dt="2020-08-30T19:13:59.668" v="2876" actId="26606"/>
          <ac:spMkLst>
            <pc:docMk/>
            <pc:sldMk cId="1466477052" sldId="272"/>
            <ac:spMk id="52" creationId="{7665E5EC-40DD-4076-879B-B07223D5A7C1}"/>
          </ac:spMkLst>
        </pc:spChg>
        <pc:spChg chg="add">
          <ac:chgData name="Mashal Khan" userId="ff208bdd-e69e-4a16-a659-cb1c3d459121" providerId="ADAL" clId="{CED8FEB2-7971-4A86-8DBD-BA83B83CE157}" dt="2020-08-30T19:13:59.668" v="2876" actId="26606"/>
          <ac:spMkLst>
            <pc:docMk/>
            <pc:sldMk cId="1466477052" sldId="272"/>
            <ac:spMk id="54" creationId="{96F7F90D-227A-418D-9A0A-2E04468C6002}"/>
          </ac:spMkLst>
        </pc:spChg>
        <pc:grpChg chg="add del">
          <ac:chgData name="Mashal Khan" userId="ff208bdd-e69e-4a16-a659-cb1c3d459121" providerId="ADAL" clId="{CED8FEB2-7971-4A86-8DBD-BA83B83CE157}" dt="2020-08-30T19:13:59.668" v="2876" actId="26606"/>
          <ac:grpSpMkLst>
            <pc:docMk/>
            <pc:sldMk cId="1466477052" sldId="272"/>
            <ac:grpSpMk id="19" creationId="{617CAA5F-37E3-4DF6-9DD0-68A40D21611B}"/>
          </ac:grpSpMkLst>
        </pc:grpChg>
        <pc:grpChg chg="add del">
          <ac:chgData name="Mashal Khan" userId="ff208bdd-e69e-4a16-a659-cb1c3d459121" providerId="ADAL" clId="{CED8FEB2-7971-4A86-8DBD-BA83B83CE157}" dt="2020-08-30T19:13:59.668" v="2876" actId="26606"/>
          <ac:grpSpMkLst>
            <pc:docMk/>
            <pc:sldMk cId="1466477052" sldId="272"/>
            <ac:grpSpMk id="26" creationId="{582A903B-6B78-4F0A-B7C9-3D80499020B8}"/>
          </ac:grpSpMkLst>
        </pc:grpChg>
        <pc:grpChg chg="add del">
          <ac:chgData name="Mashal Khan" userId="ff208bdd-e69e-4a16-a659-cb1c3d459121" providerId="ADAL" clId="{CED8FEB2-7971-4A86-8DBD-BA83B83CE157}" dt="2020-08-30T19:13:59.668" v="2876" actId="26606"/>
          <ac:grpSpMkLst>
            <pc:docMk/>
            <pc:sldMk cId="1466477052" sldId="272"/>
            <ac:grpSpMk id="33" creationId="{B894EFA8-F425-4D19-A94B-445388B31E20}"/>
          </ac:grpSpMkLst>
        </pc:grpChg>
        <pc:grpChg chg="add del">
          <ac:chgData name="Mashal Khan" userId="ff208bdd-e69e-4a16-a659-cb1c3d459121" providerId="ADAL" clId="{CED8FEB2-7971-4A86-8DBD-BA83B83CE157}" dt="2020-08-30T19:13:59.668" v="2876" actId="26606"/>
          <ac:grpSpMkLst>
            <pc:docMk/>
            <pc:sldMk cId="1466477052" sldId="272"/>
            <ac:grpSpMk id="35" creationId="{C28CAB86-AA69-4EF8-A4E2-4E020497D0BB}"/>
          </ac:grpSpMkLst>
        </pc:grpChg>
        <pc:grpChg chg="add">
          <ac:chgData name="Mashal Khan" userId="ff208bdd-e69e-4a16-a659-cb1c3d459121" providerId="ADAL" clId="{CED8FEB2-7971-4A86-8DBD-BA83B83CE157}" dt="2020-08-30T19:13:59.668" v="2876" actId="26606"/>
          <ac:grpSpMkLst>
            <pc:docMk/>
            <pc:sldMk cId="1466477052" sldId="272"/>
            <ac:grpSpMk id="44" creationId="{A3709225-45BD-4CB5-BED5-6A68EDA55548}"/>
          </ac:grpSpMkLst>
        </pc:grpChg>
        <pc:grpChg chg="add">
          <ac:chgData name="Mashal Khan" userId="ff208bdd-e69e-4a16-a659-cb1c3d459121" providerId="ADAL" clId="{CED8FEB2-7971-4A86-8DBD-BA83B83CE157}" dt="2020-08-30T19:13:59.668" v="2876" actId="26606"/>
          <ac:grpSpMkLst>
            <pc:docMk/>
            <pc:sldMk cId="1466477052" sldId="272"/>
            <ac:grpSpMk id="48" creationId="{BC9D362F-A0BC-46E8-B739-CC9BEBDA5B71}"/>
          </ac:grpSpMkLst>
        </pc:grpChg>
        <pc:grpChg chg="add">
          <ac:chgData name="Mashal Khan" userId="ff208bdd-e69e-4a16-a659-cb1c3d459121" providerId="ADAL" clId="{CED8FEB2-7971-4A86-8DBD-BA83B83CE157}" dt="2020-08-30T19:13:59.668" v="2876" actId="26606"/>
          <ac:grpSpMkLst>
            <pc:docMk/>
            <pc:sldMk cId="1466477052" sldId="272"/>
            <ac:grpSpMk id="56" creationId="{E2DB0E87-A743-40DF-A082-9D0767DC4250}"/>
          </ac:grpSpMkLst>
        </pc:grpChg>
        <pc:grpChg chg="add">
          <ac:chgData name="Mashal Khan" userId="ff208bdd-e69e-4a16-a659-cb1c3d459121" providerId="ADAL" clId="{CED8FEB2-7971-4A86-8DBD-BA83B83CE157}" dt="2020-08-30T19:13:59.668" v="2876" actId="26606"/>
          <ac:grpSpMkLst>
            <pc:docMk/>
            <pc:sldMk cId="1466477052" sldId="272"/>
            <ac:grpSpMk id="71" creationId="{AAA73A3E-7B86-4D04-B8D7-C566697E5293}"/>
          </ac:grpSpMkLst>
        </pc:grpChg>
        <pc:graphicFrameChg chg="add del">
          <ac:chgData name="Mashal Khan" userId="ff208bdd-e69e-4a16-a659-cb1c3d459121" providerId="ADAL" clId="{CED8FEB2-7971-4A86-8DBD-BA83B83CE157}" dt="2020-08-30T18:58:10.737" v="2763" actId="26606"/>
          <ac:graphicFrameMkLst>
            <pc:docMk/>
            <pc:sldMk cId="1466477052" sldId="272"/>
            <ac:graphicFrameMk id="5" creationId="{AC8737C0-1255-4070-AAAF-D26089EC65B3}"/>
          </ac:graphicFrameMkLst>
        </pc:graphicFrameChg>
        <pc:picChg chg="add mod">
          <ac:chgData name="Mashal Khan" userId="ff208bdd-e69e-4a16-a659-cb1c3d459121" providerId="ADAL" clId="{CED8FEB2-7971-4A86-8DBD-BA83B83CE157}" dt="2020-08-30T19:15:01.642" v="2888" actId="14100"/>
          <ac:picMkLst>
            <pc:docMk/>
            <pc:sldMk cId="1466477052" sldId="272"/>
            <ac:picMk id="4" creationId="{37A9ECF8-CEF5-44FE-8D0A-9AF913850518}"/>
          </ac:picMkLst>
        </pc:picChg>
        <pc:picChg chg="add del">
          <ac:chgData name="Mashal Khan" userId="ff208bdd-e69e-4a16-a659-cb1c3d459121" providerId="ADAL" clId="{CED8FEB2-7971-4A86-8DBD-BA83B83CE157}" dt="2020-08-30T19:13:48.242" v="2874" actId="478"/>
          <ac:picMkLst>
            <pc:docMk/>
            <pc:sldMk cId="1466477052" sldId="272"/>
            <ac:picMk id="32" creationId="{52350102-4C42-46F2-B18B-B19B9B6A1F1F}"/>
          </ac:picMkLst>
        </pc:picChg>
      </pc:sldChg>
      <pc:sldChg chg="add">
        <pc:chgData name="Mashal Khan" userId="ff208bdd-e69e-4a16-a659-cb1c3d459121" providerId="ADAL" clId="{CED8FEB2-7971-4A86-8DBD-BA83B83CE157}" dt="2020-08-30T20:07:24.213" v="3766"/>
        <pc:sldMkLst>
          <pc:docMk/>
          <pc:sldMk cId="0" sldId="273"/>
        </pc:sldMkLst>
      </pc:sldChg>
      <pc:sldChg chg="addSp delSp modSp new del mod setBg">
        <pc:chgData name="Mashal Khan" userId="ff208bdd-e69e-4a16-a659-cb1c3d459121" providerId="ADAL" clId="{CED8FEB2-7971-4A86-8DBD-BA83B83CE157}" dt="2020-08-30T19:01:58.991" v="2819" actId="47"/>
        <pc:sldMkLst>
          <pc:docMk/>
          <pc:sldMk cId="1562543361" sldId="273"/>
        </pc:sldMkLst>
        <pc:spChg chg="mod">
          <ac:chgData name="Mashal Khan" userId="ff208bdd-e69e-4a16-a659-cb1c3d459121" providerId="ADAL" clId="{CED8FEB2-7971-4A86-8DBD-BA83B83CE157}" dt="2020-08-30T19:00:45.606" v="2791" actId="26606"/>
          <ac:spMkLst>
            <pc:docMk/>
            <pc:sldMk cId="1562543361" sldId="273"/>
            <ac:spMk id="2" creationId="{1E013B4B-3CA9-4CA1-8B53-D58B249F420A}"/>
          </ac:spMkLst>
        </pc:spChg>
        <pc:spChg chg="del">
          <ac:chgData name="Mashal Khan" userId="ff208bdd-e69e-4a16-a659-cb1c3d459121" providerId="ADAL" clId="{CED8FEB2-7971-4A86-8DBD-BA83B83CE157}" dt="2020-08-30T19:00:02.053" v="2787"/>
          <ac:spMkLst>
            <pc:docMk/>
            <pc:sldMk cId="1562543361" sldId="273"/>
            <ac:spMk id="3" creationId="{65A92ABE-13C8-46B3-A932-3E13C959A285}"/>
          </ac:spMkLst>
        </pc:spChg>
        <pc:spChg chg="add del">
          <ac:chgData name="Mashal Khan" userId="ff208bdd-e69e-4a16-a659-cb1c3d459121" providerId="ADAL" clId="{CED8FEB2-7971-4A86-8DBD-BA83B83CE157}" dt="2020-08-30T19:00:45.606" v="2791" actId="26606"/>
          <ac:spMkLst>
            <pc:docMk/>
            <pc:sldMk cId="1562543361" sldId="273"/>
            <ac:spMk id="8" creationId="{68B42373-0B43-4651-8C21-57D9DA186495}"/>
          </ac:spMkLst>
        </pc:spChg>
        <pc:spChg chg="add del">
          <ac:chgData name="Mashal Khan" userId="ff208bdd-e69e-4a16-a659-cb1c3d459121" providerId="ADAL" clId="{CED8FEB2-7971-4A86-8DBD-BA83B83CE157}" dt="2020-08-30T19:00:45.606" v="2791" actId="26606"/>
          <ac:spMkLst>
            <pc:docMk/>
            <pc:sldMk cId="1562543361" sldId="273"/>
            <ac:spMk id="11" creationId="{5A0118C5-4F8D-4CF4-BADD-53FEACC6C42A}"/>
          </ac:spMkLst>
        </pc:spChg>
        <pc:spChg chg="add del">
          <ac:chgData name="Mashal Khan" userId="ff208bdd-e69e-4a16-a659-cb1c3d459121" providerId="ADAL" clId="{CED8FEB2-7971-4A86-8DBD-BA83B83CE157}" dt="2020-08-30T19:00:45.606" v="2791" actId="26606"/>
          <ac:spMkLst>
            <pc:docMk/>
            <pc:sldMk cId="1562543361" sldId="273"/>
            <ac:spMk id="17" creationId="{4E0A5C5C-2A95-428E-9F6A-0D29EBD57C9F}"/>
          </ac:spMkLst>
        </pc:spChg>
        <pc:grpChg chg="add del">
          <ac:chgData name="Mashal Khan" userId="ff208bdd-e69e-4a16-a659-cb1c3d459121" providerId="ADAL" clId="{CED8FEB2-7971-4A86-8DBD-BA83B83CE157}" dt="2020-08-30T19:00:45.606" v="2791" actId="26606"/>
          <ac:grpSpMkLst>
            <pc:docMk/>
            <pc:sldMk cId="1562543361" sldId="273"/>
            <ac:grpSpMk id="13" creationId="{2A638C7D-9088-41A9-88A0-7357157BC168}"/>
          </ac:grpSpMkLst>
        </pc:grpChg>
        <pc:grpChg chg="add del">
          <ac:chgData name="Mashal Khan" userId="ff208bdd-e69e-4a16-a659-cb1c3d459121" providerId="ADAL" clId="{CED8FEB2-7971-4A86-8DBD-BA83B83CE157}" dt="2020-08-30T19:00:45.606" v="2791" actId="26606"/>
          <ac:grpSpMkLst>
            <pc:docMk/>
            <pc:sldMk cId="1562543361" sldId="273"/>
            <ac:grpSpMk id="19" creationId="{3F219210-B16A-47B6-9AA8-207DAFF37E66}"/>
          </ac:grpSpMkLst>
        </pc:grpChg>
        <pc:grpChg chg="add del">
          <ac:chgData name="Mashal Khan" userId="ff208bdd-e69e-4a16-a659-cb1c3d459121" providerId="ADAL" clId="{CED8FEB2-7971-4A86-8DBD-BA83B83CE157}" dt="2020-08-30T19:00:45.606" v="2791" actId="26606"/>
          <ac:grpSpMkLst>
            <pc:docMk/>
            <pc:sldMk cId="1562543361" sldId="273"/>
            <ac:grpSpMk id="23" creationId="{582A903B-6B78-4F0A-B7C9-3D80499020B8}"/>
          </ac:grpSpMkLst>
        </pc:grpChg>
        <pc:picChg chg="add mod">
          <ac:chgData name="Mashal Khan" userId="ff208bdd-e69e-4a16-a659-cb1c3d459121" providerId="ADAL" clId="{CED8FEB2-7971-4A86-8DBD-BA83B83CE157}" dt="2020-08-30T19:00:45.606" v="2791" actId="26606"/>
          <ac:picMkLst>
            <pc:docMk/>
            <pc:sldMk cId="1562543361" sldId="273"/>
            <ac:picMk id="4" creationId="{BD9F3B25-6D94-40C8-9449-E4DE55433C79}"/>
          </ac:picMkLst>
        </pc:picChg>
      </pc:sldChg>
      <pc:sldChg chg="addSp modSp new mod">
        <pc:chgData name="Mashal Khan" userId="ff208bdd-e69e-4a16-a659-cb1c3d459121" providerId="ADAL" clId="{CED8FEB2-7971-4A86-8DBD-BA83B83CE157}" dt="2020-08-30T19:01:28.548" v="2818" actId="14100"/>
        <pc:sldMkLst>
          <pc:docMk/>
          <pc:sldMk cId="2180446368" sldId="274"/>
        </pc:sldMkLst>
        <pc:spChg chg="mod">
          <ac:chgData name="Mashal Khan" userId="ff208bdd-e69e-4a16-a659-cb1c3d459121" providerId="ADAL" clId="{CED8FEB2-7971-4A86-8DBD-BA83B83CE157}" dt="2020-08-30T19:01:20.787" v="2816" actId="1076"/>
          <ac:spMkLst>
            <pc:docMk/>
            <pc:sldMk cId="2180446368" sldId="274"/>
            <ac:spMk id="2" creationId="{DDC2C90C-74BF-46C5-8041-7E54E7C5CDA2}"/>
          </ac:spMkLst>
        </pc:spChg>
        <pc:picChg chg="add mod">
          <ac:chgData name="Mashal Khan" userId="ff208bdd-e69e-4a16-a659-cb1c3d459121" providerId="ADAL" clId="{CED8FEB2-7971-4A86-8DBD-BA83B83CE157}" dt="2020-08-30T19:01:28.548" v="2818" actId="14100"/>
          <ac:picMkLst>
            <pc:docMk/>
            <pc:sldMk cId="2180446368" sldId="274"/>
            <ac:picMk id="3" creationId="{FFA7CFAC-9C4F-476F-A846-E2A9B3D4CC64}"/>
          </ac:picMkLst>
        </pc:picChg>
      </pc:sldChg>
      <pc:sldChg chg="addSp delSp modSp new mod ord setBg">
        <pc:chgData name="Mashal Khan" userId="ff208bdd-e69e-4a16-a659-cb1c3d459121" providerId="ADAL" clId="{CED8FEB2-7971-4A86-8DBD-BA83B83CE157}" dt="2020-08-30T19:06:18.521" v="2858" actId="207"/>
        <pc:sldMkLst>
          <pc:docMk/>
          <pc:sldMk cId="1537641488" sldId="275"/>
        </pc:sldMkLst>
        <pc:spChg chg="mod">
          <ac:chgData name="Mashal Khan" userId="ff208bdd-e69e-4a16-a659-cb1c3d459121" providerId="ADAL" clId="{CED8FEB2-7971-4A86-8DBD-BA83B83CE157}" dt="2020-08-30T19:06:11.742" v="2857" actId="26606"/>
          <ac:spMkLst>
            <pc:docMk/>
            <pc:sldMk cId="1537641488" sldId="275"/>
            <ac:spMk id="2" creationId="{D848109D-BB35-461A-92C1-D0E55371FA0E}"/>
          </ac:spMkLst>
        </pc:spChg>
        <pc:spChg chg="del mod">
          <ac:chgData name="Mashal Khan" userId="ff208bdd-e69e-4a16-a659-cb1c3d459121" providerId="ADAL" clId="{CED8FEB2-7971-4A86-8DBD-BA83B83CE157}" dt="2020-08-30T19:06:11.742" v="2857" actId="26606"/>
          <ac:spMkLst>
            <pc:docMk/>
            <pc:sldMk cId="1537641488" sldId="275"/>
            <ac:spMk id="3" creationId="{DCA8FE52-62F7-4725-90BD-961C254A36B2}"/>
          </ac:spMkLst>
        </pc:spChg>
        <pc:spChg chg="add">
          <ac:chgData name="Mashal Khan" userId="ff208bdd-e69e-4a16-a659-cb1c3d459121" providerId="ADAL" clId="{CED8FEB2-7971-4A86-8DBD-BA83B83CE157}" dt="2020-08-30T19:06:11.742" v="2857" actId="26606"/>
          <ac:spMkLst>
            <pc:docMk/>
            <pc:sldMk cId="1537641488" sldId="275"/>
            <ac:spMk id="9" creationId="{E5F17139-31EE-46AC-B04F-DBBD852DD6CB}"/>
          </ac:spMkLst>
        </pc:spChg>
        <pc:spChg chg="add">
          <ac:chgData name="Mashal Khan" userId="ff208bdd-e69e-4a16-a659-cb1c3d459121" providerId="ADAL" clId="{CED8FEB2-7971-4A86-8DBD-BA83B83CE157}" dt="2020-08-30T19:06:11.742" v="2857" actId="26606"/>
          <ac:spMkLst>
            <pc:docMk/>
            <pc:sldMk cId="1537641488" sldId="275"/>
            <ac:spMk id="11" creationId="{131DCBDB-1D4A-4E79-8172-CF12FCDE5754}"/>
          </ac:spMkLst>
        </pc:spChg>
        <pc:spChg chg="add">
          <ac:chgData name="Mashal Khan" userId="ff208bdd-e69e-4a16-a659-cb1c3d459121" providerId="ADAL" clId="{CED8FEB2-7971-4A86-8DBD-BA83B83CE157}" dt="2020-08-30T19:06:11.742" v="2857" actId="26606"/>
          <ac:spMkLst>
            <pc:docMk/>
            <pc:sldMk cId="1537641488" sldId="275"/>
            <ac:spMk id="13" creationId="{EF578ED8-0692-496C-9844-F1CFDEAAF294}"/>
          </ac:spMkLst>
        </pc:spChg>
        <pc:spChg chg="add">
          <ac:chgData name="Mashal Khan" userId="ff208bdd-e69e-4a16-a659-cb1c3d459121" providerId="ADAL" clId="{CED8FEB2-7971-4A86-8DBD-BA83B83CE157}" dt="2020-08-30T19:06:11.742" v="2857" actId="26606"/>
          <ac:spMkLst>
            <pc:docMk/>
            <pc:sldMk cId="1537641488" sldId="275"/>
            <ac:spMk id="15" creationId="{E89EC82A-BD1A-426B-955B-77D53704B1FC}"/>
          </ac:spMkLst>
        </pc:spChg>
        <pc:spChg chg="add">
          <ac:chgData name="Mashal Khan" userId="ff208bdd-e69e-4a16-a659-cb1c3d459121" providerId="ADAL" clId="{CED8FEB2-7971-4A86-8DBD-BA83B83CE157}" dt="2020-08-30T19:06:11.742" v="2857" actId="26606"/>
          <ac:spMkLst>
            <pc:docMk/>
            <pc:sldMk cId="1537641488" sldId="275"/>
            <ac:spMk id="17" creationId="{947D6136-395D-4D9F-9898-604E6BDE8E46}"/>
          </ac:spMkLst>
        </pc:spChg>
        <pc:graphicFrameChg chg="add mod">
          <ac:chgData name="Mashal Khan" userId="ff208bdd-e69e-4a16-a659-cb1c3d459121" providerId="ADAL" clId="{CED8FEB2-7971-4A86-8DBD-BA83B83CE157}" dt="2020-08-30T19:06:18.521" v="2858" actId="207"/>
          <ac:graphicFrameMkLst>
            <pc:docMk/>
            <pc:sldMk cId="1537641488" sldId="275"/>
            <ac:graphicFrameMk id="5" creationId="{E8895F05-9BF1-41C2-AC30-02DC86D7C511}"/>
          </ac:graphicFrameMkLst>
        </pc:graphicFrameChg>
      </pc:sldChg>
      <pc:sldChg chg="new del">
        <pc:chgData name="Mashal Khan" userId="ff208bdd-e69e-4a16-a659-cb1c3d459121" providerId="ADAL" clId="{CED8FEB2-7971-4A86-8DBD-BA83B83CE157}" dt="2020-08-30T19:02:06.999" v="2821" actId="47"/>
        <pc:sldMkLst>
          <pc:docMk/>
          <pc:sldMk cId="1773243121" sldId="275"/>
        </pc:sldMkLst>
      </pc:sldChg>
      <pc:sldChg chg="addSp delSp modSp new mod setBg">
        <pc:chgData name="Mashal Khan" userId="ff208bdd-e69e-4a16-a659-cb1c3d459121" providerId="ADAL" clId="{CED8FEB2-7971-4A86-8DBD-BA83B83CE157}" dt="2020-08-30T19:06:35.069" v="2860" actId="207"/>
        <pc:sldMkLst>
          <pc:docMk/>
          <pc:sldMk cId="2100271324" sldId="276"/>
        </pc:sldMkLst>
        <pc:spChg chg="mod">
          <ac:chgData name="Mashal Khan" userId="ff208bdd-e69e-4a16-a659-cb1c3d459121" providerId="ADAL" clId="{CED8FEB2-7971-4A86-8DBD-BA83B83CE157}" dt="2020-08-30T19:06:26.256" v="2859" actId="26606"/>
          <ac:spMkLst>
            <pc:docMk/>
            <pc:sldMk cId="2100271324" sldId="276"/>
            <ac:spMk id="2" creationId="{35521085-1009-42F4-A408-B2CF890F5DC4}"/>
          </ac:spMkLst>
        </pc:spChg>
        <pc:spChg chg="del mod">
          <ac:chgData name="Mashal Khan" userId="ff208bdd-e69e-4a16-a659-cb1c3d459121" providerId="ADAL" clId="{CED8FEB2-7971-4A86-8DBD-BA83B83CE157}" dt="2020-08-30T19:06:26.256" v="2859" actId="26606"/>
          <ac:spMkLst>
            <pc:docMk/>
            <pc:sldMk cId="2100271324" sldId="276"/>
            <ac:spMk id="3" creationId="{6D5F1672-8F52-42F7-94B0-FBFD2EE3E62C}"/>
          </ac:spMkLst>
        </pc:spChg>
        <pc:spChg chg="add">
          <ac:chgData name="Mashal Khan" userId="ff208bdd-e69e-4a16-a659-cb1c3d459121" providerId="ADAL" clId="{CED8FEB2-7971-4A86-8DBD-BA83B83CE157}" dt="2020-08-30T19:06:26.256" v="2859" actId="26606"/>
          <ac:spMkLst>
            <pc:docMk/>
            <pc:sldMk cId="2100271324" sldId="276"/>
            <ac:spMk id="9" creationId="{E5F17139-31EE-46AC-B04F-DBBD852DD6CB}"/>
          </ac:spMkLst>
        </pc:spChg>
        <pc:spChg chg="add">
          <ac:chgData name="Mashal Khan" userId="ff208bdd-e69e-4a16-a659-cb1c3d459121" providerId="ADAL" clId="{CED8FEB2-7971-4A86-8DBD-BA83B83CE157}" dt="2020-08-30T19:06:26.256" v="2859" actId="26606"/>
          <ac:spMkLst>
            <pc:docMk/>
            <pc:sldMk cId="2100271324" sldId="276"/>
            <ac:spMk id="11" creationId="{131DCBDB-1D4A-4E79-8172-CF12FCDE5754}"/>
          </ac:spMkLst>
        </pc:spChg>
        <pc:spChg chg="add">
          <ac:chgData name="Mashal Khan" userId="ff208bdd-e69e-4a16-a659-cb1c3d459121" providerId="ADAL" clId="{CED8FEB2-7971-4A86-8DBD-BA83B83CE157}" dt="2020-08-30T19:06:26.256" v="2859" actId="26606"/>
          <ac:spMkLst>
            <pc:docMk/>
            <pc:sldMk cId="2100271324" sldId="276"/>
            <ac:spMk id="13" creationId="{EF578ED8-0692-496C-9844-F1CFDEAAF294}"/>
          </ac:spMkLst>
        </pc:spChg>
        <pc:spChg chg="add">
          <ac:chgData name="Mashal Khan" userId="ff208bdd-e69e-4a16-a659-cb1c3d459121" providerId="ADAL" clId="{CED8FEB2-7971-4A86-8DBD-BA83B83CE157}" dt="2020-08-30T19:06:26.256" v="2859" actId="26606"/>
          <ac:spMkLst>
            <pc:docMk/>
            <pc:sldMk cId="2100271324" sldId="276"/>
            <ac:spMk id="15" creationId="{E89EC82A-BD1A-426B-955B-77D53704B1FC}"/>
          </ac:spMkLst>
        </pc:spChg>
        <pc:spChg chg="add">
          <ac:chgData name="Mashal Khan" userId="ff208bdd-e69e-4a16-a659-cb1c3d459121" providerId="ADAL" clId="{CED8FEB2-7971-4A86-8DBD-BA83B83CE157}" dt="2020-08-30T19:06:26.256" v="2859" actId="26606"/>
          <ac:spMkLst>
            <pc:docMk/>
            <pc:sldMk cId="2100271324" sldId="276"/>
            <ac:spMk id="17" creationId="{947D6136-395D-4D9F-9898-604E6BDE8E46}"/>
          </ac:spMkLst>
        </pc:spChg>
        <pc:graphicFrameChg chg="add mod">
          <ac:chgData name="Mashal Khan" userId="ff208bdd-e69e-4a16-a659-cb1c3d459121" providerId="ADAL" clId="{CED8FEB2-7971-4A86-8DBD-BA83B83CE157}" dt="2020-08-30T19:06:35.069" v="2860" actId="207"/>
          <ac:graphicFrameMkLst>
            <pc:docMk/>
            <pc:sldMk cId="2100271324" sldId="276"/>
            <ac:graphicFrameMk id="5" creationId="{2A6C5394-54DF-4B96-8FA0-A43B164FD593}"/>
          </ac:graphicFrameMkLst>
        </pc:graphicFrameChg>
      </pc:sldChg>
      <pc:sldChg chg="addSp delSp modSp new mod setBg">
        <pc:chgData name="Mashal Khan" userId="ff208bdd-e69e-4a16-a659-cb1c3d459121" providerId="ADAL" clId="{CED8FEB2-7971-4A86-8DBD-BA83B83CE157}" dt="2020-08-30T19:08:15.758" v="2864" actId="26606"/>
        <pc:sldMkLst>
          <pc:docMk/>
          <pc:sldMk cId="2318281326" sldId="277"/>
        </pc:sldMkLst>
        <pc:spChg chg="del">
          <ac:chgData name="Mashal Khan" userId="ff208bdd-e69e-4a16-a659-cb1c3d459121" providerId="ADAL" clId="{CED8FEB2-7971-4A86-8DBD-BA83B83CE157}" dt="2020-08-30T19:08:08.923" v="2863" actId="478"/>
          <ac:spMkLst>
            <pc:docMk/>
            <pc:sldMk cId="2318281326" sldId="277"/>
            <ac:spMk id="2" creationId="{C99D5B16-9A5D-4723-B142-085FA2BFEB67}"/>
          </ac:spMkLst>
        </pc:spChg>
        <pc:spChg chg="del">
          <ac:chgData name="Mashal Khan" userId="ff208bdd-e69e-4a16-a659-cb1c3d459121" providerId="ADAL" clId="{CED8FEB2-7971-4A86-8DBD-BA83B83CE157}" dt="2020-08-30T19:08:06.414" v="2862"/>
          <ac:spMkLst>
            <pc:docMk/>
            <pc:sldMk cId="2318281326" sldId="277"/>
            <ac:spMk id="3" creationId="{F3995267-9226-447F-B429-BF605B1F363E}"/>
          </ac:spMkLst>
        </pc:spChg>
        <pc:spChg chg="add">
          <ac:chgData name="Mashal Khan" userId="ff208bdd-e69e-4a16-a659-cb1c3d459121" providerId="ADAL" clId="{CED8FEB2-7971-4A86-8DBD-BA83B83CE157}" dt="2020-08-30T19:08:15.758" v="2864" actId="26606"/>
          <ac:spMkLst>
            <pc:docMk/>
            <pc:sldMk cId="2318281326" sldId="277"/>
            <ac:spMk id="16" creationId="{70CCC791-94D7-4BB8-9EDF-423CEA1F6215}"/>
          </ac:spMkLst>
        </pc:spChg>
        <pc:spChg chg="add">
          <ac:chgData name="Mashal Khan" userId="ff208bdd-e69e-4a16-a659-cb1c3d459121" providerId="ADAL" clId="{CED8FEB2-7971-4A86-8DBD-BA83B83CE157}" dt="2020-08-30T19:08:15.758" v="2864" actId="26606"/>
          <ac:spMkLst>
            <pc:docMk/>
            <pc:sldMk cId="2318281326" sldId="277"/>
            <ac:spMk id="18" creationId="{ED55A19D-297C-4231-AD1F-08EF9B4AA8F4}"/>
          </ac:spMkLst>
        </pc:spChg>
        <pc:spChg chg="add">
          <ac:chgData name="Mashal Khan" userId="ff208bdd-e69e-4a16-a659-cb1c3d459121" providerId="ADAL" clId="{CED8FEB2-7971-4A86-8DBD-BA83B83CE157}" dt="2020-08-30T19:08:15.758" v="2864" actId="26606"/>
          <ac:spMkLst>
            <pc:docMk/>
            <pc:sldMk cId="2318281326" sldId="277"/>
            <ac:spMk id="20" creationId="{EBAB6C56-3D38-4923-996E-BD474BBB91E9}"/>
          </ac:spMkLst>
        </pc:spChg>
        <pc:spChg chg="add">
          <ac:chgData name="Mashal Khan" userId="ff208bdd-e69e-4a16-a659-cb1c3d459121" providerId="ADAL" clId="{CED8FEB2-7971-4A86-8DBD-BA83B83CE157}" dt="2020-08-30T19:08:15.758" v="2864" actId="26606"/>
          <ac:spMkLst>
            <pc:docMk/>
            <pc:sldMk cId="2318281326" sldId="277"/>
            <ac:spMk id="22" creationId="{20CD21DB-082D-417D-A5AB-FC838AF9D944}"/>
          </ac:spMkLst>
        </pc:spChg>
        <pc:grpChg chg="add">
          <ac:chgData name="Mashal Khan" userId="ff208bdd-e69e-4a16-a659-cb1c3d459121" providerId="ADAL" clId="{CED8FEB2-7971-4A86-8DBD-BA83B83CE157}" dt="2020-08-30T19:08:15.758" v="2864" actId="26606"/>
          <ac:grpSpMkLst>
            <pc:docMk/>
            <pc:sldMk cId="2318281326" sldId="277"/>
            <ac:grpSpMk id="9" creationId="{773CCE17-EE0F-40E0-B7AE-CF7677B64709}"/>
          </ac:grpSpMkLst>
        </pc:grpChg>
        <pc:picChg chg="add mod">
          <ac:chgData name="Mashal Khan" userId="ff208bdd-e69e-4a16-a659-cb1c3d459121" providerId="ADAL" clId="{CED8FEB2-7971-4A86-8DBD-BA83B83CE157}" dt="2020-08-30T19:08:15.758" v="2864" actId="26606"/>
          <ac:picMkLst>
            <pc:docMk/>
            <pc:sldMk cId="2318281326" sldId="277"/>
            <ac:picMk id="4" creationId="{58C3E369-37DA-4A56-804A-85DACE12DAAB}"/>
          </ac:picMkLst>
        </pc:picChg>
      </pc:sldChg>
      <pc:sldChg chg="modSp new mod modNotesTx">
        <pc:chgData name="Mashal Khan" userId="ff208bdd-e69e-4a16-a659-cb1c3d459121" providerId="ADAL" clId="{CED8FEB2-7971-4A86-8DBD-BA83B83CE157}" dt="2020-08-30T19:37:13.521" v="3164" actId="20577"/>
        <pc:sldMkLst>
          <pc:docMk/>
          <pc:sldMk cId="2733782728" sldId="278"/>
        </pc:sldMkLst>
        <pc:spChg chg="mod">
          <ac:chgData name="Mashal Khan" userId="ff208bdd-e69e-4a16-a659-cb1c3d459121" providerId="ADAL" clId="{CED8FEB2-7971-4A86-8DBD-BA83B83CE157}" dt="2020-08-30T19:35:38.839" v="3110"/>
          <ac:spMkLst>
            <pc:docMk/>
            <pc:sldMk cId="2733782728" sldId="278"/>
            <ac:spMk id="2" creationId="{B4CD2362-89ED-41ED-B485-793029F2899B}"/>
          </ac:spMkLst>
        </pc:spChg>
        <pc:spChg chg="mod">
          <ac:chgData name="Mashal Khan" userId="ff208bdd-e69e-4a16-a659-cb1c3d459121" providerId="ADAL" clId="{CED8FEB2-7971-4A86-8DBD-BA83B83CE157}" dt="2020-08-30T19:37:13.521" v="3164" actId="20577"/>
          <ac:spMkLst>
            <pc:docMk/>
            <pc:sldMk cId="2733782728" sldId="278"/>
            <ac:spMk id="3" creationId="{F17A5BE4-9EB2-4C5C-9DB4-36521BE6BE0F}"/>
          </ac:spMkLst>
        </pc:spChg>
      </pc:sldChg>
      <pc:sldChg chg="addSp delSp modSp new mod">
        <pc:chgData name="Mashal Khan" userId="ff208bdd-e69e-4a16-a659-cb1c3d459121" providerId="ADAL" clId="{CED8FEB2-7971-4A86-8DBD-BA83B83CE157}" dt="2020-08-30T19:36:25.624" v="3116" actId="1076"/>
        <pc:sldMkLst>
          <pc:docMk/>
          <pc:sldMk cId="233687117" sldId="279"/>
        </pc:sldMkLst>
        <pc:spChg chg="del">
          <ac:chgData name="Mashal Khan" userId="ff208bdd-e69e-4a16-a659-cb1c3d459121" providerId="ADAL" clId="{CED8FEB2-7971-4A86-8DBD-BA83B83CE157}" dt="2020-08-30T19:36:15.531" v="3113" actId="478"/>
          <ac:spMkLst>
            <pc:docMk/>
            <pc:sldMk cId="233687117" sldId="279"/>
            <ac:spMk id="2" creationId="{E4FE67EC-51A3-4C11-8D03-041FC86D3827}"/>
          </ac:spMkLst>
        </pc:spChg>
        <pc:spChg chg="del">
          <ac:chgData name="Mashal Khan" userId="ff208bdd-e69e-4a16-a659-cb1c3d459121" providerId="ADAL" clId="{CED8FEB2-7971-4A86-8DBD-BA83B83CE157}" dt="2020-08-30T19:36:12.711" v="3112"/>
          <ac:spMkLst>
            <pc:docMk/>
            <pc:sldMk cId="233687117" sldId="279"/>
            <ac:spMk id="3" creationId="{9FBB1398-362A-4BCB-880B-FD494BA97552}"/>
          </ac:spMkLst>
        </pc:spChg>
        <pc:picChg chg="add mod">
          <ac:chgData name="Mashal Khan" userId="ff208bdd-e69e-4a16-a659-cb1c3d459121" providerId="ADAL" clId="{CED8FEB2-7971-4A86-8DBD-BA83B83CE157}" dt="2020-08-30T19:36:25.624" v="3116" actId="1076"/>
          <ac:picMkLst>
            <pc:docMk/>
            <pc:sldMk cId="233687117" sldId="279"/>
            <ac:picMk id="4" creationId="{8D1EF969-837A-41DB-8A77-64B61F06DDA7}"/>
          </ac:picMkLst>
        </pc:picChg>
      </pc:sldChg>
      <pc:sldChg chg="modSp new mod modNotesTx">
        <pc:chgData name="Mashal Khan" userId="ff208bdd-e69e-4a16-a659-cb1c3d459121" providerId="ADAL" clId="{CED8FEB2-7971-4A86-8DBD-BA83B83CE157}" dt="2020-08-30T19:42:12.132" v="3303" actId="20577"/>
        <pc:sldMkLst>
          <pc:docMk/>
          <pc:sldMk cId="899574099" sldId="280"/>
        </pc:sldMkLst>
        <pc:spChg chg="mod">
          <ac:chgData name="Mashal Khan" userId="ff208bdd-e69e-4a16-a659-cb1c3d459121" providerId="ADAL" clId="{CED8FEB2-7971-4A86-8DBD-BA83B83CE157}" dt="2020-08-30T19:38:05.801" v="3174" actId="20577"/>
          <ac:spMkLst>
            <pc:docMk/>
            <pc:sldMk cId="899574099" sldId="280"/>
            <ac:spMk id="2" creationId="{7FE497BF-78DC-4D10-95C3-7927BD14CEFC}"/>
          </ac:spMkLst>
        </pc:spChg>
        <pc:spChg chg="mod">
          <ac:chgData name="Mashal Khan" userId="ff208bdd-e69e-4a16-a659-cb1c3d459121" providerId="ADAL" clId="{CED8FEB2-7971-4A86-8DBD-BA83B83CE157}" dt="2020-08-30T19:41:30.402" v="3260" actId="113"/>
          <ac:spMkLst>
            <pc:docMk/>
            <pc:sldMk cId="899574099" sldId="280"/>
            <ac:spMk id="3" creationId="{D6E0AAA6-CE89-4B4A-B519-30300D63151D}"/>
          </ac:spMkLst>
        </pc:spChg>
      </pc:sldChg>
      <pc:sldChg chg="modSp new mod">
        <pc:chgData name="Mashal Khan" userId="ff208bdd-e69e-4a16-a659-cb1c3d459121" providerId="ADAL" clId="{CED8FEB2-7971-4A86-8DBD-BA83B83CE157}" dt="2020-08-30T19:46:21.305" v="3359" actId="15"/>
        <pc:sldMkLst>
          <pc:docMk/>
          <pc:sldMk cId="2210001457" sldId="281"/>
        </pc:sldMkLst>
        <pc:spChg chg="mod">
          <ac:chgData name="Mashal Khan" userId="ff208bdd-e69e-4a16-a659-cb1c3d459121" providerId="ADAL" clId="{CED8FEB2-7971-4A86-8DBD-BA83B83CE157}" dt="2020-08-30T19:45:26.529" v="3357" actId="20577"/>
          <ac:spMkLst>
            <pc:docMk/>
            <pc:sldMk cId="2210001457" sldId="281"/>
            <ac:spMk id="2" creationId="{39E8933B-7069-4EC5-9CE6-81C1C28E6B67}"/>
          </ac:spMkLst>
        </pc:spChg>
        <pc:spChg chg="mod">
          <ac:chgData name="Mashal Khan" userId="ff208bdd-e69e-4a16-a659-cb1c3d459121" providerId="ADAL" clId="{CED8FEB2-7971-4A86-8DBD-BA83B83CE157}" dt="2020-08-30T19:46:21.305" v="3359" actId="15"/>
          <ac:spMkLst>
            <pc:docMk/>
            <pc:sldMk cId="2210001457" sldId="281"/>
            <ac:spMk id="3" creationId="{6B98C6B1-3A54-4A8B-9CA6-4F1B0BBF3560}"/>
          </ac:spMkLst>
        </pc:spChg>
      </pc:sldChg>
      <pc:sldChg chg="modSp new mod modNotesTx">
        <pc:chgData name="Mashal Khan" userId="ff208bdd-e69e-4a16-a659-cb1c3d459121" providerId="ADAL" clId="{CED8FEB2-7971-4A86-8DBD-BA83B83CE157}" dt="2020-09-02T07:21:10.550" v="4245" actId="20577"/>
        <pc:sldMkLst>
          <pc:docMk/>
          <pc:sldMk cId="3925514887" sldId="282"/>
        </pc:sldMkLst>
        <pc:spChg chg="mod">
          <ac:chgData name="Mashal Khan" userId="ff208bdd-e69e-4a16-a659-cb1c3d459121" providerId="ADAL" clId="{CED8FEB2-7971-4A86-8DBD-BA83B83CE157}" dt="2020-08-30T19:46:48.751" v="3377" actId="20577"/>
          <ac:spMkLst>
            <pc:docMk/>
            <pc:sldMk cId="3925514887" sldId="282"/>
            <ac:spMk id="2" creationId="{27C94CE0-1ED3-489D-B6AD-2B612A91946D}"/>
          </ac:spMkLst>
        </pc:spChg>
        <pc:spChg chg="mod">
          <ac:chgData name="Mashal Khan" userId="ff208bdd-e69e-4a16-a659-cb1c3d459121" providerId="ADAL" clId="{CED8FEB2-7971-4A86-8DBD-BA83B83CE157}" dt="2020-08-30T19:47:15.158" v="3388" actId="15"/>
          <ac:spMkLst>
            <pc:docMk/>
            <pc:sldMk cId="3925514887" sldId="282"/>
            <ac:spMk id="3" creationId="{351B71AA-E9E1-450E-ACFE-5CF856774293}"/>
          </ac:spMkLst>
        </pc:spChg>
      </pc:sldChg>
      <pc:sldChg chg="modSp new mod modNotesTx">
        <pc:chgData name="Mashal Khan" userId="ff208bdd-e69e-4a16-a659-cb1c3d459121" providerId="ADAL" clId="{CED8FEB2-7971-4A86-8DBD-BA83B83CE157}" dt="2020-09-03T05:54:24.908" v="4247" actId="20577"/>
        <pc:sldMkLst>
          <pc:docMk/>
          <pc:sldMk cId="2590781678" sldId="283"/>
        </pc:sldMkLst>
        <pc:spChg chg="mod">
          <ac:chgData name="Mashal Khan" userId="ff208bdd-e69e-4a16-a659-cb1c3d459121" providerId="ADAL" clId="{CED8FEB2-7971-4A86-8DBD-BA83B83CE157}" dt="2020-08-30T19:53:36.055" v="3516" actId="20577"/>
          <ac:spMkLst>
            <pc:docMk/>
            <pc:sldMk cId="2590781678" sldId="283"/>
            <ac:spMk id="2" creationId="{52D22DF3-0DCC-4E91-B573-7A9ECF08EA30}"/>
          </ac:spMkLst>
        </pc:spChg>
        <pc:spChg chg="mod">
          <ac:chgData name="Mashal Khan" userId="ff208bdd-e69e-4a16-a659-cb1c3d459121" providerId="ADAL" clId="{CED8FEB2-7971-4A86-8DBD-BA83B83CE157}" dt="2020-08-30T19:52:01.834" v="3474" actId="20577"/>
          <ac:spMkLst>
            <pc:docMk/>
            <pc:sldMk cId="2590781678" sldId="283"/>
            <ac:spMk id="3" creationId="{43FD6FCD-0889-48BD-9F90-14B421F0409C}"/>
          </ac:spMkLst>
        </pc:spChg>
      </pc:sldChg>
      <pc:sldChg chg="addSp delSp modSp new mod setBg modNotesTx">
        <pc:chgData name="Mashal Khan" userId="ff208bdd-e69e-4a16-a659-cb1c3d459121" providerId="ADAL" clId="{CED8FEB2-7971-4A86-8DBD-BA83B83CE157}" dt="2020-09-02T07:16:39.664" v="4243" actId="20577"/>
        <pc:sldMkLst>
          <pc:docMk/>
          <pc:sldMk cId="732095044" sldId="284"/>
        </pc:sldMkLst>
        <pc:spChg chg="mod">
          <ac:chgData name="Mashal Khan" userId="ff208bdd-e69e-4a16-a659-cb1c3d459121" providerId="ADAL" clId="{CED8FEB2-7971-4A86-8DBD-BA83B83CE157}" dt="2020-08-30T19:55:26.859" v="3539" actId="26606"/>
          <ac:spMkLst>
            <pc:docMk/>
            <pc:sldMk cId="732095044" sldId="284"/>
            <ac:spMk id="2" creationId="{EE5F70CC-23F1-4D07-8067-A409E63B786F}"/>
          </ac:spMkLst>
        </pc:spChg>
        <pc:spChg chg="del mod">
          <ac:chgData name="Mashal Khan" userId="ff208bdd-e69e-4a16-a659-cb1c3d459121" providerId="ADAL" clId="{CED8FEB2-7971-4A86-8DBD-BA83B83CE157}" dt="2020-08-30T19:55:26.859" v="3539" actId="26606"/>
          <ac:spMkLst>
            <pc:docMk/>
            <pc:sldMk cId="732095044" sldId="284"/>
            <ac:spMk id="3" creationId="{F97A75EF-3B3B-4202-B3BE-5F7B35AAACBF}"/>
          </ac:spMkLst>
        </pc:spChg>
        <pc:spChg chg="add">
          <ac:chgData name="Mashal Khan" userId="ff208bdd-e69e-4a16-a659-cb1c3d459121" providerId="ADAL" clId="{CED8FEB2-7971-4A86-8DBD-BA83B83CE157}" dt="2020-08-30T19:55:26.859" v="3539" actId="26606"/>
          <ac:spMkLst>
            <pc:docMk/>
            <pc:sldMk cId="732095044" sldId="284"/>
            <ac:spMk id="9" creationId="{E5F17139-31EE-46AC-B04F-DBBD852DD6CB}"/>
          </ac:spMkLst>
        </pc:spChg>
        <pc:spChg chg="add">
          <ac:chgData name="Mashal Khan" userId="ff208bdd-e69e-4a16-a659-cb1c3d459121" providerId="ADAL" clId="{CED8FEB2-7971-4A86-8DBD-BA83B83CE157}" dt="2020-08-30T19:55:26.859" v="3539" actId="26606"/>
          <ac:spMkLst>
            <pc:docMk/>
            <pc:sldMk cId="732095044" sldId="284"/>
            <ac:spMk id="11" creationId="{C1D72A4A-771D-4FE0-A07E-D0DAF4D69C4C}"/>
          </ac:spMkLst>
        </pc:spChg>
        <pc:spChg chg="add">
          <ac:chgData name="Mashal Khan" userId="ff208bdd-e69e-4a16-a659-cb1c3d459121" providerId="ADAL" clId="{CED8FEB2-7971-4A86-8DBD-BA83B83CE157}" dt="2020-08-30T19:55:26.859" v="3539" actId="26606"/>
          <ac:spMkLst>
            <pc:docMk/>
            <pc:sldMk cId="732095044" sldId="284"/>
            <ac:spMk id="13" creationId="{05BB7246-8AFD-47FC-A1F4-491E0167E208}"/>
          </ac:spMkLst>
        </pc:spChg>
        <pc:spChg chg="add">
          <ac:chgData name="Mashal Khan" userId="ff208bdd-e69e-4a16-a659-cb1c3d459121" providerId="ADAL" clId="{CED8FEB2-7971-4A86-8DBD-BA83B83CE157}" dt="2020-08-30T19:55:26.859" v="3539" actId="26606"/>
          <ac:spMkLst>
            <pc:docMk/>
            <pc:sldMk cId="732095044" sldId="284"/>
            <ac:spMk id="15" creationId="{0A6DF2E7-0906-4F1E-9B28-48B1A4D8E038}"/>
          </ac:spMkLst>
        </pc:spChg>
        <pc:spChg chg="add">
          <ac:chgData name="Mashal Khan" userId="ff208bdd-e69e-4a16-a659-cb1c3d459121" providerId="ADAL" clId="{CED8FEB2-7971-4A86-8DBD-BA83B83CE157}" dt="2020-08-30T19:55:26.859" v="3539" actId="26606"/>
          <ac:spMkLst>
            <pc:docMk/>
            <pc:sldMk cId="732095044" sldId="284"/>
            <ac:spMk id="17" creationId="{684FEC42-F70A-4505-A5DF-EC67268FE9B9}"/>
          </ac:spMkLst>
        </pc:spChg>
        <pc:spChg chg="add">
          <ac:chgData name="Mashal Khan" userId="ff208bdd-e69e-4a16-a659-cb1c3d459121" providerId="ADAL" clId="{CED8FEB2-7971-4A86-8DBD-BA83B83CE157}" dt="2020-08-30T19:55:26.859" v="3539" actId="26606"/>
          <ac:spMkLst>
            <pc:docMk/>
            <pc:sldMk cId="732095044" sldId="284"/>
            <ac:spMk id="19" creationId="{7D10AF26-17A2-4FA8-824A-F78507AF664C}"/>
          </ac:spMkLst>
        </pc:spChg>
        <pc:graphicFrameChg chg="add mod">
          <ac:chgData name="Mashal Khan" userId="ff208bdd-e69e-4a16-a659-cb1c3d459121" providerId="ADAL" clId="{CED8FEB2-7971-4A86-8DBD-BA83B83CE157}" dt="2020-08-30T19:55:33.280" v="3541" actId="20577"/>
          <ac:graphicFrameMkLst>
            <pc:docMk/>
            <pc:sldMk cId="732095044" sldId="284"/>
            <ac:graphicFrameMk id="5" creationId="{942F7B8A-A3E9-4BCB-B067-135BE447B509}"/>
          </ac:graphicFrameMkLst>
        </pc:graphicFrameChg>
      </pc:sldChg>
      <pc:sldChg chg="addSp delSp modSp new mod">
        <pc:chgData name="Mashal Khan" userId="ff208bdd-e69e-4a16-a659-cb1c3d459121" providerId="ADAL" clId="{CED8FEB2-7971-4A86-8DBD-BA83B83CE157}" dt="2020-08-30T19:52:49.885" v="3482" actId="14100"/>
        <pc:sldMkLst>
          <pc:docMk/>
          <pc:sldMk cId="2515166015" sldId="285"/>
        </pc:sldMkLst>
        <pc:spChg chg="del">
          <ac:chgData name="Mashal Khan" userId="ff208bdd-e69e-4a16-a659-cb1c3d459121" providerId="ADAL" clId="{CED8FEB2-7971-4A86-8DBD-BA83B83CE157}" dt="2020-08-30T19:52:37.434" v="3478" actId="478"/>
          <ac:spMkLst>
            <pc:docMk/>
            <pc:sldMk cId="2515166015" sldId="285"/>
            <ac:spMk id="2" creationId="{47359163-7728-45AA-A776-93FEB2686EE8}"/>
          </ac:spMkLst>
        </pc:spChg>
        <pc:spChg chg="del">
          <ac:chgData name="Mashal Khan" userId="ff208bdd-e69e-4a16-a659-cb1c3d459121" providerId="ADAL" clId="{CED8FEB2-7971-4A86-8DBD-BA83B83CE157}" dt="2020-08-30T19:52:40.593" v="3479" actId="478"/>
          <ac:spMkLst>
            <pc:docMk/>
            <pc:sldMk cId="2515166015" sldId="285"/>
            <ac:spMk id="3" creationId="{A9952F13-9878-4A14-896A-47F48AB59AD3}"/>
          </ac:spMkLst>
        </pc:spChg>
        <pc:picChg chg="add mod">
          <ac:chgData name="Mashal Khan" userId="ff208bdd-e69e-4a16-a659-cb1c3d459121" providerId="ADAL" clId="{CED8FEB2-7971-4A86-8DBD-BA83B83CE157}" dt="2020-08-30T19:52:49.885" v="3482" actId="14100"/>
          <ac:picMkLst>
            <pc:docMk/>
            <pc:sldMk cId="2515166015" sldId="285"/>
            <ac:picMk id="4" creationId="{B08F6274-0F02-4CE6-B089-76DDA9928841}"/>
          </ac:picMkLst>
        </pc:picChg>
      </pc:sldChg>
      <pc:sldChg chg="addSp modSp new mod setBg">
        <pc:chgData name="Mashal Khan" userId="ff208bdd-e69e-4a16-a659-cb1c3d459121" providerId="ADAL" clId="{CED8FEB2-7971-4A86-8DBD-BA83B83CE157}" dt="2020-08-30T19:59:13.616" v="3624" actId="27636"/>
        <pc:sldMkLst>
          <pc:docMk/>
          <pc:sldMk cId="1413036914" sldId="286"/>
        </pc:sldMkLst>
        <pc:spChg chg="mod">
          <ac:chgData name="Mashal Khan" userId="ff208bdd-e69e-4a16-a659-cb1c3d459121" providerId="ADAL" clId="{CED8FEB2-7971-4A86-8DBD-BA83B83CE157}" dt="2020-08-30T19:59:09.707" v="3622" actId="1076"/>
          <ac:spMkLst>
            <pc:docMk/>
            <pc:sldMk cId="1413036914" sldId="286"/>
            <ac:spMk id="2" creationId="{EE92E673-2731-47C1-9778-EC9849E8B09E}"/>
          </ac:spMkLst>
        </pc:spChg>
        <pc:spChg chg="mod">
          <ac:chgData name="Mashal Khan" userId="ff208bdd-e69e-4a16-a659-cb1c3d459121" providerId="ADAL" clId="{CED8FEB2-7971-4A86-8DBD-BA83B83CE157}" dt="2020-08-30T19:59:13.616" v="3624" actId="27636"/>
          <ac:spMkLst>
            <pc:docMk/>
            <pc:sldMk cId="1413036914" sldId="286"/>
            <ac:spMk id="3" creationId="{FE2E455D-B61A-4EEB-A0BE-88F04B8F8F0A}"/>
          </ac:spMkLst>
        </pc:spChg>
        <pc:spChg chg="add">
          <ac:chgData name="Mashal Khan" userId="ff208bdd-e69e-4a16-a659-cb1c3d459121" providerId="ADAL" clId="{CED8FEB2-7971-4A86-8DBD-BA83B83CE157}" dt="2020-08-30T19:58:44.221" v="3613" actId="26606"/>
          <ac:spMkLst>
            <pc:docMk/>
            <pc:sldMk cId="1413036914" sldId="286"/>
            <ac:spMk id="9" creationId="{5A0118C5-4F8D-4CF4-BADD-53FEACC6C42A}"/>
          </ac:spMkLst>
        </pc:spChg>
        <pc:spChg chg="add">
          <ac:chgData name="Mashal Khan" userId="ff208bdd-e69e-4a16-a659-cb1c3d459121" providerId="ADAL" clId="{CED8FEB2-7971-4A86-8DBD-BA83B83CE157}" dt="2020-08-30T19:58:44.221" v="3613" actId="26606"/>
          <ac:spMkLst>
            <pc:docMk/>
            <pc:sldMk cId="1413036914" sldId="286"/>
            <ac:spMk id="11" creationId="{F98F79A4-A6C7-4101-B1E9-27E05CB7CFA0}"/>
          </ac:spMkLst>
        </pc:spChg>
        <pc:spChg chg="add">
          <ac:chgData name="Mashal Khan" userId="ff208bdd-e69e-4a16-a659-cb1c3d459121" providerId="ADAL" clId="{CED8FEB2-7971-4A86-8DBD-BA83B83CE157}" dt="2020-08-30T19:58:44.221" v="3613" actId="26606"/>
          <ac:spMkLst>
            <pc:docMk/>
            <pc:sldMk cId="1413036914" sldId="286"/>
            <ac:spMk id="13" creationId="{79AFCB35-9C04-4524-A0B1-57FF6865D013}"/>
          </ac:spMkLst>
        </pc:spChg>
        <pc:spChg chg="add">
          <ac:chgData name="Mashal Khan" userId="ff208bdd-e69e-4a16-a659-cb1c3d459121" providerId="ADAL" clId="{CED8FEB2-7971-4A86-8DBD-BA83B83CE157}" dt="2020-08-30T19:58:44.221" v="3613" actId="26606"/>
          <ac:spMkLst>
            <pc:docMk/>
            <pc:sldMk cId="1413036914" sldId="286"/>
            <ac:spMk id="15" creationId="{D11AD2AD-0BA0-4DD3-8EEA-84686A0E718C}"/>
          </ac:spMkLst>
        </pc:spChg>
        <pc:spChg chg="add">
          <ac:chgData name="Mashal Khan" userId="ff208bdd-e69e-4a16-a659-cb1c3d459121" providerId="ADAL" clId="{CED8FEB2-7971-4A86-8DBD-BA83B83CE157}" dt="2020-08-30T19:58:44.221" v="3613" actId="26606"/>
          <ac:spMkLst>
            <pc:docMk/>
            <pc:sldMk cId="1413036914" sldId="286"/>
            <ac:spMk id="17" creationId="{83C8019B-3985-409B-9B87-494B974EE9A2}"/>
          </ac:spMkLst>
        </pc:spChg>
        <pc:spChg chg="add">
          <ac:chgData name="Mashal Khan" userId="ff208bdd-e69e-4a16-a659-cb1c3d459121" providerId="ADAL" clId="{CED8FEB2-7971-4A86-8DBD-BA83B83CE157}" dt="2020-08-30T19:58:44.221" v="3613" actId="26606"/>
          <ac:spMkLst>
            <pc:docMk/>
            <pc:sldMk cId="1413036914" sldId="286"/>
            <ac:spMk id="19" creationId="{9E5C5460-229E-46C8-A712-CC317985420F}"/>
          </ac:spMkLst>
        </pc:spChg>
        <pc:spChg chg="add">
          <ac:chgData name="Mashal Khan" userId="ff208bdd-e69e-4a16-a659-cb1c3d459121" providerId="ADAL" clId="{CED8FEB2-7971-4A86-8DBD-BA83B83CE157}" dt="2020-08-30T19:58:44.221" v="3613" actId="26606"/>
          <ac:spMkLst>
            <pc:docMk/>
            <pc:sldMk cId="1413036914" sldId="286"/>
            <ac:spMk id="21" creationId="{B85A4DB3-61AA-49A1-85A9-B3397CD519AB}"/>
          </ac:spMkLst>
        </pc:spChg>
        <pc:grpChg chg="add">
          <ac:chgData name="Mashal Khan" userId="ff208bdd-e69e-4a16-a659-cb1c3d459121" providerId="ADAL" clId="{CED8FEB2-7971-4A86-8DBD-BA83B83CE157}" dt="2020-08-30T19:58:44.221" v="3613" actId="26606"/>
          <ac:grpSpMkLst>
            <pc:docMk/>
            <pc:sldMk cId="1413036914" sldId="286"/>
            <ac:grpSpMk id="23" creationId="{0C156BF8-7FF7-440F-BE2B-417DFFE8BFA5}"/>
          </ac:grpSpMkLst>
        </pc:grpChg>
        <pc:picChg chg="add mod">
          <ac:chgData name="Mashal Khan" userId="ff208bdd-e69e-4a16-a659-cb1c3d459121" providerId="ADAL" clId="{CED8FEB2-7971-4A86-8DBD-BA83B83CE157}" dt="2020-08-30T19:58:52.474" v="3614" actId="27614"/>
          <ac:picMkLst>
            <pc:docMk/>
            <pc:sldMk cId="1413036914" sldId="286"/>
            <ac:picMk id="5" creationId="{4998D897-57D3-4158-8A01-F153BE6338AA}"/>
          </ac:picMkLst>
        </pc:picChg>
      </pc:sldChg>
      <pc:sldChg chg="modSp new mod ord modNotesTx">
        <pc:chgData name="Mashal Khan" userId="ff208bdd-e69e-4a16-a659-cb1c3d459121" providerId="ADAL" clId="{CED8FEB2-7971-4A86-8DBD-BA83B83CE157}" dt="2020-08-30T20:09:04.630" v="3775" actId="20577"/>
        <pc:sldMkLst>
          <pc:docMk/>
          <pc:sldMk cId="4031157807" sldId="287"/>
        </pc:sldMkLst>
        <pc:spChg chg="mod">
          <ac:chgData name="Mashal Khan" userId="ff208bdd-e69e-4a16-a659-cb1c3d459121" providerId="ADAL" clId="{CED8FEB2-7971-4A86-8DBD-BA83B83CE157}" dt="2020-08-30T20:05:52.118" v="3749" actId="20577"/>
          <ac:spMkLst>
            <pc:docMk/>
            <pc:sldMk cId="4031157807" sldId="287"/>
            <ac:spMk id="2" creationId="{6D596D94-CD9F-45F5-8644-92DB982D067A}"/>
          </ac:spMkLst>
        </pc:spChg>
        <pc:spChg chg="mod">
          <ac:chgData name="Mashal Khan" userId="ff208bdd-e69e-4a16-a659-cb1c3d459121" providerId="ADAL" clId="{CED8FEB2-7971-4A86-8DBD-BA83B83CE157}" dt="2020-08-30T20:08:32.052" v="3770" actId="113"/>
          <ac:spMkLst>
            <pc:docMk/>
            <pc:sldMk cId="4031157807" sldId="287"/>
            <ac:spMk id="3" creationId="{C703BF10-5424-4EE5-8728-9BA65DD82DB2}"/>
          </ac:spMkLst>
        </pc:spChg>
      </pc:sldChg>
      <pc:sldChg chg="add">
        <pc:chgData name="Mashal Khan" userId="ff208bdd-e69e-4a16-a659-cb1c3d459121" providerId="ADAL" clId="{CED8FEB2-7971-4A86-8DBD-BA83B83CE157}" dt="2020-08-30T20:01:10.744" v="3632"/>
        <pc:sldMkLst>
          <pc:docMk/>
          <pc:sldMk cId="0" sldId="290"/>
        </pc:sldMkLst>
      </pc:sldChg>
      <pc:sldChg chg="add ord">
        <pc:chgData name="Mashal Khan" userId="ff208bdd-e69e-4a16-a659-cb1c3d459121" providerId="ADAL" clId="{CED8FEB2-7971-4A86-8DBD-BA83B83CE157}" dt="2020-08-30T20:01:38.964" v="3638"/>
        <pc:sldMkLst>
          <pc:docMk/>
          <pc:sldMk cId="0" sldId="291"/>
        </pc:sldMkLst>
      </pc:sldChg>
      <pc:sldChg chg="add ord">
        <pc:chgData name="Mashal Khan" userId="ff208bdd-e69e-4a16-a659-cb1c3d459121" providerId="ADAL" clId="{CED8FEB2-7971-4A86-8DBD-BA83B83CE157}" dt="2020-08-30T20:01:36.546" v="3636"/>
        <pc:sldMkLst>
          <pc:docMk/>
          <pc:sldMk cId="0" sldId="292"/>
        </pc:sldMkLst>
      </pc:sldChg>
      <pc:sldChg chg="add ord">
        <pc:chgData name="Mashal Khan" userId="ff208bdd-e69e-4a16-a659-cb1c3d459121" providerId="ADAL" clId="{CED8FEB2-7971-4A86-8DBD-BA83B83CE157}" dt="2020-08-30T20:01:41.280" v="3640"/>
        <pc:sldMkLst>
          <pc:docMk/>
          <pc:sldMk cId="0" sldId="293"/>
        </pc:sldMkLst>
      </pc:sldChg>
      <pc:sldChg chg="add">
        <pc:chgData name="Mashal Khan" userId="ff208bdd-e69e-4a16-a659-cb1c3d459121" providerId="ADAL" clId="{CED8FEB2-7971-4A86-8DBD-BA83B83CE157}" dt="2020-08-30T20:01:10.744" v="3632"/>
        <pc:sldMkLst>
          <pc:docMk/>
          <pc:sldMk cId="0" sldId="294"/>
        </pc:sldMkLst>
      </pc:sldChg>
      <pc:sldChg chg="modSp new mod ord">
        <pc:chgData name="Mashal Khan" userId="ff208bdd-e69e-4a16-a659-cb1c3d459121" providerId="ADAL" clId="{CED8FEB2-7971-4A86-8DBD-BA83B83CE157}" dt="2020-08-30T20:27:29.987" v="4222" actId="20577"/>
        <pc:sldMkLst>
          <pc:docMk/>
          <pc:sldMk cId="392170694" sldId="295"/>
        </pc:sldMkLst>
        <pc:spChg chg="mod">
          <ac:chgData name="Mashal Khan" userId="ff208bdd-e69e-4a16-a659-cb1c3d459121" providerId="ADAL" clId="{CED8FEB2-7971-4A86-8DBD-BA83B83CE157}" dt="2020-08-30T20:17:05.455" v="3873" actId="20577"/>
          <ac:spMkLst>
            <pc:docMk/>
            <pc:sldMk cId="392170694" sldId="295"/>
            <ac:spMk id="2" creationId="{11F52640-6B64-47DD-AD76-F1D8CCB513A0}"/>
          </ac:spMkLst>
        </pc:spChg>
        <pc:spChg chg="mod">
          <ac:chgData name="Mashal Khan" userId="ff208bdd-e69e-4a16-a659-cb1c3d459121" providerId="ADAL" clId="{CED8FEB2-7971-4A86-8DBD-BA83B83CE157}" dt="2020-08-30T20:27:29.987" v="4222" actId="20577"/>
          <ac:spMkLst>
            <pc:docMk/>
            <pc:sldMk cId="392170694" sldId="295"/>
            <ac:spMk id="3" creationId="{DC9F1683-B39F-4B79-B7D3-CBCBC1993184}"/>
          </ac:spMkLst>
        </pc:spChg>
      </pc:sldChg>
      <pc:sldChg chg="add del">
        <pc:chgData name="Mashal Khan" userId="ff208bdd-e69e-4a16-a659-cb1c3d459121" providerId="ADAL" clId="{CED8FEB2-7971-4A86-8DBD-BA83B83CE157}" dt="2020-08-30T20:09:11.484" v="3776" actId="47"/>
        <pc:sldMkLst>
          <pc:docMk/>
          <pc:sldMk cId="0" sldId="296"/>
        </pc:sldMkLst>
      </pc:sldChg>
      <pc:sldChg chg="add">
        <pc:chgData name="Mashal Khan" userId="ff208bdd-e69e-4a16-a659-cb1c3d459121" providerId="ADAL" clId="{CED8FEB2-7971-4A86-8DBD-BA83B83CE157}" dt="2020-08-30T20:07:24.213" v="3766"/>
        <pc:sldMkLst>
          <pc:docMk/>
          <pc:sldMk cId="0" sldId="297"/>
        </pc:sldMkLst>
      </pc:sldChg>
      <pc:sldChg chg="add">
        <pc:chgData name="Mashal Khan" userId="ff208bdd-e69e-4a16-a659-cb1c3d459121" providerId="ADAL" clId="{CED8FEB2-7971-4A86-8DBD-BA83B83CE157}" dt="2020-08-30T20:07:24.213" v="3766"/>
        <pc:sldMkLst>
          <pc:docMk/>
          <pc:sldMk cId="0" sldId="298"/>
        </pc:sldMkLst>
      </pc:sldChg>
      <pc:sldChg chg="add">
        <pc:chgData name="Mashal Khan" userId="ff208bdd-e69e-4a16-a659-cb1c3d459121" providerId="ADAL" clId="{CED8FEB2-7971-4A86-8DBD-BA83B83CE157}" dt="2020-08-30T20:07:24.213" v="3766"/>
        <pc:sldMkLst>
          <pc:docMk/>
          <pc:sldMk cId="0" sldId="299"/>
        </pc:sldMkLst>
      </pc:sldChg>
      <pc:sldChg chg="add">
        <pc:chgData name="Mashal Khan" userId="ff208bdd-e69e-4a16-a659-cb1c3d459121" providerId="ADAL" clId="{CED8FEB2-7971-4A86-8DBD-BA83B83CE157}" dt="2020-08-30T20:07:24.213" v="3766"/>
        <pc:sldMkLst>
          <pc:docMk/>
          <pc:sldMk cId="902175521" sldId="300"/>
        </pc:sldMkLst>
      </pc:sldChg>
      <pc:sldChg chg="add">
        <pc:chgData name="Mashal Khan" userId="ff208bdd-e69e-4a16-a659-cb1c3d459121" providerId="ADAL" clId="{CED8FEB2-7971-4A86-8DBD-BA83B83CE157}" dt="2020-08-30T20:08:08.316" v="3769"/>
        <pc:sldMkLst>
          <pc:docMk/>
          <pc:sldMk cId="0" sldId="301"/>
        </pc:sldMkLst>
      </pc:sldChg>
      <pc:sldChg chg="addSp delSp modSp new mod">
        <pc:chgData name="Mashal Khan" userId="ff208bdd-e69e-4a16-a659-cb1c3d459121" providerId="ADAL" clId="{CED8FEB2-7971-4A86-8DBD-BA83B83CE157}" dt="2020-08-30T20:10:30.349" v="3782" actId="14100"/>
        <pc:sldMkLst>
          <pc:docMk/>
          <pc:sldMk cId="2218912275" sldId="302"/>
        </pc:sldMkLst>
        <pc:spChg chg="del">
          <ac:chgData name="Mashal Khan" userId="ff208bdd-e69e-4a16-a659-cb1c3d459121" providerId="ADAL" clId="{CED8FEB2-7971-4A86-8DBD-BA83B83CE157}" dt="2020-08-30T20:10:21.732" v="3780" actId="478"/>
          <ac:spMkLst>
            <pc:docMk/>
            <pc:sldMk cId="2218912275" sldId="302"/>
            <ac:spMk id="2" creationId="{49447D23-BF7F-41EE-BAC9-675F2B3D4963}"/>
          </ac:spMkLst>
        </pc:spChg>
        <pc:spChg chg="del">
          <ac:chgData name="Mashal Khan" userId="ff208bdd-e69e-4a16-a659-cb1c3d459121" providerId="ADAL" clId="{CED8FEB2-7971-4A86-8DBD-BA83B83CE157}" dt="2020-08-30T20:10:19.194" v="3779" actId="478"/>
          <ac:spMkLst>
            <pc:docMk/>
            <pc:sldMk cId="2218912275" sldId="302"/>
            <ac:spMk id="3" creationId="{01D46AE8-5DE0-4D41-A730-25342E6BF313}"/>
          </ac:spMkLst>
        </pc:spChg>
        <pc:picChg chg="add mod">
          <ac:chgData name="Mashal Khan" userId="ff208bdd-e69e-4a16-a659-cb1c3d459121" providerId="ADAL" clId="{CED8FEB2-7971-4A86-8DBD-BA83B83CE157}" dt="2020-08-30T20:10:30.349" v="3782" actId="14100"/>
          <ac:picMkLst>
            <pc:docMk/>
            <pc:sldMk cId="2218912275" sldId="302"/>
            <ac:picMk id="4" creationId="{AD66D612-2654-497C-8443-184F198F78BC}"/>
          </ac:picMkLst>
        </pc:picChg>
      </pc:sldChg>
      <pc:sldChg chg="modSp new mod">
        <pc:chgData name="Mashal Khan" userId="ff208bdd-e69e-4a16-a659-cb1c3d459121" providerId="ADAL" clId="{CED8FEB2-7971-4A86-8DBD-BA83B83CE157}" dt="2020-08-30T20:13:15.125" v="3832"/>
        <pc:sldMkLst>
          <pc:docMk/>
          <pc:sldMk cId="3824716881" sldId="303"/>
        </pc:sldMkLst>
        <pc:spChg chg="mod">
          <ac:chgData name="Mashal Khan" userId="ff208bdd-e69e-4a16-a659-cb1c3d459121" providerId="ADAL" clId="{CED8FEB2-7971-4A86-8DBD-BA83B83CE157}" dt="2020-08-30T20:12:14.887" v="3801" actId="20577"/>
          <ac:spMkLst>
            <pc:docMk/>
            <pc:sldMk cId="3824716881" sldId="303"/>
            <ac:spMk id="2" creationId="{9C4AE69B-95B2-4163-A921-7638F68F8BF4}"/>
          </ac:spMkLst>
        </pc:spChg>
        <pc:spChg chg="mod">
          <ac:chgData name="Mashal Khan" userId="ff208bdd-e69e-4a16-a659-cb1c3d459121" providerId="ADAL" clId="{CED8FEB2-7971-4A86-8DBD-BA83B83CE157}" dt="2020-08-30T20:13:15.125" v="3832"/>
          <ac:spMkLst>
            <pc:docMk/>
            <pc:sldMk cId="3824716881" sldId="303"/>
            <ac:spMk id="3" creationId="{9BD4A8A8-30C6-40E8-9FE3-7FE3B20DE6BD}"/>
          </ac:spMkLst>
        </pc:spChg>
      </pc:sldChg>
      <pc:sldChg chg="modSp new mod">
        <pc:chgData name="Mashal Khan" userId="ff208bdd-e69e-4a16-a659-cb1c3d459121" providerId="ADAL" clId="{CED8FEB2-7971-4A86-8DBD-BA83B83CE157}" dt="2020-08-30T20:18:33.803" v="4032" actId="20577"/>
        <pc:sldMkLst>
          <pc:docMk/>
          <pc:sldMk cId="3772764950" sldId="304"/>
        </pc:sldMkLst>
        <pc:spChg chg="mod">
          <ac:chgData name="Mashal Khan" userId="ff208bdd-e69e-4a16-a659-cb1c3d459121" providerId="ADAL" clId="{CED8FEB2-7971-4A86-8DBD-BA83B83CE157}" dt="2020-08-30T20:18:11.475" v="3982" actId="20577"/>
          <ac:spMkLst>
            <pc:docMk/>
            <pc:sldMk cId="3772764950" sldId="304"/>
            <ac:spMk id="2" creationId="{EE558C30-185D-462A-B2A7-BB621EB34766}"/>
          </ac:spMkLst>
        </pc:spChg>
        <pc:spChg chg="mod">
          <ac:chgData name="Mashal Khan" userId="ff208bdd-e69e-4a16-a659-cb1c3d459121" providerId="ADAL" clId="{CED8FEB2-7971-4A86-8DBD-BA83B83CE157}" dt="2020-08-30T20:18:33.803" v="4032" actId="20577"/>
          <ac:spMkLst>
            <pc:docMk/>
            <pc:sldMk cId="3772764950" sldId="304"/>
            <ac:spMk id="3" creationId="{BAE834DD-4593-4FF8-90A9-0B8240F931B8}"/>
          </ac:spMkLst>
        </pc:spChg>
      </pc:sldChg>
      <pc:sldChg chg="add">
        <pc:chgData name="Mashal Khan" userId="ff208bdd-e69e-4a16-a659-cb1c3d459121" providerId="ADAL" clId="{CED8FEB2-7971-4A86-8DBD-BA83B83CE157}" dt="2020-08-30T20:19:29.744" v="4033"/>
        <pc:sldMkLst>
          <pc:docMk/>
          <pc:sldMk cId="522125939" sldId="305"/>
        </pc:sldMkLst>
      </pc:sldChg>
      <pc:sldChg chg="add">
        <pc:chgData name="Mashal Khan" userId="ff208bdd-e69e-4a16-a659-cb1c3d459121" providerId="ADAL" clId="{CED8FEB2-7971-4A86-8DBD-BA83B83CE157}" dt="2020-08-30T20:19:29.744" v="4033"/>
        <pc:sldMkLst>
          <pc:docMk/>
          <pc:sldMk cId="0" sldId="306"/>
        </pc:sldMkLst>
      </pc:sldChg>
      <pc:sldChg chg="add">
        <pc:chgData name="Mashal Khan" userId="ff208bdd-e69e-4a16-a659-cb1c3d459121" providerId="ADAL" clId="{CED8FEB2-7971-4A86-8DBD-BA83B83CE157}" dt="2020-08-30T20:19:29.744" v="4033"/>
        <pc:sldMkLst>
          <pc:docMk/>
          <pc:sldMk cId="0" sldId="307"/>
        </pc:sldMkLst>
      </pc:sldChg>
      <pc:sldChg chg="add">
        <pc:chgData name="Mashal Khan" userId="ff208bdd-e69e-4a16-a659-cb1c3d459121" providerId="ADAL" clId="{CED8FEB2-7971-4A86-8DBD-BA83B83CE157}" dt="2020-08-30T20:19:29.744" v="4033"/>
        <pc:sldMkLst>
          <pc:docMk/>
          <pc:sldMk cId="0" sldId="308"/>
        </pc:sldMkLst>
      </pc:sldChg>
      <pc:sldChg chg="add">
        <pc:chgData name="Mashal Khan" userId="ff208bdd-e69e-4a16-a659-cb1c3d459121" providerId="ADAL" clId="{CED8FEB2-7971-4A86-8DBD-BA83B83CE157}" dt="2020-08-30T20:19:29.744" v="4033"/>
        <pc:sldMkLst>
          <pc:docMk/>
          <pc:sldMk cId="0" sldId="309"/>
        </pc:sldMkLst>
      </pc:sldChg>
      <pc:sldChg chg="add">
        <pc:chgData name="Mashal Khan" userId="ff208bdd-e69e-4a16-a659-cb1c3d459121" providerId="ADAL" clId="{CED8FEB2-7971-4A86-8DBD-BA83B83CE157}" dt="2020-08-30T20:19:29.744" v="4033"/>
        <pc:sldMkLst>
          <pc:docMk/>
          <pc:sldMk cId="0" sldId="310"/>
        </pc:sldMkLst>
      </pc:sldChg>
      <pc:sldChg chg="add">
        <pc:chgData name="Mashal Khan" userId="ff208bdd-e69e-4a16-a659-cb1c3d459121" providerId="ADAL" clId="{CED8FEB2-7971-4A86-8DBD-BA83B83CE157}" dt="2020-08-30T20:19:29.744" v="4033"/>
        <pc:sldMkLst>
          <pc:docMk/>
          <pc:sldMk cId="0" sldId="311"/>
        </pc:sldMkLst>
      </pc:sldChg>
      <pc:sldChg chg="add">
        <pc:chgData name="Mashal Khan" userId="ff208bdd-e69e-4a16-a659-cb1c3d459121" providerId="ADAL" clId="{CED8FEB2-7971-4A86-8DBD-BA83B83CE157}" dt="2020-08-30T20:19:29.744" v="4033"/>
        <pc:sldMkLst>
          <pc:docMk/>
          <pc:sldMk cId="0" sldId="312"/>
        </pc:sldMkLst>
      </pc:sldChg>
      <pc:sldChg chg="add">
        <pc:chgData name="Mashal Khan" userId="ff208bdd-e69e-4a16-a659-cb1c3d459121" providerId="ADAL" clId="{CED8FEB2-7971-4A86-8DBD-BA83B83CE157}" dt="2020-08-30T20:19:29.744" v="4033"/>
        <pc:sldMkLst>
          <pc:docMk/>
          <pc:sldMk cId="0" sldId="313"/>
        </pc:sldMkLst>
      </pc:sldChg>
      <pc:sldMasterChg chg="del delSldLayout">
        <pc:chgData name="Mashal Khan" userId="ff208bdd-e69e-4a16-a659-cb1c3d459121" providerId="ADAL" clId="{CED8FEB2-7971-4A86-8DBD-BA83B83CE157}" dt="2020-08-30T16:55:55.550" v="29" actId="26606"/>
        <pc:sldMasterMkLst>
          <pc:docMk/>
          <pc:sldMasterMk cId="3935372916" sldId="2147483648"/>
        </pc:sldMasterMkLst>
        <pc:sldLayoutChg chg="del">
          <pc:chgData name="Mashal Khan" userId="ff208bdd-e69e-4a16-a659-cb1c3d459121" providerId="ADAL" clId="{CED8FEB2-7971-4A86-8DBD-BA83B83CE157}" dt="2020-08-30T16:55:55.550" v="29" actId="26606"/>
          <pc:sldLayoutMkLst>
            <pc:docMk/>
            <pc:sldMasterMk cId="3935372916" sldId="2147483648"/>
            <pc:sldLayoutMk cId="2902778351" sldId="2147483649"/>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2283733225" sldId="2147483650"/>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1072014413" sldId="2147483651"/>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1521013344" sldId="2147483652"/>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641506897" sldId="2147483653"/>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2537504824" sldId="2147483654"/>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2023418354" sldId="2147483655"/>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2691630002" sldId="2147483656"/>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3959133627" sldId="2147483657"/>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2732870730" sldId="2147483658"/>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1011763204" sldId="2147483659"/>
          </pc:sldLayoutMkLst>
        </pc:sldLayoutChg>
      </pc:sldMasterChg>
      <pc:sldMasterChg chg="add addSldLayout">
        <pc:chgData name="Mashal Khan" userId="ff208bdd-e69e-4a16-a659-cb1c3d459121" providerId="ADAL" clId="{CED8FEB2-7971-4A86-8DBD-BA83B83CE157}" dt="2020-08-30T16:55:55.550" v="29" actId="26606"/>
        <pc:sldMasterMkLst>
          <pc:docMk/>
          <pc:sldMasterMk cId="3607166091" sldId="2147483673"/>
        </pc:sldMasterMkLst>
        <pc:sldLayoutChg chg="add">
          <pc:chgData name="Mashal Khan" userId="ff208bdd-e69e-4a16-a659-cb1c3d459121" providerId="ADAL" clId="{CED8FEB2-7971-4A86-8DBD-BA83B83CE157}" dt="2020-08-30T16:55:55.550" v="29" actId="26606"/>
          <pc:sldLayoutMkLst>
            <pc:docMk/>
            <pc:sldMasterMk cId="3607166091" sldId="2147483673"/>
            <pc:sldLayoutMk cId="2428116044" sldId="2147483662"/>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1195083638" sldId="2147483663"/>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579099868" sldId="2147483664"/>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524858547" sldId="2147483665"/>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496868910" sldId="2147483666"/>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3334279969" sldId="2147483667"/>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3299902265" sldId="2147483668"/>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660043845" sldId="2147483669"/>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2880511427" sldId="2147483670"/>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2358892885" sldId="2147483671"/>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3705249520" sldId="2147483672"/>
          </pc:sldLayoutMkLst>
        </pc:sldLayoutChg>
      </pc:sldMasterChg>
    </pc:docChg>
  </pc:docChgLst>
  <pc:docChgLst>
    <pc:chgData name="Mashal Khan" userId="ff208bdd-e69e-4a16-a659-cb1c3d459121" providerId="ADAL" clId="{1A09EF56-0273-4EB9-BF5C-443506DF494F}"/>
    <pc:docChg chg="undo custSel mod addSld delSld modSld sldOrd">
      <pc:chgData name="Mashal Khan" userId="ff208bdd-e69e-4a16-a659-cb1c3d459121" providerId="ADAL" clId="{1A09EF56-0273-4EB9-BF5C-443506DF494F}" dt="2020-09-09T18:00:55.667" v="1947" actId="20577"/>
      <pc:docMkLst>
        <pc:docMk/>
      </pc:docMkLst>
      <pc:sldChg chg="modSp mod">
        <pc:chgData name="Mashal Khan" userId="ff208bdd-e69e-4a16-a659-cb1c3d459121" providerId="ADAL" clId="{1A09EF56-0273-4EB9-BF5C-443506DF494F}" dt="2020-09-09T10:06:17.789" v="51" actId="20577"/>
        <pc:sldMkLst>
          <pc:docMk/>
          <pc:sldMk cId="3053332299" sldId="257"/>
        </pc:sldMkLst>
        <pc:spChg chg="mod">
          <ac:chgData name="Mashal Khan" userId="ff208bdd-e69e-4a16-a659-cb1c3d459121" providerId="ADAL" clId="{1A09EF56-0273-4EB9-BF5C-443506DF494F}" dt="2020-09-09T10:06:17.789" v="51" actId="20577"/>
          <ac:spMkLst>
            <pc:docMk/>
            <pc:sldMk cId="3053332299" sldId="257"/>
            <ac:spMk id="3" creationId="{E1956B71-2A2C-43E8-80A2-0722837247B8}"/>
          </ac:spMkLst>
        </pc:spChg>
      </pc:sldChg>
      <pc:sldChg chg="ord">
        <pc:chgData name="Mashal Khan" userId="ff208bdd-e69e-4a16-a659-cb1c3d459121" providerId="ADAL" clId="{1A09EF56-0273-4EB9-BF5C-443506DF494F}" dt="2020-09-09T17:42:16.900" v="1500"/>
        <pc:sldMkLst>
          <pc:docMk/>
          <pc:sldMk cId="0" sldId="263"/>
        </pc:sldMkLst>
      </pc:sldChg>
      <pc:sldChg chg="del">
        <pc:chgData name="Mashal Khan" userId="ff208bdd-e69e-4a16-a659-cb1c3d459121" providerId="ADAL" clId="{1A09EF56-0273-4EB9-BF5C-443506DF494F}" dt="2020-09-09T10:19:03.828" v="71" actId="47"/>
        <pc:sldMkLst>
          <pc:docMk/>
          <pc:sldMk cId="406455083" sldId="264"/>
        </pc:sldMkLst>
      </pc:sldChg>
      <pc:sldChg chg="del">
        <pc:chgData name="Mashal Khan" userId="ff208bdd-e69e-4a16-a659-cb1c3d459121" providerId="ADAL" clId="{1A09EF56-0273-4EB9-BF5C-443506DF494F}" dt="2020-09-09T10:19:03.828" v="71" actId="47"/>
        <pc:sldMkLst>
          <pc:docMk/>
          <pc:sldMk cId="2752323271" sldId="265"/>
        </pc:sldMkLst>
      </pc:sldChg>
      <pc:sldChg chg="del">
        <pc:chgData name="Mashal Khan" userId="ff208bdd-e69e-4a16-a659-cb1c3d459121" providerId="ADAL" clId="{1A09EF56-0273-4EB9-BF5C-443506DF494F}" dt="2020-09-09T10:19:03.828" v="71" actId="47"/>
        <pc:sldMkLst>
          <pc:docMk/>
          <pc:sldMk cId="1262384689" sldId="266"/>
        </pc:sldMkLst>
      </pc:sldChg>
      <pc:sldChg chg="del">
        <pc:chgData name="Mashal Khan" userId="ff208bdd-e69e-4a16-a659-cb1c3d459121" providerId="ADAL" clId="{1A09EF56-0273-4EB9-BF5C-443506DF494F}" dt="2020-09-09T10:19:13.404" v="72" actId="47"/>
        <pc:sldMkLst>
          <pc:docMk/>
          <pc:sldMk cId="1869466371" sldId="267"/>
        </pc:sldMkLst>
      </pc:sldChg>
      <pc:sldChg chg="del">
        <pc:chgData name="Mashal Khan" userId="ff208bdd-e69e-4a16-a659-cb1c3d459121" providerId="ADAL" clId="{1A09EF56-0273-4EB9-BF5C-443506DF494F}" dt="2020-09-09T10:19:13.404" v="72" actId="47"/>
        <pc:sldMkLst>
          <pc:docMk/>
          <pc:sldMk cId="975853184" sldId="269"/>
        </pc:sldMkLst>
      </pc:sldChg>
      <pc:sldChg chg="new del">
        <pc:chgData name="Mashal Khan" userId="ff208bdd-e69e-4a16-a659-cb1c3d459121" providerId="ADAL" clId="{1A09EF56-0273-4EB9-BF5C-443506DF494F}" dt="2020-09-09T10:06:30.451" v="54" actId="47"/>
        <pc:sldMkLst>
          <pc:docMk/>
          <pc:sldMk cId="2751722336" sldId="278"/>
        </pc:sldMkLst>
      </pc:sldChg>
      <pc:sldChg chg="addSp delSp modSp new mod">
        <pc:chgData name="Mashal Khan" userId="ff208bdd-e69e-4a16-a659-cb1c3d459121" providerId="ADAL" clId="{1A09EF56-0273-4EB9-BF5C-443506DF494F}" dt="2020-09-09T17:51:02.599" v="1524"/>
        <pc:sldMkLst>
          <pc:docMk/>
          <pc:sldMk cId="810518428" sldId="279"/>
        </pc:sldMkLst>
        <pc:spChg chg="mod">
          <ac:chgData name="Mashal Khan" userId="ff208bdd-e69e-4a16-a659-cb1c3d459121" providerId="ADAL" clId="{1A09EF56-0273-4EB9-BF5C-443506DF494F}" dt="2020-09-09T15:41:08.959" v="836" actId="1076"/>
          <ac:spMkLst>
            <pc:docMk/>
            <pc:sldMk cId="810518428" sldId="279"/>
            <ac:spMk id="2" creationId="{F04F3FB7-799E-4CC4-BA1A-8495290CB843}"/>
          </ac:spMkLst>
        </pc:spChg>
        <pc:spChg chg="add del mod">
          <ac:chgData name="Mashal Khan" userId="ff208bdd-e69e-4a16-a659-cb1c3d459121" providerId="ADAL" clId="{1A09EF56-0273-4EB9-BF5C-443506DF494F}" dt="2020-09-09T17:51:02.599" v="1524"/>
          <ac:spMkLst>
            <pc:docMk/>
            <pc:sldMk cId="810518428" sldId="279"/>
            <ac:spMk id="3" creationId="{528C00C6-AE83-491C-8B92-DD4A5E8900BA}"/>
          </ac:spMkLst>
        </pc:spChg>
        <pc:graphicFrameChg chg="add del mod">
          <ac:chgData name="Mashal Khan" userId="ff208bdd-e69e-4a16-a659-cb1c3d459121" providerId="ADAL" clId="{1A09EF56-0273-4EB9-BF5C-443506DF494F}" dt="2020-09-09T10:06:41.821" v="66"/>
          <ac:graphicFrameMkLst>
            <pc:docMk/>
            <pc:sldMk cId="810518428" sldId="279"/>
            <ac:graphicFrameMk id="4" creationId="{C349512D-87F3-4E32-85D8-B95397D9A254}"/>
          </ac:graphicFrameMkLst>
        </pc:graphicFrameChg>
      </pc:sldChg>
      <pc:sldChg chg="modSp new mod">
        <pc:chgData name="Mashal Khan" userId="ff208bdd-e69e-4a16-a659-cb1c3d459121" providerId="ADAL" clId="{1A09EF56-0273-4EB9-BF5C-443506DF494F}" dt="2020-09-09T15:10:39.879" v="572" actId="120"/>
        <pc:sldMkLst>
          <pc:docMk/>
          <pc:sldMk cId="3046307487" sldId="280"/>
        </pc:sldMkLst>
        <pc:spChg chg="mod">
          <ac:chgData name="Mashal Khan" userId="ff208bdd-e69e-4a16-a659-cb1c3d459121" providerId="ADAL" clId="{1A09EF56-0273-4EB9-BF5C-443506DF494F}" dt="2020-09-09T14:49:17.636" v="100" actId="20577"/>
          <ac:spMkLst>
            <pc:docMk/>
            <pc:sldMk cId="3046307487" sldId="280"/>
            <ac:spMk id="2" creationId="{27F65F05-71C9-450B-87C1-A92796254C30}"/>
          </ac:spMkLst>
        </pc:spChg>
        <pc:spChg chg="mod">
          <ac:chgData name="Mashal Khan" userId="ff208bdd-e69e-4a16-a659-cb1c3d459121" providerId="ADAL" clId="{1A09EF56-0273-4EB9-BF5C-443506DF494F}" dt="2020-09-09T15:10:39.879" v="572" actId="120"/>
          <ac:spMkLst>
            <pc:docMk/>
            <pc:sldMk cId="3046307487" sldId="280"/>
            <ac:spMk id="3" creationId="{D1A8CF9B-CAB9-4C6F-AB2A-11DB75D17A8C}"/>
          </ac:spMkLst>
        </pc:spChg>
      </pc:sldChg>
      <pc:sldChg chg="modSp new mod">
        <pc:chgData name="Mashal Khan" userId="ff208bdd-e69e-4a16-a659-cb1c3d459121" providerId="ADAL" clId="{1A09EF56-0273-4EB9-BF5C-443506DF494F}" dt="2020-09-09T15:11:04.430" v="576" actId="20577"/>
        <pc:sldMkLst>
          <pc:docMk/>
          <pc:sldMk cId="3879906296" sldId="281"/>
        </pc:sldMkLst>
        <pc:spChg chg="mod">
          <ac:chgData name="Mashal Khan" userId="ff208bdd-e69e-4a16-a659-cb1c3d459121" providerId="ADAL" clId="{1A09EF56-0273-4EB9-BF5C-443506DF494F}" dt="2020-09-09T14:49:38.334" v="130" actId="5793"/>
          <ac:spMkLst>
            <pc:docMk/>
            <pc:sldMk cId="3879906296" sldId="281"/>
            <ac:spMk id="2" creationId="{27115C7F-0298-4C0B-A263-A0C3BF2909F7}"/>
          </ac:spMkLst>
        </pc:spChg>
        <pc:spChg chg="mod">
          <ac:chgData name="Mashal Khan" userId="ff208bdd-e69e-4a16-a659-cb1c3d459121" providerId="ADAL" clId="{1A09EF56-0273-4EB9-BF5C-443506DF494F}" dt="2020-09-09T15:11:04.430" v="576" actId="20577"/>
          <ac:spMkLst>
            <pc:docMk/>
            <pc:sldMk cId="3879906296" sldId="281"/>
            <ac:spMk id="3" creationId="{B25796D1-0925-4881-9546-F0F8841C383B}"/>
          </ac:spMkLst>
        </pc:spChg>
      </pc:sldChg>
      <pc:sldChg chg="modSp add mod">
        <pc:chgData name="Mashal Khan" userId="ff208bdd-e69e-4a16-a659-cb1c3d459121" providerId="ADAL" clId="{1A09EF56-0273-4EB9-BF5C-443506DF494F}" dt="2020-09-09T15:26:16.116" v="742" actId="20577"/>
        <pc:sldMkLst>
          <pc:docMk/>
          <pc:sldMk cId="3116794157" sldId="282"/>
        </pc:sldMkLst>
        <pc:spChg chg="mod">
          <ac:chgData name="Mashal Khan" userId="ff208bdd-e69e-4a16-a659-cb1c3d459121" providerId="ADAL" clId="{1A09EF56-0273-4EB9-BF5C-443506DF494F}" dt="2020-09-09T14:50:03.933" v="154" actId="20577"/>
          <ac:spMkLst>
            <pc:docMk/>
            <pc:sldMk cId="3116794157" sldId="282"/>
            <ac:spMk id="2" creationId="{27115C7F-0298-4C0B-A263-A0C3BF2909F7}"/>
          </ac:spMkLst>
        </pc:spChg>
        <pc:spChg chg="mod">
          <ac:chgData name="Mashal Khan" userId="ff208bdd-e69e-4a16-a659-cb1c3d459121" providerId="ADAL" clId="{1A09EF56-0273-4EB9-BF5C-443506DF494F}" dt="2020-09-09T15:26:16.116" v="742" actId="20577"/>
          <ac:spMkLst>
            <pc:docMk/>
            <pc:sldMk cId="3116794157" sldId="282"/>
            <ac:spMk id="3" creationId="{B25796D1-0925-4881-9546-F0F8841C383B}"/>
          </ac:spMkLst>
        </pc:spChg>
      </pc:sldChg>
      <pc:sldChg chg="modSp add mod">
        <pc:chgData name="Mashal Khan" userId="ff208bdd-e69e-4a16-a659-cb1c3d459121" providerId="ADAL" clId="{1A09EF56-0273-4EB9-BF5C-443506DF494F}" dt="2020-09-09T15:58:07.718" v="899" actId="20577"/>
        <pc:sldMkLst>
          <pc:docMk/>
          <pc:sldMk cId="253356228" sldId="283"/>
        </pc:sldMkLst>
        <pc:spChg chg="mod">
          <ac:chgData name="Mashal Khan" userId="ff208bdd-e69e-4a16-a659-cb1c3d459121" providerId="ADAL" clId="{1A09EF56-0273-4EB9-BF5C-443506DF494F}" dt="2020-09-09T15:48:56.605" v="886" actId="14100"/>
          <ac:spMkLst>
            <pc:docMk/>
            <pc:sldMk cId="253356228" sldId="283"/>
            <ac:spMk id="2" creationId="{27115C7F-0298-4C0B-A263-A0C3BF2909F7}"/>
          </ac:spMkLst>
        </pc:spChg>
        <pc:spChg chg="mod">
          <ac:chgData name="Mashal Khan" userId="ff208bdd-e69e-4a16-a659-cb1c3d459121" providerId="ADAL" clId="{1A09EF56-0273-4EB9-BF5C-443506DF494F}" dt="2020-09-09T15:58:07.718" v="899" actId="20577"/>
          <ac:spMkLst>
            <pc:docMk/>
            <pc:sldMk cId="253356228" sldId="283"/>
            <ac:spMk id="3" creationId="{B25796D1-0925-4881-9546-F0F8841C383B}"/>
          </ac:spMkLst>
        </pc:spChg>
      </pc:sldChg>
      <pc:sldChg chg="modSp add mod">
        <pc:chgData name="Mashal Khan" userId="ff208bdd-e69e-4a16-a659-cb1c3d459121" providerId="ADAL" clId="{1A09EF56-0273-4EB9-BF5C-443506DF494F}" dt="2020-09-09T17:13:50.936" v="1103" actId="20577"/>
        <pc:sldMkLst>
          <pc:docMk/>
          <pc:sldMk cId="2301654178" sldId="284"/>
        </pc:sldMkLst>
        <pc:spChg chg="mod">
          <ac:chgData name="Mashal Khan" userId="ff208bdd-e69e-4a16-a659-cb1c3d459121" providerId="ADAL" clId="{1A09EF56-0273-4EB9-BF5C-443506DF494F}" dt="2020-09-09T14:51:06.499" v="223" actId="20577"/>
          <ac:spMkLst>
            <pc:docMk/>
            <pc:sldMk cId="2301654178" sldId="284"/>
            <ac:spMk id="2" creationId="{27115C7F-0298-4C0B-A263-A0C3BF2909F7}"/>
          </ac:spMkLst>
        </pc:spChg>
        <pc:spChg chg="mod">
          <ac:chgData name="Mashal Khan" userId="ff208bdd-e69e-4a16-a659-cb1c3d459121" providerId="ADAL" clId="{1A09EF56-0273-4EB9-BF5C-443506DF494F}" dt="2020-09-09T17:13:50.936" v="1103" actId="20577"/>
          <ac:spMkLst>
            <pc:docMk/>
            <pc:sldMk cId="2301654178" sldId="284"/>
            <ac:spMk id="3" creationId="{B25796D1-0925-4881-9546-F0F8841C383B}"/>
          </ac:spMkLst>
        </pc:spChg>
      </pc:sldChg>
      <pc:sldChg chg="addSp modSp add mod modNotesTx">
        <pc:chgData name="Mashal Khan" userId="ff208bdd-e69e-4a16-a659-cb1c3d459121" providerId="ADAL" clId="{1A09EF56-0273-4EB9-BF5C-443506DF494F}" dt="2020-09-09T17:24:34.882" v="1353" actId="14100"/>
        <pc:sldMkLst>
          <pc:docMk/>
          <pc:sldMk cId="793100631" sldId="285"/>
        </pc:sldMkLst>
        <pc:spChg chg="mod">
          <ac:chgData name="Mashal Khan" userId="ff208bdd-e69e-4a16-a659-cb1c3d459121" providerId="ADAL" clId="{1A09EF56-0273-4EB9-BF5C-443506DF494F}" dt="2020-09-09T14:51:02.016" v="222" actId="20577"/>
          <ac:spMkLst>
            <pc:docMk/>
            <pc:sldMk cId="793100631" sldId="285"/>
            <ac:spMk id="2" creationId="{27115C7F-0298-4C0B-A263-A0C3BF2909F7}"/>
          </ac:spMkLst>
        </pc:spChg>
        <pc:spChg chg="mod">
          <ac:chgData name="Mashal Khan" userId="ff208bdd-e69e-4a16-a659-cb1c3d459121" providerId="ADAL" clId="{1A09EF56-0273-4EB9-BF5C-443506DF494F}" dt="2020-09-09T17:24:02.171" v="1344" actId="27636"/>
          <ac:spMkLst>
            <pc:docMk/>
            <pc:sldMk cId="793100631" sldId="285"/>
            <ac:spMk id="3" creationId="{B25796D1-0925-4881-9546-F0F8841C383B}"/>
          </ac:spMkLst>
        </pc:spChg>
        <pc:picChg chg="add mod">
          <ac:chgData name="Mashal Khan" userId="ff208bdd-e69e-4a16-a659-cb1c3d459121" providerId="ADAL" clId="{1A09EF56-0273-4EB9-BF5C-443506DF494F}" dt="2020-09-09T17:24:34.882" v="1353" actId="14100"/>
          <ac:picMkLst>
            <pc:docMk/>
            <pc:sldMk cId="793100631" sldId="285"/>
            <ac:picMk id="5" creationId="{500F777A-A500-4E08-865A-0273283B2092}"/>
          </ac:picMkLst>
        </pc:picChg>
      </pc:sldChg>
      <pc:sldChg chg="modSp add mod">
        <pc:chgData name="Mashal Khan" userId="ff208bdd-e69e-4a16-a659-cb1c3d459121" providerId="ADAL" clId="{1A09EF56-0273-4EB9-BF5C-443506DF494F}" dt="2020-09-09T17:26:08.742" v="1369" actId="20577"/>
        <pc:sldMkLst>
          <pc:docMk/>
          <pc:sldMk cId="2902035591" sldId="286"/>
        </pc:sldMkLst>
        <pc:spChg chg="mod">
          <ac:chgData name="Mashal Khan" userId="ff208bdd-e69e-4a16-a659-cb1c3d459121" providerId="ADAL" clId="{1A09EF56-0273-4EB9-BF5C-443506DF494F}" dt="2020-09-09T14:50:56.349" v="221" actId="20577"/>
          <ac:spMkLst>
            <pc:docMk/>
            <pc:sldMk cId="2902035591" sldId="286"/>
            <ac:spMk id="2" creationId="{27115C7F-0298-4C0B-A263-A0C3BF2909F7}"/>
          </ac:spMkLst>
        </pc:spChg>
        <pc:spChg chg="mod">
          <ac:chgData name="Mashal Khan" userId="ff208bdd-e69e-4a16-a659-cb1c3d459121" providerId="ADAL" clId="{1A09EF56-0273-4EB9-BF5C-443506DF494F}" dt="2020-09-09T17:26:08.742" v="1369" actId="20577"/>
          <ac:spMkLst>
            <pc:docMk/>
            <pc:sldMk cId="2902035591" sldId="286"/>
            <ac:spMk id="3" creationId="{B25796D1-0925-4881-9546-F0F8841C383B}"/>
          </ac:spMkLst>
        </pc:spChg>
      </pc:sldChg>
      <pc:sldChg chg="addSp delSp modSp new mod ord setBg">
        <pc:chgData name="Mashal Khan" userId="ff208bdd-e69e-4a16-a659-cb1c3d459121" providerId="ADAL" clId="{1A09EF56-0273-4EB9-BF5C-443506DF494F}" dt="2020-09-09T15:08:03.133" v="489"/>
        <pc:sldMkLst>
          <pc:docMk/>
          <pc:sldMk cId="330000615" sldId="287"/>
        </pc:sldMkLst>
        <pc:spChg chg="add del">
          <ac:chgData name="Mashal Khan" userId="ff208bdd-e69e-4a16-a659-cb1c3d459121" providerId="ADAL" clId="{1A09EF56-0273-4EB9-BF5C-443506DF494F}" dt="2020-09-09T14:55:23.909" v="230" actId="478"/>
          <ac:spMkLst>
            <pc:docMk/>
            <pc:sldMk cId="330000615" sldId="287"/>
            <ac:spMk id="2" creationId="{1F5CC52C-71B1-40DD-81FE-CC2AD4A4D557}"/>
          </ac:spMkLst>
        </pc:spChg>
        <pc:spChg chg="del">
          <ac:chgData name="Mashal Khan" userId="ff208bdd-e69e-4a16-a659-cb1c3d459121" providerId="ADAL" clId="{1A09EF56-0273-4EB9-BF5C-443506DF494F}" dt="2020-09-09T14:55:02.147" v="225" actId="22"/>
          <ac:spMkLst>
            <pc:docMk/>
            <pc:sldMk cId="330000615" sldId="287"/>
            <ac:spMk id="3" creationId="{74DD2043-4C3B-42BA-B897-891E5A4A8C3E}"/>
          </ac:spMkLst>
        </pc:spChg>
        <pc:spChg chg="add del">
          <ac:chgData name="Mashal Khan" userId="ff208bdd-e69e-4a16-a659-cb1c3d459121" providerId="ADAL" clId="{1A09EF56-0273-4EB9-BF5C-443506DF494F}" dt="2020-09-09T14:55:09.861" v="227" actId="26606"/>
          <ac:spMkLst>
            <pc:docMk/>
            <pc:sldMk cId="330000615" sldId="287"/>
            <ac:spMk id="17" creationId="{70CCC791-94D7-4BB8-9EDF-423CEA1F6215}"/>
          </ac:spMkLst>
        </pc:spChg>
        <pc:spChg chg="add del">
          <ac:chgData name="Mashal Khan" userId="ff208bdd-e69e-4a16-a659-cb1c3d459121" providerId="ADAL" clId="{1A09EF56-0273-4EB9-BF5C-443506DF494F}" dt="2020-09-09T14:55:09.861" v="227" actId="26606"/>
          <ac:spMkLst>
            <pc:docMk/>
            <pc:sldMk cId="330000615" sldId="287"/>
            <ac:spMk id="19" creationId="{ED55A19D-297C-4231-AD1F-08EF9B4AA8F4}"/>
          </ac:spMkLst>
        </pc:spChg>
        <pc:spChg chg="add del">
          <ac:chgData name="Mashal Khan" userId="ff208bdd-e69e-4a16-a659-cb1c3d459121" providerId="ADAL" clId="{1A09EF56-0273-4EB9-BF5C-443506DF494F}" dt="2020-09-09T14:55:09.861" v="227" actId="26606"/>
          <ac:spMkLst>
            <pc:docMk/>
            <pc:sldMk cId="330000615" sldId="287"/>
            <ac:spMk id="21" creationId="{EBAB6C56-3D38-4923-996E-BD474BBB91E9}"/>
          </ac:spMkLst>
        </pc:spChg>
        <pc:spChg chg="add del">
          <ac:chgData name="Mashal Khan" userId="ff208bdd-e69e-4a16-a659-cb1c3d459121" providerId="ADAL" clId="{1A09EF56-0273-4EB9-BF5C-443506DF494F}" dt="2020-09-09T14:55:09.861" v="227" actId="26606"/>
          <ac:spMkLst>
            <pc:docMk/>
            <pc:sldMk cId="330000615" sldId="287"/>
            <ac:spMk id="23" creationId="{20CD21DB-082D-417D-A5AB-FC838AF9D944}"/>
          </ac:spMkLst>
        </pc:spChg>
        <pc:spChg chg="add del">
          <ac:chgData name="Mashal Khan" userId="ff208bdd-e69e-4a16-a659-cb1c3d459121" providerId="ADAL" clId="{1A09EF56-0273-4EB9-BF5C-443506DF494F}" dt="2020-09-09T14:55:19.305" v="229" actId="26606"/>
          <ac:spMkLst>
            <pc:docMk/>
            <pc:sldMk cId="330000615" sldId="287"/>
            <ac:spMk id="25" creationId="{D83469C6-FD66-4B54-921B-8031CD42BA2F}"/>
          </ac:spMkLst>
        </pc:spChg>
        <pc:spChg chg="add del">
          <ac:chgData name="Mashal Khan" userId="ff208bdd-e69e-4a16-a659-cb1c3d459121" providerId="ADAL" clId="{1A09EF56-0273-4EB9-BF5C-443506DF494F}" dt="2020-09-09T14:55:19.305" v="229" actId="26606"/>
          <ac:spMkLst>
            <pc:docMk/>
            <pc:sldMk cId="330000615" sldId="287"/>
            <ac:spMk id="27" creationId="{6F0C6814-AEA4-4409-9A89-7AC1D41EB7CA}"/>
          </ac:spMkLst>
        </pc:spChg>
        <pc:spChg chg="add del">
          <ac:chgData name="Mashal Khan" userId="ff208bdd-e69e-4a16-a659-cb1c3d459121" providerId="ADAL" clId="{1A09EF56-0273-4EB9-BF5C-443506DF494F}" dt="2020-09-09T14:55:19.305" v="229" actId="26606"/>
          <ac:spMkLst>
            <pc:docMk/>
            <pc:sldMk cId="330000615" sldId="287"/>
            <ac:spMk id="29" creationId="{6754052F-5B23-433C-8ADA-E8F0F8438144}"/>
          </ac:spMkLst>
        </pc:spChg>
        <pc:spChg chg="add del">
          <ac:chgData name="Mashal Khan" userId="ff208bdd-e69e-4a16-a659-cb1c3d459121" providerId="ADAL" clId="{1A09EF56-0273-4EB9-BF5C-443506DF494F}" dt="2020-09-09T14:55:19.305" v="229" actId="26606"/>
          <ac:spMkLst>
            <pc:docMk/>
            <pc:sldMk cId="330000615" sldId="287"/>
            <ac:spMk id="31" creationId="{FB2B180F-0C1C-4489-B089-6B68FD7AB38F}"/>
          </ac:spMkLst>
        </pc:spChg>
        <pc:spChg chg="add del">
          <ac:chgData name="Mashal Khan" userId="ff208bdd-e69e-4a16-a659-cb1c3d459121" providerId="ADAL" clId="{1A09EF56-0273-4EB9-BF5C-443506DF494F}" dt="2020-09-09T14:55:19.305" v="229" actId="26606"/>
          <ac:spMkLst>
            <pc:docMk/>
            <pc:sldMk cId="330000615" sldId="287"/>
            <ac:spMk id="41" creationId="{70CCC791-94D7-4BB8-9EDF-423CEA1F6215}"/>
          </ac:spMkLst>
        </pc:spChg>
        <pc:spChg chg="add del">
          <ac:chgData name="Mashal Khan" userId="ff208bdd-e69e-4a16-a659-cb1c3d459121" providerId="ADAL" clId="{1A09EF56-0273-4EB9-BF5C-443506DF494F}" dt="2020-09-09T14:55:19.305" v="229" actId="26606"/>
          <ac:spMkLst>
            <pc:docMk/>
            <pc:sldMk cId="330000615" sldId="287"/>
            <ac:spMk id="42" creationId="{ED55A19D-297C-4231-AD1F-08EF9B4AA8F4}"/>
          </ac:spMkLst>
        </pc:spChg>
        <pc:spChg chg="add del">
          <ac:chgData name="Mashal Khan" userId="ff208bdd-e69e-4a16-a659-cb1c3d459121" providerId="ADAL" clId="{1A09EF56-0273-4EB9-BF5C-443506DF494F}" dt="2020-09-09T14:55:19.305" v="229" actId="26606"/>
          <ac:spMkLst>
            <pc:docMk/>
            <pc:sldMk cId="330000615" sldId="287"/>
            <ac:spMk id="43" creationId="{98875539-0E84-455D-BC55-CA2C4BD93DC2}"/>
          </ac:spMkLst>
        </pc:spChg>
        <pc:spChg chg="add del">
          <ac:chgData name="Mashal Khan" userId="ff208bdd-e69e-4a16-a659-cb1c3d459121" providerId="ADAL" clId="{1A09EF56-0273-4EB9-BF5C-443506DF494F}" dt="2020-09-09T14:55:19.305" v="229" actId="26606"/>
          <ac:spMkLst>
            <pc:docMk/>
            <pc:sldMk cId="330000615" sldId="287"/>
            <ac:spMk id="44" creationId="{5F9176D7-CC1C-4175-B08A-01FB9F4F3CB5}"/>
          </ac:spMkLst>
        </pc:spChg>
        <pc:grpChg chg="add del">
          <ac:chgData name="Mashal Khan" userId="ff208bdd-e69e-4a16-a659-cb1c3d459121" providerId="ADAL" clId="{1A09EF56-0273-4EB9-BF5C-443506DF494F}" dt="2020-09-09T14:55:09.861" v="227" actId="26606"/>
          <ac:grpSpMkLst>
            <pc:docMk/>
            <pc:sldMk cId="330000615" sldId="287"/>
            <ac:grpSpMk id="10" creationId="{773CCE17-EE0F-40E0-B7AE-CF7677B64709}"/>
          </ac:grpSpMkLst>
        </pc:grpChg>
        <pc:grpChg chg="add del">
          <ac:chgData name="Mashal Khan" userId="ff208bdd-e69e-4a16-a659-cb1c3d459121" providerId="ADAL" clId="{1A09EF56-0273-4EB9-BF5C-443506DF494F}" dt="2020-09-09T14:55:19.305" v="229" actId="26606"/>
          <ac:grpSpMkLst>
            <pc:docMk/>
            <pc:sldMk cId="330000615" sldId="287"/>
            <ac:grpSpMk id="26" creationId="{773CCE17-EE0F-40E0-B7AE-CF7677B64709}"/>
          </ac:grpSpMkLst>
        </pc:grpChg>
        <pc:grpChg chg="add del">
          <ac:chgData name="Mashal Khan" userId="ff208bdd-e69e-4a16-a659-cb1c3d459121" providerId="ADAL" clId="{1A09EF56-0273-4EB9-BF5C-443506DF494F}" dt="2020-09-09T14:55:19.305" v="229" actId="26606"/>
          <ac:grpSpMkLst>
            <pc:docMk/>
            <pc:sldMk cId="330000615" sldId="287"/>
            <ac:grpSpMk id="33" creationId="{F8DA0E47-CC59-4007-BDA3-0D5A4CF235D6}"/>
          </ac:grpSpMkLst>
        </pc:grpChg>
        <pc:picChg chg="add mod ord">
          <ac:chgData name="Mashal Khan" userId="ff208bdd-e69e-4a16-a659-cb1c3d459121" providerId="ADAL" clId="{1A09EF56-0273-4EB9-BF5C-443506DF494F}" dt="2020-09-09T14:55:37.538" v="235" actId="14100"/>
          <ac:picMkLst>
            <pc:docMk/>
            <pc:sldMk cId="330000615" sldId="287"/>
            <ac:picMk id="5" creationId="{72DD76A2-30A6-4F86-9422-D166C5509A77}"/>
          </ac:picMkLst>
        </pc:picChg>
      </pc:sldChg>
      <pc:sldChg chg="delSp modSp new mod">
        <pc:chgData name="Mashal Khan" userId="ff208bdd-e69e-4a16-a659-cb1c3d459121" providerId="ADAL" clId="{1A09EF56-0273-4EB9-BF5C-443506DF494F}" dt="2020-09-09T15:07:12.078" v="487" actId="20577"/>
        <pc:sldMkLst>
          <pc:docMk/>
          <pc:sldMk cId="559939405" sldId="288"/>
        </pc:sldMkLst>
        <pc:spChg chg="del">
          <ac:chgData name="Mashal Khan" userId="ff208bdd-e69e-4a16-a659-cb1c3d459121" providerId="ADAL" clId="{1A09EF56-0273-4EB9-BF5C-443506DF494F}" dt="2020-09-09T14:57:57.167" v="271" actId="478"/>
          <ac:spMkLst>
            <pc:docMk/>
            <pc:sldMk cId="559939405" sldId="288"/>
            <ac:spMk id="2" creationId="{CB1A4374-9A33-4D83-8CF9-13C5588E31C0}"/>
          </ac:spMkLst>
        </pc:spChg>
        <pc:spChg chg="mod">
          <ac:chgData name="Mashal Khan" userId="ff208bdd-e69e-4a16-a659-cb1c3d459121" providerId="ADAL" clId="{1A09EF56-0273-4EB9-BF5C-443506DF494F}" dt="2020-09-09T15:07:12.078" v="487" actId="20577"/>
          <ac:spMkLst>
            <pc:docMk/>
            <pc:sldMk cId="559939405" sldId="288"/>
            <ac:spMk id="3" creationId="{B8559E18-4791-438A-AD0C-F314E0719168}"/>
          </ac:spMkLst>
        </pc:spChg>
      </pc:sldChg>
      <pc:sldChg chg="addSp delSp modSp new mod">
        <pc:chgData name="Mashal Khan" userId="ff208bdd-e69e-4a16-a659-cb1c3d459121" providerId="ADAL" clId="{1A09EF56-0273-4EB9-BF5C-443506DF494F}" dt="2020-09-09T15:12:36.587" v="584" actId="14100"/>
        <pc:sldMkLst>
          <pc:docMk/>
          <pc:sldMk cId="396960682" sldId="289"/>
        </pc:sldMkLst>
        <pc:spChg chg="del">
          <ac:chgData name="Mashal Khan" userId="ff208bdd-e69e-4a16-a659-cb1c3d459121" providerId="ADAL" clId="{1A09EF56-0273-4EB9-BF5C-443506DF494F}" dt="2020-09-09T15:12:21.329" v="579" actId="478"/>
          <ac:spMkLst>
            <pc:docMk/>
            <pc:sldMk cId="396960682" sldId="289"/>
            <ac:spMk id="2" creationId="{CBFEAE07-6B9A-4AA9-92D2-2C4069446023}"/>
          </ac:spMkLst>
        </pc:spChg>
        <pc:spChg chg="del">
          <ac:chgData name="Mashal Khan" userId="ff208bdd-e69e-4a16-a659-cb1c3d459121" providerId="ADAL" clId="{1A09EF56-0273-4EB9-BF5C-443506DF494F}" dt="2020-09-09T15:12:15.342" v="578" actId="22"/>
          <ac:spMkLst>
            <pc:docMk/>
            <pc:sldMk cId="396960682" sldId="289"/>
            <ac:spMk id="3" creationId="{0B85B5D4-21EB-4DF2-8B2F-F2DC27C5E891}"/>
          </ac:spMkLst>
        </pc:spChg>
        <pc:picChg chg="add mod ord">
          <ac:chgData name="Mashal Khan" userId="ff208bdd-e69e-4a16-a659-cb1c3d459121" providerId="ADAL" clId="{1A09EF56-0273-4EB9-BF5C-443506DF494F}" dt="2020-09-09T15:12:36.587" v="584" actId="14100"/>
          <ac:picMkLst>
            <pc:docMk/>
            <pc:sldMk cId="396960682" sldId="289"/>
            <ac:picMk id="5" creationId="{E7EDA3F7-197E-48F5-B58A-BFD9D1A8D79F}"/>
          </ac:picMkLst>
        </pc:picChg>
      </pc:sldChg>
      <pc:sldChg chg="delSp modSp new mod">
        <pc:chgData name="Mashal Khan" userId="ff208bdd-e69e-4a16-a659-cb1c3d459121" providerId="ADAL" clId="{1A09EF56-0273-4EB9-BF5C-443506DF494F}" dt="2020-09-09T15:20:33.019" v="684" actId="20577"/>
        <pc:sldMkLst>
          <pc:docMk/>
          <pc:sldMk cId="2323052061" sldId="290"/>
        </pc:sldMkLst>
        <pc:spChg chg="del">
          <ac:chgData name="Mashal Khan" userId="ff208bdd-e69e-4a16-a659-cb1c3d459121" providerId="ADAL" clId="{1A09EF56-0273-4EB9-BF5C-443506DF494F}" dt="2020-09-09T15:14:34.157" v="586" actId="478"/>
          <ac:spMkLst>
            <pc:docMk/>
            <pc:sldMk cId="2323052061" sldId="290"/>
            <ac:spMk id="2" creationId="{140DAB58-133E-4AAA-BA64-2324A4749716}"/>
          </ac:spMkLst>
        </pc:spChg>
        <pc:spChg chg="mod">
          <ac:chgData name="Mashal Khan" userId="ff208bdd-e69e-4a16-a659-cb1c3d459121" providerId="ADAL" clId="{1A09EF56-0273-4EB9-BF5C-443506DF494F}" dt="2020-09-09T15:20:33.019" v="684" actId="20577"/>
          <ac:spMkLst>
            <pc:docMk/>
            <pc:sldMk cId="2323052061" sldId="290"/>
            <ac:spMk id="3" creationId="{8CD54F03-6766-423F-A6FA-364F26615464}"/>
          </ac:spMkLst>
        </pc:spChg>
      </pc:sldChg>
      <pc:sldChg chg="addSp delSp modSp new mod">
        <pc:chgData name="Mashal Khan" userId="ff208bdd-e69e-4a16-a659-cb1c3d459121" providerId="ADAL" clId="{1A09EF56-0273-4EB9-BF5C-443506DF494F}" dt="2020-09-09T15:24:14.545" v="719" actId="14100"/>
        <pc:sldMkLst>
          <pc:docMk/>
          <pc:sldMk cId="3289528465" sldId="291"/>
        </pc:sldMkLst>
        <pc:spChg chg="del">
          <ac:chgData name="Mashal Khan" userId="ff208bdd-e69e-4a16-a659-cb1c3d459121" providerId="ADAL" clId="{1A09EF56-0273-4EB9-BF5C-443506DF494F}" dt="2020-09-09T15:23:57.861" v="715" actId="478"/>
          <ac:spMkLst>
            <pc:docMk/>
            <pc:sldMk cId="3289528465" sldId="291"/>
            <ac:spMk id="2" creationId="{B79AE505-7971-4EDD-AB2B-7DF41FFAE232}"/>
          </ac:spMkLst>
        </pc:spChg>
        <pc:spChg chg="del">
          <ac:chgData name="Mashal Khan" userId="ff208bdd-e69e-4a16-a659-cb1c3d459121" providerId="ADAL" clId="{1A09EF56-0273-4EB9-BF5C-443506DF494F}" dt="2020-09-09T15:23:55.059" v="714" actId="22"/>
          <ac:spMkLst>
            <pc:docMk/>
            <pc:sldMk cId="3289528465" sldId="291"/>
            <ac:spMk id="3" creationId="{5807AA39-A938-42EF-9341-3CB7902B1560}"/>
          </ac:spMkLst>
        </pc:spChg>
        <pc:picChg chg="add mod">
          <ac:chgData name="Mashal Khan" userId="ff208bdd-e69e-4a16-a659-cb1c3d459121" providerId="ADAL" clId="{1A09EF56-0273-4EB9-BF5C-443506DF494F}" dt="2020-09-09T15:24:14.545" v="719" actId="14100"/>
          <ac:picMkLst>
            <pc:docMk/>
            <pc:sldMk cId="3289528465" sldId="291"/>
            <ac:picMk id="5" creationId="{E356A330-8958-47D4-A8E1-E0405DF3430E}"/>
          </ac:picMkLst>
        </pc:picChg>
      </pc:sldChg>
      <pc:sldChg chg="delSp modSp new mod modNotesTx">
        <pc:chgData name="Mashal Khan" userId="ff208bdd-e69e-4a16-a659-cb1c3d459121" providerId="ADAL" clId="{1A09EF56-0273-4EB9-BF5C-443506DF494F}" dt="2020-09-09T15:45:24.573" v="848" actId="14100"/>
        <pc:sldMkLst>
          <pc:docMk/>
          <pc:sldMk cId="3820845589" sldId="292"/>
        </pc:sldMkLst>
        <pc:spChg chg="del">
          <ac:chgData name="Mashal Khan" userId="ff208bdd-e69e-4a16-a659-cb1c3d459121" providerId="ADAL" clId="{1A09EF56-0273-4EB9-BF5C-443506DF494F}" dt="2020-09-09T15:24:20.578" v="720" actId="478"/>
          <ac:spMkLst>
            <pc:docMk/>
            <pc:sldMk cId="3820845589" sldId="292"/>
            <ac:spMk id="2" creationId="{01A2075E-469A-4295-86CB-C93E00D6AC2A}"/>
          </ac:spMkLst>
        </pc:spChg>
        <pc:spChg chg="mod">
          <ac:chgData name="Mashal Khan" userId="ff208bdd-e69e-4a16-a659-cb1c3d459121" providerId="ADAL" clId="{1A09EF56-0273-4EB9-BF5C-443506DF494F}" dt="2020-09-09T15:45:24.573" v="848" actId="14100"/>
          <ac:spMkLst>
            <pc:docMk/>
            <pc:sldMk cId="3820845589" sldId="292"/>
            <ac:spMk id="3" creationId="{537B16C4-6980-4016-9C62-D8D7BA6F671A}"/>
          </ac:spMkLst>
        </pc:spChg>
      </pc:sldChg>
      <pc:sldChg chg="delSp modSp new mod ord">
        <pc:chgData name="Mashal Khan" userId="ff208bdd-e69e-4a16-a659-cb1c3d459121" providerId="ADAL" clId="{1A09EF56-0273-4EB9-BF5C-443506DF494F}" dt="2020-09-09T15:44:23.638" v="846" actId="14100"/>
        <pc:sldMkLst>
          <pc:docMk/>
          <pc:sldMk cId="1257978123" sldId="293"/>
        </pc:sldMkLst>
        <pc:spChg chg="del">
          <ac:chgData name="Mashal Khan" userId="ff208bdd-e69e-4a16-a659-cb1c3d459121" providerId="ADAL" clId="{1A09EF56-0273-4EB9-BF5C-443506DF494F}" dt="2020-09-09T15:44:20.871" v="845" actId="478"/>
          <ac:spMkLst>
            <pc:docMk/>
            <pc:sldMk cId="1257978123" sldId="293"/>
            <ac:spMk id="2" creationId="{E60DCD40-E812-4F62-A8A5-D00D03AFD47B}"/>
          </ac:spMkLst>
        </pc:spChg>
        <pc:spChg chg="mod">
          <ac:chgData name="Mashal Khan" userId="ff208bdd-e69e-4a16-a659-cb1c3d459121" providerId="ADAL" clId="{1A09EF56-0273-4EB9-BF5C-443506DF494F}" dt="2020-09-09T15:44:23.638" v="846" actId="14100"/>
          <ac:spMkLst>
            <pc:docMk/>
            <pc:sldMk cId="1257978123" sldId="293"/>
            <ac:spMk id="3" creationId="{85ECD29D-EE13-4AFE-83E1-4C26ADBFD3AB}"/>
          </ac:spMkLst>
        </pc:spChg>
      </pc:sldChg>
      <pc:sldChg chg="addSp delSp modSp new mod setBg">
        <pc:chgData name="Mashal Khan" userId="ff208bdd-e69e-4a16-a659-cb1c3d459121" providerId="ADAL" clId="{1A09EF56-0273-4EB9-BF5C-443506DF494F}" dt="2020-09-09T15:47:27.861" v="857" actId="1076"/>
        <pc:sldMkLst>
          <pc:docMk/>
          <pc:sldMk cId="1991889259" sldId="294"/>
        </pc:sldMkLst>
        <pc:spChg chg="del">
          <ac:chgData name="Mashal Khan" userId="ff208bdd-e69e-4a16-a659-cb1c3d459121" providerId="ADAL" clId="{1A09EF56-0273-4EB9-BF5C-443506DF494F}" dt="2020-09-09T15:47:03.739" v="851" actId="478"/>
          <ac:spMkLst>
            <pc:docMk/>
            <pc:sldMk cId="1991889259" sldId="294"/>
            <ac:spMk id="2" creationId="{F7CCDF77-2011-4E78-B961-A4A9C35A860A}"/>
          </ac:spMkLst>
        </pc:spChg>
        <pc:spChg chg="del">
          <ac:chgData name="Mashal Khan" userId="ff208bdd-e69e-4a16-a659-cb1c3d459121" providerId="ADAL" clId="{1A09EF56-0273-4EB9-BF5C-443506DF494F}" dt="2020-09-09T15:47:00.349" v="850"/>
          <ac:spMkLst>
            <pc:docMk/>
            <pc:sldMk cId="1991889259" sldId="294"/>
            <ac:spMk id="3" creationId="{89B4D4DA-C24E-499C-99ED-F1ACF42BA36C}"/>
          </ac:spMkLst>
        </pc:spChg>
        <pc:spChg chg="add del">
          <ac:chgData name="Mashal Khan" userId="ff208bdd-e69e-4a16-a659-cb1c3d459121" providerId="ADAL" clId="{1A09EF56-0273-4EB9-BF5C-443506DF494F}" dt="2020-09-09T15:47:09.482" v="853" actId="26606"/>
          <ac:spMkLst>
            <pc:docMk/>
            <pc:sldMk cId="1991889259" sldId="294"/>
            <ac:spMk id="16" creationId="{70CCC791-94D7-4BB8-9EDF-423CEA1F6215}"/>
          </ac:spMkLst>
        </pc:spChg>
        <pc:spChg chg="add del">
          <ac:chgData name="Mashal Khan" userId="ff208bdd-e69e-4a16-a659-cb1c3d459121" providerId="ADAL" clId="{1A09EF56-0273-4EB9-BF5C-443506DF494F}" dt="2020-09-09T15:47:09.482" v="853" actId="26606"/>
          <ac:spMkLst>
            <pc:docMk/>
            <pc:sldMk cId="1991889259" sldId="294"/>
            <ac:spMk id="18" creationId="{ED55A19D-297C-4231-AD1F-08EF9B4AA8F4}"/>
          </ac:spMkLst>
        </pc:spChg>
        <pc:spChg chg="add del">
          <ac:chgData name="Mashal Khan" userId="ff208bdd-e69e-4a16-a659-cb1c3d459121" providerId="ADAL" clId="{1A09EF56-0273-4EB9-BF5C-443506DF494F}" dt="2020-09-09T15:47:09.482" v="853" actId="26606"/>
          <ac:spMkLst>
            <pc:docMk/>
            <pc:sldMk cId="1991889259" sldId="294"/>
            <ac:spMk id="20" creationId="{98875539-0E84-455D-BC55-CA2C4BD93DC2}"/>
          </ac:spMkLst>
        </pc:spChg>
        <pc:spChg chg="add del">
          <ac:chgData name="Mashal Khan" userId="ff208bdd-e69e-4a16-a659-cb1c3d459121" providerId="ADAL" clId="{1A09EF56-0273-4EB9-BF5C-443506DF494F}" dt="2020-09-09T15:47:09.482" v="853" actId="26606"/>
          <ac:spMkLst>
            <pc:docMk/>
            <pc:sldMk cId="1991889259" sldId="294"/>
            <ac:spMk id="22" creationId="{5F9176D7-CC1C-4175-B08A-01FB9F4F3CB5}"/>
          </ac:spMkLst>
        </pc:spChg>
        <pc:spChg chg="add del">
          <ac:chgData name="Mashal Khan" userId="ff208bdd-e69e-4a16-a659-cb1c3d459121" providerId="ADAL" clId="{1A09EF56-0273-4EB9-BF5C-443506DF494F}" dt="2020-09-09T15:47:09.482" v="853" actId="26606"/>
          <ac:spMkLst>
            <pc:docMk/>
            <pc:sldMk cId="1991889259" sldId="294"/>
            <ac:spMk id="24" creationId="{D83469C6-FD66-4B54-921B-8031CD42BA2F}"/>
          </ac:spMkLst>
        </pc:spChg>
        <pc:spChg chg="add del">
          <ac:chgData name="Mashal Khan" userId="ff208bdd-e69e-4a16-a659-cb1c3d459121" providerId="ADAL" clId="{1A09EF56-0273-4EB9-BF5C-443506DF494F}" dt="2020-09-09T15:47:09.482" v="853" actId="26606"/>
          <ac:spMkLst>
            <pc:docMk/>
            <pc:sldMk cId="1991889259" sldId="294"/>
            <ac:spMk id="26" creationId="{6F0C6814-AEA4-4409-9A89-7AC1D41EB7CA}"/>
          </ac:spMkLst>
        </pc:spChg>
        <pc:spChg chg="add del">
          <ac:chgData name="Mashal Khan" userId="ff208bdd-e69e-4a16-a659-cb1c3d459121" providerId="ADAL" clId="{1A09EF56-0273-4EB9-BF5C-443506DF494F}" dt="2020-09-09T15:47:09.482" v="853" actId="26606"/>
          <ac:spMkLst>
            <pc:docMk/>
            <pc:sldMk cId="1991889259" sldId="294"/>
            <ac:spMk id="28" creationId="{6754052F-5B23-433C-8ADA-E8F0F8438144}"/>
          </ac:spMkLst>
        </pc:spChg>
        <pc:spChg chg="add del">
          <ac:chgData name="Mashal Khan" userId="ff208bdd-e69e-4a16-a659-cb1c3d459121" providerId="ADAL" clId="{1A09EF56-0273-4EB9-BF5C-443506DF494F}" dt="2020-09-09T15:47:09.482" v="853" actId="26606"/>
          <ac:spMkLst>
            <pc:docMk/>
            <pc:sldMk cId="1991889259" sldId="294"/>
            <ac:spMk id="30" creationId="{FB2B180F-0C1C-4489-B089-6B68FD7AB38F}"/>
          </ac:spMkLst>
        </pc:spChg>
        <pc:grpChg chg="add del">
          <ac:chgData name="Mashal Khan" userId="ff208bdd-e69e-4a16-a659-cb1c3d459121" providerId="ADAL" clId="{1A09EF56-0273-4EB9-BF5C-443506DF494F}" dt="2020-09-09T15:47:09.482" v="853" actId="26606"/>
          <ac:grpSpMkLst>
            <pc:docMk/>
            <pc:sldMk cId="1991889259" sldId="294"/>
            <ac:grpSpMk id="9" creationId="{773CCE17-EE0F-40E0-B7AE-CF7677B64709}"/>
          </ac:grpSpMkLst>
        </pc:grpChg>
        <pc:grpChg chg="add del">
          <ac:chgData name="Mashal Khan" userId="ff208bdd-e69e-4a16-a659-cb1c3d459121" providerId="ADAL" clId="{1A09EF56-0273-4EB9-BF5C-443506DF494F}" dt="2020-09-09T15:47:09.482" v="853" actId="26606"/>
          <ac:grpSpMkLst>
            <pc:docMk/>
            <pc:sldMk cId="1991889259" sldId="294"/>
            <ac:grpSpMk id="32" creationId="{F8DA0E47-CC59-4007-BDA3-0D5A4CF235D6}"/>
          </ac:grpSpMkLst>
        </pc:grpChg>
        <pc:picChg chg="add mod">
          <ac:chgData name="Mashal Khan" userId="ff208bdd-e69e-4a16-a659-cb1c3d459121" providerId="ADAL" clId="{1A09EF56-0273-4EB9-BF5C-443506DF494F}" dt="2020-09-09T15:47:27.861" v="857" actId="1076"/>
          <ac:picMkLst>
            <pc:docMk/>
            <pc:sldMk cId="1991889259" sldId="294"/>
            <ac:picMk id="4" creationId="{1D4E4C1C-04E9-4C9D-B60A-9C3659C7C95E}"/>
          </ac:picMkLst>
        </pc:picChg>
      </pc:sldChg>
      <pc:sldChg chg="addSp delSp modSp new mod">
        <pc:chgData name="Mashal Khan" userId="ff208bdd-e69e-4a16-a659-cb1c3d459121" providerId="ADAL" clId="{1A09EF56-0273-4EB9-BF5C-443506DF494F}" dt="2020-09-09T15:57:31.914" v="896" actId="14100"/>
        <pc:sldMkLst>
          <pc:docMk/>
          <pc:sldMk cId="3609639132" sldId="295"/>
        </pc:sldMkLst>
        <pc:spChg chg="del">
          <ac:chgData name="Mashal Khan" userId="ff208bdd-e69e-4a16-a659-cb1c3d459121" providerId="ADAL" clId="{1A09EF56-0273-4EB9-BF5C-443506DF494F}" dt="2020-09-09T15:57:19.418" v="892" actId="478"/>
          <ac:spMkLst>
            <pc:docMk/>
            <pc:sldMk cId="3609639132" sldId="295"/>
            <ac:spMk id="2" creationId="{8AB656D2-788E-480E-A165-0DEDE94C86E6}"/>
          </ac:spMkLst>
        </pc:spChg>
        <pc:spChg chg="del">
          <ac:chgData name="Mashal Khan" userId="ff208bdd-e69e-4a16-a659-cb1c3d459121" providerId="ADAL" clId="{1A09EF56-0273-4EB9-BF5C-443506DF494F}" dt="2020-09-09T15:57:14.727" v="891" actId="22"/>
          <ac:spMkLst>
            <pc:docMk/>
            <pc:sldMk cId="3609639132" sldId="295"/>
            <ac:spMk id="3" creationId="{87643D23-BDC3-44FA-9337-D4B64B9C88B6}"/>
          </ac:spMkLst>
        </pc:spChg>
        <pc:picChg chg="add mod">
          <ac:chgData name="Mashal Khan" userId="ff208bdd-e69e-4a16-a659-cb1c3d459121" providerId="ADAL" clId="{1A09EF56-0273-4EB9-BF5C-443506DF494F}" dt="2020-09-09T15:57:31.914" v="896" actId="14100"/>
          <ac:picMkLst>
            <pc:docMk/>
            <pc:sldMk cId="3609639132" sldId="295"/>
            <ac:picMk id="5" creationId="{6DB9BEEC-5036-4F21-A1E6-E5B644A0737E}"/>
          </ac:picMkLst>
        </pc:picChg>
      </pc:sldChg>
      <pc:sldChg chg="delSp modSp new mod modNotesTx">
        <pc:chgData name="Mashal Khan" userId="ff208bdd-e69e-4a16-a659-cb1c3d459121" providerId="ADAL" clId="{1A09EF56-0273-4EB9-BF5C-443506DF494F}" dt="2020-09-09T16:53:13.728" v="1076" actId="14100"/>
        <pc:sldMkLst>
          <pc:docMk/>
          <pc:sldMk cId="2158037046" sldId="296"/>
        </pc:sldMkLst>
        <pc:spChg chg="del">
          <ac:chgData name="Mashal Khan" userId="ff208bdd-e69e-4a16-a659-cb1c3d459121" providerId="ADAL" clId="{1A09EF56-0273-4EB9-BF5C-443506DF494F}" dt="2020-09-09T15:58:58.877" v="900" actId="478"/>
          <ac:spMkLst>
            <pc:docMk/>
            <pc:sldMk cId="2158037046" sldId="296"/>
            <ac:spMk id="2" creationId="{0C279846-CD9B-40CE-9603-58DCD331995D}"/>
          </ac:spMkLst>
        </pc:spChg>
        <pc:spChg chg="mod">
          <ac:chgData name="Mashal Khan" userId="ff208bdd-e69e-4a16-a659-cb1c3d459121" providerId="ADAL" clId="{1A09EF56-0273-4EB9-BF5C-443506DF494F}" dt="2020-09-09T16:53:13.728" v="1076" actId="14100"/>
          <ac:spMkLst>
            <pc:docMk/>
            <pc:sldMk cId="2158037046" sldId="296"/>
            <ac:spMk id="3" creationId="{9540474C-EE85-4228-BE94-54AE9770E3B2}"/>
          </ac:spMkLst>
        </pc:spChg>
      </pc:sldChg>
      <pc:sldChg chg="addSp delSp modSp new mod">
        <pc:chgData name="Mashal Khan" userId="ff208bdd-e69e-4a16-a659-cb1c3d459121" providerId="ADAL" clId="{1A09EF56-0273-4EB9-BF5C-443506DF494F}" dt="2020-09-09T16:55:32.811" v="1083" actId="14100"/>
        <pc:sldMkLst>
          <pc:docMk/>
          <pc:sldMk cId="3212396899" sldId="297"/>
        </pc:sldMkLst>
        <pc:spChg chg="del">
          <ac:chgData name="Mashal Khan" userId="ff208bdd-e69e-4a16-a659-cb1c3d459121" providerId="ADAL" clId="{1A09EF56-0273-4EB9-BF5C-443506DF494F}" dt="2020-09-09T16:55:16.192" v="1079" actId="478"/>
          <ac:spMkLst>
            <pc:docMk/>
            <pc:sldMk cId="3212396899" sldId="297"/>
            <ac:spMk id="2" creationId="{4E0785D9-9725-4C39-8EB9-E3FD54EB0E54}"/>
          </ac:spMkLst>
        </pc:spChg>
        <pc:spChg chg="del">
          <ac:chgData name="Mashal Khan" userId="ff208bdd-e69e-4a16-a659-cb1c3d459121" providerId="ADAL" clId="{1A09EF56-0273-4EB9-BF5C-443506DF494F}" dt="2020-09-09T16:55:11.849" v="1078" actId="22"/>
          <ac:spMkLst>
            <pc:docMk/>
            <pc:sldMk cId="3212396899" sldId="297"/>
            <ac:spMk id="3" creationId="{A1574DEA-5939-45A7-A0DE-F730197D6433}"/>
          </ac:spMkLst>
        </pc:spChg>
        <pc:picChg chg="add mod ord">
          <ac:chgData name="Mashal Khan" userId="ff208bdd-e69e-4a16-a659-cb1c3d459121" providerId="ADAL" clId="{1A09EF56-0273-4EB9-BF5C-443506DF494F}" dt="2020-09-09T16:55:32.811" v="1083" actId="14100"/>
          <ac:picMkLst>
            <pc:docMk/>
            <pc:sldMk cId="3212396899" sldId="297"/>
            <ac:picMk id="5" creationId="{F877B5F5-82AC-4F20-B69D-48A05E3B98CB}"/>
          </ac:picMkLst>
        </pc:picChg>
      </pc:sldChg>
      <pc:sldChg chg="delSp modSp new mod ord">
        <pc:chgData name="Mashal Khan" userId="ff208bdd-e69e-4a16-a659-cb1c3d459121" providerId="ADAL" clId="{1A09EF56-0273-4EB9-BF5C-443506DF494F}" dt="2020-09-09T17:16:20.760" v="1156" actId="20577"/>
        <pc:sldMkLst>
          <pc:docMk/>
          <pc:sldMk cId="3297468035" sldId="298"/>
        </pc:sldMkLst>
        <pc:spChg chg="del">
          <ac:chgData name="Mashal Khan" userId="ff208bdd-e69e-4a16-a659-cb1c3d459121" providerId="ADAL" clId="{1A09EF56-0273-4EB9-BF5C-443506DF494F}" dt="2020-09-09T17:14:27.812" v="1108" actId="478"/>
          <ac:spMkLst>
            <pc:docMk/>
            <pc:sldMk cId="3297468035" sldId="298"/>
            <ac:spMk id="2" creationId="{F4A65E9E-114B-41C3-B332-ACC0E526AD54}"/>
          </ac:spMkLst>
        </pc:spChg>
        <pc:spChg chg="mod">
          <ac:chgData name="Mashal Khan" userId="ff208bdd-e69e-4a16-a659-cb1c3d459121" providerId="ADAL" clId="{1A09EF56-0273-4EB9-BF5C-443506DF494F}" dt="2020-09-09T17:16:20.760" v="1156" actId="20577"/>
          <ac:spMkLst>
            <pc:docMk/>
            <pc:sldMk cId="3297468035" sldId="298"/>
            <ac:spMk id="3" creationId="{8834533F-25CE-4002-9A5D-A3CC874320F8}"/>
          </ac:spMkLst>
        </pc:spChg>
      </pc:sldChg>
      <pc:sldChg chg="addSp delSp modSp new del mod ord">
        <pc:chgData name="Mashal Khan" userId="ff208bdd-e69e-4a16-a659-cb1c3d459121" providerId="ADAL" clId="{1A09EF56-0273-4EB9-BF5C-443506DF494F}" dt="2020-09-09T17:25:11.025" v="1354" actId="47"/>
        <pc:sldMkLst>
          <pc:docMk/>
          <pc:sldMk cId="3654665388" sldId="299"/>
        </pc:sldMkLst>
        <pc:spChg chg="del">
          <ac:chgData name="Mashal Khan" userId="ff208bdd-e69e-4a16-a659-cb1c3d459121" providerId="ADAL" clId="{1A09EF56-0273-4EB9-BF5C-443506DF494F}" dt="2020-09-09T17:22:38.160" v="1326" actId="478"/>
          <ac:spMkLst>
            <pc:docMk/>
            <pc:sldMk cId="3654665388" sldId="299"/>
            <ac:spMk id="2" creationId="{EBD27929-15BF-454A-91B5-47E9EEB9E7B7}"/>
          </ac:spMkLst>
        </pc:spChg>
        <pc:spChg chg="del">
          <ac:chgData name="Mashal Khan" userId="ff208bdd-e69e-4a16-a659-cb1c3d459121" providerId="ADAL" clId="{1A09EF56-0273-4EB9-BF5C-443506DF494F}" dt="2020-09-09T17:22:35.012" v="1325" actId="22"/>
          <ac:spMkLst>
            <pc:docMk/>
            <pc:sldMk cId="3654665388" sldId="299"/>
            <ac:spMk id="3" creationId="{804DC853-813E-4E60-8AC7-84482C06A744}"/>
          </ac:spMkLst>
        </pc:spChg>
        <pc:picChg chg="add mod ord">
          <ac:chgData name="Mashal Khan" userId="ff208bdd-e69e-4a16-a659-cb1c3d459121" providerId="ADAL" clId="{1A09EF56-0273-4EB9-BF5C-443506DF494F}" dt="2020-09-09T17:22:48.383" v="1328" actId="14100"/>
          <ac:picMkLst>
            <pc:docMk/>
            <pc:sldMk cId="3654665388" sldId="299"/>
            <ac:picMk id="5" creationId="{1CA2DBE1-0DEE-404C-8E1B-FC3D93E1313E}"/>
          </ac:picMkLst>
        </pc:picChg>
      </pc:sldChg>
      <pc:sldChg chg="addSp delSp modSp add mod">
        <pc:chgData name="Mashal Khan" userId="ff208bdd-e69e-4a16-a659-cb1c3d459121" providerId="ADAL" clId="{1A09EF56-0273-4EB9-BF5C-443506DF494F}" dt="2020-09-09T17:25:31.718" v="1363" actId="27636"/>
        <pc:sldMkLst>
          <pc:docMk/>
          <pc:sldMk cId="902175521" sldId="300"/>
        </pc:sldMkLst>
        <pc:spChg chg="del">
          <ac:chgData name="Mashal Khan" userId="ff208bdd-e69e-4a16-a659-cb1c3d459121" providerId="ADAL" clId="{1A09EF56-0273-4EB9-BF5C-443506DF494F}" dt="2020-09-09T17:25:25.380" v="1360" actId="478"/>
          <ac:spMkLst>
            <pc:docMk/>
            <pc:sldMk cId="902175521" sldId="300"/>
            <ac:spMk id="2" creationId="{27115C7F-0298-4C0B-A263-A0C3BF2909F7}"/>
          </ac:spMkLst>
        </pc:spChg>
        <pc:spChg chg="mod">
          <ac:chgData name="Mashal Khan" userId="ff208bdd-e69e-4a16-a659-cb1c3d459121" providerId="ADAL" clId="{1A09EF56-0273-4EB9-BF5C-443506DF494F}" dt="2020-09-09T17:25:31.718" v="1363" actId="27636"/>
          <ac:spMkLst>
            <pc:docMk/>
            <pc:sldMk cId="902175521" sldId="300"/>
            <ac:spMk id="3" creationId="{B25796D1-0925-4881-9546-F0F8841C383B}"/>
          </ac:spMkLst>
        </pc:spChg>
        <pc:spChg chg="add del mod">
          <ac:chgData name="Mashal Khan" userId="ff208bdd-e69e-4a16-a659-cb1c3d459121" providerId="ADAL" clId="{1A09EF56-0273-4EB9-BF5C-443506DF494F}" dt="2020-09-09T17:25:28.723" v="1361" actId="478"/>
          <ac:spMkLst>
            <pc:docMk/>
            <pc:sldMk cId="902175521" sldId="300"/>
            <ac:spMk id="5" creationId="{11BDBBC6-95AE-4025-9F37-4B1B2A46468D}"/>
          </ac:spMkLst>
        </pc:spChg>
      </pc:sldChg>
      <pc:sldChg chg="addSp delSp modSp new mod">
        <pc:chgData name="Mashal Khan" userId="ff208bdd-e69e-4a16-a659-cb1c3d459121" providerId="ADAL" clId="{1A09EF56-0273-4EB9-BF5C-443506DF494F}" dt="2020-09-09T17:28:57.960" v="1375" actId="14100"/>
        <pc:sldMkLst>
          <pc:docMk/>
          <pc:sldMk cId="650948745" sldId="301"/>
        </pc:sldMkLst>
        <pc:spChg chg="del">
          <ac:chgData name="Mashal Khan" userId="ff208bdd-e69e-4a16-a659-cb1c3d459121" providerId="ADAL" clId="{1A09EF56-0273-4EB9-BF5C-443506DF494F}" dt="2020-09-09T17:28:33.887" v="1371" actId="478"/>
          <ac:spMkLst>
            <pc:docMk/>
            <pc:sldMk cId="650948745" sldId="301"/>
            <ac:spMk id="2" creationId="{F4362833-51B0-4F83-83C5-934F37BDB366}"/>
          </ac:spMkLst>
        </pc:spChg>
        <pc:spChg chg="del">
          <ac:chgData name="Mashal Khan" userId="ff208bdd-e69e-4a16-a659-cb1c3d459121" providerId="ADAL" clId="{1A09EF56-0273-4EB9-BF5C-443506DF494F}" dt="2020-09-09T17:28:29.818" v="1370" actId="22"/>
          <ac:spMkLst>
            <pc:docMk/>
            <pc:sldMk cId="650948745" sldId="301"/>
            <ac:spMk id="3" creationId="{0BEDC996-1C54-4A26-B217-9154AA5CDEC5}"/>
          </ac:spMkLst>
        </pc:spChg>
        <pc:picChg chg="add mod ord">
          <ac:chgData name="Mashal Khan" userId="ff208bdd-e69e-4a16-a659-cb1c3d459121" providerId="ADAL" clId="{1A09EF56-0273-4EB9-BF5C-443506DF494F}" dt="2020-09-09T17:28:57.960" v="1375" actId="14100"/>
          <ac:picMkLst>
            <pc:docMk/>
            <pc:sldMk cId="650948745" sldId="301"/>
            <ac:picMk id="5" creationId="{6A9E4FF7-3F86-4202-9941-B0841BEF4A37}"/>
          </ac:picMkLst>
        </pc:picChg>
      </pc:sldChg>
      <pc:sldChg chg="modSp new mod">
        <pc:chgData name="Mashal Khan" userId="ff208bdd-e69e-4a16-a659-cb1c3d459121" providerId="ADAL" clId="{1A09EF56-0273-4EB9-BF5C-443506DF494F}" dt="2020-09-09T17:40:21.818" v="1491" actId="27636"/>
        <pc:sldMkLst>
          <pc:docMk/>
          <pc:sldMk cId="1824495243" sldId="302"/>
        </pc:sldMkLst>
        <pc:spChg chg="mod">
          <ac:chgData name="Mashal Khan" userId="ff208bdd-e69e-4a16-a659-cb1c3d459121" providerId="ADAL" clId="{1A09EF56-0273-4EB9-BF5C-443506DF494F}" dt="2020-09-09T17:39:17.177" v="1468" actId="20577"/>
          <ac:spMkLst>
            <pc:docMk/>
            <pc:sldMk cId="1824495243" sldId="302"/>
            <ac:spMk id="2" creationId="{5CC329F1-DE49-48C0-BB8F-6A0E82223C53}"/>
          </ac:spMkLst>
        </pc:spChg>
        <pc:spChg chg="mod">
          <ac:chgData name="Mashal Khan" userId="ff208bdd-e69e-4a16-a659-cb1c3d459121" providerId="ADAL" clId="{1A09EF56-0273-4EB9-BF5C-443506DF494F}" dt="2020-09-09T17:40:21.818" v="1491" actId="27636"/>
          <ac:spMkLst>
            <pc:docMk/>
            <pc:sldMk cId="1824495243" sldId="302"/>
            <ac:spMk id="3" creationId="{2939A232-304D-41CC-82EC-11EA81CBD999}"/>
          </ac:spMkLst>
        </pc:spChg>
      </pc:sldChg>
      <pc:sldChg chg="delSp modSp new mod">
        <pc:chgData name="Mashal Khan" userId="ff208bdd-e69e-4a16-a659-cb1c3d459121" providerId="ADAL" clId="{1A09EF56-0273-4EB9-BF5C-443506DF494F}" dt="2020-09-09T17:31:43.781" v="1445" actId="113"/>
        <pc:sldMkLst>
          <pc:docMk/>
          <pc:sldMk cId="2413698846" sldId="303"/>
        </pc:sldMkLst>
        <pc:spChg chg="del">
          <ac:chgData name="Mashal Khan" userId="ff208bdd-e69e-4a16-a659-cb1c3d459121" providerId="ADAL" clId="{1A09EF56-0273-4EB9-BF5C-443506DF494F}" dt="2020-09-09T17:30:49.267" v="1424" actId="478"/>
          <ac:spMkLst>
            <pc:docMk/>
            <pc:sldMk cId="2413698846" sldId="303"/>
            <ac:spMk id="2" creationId="{AF0E1BD2-55F3-486F-BA96-DA8049E49282}"/>
          </ac:spMkLst>
        </pc:spChg>
        <pc:spChg chg="mod">
          <ac:chgData name="Mashal Khan" userId="ff208bdd-e69e-4a16-a659-cb1c3d459121" providerId="ADAL" clId="{1A09EF56-0273-4EB9-BF5C-443506DF494F}" dt="2020-09-09T17:31:43.781" v="1445" actId="113"/>
          <ac:spMkLst>
            <pc:docMk/>
            <pc:sldMk cId="2413698846" sldId="303"/>
            <ac:spMk id="3" creationId="{387EB4A1-BA26-4794-B98B-AB0A7EF1DFDE}"/>
          </ac:spMkLst>
        </pc:spChg>
      </pc:sldChg>
      <pc:sldChg chg="addSp delSp modSp new mod">
        <pc:chgData name="Mashal Khan" userId="ff208bdd-e69e-4a16-a659-cb1c3d459121" providerId="ADAL" clId="{1A09EF56-0273-4EB9-BF5C-443506DF494F}" dt="2020-09-09T17:41:28.135" v="1498" actId="14100"/>
        <pc:sldMkLst>
          <pc:docMk/>
          <pc:sldMk cId="2531598201" sldId="304"/>
        </pc:sldMkLst>
        <pc:spChg chg="del">
          <ac:chgData name="Mashal Khan" userId="ff208bdd-e69e-4a16-a659-cb1c3d459121" providerId="ADAL" clId="{1A09EF56-0273-4EB9-BF5C-443506DF494F}" dt="2020-09-09T17:41:10.345" v="1494" actId="478"/>
          <ac:spMkLst>
            <pc:docMk/>
            <pc:sldMk cId="2531598201" sldId="304"/>
            <ac:spMk id="2" creationId="{3238FFAC-7B56-47D8-B771-2D0EBBEA61EA}"/>
          </ac:spMkLst>
        </pc:spChg>
        <pc:spChg chg="del">
          <ac:chgData name="Mashal Khan" userId="ff208bdd-e69e-4a16-a659-cb1c3d459121" providerId="ADAL" clId="{1A09EF56-0273-4EB9-BF5C-443506DF494F}" dt="2020-09-09T17:41:07.822" v="1493" actId="22"/>
          <ac:spMkLst>
            <pc:docMk/>
            <pc:sldMk cId="2531598201" sldId="304"/>
            <ac:spMk id="3" creationId="{DE0F4B1F-6F20-4368-B580-92E8AD5AB12C}"/>
          </ac:spMkLst>
        </pc:spChg>
        <pc:picChg chg="add mod ord">
          <ac:chgData name="Mashal Khan" userId="ff208bdd-e69e-4a16-a659-cb1c3d459121" providerId="ADAL" clId="{1A09EF56-0273-4EB9-BF5C-443506DF494F}" dt="2020-09-09T17:41:28.135" v="1498" actId="14100"/>
          <ac:picMkLst>
            <pc:docMk/>
            <pc:sldMk cId="2531598201" sldId="304"/>
            <ac:picMk id="5" creationId="{04CD70E8-3385-4B7C-82C5-3F070651674D}"/>
          </ac:picMkLst>
        </pc:picChg>
      </pc:sldChg>
      <pc:sldChg chg="add ord">
        <pc:chgData name="Mashal Khan" userId="ff208bdd-e69e-4a16-a659-cb1c3d459121" providerId="ADAL" clId="{1A09EF56-0273-4EB9-BF5C-443506DF494F}" dt="2020-09-09T17:44:48.848" v="1503"/>
        <pc:sldMkLst>
          <pc:docMk/>
          <pc:sldMk cId="522125939" sldId="305"/>
        </pc:sldMkLst>
      </pc:sldChg>
      <pc:sldChg chg="addSp modSp new mod">
        <pc:chgData name="Mashal Khan" userId="ff208bdd-e69e-4a16-a659-cb1c3d459121" providerId="ADAL" clId="{1A09EF56-0273-4EB9-BF5C-443506DF494F}" dt="2020-09-09T17:52:28.693" v="1546" actId="14100"/>
        <pc:sldMkLst>
          <pc:docMk/>
          <pc:sldMk cId="140982329" sldId="306"/>
        </pc:sldMkLst>
        <pc:spChg chg="mod">
          <ac:chgData name="Mashal Khan" userId="ff208bdd-e69e-4a16-a659-cb1c3d459121" providerId="ADAL" clId="{1A09EF56-0273-4EB9-BF5C-443506DF494F}" dt="2020-09-09T17:47:57.613" v="1516" actId="20577"/>
          <ac:spMkLst>
            <pc:docMk/>
            <pc:sldMk cId="140982329" sldId="306"/>
            <ac:spMk id="2" creationId="{1559DCC9-D521-4144-859A-32818A35BC53}"/>
          </ac:spMkLst>
        </pc:spChg>
        <pc:spChg chg="mod">
          <ac:chgData name="Mashal Khan" userId="ff208bdd-e69e-4a16-a659-cb1c3d459121" providerId="ADAL" clId="{1A09EF56-0273-4EB9-BF5C-443506DF494F}" dt="2020-09-09T17:51:55.048" v="1541" actId="20577"/>
          <ac:spMkLst>
            <pc:docMk/>
            <pc:sldMk cId="140982329" sldId="306"/>
            <ac:spMk id="3" creationId="{699E8CAF-820F-438F-927D-93C947885E11}"/>
          </ac:spMkLst>
        </pc:spChg>
        <pc:picChg chg="add mod">
          <ac:chgData name="Mashal Khan" userId="ff208bdd-e69e-4a16-a659-cb1c3d459121" providerId="ADAL" clId="{1A09EF56-0273-4EB9-BF5C-443506DF494F}" dt="2020-09-09T17:52:28.693" v="1546" actId="14100"/>
          <ac:picMkLst>
            <pc:docMk/>
            <pc:sldMk cId="140982329" sldId="306"/>
            <ac:picMk id="5" creationId="{0C7CC768-0750-4B68-BE55-C2A83E860D0B}"/>
          </ac:picMkLst>
        </pc:picChg>
      </pc:sldChg>
      <pc:sldChg chg="delSp modSp new del mod">
        <pc:chgData name="Mashal Khan" userId="ff208bdd-e69e-4a16-a659-cb1c3d459121" providerId="ADAL" clId="{1A09EF56-0273-4EB9-BF5C-443506DF494F}" dt="2020-09-09T17:51:05.066" v="1525" actId="47"/>
        <pc:sldMkLst>
          <pc:docMk/>
          <pc:sldMk cId="1427314653" sldId="307"/>
        </pc:sldMkLst>
        <pc:spChg chg="del">
          <ac:chgData name="Mashal Khan" userId="ff208bdd-e69e-4a16-a659-cb1c3d459121" providerId="ADAL" clId="{1A09EF56-0273-4EB9-BF5C-443506DF494F}" dt="2020-09-09T17:49:26.989" v="1520" actId="478"/>
          <ac:spMkLst>
            <pc:docMk/>
            <pc:sldMk cId="1427314653" sldId="307"/>
            <ac:spMk id="2" creationId="{183E3F6A-8E6D-4031-A677-FA251670E72F}"/>
          </ac:spMkLst>
        </pc:spChg>
        <pc:spChg chg="mod">
          <ac:chgData name="Mashal Khan" userId="ff208bdd-e69e-4a16-a659-cb1c3d459121" providerId="ADAL" clId="{1A09EF56-0273-4EB9-BF5C-443506DF494F}" dt="2020-09-09T17:50:59.014" v="1523" actId="21"/>
          <ac:spMkLst>
            <pc:docMk/>
            <pc:sldMk cId="1427314653" sldId="307"/>
            <ac:spMk id="3" creationId="{A62831F7-DAAF-405C-A210-48CAB8CCDC4F}"/>
          </ac:spMkLst>
        </pc:spChg>
      </pc:sldChg>
      <pc:sldChg chg="addSp delSp modSp new mod modNotesTx">
        <pc:chgData name="Mashal Khan" userId="ff208bdd-e69e-4a16-a659-cb1c3d459121" providerId="ADAL" clId="{1A09EF56-0273-4EB9-BF5C-443506DF494F}" dt="2020-09-09T17:54:26.597" v="1611" actId="20577"/>
        <pc:sldMkLst>
          <pc:docMk/>
          <pc:sldMk cId="1571890529" sldId="307"/>
        </pc:sldMkLst>
        <pc:spChg chg="del">
          <ac:chgData name="Mashal Khan" userId="ff208bdd-e69e-4a16-a659-cb1c3d459121" providerId="ADAL" clId="{1A09EF56-0273-4EB9-BF5C-443506DF494F}" dt="2020-09-09T17:53:08.324" v="1549" actId="478"/>
          <ac:spMkLst>
            <pc:docMk/>
            <pc:sldMk cId="1571890529" sldId="307"/>
            <ac:spMk id="2" creationId="{679D9A8B-F686-4626-8595-6D2F4303BA48}"/>
          </ac:spMkLst>
        </pc:spChg>
        <pc:spChg chg="del">
          <ac:chgData name="Mashal Khan" userId="ff208bdd-e69e-4a16-a659-cb1c3d459121" providerId="ADAL" clId="{1A09EF56-0273-4EB9-BF5C-443506DF494F}" dt="2020-09-09T17:53:05.272" v="1548" actId="22"/>
          <ac:spMkLst>
            <pc:docMk/>
            <pc:sldMk cId="1571890529" sldId="307"/>
            <ac:spMk id="3" creationId="{41FC1A53-2B93-4D87-8FCB-4DE83D2F1F68}"/>
          </ac:spMkLst>
        </pc:spChg>
        <pc:picChg chg="add mod ord">
          <ac:chgData name="Mashal Khan" userId="ff208bdd-e69e-4a16-a659-cb1c3d459121" providerId="ADAL" clId="{1A09EF56-0273-4EB9-BF5C-443506DF494F}" dt="2020-09-09T17:53:28.022" v="1554" actId="14100"/>
          <ac:picMkLst>
            <pc:docMk/>
            <pc:sldMk cId="1571890529" sldId="307"/>
            <ac:picMk id="5" creationId="{69DD44DF-A7EB-4DE5-AC11-3E3362153DCF}"/>
          </ac:picMkLst>
        </pc:picChg>
      </pc:sldChg>
      <pc:sldChg chg="modSp new mod modNotesTx">
        <pc:chgData name="Mashal Khan" userId="ff208bdd-e69e-4a16-a659-cb1c3d459121" providerId="ADAL" clId="{1A09EF56-0273-4EB9-BF5C-443506DF494F}" dt="2020-09-09T18:00:55.667" v="1947" actId="20577"/>
        <pc:sldMkLst>
          <pc:docMk/>
          <pc:sldMk cId="2280185368" sldId="308"/>
        </pc:sldMkLst>
        <pc:spChg chg="mod">
          <ac:chgData name="Mashal Khan" userId="ff208bdd-e69e-4a16-a659-cb1c3d459121" providerId="ADAL" clId="{1A09EF56-0273-4EB9-BF5C-443506DF494F}" dt="2020-09-09T17:58:56.021" v="1630" actId="20577"/>
          <ac:spMkLst>
            <pc:docMk/>
            <pc:sldMk cId="2280185368" sldId="308"/>
            <ac:spMk id="2" creationId="{08F9696B-EC18-4AE2-AC84-D623588486BA}"/>
          </ac:spMkLst>
        </pc:spChg>
        <pc:spChg chg="mod">
          <ac:chgData name="Mashal Khan" userId="ff208bdd-e69e-4a16-a659-cb1c3d459121" providerId="ADAL" clId="{1A09EF56-0273-4EB9-BF5C-443506DF494F}" dt="2020-09-09T18:00:16.212" v="1829" actId="20577"/>
          <ac:spMkLst>
            <pc:docMk/>
            <pc:sldMk cId="2280185368" sldId="308"/>
            <ac:spMk id="3" creationId="{2A45F155-2557-4E84-97EB-5D318405B587}"/>
          </ac:spMkLst>
        </pc:spChg>
      </pc:sldChg>
    </pc:docChg>
  </pc:docChgLst>
  <pc:docChgLst>
    <pc:chgData name="Mashal Khan" userId="ff208bdd-e69e-4a16-a659-cb1c3d459121" providerId="ADAL" clId="{8796AE04-53B8-4AD6-AB5C-58F79AB87B77}"/>
    <pc:docChg chg="undo custSel mod addSld delSld modSld sldOrd delSection modSection">
      <pc:chgData name="Mashal Khan" userId="ff208bdd-e69e-4a16-a659-cb1c3d459121" providerId="ADAL" clId="{8796AE04-53B8-4AD6-AB5C-58F79AB87B77}" dt="2020-09-08T04:19:00.157" v="1553" actId="20577"/>
      <pc:docMkLst>
        <pc:docMk/>
      </pc:docMkLst>
      <pc:sldChg chg="modSp mod">
        <pc:chgData name="Mashal Khan" userId="ff208bdd-e69e-4a16-a659-cb1c3d459121" providerId="ADAL" clId="{8796AE04-53B8-4AD6-AB5C-58F79AB87B77}" dt="2020-09-07T16:32:07.377" v="60" actId="20577"/>
        <pc:sldMkLst>
          <pc:docMk/>
          <pc:sldMk cId="2193967764" sldId="256"/>
        </pc:sldMkLst>
        <pc:spChg chg="mod">
          <ac:chgData name="Mashal Khan" userId="ff208bdd-e69e-4a16-a659-cb1c3d459121" providerId="ADAL" clId="{8796AE04-53B8-4AD6-AB5C-58F79AB87B77}" dt="2020-09-07T16:32:07.377" v="60" actId="20577"/>
          <ac:spMkLst>
            <pc:docMk/>
            <pc:sldMk cId="2193967764" sldId="256"/>
            <ac:spMk id="3" creationId="{548CDEF2-8F98-4802-94BB-396C1AF48E2C}"/>
          </ac:spMkLst>
        </pc:spChg>
      </pc:sldChg>
      <pc:sldChg chg="modSp mod">
        <pc:chgData name="Mashal Khan" userId="ff208bdd-e69e-4a16-a659-cb1c3d459121" providerId="ADAL" clId="{8796AE04-53B8-4AD6-AB5C-58F79AB87B77}" dt="2020-09-07T17:55:48.459" v="1539" actId="20577"/>
        <pc:sldMkLst>
          <pc:docMk/>
          <pc:sldMk cId="3053332299" sldId="257"/>
        </pc:sldMkLst>
        <pc:spChg chg="mod">
          <ac:chgData name="Mashal Khan" userId="ff208bdd-e69e-4a16-a659-cb1c3d459121" providerId="ADAL" clId="{8796AE04-53B8-4AD6-AB5C-58F79AB87B77}" dt="2020-09-07T16:02:07.686" v="37" actId="20577"/>
          <ac:spMkLst>
            <pc:docMk/>
            <pc:sldMk cId="3053332299" sldId="257"/>
            <ac:spMk id="2" creationId="{94BE19DD-435E-4E9C-B94A-691616619E95}"/>
          </ac:spMkLst>
        </pc:spChg>
        <pc:spChg chg="mod">
          <ac:chgData name="Mashal Khan" userId="ff208bdd-e69e-4a16-a659-cb1c3d459121" providerId="ADAL" clId="{8796AE04-53B8-4AD6-AB5C-58F79AB87B77}" dt="2020-09-07T17:55:48.459" v="1539" actId="20577"/>
          <ac:spMkLst>
            <pc:docMk/>
            <pc:sldMk cId="3053332299" sldId="257"/>
            <ac:spMk id="3" creationId="{E1956B71-2A2C-43E8-80A2-0722837247B8}"/>
          </ac:spMkLst>
        </pc:spChg>
      </pc:sldChg>
      <pc:sldChg chg="add">
        <pc:chgData name="Mashal Khan" userId="ff208bdd-e69e-4a16-a659-cb1c3d459121" providerId="ADAL" clId="{8796AE04-53B8-4AD6-AB5C-58F79AB87B77}" dt="2020-09-07T16:35:31.612" v="180"/>
        <pc:sldMkLst>
          <pc:docMk/>
          <pc:sldMk cId="0" sldId="258"/>
        </pc:sldMkLst>
      </pc:sldChg>
      <pc:sldChg chg="del">
        <pc:chgData name="Mashal Khan" userId="ff208bdd-e69e-4a16-a659-cb1c3d459121" providerId="ADAL" clId="{8796AE04-53B8-4AD6-AB5C-58F79AB87B77}" dt="2020-09-07T16:01:36.688" v="0" actId="47"/>
        <pc:sldMkLst>
          <pc:docMk/>
          <pc:sldMk cId="4096310801" sldId="258"/>
        </pc:sldMkLst>
      </pc:sldChg>
      <pc:sldChg chg="add">
        <pc:chgData name="Mashal Khan" userId="ff208bdd-e69e-4a16-a659-cb1c3d459121" providerId="ADAL" clId="{8796AE04-53B8-4AD6-AB5C-58F79AB87B77}" dt="2020-09-07T16:35:31.612" v="180"/>
        <pc:sldMkLst>
          <pc:docMk/>
          <pc:sldMk cId="0" sldId="259"/>
        </pc:sldMkLst>
      </pc:sldChg>
      <pc:sldChg chg="del">
        <pc:chgData name="Mashal Khan" userId="ff208bdd-e69e-4a16-a659-cb1c3d459121" providerId="ADAL" clId="{8796AE04-53B8-4AD6-AB5C-58F79AB87B77}" dt="2020-09-07T16:01:36.688" v="0" actId="47"/>
        <pc:sldMkLst>
          <pc:docMk/>
          <pc:sldMk cId="688302007" sldId="259"/>
        </pc:sldMkLst>
      </pc:sldChg>
      <pc:sldChg chg="del">
        <pc:chgData name="Mashal Khan" userId="ff208bdd-e69e-4a16-a659-cb1c3d459121" providerId="ADAL" clId="{8796AE04-53B8-4AD6-AB5C-58F79AB87B77}" dt="2020-09-07T16:01:36.688" v="0" actId="47"/>
        <pc:sldMkLst>
          <pc:docMk/>
          <pc:sldMk cId="154785187" sldId="260"/>
        </pc:sldMkLst>
      </pc:sldChg>
      <pc:sldChg chg="del">
        <pc:chgData name="Mashal Khan" userId="ff208bdd-e69e-4a16-a659-cb1c3d459121" providerId="ADAL" clId="{8796AE04-53B8-4AD6-AB5C-58F79AB87B77}" dt="2020-09-07T17:54:51.745" v="1442" actId="47"/>
        <pc:sldMkLst>
          <pc:docMk/>
          <pc:sldMk cId="3009507034" sldId="261"/>
        </pc:sldMkLst>
      </pc:sldChg>
      <pc:sldChg chg="del">
        <pc:chgData name="Mashal Khan" userId="ff208bdd-e69e-4a16-a659-cb1c3d459121" providerId="ADAL" clId="{8796AE04-53B8-4AD6-AB5C-58F79AB87B77}" dt="2020-09-07T16:01:36.688" v="0" actId="47"/>
        <pc:sldMkLst>
          <pc:docMk/>
          <pc:sldMk cId="140727911" sldId="262"/>
        </pc:sldMkLst>
      </pc:sldChg>
      <pc:sldChg chg="add">
        <pc:chgData name="Mashal Khan" userId="ff208bdd-e69e-4a16-a659-cb1c3d459121" providerId="ADAL" clId="{8796AE04-53B8-4AD6-AB5C-58F79AB87B77}" dt="2020-09-07T16:35:31.612" v="180"/>
        <pc:sldMkLst>
          <pc:docMk/>
          <pc:sldMk cId="0" sldId="263"/>
        </pc:sldMkLst>
      </pc:sldChg>
      <pc:sldChg chg="del">
        <pc:chgData name="Mashal Khan" userId="ff208bdd-e69e-4a16-a659-cb1c3d459121" providerId="ADAL" clId="{8796AE04-53B8-4AD6-AB5C-58F79AB87B77}" dt="2020-09-07T16:01:36.688" v="0" actId="47"/>
        <pc:sldMkLst>
          <pc:docMk/>
          <pc:sldMk cId="2080120403" sldId="263"/>
        </pc:sldMkLst>
      </pc:sldChg>
      <pc:sldChg chg="addSp delSp modSp new mod setBg">
        <pc:chgData name="Mashal Khan" userId="ff208bdd-e69e-4a16-a659-cb1c3d459121" providerId="ADAL" clId="{8796AE04-53B8-4AD6-AB5C-58F79AB87B77}" dt="2020-09-07T16:46:21.969" v="551" actId="26606"/>
        <pc:sldMkLst>
          <pc:docMk/>
          <pc:sldMk cId="406455083" sldId="264"/>
        </pc:sldMkLst>
        <pc:spChg chg="mod">
          <ac:chgData name="Mashal Khan" userId="ff208bdd-e69e-4a16-a659-cb1c3d459121" providerId="ADAL" clId="{8796AE04-53B8-4AD6-AB5C-58F79AB87B77}" dt="2020-09-07T16:46:21.969" v="551" actId="26606"/>
          <ac:spMkLst>
            <pc:docMk/>
            <pc:sldMk cId="406455083" sldId="264"/>
            <ac:spMk id="2" creationId="{EDB4D9BD-7710-4E0F-9749-1B74C4304B1B}"/>
          </ac:spMkLst>
        </pc:spChg>
        <pc:spChg chg="add del mod">
          <ac:chgData name="Mashal Khan" userId="ff208bdd-e69e-4a16-a659-cb1c3d459121" providerId="ADAL" clId="{8796AE04-53B8-4AD6-AB5C-58F79AB87B77}" dt="2020-09-07T16:46:21.969" v="551" actId="26606"/>
          <ac:spMkLst>
            <pc:docMk/>
            <pc:sldMk cId="406455083" sldId="264"/>
            <ac:spMk id="3" creationId="{41AE2EE6-621A-4251-A937-39C4B1F84EA7}"/>
          </ac:spMkLst>
        </pc:spChg>
        <pc:spChg chg="add del">
          <ac:chgData name="Mashal Khan" userId="ff208bdd-e69e-4a16-a659-cb1c3d459121" providerId="ADAL" clId="{8796AE04-53B8-4AD6-AB5C-58F79AB87B77}" dt="2020-09-07T16:46:21.943" v="550" actId="26606"/>
          <ac:spMkLst>
            <pc:docMk/>
            <pc:sldMk cId="406455083" sldId="264"/>
            <ac:spMk id="9" creationId="{E5F17139-31EE-46AC-B04F-DBBD852DD6CB}"/>
          </ac:spMkLst>
        </pc:spChg>
        <pc:spChg chg="add del">
          <ac:chgData name="Mashal Khan" userId="ff208bdd-e69e-4a16-a659-cb1c3d459121" providerId="ADAL" clId="{8796AE04-53B8-4AD6-AB5C-58F79AB87B77}" dt="2020-09-07T16:46:21.943" v="550" actId="26606"/>
          <ac:spMkLst>
            <pc:docMk/>
            <pc:sldMk cId="406455083" sldId="264"/>
            <ac:spMk id="11" creationId="{C1D72A4A-771D-4FE0-A07E-D0DAF4D69C4C}"/>
          </ac:spMkLst>
        </pc:spChg>
        <pc:spChg chg="add del">
          <ac:chgData name="Mashal Khan" userId="ff208bdd-e69e-4a16-a659-cb1c3d459121" providerId="ADAL" clId="{8796AE04-53B8-4AD6-AB5C-58F79AB87B77}" dt="2020-09-07T16:46:21.943" v="550" actId="26606"/>
          <ac:spMkLst>
            <pc:docMk/>
            <pc:sldMk cId="406455083" sldId="264"/>
            <ac:spMk id="13" creationId="{05BB7246-8AFD-47FC-A1F4-491E0167E208}"/>
          </ac:spMkLst>
        </pc:spChg>
        <pc:spChg chg="add del">
          <ac:chgData name="Mashal Khan" userId="ff208bdd-e69e-4a16-a659-cb1c3d459121" providerId="ADAL" clId="{8796AE04-53B8-4AD6-AB5C-58F79AB87B77}" dt="2020-09-07T16:46:21.943" v="550" actId="26606"/>
          <ac:spMkLst>
            <pc:docMk/>
            <pc:sldMk cId="406455083" sldId="264"/>
            <ac:spMk id="15" creationId="{0A6DF2E7-0906-4F1E-9B28-48B1A4D8E038}"/>
          </ac:spMkLst>
        </pc:spChg>
        <pc:spChg chg="add del">
          <ac:chgData name="Mashal Khan" userId="ff208bdd-e69e-4a16-a659-cb1c3d459121" providerId="ADAL" clId="{8796AE04-53B8-4AD6-AB5C-58F79AB87B77}" dt="2020-09-07T16:46:21.943" v="550" actId="26606"/>
          <ac:spMkLst>
            <pc:docMk/>
            <pc:sldMk cId="406455083" sldId="264"/>
            <ac:spMk id="17" creationId="{684FEC42-F70A-4505-A5DF-EC67268FE9B9}"/>
          </ac:spMkLst>
        </pc:spChg>
        <pc:spChg chg="add del">
          <ac:chgData name="Mashal Khan" userId="ff208bdd-e69e-4a16-a659-cb1c3d459121" providerId="ADAL" clId="{8796AE04-53B8-4AD6-AB5C-58F79AB87B77}" dt="2020-09-07T16:46:21.943" v="550" actId="26606"/>
          <ac:spMkLst>
            <pc:docMk/>
            <pc:sldMk cId="406455083" sldId="264"/>
            <ac:spMk id="19" creationId="{7D10AF26-17A2-4FA8-824A-F78507AF664C}"/>
          </ac:spMkLst>
        </pc:spChg>
        <pc:spChg chg="add">
          <ac:chgData name="Mashal Khan" userId="ff208bdd-e69e-4a16-a659-cb1c3d459121" providerId="ADAL" clId="{8796AE04-53B8-4AD6-AB5C-58F79AB87B77}" dt="2020-09-07T16:46:21.969" v="551" actId="26606"/>
          <ac:spMkLst>
            <pc:docMk/>
            <pc:sldMk cId="406455083" sldId="264"/>
            <ac:spMk id="21" creationId="{E5F17139-31EE-46AC-B04F-DBBD852DD6CB}"/>
          </ac:spMkLst>
        </pc:spChg>
        <pc:spChg chg="add">
          <ac:chgData name="Mashal Khan" userId="ff208bdd-e69e-4a16-a659-cb1c3d459121" providerId="ADAL" clId="{8796AE04-53B8-4AD6-AB5C-58F79AB87B77}" dt="2020-09-07T16:46:21.969" v="551" actId="26606"/>
          <ac:spMkLst>
            <pc:docMk/>
            <pc:sldMk cId="406455083" sldId="264"/>
            <ac:spMk id="22" creationId="{131DCBDB-1D4A-4E79-8172-CF12FCDE5754}"/>
          </ac:spMkLst>
        </pc:spChg>
        <pc:spChg chg="add">
          <ac:chgData name="Mashal Khan" userId="ff208bdd-e69e-4a16-a659-cb1c3d459121" providerId="ADAL" clId="{8796AE04-53B8-4AD6-AB5C-58F79AB87B77}" dt="2020-09-07T16:46:21.969" v="551" actId="26606"/>
          <ac:spMkLst>
            <pc:docMk/>
            <pc:sldMk cId="406455083" sldId="264"/>
            <ac:spMk id="23" creationId="{EF578ED8-0692-496C-9844-F1CFDEAAF294}"/>
          </ac:spMkLst>
        </pc:spChg>
        <pc:spChg chg="add">
          <ac:chgData name="Mashal Khan" userId="ff208bdd-e69e-4a16-a659-cb1c3d459121" providerId="ADAL" clId="{8796AE04-53B8-4AD6-AB5C-58F79AB87B77}" dt="2020-09-07T16:46:21.969" v="551" actId="26606"/>
          <ac:spMkLst>
            <pc:docMk/>
            <pc:sldMk cId="406455083" sldId="264"/>
            <ac:spMk id="24" creationId="{E89EC82A-BD1A-426B-955B-77D53704B1FC}"/>
          </ac:spMkLst>
        </pc:spChg>
        <pc:spChg chg="add">
          <ac:chgData name="Mashal Khan" userId="ff208bdd-e69e-4a16-a659-cb1c3d459121" providerId="ADAL" clId="{8796AE04-53B8-4AD6-AB5C-58F79AB87B77}" dt="2020-09-07T16:46:21.969" v="551" actId="26606"/>
          <ac:spMkLst>
            <pc:docMk/>
            <pc:sldMk cId="406455083" sldId="264"/>
            <ac:spMk id="25" creationId="{947D6136-395D-4D9F-9898-604E6BDE8E46}"/>
          </ac:spMkLst>
        </pc:spChg>
        <pc:graphicFrameChg chg="add del">
          <ac:chgData name="Mashal Khan" userId="ff208bdd-e69e-4a16-a659-cb1c3d459121" providerId="ADAL" clId="{8796AE04-53B8-4AD6-AB5C-58F79AB87B77}" dt="2020-09-07T16:46:21.943" v="550" actId="26606"/>
          <ac:graphicFrameMkLst>
            <pc:docMk/>
            <pc:sldMk cId="406455083" sldId="264"/>
            <ac:graphicFrameMk id="5" creationId="{7F56EFBB-D1AC-4236-82B7-CDF2CE767DBA}"/>
          </ac:graphicFrameMkLst>
        </pc:graphicFrameChg>
        <pc:graphicFrameChg chg="add">
          <ac:chgData name="Mashal Khan" userId="ff208bdd-e69e-4a16-a659-cb1c3d459121" providerId="ADAL" clId="{8796AE04-53B8-4AD6-AB5C-58F79AB87B77}" dt="2020-09-07T16:46:21.969" v="551" actId="26606"/>
          <ac:graphicFrameMkLst>
            <pc:docMk/>
            <pc:sldMk cId="406455083" sldId="264"/>
            <ac:graphicFrameMk id="26" creationId="{47BE718D-7A24-482B-A7E3-A644B96BF0CB}"/>
          </ac:graphicFrameMkLst>
        </pc:graphicFrameChg>
      </pc:sldChg>
      <pc:sldChg chg="del">
        <pc:chgData name="Mashal Khan" userId="ff208bdd-e69e-4a16-a659-cb1c3d459121" providerId="ADAL" clId="{8796AE04-53B8-4AD6-AB5C-58F79AB87B77}" dt="2020-09-07T16:01:36.688" v="0" actId="47"/>
        <pc:sldMkLst>
          <pc:docMk/>
          <pc:sldMk cId="1776462846" sldId="264"/>
        </pc:sldMkLst>
      </pc:sldChg>
      <pc:sldChg chg="addSp delSp modSp new mod modNotesTx">
        <pc:chgData name="Mashal Khan" userId="ff208bdd-e69e-4a16-a659-cb1c3d459121" providerId="ADAL" clId="{8796AE04-53B8-4AD6-AB5C-58F79AB87B77}" dt="2020-09-07T16:43:45.213" v="527" actId="14100"/>
        <pc:sldMkLst>
          <pc:docMk/>
          <pc:sldMk cId="2752323271" sldId="265"/>
        </pc:sldMkLst>
        <pc:spChg chg="mod">
          <ac:chgData name="Mashal Khan" userId="ff208bdd-e69e-4a16-a659-cb1c3d459121" providerId="ADAL" clId="{8796AE04-53B8-4AD6-AB5C-58F79AB87B77}" dt="2020-09-07T16:43:34.098" v="525" actId="27636"/>
          <ac:spMkLst>
            <pc:docMk/>
            <pc:sldMk cId="2752323271" sldId="265"/>
            <ac:spMk id="2" creationId="{ECE0CD3F-548F-4D9C-91F7-8D883AAB9FB4}"/>
          </ac:spMkLst>
        </pc:spChg>
        <pc:spChg chg="del">
          <ac:chgData name="Mashal Khan" userId="ff208bdd-e69e-4a16-a659-cb1c3d459121" providerId="ADAL" clId="{8796AE04-53B8-4AD6-AB5C-58F79AB87B77}" dt="2020-09-07T16:43:04.118" v="510" actId="22"/>
          <ac:spMkLst>
            <pc:docMk/>
            <pc:sldMk cId="2752323271" sldId="265"/>
            <ac:spMk id="3" creationId="{A0057A0D-8BC7-4F69-8CE6-85EE4CB4A989}"/>
          </ac:spMkLst>
        </pc:spChg>
        <pc:picChg chg="add mod ord">
          <ac:chgData name="Mashal Khan" userId="ff208bdd-e69e-4a16-a659-cb1c3d459121" providerId="ADAL" clId="{8796AE04-53B8-4AD6-AB5C-58F79AB87B77}" dt="2020-09-07T16:43:45.213" v="527" actId="14100"/>
          <ac:picMkLst>
            <pc:docMk/>
            <pc:sldMk cId="2752323271" sldId="265"/>
            <ac:picMk id="5" creationId="{B39549AD-DFEE-4718-9B1D-7C98196F03A7}"/>
          </ac:picMkLst>
        </pc:picChg>
      </pc:sldChg>
      <pc:sldChg chg="del">
        <pc:chgData name="Mashal Khan" userId="ff208bdd-e69e-4a16-a659-cb1c3d459121" providerId="ADAL" clId="{8796AE04-53B8-4AD6-AB5C-58F79AB87B77}" dt="2020-09-07T16:01:36.688" v="0" actId="47"/>
        <pc:sldMkLst>
          <pc:docMk/>
          <pc:sldMk cId="3349071755" sldId="265"/>
        </pc:sldMkLst>
      </pc:sldChg>
      <pc:sldChg chg="del">
        <pc:chgData name="Mashal Khan" userId="ff208bdd-e69e-4a16-a659-cb1c3d459121" providerId="ADAL" clId="{8796AE04-53B8-4AD6-AB5C-58F79AB87B77}" dt="2020-09-07T16:01:36.688" v="0" actId="47"/>
        <pc:sldMkLst>
          <pc:docMk/>
          <pc:sldMk cId="536089091" sldId="266"/>
        </pc:sldMkLst>
      </pc:sldChg>
      <pc:sldChg chg="addSp delSp modSp new mod setBg">
        <pc:chgData name="Mashal Khan" userId="ff208bdd-e69e-4a16-a659-cb1c3d459121" providerId="ADAL" clId="{8796AE04-53B8-4AD6-AB5C-58F79AB87B77}" dt="2020-09-08T04:19:00.157" v="1553" actId="20577"/>
        <pc:sldMkLst>
          <pc:docMk/>
          <pc:sldMk cId="1262384689" sldId="266"/>
        </pc:sldMkLst>
        <pc:spChg chg="mod">
          <ac:chgData name="Mashal Khan" userId="ff208bdd-e69e-4a16-a659-cb1c3d459121" providerId="ADAL" clId="{8796AE04-53B8-4AD6-AB5C-58F79AB87B77}" dt="2020-09-07T17:02:06.334" v="850" actId="26606"/>
          <ac:spMkLst>
            <pc:docMk/>
            <pc:sldMk cId="1262384689" sldId="266"/>
            <ac:spMk id="2" creationId="{C899F834-5D6F-4D97-816F-8645258D51FE}"/>
          </ac:spMkLst>
        </pc:spChg>
        <pc:spChg chg="del mod">
          <ac:chgData name="Mashal Khan" userId="ff208bdd-e69e-4a16-a659-cb1c3d459121" providerId="ADAL" clId="{8796AE04-53B8-4AD6-AB5C-58F79AB87B77}" dt="2020-09-07T16:51:54.117" v="639" actId="26606"/>
          <ac:spMkLst>
            <pc:docMk/>
            <pc:sldMk cId="1262384689" sldId="266"/>
            <ac:spMk id="3" creationId="{845C8961-B9DD-47CF-9B2F-EFCAFF53521B}"/>
          </ac:spMkLst>
        </pc:spChg>
        <pc:spChg chg="add del">
          <ac:chgData name="Mashal Khan" userId="ff208bdd-e69e-4a16-a659-cb1c3d459121" providerId="ADAL" clId="{8796AE04-53B8-4AD6-AB5C-58F79AB87B77}" dt="2020-09-07T16:51:54.087" v="638" actId="26606"/>
          <ac:spMkLst>
            <pc:docMk/>
            <pc:sldMk cId="1262384689" sldId="266"/>
            <ac:spMk id="9" creationId="{5A0118C5-4F8D-4CF4-BADD-53FEACC6C42A}"/>
          </ac:spMkLst>
        </pc:spChg>
        <pc:spChg chg="add del">
          <ac:chgData name="Mashal Khan" userId="ff208bdd-e69e-4a16-a659-cb1c3d459121" providerId="ADAL" clId="{8796AE04-53B8-4AD6-AB5C-58F79AB87B77}" dt="2020-09-07T16:51:54.087" v="638" actId="26606"/>
          <ac:spMkLst>
            <pc:docMk/>
            <pc:sldMk cId="1262384689" sldId="266"/>
            <ac:spMk id="11" creationId="{F98F79A4-A6C7-4101-B1E9-27E05CB7CFA0}"/>
          </ac:spMkLst>
        </pc:spChg>
        <pc:spChg chg="add del">
          <ac:chgData name="Mashal Khan" userId="ff208bdd-e69e-4a16-a659-cb1c3d459121" providerId="ADAL" clId="{8796AE04-53B8-4AD6-AB5C-58F79AB87B77}" dt="2020-09-07T16:51:54.087" v="638" actId="26606"/>
          <ac:spMkLst>
            <pc:docMk/>
            <pc:sldMk cId="1262384689" sldId="266"/>
            <ac:spMk id="13" creationId="{79AFCB35-9C04-4524-A0B1-57FF6865D013}"/>
          </ac:spMkLst>
        </pc:spChg>
        <pc:spChg chg="add del">
          <ac:chgData name="Mashal Khan" userId="ff208bdd-e69e-4a16-a659-cb1c3d459121" providerId="ADAL" clId="{8796AE04-53B8-4AD6-AB5C-58F79AB87B77}" dt="2020-09-07T16:51:54.087" v="638" actId="26606"/>
          <ac:spMkLst>
            <pc:docMk/>
            <pc:sldMk cId="1262384689" sldId="266"/>
            <ac:spMk id="15" creationId="{D11AD2AD-0BA0-4DD3-8EEA-84686A0E718C}"/>
          </ac:spMkLst>
        </pc:spChg>
        <pc:spChg chg="add del">
          <ac:chgData name="Mashal Khan" userId="ff208bdd-e69e-4a16-a659-cb1c3d459121" providerId="ADAL" clId="{8796AE04-53B8-4AD6-AB5C-58F79AB87B77}" dt="2020-09-07T16:51:54.087" v="638" actId="26606"/>
          <ac:spMkLst>
            <pc:docMk/>
            <pc:sldMk cId="1262384689" sldId="266"/>
            <ac:spMk id="17" creationId="{83C8019B-3985-409B-9B87-494B974EE9A2}"/>
          </ac:spMkLst>
        </pc:spChg>
        <pc:spChg chg="add del">
          <ac:chgData name="Mashal Khan" userId="ff208bdd-e69e-4a16-a659-cb1c3d459121" providerId="ADAL" clId="{8796AE04-53B8-4AD6-AB5C-58F79AB87B77}" dt="2020-09-07T16:51:54.087" v="638" actId="26606"/>
          <ac:spMkLst>
            <pc:docMk/>
            <pc:sldMk cId="1262384689" sldId="266"/>
            <ac:spMk id="19" creationId="{9E5C5460-229E-46C8-A712-CC317985420F}"/>
          </ac:spMkLst>
        </pc:spChg>
        <pc:spChg chg="add del">
          <ac:chgData name="Mashal Khan" userId="ff208bdd-e69e-4a16-a659-cb1c3d459121" providerId="ADAL" clId="{8796AE04-53B8-4AD6-AB5C-58F79AB87B77}" dt="2020-09-07T16:51:54.087" v="638" actId="26606"/>
          <ac:spMkLst>
            <pc:docMk/>
            <pc:sldMk cId="1262384689" sldId="266"/>
            <ac:spMk id="21" creationId="{B85A4DB3-61AA-49A1-85A9-B3397CD519AB}"/>
          </ac:spMkLst>
        </pc:spChg>
        <pc:spChg chg="add del">
          <ac:chgData name="Mashal Khan" userId="ff208bdd-e69e-4a16-a659-cb1c3d459121" providerId="ADAL" clId="{8796AE04-53B8-4AD6-AB5C-58F79AB87B77}" dt="2020-09-07T17:02:06.334" v="850" actId="26606"/>
          <ac:spMkLst>
            <pc:docMk/>
            <pc:sldMk cId="1262384689" sldId="266"/>
            <ac:spMk id="30" creationId="{E5F17139-31EE-46AC-B04F-DBBD852DD6CB}"/>
          </ac:spMkLst>
        </pc:spChg>
        <pc:spChg chg="add del">
          <ac:chgData name="Mashal Khan" userId="ff208bdd-e69e-4a16-a659-cb1c3d459121" providerId="ADAL" clId="{8796AE04-53B8-4AD6-AB5C-58F79AB87B77}" dt="2020-09-07T17:02:06.334" v="850" actId="26606"/>
          <ac:spMkLst>
            <pc:docMk/>
            <pc:sldMk cId="1262384689" sldId="266"/>
            <ac:spMk id="33" creationId="{DBBB6517-AFD0-4A58-8B37-F17AB812D2B6}"/>
          </ac:spMkLst>
        </pc:spChg>
        <pc:spChg chg="add del">
          <ac:chgData name="Mashal Khan" userId="ff208bdd-e69e-4a16-a659-cb1c3d459121" providerId="ADAL" clId="{8796AE04-53B8-4AD6-AB5C-58F79AB87B77}" dt="2020-09-07T17:02:06.334" v="850" actId="26606"/>
          <ac:spMkLst>
            <pc:docMk/>
            <pc:sldMk cId="1262384689" sldId="266"/>
            <ac:spMk id="34" creationId="{3E39FCFD-033D-4043-95D9-7FAAAA8E0566}"/>
          </ac:spMkLst>
        </pc:spChg>
        <pc:spChg chg="add del">
          <ac:chgData name="Mashal Khan" userId="ff208bdd-e69e-4a16-a659-cb1c3d459121" providerId="ADAL" clId="{8796AE04-53B8-4AD6-AB5C-58F79AB87B77}" dt="2020-09-07T17:01:51.429" v="845" actId="26606"/>
          <ac:spMkLst>
            <pc:docMk/>
            <pc:sldMk cId="1262384689" sldId="266"/>
            <ac:spMk id="40" creationId="{E5F17139-31EE-46AC-B04F-DBBD852DD6CB}"/>
          </ac:spMkLst>
        </pc:spChg>
        <pc:spChg chg="add del">
          <ac:chgData name="Mashal Khan" userId="ff208bdd-e69e-4a16-a659-cb1c3d459121" providerId="ADAL" clId="{8796AE04-53B8-4AD6-AB5C-58F79AB87B77}" dt="2020-09-07T17:01:51.429" v="845" actId="26606"/>
          <ac:spMkLst>
            <pc:docMk/>
            <pc:sldMk cId="1262384689" sldId="266"/>
            <ac:spMk id="42" creationId="{C1D72A4A-771D-4FE0-A07E-D0DAF4D69C4C}"/>
          </ac:spMkLst>
        </pc:spChg>
        <pc:spChg chg="add del">
          <ac:chgData name="Mashal Khan" userId="ff208bdd-e69e-4a16-a659-cb1c3d459121" providerId="ADAL" clId="{8796AE04-53B8-4AD6-AB5C-58F79AB87B77}" dt="2020-09-07T17:01:51.429" v="845" actId="26606"/>
          <ac:spMkLst>
            <pc:docMk/>
            <pc:sldMk cId="1262384689" sldId="266"/>
            <ac:spMk id="44" creationId="{05BB7246-8AFD-47FC-A1F4-491E0167E208}"/>
          </ac:spMkLst>
        </pc:spChg>
        <pc:spChg chg="add del">
          <ac:chgData name="Mashal Khan" userId="ff208bdd-e69e-4a16-a659-cb1c3d459121" providerId="ADAL" clId="{8796AE04-53B8-4AD6-AB5C-58F79AB87B77}" dt="2020-09-07T17:01:51.429" v="845" actId="26606"/>
          <ac:spMkLst>
            <pc:docMk/>
            <pc:sldMk cId="1262384689" sldId="266"/>
            <ac:spMk id="46" creationId="{0A6DF2E7-0906-4F1E-9B28-48B1A4D8E038}"/>
          </ac:spMkLst>
        </pc:spChg>
        <pc:spChg chg="add del">
          <ac:chgData name="Mashal Khan" userId="ff208bdd-e69e-4a16-a659-cb1c3d459121" providerId="ADAL" clId="{8796AE04-53B8-4AD6-AB5C-58F79AB87B77}" dt="2020-09-07T17:01:51.429" v="845" actId="26606"/>
          <ac:spMkLst>
            <pc:docMk/>
            <pc:sldMk cId="1262384689" sldId="266"/>
            <ac:spMk id="48" creationId="{684FEC42-F70A-4505-A5DF-EC67268FE9B9}"/>
          </ac:spMkLst>
        </pc:spChg>
        <pc:spChg chg="add del">
          <ac:chgData name="Mashal Khan" userId="ff208bdd-e69e-4a16-a659-cb1c3d459121" providerId="ADAL" clId="{8796AE04-53B8-4AD6-AB5C-58F79AB87B77}" dt="2020-09-07T17:01:51.429" v="845" actId="26606"/>
          <ac:spMkLst>
            <pc:docMk/>
            <pc:sldMk cId="1262384689" sldId="266"/>
            <ac:spMk id="50" creationId="{7D10AF26-17A2-4FA8-824A-F78507AF664C}"/>
          </ac:spMkLst>
        </pc:spChg>
        <pc:spChg chg="add del">
          <ac:chgData name="Mashal Khan" userId="ff208bdd-e69e-4a16-a659-cb1c3d459121" providerId="ADAL" clId="{8796AE04-53B8-4AD6-AB5C-58F79AB87B77}" dt="2020-09-07T17:02:01.905" v="847" actId="26606"/>
          <ac:spMkLst>
            <pc:docMk/>
            <pc:sldMk cId="1262384689" sldId="266"/>
            <ac:spMk id="52" creationId="{E5F17139-31EE-46AC-B04F-DBBD852DD6CB}"/>
          </ac:spMkLst>
        </pc:spChg>
        <pc:spChg chg="add del">
          <ac:chgData name="Mashal Khan" userId="ff208bdd-e69e-4a16-a659-cb1c3d459121" providerId="ADAL" clId="{8796AE04-53B8-4AD6-AB5C-58F79AB87B77}" dt="2020-09-07T17:02:01.905" v="847" actId="26606"/>
          <ac:spMkLst>
            <pc:docMk/>
            <pc:sldMk cId="1262384689" sldId="266"/>
            <ac:spMk id="53" creationId="{131DCBDB-1D4A-4E79-8172-CF12FCDE5754}"/>
          </ac:spMkLst>
        </pc:spChg>
        <pc:spChg chg="add del">
          <ac:chgData name="Mashal Khan" userId="ff208bdd-e69e-4a16-a659-cb1c3d459121" providerId="ADAL" clId="{8796AE04-53B8-4AD6-AB5C-58F79AB87B77}" dt="2020-09-07T17:02:01.905" v="847" actId="26606"/>
          <ac:spMkLst>
            <pc:docMk/>
            <pc:sldMk cId="1262384689" sldId="266"/>
            <ac:spMk id="54" creationId="{EF578ED8-0692-496C-9844-F1CFDEAAF294}"/>
          </ac:spMkLst>
        </pc:spChg>
        <pc:spChg chg="add del">
          <ac:chgData name="Mashal Khan" userId="ff208bdd-e69e-4a16-a659-cb1c3d459121" providerId="ADAL" clId="{8796AE04-53B8-4AD6-AB5C-58F79AB87B77}" dt="2020-09-07T17:02:01.905" v="847" actId="26606"/>
          <ac:spMkLst>
            <pc:docMk/>
            <pc:sldMk cId="1262384689" sldId="266"/>
            <ac:spMk id="55" creationId="{E89EC82A-BD1A-426B-955B-77D53704B1FC}"/>
          </ac:spMkLst>
        </pc:spChg>
        <pc:spChg chg="add del">
          <ac:chgData name="Mashal Khan" userId="ff208bdd-e69e-4a16-a659-cb1c3d459121" providerId="ADAL" clId="{8796AE04-53B8-4AD6-AB5C-58F79AB87B77}" dt="2020-09-07T17:02:01.905" v="847" actId="26606"/>
          <ac:spMkLst>
            <pc:docMk/>
            <pc:sldMk cId="1262384689" sldId="266"/>
            <ac:spMk id="56" creationId="{947D6136-395D-4D9F-9898-604E6BDE8E46}"/>
          </ac:spMkLst>
        </pc:spChg>
        <pc:spChg chg="add del">
          <ac:chgData name="Mashal Khan" userId="ff208bdd-e69e-4a16-a659-cb1c3d459121" providerId="ADAL" clId="{8796AE04-53B8-4AD6-AB5C-58F79AB87B77}" dt="2020-09-07T17:02:06.229" v="849" actId="26606"/>
          <ac:spMkLst>
            <pc:docMk/>
            <pc:sldMk cId="1262384689" sldId="266"/>
            <ac:spMk id="58" creationId="{E5F17139-31EE-46AC-B04F-DBBD852DD6CB}"/>
          </ac:spMkLst>
        </pc:spChg>
        <pc:spChg chg="add del">
          <ac:chgData name="Mashal Khan" userId="ff208bdd-e69e-4a16-a659-cb1c3d459121" providerId="ADAL" clId="{8796AE04-53B8-4AD6-AB5C-58F79AB87B77}" dt="2020-09-07T17:02:06.229" v="849" actId="26606"/>
          <ac:spMkLst>
            <pc:docMk/>
            <pc:sldMk cId="1262384689" sldId="266"/>
            <ac:spMk id="59" creationId="{AAD42DD4-86F6-4FD2-869F-32D35E310CF6}"/>
          </ac:spMkLst>
        </pc:spChg>
        <pc:spChg chg="add del">
          <ac:chgData name="Mashal Khan" userId="ff208bdd-e69e-4a16-a659-cb1c3d459121" providerId="ADAL" clId="{8796AE04-53B8-4AD6-AB5C-58F79AB87B77}" dt="2020-09-07T17:02:06.229" v="849" actId="26606"/>
          <ac:spMkLst>
            <pc:docMk/>
            <pc:sldMk cId="1262384689" sldId="266"/>
            <ac:spMk id="60" creationId="{4C36B8C5-0DEB-41B5-911D-572E2E835E3C}"/>
          </ac:spMkLst>
        </pc:spChg>
        <pc:spChg chg="add del">
          <ac:chgData name="Mashal Khan" userId="ff208bdd-e69e-4a16-a659-cb1c3d459121" providerId="ADAL" clId="{8796AE04-53B8-4AD6-AB5C-58F79AB87B77}" dt="2020-09-07T17:02:06.229" v="849" actId="26606"/>
          <ac:spMkLst>
            <pc:docMk/>
            <pc:sldMk cId="1262384689" sldId="266"/>
            <ac:spMk id="61" creationId="{5D1FF148-6725-4278-A9A8-A9A6A3F261CC}"/>
          </ac:spMkLst>
        </pc:spChg>
        <pc:spChg chg="add del">
          <ac:chgData name="Mashal Khan" userId="ff208bdd-e69e-4a16-a659-cb1c3d459121" providerId="ADAL" clId="{8796AE04-53B8-4AD6-AB5C-58F79AB87B77}" dt="2020-09-07T17:02:06.229" v="849" actId="26606"/>
          <ac:spMkLst>
            <pc:docMk/>
            <pc:sldMk cId="1262384689" sldId="266"/>
            <ac:spMk id="62" creationId="{B247507B-4D21-4FF7-B49C-239309CF2A0B}"/>
          </ac:spMkLst>
        </pc:spChg>
        <pc:spChg chg="add">
          <ac:chgData name="Mashal Khan" userId="ff208bdd-e69e-4a16-a659-cb1c3d459121" providerId="ADAL" clId="{8796AE04-53B8-4AD6-AB5C-58F79AB87B77}" dt="2020-09-07T17:02:06.334" v="850" actId="26606"/>
          <ac:spMkLst>
            <pc:docMk/>
            <pc:sldMk cId="1262384689" sldId="266"/>
            <ac:spMk id="64" creationId="{E5F17139-31EE-46AC-B04F-DBBD852DD6CB}"/>
          </ac:spMkLst>
        </pc:spChg>
        <pc:spChg chg="add">
          <ac:chgData name="Mashal Khan" userId="ff208bdd-e69e-4a16-a659-cb1c3d459121" providerId="ADAL" clId="{8796AE04-53B8-4AD6-AB5C-58F79AB87B77}" dt="2020-09-07T17:02:06.334" v="850" actId="26606"/>
          <ac:spMkLst>
            <pc:docMk/>
            <pc:sldMk cId="1262384689" sldId="266"/>
            <ac:spMk id="67" creationId="{DBBB6517-AFD0-4A58-8B37-F17AB812D2B6}"/>
          </ac:spMkLst>
        </pc:spChg>
        <pc:spChg chg="add">
          <ac:chgData name="Mashal Khan" userId="ff208bdd-e69e-4a16-a659-cb1c3d459121" providerId="ADAL" clId="{8796AE04-53B8-4AD6-AB5C-58F79AB87B77}" dt="2020-09-07T17:02:06.334" v="850" actId="26606"/>
          <ac:spMkLst>
            <pc:docMk/>
            <pc:sldMk cId="1262384689" sldId="266"/>
            <ac:spMk id="68" creationId="{3E39FCFD-033D-4043-95D9-7FAAAA8E0566}"/>
          </ac:spMkLst>
        </pc:spChg>
        <pc:grpChg chg="add del">
          <ac:chgData name="Mashal Khan" userId="ff208bdd-e69e-4a16-a659-cb1c3d459121" providerId="ADAL" clId="{8796AE04-53B8-4AD6-AB5C-58F79AB87B77}" dt="2020-09-07T16:51:54.087" v="638" actId="26606"/>
          <ac:grpSpMkLst>
            <pc:docMk/>
            <pc:sldMk cId="1262384689" sldId="266"/>
            <ac:grpSpMk id="23" creationId="{0C156BF8-7FF7-440F-BE2B-417DFFE8BFA5}"/>
          </ac:grpSpMkLst>
        </pc:grpChg>
        <pc:grpChg chg="add del">
          <ac:chgData name="Mashal Khan" userId="ff208bdd-e69e-4a16-a659-cb1c3d459121" providerId="ADAL" clId="{8796AE04-53B8-4AD6-AB5C-58F79AB87B77}" dt="2020-09-07T17:02:06.334" v="850" actId="26606"/>
          <ac:grpSpMkLst>
            <pc:docMk/>
            <pc:sldMk cId="1262384689" sldId="266"/>
            <ac:grpSpMk id="31" creationId="{53883AA7-7F86-41F8-A1D8-06E9886E7632}"/>
          </ac:grpSpMkLst>
        </pc:grpChg>
        <pc:grpChg chg="add">
          <ac:chgData name="Mashal Khan" userId="ff208bdd-e69e-4a16-a659-cb1c3d459121" providerId="ADAL" clId="{8796AE04-53B8-4AD6-AB5C-58F79AB87B77}" dt="2020-09-07T17:02:06.334" v="850" actId="26606"/>
          <ac:grpSpMkLst>
            <pc:docMk/>
            <pc:sldMk cId="1262384689" sldId="266"/>
            <ac:grpSpMk id="65" creationId="{53883AA7-7F86-41F8-A1D8-06E9886E7632}"/>
          </ac:grpSpMkLst>
        </pc:grpChg>
        <pc:graphicFrameChg chg="add mod modGraphic">
          <ac:chgData name="Mashal Khan" userId="ff208bdd-e69e-4a16-a659-cb1c3d459121" providerId="ADAL" clId="{8796AE04-53B8-4AD6-AB5C-58F79AB87B77}" dt="2020-09-08T04:19:00.157" v="1553" actId="20577"/>
          <ac:graphicFrameMkLst>
            <pc:docMk/>
            <pc:sldMk cId="1262384689" sldId="266"/>
            <ac:graphicFrameMk id="35" creationId="{425DBE86-F2B7-442D-9268-4BBAAA85B7F8}"/>
          </ac:graphicFrameMkLst>
        </pc:graphicFrameChg>
        <pc:picChg chg="add del">
          <ac:chgData name="Mashal Khan" userId="ff208bdd-e69e-4a16-a659-cb1c3d459121" providerId="ADAL" clId="{8796AE04-53B8-4AD6-AB5C-58F79AB87B77}" dt="2020-09-07T16:51:54.087" v="638" actId="26606"/>
          <ac:picMkLst>
            <pc:docMk/>
            <pc:sldMk cId="1262384689" sldId="266"/>
            <ac:picMk id="5" creationId="{22488B13-A07F-4327-A67E-6BD9309F0C89}"/>
          </ac:picMkLst>
        </pc:picChg>
      </pc:sldChg>
      <pc:sldChg chg="del">
        <pc:chgData name="Mashal Khan" userId="ff208bdd-e69e-4a16-a659-cb1c3d459121" providerId="ADAL" clId="{8796AE04-53B8-4AD6-AB5C-58F79AB87B77}" dt="2020-09-07T16:01:36.688" v="0" actId="47"/>
        <pc:sldMkLst>
          <pc:docMk/>
          <pc:sldMk cId="499062296" sldId="267"/>
        </pc:sldMkLst>
      </pc:sldChg>
      <pc:sldChg chg="addSp delSp modSp new mod setBg">
        <pc:chgData name="Mashal Khan" userId="ff208bdd-e69e-4a16-a659-cb1c3d459121" providerId="ADAL" clId="{8796AE04-53B8-4AD6-AB5C-58F79AB87B77}" dt="2020-09-07T17:14:49.226" v="973" actId="14100"/>
        <pc:sldMkLst>
          <pc:docMk/>
          <pc:sldMk cId="1869466371" sldId="267"/>
        </pc:sldMkLst>
        <pc:spChg chg="mod">
          <ac:chgData name="Mashal Khan" userId="ff208bdd-e69e-4a16-a659-cb1c3d459121" providerId="ADAL" clId="{8796AE04-53B8-4AD6-AB5C-58F79AB87B77}" dt="2020-09-07T17:14:20.616" v="967" actId="26606"/>
          <ac:spMkLst>
            <pc:docMk/>
            <pc:sldMk cId="1869466371" sldId="267"/>
            <ac:spMk id="2" creationId="{A3A38420-1813-491A-A78D-2FA6033FA440}"/>
          </ac:spMkLst>
        </pc:spChg>
        <pc:spChg chg="add del mod">
          <ac:chgData name="Mashal Khan" userId="ff208bdd-e69e-4a16-a659-cb1c3d459121" providerId="ADAL" clId="{8796AE04-53B8-4AD6-AB5C-58F79AB87B77}" dt="2020-09-07T17:14:20.616" v="967" actId="26606"/>
          <ac:spMkLst>
            <pc:docMk/>
            <pc:sldMk cId="1869466371" sldId="267"/>
            <ac:spMk id="3" creationId="{F3FAD9F2-A307-4361-9048-94A56FFD56DE}"/>
          </ac:spMkLst>
        </pc:spChg>
        <pc:spChg chg="add del">
          <ac:chgData name="Mashal Khan" userId="ff208bdd-e69e-4a16-a659-cb1c3d459121" providerId="ADAL" clId="{8796AE04-53B8-4AD6-AB5C-58F79AB87B77}" dt="2020-09-07T17:14:20.592" v="966" actId="26606"/>
          <ac:spMkLst>
            <pc:docMk/>
            <pc:sldMk cId="1869466371" sldId="267"/>
            <ac:spMk id="9" creationId="{E5F17139-31EE-46AC-B04F-DBBD852DD6CB}"/>
          </ac:spMkLst>
        </pc:spChg>
        <pc:spChg chg="add del">
          <ac:chgData name="Mashal Khan" userId="ff208bdd-e69e-4a16-a659-cb1c3d459121" providerId="ADAL" clId="{8796AE04-53B8-4AD6-AB5C-58F79AB87B77}" dt="2020-09-07T17:14:20.592" v="966" actId="26606"/>
          <ac:spMkLst>
            <pc:docMk/>
            <pc:sldMk cId="1869466371" sldId="267"/>
            <ac:spMk id="11" creationId="{AAD42DD4-86F6-4FD2-869F-32D35E310CF6}"/>
          </ac:spMkLst>
        </pc:spChg>
        <pc:spChg chg="add del">
          <ac:chgData name="Mashal Khan" userId="ff208bdd-e69e-4a16-a659-cb1c3d459121" providerId="ADAL" clId="{8796AE04-53B8-4AD6-AB5C-58F79AB87B77}" dt="2020-09-07T17:14:20.592" v="966" actId="26606"/>
          <ac:spMkLst>
            <pc:docMk/>
            <pc:sldMk cId="1869466371" sldId="267"/>
            <ac:spMk id="13" creationId="{4C36B8C5-0DEB-41B5-911D-572E2E835E3C}"/>
          </ac:spMkLst>
        </pc:spChg>
        <pc:spChg chg="add del">
          <ac:chgData name="Mashal Khan" userId="ff208bdd-e69e-4a16-a659-cb1c3d459121" providerId="ADAL" clId="{8796AE04-53B8-4AD6-AB5C-58F79AB87B77}" dt="2020-09-07T17:14:20.592" v="966" actId="26606"/>
          <ac:spMkLst>
            <pc:docMk/>
            <pc:sldMk cId="1869466371" sldId="267"/>
            <ac:spMk id="15" creationId="{5D1FF148-6725-4278-A9A8-A9A6A3F261CC}"/>
          </ac:spMkLst>
        </pc:spChg>
        <pc:spChg chg="add del">
          <ac:chgData name="Mashal Khan" userId="ff208bdd-e69e-4a16-a659-cb1c3d459121" providerId="ADAL" clId="{8796AE04-53B8-4AD6-AB5C-58F79AB87B77}" dt="2020-09-07T17:14:20.592" v="966" actId="26606"/>
          <ac:spMkLst>
            <pc:docMk/>
            <pc:sldMk cId="1869466371" sldId="267"/>
            <ac:spMk id="17" creationId="{B247507B-4D21-4FF7-B49C-239309CF2A0B}"/>
          </ac:spMkLst>
        </pc:spChg>
        <pc:spChg chg="add">
          <ac:chgData name="Mashal Khan" userId="ff208bdd-e69e-4a16-a659-cb1c3d459121" providerId="ADAL" clId="{8796AE04-53B8-4AD6-AB5C-58F79AB87B77}" dt="2020-09-07T17:14:20.616" v="967" actId="26606"/>
          <ac:spMkLst>
            <pc:docMk/>
            <pc:sldMk cId="1869466371" sldId="267"/>
            <ac:spMk id="19" creationId="{7D10AF26-17A2-4FA8-824A-F78507AF664C}"/>
          </ac:spMkLst>
        </pc:spChg>
        <pc:spChg chg="add">
          <ac:chgData name="Mashal Khan" userId="ff208bdd-e69e-4a16-a659-cb1c3d459121" providerId="ADAL" clId="{8796AE04-53B8-4AD6-AB5C-58F79AB87B77}" dt="2020-09-07T17:14:20.616" v="967" actId="26606"/>
          <ac:spMkLst>
            <pc:docMk/>
            <pc:sldMk cId="1869466371" sldId="267"/>
            <ac:spMk id="20" creationId="{E5F17139-31EE-46AC-B04F-DBBD852DD6CB}"/>
          </ac:spMkLst>
        </pc:spChg>
        <pc:spChg chg="add">
          <ac:chgData name="Mashal Khan" userId="ff208bdd-e69e-4a16-a659-cb1c3d459121" providerId="ADAL" clId="{8796AE04-53B8-4AD6-AB5C-58F79AB87B77}" dt="2020-09-07T17:14:20.616" v="967" actId="26606"/>
          <ac:spMkLst>
            <pc:docMk/>
            <pc:sldMk cId="1869466371" sldId="267"/>
            <ac:spMk id="21" creationId="{C1D72A4A-771D-4FE0-A07E-D0DAF4D69C4C}"/>
          </ac:spMkLst>
        </pc:spChg>
        <pc:spChg chg="add">
          <ac:chgData name="Mashal Khan" userId="ff208bdd-e69e-4a16-a659-cb1c3d459121" providerId="ADAL" clId="{8796AE04-53B8-4AD6-AB5C-58F79AB87B77}" dt="2020-09-07T17:14:20.616" v="967" actId="26606"/>
          <ac:spMkLst>
            <pc:docMk/>
            <pc:sldMk cId="1869466371" sldId="267"/>
            <ac:spMk id="22" creationId="{05BB7246-8AFD-47FC-A1F4-491E0167E208}"/>
          </ac:spMkLst>
        </pc:spChg>
        <pc:spChg chg="add">
          <ac:chgData name="Mashal Khan" userId="ff208bdd-e69e-4a16-a659-cb1c3d459121" providerId="ADAL" clId="{8796AE04-53B8-4AD6-AB5C-58F79AB87B77}" dt="2020-09-07T17:14:20.616" v="967" actId="26606"/>
          <ac:spMkLst>
            <pc:docMk/>
            <pc:sldMk cId="1869466371" sldId="267"/>
            <ac:spMk id="23" creationId="{0A6DF2E7-0906-4F1E-9B28-48B1A4D8E038}"/>
          </ac:spMkLst>
        </pc:spChg>
        <pc:spChg chg="add">
          <ac:chgData name="Mashal Khan" userId="ff208bdd-e69e-4a16-a659-cb1c3d459121" providerId="ADAL" clId="{8796AE04-53B8-4AD6-AB5C-58F79AB87B77}" dt="2020-09-07T17:14:20.616" v="967" actId="26606"/>
          <ac:spMkLst>
            <pc:docMk/>
            <pc:sldMk cId="1869466371" sldId="267"/>
            <ac:spMk id="24" creationId="{684FEC42-F70A-4505-A5DF-EC67268FE9B9}"/>
          </ac:spMkLst>
        </pc:spChg>
        <pc:graphicFrameChg chg="add del">
          <ac:chgData name="Mashal Khan" userId="ff208bdd-e69e-4a16-a659-cb1c3d459121" providerId="ADAL" clId="{8796AE04-53B8-4AD6-AB5C-58F79AB87B77}" dt="2020-09-07T17:14:20.592" v="966" actId="26606"/>
          <ac:graphicFrameMkLst>
            <pc:docMk/>
            <pc:sldMk cId="1869466371" sldId="267"/>
            <ac:graphicFrameMk id="5" creationId="{71B519D1-0260-4402-9DBF-69B07CDA44F1}"/>
          </ac:graphicFrameMkLst>
        </pc:graphicFrameChg>
        <pc:graphicFrameChg chg="add mod">
          <ac:chgData name="Mashal Khan" userId="ff208bdd-e69e-4a16-a659-cb1c3d459121" providerId="ADAL" clId="{8796AE04-53B8-4AD6-AB5C-58F79AB87B77}" dt="2020-09-07T17:14:49.226" v="973" actId="14100"/>
          <ac:graphicFrameMkLst>
            <pc:docMk/>
            <pc:sldMk cId="1869466371" sldId="267"/>
            <ac:graphicFrameMk id="25" creationId="{B5F97E5C-3416-4FD9-9181-74C6D0164200}"/>
          </ac:graphicFrameMkLst>
        </pc:graphicFrameChg>
      </pc:sldChg>
      <pc:sldChg chg="addSp delSp modSp new mod ord">
        <pc:chgData name="Mashal Khan" userId="ff208bdd-e69e-4a16-a659-cb1c3d459121" providerId="ADAL" clId="{8796AE04-53B8-4AD6-AB5C-58F79AB87B77}" dt="2020-09-07T17:25:33.860" v="1013"/>
        <pc:sldMkLst>
          <pc:docMk/>
          <pc:sldMk cId="2643652464" sldId="268"/>
        </pc:sldMkLst>
        <pc:spChg chg="del">
          <ac:chgData name="Mashal Khan" userId="ff208bdd-e69e-4a16-a659-cb1c3d459121" providerId="ADAL" clId="{8796AE04-53B8-4AD6-AB5C-58F79AB87B77}" dt="2020-09-07T17:05:18.174" v="854" actId="478"/>
          <ac:spMkLst>
            <pc:docMk/>
            <pc:sldMk cId="2643652464" sldId="268"/>
            <ac:spMk id="2" creationId="{A4570248-4D4A-45CC-BD0C-B0701FD9F1F8}"/>
          </ac:spMkLst>
        </pc:spChg>
        <pc:spChg chg="del">
          <ac:chgData name="Mashal Khan" userId="ff208bdd-e69e-4a16-a659-cb1c3d459121" providerId="ADAL" clId="{8796AE04-53B8-4AD6-AB5C-58F79AB87B77}" dt="2020-09-07T17:05:14.937" v="853" actId="22"/>
          <ac:spMkLst>
            <pc:docMk/>
            <pc:sldMk cId="2643652464" sldId="268"/>
            <ac:spMk id="3" creationId="{B3CC6AC5-1561-4699-B90D-07A0A878BB34}"/>
          </ac:spMkLst>
        </pc:spChg>
        <pc:picChg chg="add mod ord">
          <ac:chgData name="Mashal Khan" userId="ff208bdd-e69e-4a16-a659-cb1c3d459121" providerId="ADAL" clId="{8796AE04-53B8-4AD6-AB5C-58F79AB87B77}" dt="2020-09-07T17:05:58.050" v="863" actId="14100"/>
          <ac:picMkLst>
            <pc:docMk/>
            <pc:sldMk cId="2643652464" sldId="268"/>
            <ac:picMk id="5" creationId="{596D82B8-9F4D-4707-9F7B-AA012D5AA9F4}"/>
          </ac:picMkLst>
        </pc:picChg>
      </pc:sldChg>
      <pc:sldChg chg="del">
        <pc:chgData name="Mashal Khan" userId="ff208bdd-e69e-4a16-a659-cb1c3d459121" providerId="ADAL" clId="{8796AE04-53B8-4AD6-AB5C-58F79AB87B77}" dt="2020-09-07T16:01:36.688" v="0" actId="47"/>
        <pc:sldMkLst>
          <pc:docMk/>
          <pc:sldMk cId="3055926477" sldId="268"/>
        </pc:sldMkLst>
      </pc:sldChg>
      <pc:sldChg chg="addSp delSp modSp new mod setBg">
        <pc:chgData name="Mashal Khan" userId="ff208bdd-e69e-4a16-a659-cb1c3d459121" providerId="ADAL" clId="{8796AE04-53B8-4AD6-AB5C-58F79AB87B77}" dt="2020-09-07T17:18:16.828" v="1011" actId="26606"/>
        <pc:sldMkLst>
          <pc:docMk/>
          <pc:sldMk cId="975853184" sldId="269"/>
        </pc:sldMkLst>
        <pc:spChg chg="del">
          <ac:chgData name="Mashal Khan" userId="ff208bdd-e69e-4a16-a659-cb1c3d459121" providerId="ADAL" clId="{8796AE04-53B8-4AD6-AB5C-58F79AB87B77}" dt="2020-09-07T17:18:04.685" v="1010" actId="478"/>
          <ac:spMkLst>
            <pc:docMk/>
            <pc:sldMk cId="975853184" sldId="269"/>
            <ac:spMk id="2" creationId="{EEFC1BC2-8FC4-4DAE-9388-C2C84B14F239}"/>
          </ac:spMkLst>
        </pc:spChg>
        <pc:spChg chg="del mod">
          <ac:chgData name="Mashal Khan" userId="ff208bdd-e69e-4a16-a659-cb1c3d459121" providerId="ADAL" clId="{8796AE04-53B8-4AD6-AB5C-58F79AB87B77}" dt="2020-09-07T17:18:16.828" v="1011" actId="26606"/>
          <ac:spMkLst>
            <pc:docMk/>
            <pc:sldMk cId="975853184" sldId="269"/>
            <ac:spMk id="3" creationId="{347A3A73-1F26-4A20-B110-1BEDD1CEF98A}"/>
          </ac:spMkLst>
        </pc:spChg>
        <pc:spChg chg="add">
          <ac:chgData name="Mashal Khan" userId="ff208bdd-e69e-4a16-a659-cb1c3d459121" providerId="ADAL" clId="{8796AE04-53B8-4AD6-AB5C-58F79AB87B77}" dt="2020-09-07T17:18:16.828" v="1011" actId="26606"/>
          <ac:spMkLst>
            <pc:docMk/>
            <pc:sldMk cId="975853184" sldId="269"/>
            <ac:spMk id="9" creationId="{E5F17139-31EE-46AC-B04F-DBBD852DD6CB}"/>
          </ac:spMkLst>
        </pc:spChg>
        <pc:spChg chg="add">
          <ac:chgData name="Mashal Khan" userId="ff208bdd-e69e-4a16-a659-cb1c3d459121" providerId="ADAL" clId="{8796AE04-53B8-4AD6-AB5C-58F79AB87B77}" dt="2020-09-07T17:18:16.828" v="1011" actId="26606"/>
          <ac:spMkLst>
            <pc:docMk/>
            <pc:sldMk cId="975853184" sldId="269"/>
            <ac:spMk id="19" creationId="{89D16701-DA76-4F72-BB63-E2C3FFBDFE0F}"/>
          </ac:spMkLst>
        </pc:spChg>
        <pc:spChg chg="add">
          <ac:chgData name="Mashal Khan" userId="ff208bdd-e69e-4a16-a659-cb1c3d459121" providerId="ADAL" clId="{8796AE04-53B8-4AD6-AB5C-58F79AB87B77}" dt="2020-09-07T17:18:16.828" v="1011" actId="26606"/>
          <ac:spMkLst>
            <pc:docMk/>
            <pc:sldMk cId="975853184" sldId="269"/>
            <ac:spMk id="21" creationId="{1CC28BE1-9DC6-43FE-9582-39F091098D77}"/>
          </ac:spMkLst>
        </pc:spChg>
        <pc:grpChg chg="add">
          <ac:chgData name="Mashal Khan" userId="ff208bdd-e69e-4a16-a659-cb1c3d459121" providerId="ADAL" clId="{8796AE04-53B8-4AD6-AB5C-58F79AB87B77}" dt="2020-09-07T17:18:16.828" v="1011" actId="26606"/>
          <ac:grpSpMkLst>
            <pc:docMk/>
            <pc:sldMk cId="975853184" sldId="269"/>
            <ac:grpSpMk id="11" creationId="{7CF625D3-71A3-4F30-A096-8EF334E959D0}"/>
          </ac:grpSpMkLst>
        </pc:grpChg>
        <pc:grpChg chg="add">
          <ac:chgData name="Mashal Khan" userId="ff208bdd-e69e-4a16-a659-cb1c3d459121" providerId="ADAL" clId="{8796AE04-53B8-4AD6-AB5C-58F79AB87B77}" dt="2020-09-07T17:18:16.828" v="1011" actId="26606"/>
          <ac:grpSpMkLst>
            <pc:docMk/>
            <pc:sldMk cId="975853184" sldId="269"/>
            <ac:grpSpMk id="15" creationId="{A8630B61-2CB6-4E0C-90A1-05A307F9CD6E}"/>
          </ac:grpSpMkLst>
        </pc:grpChg>
        <pc:grpChg chg="add">
          <ac:chgData name="Mashal Khan" userId="ff208bdd-e69e-4a16-a659-cb1c3d459121" providerId="ADAL" clId="{8796AE04-53B8-4AD6-AB5C-58F79AB87B77}" dt="2020-09-07T17:18:16.828" v="1011" actId="26606"/>
          <ac:grpSpMkLst>
            <pc:docMk/>
            <pc:sldMk cId="975853184" sldId="269"/>
            <ac:grpSpMk id="23" creationId="{AF9AF3F3-CE0C-4125-BDD7-346487FA0B40}"/>
          </ac:grpSpMkLst>
        </pc:grpChg>
        <pc:graphicFrameChg chg="add">
          <ac:chgData name="Mashal Khan" userId="ff208bdd-e69e-4a16-a659-cb1c3d459121" providerId="ADAL" clId="{8796AE04-53B8-4AD6-AB5C-58F79AB87B77}" dt="2020-09-07T17:18:16.828" v="1011" actId="26606"/>
          <ac:graphicFrameMkLst>
            <pc:docMk/>
            <pc:sldMk cId="975853184" sldId="269"/>
            <ac:graphicFrameMk id="5" creationId="{E5D8EA7F-FBD6-4626-91C8-0262D31606F2}"/>
          </ac:graphicFrameMkLst>
        </pc:graphicFrameChg>
      </pc:sldChg>
      <pc:sldChg chg="del">
        <pc:chgData name="Mashal Khan" userId="ff208bdd-e69e-4a16-a659-cb1c3d459121" providerId="ADAL" clId="{8796AE04-53B8-4AD6-AB5C-58F79AB87B77}" dt="2020-09-07T16:01:36.688" v="0" actId="47"/>
        <pc:sldMkLst>
          <pc:docMk/>
          <pc:sldMk cId="3864503812" sldId="269"/>
        </pc:sldMkLst>
      </pc:sldChg>
      <pc:sldChg chg="del">
        <pc:chgData name="Mashal Khan" userId="ff208bdd-e69e-4a16-a659-cb1c3d459121" providerId="ADAL" clId="{8796AE04-53B8-4AD6-AB5C-58F79AB87B77}" dt="2020-09-07T16:01:36.688" v="0" actId="47"/>
        <pc:sldMkLst>
          <pc:docMk/>
          <pc:sldMk cId="1817053570" sldId="270"/>
        </pc:sldMkLst>
      </pc:sldChg>
      <pc:sldChg chg="addSp delSp modSp new mod setBg">
        <pc:chgData name="Mashal Khan" userId="ff208bdd-e69e-4a16-a659-cb1c3d459121" providerId="ADAL" clId="{8796AE04-53B8-4AD6-AB5C-58F79AB87B77}" dt="2020-09-07T17:28:01.015" v="1137" actId="26606"/>
        <pc:sldMkLst>
          <pc:docMk/>
          <pc:sldMk cId="3400085943" sldId="270"/>
        </pc:sldMkLst>
        <pc:spChg chg="del mod">
          <ac:chgData name="Mashal Khan" userId="ff208bdd-e69e-4a16-a659-cb1c3d459121" providerId="ADAL" clId="{8796AE04-53B8-4AD6-AB5C-58F79AB87B77}" dt="2020-09-07T17:27:19.001" v="1111" actId="478"/>
          <ac:spMkLst>
            <pc:docMk/>
            <pc:sldMk cId="3400085943" sldId="270"/>
            <ac:spMk id="2" creationId="{D0821875-5179-46E2-BA1E-1A811E0C0326}"/>
          </ac:spMkLst>
        </pc:spChg>
        <pc:spChg chg="mod">
          <ac:chgData name="Mashal Khan" userId="ff208bdd-e69e-4a16-a659-cb1c3d459121" providerId="ADAL" clId="{8796AE04-53B8-4AD6-AB5C-58F79AB87B77}" dt="2020-09-07T17:28:01.015" v="1137" actId="26606"/>
          <ac:spMkLst>
            <pc:docMk/>
            <pc:sldMk cId="3400085943" sldId="270"/>
            <ac:spMk id="3" creationId="{29345957-8F86-4665-9CF8-53711D4BDD3F}"/>
          </ac:spMkLst>
        </pc:spChg>
        <pc:spChg chg="add del mod">
          <ac:chgData name="Mashal Khan" userId="ff208bdd-e69e-4a16-a659-cb1c3d459121" providerId="ADAL" clId="{8796AE04-53B8-4AD6-AB5C-58F79AB87B77}" dt="2020-09-07T17:27:21.860" v="1112" actId="478"/>
          <ac:spMkLst>
            <pc:docMk/>
            <pc:sldMk cId="3400085943" sldId="270"/>
            <ac:spMk id="5" creationId="{04E695B5-6175-4D4F-B2BD-DEE13CF18587}"/>
          </ac:spMkLst>
        </pc:spChg>
        <pc:spChg chg="add">
          <ac:chgData name="Mashal Khan" userId="ff208bdd-e69e-4a16-a659-cb1c3d459121" providerId="ADAL" clId="{8796AE04-53B8-4AD6-AB5C-58F79AB87B77}" dt="2020-09-07T17:28:01.015" v="1137" actId="26606"/>
          <ac:spMkLst>
            <pc:docMk/>
            <pc:sldMk cId="3400085943" sldId="270"/>
            <ac:spMk id="8" creationId="{5A0118C5-4F8D-4CF4-BADD-53FEACC6C42A}"/>
          </ac:spMkLst>
        </pc:spChg>
        <pc:spChg chg="add">
          <ac:chgData name="Mashal Khan" userId="ff208bdd-e69e-4a16-a659-cb1c3d459121" providerId="ADAL" clId="{8796AE04-53B8-4AD6-AB5C-58F79AB87B77}" dt="2020-09-07T17:28:01.015" v="1137" actId="26606"/>
          <ac:spMkLst>
            <pc:docMk/>
            <pc:sldMk cId="3400085943" sldId="270"/>
            <ac:spMk id="14" creationId="{CAB9AD4F-A248-4D49-8779-CE40E64C00F5}"/>
          </ac:spMkLst>
        </pc:spChg>
        <pc:spChg chg="add">
          <ac:chgData name="Mashal Khan" userId="ff208bdd-e69e-4a16-a659-cb1c3d459121" providerId="ADAL" clId="{8796AE04-53B8-4AD6-AB5C-58F79AB87B77}" dt="2020-09-07T17:28:01.015" v="1137" actId="26606"/>
          <ac:spMkLst>
            <pc:docMk/>
            <pc:sldMk cId="3400085943" sldId="270"/>
            <ac:spMk id="16" creationId="{3D4C1981-3D8B-446C-BFAE-E7EE5CF2DDA3}"/>
          </ac:spMkLst>
        </pc:spChg>
        <pc:grpChg chg="add">
          <ac:chgData name="Mashal Khan" userId="ff208bdd-e69e-4a16-a659-cb1c3d459121" providerId="ADAL" clId="{8796AE04-53B8-4AD6-AB5C-58F79AB87B77}" dt="2020-09-07T17:28:01.015" v="1137" actId="26606"/>
          <ac:grpSpMkLst>
            <pc:docMk/>
            <pc:sldMk cId="3400085943" sldId="270"/>
            <ac:grpSpMk id="10" creationId="{55A100E1-E66E-4ED2-A56A-F7A819228F2E}"/>
          </ac:grpSpMkLst>
        </pc:grpChg>
        <pc:grpChg chg="add">
          <ac:chgData name="Mashal Khan" userId="ff208bdd-e69e-4a16-a659-cb1c3d459121" providerId="ADAL" clId="{8796AE04-53B8-4AD6-AB5C-58F79AB87B77}" dt="2020-09-07T17:28:01.015" v="1137" actId="26606"/>
          <ac:grpSpMkLst>
            <pc:docMk/>
            <pc:sldMk cId="3400085943" sldId="270"/>
            <ac:grpSpMk id="18" creationId="{1EB92380-E9AD-4474-9467-4DCB8EB50149}"/>
          </ac:grpSpMkLst>
        </pc:grpChg>
      </pc:sldChg>
      <pc:sldChg chg="del">
        <pc:chgData name="Mashal Khan" userId="ff208bdd-e69e-4a16-a659-cb1c3d459121" providerId="ADAL" clId="{8796AE04-53B8-4AD6-AB5C-58F79AB87B77}" dt="2020-09-07T16:01:36.688" v="0" actId="47"/>
        <pc:sldMkLst>
          <pc:docMk/>
          <pc:sldMk cId="1977538092" sldId="271"/>
        </pc:sldMkLst>
      </pc:sldChg>
      <pc:sldChg chg="addSp delSp modSp new mod setBg">
        <pc:chgData name="Mashal Khan" userId="ff208bdd-e69e-4a16-a659-cb1c3d459121" providerId="ADAL" clId="{8796AE04-53B8-4AD6-AB5C-58F79AB87B77}" dt="2020-09-07T17:34:18.694" v="1189" actId="14100"/>
        <pc:sldMkLst>
          <pc:docMk/>
          <pc:sldMk cId="3644285834" sldId="271"/>
        </pc:sldMkLst>
        <pc:spChg chg="mod">
          <ac:chgData name="Mashal Khan" userId="ff208bdd-e69e-4a16-a659-cb1c3d459121" providerId="ADAL" clId="{8796AE04-53B8-4AD6-AB5C-58F79AB87B77}" dt="2020-09-07T17:34:07.308" v="1187" actId="1076"/>
          <ac:spMkLst>
            <pc:docMk/>
            <pc:sldMk cId="3644285834" sldId="271"/>
            <ac:spMk id="2" creationId="{E86FFFA8-A594-4BD4-AE27-9E815100CDD6}"/>
          </ac:spMkLst>
        </pc:spChg>
        <pc:spChg chg="add del mod">
          <ac:chgData name="Mashal Khan" userId="ff208bdd-e69e-4a16-a659-cb1c3d459121" providerId="ADAL" clId="{8796AE04-53B8-4AD6-AB5C-58F79AB87B77}" dt="2020-09-07T17:33:44.150" v="1181" actId="26606"/>
          <ac:spMkLst>
            <pc:docMk/>
            <pc:sldMk cId="3644285834" sldId="271"/>
            <ac:spMk id="3" creationId="{ACCDD607-699D-4CFB-BFC4-54C783E9C0BA}"/>
          </ac:spMkLst>
        </pc:spChg>
        <pc:spChg chg="add del">
          <ac:chgData name="Mashal Khan" userId="ff208bdd-e69e-4a16-a659-cb1c3d459121" providerId="ADAL" clId="{8796AE04-53B8-4AD6-AB5C-58F79AB87B77}" dt="2020-09-07T17:33:44.107" v="1180" actId="26606"/>
          <ac:spMkLst>
            <pc:docMk/>
            <pc:sldMk cId="3644285834" sldId="271"/>
            <ac:spMk id="9" creationId="{E5F17139-31EE-46AC-B04F-DBBD852DD6CB}"/>
          </ac:spMkLst>
        </pc:spChg>
        <pc:spChg chg="add del">
          <ac:chgData name="Mashal Khan" userId="ff208bdd-e69e-4a16-a659-cb1c3d459121" providerId="ADAL" clId="{8796AE04-53B8-4AD6-AB5C-58F79AB87B77}" dt="2020-09-07T17:33:44.107" v="1180" actId="26606"/>
          <ac:spMkLst>
            <pc:docMk/>
            <pc:sldMk cId="3644285834" sldId="271"/>
            <ac:spMk id="19" creationId="{89D16701-DA76-4F72-BB63-E2C3FFBDFE0F}"/>
          </ac:spMkLst>
        </pc:spChg>
        <pc:spChg chg="add del">
          <ac:chgData name="Mashal Khan" userId="ff208bdd-e69e-4a16-a659-cb1c3d459121" providerId="ADAL" clId="{8796AE04-53B8-4AD6-AB5C-58F79AB87B77}" dt="2020-09-07T17:33:44.107" v="1180" actId="26606"/>
          <ac:spMkLst>
            <pc:docMk/>
            <pc:sldMk cId="3644285834" sldId="271"/>
            <ac:spMk id="21" creationId="{1CC28BE1-9DC6-43FE-9582-39F091098D77}"/>
          </ac:spMkLst>
        </pc:spChg>
        <pc:spChg chg="add">
          <ac:chgData name="Mashal Khan" userId="ff208bdd-e69e-4a16-a659-cb1c3d459121" providerId="ADAL" clId="{8796AE04-53B8-4AD6-AB5C-58F79AB87B77}" dt="2020-09-07T17:33:44.150" v="1181" actId="26606"/>
          <ac:spMkLst>
            <pc:docMk/>
            <pc:sldMk cId="3644285834" sldId="271"/>
            <ac:spMk id="38" creationId="{E5F17139-31EE-46AC-B04F-DBBD852DD6CB}"/>
          </ac:spMkLst>
        </pc:spChg>
        <pc:spChg chg="add">
          <ac:chgData name="Mashal Khan" userId="ff208bdd-e69e-4a16-a659-cb1c3d459121" providerId="ADAL" clId="{8796AE04-53B8-4AD6-AB5C-58F79AB87B77}" dt="2020-09-07T17:33:44.150" v="1181" actId="26606"/>
          <ac:spMkLst>
            <pc:docMk/>
            <pc:sldMk cId="3644285834" sldId="271"/>
            <ac:spMk id="42" creationId="{DBBB6517-AFD0-4A58-8B37-F17AB812D2B6}"/>
          </ac:spMkLst>
        </pc:spChg>
        <pc:spChg chg="add">
          <ac:chgData name="Mashal Khan" userId="ff208bdd-e69e-4a16-a659-cb1c3d459121" providerId="ADAL" clId="{8796AE04-53B8-4AD6-AB5C-58F79AB87B77}" dt="2020-09-07T17:33:44.150" v="1181" actId="26606"/>
          <ac:spMkLst>
            <pc:docMk/>
            <pc:sldMk cId="3644285834" sldId="271"/>
            <ac:spMk id="43" creationId="{3E39FCFD-033D-4043-95D9-7FAAAA8E0566}"/>
          </ac:spMkLst>
        </pc:spChg>
        <pc:grpChg chg="add del">
          <ac:chgData name="Mashal Khan" userId="ff208bdd-e69e-4a16-a659-cb1c3d459121" providerId="ADAL" clId="{8796AE04-53B8-4AD6-AB5C-58F79AB87B77}" dt="2020-09-07T17:33:44.107" v="1180" actId="26606"/>
          <ac:grpSpMkLst>
            <pc:docMk/>
            <pc:sldMk cId="3644285834" sldId="271"/>
            <ac:grpSpMk id="11" creationId="{7CF625D3-71A3-4F30-A096-8EF334E959D0}"/>
          </ac:grpSpMkLst>
        </pc:grpChg>
        <pc:grpChg chg="add del">
          <ac:chgData name="Mashal Khan" userId="ff208bdd-e69e-4a16-a659-cb1c3d459121" providerId="ADAL" clId="{8796AE04-53B8-4AD6-AB5C-58F79AB87B77}" dt="2020-09-07T17:33:44.107" v="1180" actId="26606"/>
          <ac:grpSpMkLst>
            <pc:docMk/>
            <pc:sldMk cId="3644285834" sldId="271"/>
            <ac:grpSpMk id="15" creationId="{A8630B61-2CB6-4E0C-90A1-05A307F9CD6E}"/>
          </ac:grpSpMkLst>
        </pc:grpChg>
        <pc:grpChg chg="add del">
          <ac:chgData name="Mashal Khan" userId="ff208bdd-e69e-4a16-a659-cb1c3d459121" providerId="ADAL" clId="{8796AE04-53B8-4AD6-AB5C-58F79AB87B77}" dt="2020-09-07T17:33:44.107" v="1180" actId="26606"/>
          <ac:grpSpMkLst>
            <pc:docMk/>
            <pc:sldMk cId="3644285834" sldId="271"/>
            <ac:grpSpMk id="23" creationId="{AF9AF3F3-CE0C-4125-BDD7-346487FA0B40}"/>
          </ac:grpSpMkLst>
        </pc:grpChg>
        <pc:grpChg chg="add">
          <ac:chgData name="Mashal Khan" userId="ff208bdd-e69e-4a16-a659-cb1c3d459121" providerId="ADAL" clId="{8796AE04-53B8-4AD6-AB5C-58F79AB87B77}" dt="2020-09-07T17:33:44.150" v="1181" actId="26606"/>
          <ac:grpSpMkLst>
            <pc:docMk/>
            <pc:sldMk cId="3644285834" sldId="271"/>
            <ac:grpSpMk id="39" creationId="{53883AA7-7F86-41F8-A1D8-06E9886E7632}"/>
          </ac:grpSpMkLst>
        </pc:grpChg>
        <pc:graphicFrameChg chg="add del">
          <ac:chgData name="Mashal Khan" userId="ff208bdd-e69e-4a16-a659-cb1c3d459121" providerId="ADAL" clId="{8796AE04-53B8-4AD6-AB5C-58F79AB87B77}" dt="2020-09-07T17:33:44.107" v="1180" actId="26606"/>
          <ac:graphicFrameMkLst>
            <pc:docMk/>
            <pc:sldMk cId="3644285834" sldId="271"/>
            <ac:graphicFrameMk id="5" creationId="{FB8AE1A7-3723-4652-8EF8-95024437A734}"/>
          </ac:graphicFrameMkLst>
        </pc:graphicFrameChg>
        <pc:graphicFrameChg chg="add mod">
          <ac:chgData name="Mashal Khan" userId="ff208bdd-e69e-4a16-a659-cb1c3d459121" providerId="ADAL" clId="{8796AE04-53B8-4AD6-AB5C-58F79AB87B77}" dt="2020-09-07T17:34:18.694" v="1189" actId="14100"/>
          <ac:graphicFrameMkLst>
            <pc:docMk/>
            <pc:sldMk cId="3644285834" sldId="271"/>
            <ac:graphicFrameMk id="44" creationId="{B90522A9-C9FD-45B4-B0E2-929686029FC3}"/>
          </ac:graphicFrameMkLst>
        </pc:graphicFrameChg>
      </pc:sldChg>
      <pc:sldChg chg="del">
        <pc:chgData name="Mashal Khan" userId="ff208bdd-e69e-4a16-a659-cb1c3d459121" providerId="ADAL" clId="{8796AE04-53B8-4AD6-AB5C-58F79AB87B77}" dt="2020-09-07T16:01:36.688" v="0" actId="47"/>
        <pc:sldMkLst>
          <pc:docMk/>
          <pc:sldMk cId="1466477052" sldId="272"/>
        </pc:sldMkLst>
      </pc:sldChg>
      <pc:sldChg chg="addSp delSp modSp new mod">
        <pc:chgData name="Mashal Khan" userId="ff208bdd-e69e-4a16-a659-cb1c3d459121" providerId="ADAL" clId="{8796AE04-53B8-4AD6-AB5C-58F79AB87B77}" dt="2020-09-07T17:35:21.548" v="1195" actId="14100"/>
        <pc:sldMkLst>
          <pc:docMk/>
          <pc:sldMk cId="1874685236" sldId="272"/>
        </pc:sldMkLst>
        <pc:spChg chg="del">
          <ac:chgData name="Mashal Khan" userId="ff208bdd-e69e-4a16-a659-cb1c3d459121" providerId="ADAL" clId="{8796AE04-53B8-4AD6-AB5C-58F79AB87B77}" dt="2020-09-07T17:35:09.900" v="1192" actId="478"/>
          <ac:spMkLst>
            <pc:docMk/>
            <pc:sldMk cId="1874685236" sldId="272"/>
            <ac:spMk id="2" creationId="{31F22360-96E6-49C7-A86E-2B16B2F47E1E}"/>
          </ac:spMkLst>
        </pc:spChg>
        <pc:picChg chg="add mod">
          <ac:chgData name="Mashal Khan" userId="ff208bdd-e69e-4a16-a659-cb1c3d459121" providerId="ADAL" clId="{8796AE04-53B8-4AD6-AB5C-58F79AB87B77}" dt="2020-09-07T17:35:21.548" v="1195" actId="14100"/>
          <ac:picMkLst>
            <pc:docMk/>
            <pc:sldMk cId="1874685236" sldId="272"/>
            <ac:picMk id="4" creationId="{B6C1F4C3-323D-4DE4-BF99-32587AA35BAB}"/>
          </ac:picMkLst>
        </pc:picChg>
      </pc:sldChg>
      <pc:sldChg chg="del">
        <pc:chgData name="Mashal Khan" userId="ff208bdd-e69e-4a16-a659-cb1c3d459121" providerId="ADAL" clId="{8796AE04-53B8-4AD6-AB5C-58F79AB87B77}" dt="2020-09-07T16:01:36.688" v="0" actId="47"/>
        <pc:sldMkLst>
          <pc:docMk/>
          <pc:sldMk cId="0" sldId="273"/>
        </pc:sldMkLst>
      </pc:sldChg>
      <pc:sldChg chg="new del">
        <pc:chgData name="Mashal Khan" userId="ff208bdd-e69e-4a16-a659-cb1c3d459121" providerId="ADAL" clId="{8796AE04-53B8-4AD6-AB5C-58F79AB87B77}" dt="2020-09-07T17:36:05.157" v="1198" actId="47"/>
        <pc:sldMkLst>
          <pc:docMk/>
          <pc:sldMk cId="282044818" sldId="273"/>
        </pc:sldMkLst>
      </pc:sldChg>
      <pc:sldChg chg="modSp new mod modNotesTx">
        <pc:chgData name="Mashal Khan" userId="ff208bdd-e69e-4a16-a659-cb1c3d459121" providerId="ADAL" clId="{8796AE04-53B8-4AD6-AB5C-58F79AB87B77}" dt="2020-09-07T17:40:44.278" v="1314" actId="403"/>
        <pc:sldMkLst>
          <pc:docMk/>
          <pc:sldMk cId="1404604422" sldId="274"/>
        </pc:sldMkLst>
        <pc:spChg chg="mod">
          <ac:chgData name="Mashal Khan" userId="ff208bdd-e69e-4a16-a659-cb1c3d459121" providerId="ADAL" clId="{8796AE04-53B8-4AD6-AB5C-58F79AB87B77}" dt="2020-09-07T17:36:16.930" v="1221" actId="20577"/>
          <ac:spMkLst>
            <pc:docMk/>
            <pc:sldMk cId="1404604422" sldId="274"/>
            <ac:spMk id="2" creationId="{58D604E4-E8A0-4F07-9AEC-81927C41032C}"/>
          </ac:spMkLst>
        </pc:spChg>
        <pc:spChg chg="mod">
          <ac:chgData name="Mashal Khan" userId="ff208bdd-e69e-4a16-a659-cb1c3d459121" providerId="ADAL" clId="{8796AE04-53B8-4AD6-AB5C-58F79AB87B77}" dt="2020-09-07T17:40:44.278" v="1314" actId="403"/>
          <ac:spMkLst>
            <pc:docMk/>
            <pc:sldMk cId="1404604422" sldId="274"/>
            <ac:spMk id="3" creationId="{72BE263A-90CF-4A0E-AA68-5F82C5890448}"/>
          </ac:spMkLst>
        </pc:spChg>
      </pc:sldChg>
      <pc:sldChg chg="del">
        <pc:chgData name="Mashal Khan" userId="ff208bdd-e69e-4a16-a659-cb1c3d459121" providerId="ADAL" clId="{8796AE04-53B8-4AD6-AB5C-58F79AB87B77}" dt="2020-09-07T16:01:36.688" v="0" actId="47"/>
        <pc:sldMkLst>
          <pc:docMk/>
          <pc:sldMk cId="2180446368" sldId="274"/>
        </pc:sldMkLst>
      </pc:sldChg>
      <pc:sldChg chg="addSp modSp new mod setBg">
        <pc:chgData name="Mashal Khan" userId="ff208bdd-e69e-4a16-a659-cb1c3d459121" providerId="ADAL" clId="{8796AE04-53B8-4AD6-AB5C-58F79AB87B77}" dt="2020-09-07T17:50:17.270" v="1434" actId="1076"/>
        <pc:sldMkLst>
          <pc:docMk/>
          <pc:sldMk cId="1477099682" sldId="275"/>
        </pc:sldMkLst>
        <pc:spChg chg="mod">
          <ac:chgData name="Mashal Khan" userId="ff208bdd-e69e-4a16-a659-cb1c3d459121" providerId="ADAL" clId="{8796AE04-53B8-4AD6-AB5C-58F79AB87B77}" dt="2020-09-07T17:48:32.850" v="1404" actId="1076"/>
          <ac:spMkLst>
            <pc:docMk/>
            <pc:sldMk cId="1477099682" sldId="275"/>
            <ac:spMk id="2" creationId="{24276DB6-EAFC-49AB-BDA7-CBF736195EDF}"/>
          </ac:spMkLst>
        </pc:spChg>
        <pc:spChg chg="mod">
          <ac:chgData name="Mashal Khan" userId="ff208bdd-e69e-4a16-a659-cb1c3d459121" providerId="ADAL" clId="{8796AE04-53B8-4AD6-AB5C-58F79AB87B77}" dt="2020-09-07T17:50:17.270" v="1434" actId="1076"/>
          <ac:spMkLst>
            <pc:docMk/>
            <pc:sldMk cId="1477099682" sldId="275"/>
            <ac:spMk id="3" creationId="{F387A967-3320-4F04-8A42-76E515D822F3}"/>
          </ac:spMkLst>
        </pc:spChg>
        <pc:spChg chg="add">
          <ac:chgData name="Mashal Khan" userId="ff208bdd-e69e-4a16-a659-cb1c3d459121" providerId="ADAL" clId="{8796AE04-53B8-4AD6-AB5C-58F79AB87B77}" dt="2020-09-07T17:48:14.506" v="1398" actId="26606"/>
          <ac:spMkLst>
            <pc:docMk/>
            <pc:sldMk cId="1477099682" sldId="275"/>
            <ac:spMk id="9" creationId="{5A0118C5-4F8D-4CF4-BADD-53FEACC6C42A}"/>
          </ac:spMkLst>
        </pc:spChg>
        <pc:grpChg chg="add">
          <ac:chgData name="Mashal Khan" userId="ff208bdd-e69e-4a16-a659-cb1c3d459121" providerId="ADAL" clId="{8796AE04-53B8-4AD6-AB5C-58F79AB87B77}" dt="2020-09-07T17:48:14.506" v="1398" actId="26606"/>
          <ac:grpSpMkLst>
            <pc:docMk/>
            <pc:sldMk cId="1477099682" sldId="275"/>
            <ac:grpSpMk id="11" creationId="{B894EFA8-F425-4D19-A94B-445388B31E20}"/>
          </ac:grpSpMkLst>
        </pc:grpChg>
        <pc:grpChg chg="add">
          <ac:chgData name="Mashal Khan" userId="ff208bdd-e69e-4a16-a659-cb1c3d459121" providerId="ADAL" clId="{8796AE04-53B8-4AD6-AB5C-58F79AB87B77}" dt="2020-09-07T17:48:14.506" v="1398" actId="26606"/>
          <ac:grpSpMkLst>
            <pc:docMk/>
            <pc:sldMk cId="1477099682" sldId="275"/>
            <ac:grpSpMk id="15" creationId="{C28CAB86-AA69-4EF8-A4E2-4E020497D0BB}"/>
          </ac:grpSpMkLst>
        </pc:grpChg>
        <pc:grpChg chg="add">
          <ac:chgData name="Mashal Khan" userId="ff208bdd-e69e-4a16-a659-cb1c3d459121" providerId="ADAL" clId="{8796AE04-53B8-4AD6-AB5C-58F79AB87B77}" dt="2020-09-07T17:48:14.506" v="1398" actId="26606"/>
          <ac:grpSpMkLst>
            <pc:docMk/>
            <pc:sldMk cId="1477099682" sldId="275"/>
            <ac:grpSpMk id="19" creationId="{617CAA5F-37E3-4DF6-9DD0-68A40D21611B}"/>
          </ac:grpSpMkLst>
        </pc:grpChg>
        <pc:grpChg chg="add">
          <ac:chgData name="Mashal Khan" userId="ff208bdd-e69e-4a16-a659-cb1c3d459121" providerId="ADAL" clId="{8796AE04-53B8-4AD6-AB5C-58F79AB87B77}" dt="2020-09-07T17:48:14.506" v="1398" actId="26606"/>
          <ac:grpSpMkLst>
            <pc:docMk/>
            <pc:sldMk cId="1477099682" sldId="275"/>
            <ac:grpSpMk id="26" creationId="{582A903B-6B78-4F0A-B7C9-3D80499020B8}"/>
          </ac:grpSpMkLst>
        </pc:grpChg>
        <pc:picChg chg="add mod">
          <ac:chgData name="Mashal Khan" userId="ff208bdd-e69e-4a16-a659-cb1c3d459121" providerId="ADAL" clId="{8796AE04-53B8-4AD6-AB5C-58F79AB87B77}" dt="2020-09-07T17:49:33.100" v="1424" actId="14100"/>
          <ac:picMkLst>
            <pc:docMk/>
            <pc:sldMk cId="1477099682" sldId="275"/>
            <ac:picMk id="5" creationId="{683013C0-8262-4396-A20D-37D2B54072B3}"/>
          </ac:picMkLst>
        </pc:picChg>
      </pc:sldChg>
      <pc:sldChg chg="del">
        <pc:chgData name="Mashal Khan" userId="ff208bdd-e69e-4a16-a659-cb1c3d459121" providerId="ADAL" clId="{8796AE04-53B8-4AD6-AB5C-58F79AB87B77}" dt="2020-09-07T16:01:36.688" v="0" actId="47"/>
        <pc:sldMkLst>
          <pc:docMk/>
          <pc:sldMk cId="1537641488" sldId="275"/>
        </pc:sldMkLst>
      </pc:sldChg>
      <pc:sldChg chg="new del">
        <pc:chgData name="Mashal Khan" userId="ff208bdd-e69e-4a16-a659-cb1c3d459121" providerId="ADAL" clId="{8796AE04-53B8-4AD6-AB5C-58F79AB87B77}" dt="2020-09-07T17:41:48.468" v="1316" actId="47"/>
        <pc:sldMkLst>
          <pc:docMk/>
          <pc:sldMk cId="3514277911" sldId="275"/>
        </pc:sldMkLst>
      </pc:sldChg>
      <pc:sldChg chg="addSp delSp modSp new mod">
        <pc:chgData name="Mashal Khan" userId="ff208bdd-e69e-4a16-a659-cb1c3d459121" providerId="ADAL" clId="{8796AE04-53B8-4AD6-AB5C-58F79AB87B77}" dt="2020-09-07T17:54:36.177" v="1441" actId="14100"/>
        <pc:sldMkLst>
          <pc:docMk/>
          <pc:sldMk cId="1862962284" sldId="276"/>
        </pc:sldMkLst>
        <pc:spChg chg="del">
          <ac:chgData name="Mashal Khan" userId="ff208bdd-e69e-4a16-a659-cb1c3d459121" providerId="ADAL" clId="{8796AE04-53B8-4AD6-AB5C-58F79AB87B77}" dt="2020-09-07T17:54:17.615" v="1436" actId="478"/>
          <ac:spMkLst>
            <pc:docMk/>
            <pc:sldMk cId="1862962284" sldId="276"/>
            <ac:spMk id="2" creationId="{A0714379-5E54-4B03-A414-577205D3577B}"/>
          </ac:spMkLst>
        </pc:spChg>
        <pc:spChg chg="del">
          <ac:chgData name="Mashal Khan" userId="ff208bdd-e69e-4a16-a659-cb1c3d459121" providerId="ADAL" clId="{8796AE04-53B8-4AD6-AB5C-58F79AB87B77}" dt="2020-09-07T17:54:11.537" v="1435" actId="22"/>
          <ac:spMkLst>
            <pc:docMk/>
            <pc:sldMk cId="1862962284" sldId="276"/>
            <ac:spMk id="3" creationId="{8E214894-06C6-4CE1-87D9-67BC6CCA09E8}"/>
          </ac:spMkLst>
        </pc:spChg>
        <pc:picChg chg="add mod ord">
          <ac:chgData name="Mashal Khan" userId="ff208bdd-e69e-4a16-a659-cb1c3d459121" providerId="ADAL" clId="{8796AE04-53B8-4AD6-AB5C-58F79AB87B77}" dt="2020-09-07T17:54:36.177" v="1441" actId="14100"/>
          <ac:picMkLst>
            <pc:docMk/>
            <pc:sldMk cId="1862962284" sldId="276"/>
            <ac:picMk id="5" creationId="{DEEFE483-E225-4ECF-8273-5EC77F2B9DA1}"/>
          </ac:picMkLst>
        </pc:picChg>
      </pc:sldChg>
      <pc:sldChg chg="del">
        <pc:chgData name="Mashal Khan" userId="ff208bdd-e69e-4a16-a659-cb1c3d459121" providerId="ADAL" clId="{8796AE04-53B8-4AD6-AB5C-58F79AB87B77}" dt="2020-09-07T16:01:36.688" v="0" actId="47"/>
        <pc:sldMkLst>
          <pc:docMk/>
          <pc:sldMk cId="2100271324" sldId="276"/>
        </pc:sldMkLst>
      </pc:sldChg>
      <pc:sldChg chg="addSp delSp modSp new mod">
        <pc:chgData name="Mashal Khan" userId="ff208bdd-e69e-4a16-a659-cb1c3d459121" providerId="ADAL" clId="{8796AE04-53B8-4AD6-AB5C-58F79AB87B77}" dt="2020-09-07T17:43:29.957" v="1354" actId="14100"/>
        <pc:sldMkLst>
          <pc:docMk/>
          <pc:sldMk cId="1509678656" sldId="277"/>
        </pc:sldMkLst>
        <pc:spChg chg="del">
          <ac:chgData name="Mashal Khan" userId="ff208bdd-e69e-4a16-a659-cb1c3d459121" providerId="ADAL" clId="{8796AE04-53B8-4AD6-AB5C-58F79AB87B77}" dt="2020-09-07T17:43:20.569" v="1352" actId="478"/>
          <ac:spMkLst>
            <pc:docMk/>
            <pc:sldMk cId="1509678656" sldId="277"/>
            <ac:spMk id="2" creationId="{9F1F9CE3-4FDB-47ED-9F35-2A8735B8FA59}"/>
          </ac:spMkLst>
        </pc:spChg>
        <pc:picChg chg="add mod">
          <ac:chgData name="Mashal Khan" userId="ff208bdd-e69e-4a16-a659-cb1c3d459121" providerId="ADAL" clId="{8796AE04-53B8-4AD6-AB5C-58F79AB87B77}" dt="2020-09-07T17:43:29.957" v="1354" actId="14100"/>
          <ac:picMkLst>
            <pc:docMk/>
            <pc:sldMk cId="1509678656" sldId="277"/>
            <ac:picMk id="4" creationId="{F45D23A7-74FA-443B-993E-D6E12650D7BF}"/>
          </ac:picMkLst>
        </pc:picChg>
      </pc:sldChg>
      <pc:sldChg chg="del">
        <pc:chgData name="Mashal Khan" userId="ff208bdd-e69e-4a16-a659-cb1c3d459121" providerId="ADAL" clId="{8796AE04-53B8-4AD6-AB5C-58F79AB87B77}" dt="2020-09-07T16:01:36.688" v="0" actId="47"/>
        <pc:sldMkLst>
          <pc:docMk/>
          <pc:sldMk cId="2318281326" sldId="277"/>
        </pc:sldMkLst>
      </pc:sldChg>
      <pc:sldChg chg="del">
        <pc:chgData name="Mashal Khan" userId="ff208bdd-e69e-4a16-a659-cb1c3d459121" providerId="ADAL" clId="{8796AE04-53B8-4AD6-AB5C-58F79AB87B77}" dt="2020-09-07T16:01:36.688" v="0" actId="47"/>
        <pc:sldMkLst>
          <pc:docMk/>
          <pc:sldMk cId="2733782728" sldId="278"/>
        </pc:sldMkLst>
      </pc:sldChg>
      <pc:sldChg chg="del">
        <pc:chgData name="Mashal Khan" userId="ff208bdd-e69e-4a16-a659-cb1c3d459121" providerId="ADAL" clId="{8796AE04-53B8-4AD6-AB5C-58F79AB87B77}" dt="2020-09-07T16:01:36.688" v="0" actId="47"/>
        <pc:sldMkLst>
          <pc:docMk/>
          <pc:sldMk cId="233687117" sldId="279"/>
        </pc:sldMkLst>
      </pc:sldChg>
      <pc:sldChg chg="del">
        <pc:chgData name="Mashal Khan" userId="ff208bdd-e69e-4a16-a659-cb1c3d459121" providerId="ADAL" clId="{8796AE04-53B8-4AD6-AB5C-58F79AB87B77}" dt="2020-09-07T16:01:36.688" v="0" actId="47"/>
        <pc:sldMkLst>
          <pc:docMk/>
          <pc:sldMk cId="899574099" sldId="280"/>
        </pc:sldMkLst>
      </pc:sldChg>
      <pc:sldChg chg="del">
        <pc:chgData name="Mashal Khan" userId="ff208bdd-e69e-4a16-a659-cb1c3d459121" providerId="ADAL" clId="{8796AE04-53B8-4AD6-AB5C-58F79AB87B77}" dt="2020-09-07T16:01:36.688" v="0" actId="47"/>
        <pc:sldMkLst>
          <pc:docMk/>
          <pc:sldMk cId="2210001457" sldId="281"/>
        </pc:sldMkLst>
      </pc:sldChg>
      <pc:sldChg chg="del">
        <pc:chgData name="Mashal Khan" userId="ff208bdd-e69e-4a16-a659-cb1c3d459121" providerId="ADAL" clId="{8796AE04-53B8-4AD6-AB5C-58F79AB87B77}" dt="2020-09-07T16:01:36.688" v="0" actId="47"/>
        <pc:sldMkLst>
          <pc:docMk/>
          <pc:sldMk cId="3925514887" sldId="282"/>
        </pc:sldMkLst>
      </pc:sldChg>
      <pc:sldChg chg="del">
        <pc:chgData name="Mashal Khan" userId="ff208bdd-e69e-4a16-a659-cb1c3d459121" providerId="ADAL" clId="{8796AE04-53B8-4AD6-AB5C-58F79AB87B77}" dt="2020-09-07T16:01:36.688" v="0" actId="47"/>
        <pc:sldMkLst>
          <pc:docMk/>
          <pc:sldMk cId="2590781678" sldId="283"/>
        </pc:sldMkLst>
      </pc:sldChg>
      <pc:sldChg chg="del">
        <pc:chgData name="Mashal Khan" userId="ff208bdd-e69e-4a16-a659-cb1c3d459121" providerId="ADAL" clId="{8796AE04-53B8-4AD6-AB5C-58F79AB87B77}" dt="2020-09-07T16:01:36.688" v="0" actId="47"/>
        <pc:sldMkLst>
          <pc:docMk/>
          <pc:sldMk cId="732095044" sldId="284"/>
        </pc:sldMkLst>
      </pc:sldChg>
      <pc:sldChg chg="del">
        <pc:chgData name="Mashal Khan" userId="ff208bdd-e69e-4a16-a659-cb1c3d459121" providerId="ADAL" clId="{8796AE04-53B8-4AD6-AB5C-58F79AB87B77}" dt="2020-09-07T16:01:36.688" v="0" actId="47"/>
        <pc:sldMkLst>
          <pc:docMk/>
          <pc:sldMk cId="2515166015" sldId="285"/>
        </pc:sldMkLst>
      </pc:sldChg>
      <pc:sldChg chg="del">
        <pc:chgData name="Mashal Khan" userId="ff208bdd-e69e-4a16-a659-cb1c3d459121" providerId="ADAL" clId="{8796AE04-53B8-4AD6-AB5C-58F79AB87B77}" dt="2020-09-07T16:01:36.688" v="0" actId="47"/>
        <pc:sldMkLst>
          <pc:docMk/>
          <pc:sldMk cId="1413036914" sldId="286"/>
        </pc:sldMkLst>
      </pc:sldChg>
      <pc:sldChg chg="del">
        <pc:chgData name="Mashal Khan" userId="ff208bdd-e69e-4a16-a659-cb1c3d459121" providerId="ADAL" clId="{8796AE04-53B8-4AD6-AB5C-58F79AB87B77}" dt="2020-09-07T16:01:36.688" v="0" actId="47"/>
        <pc:sldMkLst>
          <pc:docMk/>
          <pc:sldMk cId="4031157807" sldId="287"/>
        </pc:sldMkLst>
      </pc:sldChg>
      <pc:sldChg chg="del">
        <pc:chgData name="Mashal Khan" userId="ff208bdd-e69e-4a16-a659-cb1c3d459121" providerId="ADAL" clId="{8796AE04-53B8-4AD6-AB5C-58F79AB87B77}" dt="2020-09-07T16:01:36.688" v="0" actId="47"/>
        <pc:sldMkLst>
          <pc:docMk/>
          <pc:sldMk cId="0" sldId="290"/>
        </pc:sldMkLst>
      </pc:sldChg>
      <pc:sldChg chg="del">
        <pc:chgData name="Mashal Khan" userId="ff208bdd-e69e-4a16-a659-cb1c3d459121" providerId="ADAL" clId="{8796AE04-53B8-4AD6-AB5C-58F79AB87B77}" dt="2020-09-07T16:01:36.688" v="0" actId="47"/>
        <pc:sldMkLst>
          <pc:docMk/>
          <pc:sldMk cId="0" sldId="291"/>
        </pc:sldMkLst>
      </pc:sldChg>
      <pc:sldChg chg="del">
        <pc:chgData name="Mashal Khan" userId="ff208bdd-e69e-4a16-a659-cb1c3d459121" providerId="ADAL" clId="{8796AE04-53B8-4AD6-AB5C-58F79AB87B77}" dt="2020-09-07T16:01:36.688" v="0" actId="47"/>
        <pc:sldMkLst>
          <pc:docMk/>
          <pc:sldMk cId="0" sldId="292"/>
        </pc:sldMkLst>
      </pc:sldChg>
      <pc:sldChg chg="del">
        <pc:chgData name="Mashal Khan" userId="ff208bdd-e69e-4a16-a659-cb1c3d459121" providerId="ADAL" clId="{8796AE04-53B8-4AD6-AB5C-58F79AB87B77}" dt="2020-09-07T16:01:36.688" v="0" actId="47"/>
        <pc:sldMkLst>
          <pc:docMk/>
          <pc:sldMk cId="0" sldId="293"/>
        </pc:sldMkLst>
      </pc:sldChg>
      <pc:sldChg chg="del">
        <pc:chgData name="Mashal Khan" userId="ff208bdd-e69e-4a16-a659-cb1c3d459121" providerId="ADAL" clId="{8796AE04-53B8-4AD6-AB5C-58F79AB87B77}" dt="2020-09-07T16:01:36.688" v="0" actId="47"/>
        <pc:sldMkLst>
          <pc:docMk/>
          <pc:sldMk cId="0" sldId="294"/>
        </pc:sldMkLst>
      </pc:sldChg>
      <pc:sldChg chg="del">
        <pc:chgData name="Mashal Khan" userId="ff208bdd-e69e-4a16-a659-cb1c3d459121" providerId="ADAL" clId="{8796AE04-53B8-4AD6-AB5C-58F79AB87B77}" dt="2020-09-07T16:01:36.688" v="0" actId="47"/>
        <pc:sldMkLst>
          <pc:docMk/>
          <pc:sldMk cId="392170694" sldId="295"/>
        </pc:sldMkLst>
      </pc:sldChg>
      <pc:sldChg chg="del">
        <pc:chgData name="Mashal Khan" userId="ff208bdd-e69e-4a16-a659-cb1c3d459121" providerId="ADAL" clId="{8796AE04-53B8-4AD6-AB5C-58F79AB87B77}" dt="2020-09-07T16:01:36.688" v="0" actId="47"/>
        <pc:sldMkLst>
          <pc:docMk/>
          <pc:sldMk cId="0" sldId="297"/>
        </pc:sldMkLst>
      </pc:sldChg>
      <pc:sldChg chg="del">
        <pc:chgData name="Mashal Khan" userId="ff208bdd-e69e-4a16-a659-cb1c3d459121" providerId="ADAL" clId="{8796AE04-53B8-4AD6-AB5C-58F79AB87B77}" dt="2020-09-07T16:01:36.688" v="0" actId="47"/>
        <pc:sldMkLst>
          <pc:docMk/>
          <pc:sldMk cId="0" sldId="298"/>
        </pc:sldMkLst>
      </pc:sldChg>
      <pc:sldChg chg="del">
        <pc:chgData name="Mashal Khan" userId="ff208bdd-e69e-4a16-a659-cb1c3d459121" providerId="ADAL" clId="{8796AE04-53B8-4AD6-AB5C-58F79AB87B77}" dt="2020-09-07T16:01:36.688" v="0" actId="47"/>
        <pc:sldMkLst>
          <pc:docMk/>
          <pc:sldMk cId="0" sldId="299"/>
        </pc:sldMkLst>
      </pc:sldChg>
      <pc:sldChg chg="del">
        <pc:chgData name="Mashal Khan" userId="ff208bdd-e69e-4a16-a659-cb1c3d459121" providerId="ADAL" clId="{8796AE04-53B8-4AD6-AB5C-58F79AB87B77}" dt="2020-09-07T16:01:36.688" v="0" actId="47"/>
        <pc:sldMkLst>
          <pc:docMk/>
          <pc:sldMk cId="902175521" sldId="300"/>
        </pc:sldMkLst>
      </pc:sldChg>
      <pc:sldChg chg="del">
        <pc:chgData name="Mashal Khan" userId="ff208bdd-e69e-4a16-a659-cb1c3d459121" providerId="ADAL" clId="{8796AE04-53B8-4AD6-AB5C-58F79AB87B77}" dt="2020-09-07T16:01:36.688" v="0" actId="47"/>
        <pc:sldMkLst>
          <pc:docMk/>
          <pc:sldMk cId="0" sldId="301"/>
        </pc:sldMkLst>
      </pc:sldChg>
      <pc:sldChg chg="del">
        <pc:chgData name="Mashal Khan" userId="ff208bdd-e69e-4a16-a659-cb1c3d459121" providerId="ADAL" clId="{8796AE04-53B8-4AD6-AB5C-58F79AB87B77}" dt="2020-09-07T16:01:36.688" v="0" actId="47"/>
        <pc:sldMkLst>
          <pc:docMk/>
          <pc:sldMk cId="2218912275" sldId="302"/>
        </pc:sldMkLst>
      </pc:sldChg>
      <pc:sldChg chg="del">
        <pc:chgData name="Mashal Khan" userId="ff208bdd-e69e-4a16-a659-cb1c3d459121" providerId="ADAL" clId="{8796AE04-53B8-4AD6-AB5C-58F79AB87B77}" dt="2020-09-07T16:01:36.688" v="0" actId="47"/>
        <pc:sldMkLst>
          <pc:docMk/>
          <pc:sldMk cId="3824716881" sldId="303"/>
        </pc:sldMkLst>
      </pc:sldChg>
      <pc:sldChg chg="del">
        <pc:chgData name="Mashal Khan" userId="ff208bdd-e69e-4a16-a659-cb1c3d459121" providerId="ADAL" clId="{8796AE04-53B8-4AD6-AB5C-58F79AB87B77}" dt="2020-09-07T16:01:36.688" v="0" actId="47"/>
        <pc:sldMkLst>
          <pc:docMk/>
          <pc:sldMk cId="3772764950" sldId="304"/>
        </pc:sldMkLst>
      </pc:sldChg>
      <pc:sldChg chg="del">
        <pc:chgData name="Mashal Khan" userId="ff208bdd-e69e-4a16-a659-cb1c3d459121" providerId="ADAL" clId="{8796AE04-53B8-4AD6-AB5C-58F79AB87B77}" dt="2020-09-07T16:01:36.688" v="0" actId="47"/>
        <pc:sldMkLst>
          <pc:docMk/>
          <pc:sldMk cId="522125939" sldId="305"/>
        </pc:sldMkLst>
      </pc:sldChg>
      <pc:sldChg chg="del">
        <pc:chgData name="Mashal Khan" userId="ff208bdd-e69e-4a16-a659-cb1c3d459121" providerId="ADAL" clId="{8796AE04-53B8-4AD6-AB5C-58F79AB87B77}" dt="2020-09-07T16:01:36.688" v="0" actId="47"/>
        <pc:sldMkLst>
          <pc:docMk/>
          <pc:sldMk cId="0" sldId="306"/>
        </pc:sldMkLst>
      </pc:sldChg>
      <pc:sldChg chg="del">
        <pc:chgData name="Mashal Khan" userId="ff208bdd-e69e-4a16-a659-cb1c3d459121" providerId="ADAL" clId="{8796AE04-53B8-4AD6-AB5C-58F79AB87B77}" dt="2020-09-07T16:01:36.688" v="0" actId="47"/>
        <pc:sldMkLst>
          <pc:docMk/>
          <pc:sldMk cId="0" sldId="307"/>
        </pc:sldMkLst>
      </pc:sldChg>
      <pc:sldChg chg="del">
        <pc:chgData name="Mashal Khan" userId="ff208bdd-e69e-4a16-a659-cb1c3d459121" providerId="ADAL" clId="{8796AE04-53B8-4AD6-AB5C-58F79AB87B77}" dt="2020-09-07T16:01:36.688" v="0" actId="47"/>
        <pc:sldMkLst>
          <pc:docMk/>
          <pc:sldMk cId="0" sldId="308"/>
        </pc:sldMkLst>
      </pc:sldChg>
      <pc:sldChg chg="del">
        <pc:chgData name="Mashal Khan" userId="ff208bdd-e69e-4a16-a659-cb1c3d459121" providerId="ADAL" clId="{8796AE04-53B8-4AD6-AB5C-58F79AB87B77}" dt="2020-09-07T16:01:36.688" v="0" actId="47"/>
        <pc:sldMkLst>
          <pc:docMk/>
          <pc:sldMk cId="0" sldId="309"/>
        </pc:sldMkLst>
      </pc:sldChg>
      <pc:sldChg chg="del">
        <pc:chgData name="Mashal Khan" userId="ff208bdd-e69e-4a16-a659-cb1c3d459121" providerId="ADAL" clId="{8796AE04-53B8-4AD6-AB5C-58F79AB87B77}" dt="2020-09-07T16:01:36.688" v="0" actId="47"/>
        <pc:sldMkLst>
          <pc:docMk/>
          <pc:sldMk cId="0" sldId="310"/>
        </pc:sldMkLst>
      </pc:sldChg>
      <pc:sldChg chg="del">
        <pc:chgData name="Mashal Khan" userId="ff208bdd-e69e-4a16-a659-cb1c3d459121" providerId="ADAL" clId="{8796AE04-53B8-4AD6-AB5C-58F79AB87B77}" dt="2020-09-07T16:01:36.688" v="0" actId="47"/>
        <pc:sldMkLst>
          <pc:docMk/>
          <pc:sldMk cId="0" sldId="311"/>
        </pc:sldMkLst>
      </pc:sldChg>
      <pc:sldChg chg="del">
        <pc:chgData name="Mashal Khan" userId="ff208bdd-e69e-4a16-a659-cb1c3d459121" providerId="ADAL" clId="{8796AE04-53B8-4AD6-AB5C-58F79AB87B77}" dt="2020-09-07T16:01:36.688" v="0" actId="47"/>
        <pc:sldMkLst>
          <pc:docMk/>
          <pc:sldMk cId="0" sldId="312"/>
        </pc:sldMkLst>
      </pc:sldChg>
      <pc:sldChg chg="del">
        <pc:chgData name="Mashal Khan" userId="ff208bdd-e69e-4a16-a659-cb1c3d459121" providerId="ADAL" clId="{8796AE04-53B8-4AD6-AB5C-58F79AB87B77}" dt="2020-09-07T16:01:36.688" v="0" actId="47"/>
        <pc:sldMkLst>
          <pc:docMk/>
          <pc:sldMk cId="0" sldId="313"/>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9B6D45-E6D3-4EAF-9894-932F1C6F110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A8913A7-BE11-45A0-9AEA-20BDE56AE405}">
      <dgm:prSet/>
      <dgm:spPr/>
      <dgm:t>
        <a:bodyPr/>
        <a:lstStyle/>
        <a:p>
          <a:r>
            <a:rPr lang="en-US" b="0" i="0" baseline="0" dirty="0"/>
            <a:t>The OSI model is composed of seven ordered layers: physical (layer 1), data link (layer 2), network (layer 3), transport (layer 4), session (layer 5), presentation (layer 6), and application (layer 7). </a:t>
          </a:r>
          <a:endParaRPr lang="en-US" dirty="0"/>
        </a:p>
      </dgm:t>
    </dgm:pt>
    <dgm:pt modelId="{9C289DA6-BC3F-4DDE-B706-B47A48FD8B0F}" type="parTrans" cxnId="{E311EEDE-1AD3-49EB-97FE-8664109C5759}">
      <dgm:prSet/>
      <dgm:spPr/>
      <dgm:t>
        <a:bodyPr/>
        <a:lstStyle/>
        <a:p>
          <a:endParaRPr lang="en-US"/>
        </a:p>
      </dgm:t>
    </dgm:pt>
    <dgm:pt modelId="{894A11F1-DB6B-411D-8458-71F178128B63}" type="sibTrans" cxnId="{E311EEDE-1AD3-49EB-97FE-8664109C5759}">
      <dgm:prSet/>
      <dgm:spPr/>
      <dgm:t>
        <a:bodyPr/>
        <a:lstStyle/>
        <a:p>
          <a:endParaRPr lang="en-US"/>
        </a:p>
      </dgm:t>
    </dgm:pt>
    <dgm:pt modelId="{604665C7-80FD-4446-B724-C1A467E8FC1D}">
      <dgm:prSet/>
      <dgm:spPr/>
      <dgm:t>
        <a:bodyPr/>
        <a:lstStyle/>
        <a:p>
          <a:r>
            <a:rPr lang="en-US" b="0" i="0" baseline="0"/>
            <a:t>As the message travels from A to B, it may pass through many intermediate nodes. </a:t>
          </a:r>
          <a:endParaRPr lang="en-US"/>
        </a:p>
      </dgm:t>
    </dgm:pt>
    <dgm:pt modelId="{CC8760EF-BFDF-4506-8593-EC20C73C4DE0}" type="parTrans" cxnId="{A967001F-BD06-4F22-A938-A1D04F584B39}">
      <dgm:prSet/>
      <dgm:spPr/>
      <dgm:t>
        <a:bodyPr/>
        <a:lstStyle/>
        <a:p>
          <a:endParaRPr lang="en-US"/>
        </a:p>
      </dgm:t>
    </dgm:pt>
    <dgm:pt modelId="{B2C277FB-6117-49E8-AF81-BCAE86AA9F12}" type="sibTrans" cxnId="{A967001F-BD06-4F22-A938-A1D04F584B39}">
      <dgm:prSet/>
      <dgm:spPr/>
      <dgm:t>
        <a:bodyPr/>
        <a:lstStyle/>
        <a:p>
          <a:endParaRPr lang="en-US"/>
        </a:p>
      </dgm:t>
    </dgm:pt>
    <dgm:pt modelId="{5ACF03D1-A6EB-482A-92AB-57D38527B33F}">
      <dgm:prSet/>
      <dgm:spPr/>
      <dgm:t>
        <a:bodyPr/>
        <a:lstStyle/>
        <a:p>
          <a:r>
            <a:rPr lang="en-US" b="0" i="0" baseline="0"/>
            <a:t>These intermediate nodes usually involve only the first three layers of the OSI model.</a:t>
          </a:r>
          <a:endParaRPr lang="en-US"/>
        </a:p>
      </dgm:t>
    </dgm:pt>
    <dgm:pt modelId="{F5686DA4-22AD-438B-BFE2-0F1D8EA3B4FB}" type="parTrans" cxnId="{513C5B8B-E6AA-4DFB-B8AC-32A2CFFAFB42}">
      <dgm:prSet/>
      <dgm:spPr/>
      <dgm:t>
        <a:bodyPr/>
        <a:lstStyle/>
        <a:p>
          <a:endParaRPr lang="en-US"/>
        </a:p>
      </dgm:t>
    </dgm:pt>
    <dgm:pt modelId="{3A67D9DE-ECE4-4DD0-8A3D-393A6EC586E0}" type="sibTrans" cxnId="{513C5B8B-E6AA-4DFB-B8AC-32A2CFFAFB42}">
      <dgm:prSet/>
      <dgm:spPr/>
      <dgm:t>
        <a:bodyPr/>
        <a:lstStyle/>
        <a:p>
          <a:endParaRPr lang="en-US"/>
        </a:p>
      </dgm:t>
    </dgm:pt>
    <dgm:pt modelId="{9117C2C1-A2E4-499A-B98F-6FBEA7738EB2}">
      <dgm:prSet/>
      <dgm:spPr/>
      <dgm:t>
        <a:bodyPr/>
        <a:lstStyle/>
        <a:p>
          <a:r>
            <a:rPr lang="en-US" b="0" i="0" baseline="0"/>
            <a:t>Each layer defines a family of functions distinct from those of the other layers.</a:t>
          </a:r>
          <a:endParaRPr lang="en-US"/>
        </a:p>
      </dgm:t>
    </dgm:pt>
    <dgm:pt modelId="{B52B2356-59B2-4EB7-96EB-FAA787B998B1}" type="parTrans" cxnId="{044BCBFE-0D94-44D2-9B05-005547AD31F4}">
      <dgm:prSet/>
      <dgm:spPr/>
      <dgm:t>
        <a:bodyPr/>
        <a:lstStyle/>
        <a:p>
          <a:endParaRPr lang="en-US"/>
        </a:p>
      </dgm:t>
    </dgm:pt>
    <dgm:pt modelId="{CADD6566-F3CA-4223-9334-99D703702184}" type="sibTrans" cxnId="{044BCBFE-0D94-44D2-9B05-005547AD31F4}">
      <dgm:prSet/>
      <dgm:spPr/>
      <dgm:t>
        <a:bodyPr/>
        <a:lstStyle/>
        <a:p>
          <a:endParaRPr lang="en-US"/>
        </a:p>
      </dgm:t>
    </dgm:pt>
    <dgm:pt modelId="{2F6A2AC6-4258-4659-B0C6-A3C32A6D4177}">
      <dgm:prSet/>
      <dgm:spPr/>
      <dgm:t>
        <a:bodyPr/>
        <a:lstStyle/>
        <a:p>
          <a:r>
            <a:rPr lang="en-US" b="0" i="0" baseline="0"/>
            <a:t>Within a single machine, each layer calls upon the services of the layer just below it.</a:t>
          </a:r>
          <a:endParaRPr lang="en-US"/>
        </a:p>
      </dgm:t>
    </dgm:pt>
    <dgm:pt modelId="{79FCA75B-D560-454D-9294-E5A4005B6E50}" type="parTrans" cxnId="{0A4FA8B3-7E4D-46E9-A4AD-EF3115281E5B}">
      <dgm:prSet/>
      <dgm:spPr/>
      <dgm:t>
        <a:bodyPr/>
        <a:lstStyle/>
        <a:p>
          <a:endParaRPr lang="en-US"/>
        </a:p>
      </dgm:t>
    </dgm:pt>
    <dgm:pt modelId="{33C9CBE5-FD7C-45A9-BA1E-C971591E60F1}" type="sibTrans" cxnId="{0A4FA8B3-7E4D-46E9-A4AD-EF3115281E5B}">
      <dgm:prSet/>
      <dgm:spPr/>
      <dgm:t>
        <a:bodyPr/>
        <a:lstStyle/>
        <a:p>
          <a:endParaRPr lang="en-US"/>
        </a:p>
      </dgm:t>
    </dgm:pt>
    <dgm:pt modelId="{7715E471-F94B-4B64-89C0-001924699613}">
      <dgm:prSet/>
      <dgm:spPr/>
      <dgm:t>
        <a:bodyPr/>
        <a:lstStyle/>
        <a:p>
          <a:r>
            <a:rPr lang="en-US" b="0" i="0" baseline="0"/>
            <a:t>This communication is governed by an agreed-upon series of rules and conventions called protocols.</a:t>
          </a:r>
          <a:endParaRPr lang="en-US"/>
        </a:p>
      </dgm:t>
    </dgm:pt>
    <dgm:pt modelId="{D7EC4E0D-1FEF-482C-B046-D0628A211ED9}" type="parTrans" cxnId="{4223B829-5FEB-4591-8714-97A4C4CB9EDF}">
      <dgm:prSet/>
      <dgm:spPr/>
      <dgm:t>
        <a:bodyPr/>
        <a:lstStyle/>
        <a:p>
          <a:endParaRPr lang="en-US"/>
        </a:p>
      </dgm:t>
    </dgm:pt>
    <dgm:pt modelId="{1D26DF98-0EF4-4819-955A-CB826786FD91}" type="sibTrans" cxnId="{4223B829-5FEB-4591-8714-97A4C4CB9EDF}">
      <dgm:prSet/>
      <dgm:spPr/>
      <dgm:t>
        <a:bodyPr/>
        <a:lstStyle/>
        <a:p>
          <a:endParaRPr lang="en-US"/>
        </a:p>
      </dgm:t>
    </dgm:pt>
    <dgm:pt modelId="{9C32479B-1DA7-4988-A70B-C9B297C72459}" type="pres">
      <dgm:prSet presAssocID="{379B6D45-E6D3-4EAF-9894-932F1C6F1101}" presName="root" presStyleCnt="0">
        <dgm:presLayoutVars>
          <dgm:dir/>
          <dgm:resizeHandles val="exact"/>
        </dgm:presLayoutVars>
      </dgm:prSet>
      <dgm:spPr/>
    </dgm:pt>
    <dgm:pt modelId="{24747831-A3BF-4A03-BBE2-40EA9A67C23E}" type="pres">
      <dgm:prSet presAssocID="{5A8913A7-BE11-45A0-9AEA-20BDE56AE405}" presName="compNode" presStyleCnt="0"/>
      <dgm:spPr/>
    </dgm:pt>
    <dgm:pt modelId="{9F625BC0-3715-4928-93CE-EB62AE92E25F}" type="pres">
      <dgm:prSet presAssocID="{5A8913A7-BE11-45A0-9AEA-20BDE56AE405}" presName="bgRect" presStyleLbl="bgShp" presStyleIdx="0" presStyleCnt="6"/>
      <dgm:spPr/>
    </dgm:pt>
    <dgm:pt modelId="{12749B83-3DDA-4746-BB42-09523E6FA914}" type="pres">
      <dgm:prSet presAssocID="{5A8913A7-BE11-45A0-9AEA-20BDE56AE40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Diagram"/>
        </a:ext>
      </dgm:extLst>
    </dgm:pt>
    <dgm:pt modelId="{4DFBF6B1-4B70-4F83-8C89-A06160586154}" type="pres">
      <dgm:prSet presAssocID="{5A8913A7-BE11-45A0-9AEA-20BDE56AE405}" presName="spaceRect" presStyleCnt="0"/>
      <dgm:spPr/>
    </dgm:pt>
    <dgm:pt modelId="{4E75BDF8-D72D-4FDE-AC0B-C2F9D86A96C6}" type="pres">
      <dgm:prSet presAssocID="{5A8913A7-BE11-45A0-9AEA-20BDE56AE405}" presName="parTx" presStyleLbl="revTx" presStyleIdx="0" presStyleCnt="6">
        <dgm:presLayoutVars>
          <dgm:chMax val="0"/>
          <dgm:chPref val="0"/>
        </dgm:presLayoutVars>
      </dgm:prSet>
      <dgm:spPr/>
    </dgm:pt>
    <dgm:pt modelId="{4A37E5AC-5B80-4998-99CD-BD823E5A5557}" type="pres">
      <dgm:prSet presAssocID="{894A11F1-DB6B-411D-8458-71F178128B63}" presName="sibTrans" presStyleCnt="0"/>
      <dgm:spPr/>
    </dgm:pt>
    <dgm:pt modelId="{87A6F0A8-8B99-4181-9268-26EB85D3EE74}" type="pres">
      <dgm:prSet presAssocID="{604665C7-80FD-4446-B724-C1A467E8FC1D}" presName="compNode" presStyleCnt="0"/>
      <dgm:spPr/>
    </dgm:pt>
    <dgm:pt modelId="{5C377CFF-295E-4064-8A58-9841F299516A}" type="pres">
      <dgm:prSet presAssocID="{604665C7-80FD-4446-B724-C1A467E8FC1D}" presName="bgRect" presStyleLbl="bgShp" presStyleIdx="1" presStyleCnt="6"/>
      <dgm:spPr/>
    </dgm:pt>
    <dgm:pt modelId="{3D2D9C03-95F0-4AB5-AB7C-F031DBECB20E}" type="pres">
      <dgm:prSet presAssocID="{604665C7-80FD-4446-B724-C1A467E8FC1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nd"/>
        </a:ext>
      </dgm:extLst>
    </dgm:pt>
    <dgm:pt modelId="{022CEF89-E9D5-4BCF-9D0D-4D89248D9885}" type="pres">
      <dgm:prSet presAssocID="{604665C7-80FD-4446-B724-C1A467E8FC1D}" presName="spaceRect" presStyleCnt="0"/>
      <dgm:spPr/>
    </dgm:pt>
    <dgm:pt modelId="{386025C3-75B4-41D0-B958-26AB3162C916}" type="pres">
      <dgm:prSet presAssocID="{604665C7-80FD-4446-B724-C1A467E8FC1D}" presName="parTx" presStyleLbl="revTx" presStyleIdx="1" presStyleCnt="6">
        <dgm:presLayoutVars>
          <dgm:chMax val="0"/>
          <dgm:chPref val="0"/>
        </dgm:presLayoutVars>
      </dgm:prSet>
      <dgm:spPr/>
    </dgm:pt>
    <dgm:pt modelId="{1C0103D1-8100-4CB4-99E3-67CC780E7321}" type="pres">
      <dgm:prSet presAssocID="{B2C277FB-6117-49E8-AF81-BCAE86AA9F12}" presName="sibTrans" presStyleCnt="0"/>
      <dgm:spPr/>
    </dgm:pt>
    <dgm:pt modelId="{76FBC564-49DB-42B5-B2BD-E66C49275DBE}" type="pres">
      <dgm:prSet presAssocID="{5ACF03D1-A6EB-482A-92AB-57D38527B33F}" presName="compNode" presStyleCnt="0"/>
      <dgm:spPr/>
    </dgm:pt>
    <dgm:pt modelId="{1543D944-CC8C-4A89-A517-2359F13C3802}" type="pres">
      <dgm:prSet presAssocID="{5ACF03D1-A6EB-482A-92AB-57D38527B33F}" presName="bgRect" presStyleLbl="bgShp" presStyleIdx="2" presStyleCnt="6"/>
      <dgm:spPr/>
    </dgm:pt>
    <dgm:pt modelId="{E751021D-4D80-48C6-911D-B92B780E12BD}" type="pres">
      <dgm:prSet presAssocID="{5ACF03D1-A6EB-482A-92AB-57D38527B33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64C35F5E-342E-4995-8C54-9C6691B8A131}" type="pres">
      <dgm:prSet presAssocID="{5ACF03D1-A6EB-482A-92AB-57D38527B33F}" presName="spaceRect" presStyleCnt="0"/>
      <dgm:spPr/>
    </dgm:pt>
    <dgm:pt modelId="{97C21533-36FA-442C-B580-26F5A18BE8A4}" type="pres">
      <dgm:prSet presAssocID="{5ACF03D1-A6EB-482A-92AB-57D38527B33F}" presName="parTx" presStyleLbl="revTx" presStyleIdx="2" presStyleCnt="6">
        <dgm:presLayoutVars>
          <dgm:chMax val="0"/>
          <dgm:chPref val="0"/>
        </dgm:presLayoutVars>
      </dgm:prSet>
      <dgm:spPr/>
    </dgm:pt>
    <dgm:pt modelId="{663333A5-3EDE-4BE8-AA49-99D591A7E6CB}" type="pres">
      <dgm:prSet presAssocID="{3A67D9DE-ECE4-4DD0-8A3D-393A6EC586E0}" presName="sibTrans" presStyleCnt="0"/>
      <dgm:spPr/>
    </dgm:pt>
    <dgm:pt modelId="{0A56824D-3C7C-4131-8CE3-7C2829A4963F}" type="pres">
      <dgm:prSet presAssocID="{9117C2C1-A2E4-499A-B98F-6FBEA7738EB2}" presName="compNode" presStyleCnt="0"/>
      <dgm:spPr/>
    </dgm:pt>
    <dgm:pt modelId="{D56354A4-D1C4-4B08-B3CD-CEB00721F32C}" type="pres">
      <dgm:prSet presAssocID="{9117C2C1-A2E4-499A-B98F-6FBEA7738EB2}" presName="bgRect" presStyleLbl="bgShp" presStyleIdx="3" presStyleCnt="6"/>
      <dgm:spPr/>
    </dgm:pt>
    <dgm:pt modelId="{0545D9D8-754D-42B4-A023-54BB953D15CE}" type="pres">
      <dgm:prSet presAssocID="{9117C2C1-A2E4-499A-B98F-6FBEA7738EB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yramid with Levels"/>
        </a:ext>
      </dgm:extLst>
    </dgm:pt>
    <dgm:pt modelId="{89F525A4-479C-490F-8521-117F57AA7759}" type="pres">
      <dgm:prSet presAssocID="{9117C2C1-A2E4-499A-B98F-6FBEA7738EB2}" presName="spaceRect" presStyleCnt="0"/>
      <dgm:spPr/>
    </dgm:pt>
    <dgm:pt modelId="{0A71D35A-8775-4D69-B866-E834DB0ADFBB}" type="pres">
      <dgm:prSet presAssocID="{9117C2C1-A2E4-499A-B98F-6FBEA7738EB2}" presName="parTx" presStyleLbl="revTx" presStyleIdx="3" presStyleCnt="6">
        <dgm:presLayoutVars>
          <dgm:chMax val="0"/>
          <dgm:chPref val="0"/>
        </dgm:presLayoutVars>
      </dgm:prSet>
      <dgm:spPr/>
    </dgm:pt>
    <dgm:pt modelId="{09D07BDF-DF02-485F-AC32-ED20831CCDB7}" type="pres">
      <dgm:prSet presAssocID="{CADD6566-F3CA-4223-9334-99D703702184}" presName="sibTrans" presStyleCnt="0"/>
      <dgm:spPr/>
    </dgm:pt>
    <dgm:pt modelId="{02299F49-2A13-4546-93B4-E2C7FD26EB2E}" type="pres">
      <dgm:prSet presAssocID="{2F6A2AC6-4258-4659-B0C6-A3C32A6D4177}" presName="compNode" presStyleCnt="0"/>
      <dgm:spPr/>
    </dgm:pt>
    <dgm:pt modelId="{803D0728-6343-4324-BA7E-763BFC8CD50F}" type="pres">
      <dgm:prSet presAssocID="{2F6A2AC6-4258-4659-B0C6-A3C32A6D4177}" presName="bgRect" presStyleLbl="bgShp" presStyleIdx="4" presStyleCnt="6"/>
      <dgm:spPr/>
    </dgm:pt>
    <dgm:pt modelId="{6EA64B05-0959-4B72-A76F-80D9E7FB23BC}" type="pres">
      <dgm:prSet presAssocID="{2F6A2AC6-4258-4659-B0C6-A3C32A6D417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peaker Phone"/>
        </a:ext>
      </dgm:extLst>
    </dgm:pt>
    <dgm:pt modelId="{466D45BE-3130-4526-992C-DACC895FBED7}" type="pres">
      <dgm:prSet presAssocID="{2F6A2AC6-4258-4659-B0C6-A3C32A6D4177}" presName="spaceRect" presStyleCnt="0"/>
      <dgm:spPr/>
    </dgm:pt>
    <dgm:pt modelId="{C9B1A0E2-E400-46EC-B735-4C0690625404}" type="pres">
      <dgm:prSet presAssocID="{2F6A2AC6-4258-4659-B0C6-A3C32A6D4177}" presName="parTx" presStyleLbl="revTx" presStyleIdx="4" presStyleCnt="6">
        <dgm:presLayoutVars>
          <dgm:chMax val="0"/>
          <dgm:chPref val="0"/>
        </dgm:presLayoutVars>
      </dgm:prSet>
      <dgm:spPr/>
    </dgm:pt>
    <dgm:pt modelId="{1256576E-232D-41C4-A2F9-F2488987CFA6}" type="pres">
      <dgm:prSet presAssocID="{33C9CBE5-FD7C-45A9-BA1E-C971591E60F1}" presName="sibTrans" presStyleCnt="0"/>
      <dgm:spPr/>
    </dgm:pt>
    <dgm:pt modelId="{3574F066-D3B8-41F9-BA76-E16F8D79D618}" type="pres">
      <dgm:prSet presAssocID="{7715E471-F94B-4B64-89C0-001924699613}" presName="compNode" presStyleCnt="0"/>
      <dgm:spPr/>
    </dgm:pt>
    <dgm:pt modelId="{7DE579AB-B00C-48D2-9007-B89ED05682B2}" type="pres">
      <dgm:prSet presAssocID="{7715E471-F94B-4B64-89C0-001924699613}" presName="bgRect" presStyleLbl="bgShp" presStyleIdx="5" presStyleCnt="6"/>
      <dgm:spPr/>
    </dgm:pt>
    <dgm:pt modelId="{32075362-180F-405B-A699-55483A3CCFFD}" type="pres">
      <dgm:prSet presAssocID="{7715E471-F94B-4B64-89C0-00192469961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Judge"/>
        </a:ext>
      </dgm:extLst>
    </dgm:pt>
    <dgm:pt modelId="{B840CC17-DFDB-4DEA-994D-176CDC9B789A}" type="pres">
      <dgm:prSet presAssocID="{7715E471-F94B-4B64-89C0-001924699613}" presName="spaceRect" presStyleCnt="0"/>
      <dgm:spPr/>
    </dgm:pt>
    <dgm:pt modelId="{CDB85EF0-A544-45AE-9087-6DF8534C5AC6}" type="pres">
      <dgm:prSet presAssocID="{7715E471-F94B-4B64-89C0-001924699613}" presName="parTx" presStyleLbl="revTx" presStyleIdx="5" presStyleCnt="6">
        <dgm:presLayoutVars>
          <dgm:chMax val="0"/>
          <dgm:chPref val="0"/>
        </dgm:presLayoutVars>
      </dgm:prSet>
      <dgm:spPr/>
    </dgm:pt>
  </dgm:ptLst>
  <dgm:cxnLst>
    <dgm:cxn modelId="{20436717-80FF-4364-A6CC-FA6E6B7C1DC1}" type="presOf" srcId="{2F6A2AC6-4258-4659-B0C6-A3C32A6D4177}" destId="{C9B1A0E2-E400-46EC-B735-4C0690625404}" srcOrd="0" destOrd="0" presId="urn:microsoft.com/office/officeart/2018/2/layout/IconVerticalSolidList"/>
    <dgm:cxn modelId="{A967001F-BD06-4F22-A938-A1D04F584B39}" srcId="{379B6D45-E6D3-4EAF-9894-932F1C6F1101}" destId="{604665C7-80FD-4446-B724-C1A467E8FC1D}" srcOrd="1" destOrd="0" parTransId="{CC8760EF-BFDF-4506-8593-EC20C73C4DE0}" sibTransId="{B2C277FB-6117-49E8-AF81-BCAE86AA9F12}"/>
    <dgm:cxn modelId="{8FF4C922-1160-40C3-8A56-9CDE8A4ADDFF}" type="presOf" srcId="{5ACF03D1-A6EB-482A-92AB-57D38527B33F}" destId="{97C21533-36FA-442C-B580-26F5A18BE8A4}" srcOrd="0" destOrd="0" presId="urn:microsoft.com/office/officeart/2018/2/layout/IconVerticalSolidList"/>
    <dgm:cxn modelId="{4223B829-5FEB-4591-8714-97A4C4CB9EDF}" srcId="{379B6D45-E6D3-4EAF-9894-932F1C6F1101}" destId="{7715E471-F94B-4B64-89C0-001924699613}" srcOrd="5" destOrd="0" parTransId="{D7EC4E0D-1FEF-482C-B046-D0628A211ED9}" sibTransId="{1D26DF98-0EF4-4819-955A-CB826786FD91}"/>
    <dgm:cxn modelId="{AD60924B-BE71-434E-8743-30A29158C933}" type="presOf" srcId="{7715E471-F94B-4B64-89C0-001924699613}" destId="{CDB85EF0-A544-45AE-9087-6DF8534C5AC6}" srcOrd="0" destOrd="0" presId="urn:microsoft.com/office/officeart/2018/2/layout/IconVerticalSolidList"/>
    <dgm:cxn modelId="{513C5B8B-E6AA-4DFB-B8AC-32A2CFFAFB42}" srcId="{379B6D45-E6D3-4EAF-9894-932F1C6F1101}" destId="{5ACF03D1-A6EB-482A-92AB-57D38527B33F}" srcOrd="2" destOrd="0" parTransId="{F5686DA4-22AD-438B-BFE2-0F1D8EA3B4FB}" sibTransId="{3A67D9DE-ECE4-4DD0-8A3D-393A6EC586E0}"/>
    <dgm:cxn modelId="{E1A52E93-A75A-430F-9A49-29323D401CD4}" type="presOf" srcId="{5A8913A7-BE11-45A0-9AEA-20BDE56AE405}" destId="{4E75BDF8-D72D-4FDE-AC0B-C2F9D86A96C6}" srcOrd="0" destOrd="0" presId="urn:microsoft.com/office/officeart/2018/2/layout/IconVerticalSolidList"/>
    <dgm:cxn modelId="{F722799D-F073-468F-8CEC-F5ED0CFA36BE}" type="presOf" srcId="{379B6D45-E6D3-4EAF-9894-932F1C6F1101}" destId="{9C32479B-1DA7-4988-A70B-C9B297C72459}" srcOrd="0" destOrd="0" presId="urn:microsoft.com/office/officeart/2018/2/layout/IconVerticalSolidList"/>
    <dgm:cxn modelId="{9541A1A3-206F-494D-A446-FC39C9BB9F19}" type="presOf" srcId="{9117C2C1-A2E4-499A-B98F-6FBEA7738EB2}" destId="{0A71D35A-8775-4D69-B866-E834DB0ADFBB}" srcOrd="0" destOrd="0" presId="urn:microsoft.com/office/officeart/2018/2/layout/IconVerticalSolidList"/>
    <dgm:cxn modelId="{0A4FA8B3-7E4D-46E9-A4AD-EF3115281E5B}" srcId="{379B6D45-E6D3-4EAF-9894-932F1C6F1101}" destId="{2F6A2AC6-4258-4659-B0C6-A3C32A6D4177}" srcOrd="4" destOrd="0" parTransId="{79FCA75B-D560-454D-9294-E5A4005B6E50}" sibTransId="{33C9CBE5-FD7C-45A9-BA1E-C971591E60F1}"/>
    <dgm:cxn modelId="{E311EEDE-1AD3-49EB-97FE-8664109C5759}" srcId="{379B6D45-E6D3-4EAF-9894-932F1C6F1101}" destId="{5A8913A7-BE11-45A0-9AEA-20BDE56AE405}" srcOrd="0" destOrd="0" parTransId="{9C289DA6-BC3F-4DDE-B706-B47A48FD8B0F}" sibTransId="{894A11F1-DB6B-411D-8458-71F178128B63}"/>
    <dgm:cxn modelId="{35CEBDF4-72DB-46AE-8577-75EC95094D80}" type="presOf" srcId="{604665C7-80FD-4446-B724-C1A467E8FC1D}" destId="{386025C3-75B4-41D0-B958-26AB3162C916}" srcOrd="0" destOrd="0" presId="urn:microsoft.com/office/officeart/2018/2/layout/IconVerticalSolidList"/>
    <dgm:cxn modelId="{044BCBFE-0D94-44D2-9B05-005547AD31F4}" srcId="{379B6D45-E6D3-4EAF-9894-932F1C6F1101}" destId="{9117C2C1-A2E4-499A-B98F-6FBEA7738EB2}" srcOrd="3" destOrd="0" parTransId="{B52B2356-59B2-4EB7-96EB-FAA787B998B1}" sibTransId="{CADD6566-F3CA-4223-9334-99D703702184}"/>
    <dgm:cxn modelId="{8F89BD58-1D33-4BBE-95E6-21BD81D09902}" type="presParOf" srcId="{9C32479B-1DA7-4988-A70B-C9B297C72459}" destId="{24747831-A3BF-4A03-BBE2-40EA9A67C23E}" srcOrd="0" destOrd="0" presId="urn:microsoft.com/office/officeart/2018/2/layout/IconVerticalSolidList"/>
    <dgm:cxn modelId="{9EC36B8B-7F87-4C1E-94D9-3AB30012B50F}" type="presParOf" srcId="{24747831-A3BF-4A03-BBE2-40EA9A67C23E}" destId="{9F625BC0-3715-4928-93CE-EB62AE92E25F}" srcOrd="0" destOrd="0" presId="urn:microsoft.com/office/officeart/2018/2/layout/IconVerticalSolidList"/>
    <dgm:cxn modelId="{E7DA6F98-9D7F-46BC-9D45-6201685B2E94}" type="presParOf" srcId="{24747831-A3BF-4A03-BBE2-40EA9A67C23E}" destId="{12749B83-3DDA-4746-BB42-09523E6FA914}" srcOrd="1" destOrd="0" presId="urn:microsoft.com/office/officeart/2018/2/layout/IconVerticalSolidList"/>
    <dgm:cxn modelId="{854EDBCF-8BC0-4F0C-B2E8-85BFD39FAB12}" type="presParOf" srcId="{24747831-A3BF-4A03-BBE2-40EA9A67C23E}" destId="{4DFBF6B1-4B70-4F83-8C89-A06160586154}" srcOrd="2" destOrd="0" presId="urn:microsoft.com/office/officeart/2018/2/layout/IconVerticalSolidList"/>
    <dgm:cxn modelId="{222628D5-EB64-4CDF-B2F3-38A6485219DC}" type="presParOf" srcId="{24747831-A3BF-4A03-BBE2-40EA9A67C23E}" destId="{4E75BDF8-D72D-4FDE-AC0B-C2F9D86A96C6}" srcOrd="3" destOrd="0" presId="urn:microsoft.com/office/officeart/2018/2/layout/IconVerticalSolidList"/>
    <dgm:cxn modelId="{DA3206E8-5E35-49AA-9DCC-7F8DE8CAB0AD}" type="presParOf" srcId="{9C32479B-1DA7-4988-A70B-C9B297C72459}" destId="{4A37E5AC-5B80-4998-99CD-BD823E5A5557}" srcOrd="1" destOrd="0" presId="urn:microsoft.com/office/officeart/2018/2/layout/IconVerticalSolidList"/>
    <dgm:cxn modelId="{EC46DB01-6ED9-4A12-AF95-390E75D82547}" type="presParOf" srcId="{9C32479B-1DA7-4988-A70B-C9B297C72459}" destId="{87A6F0A8-8B99-4181-9268-26EB85D3EE74}" srcOrd="2" destOrd="0" presId="urn:microsoft.com/office/officeart/2018/2/layout/IconVerticalSolidList"/>
    <dgm:cxn modelId="{F63414FC-16BC-44C7-BC6B-A27B28DA2DFC}" type="presParOf" srcId="{87A6F0A8-8B99-4181-9268-26EB85D3EE74}" destId="{5C377CFF-295E-4064-8A58-9841F299516A}" srcOrd="0" destOrd="0" presId="urn:microsoft.com/office/officeart/2018/2/layout/IconVerticalSolidList"/>
    <dgm:cxn modelId="{54F53663-622A-4FF6-A361-ABCE615D7CEA}" type="presParOf" srcId="{87A6F0A8-8B99-4181-9268-26EB85D3EE74}" destId="{3D2D9C03-95F0-4AB5-AB7C-F031DBECB20E}" srcOrd="1" destOrd="0" presId="urn:microsoft.com/office/officeart/2018/2/layout/IconVerticalSolidList"/>
    <dgm:cxn modelId="{20CB1156-0D12-4034-A0F4-C6D98C4555C4}" type="presParOf" srcId="{87A6F0A8-8B99-4181-9268-26EB85D3EE74}" destId="{022CEF89-E9D5-4BCF-9D0D-4D89248D9885}" srcOrd="2" destOrd="0" presId="urn:microsoft.com/office/officeart/2018/2/layout/IconVerticalSolidList"/>
    <dgm:cxn modelId="{275F867C-48EB-4211-87E5-78F7DA441171}" type="presParOf" srcId="{87A6F0A8-8B99-4181-9268-26EB85D3EE74}" destId="{386025C3-75B4-41D0-B958-26AB3162C916}" srcOrd="3" destOrd="0" presId="urn:microsoft.com/office/officeart/2018/2/layout/IconVerticalSolidList"/>
    <dgm:cxn modelId="{205A2A44-D34B-415E-82A2-5C1AA3520B4D}" type="presParOf" srcId="{9C32479B-1DA7-4988-A70B-C9B297C72459}" destId="{1C0103D1-8100-4CB4-99E3-67CC780E7321}" srcOrd="3" destOrd="0" presId="urn:microsoft.com/office/officeart/2018/2/layout/IconVerticalSolidList"/>
    <dgm:cxn modelId="{0B2E565B-7111-43EA-8C81-5A5A74A0F4CF}" type="presParOf" srcId="{9C32479B-1DA7-4988-A70B-C9B297C72459}" destId="{76FBC564-49DB-42B5-B2BD-E66C49275DBE}" srcOrd="4" destOrd="0" presId="urn:microsoft.com/office/officeart/2018/2/layout/IconVerticalSolidList"/>
    <dgm:cxn modelId="{05A33E3D-B126-48E4-AACF-15194595CFB6}" type="presParOf" srcId="{76FBC564-49DB-42B5-B2BD-E66C49275DBE}" destId="{1543D944-CC8C-4A89-A517-2359F13C3802}" srcOrd="0" destOrd="0" presId="urn:microsoft.com/office/officeart/2018/2/layout/IconVerticalSolidList"/>
    <dgm:cxn modelId="{362BE703-0F79-4D19-833A-1810D30460AA}" type="presParOf" srcId="{76FBC564-49DB-42B5-B2BD-E66C49275DBE}" destId="{E751021D-4D80-48C6-911D-B92B780E12BD}" srcOrd="1" destOrd="0" presId="urn:microsoft.com/office/officeart/2018/2/layout/IconVerticalSolidList"/>
    <dgm:cxn modelId="{A17A75EF-F433-4AFB-988D-46CE797C1BA8}" type="presParOf" srcId="{76FBC564-49DB-42B5-B2BD-E66C49275DBE}" destId="{64C35F5E-342E-4995-8C54-9C6691B8A131}" srcOrd="2" destOrd="0" presId="urn:microsoft.com/office/officeart/2018/2/layout/IconVerticalSolidList"/>
    <dgm:cxn modelId="{84D8C4E2-03D6-4118-82E9-B54D21954212}" type="presParOf" srcId="{76FBC564-49DB-42B5-B2BD-E66C49275DBE}" destId="{97C21533-36FA-442C-B580-26F5A18BE8A4}" srcOrd="3" destOrd="0" presId="urn:microsoft.com/office/officeart/2018/2/layout/IconVerticalSolidList"/>
    <dgm:cxn modelId="{939A0A9A-4AD6-476C-B1EF-26C43EEA33AF}" type="presParOf" srcId="{9C32479B-1DA7-4988-A70B-C9B297C72459}" destId="{663333A5-3EDE-4BE8-AA49-99D591A7E6CB}" srcOrd="5" destOrd="0" presId="urn:microsoft.com/office/officeart/2018/2/layout/IconVerticalSolidList"/>
    <dgm:cxn modelId="{2B42DE5E-BFE7-4E5E-9F27-49FE734FB0B8}" type="presParOf" srcId="{9C32479B-1DA7-4988-A70B-C9B297C72459}" destId="{0A56824D-3C7C-4131-8CE3-7C2829A4963F}" srcOrd="6" destOrd="0" presId="urn:microsoft.com/office/officeart/2018/2/layout/IconVerticalSolidList"/>
    <dgm:cxn modelId="{C43EAA26-B3F3-4CE5-9DCD-7F04E09FBC0F}" type="presParOf" srcId="{0A56824D-3C7C-4131-8CE3-7C2829A4963F}" destId="{D56354A4-D1C4-4B08-B3CD-CEB00721F32C}" srcOrd="0" destOrd="0" presId="urn:microsoft.com/office/officeart/2018/2/layout/IconVerticalSolidList"/>
    <dgm:cxn modelId="{8AA145C3-2773-4D23-BF2B-3050C8FC84B2}" type="presParOf" srcId="{0A56824D-3C7C-4131-8CE3-7C2829A4963F}" destId="{0545D9D8-754D-42B4-A023-54BB953D15CE}" srcOrd="1" destOrd="0" presId="urn:microsoft.com/office/officeart/2018/2/layout/IconVerticalSolidList"/>
    <dgm:cxn modelId="{AEBC69E8-13EB-4329-8453-4AB027A5D09E}" type="presParOf" srcId="{0A56824D-3C7C-4131-8CE3-7C2829A4963F}" destId="{89F525A4-479C-490F-8521-117F57AA7759}" srcOrd="2" destOrd="0" presId="urn:microsoft.com/office/officeart/2018/2/layout/IconVerticalSolidList"/>
    <dgm:cxn modelId="{E31EFC5D-DB89-417B-8FEE-550D134FB267}" type="presParOf" srcId="{0A56824D-3C7C-4131-8CE3-7C2829A4963F}" destId="{0A71D35A-8775-4D69-B866-E834DB0ADFBB}" srcOrd="3" destOrd="0" presId="urn:microsoft.com/office/officeart/2018/2/layout/IconVerticalSolidList"/>
    <dgm:cxn modelId="{BCCEDBE9-A481-4FF5-AA4B-F58AC04372F8}" type="presParOf" srcId="{9C32479B-1DA7-4988-A70B-C9B297C72459}" destId="{09D07BDF-DF02-485F-AC32-ED20831CCDB7}" srcOrd="7" destOrd="0" presId="urn:microsoft.com/office/officeart/2018/2/layout/IconVerticalSolidList"/>
    <dgm:cxn modelId="{2EB162C7-80E8-4D56-943A-686709AC6337}" type="presParOf" srcId="{9C32479B-1DA7-4988-A70B-C9B297C72459}" destId="{02299F49-2A13-4546-93B4-E2C7FD26EB2E}" srcOrd="8" destOrd="0" presId="urn:microsoft.com/office/officeart/2018/2/layout/IconVerticalSolidList"/>
    <dgm:cxn modelId="{BBE4657C-6739-454E-8510-B2A48F1598CF}" type="presParOf" srcId="{02299F49-2A13-4546-93B4-E2C7FD26EB2E}" destId="{803D0728-6343-4324-BA7E-763BFC8CD50F}" srcOrd="0" destOrd="0" presId="urn:microsoft.com/office/officeart/2018/2/layout/IconVerticalSolidList"/>
    <dgm:cxn modelId="{55DD43DB-6505-4F0B-990D-64CC2E59839F}" type="presParOf" srcId="{02299F49-2A13-4546-93B4-E2C7FD26EB2E}" destId="{6EA64B05-0959-4B72-A76F-80D9E7FB23BC}" srcOrd="1" destOrd="0" presId="urn:microsoft.com/office/officeart/2018/2/layout/IconVerticalSolidList"/>
    <dgm:cxn modelId="{C56C1D0D-4B8E-435B-97C0-C3AE98939E9B}" type="presParOf" srcId="{02299F49-2A13-4546-93B4-E2C7FD26EB2E}" destId="{466D45BE-3130-4526-992C-DACC895FBED7}" srcOrd="2" destOrd="0" presId="urn:microsoft.com/office/officeart/2018/2/layout/IconVerticalSolidList"/>
    <dgm:cxn modelId="{54376F25-4122-4764-8B41-F4E08FCE04D9}" type="presParOf" srcId="{02299F49-2A13-4546-93B4-E2C7FD26EB2E}" destId="{C9B1A0E2-E400-46EC-B735-4C0690625404}" srcOrd="3" destOrd="0" presId="urn:microsoft.com/office/officeart/2018/2/layout/IconVerticalSolidList"/>
    <dgm:cxn modelId="{40D36297-A3E9-471A-96EA-D1CE62D853EE}" type="presParOf" srcId="{9C32479B-1DA7-4988-A70B-C9B297C72459}" destId="{1256576E-232D-41C4-A2F9-F2488987CFA6}" srcOrd="9" destOrd="0" presId="urn:microsoft.com/office/officeart/2018/2/layout/IconVerticalSolidList"/>
    <dgm:cxn modelId="{2A22C295-D68C-40BB-8E82-E690B5D4FE7D}" type="presParOf" srcId="{9C32479B-1DA7-4988-A70B-C9B297C72459}" destId="{3574F066-D3B8-41F9-BA76-E16F8D79D618}" srcOrd="10" destOrd="0" presId="urn:microsoft.com/office/officeart/2018/2/layout/IconVerticalSolidList"/>
    <dgm:cxn modelId="{B1E9D59C-799C-42FE-AE23-A5B7C4BD8506}" type="presParOf" srcId="{3574F066-D3B8-41F9-BA76-E16F8D79D618}" destId="{7DE579AB-B00C-48D2-9007-B89ED05682B2}" srcOrd="0" destOrd="0" presId="urn:microsoft.com/office/officeart/2018/2/layout/IconVerticalSolidList"/>
    <dgm:cxn modelId="{D295E7E9-211F-4912-BA94-44A35D792306}" type="presParOf" srcId="{3574F066-D3B8-41F9-BA76-E16F8D79D618}" destId="{32075362-180F-405B-A699-55483A3CCFFD}" srcOrd="1" destOrd="0" presId="urn:microsoft.com/office/officeart/2018/2/layout/IconVerticalSolidList"/>
    <dgm:cxn modelId="{52EA9B90-0E4F-487A-BD64-F02279B8301A}" type="presParOf" srcId="{3574F066-D3B8-41F9-BA76-E16F8D79D618}" destId="{B840CC17-DFDB-4DEA-994D-176CDC9B789A}" srcOrd="2" destOrd="0" presId="urn:microsoft.com/office/officeart/2018/2/layout/IconVerticalSolidList"/>
    <dgm:cxn modelId="{6C635E2F-03DC-4057-BDFA-304B3808AAC2}" type="presParOf" srcId="{3574F066-D3B8-41F9-BA76-E16F8D79D618}" destId="{CDB85EF0-A544-45AE-9087-6DF8534C5AC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625BC0-3715-4928-93CE-EB62AE92E25F}">
      <dsp:nvSpPr>
        <dsp:cNvPr id="0" name=""/>
        <dsp:cNvSpPr/>
      </dsp:nvSpPr>
      <dsp:spPr>
        <a:xfrm>
          <a:off x="0" y="1856"/>
          <a:ext cx="11948160" cy="7911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749B83-3DDA-4746-BB42-09523E6FA914}">
      <dsp:nvSpPr>
        <dsp:cNvPr id="0" name=""/>
        <dsp:cNvSpPr/>
      </dsp:nvSpPr>
      <dsp:spPr>
        <a:xfrm>
          <a:off x="239329" y="179870"/>
          <a:ext cx="435145" cy="4351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75BDF8-D72D-4FDE-AC0B-C2F9D86A96C6}">
      <dsp:nvSpPr>
        <dsp:cNvPr id="0" name=""/>
        <dsp:cNvSpPr/>
      </dsp:nvSpPr>
      <dsp:spPr>
        <a:xfrm>
          <a:off x="913804" y="1856"/>
          <a:ext cx="11034355" cy="79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32" tIns="83732" rIns="83732" bIns="83732" numCol="1" spcCol="1270" anchor="ctr" anchorCtr="0">
          <a:noAutofit/>
        </a:bodyPr>
        <a:lstStyle/>
        <a:p>
          <a:pPr marL="0" lvl="0" indent="0" algn="l" defTabSz="844550">
            <a:lnSpc>
              <a:spcPct val="90000"/>
            </a:lnSpc>
            <a:spcBef>
              <a:spcPct val="0"/>
            </a:spcBef>
            <a:spcAft>
              <a:spcPct val="35000"/>
            </a:spcAft>
            <a:buNone/>
          </a:pPr>
          <a:r>
            <a:rPr lang="en-US" sz="1900" b="0" i="0" kern="1200" baseline="0" dirty="0"/>
            <a:t>The OSI model is composed of seven ordered layers: physical (layer 1), data link (layer 2), network (layer 3), transport (layer 4), session (layer 5), presentation (layer 6), and application (layer 7). </a:t>
          </a:r>
          <a:endParaRPr lang="en-US" sz="1900" kern="1200" dirty="0"/>
        </a:p>
      </dsp:txBody>
      <dsp:txXfrm>
        <a:off x="913804" y="1856"/>
        <a:ext cx="11034355" cy="791173"/>
      </dsp:txXfrm>
    </dsp:sp>
    <dsp:sp modelId="{5C377CFF-295E-4064-8A58-9841F299516A}">
      <dsp:nvSpPr>
        <dsp:cNvPr id="0" name=""/>
        <dsp:cNvSpPr/>
      </dsp:nvSpPr>
      <dsp:spPr>
        <a:xfrm>
          <a:off x="0" y="990823"/>
          <a:ext cx="11948160" cy="7911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2D9C03-95F0-4AB5-AB7C-F031DBECB20E}">
      <dsp:nvSpPr>
        <dsp:cNvPr id="0" name=""/>
        <dsp:cNvSpPr/>
      </dsp:nvSpPr>
      <dsp:spPr>
        <a:xfrm>
          <a:off x="239329" y="1168836"/>
          <a:ext cx="435145" cy="4351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6025C3-75B4-41D0-B958-26AB3162C916}">
      <dsp:nvSpPr>
        <dsp:cNvPr id="0" name=""/>
        <dsp:cNvSpPr/>
      </dsp:nvSpPr>
      <dsp:spPr>
        <a:xfrm>
          <a:off x="913804" y="990823"/>
          <a:ext cx="11034355" cy="79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32" tIns="83732" rIns="83732" bIns="83732" numCol="1" spcCol="1270" anchor="ctr" anchorCtr="0">
          <a:noAutofit/>
        </a:bodyPr>
        <a:lstStyle/>
        <a:p>
          <a:pPr marL="0" lvl="0" indent="0" algn="l" defTabSz="844550">
            <a:lnSpc>
              <a:spcPct val="90000"/>
            </a:lnSpc>
            <a:spcBef>
              <a:spcPct val="0"/>
            </a:spcBef>
            <a:spcAft>
              <a:spcPct val="35000"/>
            </a:spcAft>
            <a:buNone/>
          </a:pPr>
          <a:r>
            <a:rPr lang="en-US" sz="1900" b="0" i="0" kern="1200" baseline="0"/>
            <a:t>As the message travels from A to B, it may pass through many intermediate nodes. </a:t>
          </a:r>
          <a:endParaRPr lang="en-US" sz="1900" kern="1200"/>
        </a:p>
      </dsp:txBody>
      <dsp:txXfrm>
        <a:off x="913804" y="990823"/>
        <a:ext cx="11034355" cy="791173"/>
      </dsp:txXfrm>
    </dsp:sp>
    <dsp:sp modelId="{1543D944-CC8C-4A89-A517-2359F13C3802}">
      <dsp:nvSpPr>
        <dsp:cNvPr id="0" name=""/>
        <dsp:cNvSpPr/>
      </dsp:nvSpPr>
      <dsp:spPr>
        <a:xfrm>
          <a:off x="0" y="1979789"/>
          <a:ext cx="11948160" cy="7911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51021D-4D80-48C6-911D-B92B780E12BD}">
      <dsp:nvSpPr>
        <dsp:cNvPr id="0" name=""/>
        <dsp:cNvSpPr/>
      </dsp:nvSpPr>
      <dsp:spPr>
        <a:xfrm>
          <a:off x="239329" y="2157803"/>
          <a:ext cx="435145" cy="4351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C21533-36FA-442C-B580-26F5A18BE8A4}">
      <dsp:nvSpPr>
        <dsp:cNvPr id="0" name=""/>
        <dsp:cNvSpPr/>
      </dsp:nvSpPr>
      <dsp:spPr>
        <a:xfrm>
          <a:off x="913804" y="1979789"/>
          <a:ext cx="11034355" cy="79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32" tIns="83732" rIns="83732" bIns="83732" numCol="1" spcCol="1270" anchor="ctr" anchorCtr="0">
          <a:noAutofit/>
        </a:bodyPr>
        <a:lstStyle/>
        <a:p>
          <a:pPr marL="0" lvl="0" indent="0" algn="l" defTabSz="844550">
            <a:lnSpc>
              <a:spcPct val="90000"/>
            </a:lnSpc>
            <a:spcBef>
              <a:spcPct val="0"/>
            </a:spcBef>
            <a:spcAft>
              <a:spcPct val="35000"/>
            </a:spcAft>
            <a:buNone/>
          </a:pPr>
          <a:r>
            <a:rPr lang="en-US" sz="1900" b="0" i="0" kern="1200" baseline="0"/>
            <a:t>These intermediate nodes usually involve only the first three layers of the OSI model.</a:t>
          </a:r>
          <a:endParaRPr lang="en-US" sz="1900" kern="1200"/>
        </a:p>
      </dsp:txBody>
      <dsp:txXfrm>
        <a:off x="913804" y="1979789"/>
        <a:ext cx="11034355" cy="791173"/>
      </dsp:txXfrm>
    </dsp:sp>
    <dsp:sp modelId="{D56354A4-D1C4-4B08-B3CD-CEB00721F32C}">
      <dsp:nvSpPr>
        <dsp:cNvPr id="0" name=""/>
        <dsp:cNvSpPr/>
      </dsp:nvSpPr>
      <dsp:spPr>
        <a:xfrm>
          <a:off x="0" y="2968755"/>
          <a:ext cx="11948160" cy="7911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45D9D8-754D-42B4-A023-54BB953D15CE}">
      <dsp:nvSpPr>
        <dsp:cNvPr id="0" name=""/>
        <dsp:cNvSpPr/>
      </dsp:nvSpPr>
      <dsp:spPr>
        <a:xfrm>
          <a:off x="239329" y="3146769"/>
          <a:ext cx="435145" cy="4351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71D35A-8775-4D69-B866-E834DB0ADFBB}">
      <dsp:nvSpPr>
        <dsp:cNvPr id="0" name=""/>
        <dsp:cNvSpPr/>
      </dsp:nvSpPr>
      <dsp:spPr>
        <a:xfrm>
          <a:off x="913804" y="2968755"/>
          <a:ext cx="11034355" cy="79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32" tIns="83732" rIns="83732" bIns="83732" numCol="1" spcCol="1270" anchor="ctr" anchorCtr="0">
          <a:noAutofit/>
        </a:bodyPr>
        <a:lstStyle/>
        <a:p>
          <a:pPr marL="0" lvl="0" indent="0" algn="l" defTabSz="844550">
            <a:lnSpc>
              <a:spcPct val="90000"/>
            </a:lnSpc>
            <a:spcBef>
              <a:spcPct val="0"/>
            </a:spcBef>
            <a:spcAft>
              <a:spcPct val="35000"/>
            </a:spcAft>
            <a:buNone/>
          </a:pPr>
          <a:r>
            <a:rPr lang="en-US" sz="1900" b="0" i="0" kern="1200" baseline="0"/>
            <a:t>Each layer defines a family of functions distinct from those of the other layers.</a:t>
          </a:r>
          <a:endParaRPr lang="en-US" sz="1900" kern="1200"/>
        </a:p>
      </dsp:txBody>
      <dsp:txXfrm>
        <a:off x="913804" y="2968755"/>
        <a:ext cx="11034355" cy="791173"/>
      </dsp:txXfrm>
    </dsp:sp>
    <dsp:sp modelId="{803D0728-6343-4324-BA7E-763BFC8CD50F}">
      <dsp:nvSpPr>
        <dsp:cNvPr id="0" name=""/>
        <dsp:cNvSpPr/>
      </dsp:nvSpPr>
      <dsp:spPr>
        <a:xfrm>
          <a:off x="0" y="3957721"/>
          <a:ext cx="11948160" cy="7911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A64B05-0959-4B72-A76F-80D9E7FB23BC}">
      <dsp:nvSpPr>
        <dsp:cNvPr id="0" name=""/>
        <dsp:cNvSpPr/>
      </dsp:nvSpPr>
      <dsp:spPr>
        <a:xfrm>
          <a:off x="239329" y="4135735"/>
          <a:ext cx="435145" cy="4351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B1A0E2-E400-46EC-B735-4C0690625404}">
      <dsp:nvSpPr>
        <dsp:cNvPr id="0" name=""/>
        <dsp:cNvSpPr/>
      </dsp:nvSpPr>
      <dsp:spPr>
        <a:xfrm>
          <a:off x="913804" y="3957721"/>
          <a:ext cx="11034355" cy="79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32" tIns="83732" rIns="83732" bIns="83732" numCol="1" spcCol="1270" anchor="ctr" anchorCtr="0">
          <a:noAutofit/>
        </a:bodyPr>
        <a:lstStyle/>
        <a:p>
          <a:pPr marL="0" lvl="0" indent="0" algn="l" defTabSz="844550">
            <a:lnSpc>
              <a:spcPct val="90000"/>
            </a:lnSpc>
            <a:spcBef>
              <a:spcPct val="0"/>
            </a:spcBef>
            <a:spcAft>
              <a:spcPct val="35000"/>
            </a:spcAft>
            <a:buNone/>
          </a:pPr>
          <a:r>
            <a:rPr lang="en-US" sz="1900" b="0" i="0" kern="1200" baseline="0"/>
            <a:t>Within a single machine, each layer calls upon the services of the layer just below it.</a:t>
          </a:r>
          <a:endParaRPr lang="en-US" sz="1900" kern="1200"/>
        </a:p>
      </dsp:txBody>
      <dsp:txXfrm>
        <a:off x="913804" y="3957721"/>
        <a:ext cx="11034355" cy="791173"/>
      </dsp:txXfrm>
    </dsp:sp>
    <dsp:sp modelId="{7DE579AB-B00C-48D2-9007-B89ED05682B2}">
      <dsp:nvSpPr>
        <dsp:cNvPr id="0" name=""/>
        <dsp:cNvSpPr/>
      </dsp:nvSpPr>
      <dsp:spPr>
        <a:xfrm>
          <a:off x="0" y="4946688"/>
          <a:ext cx="11948160" cy="7911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075362-180F-405B-A699-55483A3CCFFD}">
      <dsp:nvSpPr>
        <dsp:cNvPr id="0" name=""/>
        <dsp:cNvSpPr/>
      </dsp:nvSpPr>
      <dsp:spPr>
        <a:xfrm>
          <a:off x="239329" y="5124702"/>
          <a:ext cx="435145" cy="43514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B85EF0-A544-45AE-9087-6DF8534C5AC6}">
      <dsp:nvSpPr>
        <dsp:cNvPr id="0" name=""/>
        <dsp:cNvSpPr/>
      </dsp:nvSpPr>
      <dsp:spPr>
        <a:xfrm>
          <a:off x="913804" y="4946688"/>
          <a:ext cx="11034355" cy="79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32" tIns="83732" rIns="83732" bIns="83732" numCol="1" spcCol="1270" anchor="ctr" anchorCtr="0">
          <a:noAutofit/>
        </a:bodyPr>
        <a:lstStyle/>
        <a:p>
          <a:pPr marL="0" lvl="0" indent="0" algn="l" defTabSz="844550">
            <a:lnSpc>
              <a:spcPct val="90000"/>
            </a:lnSpc>
            <a:spcBef>
              <a:spcPct val="0"/>
            </a:spcBef>
            <a:spcAft>
              <a:spcPct val="35000"/>
            </a:spcAft>
            <a:buNone/>
          </a:pPr>
          <a:r>
            <a:rPr lang="en-US" sz="1900" b="0" i="0" kern="1200" baseline="0"/>
            <a:t>This communication is governed by an agreed-upon series of rules and conventions called protocols.</a:t>
          </a:r>
          <a:endParaRPr lang="en-US" sz="1900" kern="1200"/>
        </a:p>
      </dsp:txBody>
      <dsp:txXfrm>
        <a:off x="913804" y="4946688"/>
        <a:ext cx="11034355" cy="7911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D2455-9158-404E-8557-7442615055DA}" type="datetimeFigureOut">
              <a:rPr lang="en-US" smtClean="0"/>
              <a:t>9/9/2020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51D348-A161-440F-A239-55A373F85BC1}" type="slidenum">
              <a:rPr lang="en-US" smtClean="0"/>
              <a:t>‹#›</a:t>
            </a:fld>
            <a:endParaRPr lang="en-US"/>
          </a:p>
        </p:txBody>
      </p:sp>
    </p:spTree>
    <p:extLst>
      <p:ext uri="{BB962C8B-B14F-4D97-AF65-F5344CB8AC3E}">
        <p14:creationId xmlns:p14="http://schemas.microsoft.com/office/powerpoint/2010/main" val="1993752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51D348-A161-440F-A239-55A373F85BC1}" type="slidenum">
              <a:rPr lang="en-US" smtClean="0"/>
              <a:t>4</a:t>
            </a:fld>
            <a:endParaRPr lang="en-US"/>
          </a:p>
        </p:txBody>
      </p:sp>
    </p:spTree>
    <p:extLst>
      <p:ext uri="{BB962C8B-B14F-4D97-AF65-F5344CB8AC3E}">
        <p14:creationId xmlns:p14="http://schemas.microsoft.com/office/powerpoint/2010/main" val="4117084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dirty="0">
                <a:latin typeface="+mn-lt"/>
              </a:rPr>
              <a:t>Processes interact with the processes at peer layer only</a:t>
            </a:r>
          </a:p>
        </p:txBody>
      </p:sp>
      <p:sp>
        <p:nvSpPr>
          <p:cNvPr id="4" name="Slide Number Placeholder 3"/>
          <p:cNvSpPr>
            <a:spLocks noGrp="1"/>
          </p:cNvSpPr>
          <p:nvPr>
            <p:ph type="sldNum" sz="quarter" idx="5"/>
          </p:nvPr>
        </p:nvSpPr>
        <p:spPr/>
        <p:txBody>
          <a:bodyPr/>
          <a:lstStyle/>
          <a:p>
            <a:fld id="{3D51D348-A161-440F-A239-55A373F85BC1}" type="slidenum">
              <a:rPr lang="en-US" smtClean="0"/>
              <a:t>8</a:t>
            </a:fld>
            <a:endParaRPr lang="en-US"/>
          </a:p>
        </p:txBody>
      </p:sp>
    </p:spTree>
    <p:extLst>
      <p:ext uri="{BB962C8B-B14F-4D97-AF65-F5344CB8AC3E}">
        <p14:creationId xmlns:p14="http://schemas.microsoft.com/office/powerpoint/2010/main" val="242211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network address translation</a:t>
            </a:r>
          </a:p>
        </p:txBody>
      </p:sp>
      <p:sp>
        <p:nvSpPr>
          <p:cNvPr id="4" name="Slide Number Placeholder 3"/>
          <p:cNvSpPr>
            <a:spLocks noGrp="1"/>
          </p:cNvSpPr>
          <p:nvPr>
            <p:ph type="sldNum" sz="quarter" idx="5"/>
          </p:nvPr>
        </p:nvSpPr>
        <p:spPr/>
        <p:txBody>
          <a:bodyPr/>
          <a:lstStyle/>
          <a:p>
            <a:fld id="{3D51D348-A161-440F-A239-55A373F85BC1}" type="slidenum">
              <a:rPr lang="en-US" smtClean="0"/>
              <a:t>22</a:t>
            </a:fld>
            <a:endParaRPr lang="en-US"/>
          </a:p>
        </p:txBody>
      </p:sp>
    </p:spTree>
    <p:extLst>
      <p:ext uri="{BB962C8B-B14F-4D97-AF65-F5344CB8AC3E}">
        <p14:creationId xmlns:p14="http://schemas.microsoft.com/office/powerpoint/2010/main" val="1476205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Connection </a:t>
            </a:r>
            <a:r>
              <a:rPr lang="en-US" sz="900" dirty="0" err="1">
                <a:latin typeface="+mn-lt"/>
              </a:rPr>
              <a:t>Control:</a:t>
            </a:r>
            <a:r>
              <a:rPr lang="en-US" sz="900" b="0" i="0" u="none" strike="noStrike" baseline="0" dirty="0" err="1">
                <a:latin typeface="+mn-lt"/>
              </a:rPr>
              <a:t>A</a:t>
            </a:r>
            <a:r>
              <a:rPr lang="en-US" sz="900" b="0" i="0" u="none" strike="noStrike" baseline="0" dirty="0">
                <a:latin typeface="+mn-lt"/>
              </a:rPr>
              <a:t> connectionless transport layer treats each segment as an independent packet and delivers it to the transport layer at the destination machine. A connection-oriented</a:t>
            </a:r>
            <a:r>
              <a:rPr lang="en-US" sz="900" dirty="0">
                <a:latin typeface="+mn-lt"/>
              </a:rPr>
              <a:t> t</a:t>
            </a:r>
            <a:r>
              <a:rPr lang="en-US" sz="900" b="0" i="0" u="none" strike="noStrike" baseline="0" dirty="0">
                <a:latin typeface="+mn-lt"/>
              </a:rPr>
              <a:t>ransport layer makes a connection with the transport layer at the destination machine first before delivering the packets. After all the data are transferred, the connection is terminated.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baseline="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baseline="0" dirty="0"/>
              <a:t>The sending transport layer makes sure that the entire message arrives at the receiving transport layer without error (damage, loss, or duplication). </a:t>
            </a:r>
            <a:endParaRPr lang="en-US" sz="900" b="0" i="0" u="none" strike="noStrike" baseline="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baseline="0" dirty="0">
              <a:latin typeface="+mn-lt"/>
            </a:endParaRPr>
          </a:p>
        </p:txBody>
      </p:sp>
      <p:sp>
        <p:nvSpPr>
          <p:cNvPr id="4" name="Slide Number Placeholder 3"/>
          <p:cNvSpPr>
            <a:spLocks noGrp="1"/>
          </p:cNvSpPr>
          <p:nvPr>
            <p:ph type="sldNum" sz="quarter" idx="5"/>
          </p:nvPr>
        </p:nvSpPr>
        <p:spPr/>
        <p:txBody>
          <a:bodyPr/>
          <a:lstStyle/>
          <a:p>
            <a:fld id="{3D51D348-A161-440F-A239-55A373F85BC1}" type="slidenum">
              <a:rPr lang="en-US" smtClean="0"/>
              <a:t>25</a:t>
            </a:fld>
            <a:endParaRPr lang="en-US"/>
          </a:p>
        </p:txBody>
      </p:sp>
    </p:spTree>
    <p:extLst>
      <p:ext uri="{BB962C8B-B14F-4D97-AF65-F5344CB8AC3E}">
        <p14:creationId xmlns:p14="http://schemas.microsoft.com/office/powerpoint/2010/main" val="3956569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why data is independent of machine and OS and application versions</a:t>
            </a:r>
          </a:p>
        </p:txBody>
      </p:sp>
      <p:sp>
        <p:nvSpPr>
          <p:cNvPr id="4" name="Slide Number Placeholder 3"/>
          <p:cNvSpPr>
            <a:spLocks noGrp="1"/>
          </p:cNvSpPr>
          <p:nvPr>
            <p:ph type="sldNum" sz="quarter" idx="5"/>
          </p:nvPr>
        </p:nvSpPr>
        <p:spPr/>
        <p:txBody>
          <a:bodyPr/>
          <a:lstStyle/>
          <a:p>
            <a:fld id="{3D51D348-A161-440F-A239-55A373F85BC1}" type="slidenum">
              <a:rPr lang="en-US" smtClean="0"/>
              <a:t>29</a:t>
            </a:fld>
            <a:endParaRPr lang="en-US"/>
          </a:p>
        </p:txBody>
      </p:sp>
    </p:spTree>
    <p:extLst>
      <p:ext uri="{BB962C8B-B14F-4D97-AF65-F5344CB8AC3E}">
        <p14:creationId xmlns:p14="http://schemas.microsoft.com/office/powerpoint/2010/main" val="1250726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why data is independent of machine and OS and application versions</a:t>
            </a:r>
          </a:p>
        </p:txBody>
      </p:sp>
      <p:sp>
        <p:nvSpPr>
          <p:cNvPr id="4" name="Slide Number Placeholder 3"/>
          <p:cNvSpPr>
            <a:spLocks noGrp="1"/>
          </p:cNvSpPr>
          <p:nvPr>
            <p:ph type="sldNum" sz="quarter" idx="5"/>
          </p:nvPr>
        </p:nvSpPr>
        <p:spPr/>
        <p:txBody>
          <a:bodyPr/>
          <a:lstStyle/>
          <a:p>
            <a:fld id="{3D51D348-A161-440F-A239-55A373F85BC1}" type="slidenum">
              <a:rPr lang="en-US" smtClean="0"/>
              <a:t>30</a:t>
            </a:fld>
            <a:endParaRPr lang="en-US"/>
          </a:p>
        </p:txBody>
      </p:sp>
    </p:spTree>
    <p:extLst>
      <p:ext uri="{BB962C8B-B14F-4D97-AF65-F5344CB8AC3E}">
        <p14:creationId xmlns:p14="http://schemas.microsoft.com/office/powerpoint/2010/main" val="35460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Logical Address= IP Address</a:t>
            </a:r>
          </a:p>
          <a:p>
            <a:r>
              <a:rPr lang="en-US" dirty="0"/>
              <a:t>Physical Address= MAC address</a:t>
            </a:r>
          </a:p>
        </p:txBody>
      </p:sp>
      <p:sp>
        <p:nvSpPr>
          <p:cNvPr id="4" name="Slide Number Placeholder 3"/>
          <p:cNvSpPr>
            <a:spLocks noGrp="1"/>
          </p:cNvSpPr>
          <p:nvPr>
            <p:ph type="sldNum" sz="quarter" idx="5"/>
          </p:nvPr>
        </p:nvSpPr>
        <p:spPr/>
        <p:txBody>
          <a:bodyPr/>
          <a:lstStyle/>
          <a:p>
            <a:fld id="{3D51D348-A161-440F-A239-55A373F85BC1}" type="slidenum">
              <a:rPr lang="en-US" smtClean="0"/>
              <a:t>40</a:t>
            </a:fld>
            <a:endParaRPr lang="en-US"/>
          </a:p>
        </p:txBody>
      </p:sp>
    </p:spTree>
    <p:extLst>
      <p:ext uri="{BB962C8B-B14F-4D97-AF65-F5344CB8AC3E}">
        <p14:creationId xmlns:p14="http://schemas.microsoft.com/office/powerpoint/2010/main" val="3655946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IP addresses changes with the change in network or sometimes after reconnecting or after a longer duration of time</a:t>
            </a:r>
          </a:p>
        </p:txBody>
      </p:sp>
      <p:sp>
        <p:nvSpPr>
          <p:cNvPr id="4" name="Slide Number Placeholder 3"/>
          <p:cNvSpPr>
            <a:spLocks noGrp="1"/>
          </p:cNvSpPr>
          <p:nvPr>
            <p:ph type="sldNum" sz="quarter" idx="5"/>
          </p:nvPr>
        </p:nvSpPr>
        <p:spPr/>
        <p:txBody>
          <a:bodyPr/>
          <a:lstStyle/>
          <a:p>
            <a:fld id="{3D51D348-A161-440F-A239-55A373F85BC1}" type="slidenum">
              <a:rPr lang="en-US" smtClean="0"/>
              <a:t>41</a:t>
            </a:fld>
            <a:endParaRPr lang="en-US"/>
          </a:p>
        </p:txBody>
      </p:sp>
    </p:spTree>
    <p:extLst>
      <p:ext uri="{BB962C8B-B14F-4D97-AF65-F5344CB8AC3E}">
        <p14:creationId xmlns:p14="http://schemas.microsoft.com/office/powerpoint/2010/main" val="914266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9/9/2020</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9990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9/9/2020</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24858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9/9/2020</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34279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9/9/2020</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60043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9/9/2020</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80511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9/9/2020</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58892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9/9/2020</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0524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9/9/2020</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9686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9/9/2020</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28116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9/9/2020</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9508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9/9/2020</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7909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9/9/2020</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360716609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guru99.com/difference-tcp-ip-vs-osi-model.html#:~:text=OSI%20refers%20to%20Open%20Systems,both%20connection%2Doriented%20and%20connectionless" TargetMode="External"/><Relationship Id="rId2" Type="http://schemas.openxmlformats.org/officeDocument/2006/relationships/hyperlink" Target="https://www.studytonight.com/computer-networks/osi-model-network-layer#:~:text=Network%20Layer%20%2D%20OSI%20Model,across%20multiple%20links%20(networks).&amp;text=It%20routes%20the%20signal%20through,acts%20as%20a%20network%20controll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DDF1277B-B7F1-4B6B-B7B3-2C638606315A}"/>
              </a:ext>
            </a:extLst>
          </p:cNvPr>
          <p:cNvPicPr>
            <a:picLocks noChangeAspect="1"/>
          </p:cNvPicPr>
          <p:nvPr/>
        </p:nvPicPr>
        <p:blipFill rotWithShape="1">
          <a:blip r:embed="rId2"/>
          <a:srcRect/>
          <a:stretch/>
        </p:blipFill>
        <p:spPr>
          <a:xfrm>
            <a:off x="-1" y="-1"/>
            <a:ext cx="12192000" cy="6858001"/>
          </a:xfrm>
          <a:prstGeom prst="rect">
            <a:avLst/>
          </a:prstGeom>
        </p:spPr>
      </p:pic>
      <p:sp>
        <p:nvSpPr>
          <p:cNvPr id="22" name="Rectangle 21">
            <a:extLst>
              <a:ext uri="{FF2B5EF4-FFF2-40B4-BE49-F238E27FC236}">
                <a16:creationId xmlns:a16="http://schemas.microsoft.com/office/drawing/2014/main" id="{DDA28611-3C49-4908-AE9E-F37B27137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603955" cy="6858000"/>
          </a:xfrm>
          <a:prstGeom prst="rect">
            <a:avLst/>
          </a:prstGeom>
          <a:gradFill>
            <a:gsLst>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C66D63E6-0ECD-4AC2-8C8E-C6EFA54A3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9689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26" name="Freeform: Shape 25">
            <a:extLst>
              <a:ext uri="{FF2B5EF4-FFF2-40B4-BE49-F238E27FC236}">
                <a16:creationId xmlns:a16="http://schemas.microsoft.com/office/drawing/2014/main" id="{2C49298F-FE84-4637-A2D4-B110A6535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66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28" name="Rectangle 27">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973" y="901769"/>
            <a:ext cx="4970256" cy="3855397"/>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87DFBF2-49F6-42E9-A0A3-263E1B29E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973" y="901769"/>
            <a:ext cx="4970256" cy="3855397"/>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2" name="Rectangle 31">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578" y="798986"/>
            <a:ext cx="4970256" cy="385539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0E0287-E0C1-4295-B061-1EE8B2F46DE2}"/>
              </a:ext>
            </a:extLst>
          </p:cNvPr>
          <p:cNvSpPr>
            <a:spLocks noGrp="1"/>
          </p:cNvSpPr>
          <p:nvPr>
            <p:ph type="ctrTitle"/>
          </p:nvPr>
        </p:nvSpPr>
        <p:spPr>
          <a:xfrm>
            <a:off x="1069928" y="1006404"/>
            <a:ext cx="4184101" cy="2577893"/>
          </a:xfrm>
        </p:spPr>
        <p:txBody>
          <a:bodyPr>
            <a:normAutofit/>
          </a:bodyPr>
          <a:lstStyle/>
          <a:p>
            <a:r>
              <a:rPr lang="en-US" sz="3800"/>
              <a:t>Computer Networks </a:t>
            </a:r>
          </a:p>
        </p:txBody>
      </p:sp>
      <p:sp>
        <p:nvSpPr>
          <p:cNvPr id="3" name="Subtitle 2">
            <a:extLst>
              <a:ext uri="{FF2B5EF4-FFF2-40B4-BE49-F238E27FC236}">
                <a16:creationId xmlns:a16="http://schemas.microsoft.com/office/drawing/2014/main" id="{548CDEF2-8F98-4802-94BB-396C1AF48E2C}"/>
              </a:ext>
            </a:extLst>
          </p:cNvPr>
          <p:cNvSpPr>
            <a:spLocks noGrp="1"/>
          </p:cNvSpPr>
          <p:nvPr>
            <p:ph type="subTitle" idx="1"/>
          </p:nvPr>
        </p:nvSpPr>
        <p:spPr>
          <a:xfrm>
            <a:off x="1069928" y="3676373"/>
            <a:ext cx="4184101" cy="809693"/>
          </a:xfrm>
        </p:spPr>
        <p:txBody>
          <a:bodyPr>
            <a:normAutofit fontScale="92500"/>
          </a:bodyPr>
          <a:lstStyle/>
          <a:p>
            <a:r>
              <a:rPr lang="en-US" sz="1700" dirty="0"/>
              <a:t>Computer networks Models</a:t>
            </a:r>
          </a:p>
          <a:p>
            <a:r>
              <a:rPr lang="en-US" sz="1700" dirty="0"/>
              <a:t>TCP / OSI</a:t>
            </a:r>
          </a:p>
        </p:txBody>
      </p:sp>
    </p:spTree>
    <p:extLst>
      <p:ext uri="{BB962C8B-B14F-4D97-AF65-F5344CB8AC3E}">
        <p14:creationId xmlns:p14="http://schemas.microsoft.com/office/powerpoint/2010/main" val="219396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276DB6-EAFC-49AB-BDA7-CBF736195EDF}"/>
              </a:ext>
            </a:extLst>
          </p:cNvPr>
          <p:cNvSpPr>
            <a:spLocks noGrp="1"/>
          </p:cNvSpPr>
          <p:nvPr>
            <p:ph type="title"/>
          </p:nvPr>
        </p:nvSpPr>
        <p:spPr>
          <a:xfrm>
            <a:off x="6234139" y="210576"/>
            <a:ext cx="5248221" cy="607052"/>
          </a:xfrm>
        </p:spPr>
        <p:txBody>
          <a:bodyPr>
            <a:normAutofit/>
          </a:bodyPr>
          <a:lstStyle/>
          <a:p>
            <a:r>
              <a:rPr lang="en-US" sz="3100" dirty="0"/>
              <a:t>Interfaces between the Layers</a:t>
            </a:r>
          </a:p>
        </p:txBody>
      </p:sp>
      <p:pic>
        <p:nvPicPr>
          <p:cNvPr id="5" name="Picture 4">
            <a:extLst>
              <a:ext uri="{FF2B5EF4-FFF2-40B4-BE49-F238E27FC236}">
                <a16:creationId xmlns:a16="http://schemas.microsoft.com/office/drawing/2014/main" id="{683013C0-8262-4396-A20D-37D2B54072B3}"/>
              </a:ext>
            </a:extLst>
          </p:cNvPr>
          <p:cNvPicPr>
            <a:picLocks noChangeAspect="1"/>
          </p:cNvPicPr>
          <p:nvPr/>
        </p:nvPicPr>
        <p:blipFill rotWithShape="1">
          <a:blip r:embed="rId2"/>
          <a:srcRect l="18340" r="14910" b="1"/>
          <a:stretch/>
        </p:blipFill>
        <p:spPr>
          <a:xfrm>
            <a:off x="351339" y="1629743"/>
            <a:ext cx="3087037" cy="308703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11" name="Group 10">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12" name="Freeform: Shape 11">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15" name="Group 14">
            <a:extLst>
              <a:ext uri="{FF2B5EF4-FFF2-40B4-BE49-F238E27FC236}">
                <a16:creationId xmlns:a16="http://schemas.microsoft.com/office/drawing/2014/main" id="{C28CAB86-AA69-4EF8-A4E2-4E020497D0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alpha val="20000"/>
            </a:schemeClr>
          </a:solidFill>
        </p:grpSpPr>
        <p:sp>
          <p:nvSpPr>
            <p:cNvPr id="16" name="Freeform: Shape 15">
              <a:extLst>
                <a:ext uri="{FF2B5EF4-FFF2-40B4-BE49-F238E27FC236}">
                  <a16:creationId xmlns:a16="http://schemas.microsoft.com/office/drawing/2014/main" id="{29A36BEE-5544-45FB-88F3-9E156F32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5B49ECF4-1585-4D6B-AB63-D49C92945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19" name="Graphic 185">
            <a:extLst>
              <a:ext uri="{FF2B5EF4-FFF2-40B4-BE49-F238E27FC236}">
                <a16:creationId xmlns:a16="http://schemas.microsoft.com/office/drawing/2014/main" id="{617CAA5F-37E3-4DF6-9DD0-68A40D216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alpha val="20000"/>
            </a:schemeClr>
          </a:solidFill>
        </p:grpSpPr>
        <p:sp>
          <p:nvSpPr>
            <p:cNvPr id="20" name="Freeform: Shape 19">
              <a:extLst>
                <a:ext uri="{FF2B5EF4-FFF2-40B4-BE49-F238E27FC236}">
                  <a16:creationId xmlns:a16="http://schemas.microsoft.com/office/drawing/2014/main" id="{2FCF03A3-80B7-45BC-AA40-A335CC8168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9D3C77A-275B-4C9E-A407-B09450E564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DC6C5B5B-80BB-41D8-A377-C653EF1B0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CA5D93A-E913-46A0-9684-20B6B4B8C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E6EFE8A-51D2-4AF6-A18C-29A9E5EF5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F387A967-3320-4F04-8A42-76E515D822F3}"/>
              </a:ext>
            </a:extLst>
          </p:cNvPr>
          <p:cNvSpPr>
            <a:spLocks noGrp="1"/>
          </p:cNvSpPr>
          <p:nvPr>
            <p:ph idx="1"/>
          </p:nvPr>
        </p:nvSpPr>
        <p:spPr>
          <a:xfrm>
            <a:off x="4008120" y="1267208"/>
            <a:ext cx="7932420" cy="5918452"/>
          </a:xfrm>
        </p:spPr>
        <p:txBody>
          <a:bodyPr>
            <a:normAutofit fontScale="92500" lnSpcReduction="10000"/>
          </a:bodyPr>
          <a:lstStyle/>
          <a:p>
            <a:r>
              <a:rPr lang="en-US" sz="2400" b="0" i="0" u="none" strike="noStrike" baseline="0" dirty="0"/>
              <a:t>The passing of the data and network information down through the layers of the sending device and back up through the layers of the receiving device is made possible </a:t>
            </a:r>
          </a:p>
          <a:p>
            <a:endParaRPr lang="en-US" sz="2400" dirty="0"/>
          </a:p>
          <a:p>
            <a:r>
              <a:rPr lang="en-US" sz="2400" dirty="0"/>
              <a:t>I</a:t>
            </a:r>
            <a:r>
              <a:rPr lang="en-US" sz="2400" b="0" i="0" u="none" strike="noStrike" baseline="0" dirty="0"/>
              <a:t>nterface between each pair of adjacent layers. </a:t>
            </a:r>
          </a:p>
          <a:p>
            <a:endParaRPr lang="en-US" sz="2400" dirty="0"/>
          </a:p>
          <a:p>
            <a:r>
              <a:rPr lang="en-US" sz="2400" dirty="0"/>
              <a:t>D</a:t>
            </a:r>
            <a:r>
              <a:rPr lang="en-US" sz="2400" b="0" i="0" u="none" strike="noStrike" baseline="0" dirty="0"/>
              <a:t>efines the information and services a layer must provide for the layer above it. </a:t>
            </a:r>
          </a:p>
          <a:p>
            <a:endParaRPr lang="en-US" sz="2400" b="0" i="0" u="none" strike="noStrike" baseline="0" dirty="0"/>
          </a:p>
          <a:p>
            <a:r>
              <a:rPr lang="en-US" sz="2400" b="0" i="0" u="none" strike="noStrike" baseline="0" dirty="0"/>
              <a:t>Well-defined interfaces and layer functions provide modularity to a network. </a:t>
            </a:r>
          </a:p>
          <a:p>
            <a:endParaRPr lang="en-US" sz="2400" b="0" i="0" u="none" strike="noStrike" baseline="0" dirty="0"/>
          </a:p>
          <a:p>
            <a:r>
              <a:rPr lang="en-US" sz="2400" b="0" i="0" u="none" strike="noStrike" baseline="0" dirty="0"/>
              <a:t>As long as a layer provides the expected services to the layer above it, the specific implementation of its functions can be modified or replaced without requiring changes to the surrounding layers.</a:t>
            </a:r>
            <a:endParaRPr lang="en-US" sz="2400" dirty="0"/>
          </a:p>
        </p:txBody>
      </p:sp>
      <p:grpSp>
        <p:nvGrpSpPr>
          <p:cNvPr id="26"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7" name="Freeform: Shape 26">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477099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EFE483-E225-4ECF-8273-5EC77F2B9DA1}"/>
              </a:ext>
            </a:extLst>
          </p:cNvPr>
          <p:cNvPicPr>
            <a:picLocks noGrp="1" noChangeAspect="1"/>
          </p:cNvPicPr>
          <p:nvPr>
            <p:ph idx="1"/>
          </p:nvPr>
        </p:nvPicPr>
        <p:blipFill>
          <a:blip r:embed="rId2"/>
          <a:stretch>
            <a:fillRect/>
          </a:stretch>
        </p:blipFill>
        <p:spPr>
          <a:xfrm>
            <a:off x="951570" y="194100"/>
            <a:ext cx="9670710" cy="6590712"/>
          </a:xfrm>
        </p:spPr>
      </p:pic>
    </p:spTree>
    <p:extLst>
      <p:ext uri="{BB962C8B-B14F-4D97-AF65-F5344CB8AC3E}">
        <p14:creationId xmlns:p14="http://schemas.microsoft.com/office/powerpoint/2010/main" val="1862962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5D23A7-74FA-443B-993E-D6E12650D7BF}"/>
              </a:ext>
            </a:extLst>
          </p:cNvPr>
          <p:cNvPicPr>
            <a:picLocks noChangeAspect="1"/>
          </p:cNvPicPr>
          <p:nvPr/>
        </p:nvPicPr>
        <p:blipFill>
          <a:blip r:embed="rId2"/>
          <a:stretch>
            <a:fillRect/>
          </a:stretch>
        </p:blipFill>
        <p:spPr>
          <a:xfrm>
            <a:off x="905388" y="137160"/>
            <a:ext cx="10321145" cy="6545580"/>
          </a:xfrm>
          <a:prstGeom prst="rect">
            <a:avLst/>
          </a:prstGeom>
        </p:spPr>
      </p:pic>
    </p:spTree>
    <p:extLst>
      <p:ext uri="{BB962C8B-B14F-4D97-AF65-F5344CB8AC3E}">
        <p14:creationId xmlns:p14="http://schemas.microsoft.com/office/powerpoint/2010/main" val="150967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65F05-71C9-450B-87C1-A92796254C30}"/>
              </a:ext>
            </a:extLst>
          </p:cNvPr>
          <p:cNvSpPr>
            <a:spLocks noGrp="1"/>
          </p:cNvSpPr>
          <p:nvPr>
            <p:ph type="title"/>
          </p:nvPr>
        </p:nvSpPr>
        <p:spPr/>
        <p:txBody>
          <a:bodyPr/>
          <a:lstStyle/>
          <a:p>
            <a:r>
              <a:rPr lang="en-US" dirty="0"/>
              <a:t>Layer 1 – Physical Layer</a:t>
            </a:r>
          </a:p>
        </p:txBody>
      </p:sp>
      <p:sp>
        <p:nvSpPr>
          <p:cNvPr id="3" name="Content Placeholder 2">
            <a:extLst>
              <a:ext uri="{FF2B5EF4-FFF2-40B4-BE49-F238E27FC236}">
                <a16:creationId xmlns:a16="http://schemas.microsoft.com/office/drawing/2014/main" id="{D1A8CF9B-CAB9-4C6F-AB2A-11DB75D17A8C}"/>
              </a:ext>
            </a:extLst>
          </p:cNvPr>
          <p:cNvSpPr>
            <a:spLocks noGrp="1"/>
          </p:cNvSpPr>
          <p:nvPr>
            <p:ph idx="1"/>
          </p:nvPr>
        </p:nvSpPr>
        <p:spPr/>
        <p:txBody>
          <a:bodyPr>
            <a:normAutofit/>
          </a:bodyPr>
          <a:lstStyle/>
          <a:p>
            <a:pPr algn="l"/>
            <a:r>
              <a:rPr lang="en-US" dirty="0"/>
              <a:t>C</a:t>
            </a:r>
            <a:r>
              <a:rPr lang="en-US" b="0" i="0" u="none" strike="noStrike" baseline="0" dirty="0"/>
              <a:t>oordinates the functions required to carry a bit stream over a physical medium. </a:t>
            </a:r>
          </a:p>
          <a:p>
            <a:pPr algn="l"/>
            <a:r>
              <a:rPr lang="en-US" dirty="0"/>
              <a:t>D</a:t>
            </a:r>
            <a:r>
              <a:rPr lang="en-US" b="0" i="0" u="none" strike="noStrike" baseline="0" dirty="0"/>
              <a:t>eals with the mechanical and electrical specifications of the interface and transmission medium. </a:t>
            </a:r>
          </a:p>
          <a:p>
            <a:pPr algn="l"/>
            <a:r>
              <a:rPr lang="en-US" dirty="0"/>
              <a:t>A</a:t>
            </a:r>
            <a:r>
              <a:rPr lang="en-US" b="0" i="0" u="none" strike="noStrike" baseline="0" dirty="0"/>
              <a:t>lso defines the procedures and functions that physical devices and interfaces have to perform for transmission to occur.</a:t>
            </a:r>
          </a:p>
          <a:p>
            <a:pPr algn="l"/>
            <a:r>
              <a:rPr lang="en-US" dirty="0"/>
              <a:t>Provides services to the upper layer(data link layer).</a:t>
            </a:r>
          </a:p>
          <a:p>
            <a:r>
              <a:rPr lang="en-US" altLang="en-US" sz="2800" dirty="0"/>
              <a:t>The physical layer is responsible for movements of individual bits from one hop (node) to the next.</a:t>
            </a:r>
          </a:p>
          <a:p>
            <a:pPr algn="l"/>
            <a:endParaRPr lang="en-US" dirty="0"/>
          </a:p>
        </p:txBody>
      </p:sp>
    </p:spTree>
    <p:extLst>
      <p:ext uri="{BB962C8B-B14F-4D97-AF65-F5344CB8AC3E}">
        <p14:creationId xmlns:p14="http://schemas.microsoft.com/office/powerpoint/2010/main" val="3046307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2DD76A2-30A6-4F86-9422-D166C5509A77}"/>
              </a:ext>
            </a:extLst>
          </p:cNvPr>
          <p:cNvPicPr>
            <a:picLocks noGrp="1" noChangeAspect="1"/>
          </p:cNvPicPr>
          <p:nvPr>
            <p:ph idx="1"/>
          </p:nvPr>
        </p:nvPicPr>
        <p:blipFill>
          <a:blip r:embed="rId2"/>
          <a:stretch>
            <a:fillRect/>
          </a:stretch>
        </p:blipFill>
        <p:spPr>
          <a:xfrm>
            <a:off x="197035" y="1456414"/>
            <a:ext cx="11797929" cy="4121426"/>
          </a:xfrm>
        </p:spPr>
      </p:pic>
    </p:spTree>
    <p:extLst>
      <p:ext uri="{BB962C8B-B14F-4D97-AF65-F5344CB8AC3E}">
        <p14:creationId xmlns:p14="http://schemas.microsoft.com/office/powerpoint/2010/main" val="330000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559E18-4791-438A-AD0C-F314E0719168}"/>
              </a:ext>
            </a:extLst>
          </p:cNvPr>
          <p:cNvSpPr>
            <a:spLocks noGrp="1"/>
          </p:cNvSpPr>
          <p:nvPr>
            <p:ph idx="1"/>
          </p:nvPr>
        </p:nvSpPr>
        <p:spPr>
          <a:xfrm>
            <a:off x="441960" y="160020"/>
            <a:ext cx="11536680" cy="6461760"/>
          </a:xfrm>
        </p:spPr>
        <p:txBody>
          <a:bodyPr>
            <a:normAutofit/>
          </a:bodyPr>
          <a:lstStyle/>
          <a:p>
            <a:pPr algn="l"/>
            <a:r>
              <a:rPr lang="en-US" sz="2400" b="1" i="0" u="none" strike="noStrike" baseline="0" dirty="0"/>
              <a:t>Physical characteristics of interfaces and medium</a:t>
            </a:r>
            <a:r>
              <a:rPr lang="en-US" sz="2400" dirty="0"/>
              <a:t>:</a:t>
            </a:r>
            <a:r>
              <a:rPr lang="en-US" sz="2400" b="0" i="0" u="none" strike="noStrike" baseline="0" dirty="0"/>
              <a:t> Interface between the devices and the transmission medium. It also defines the type of transmission medium. </a:t>
            </a:r>
          </a:p>
          <a:p>
            <a:pPr algn="l"/>
            <a:r>
              <a:rPr lang="en-US" sz="2400" b="1" i="0" u="none" strike="noStrike" baseline="0" dirty="0"/>
              <a:t>Representation of bits</a:t>
            </a:r>
            <a:r>
              <a:rPr lang="en-US" sz="2400" dirty="0"/>
              <a:t>:</a:t>
            </a:r>
            <a:r>
              <a:rPr lang="en-US" sz="2400" b="0" i="0" u="none" strike="noStrike" baseline="0" dirty="0"/>
              <a:t> The physical layer data consists of a stream of bits sequence of (</a:t>
            </a:r>
            <a:r>
              <a:rPr lang="en-US" sz="2400" dirty="0"/>
              <a:t>0</a:t>
            </a:r>
            <a:r>
              <a:rPr lang="en-US" sz="2400" b="0" i="0" u="none" strike="noStrike" baseline="0" dirty="0"/>
              <a:t>s or 1s) with no interpretation. To be transmitted, bits must be encoded into signals--electrical or optical. Defines the type of encoding.</a:t>
            </a:r>
          </a:p>
          <a:p>
            <a:pPr algn="l"/>
            <a:r>
              <a:rPr lang="en-US" sz="2400" b="1" i="0" u="none" strike="noStrike" baseline="0" dirty="0"/>
              <a:t>Data rate:</a:t>
            </a:r>
            <a:r>
              <a:rPr lang="en-US" sz="2400" b="0" i="0" u="none" strike="noStrike" baseline="0" dirty="0"/>
              <a:t> The transmission rate-the number of bits sent each second.</a:t>
            </a:r>
          </a:p>
          <a:p>
            <a:pPr algn="l"/>
            <a:r>
              <a:rPr lang="en-US" sz="2400" b="1" i="0" u="none" strike="noStrike" baseline="0" dirty="0"/>
              <a:t>Synchronization of bits: </a:t>
            </a:r>
            <a:r>
              <a:rPr lang="en-US" sz="2400" b="0" i="0" u="none" strike="noStrike" baseline="0" dirty="0"/>
              <a:t>The sender and receiver not only must use the same bit rate but also must be synchronized at the bit level. In other words, the sender and the receiver clocks must be synchronized. </a:t>
            </a:r>
          </a:p>
          <a:p>
            <a:pPr algn="l"/>
            <a:r>
              <a:rPr lang="en-US" sz="2400" b="1" i="0" u="none" strike="noStrike" baseline="0" dirty="0"/>
              <a:t>Line configuration: </a:t>
            </a:r>
            <a:r>
              <a:rPr lang="en-US" sz="2400" b="0" i="0" u="none" strike="noStrike" baseline="0" dirty="0"/>
              <a:t>concerned with the connection of devices to the media (point-to-point, multipoint).  </a:t>
            </a:r>
          </a:p>
          <a:p>
            <a:pPr algn="l"/>
            <a:r>
              <a:rPr lang="en-US" sz="2400" b="1" i="0" u="none" strike="noStrike" baseline="0" dirty="0"/>
              <a:t>Physical topology:</a:t>
            </a:r>
            <a:r>
              <a:rPr lang="en-US" sz="2400" b="0" i="0" u="none" strike="noStrike" baseline="0" dirty="0"/>
              <a:t> The physical topology defines how devices are connected to make a network. mesh topology, a star topology , a ring topology, a bus topology or a hybrid topology. </a:t>
            </a:r>
          </a:p>
          <a:p>
            <a:pPr algn="l"/>
            <a:r>
              <a:rPr lang="en-US" sz="2400" b="1" i="0" u="none" strike="noStrike" baseline="0" dirty="0"/>
              <a:t>Transmission mode: </a:t>
            </a:r>
            <a:r>
              <a:rPr lang="en-US" sz="2400" b="0" i="0" u="none" strike="noStrike" baseline="0" dirty="0"/>
              <a:t>The physical layer also defines the direction of transmission between two devices: simplex, half-duplex, or full-duplex. </a:t>
            </a:r>
            <a:endParaRPr lang="en-US" sz="2400" dirty="0"/>
          </a:p>
        </p:txBody>
      </p:sp>
    </p:spTree>
    <p:extLst>
      <p:ext uri="{BB962C8B-B14F-4D97-AF65-F5344CB8AC3E}">
        <p14:creationId xmlns:p14="http://schemas.microsoft.com/office/powerpoint/2010/main" val="559939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5C7F-0298-4C0B-A263-A0C3BF2909F7}"/>
              </a:ext>
            </a:extLst>
          </p:cNvPr>
          <p:cNvSpPr>
            <a:spLocks noGrp="1"/>
          </p:cNvSpPr>
          <p:nvPr>
            <p:ph type="title"/>
          </p:nvPr>
        </p:nvSpPr>
        <p:spPr/>
        <p:txBody>
          <a:bodyPr/>
          <a:lstStyle/>
          <a:p>
            <a:r>
              <a:rPr lang="en-US" dirty="0"/>
              <a:t>Layer 2 – Data Link Layer </a:t>
            </a:r>
          </a:p>
        </p:txBody>
      </p:sp>
      <p:sp>
        <p:nvSpPr>
          <p:cNvPr id="3" name="Content Placeholder 2">
            <a:extLst>
              <a:ext uri="{FF2B5EF4-FFF2-40B4-BE49-F238E27FC236}">
                <a16:creationId xmlns:a16="http://schemas.microsoft.com/office/drawing/2014/main" id="{B25796D1-0925-4881-9546-F0F8841C383B}"/>
              </a:ext>
            </a:extLst>
          </p:cNvPr>
          <p:cNvSpPr>
            <a:spLocks noGrp="1"/>
          </p:cNvSpPr>
          <p:nvPr>
            <p:ph idx="1"/>
          </p:nvPr>
        </p:nvSpPr>
        <p:spPr/>
        <p:txBody>
          <a:bodyPr>
            <a:normAutofit/>
          </a:bodyPr>
          <a:lstStyle/>
          <a:p>
            <a:pPr algn="l"/>
            <a:r>
              <a:rPr lang="en-US" b="0" i="0" u="none" strike="noStrike" baseline="0" dirty="0"/>
              <a:t>The data link layer transforms the physical layer, a raw transmission facility, to a reliable link. </a:t>
            </a:r>
          </a:p>
          <a:p>
            <a:pPr algn="l"/>
            <a:r>
              <a:rPr lang="en-US" b="0" i="0" u="none" strike="noStrike" baseline="0" dirty="0"/>
              <a:t>It makes the physical layer appear error free to the upper layer (network layer).</a:t>
            </a:r>
          </a:p>
          <a:p>
            <a:r>
              <a:rPr lang="en-US" altLang="en-US" sz="2800" dirty="0"/>
              <a:t>The data link layer is responsible for moving  frames from one hop (node) to the next.</a:t>
            </a:r>
          </a:p>
          <a:p>
            <a:pPr algn="l"/>
            <a:endParaRPr lang="en-US" dirty="0"/>
          </a:p>
        </p:txBody>
      </p:sp>
    </p:spTree>
    <p:extLst>
      <p:ext uri="{BB962C8B-B14F-4D97-AF65-F5344CB8AC3E}">
        <p14:creationId xmlns:p14="http://schemas.microsoft.com/office/powerpoint/2010/main" val="3879906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EDA3F7-197E-48F5-B58A-BFD9D1A8D79F}"/>
              </a:ext>
            </a:extLst>
          </p:cNvPr>
          <p:cNvPicPr>
            <a:picLocks noGrp="1" noChangeAspect="1"/>
          </p:cNvPicPr>
          <p:nvPr>
            <p:ph idx="1"/>
          </p:nvPr>
        </p:nvPicPr>
        <p:blipFill>
          <a:blip r:embed="rId2"/>
          <a:stretch>
            <a:fillRect/>
          </a:stretch>
        </p:blipFill>
        <p:spPr>
          <a:xfrm>
            <a:off x="198120" y="1571375"/>
            <a:ext cx="11865705" cy="4227445"/>
          </a:xfrm>
        </p:spPr>
      </p:pic>
    </p:spTree>
    <p:extLst>
      <p:ext uri="{BB962C8B-B14F-4D97-AF65-F5344CB8AC3E}">
        <p14:creationId xmlns:p14="http://schemas.microsoft.com/office/powerpoint/2010/main" val="396960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D54F03-6766-423F-A6FA-364F26615464}"/>
              </a:ext>
            </a:extLst>
          </p:cNvPr>
          <p:cNvSpPr>
            <a:spLocks noGrp="1"/>
          </p:cNvSpPr>
          <p:nvPr>
            <p:ph idx="1"/>
          </p:nvPr>
        </p:nvSpPr>
        <p:spPr>
          <a:xfrm>
            <a:off x="586740" y="281940"/>
            <a:ext cx="11247120" cy="6477000"/>
          </a:xfrm>
        </p:spPr>
        <p:txBody>
          <a:bodyPr>
            <a:normAutofit/>
          </a:bodyPr>
          <a:lstStyle/>
          <a:p>
            <a:pPr algn="l"/>
            <a:r>
              <a:rPr lang="en-US" sz="2400" b="1" i="0" u="none" strike="noStrike" baseline="0" dirty="0"/>
              <a:t>Framing: </a:t>
            </a:r>
            <a:r>
              <a:rPr lang="en-US" sz="2400" dirty="0"/>
              <a:t>D</a:t>
            </a:r>
            <a:r>
              <a:rPr lang="en-US" sz="2400" b="0" i="0" u="none" strike="noStrike" baseline="0" dirty="0"/>
              <a:t>ivides the stream of bits received from the network layer into manageable data units called frames.  </a:t>
            </a:r>
          </a:p>
          <a:p>
            <a:pPr algn="l"/>
            <a:r>
              <a:rPr lang="en-US" sz="2400" b="1" i="0" u="none" strike="noStrike" baseline="0" dirty="0"/>
              <a:t>Physical addressing: </a:t>
            </a:r>
            <a:r>
              <a:rPr lang="en-US" sz="2400" b="0" i="0" u="none" strike="noStrike" baseline="0" dirty="0"/>
              <a:t>If frames are to be distributed to different systems on the network, the data link layer adds a header to the frame to define the sender and/or receiver of the frame. If the frame is intended for a system outside the sender’s network, the receiver address is the address of the device that connects the network to the next one. </a:t>
            </a:r>
          </a:p>
          <a:p>
            <a:pPr algn="l"/>
            <a:r>
              <a:rPr lang="en-US" sz="2400" b="1" i="0" u="none" strike="noStrike" baseline="0" dirty="0"/>
              <a:t>Flow control: </a:t>
            </a:r>
            <a:r>
              <a:rPr lang="en-US" sz="2400" b="0" i="0" u="none" strike="noStrike" baseline="0" dirty="0"/>
              <a:t>If the rate at which the data are absorbed by the receiver is less than the rate at which data are produced in the sender, the data link layer imposes a flow control mechanism to avoid overwhelming the receiver.  </a:t>
            </a:r>
          </a:p>
          <a:p>
            <a:pPr algn="l"/>
            <a:r>
              <a:rPr lang="en-US" sz="2400" b="1" i="0" u="none" strike="noStrike" baseline="0" dirty="0"/>
              <a:t>Error control: </a:t>
            </a:r>
            <a:r>
              <a:rPr lang="en-US" sz="2400" dirty="0"/>
              <a:t>A</a:t>
            </a:r>
            <a:r>
              <a:rPr lang="en-US" sz="2400" b="0" i="0" u="none" strike="noStrike" baseline="0" dirty="0"/>
              <a:t>dds reliability to the physical layer by adding mechanisms to detect and retransmit damaged or lost frames. Uses a mechanism to recognize duplicate frames. Error control is normally achieved through a trailer added to the end of the frame. </a:t>
            </a:r>
          </a:p>
          <a:p>
            <a:pPr algn="l"/>
            <a:r>
              <a:rPr lang="en-US" sz="2400" b="1" i="0" u="none" strike="noStrike" baseline="0" dirty="0"/>
              <a:t>Access control: </a:t>
            </a:r>
            <a:r>
              <a:rPr lang="en-US" sz="2400" b="0" i="0" u="none" strike="noStrike" baseline="0" dirty="0"/>
              <a:t>When two or more devices are connected to the same link, data link layer protocols are necessary to determine which device has control over the link at any given time.</a:t>
            </a:r>
            <a:endParaRPr lang="en-US" sz="2400" dirty="0"/>
          </a:p>
        </p:txBody>
      </p:sp>
    </p:spTree>
    <p:extLst>
      <p:ext uri="{BB962C8B-B14F-4D97-AF65-F5344CB8AC3E}">
        <p14:creationId xmlns:p14="http://schemas.microsoft.com/office/powerpoint/2010/main" val="2323052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5C7F-0298-4C0B-A263-A0C3BF2909F7}"/>
              </a:ext>
            </a:extLst>
          </p:cNvPr>
          <p:cNvSpPr>
            <a:spLocks noGrp="1"/>
          </p:cNvSpPr>
          <p:nvPr>
            <p:ph type="title"/>
          </p:nvPr>
        </p:nvSpPr>
        <p:spPr/>
        <p:txBody>
          <a:bodyPr/>
          <a:lstStyle/>
          <a:p>
            <a:r>
              <a:rPr lang="en-US" dirty="0"/>
              <a:t>Layer 3 – Network Layer </a:t>
            </a:r>
          </a:p>
        </p:txBody>
      </p:sp>
      <p:sp>
        <p:nvSpPr>
          <p:cNvPr id="3" name="Content Placeholder 2">
            <a:extLst>
              <a:ext uri="{FF2B5EF4-FFF2-40B4-BE49-F238E27FC236}">
                <a16:creationId xmlns:a16="http://schemas.microsoft.com/office/drawing/2014/main" id="{B25796D1-0925-4881-9546-F0F8841C383B}"/>
              </a:ext>
            </a:extLst>
          </p:cNvPr>
          <p:cNvSpPr>
            <a:spLocks noGrp="1"/>
          </p:cNvSpPr>
          <p:nvPr>
            <p:ph idx="1"/>
          </p:nvPr>
        </p:nvSpPr>
        <p:spPr/>
        <p:txBody>
          <a:bodyPr>
            <a:normAutofit/>
          </a:bodyPr>
          <a:lstStyle/>
          <a:p>
            <a:r>
              <a:rPr lang="en-US" altLang="en-US" sz="2400" dirty="0"/>
              <a:t>The network layer is responsible for the  delivery of individual packets from  the source host to the destination host.</a:t>
            </a:r>
            <a:endParaRPr lang="en-US" sz="2400" b="0" i="0" u="none" strike="noStrike" baseline="0" dirty="0"/>
          </a:p>
          <a:p>
            <a:pPr algn="l"/>
            <a:r>
              <a:rPr lang="en-US" sz="2400" b="0" i="0" u="none" strike="noStrike" baseline="0" dirty="0"/>
              <a:t>If two systems are connected to the same link, there is usually no need for a network layer. However, if the two systems are attached to different networks (links) with connecting devices between the networks (links), there is often a need for the network layer to accomplish source-to-destination delivery. </a:t>
            </a:r>
          </a:p>
          <a:p>
            <a:pPr algn="l"/>
            <a:endParaRPr lang="en-US" sz="2400" dirty="0"/>
          </a:p>
        </p:txBody>
      </p:sp>
    </p:spTree>
    <p:extLst>
      <p:ext uri="{BB962C8B-B14F-4D97-AF65-F5344CB8AC3E}">
        <p14:creationId xmlns:p14="http://schemas.microsoft.com/office/powerpoint/2010/main" val="3116794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E19DD-435E-4E9C-B94A-691616619E95}"/>
              </a:ext>
            </a:extLst>
          </p:cNvPr>
          <p:cNvSpPr>
            <a:spLocks noGrp="1"/>
          </p:cNvSpPr>
          <p:nvPr>
            <p:ph type="title"/>
          </p:nvPr>
        </p:nvSpPr>
        <p:spPr/>
        <p:txBody>
          <a:bodyPr/>
          <a:lstStyle/>
          <a:p>
            <a:r>
              <a:rPr lang="en-US" dirty="0"/>
              <a:t>Topic of the day</a:t>
            </a:r>
          </a:p>
        </p:txBody>
      </p:sp>
      <p:sp>
        <p:nvSpPr>
          <p:cNvPr id="3" name="Content Placeholder 2">
            <a:extLst>
              <a:ext uri="{FF2B5EF4-FFF2-40B4-BE49-F238E27FC236}">
                <a16:creationId xmlns:a16="http://schemas.microsoft.com/office/drawing/2014/main" id="{E1956B71-2A2C-43E8-80A2-0722837247B8}"/>
              </a:ext>
            </a:extLst>
          </p:cNvPr>
          <p:cNvSpPr>
            <a:spLocks noGrp="1"/>
          </p:cNvSpPr>
          <p:nvPr>
            <p:ph idx="1"/>
          </p:nvPr>
        </p:nvSpPr>
        <p:spPr/>
        <p:txBody>
          <a:bodyPr/>
          <a:lstStyle/>
          <a:p>
            <a:r>
              <a:rPr lang="en-US" dirty="0"/>
              <a:t>Network Models</a:t>
            </a:r>
          </a:p>
          <a:p>
            <a:r>
              <a:rPr lang="en-US" dirty="0"/>
              <a:t>OSI Model Layers</a:t>
            </a:r>
          </a:p>
          <a:p>
            <a:r>
              <a:rPr lang="en-US" dirty="0"/>
              <a:t>TCP/IP Model Layers</a:t>
            </a:r>
          </a:p>
          <a:p>
            <a:r>
              <a:rPr lang="en-US" dirty="0"/>
              <a:t>TCP/IP vs OSI Model</a:t>
            </a:r>
          </a:p>
        </p:txBody>
      </p:sp>
    </p:spTree>
    <p:extLst>
      <p:ext uri="{BB962C8B-B14F-4D97-AF65-F5344CB8AC3E}">
        <p14:creationId xmlns:p14="http://schemas.microsoft.com/office/powerpoint/2010/main" val="3053332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E356A330-8958-47D4-A8E1-E0405DF343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90" y="1607820"/>
            <a:ext cx="11795710" cy="415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9528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ECD29D-EE13-4AFE-83E1-4C26ADBFD3AB}"/>
              </a:ext>
            </a:extLst>
          </p:cNvPr>
          <p:cNvSpPr>
            <a:spLocks noGrp="1"/>
          </p:cNvSpPr>
          <p:nvPr>
            <p:ph idx="1"/>
          </p:nvPr>
        </p:nvSpPr>
        <p:spPr>
          <a:xfrm>
            <a:off x="838200" y="975360"/>
            <a:ext cx="10515600" cy="5201603"/>
          </a:xfrm>
        </p:spPr>
        <p:txBody>
          <a:bodyPr/>
          <a:lstStyle/>
          <a:p>
            <a:pPr algn="l"/>
            <a:r>
              <a:rPr lang="en-US" b="0" i="0" dirty="0">
                <a:solidFill>
                  <a:srgbClr val="333333"/>
                </a:solidFill>
                <a:effectLst/>
                <a:latin typeface="noto sans"/>
              </a:rPr>
              <a:t>The network Layer controls the operation of the subnet. The main aim of this layer is to deliver packets from source to destination across multiple links (networks). If two computers (system) are connected on the same link, then there is no need for a network layer. It routes the signal through different channels to the other end and acts as a network controller.</a:t>
            </a:r>
          </a:p>
          <a:p>
            <a:pPr algn="l"/>
            <a:r>
              <a:rPr lang="en-US" b="0" i="0" dirty="0">
                <a:solidFill>
                  <a:srgbClr val="333333"/>
                </a:solidFill>
                <a:effectLst/>
                <a:latin typeface="noto sans"/>
              </a:rPr>
              <a:t>It also divides the outgoing messages into packets and to assemble incoming packets into messages for higher levels.</a:t>
            </a:r>
          </a:p>
          <a:p>
            <a:pPr algn="l"/>
            <a:r>
              <a:rPr lang="en-US" b="0" i="0" dirty="0">
                <a:solidFill>
                  <a:srgbClr val="333333"/>
                </a:solidFill>
                <a:effectLst/>
                <a:latin typeface="noto sans"/>
              </a:rPr>
              <a:t>In broadcast networks, the routing problem is simple, so the network layer is often thin or even non-existent.</a:t>
            </a:r>
          </a:p>
        </p:txBody>
      </p:sp>
    </p:spTree>
    <p:extLst>
      <p:ext uri="{BB962C8B-B14F-4D97-AF65-F5344CB8AC3E}">
        <p14:creationId xmlns:p14="http://schemas.microsoft.com/office/powerpoint/2010/main" val="1257978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7B16C4-6980-4016-9C62-D8D7BA6F671A}"/>
              </a:ext>
            </a:extLst>
          </p:cNvPr>
          <p:cNvSpPr>
            <a:spLocks noGrp="1"/>
          </p:cNvSpPr>
          <p:nvPr>
            <p:ph idx="1"/>
          </p:nvPr>
        </p:nvSpPr>
        <p:spPr>
          <a:xfrm>
            <a:off x="632460" y="1394460"/>
            <a:ext cx="11239500" cy="5334000"/>
          </a:xfrm>
        </p:spPr>
        <p:txBody>
          <a:bodyPr>
            <a:normAutofit/>
          </a:bodyPr>
          <a:lstStyle/>
          <a:p>
            <a:pPr algn="l">
              <a:buFont typeface="+mj-lt"/>
              <a:buAutoNum type="arabicPeriod"/>
            </a:pPr>
            <a:r>
              <a:rPr lang="en-US" b="0" i="0" dirty="0">
                <a:solidFill>
                  <a:srgbClr val="333333"/>
                </a:solidFill>
                <a:effectLst/>
                <a:latin typeface="noto sans"/>
              </a:rPr>
              <a:t>It translates logical network address into physical address. Concerned with circuit, message or packet switching.</a:t>
            </a:r>
          </a:p>
          <a:p>
            <a:pPr algn="l">
              <a:buFont typeface="+mj-lt"/>
              <a:buAutoNum type="arabicPeriod"/>
            </a:pPr>
            <a:r>
              <a:rPr lang="en-US" b="0" i="0" dirty="0">
                <a:solidFill>
                  <a:srgbClr val="333333"/>
                </a:solidFill>
                <a:effectLst/>
                <a:latin typeface="noto sans"/>
              </a:rPr>
              <a:t>Routers and gateways operate in the network layer. Mechanism is provided by Network Layer for routing the packets to final destination.</a:t>
            </a:r>
          </a:p>
          <a:p>
            <a:pPr algn="l">
              <a:buFont typeface="+mj-lt"/>
              <a:buAutoNum type="arabicPeriod"/>
            </a:pPr>
            <a:r>
              <a:rPr lang="en-US" b="0" i="0" dirty="0">
                <a:solidFill>
                  <a:srgbClr val="333333"/>
                </a:solidFill>
                <a:effectLst/>
                <a:latin typeface="noto sans"/>
              </a:rPr>
              <a:t>Connection services are provided including network layer flow control, network layer error control and packet sequence control.</a:t>
            </a:r>
          </a:p>
          <a:p>
            <a:pPr algn="l">
              <a:buFont typeface="+mj-lt"/>
              <a:buAutoNum type="arabicPeriod"/>
            </a:pPr>
            <a:r>
              <a:rPr lang="en-US" b="0" i="0" dirty="0">
                <a:solidFill>
                  <a:srgbClr val="333333"/>
                </a:solidFill>
                <a:effectLst/>
                <a:latin typeface="noto sans"/>
              </a:rPr>
              <a:t>Breaks larger packets into small packets.</a:t>
            </a:r>
          </a:p>
        </p:txBody>
      </p:sp>
    </p:spTree>
    <p:extLst>
      <p:ext uri="{BB962C8B-B14F-4D97-AF65-F5344CB8AC3E}">
        <p14:creationId xmlns:p14="http://schemas.microsoft.com/office/powerpoint/2010/main" val="3820845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5C7F-0298-4C0B-A263-A0C3BF2909F7}"/>
              </a:ext>
            </a:extLst>
          </p:cNvPr>
          <p:cNvSpPr>
            <a:spLocks noGrp="1"/>
          </p:cNvSpPr>
          <p:nvPr>
            <p:ph type="title"/>
          </p:nvPr>
        </p:nvSpPr>
        <p:spPr>
          <a:xfrm>
            <a:off x="838200" y="365125"/>
            <a:ext cx="10515600" cy="899795"/>
          </a:xfrm>
        </p:spPr>
        <p:txBody>
          <a:bodyPr/>
          <a:lstStyle/>
          <a:p>
            <a:r>
              <a:rPr lang="en-US" dirty="0"/>
              <a:t>Layer 4 – Transport Layer </a:t>
            </a:r>
          </a:p>
        </p:txBody>
      </p:sp>
      <p:sp>
        <p:nvSpPr>
          <p:cNvPr id="3" name="Content Placeholder 2">
            <a:extLst>
              <a:ext uri="{FF2B5EF4-FFF2-40B4-BE49-F238E27FC236}">
                <a16:creationId xmlns:a16="http://schemas.microsoft.com/office/drawing/2014/main" id="{B25796D1-0925-4881-9546-F0F8841C383B}"/>
              </a:ext>
            </a:extLst>
          </p:cNvPr>
          <p:cNvSpPr>
            <a:spLocks noGrp="1"/>
          </p:cNvSpPr>
          <p:nvPr>
            <p:ph idx="1"/>
          </p:nvPr>
        </p:nvSpPr>
        <p:spPr>
          <a:xfrm>
            <a:off x="838200" y="1379220"/>
            <a:ext cx="10515600" cy="5113655"/>
          </a:xfrm>
        </p:spPr>
        <p:txBody>
          <a:bodyPr>
            <a:normAutofit/>
          </a:bodyPr>
          <a:lstStyle/>
          <a:p>
            <a:pPr algn="l"/>
            <a:r>
              <a:rPr lang="en-US" b="0" i="0" u="none" strike="noStrike" baseline="0" dirty="0"/>
              <a:t>The transport layer is responsible for process-to-process delivery of the entire message. </a:t>
            </a:r>
          </a:p>
          <a:p>
            <a:pPr algn="l"/>
            <a:r>
              <a:rPr lang="en-US" b="0" i="0" u="none" strike="noStrike" baseline="0" dirty="0"/>
              <a:t>A process is an application program running on a host. </a:t>
            </a:r>
          </a:p>
          <a:p>
            <a:pPr algn="l"/>
            <a:r>
              <a:rPr lang="en-US" b="0" i="0" u="none" strike="noStrike" baseline="0" dirty="0"/>
              <a:t>Whereas the network layer oversees source-to-destination delivery of individual packets, it does not recognize any relationship between those packets. It treats each one independently, as though each piece belonged to a separate message, whether or not it does.</a:t>
            </a:r>
          </a:p>
          <a:p>
            <a:pPr algn="l"/>
            <a:r>
              <a:rPr lang="en-US" b="0" i="0" u="none" strike="noStrike" baseline="0" dirty="0"/>
              <a:t> The transport layer, on the other hand, ensures that the whole message arrives intact and in order, overseeing both error control and flow control at the source-to-destination level.</a:t>
            </a:r>
            <a:endParaRPr lang="en-US" dirty="0"/>
          </a:p>
        </p:txBody>
      </p:sp>
    </p:spTree>
    <p:extLst>
      <p:ext uri="{BB962C8B-B14F-4D97-AF65-F5344CB8AC3E}">
        <p14:creationId xmlns:p14="http://schemas.microsoft.com/office/powerpoint/2010/main" val="253356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6DB9BEEC-5036-4F21-A1E6-E5B644A073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924" y="1607820"/>
            <a:ext cx="11664855" cy="422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9639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40474C-EE85-4228-BE94-54AE9770E3B2}"/>
              </a:ext>
            </a:extLst>
          </p:cNvPr>
          <p:cNvSpPr>
            <a:spLocks noGrp="1"/>
          </p:cNvSpPr>
          <p:nvPr>
            <p:ph idx="1"/>
          </p:nvPr>
        </p:nvSpPr>
        <p:spPr>
          <a:xfrm>
            <a:off x="556260" y="647700"/>
            <a:ext cx="10797540" cy="5638800"/>
          </a:xfrm>
        </p:spPr>
        <p:txBody>
          <a:bodyPr>
            <a:normAutofit/>
          </a:bodyPr>
          <a:lstStyle/>
          <a:p>
            <a:pPr algn="l"/>
            <a:r>
              <a:rPr lang="en-US" sz="2000" b="1" i="0" u="none" strike="noStrike" baseline="0" dirty="0"/>
              <a:t>Service-point addressing: </a:t>
            </a:r>
            <a:r>
              <a:rPr lang="en-US" sz="2000" dirty="0"/>
              <a:t>S</a:t>
            </a:r>
            <a:r>
              <a:rPr lang="en-US" sz="2000" b="0" i="0" u="none" strike="noStrike" baseline="0" dirty="0"/>
              <a:t>ource-to-destination delivery means delivery not only from one computer to the next but also from a specific process (running program) on one computer to a specific process (running program) on the other. The transport layer header must therefore include a type of address called a </a:t>
            </a:r>
            <a:r>
              <a:rPr lang="en-US" sz="2000" b="1" i="1" u="none" strike="noStrike" baseline="0" dirty="0"/>
              <a:t>service-point address </a:t>
            </a:r>
            <a:r>
              <a:rPr lang="en-US" sz="2000" b="0" i="0" u="none" strike="noStrike" baseline="0" dirty="0"/>
              <a:t>(or port address). The network layer gets each packet to the correct computer; the transport layer gets the entire message to the correct process on that computer.</a:t>
            </a:r>
          </a:p>
          <a:p>
            <a:pPr algn="l"/>
            <a:r>
              <a:rPr lang="en-US" sz="2000" b="1" i="0" u="none" strike="noStrike" baseline="0" dirty="0"/>
              <a:t>Segmentation and reassembly: </a:t>
            </a:r>
            <a:r>
              <a:rPr lang="en-US" sz="2000" b="0" i="0" u="none" strike="noStrike" baseline="0" dirty="0"/>
              <a:t>A message is divided into transmittable segments, with each segment containing a sequence number. These numbers enable the transport layer to reassemble the message correctly upon arriving at the destination and to identify and replace packets that were lost in transmission.</a:t>
            </a:r>
          </a:p>
          <a:p>
            <a:pPr algn="l"/>
            <a:r>
              <a:rPr lang="en-US" sz="2000" b="1" i="0" u="none" strike="noStrike" baseline="0" dirty="0"/>
              <a:t>Connection control: </a:t>
            </a:r>
            <a:r>
              <a:rPr lang="en-US" sz="2000" b="0" i="0" u="none" strike="noStrike" baseline="0" dirty="0"/>
              <a:t>The transport layer can be either connectionless(UDP) or connection oriented(TCP). </a:t>
            </a:r>
          </a:p>
          <a:p>
            <a:pPr algn="l"/>
            <a:r>
              <a:rPr lang="en-US" sz="2000" b="1" i="0" u="none" strike="noStrike" baseline="0" dirty="0"/>
              <a:t>Flow control: </a:t>
            </a:r>
            <a:r>
              <a:rPr lang="en-US" sz="2000" b="0" i="0" u="none" strike="noStrike" baseline="0" dirty="0"/>
              <a:t>Like the data link layer, the transport layer is responsible for flow control. However, flow control at this layer is performed end to end rather than across a single link.</a:t>
            </a:r>
          </a:p>
          <a:p>
            <a:pPr algn="l"/>
            <a:r>
              <a:rPr lang="en-US" sz="2000" b="1" i="0" u="none" strike="noStrike" baseline="0" dirty="0"/>
              <a:t>Error control: </a:t>
            </a:r>
            <a:r>
              <a:rPr lang="en-US" sz="2000" b="0" i="0" u="none" strike="noStrike" baseline="0" dirty="0"/>
              <a:t>Like the data link layer, the transport layer is responsible for error control. However, error control at this layer is performed process-to-process rather than across a single link. Error correction is usually achieved through retransmission.</a:t>
            </a:r>
          </a:p>
        </p:txBody>
      </p:sp>
    </p:spTree>
    <p:extLst>
      <p:ext uri="{BB962C8B-B14F-4D97-AF65-F5344CB8AC3E}">
        <p14:creationId xmlns:p14="http://schemas.microsoft.com/office/powerpoint/2010/main" val="2158037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5C7F-0298-4C0B-A263-A0C3BF2909F7}"/>
              </a:ext>
            </a:extLst>
          </p:cNvPr>
          <p:cNvSpPr>
            <a:spLocks noGrp="1"/>
          </p:cNvSpPr>
          <p:nvPr>
            <p:ph type="title"/>
          </p:nvPr>
        </p:nvSpPr>
        <p:spPr/>
        <p:txBody>
          <a:bodyPr/>
          <a:lstStyle/>
          <a:p>
            <a:r>
              <a:rPr lang="en-US" dirty="0"/>
              <a:t>Layer 5 – Session Layer </a:t>
            </a:r>
          </a:p>
        </p:txBody>
      </p:sp>
      <p:sp>
        <p:nvSpPr>
          <p:cNvPr id="3" name="Content Placeholder 2">
            <a:extLst>
              <a:ext uri="{FF2B5EF4-FFF2-40B4-BE49-F238E27FC236}">
                <a16:creationId xmlns:a16="http://schemas.microsoft.com/office/drawing/2014/main" id="{B25796D1-0925-4881-9546-F0F8841C383B}"/>
              </a:ext>
            </a:extLst>
          </p:cNvPr>
          <p:cNvSpPr>
            <a:spLocks noGrp="1"/>
          </p:cNvSpPr>
          <p:nvPr>
            <p:ph idx="1"/>
          </p:nvPr>
        </p:nvSpPr>
        <p:spPr/>
        <p:txBody>
          <a:bodyPr/>
          <a:lstStyle/>
          <a:p>
            <a:r>
              <a:rPr lang="en-US" b="0" i="0" u="none" strike="noStrike" baseline="0" dirty="0"/>
              <a:t>The session layer is responsible for dialog control and synchronization.</a:t>
            </a:r>
          </a:p>
          <a:p>
            <a:pPr algn="l"/>
            <a:r>
              <a:rPr lang="en-US" b="0" i="0" u="none" strike="noStrike" baseline="0" dirty="0"/>
              <a:t>The session layer is the network </a:t>
            </a:r>
            <a:r>
              <a:rPr lang="en-US" b="0" i="1" u="none" strike="noStrike" baseline="0" dirty="0"/>
              <a:t>dialog controller.</a:t>
            </a:r>
          </a:p>
          <a:p>
            <a:pPr algn="l"/>
            <a:r>
              <a:rPr lang="en-US" b="0" i="0" u="none" strike="noStrike" baseline="0" dirty="0"/>
              <a:t>It establishes, maintains, and synchronizes the interaction among communicating systems.</a:t>
            </a:r>
          </a:p>
          <a:p>
            <a:pPr algn="l"/>
            <a:endParaRPr lang="en-US" sz="4000" dirty="0"/>
          </a:p>
        </p:txBody>
      </p:sp>
    </p:spTree>
    <p:extLst>
      <p:ext uri="{BB962C8B-B14F-4D97-AF65-F5344CB8AC3E}">
        <p14:creationId xmlns:p14="http://schemas.microsoft.com/office/powerpoint/2010/main" val="2301654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877B5F5-82AC-4F20-B69D-48A05E3B98CB}"/>
              </a:ext>
            </a:extLst>
          </p:cNvPr>
          <p:cNvPicPr>
            <a:picLocks noGrp="1" noChangeAspect="1"/>
          </p:cNvPicPr>
          <p:nvPr>
            <p:ph idx="1"/>
          </p:nvPr>
        </p:nvPicPr>
        <p:blipFill>
          <a:blip r:embed="rId2"/>
          <a:stretch>
            <a:fillRect/>
          </a:stretch>
        </p:blipFill>
        <p:spPr>
          <a:xfrm>
            <a:off x="518160" y="1187331"/>
            <a:ext cx="11355416" cy="5273313"/>
          </a:xfrm>
        </p:spPr>
      </p:pic>
    </p:spTree>
    <p:extLst>
      <p:ext uri="{BB962C8B-B14F-4D97-AF65-F5344CB8AC3E}">
        <p14:creationId xmlns:p14="http://schemas.microsoft.com/office/powerpoint/2010/main" val="3212396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34533F-25CE-4002-9A5D-A3CC874320F8}"/>
              </a:ext>
            </a:extLst>
          </p:cNvPr>
          <p:cNvSpPr>
            <a:spLocks noGrp="1"/>
          </p:cNvSpPr>
          <p:nvPr>
            <p:ph idx="1"/>
          </p:nvPr>
        </p:nvSpPr>
        <p:spPr>
          <a:xfrm>
            <a:off x="838200" y="1691640"/>
            <a:ext cx="10515600" cy="4485323"/>
          </a:xfrm>
        </p:spPr>
        <p:txBody>
          <a:bodyPr>
            <a:normAutofit lnSpcReduction="10000"/>
          </a:bodyPr>
          <a:lstStyle/>
          <a:p>
            <a:pPr algn="l"/>
            <a:r>
              <a:rPr lang="en-US" b="1" i="0" u="none" strike="noStrike" baseline="0" dirty="0"/>
              <a:t>Dialog control: </a:t>
            </a:r>
            <a:r>
              <a:rPr lang="en-US" b="0" i="0" u="none" strike="noStrike" baseline="0" dirty="0"/>
              <a:t>The session layer allows two systems to enter into a dialog. It allows the communication between two processes to take place in either half-duplex</a:t>
            </a:r>
            <a:r>
              <a:rPr lang="en-US" dirty="0"/>
              <a:t> </a:t>
            </a:r>
            <a:r>
              <a:rPr lang="en-US" b="0" i="0" u="none" strike="noStrike" baseline="0" dirty="0"/>
              <a:t>(one way at a time) or full-duplex (two ways at a time) mode.</a:t>
            </a:r>
          </a:p>
          <a:p>
            <a:pPr algn="l"/>
            <a:r>
              <a:rPr lang="en-US" b="1" i="0" u="none" strike="noStrike" baseline="0" dirty="0"/>
              <a:t>Synchronization: </a:t>
            </a:r>
            <a:r>
              <a:rPr lang="en-US" b="0" i="0" u="none" strike="noStrike" baseline="0" dirty="0"/>
              <a:t>The session layer allows a process to add checkpoints, or synchronization</a:t>
            </a:r>
            <a:r>
              <a:rPr lang="en-US" dirty="0"/>
              <a:t> </a:t>
            </a:r>
            <a:r>
              <a:rPr lang="en-US" b="0" i="0" u="none" strike="noStrike" baseline="0" dirty="0"/>
              <a:t>points, to a stream of data. For example, if a system is sending a file of 2000 pages, it is advisable to insert checkpoints after every 100 pages to ensure that each 100-page unit is received and acknowledged independently. In this case,  if a crash happens during the transmission of page 523, the only pages that need to be resent after system recovery are pages 501 to 523. Pages previous to 501 need not be resent.</a:t>
            </a:r>
            <a:endParaRPr lang="en-US" sz="4000" dirty="0"/>
          </a:p>
        </p:txBody>
      </p:sp>
    </p:spTree>
    <p:extLst>
      <p:ext uri="{BB962C8B-B14F-4D97-AF65-F5344CB8AC3E}">
        <p14:creationId xmlns:p14="http://schemas.microsoft.com/office/powerpoint/2010/main" val="3297468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5C7F-0298-4C0B-A263-A0C3BF2909F7}"/>
              </a:ext>
            </a:extLst>
          </p:cNvPr>
          <p:cNvSpPr>
            <a:spLocks noGrp="1"/>
          </p:cNvSpPr>
          <p:nvPr>
            <p:ph type="title"/>
          </p:nvPr>
        </p:nvSpPr>
        <p:spPr/>
        <p:txBody>
          <a:bodyPr/>
          <a:lstStyle/>
          <a:p>
            <a:r>
              <a:rPr lang="en-US" dirty="0"/>
              <a:t>Layer 6 – Presentation Layer </a:t>
            </a:r>
          </a:p>
        </p:txBody>
      </p:sp>
      <p:sp>
        <p:nvSpPr>
          <p:cNvPr id="3" name="Content Placeholder 2">
            <a:extLst>
              <a:ext uri="{FF2B5EF4-FFF2-40B4-BE49-F238E27FC236}">
                <a16:creationId xmlns:a16="http://schemas.microsoft.com/office/drawing/2014/main" id="{B25796D1-0925-4881-9546-F0F8841C383B}"/>
              </a:ext>
            </a:extLst>
          </p:cNvPr>
          <p:cNvSpPr>
            <a:spLocks noGrp="1"/>
          </p:cNvSpPr>
          <p:nvPr>
            <p:ph idx="1"/>
          </p:nvPr>
        </p:nvSpPr>
        <p:spPr>
          <a:xfrm>
            <a:off x="838200" y="1690688"/>
            <a:ext cx="10515600" cy="4923471"/>
          </a:xfrm>
        </p:spPr>
        <p:txBody>
          <a:bodyPr>
            <a:normAutofit/>
          </a:bodyPr>
          <a:lstStyle/>
          <a:p>
            <a:pPr algn="l"/>
            <a:r>
              <a:rPr lang="en-US" sz="2400" b="0" i="0" u="none" strike="noStrike" baseline="0" dirty="0"/>
              <a:t>The presentation layer is concerned with the syntax and semantics of the information exchanged between two systems.</a:t>
            </a:r>
          </a:p>
          <a:p>
            <a:pPr algn="l"/>
            <a:endParaRPr lang="en-US" sz="2600" b="0" i="0" u="none" strike="noStrike" baseline="0" dirty="0"/>
          </a:p>
        </p:txBody>
      </p:sp>
      <p:pic>
        <p:nvPicPr>
          <p:cNvPr id="5" name="Picture 4">
            <a:extLst>
              <a:ext uri="{FF2B5EF4-FFF2-40B4-BE49-F238E27FC236}">
                <a16:creationId xmlns:a16="http://schemas.microsoft.com/office/drawing/2014/main" id="{500F777A-A500-4E08-865A-0273283B2092}"/>
              </a:ext>
            </a:extLst>
          </p:cNvPr>
          <p:cNvPicPr>
            <a:picLocks noChangeAspect="1"/>
          </p:cNvPicPr>
          <p:nvPr/>
        </p:nvPicPr>
        <p:blipFill>
          <a:blip r:embed="rId3"/>
          <a:stretch>
            <a:fillRect/>
          </a:stretch>
        </p:blipFill>
        <p:spPr>
          <a:xfrm>
            <a:off x="1051560" y="2656720"/>
            <a:ext cx="9936480" cy="4064120"/>
          </a:xfrm>
          <a:prstGeom prst="rect">
            <a:avLst/>
          </a:prstGeom>
        </p:spPr>
      </p:pic>
    </p:spTree>
    <p:extLst>
      <p:ext uri="{BB962C8B-B14F-4D97-AF65-F5344CB8AC3E}">
        <p14:creationId xmlns:p14="http://schemas.microsoft.com/office/powerpoint/2010/main" val="793100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tx1"/>
          </a:solidFill>
        </p:grpSpPr>
        <p:sp>
          <p:nvSpPr>
            <p:cNvPr id="11" name="Freeform: Shape 10">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4"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18" name="Group 17">
            <a:extLst>
              <a:ext uri="{FF2B5EF4-FFF2-40B4-BE49-F238E27FC236}">
                <a16:creationId xmlns:a16="http://schemas.microsoft.com/office/drawing/2014/main" id="{1EB92380-E9AD-4474-9467-4DCB8EB501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12" y="5203828"/>
            <a:ext cx="1861463" cy="1253072"/>
            <a:chOff x="9731112" y="5203828"/>
            <a:chExt cx="1861463" cy="1253072"/>
          </a:xfrm>
        </p:grpSpPr>
        <p:sp>
          <p:nvSpPr>
            <p:cNvPr id="19" name="Freeform: Shape 18">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solidFill>
              <a:schemeClr val="tx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solidFill>
              <a:schemeClr val="tx1"/>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tx1"/>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tx1"/>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tx1"/>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tx1"/>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tx1"/>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solidFill>
              <a:schemeClr val="tx1"/>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tx1"/>
            </a:soli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tx1"/>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tx1"/>
            </a:solid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solidFill>
              <a:schemeClr val="tx1"/>
            </a:solid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29345957-8F86-4665-9CF8-53711D4BDD3F}"/>
              </a:ext>
            </a:extLst>
          </p:cNvPr>
          <p:cNvSpPr>
            <a:spLocks noGrp="1"/>
          </p:cNvSpPr>
          <p:nvPr>
            <p:ph idx="1"/>
          </p:nvPr>
        </p:nvSpPr>
        <p:spPr>
          <a:xfrm>
            <a:off x="892228" y="1257565"/>
            <a:ext cx="5217173" cy="4351338"/>
          </a:xfrm>
        </p:spPr>
        <p:txBody>
          <a:bodyPr>
            <a:normAutofit/>
          </a:bodyPr>
          <a:lstStyle/>
          <a:p>
            <a:endParaRPr lang="en-US" dirty="0"/>
          </a:p>
          <a:p>
            <a:endParaRPr lang="en-US" dirty="0"/>
          </a:p>
          <a:p>
            <a:r>
              <a:rPr lang="en-US" dirty="0"/>
              <a:t>Layered Architecture</a:t>
            </a:r>
          </a:p>
          <a:p>
            <a:r>
              <a:rPr lang="en-US" dirty="0"/>
              <a:t>Peer to Peer Processes</a:t>
            </a:r>
          </a:p>
          <a:p>
            <a:r>
              <a:rPr lang="en-US" dirty="0"/>
              <a:t>Interfaces between Layers</a:t>
            </a:r>
          </a:p>
          <a:p>
            <a:r>
              <a:rPr lang="en-US" dirty="0"/>
              <a:t>Encapsulation</a:t>
            </a:r>
          </a:p>
        </p:txBody>
      </p:sp>
    </p:spTree>
    <p:extLst>
      <p:ext uri="{BB962C8B-B14F-4D97-AF65-F5344CB8AC3E}">
        <p14:creationId xmlns:p14="http://schemas.microsoft.com/office/powerpoint/2010/main" val="3400085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5796D1-0925-4881-9546-F0F8841C383B}"/>
              </a:ext>
            </a:extLst>
          </p:cNvPr>
          <p:cNvSpPr>
            <a:spLocks noGrp="1"/>
          </p:cNvSpPr>
          <p:nvPr>
            <p:ph idx="1"/>
          </p:nvPr>
        </p:nvSpPr>
        <p:spPr>
          <a:xfrm>
            <a:off x="838200" y="861060"/>
            <a:ext cx="10515600" cy="5753099"/>
          </a:xfrm>
        </p:spPr>
        <p:txBody>
          <a:bodyPr>
            <a:normAutofit/>
          </a:bodyPr>
          <a:lstStyle/>
          <a:p>
            <a:r>
              <a:rPr lang="en-US" sz="2400" b="1" i="0" u="none" strike="noStrike" baseline="0" dirty="0"/>
              <a:t>Translation: </a:t>
            </a:r>
            <a:r>
              <a:rPr lang="en-US" sz="2400" b="0" i="0" u="none" strike="noStrike" baseline="0" dirty="0"/>
              <a:t>Because different computers use different encoding systems, the presentation layer is responsible for interoperability between these different encoding methods. The presentation layer at the sender changes the information from its sender-dependent format into a common format. The presentation layer at the receiving machine changes the common format into its receiver-dependent format.</a:t>
            </a:r>
          </a:p>
          <a:p>
            <a:pPr algn="l"/>
            <a:r>
              <a:rPr lang="en-US" sz="2400" b="1" i="0" u="none" strike="noStrike" baseline="0" dirty="0"/>
              <a:t>Encryption: </a:t>
            </a:r>
            <a:r>
              <a:rPr lang="en-US" sz="2400" b="0" i="0" u="none" strike="noStrike" baseline="0" dirty="0"/>
              <a:t>To carry sensitive information, a system must be able to ensure privacy. Encryption means that the sender transforms the original information to another form and sends the resulting message out over the network. Decryption reverses the original process to transform the message back to its original form.</a:t>
            </a:r>
          </a:p>
          <a:p>
            <a:pPr algn="l"/>
            <a:r>
              <a:rPr lang="en-US" sz="2400" b="1" i="0" u="none" strike="noStrike" baseline="0" dirty="0"/>
              <a:t>Compression: </a:t>
            </a:r>
            <a:r>
              <a:rPr lang="en-US" sz="2400" b="0" i="0" u="none" strike="noStrike" baseline="0" dirty="0"/>
              <a:t>Data compression reduces the number of bits contained in the information. Data compression becomes particularly important in the transmission of multimedia such as text, audio, and video.</a:t>
            </a:r>
            <a:endParaRPr lang="en-US" sz="2400" dirty="0"/>
          </a:p>
        </p:txBody>
      </p:sp>
    </p:spTree>
    <p:extLst>
      <p:ext uri="{BB962C8B-B14F-4D97-AF65-F5344CB8AC3E}">
        <p14:creationId xmlns:p14="http://schemas.microsoft.com/office/powerpoint/2010/main" val="902175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5C7F-0298-4C0B-A263-A0C3BF2909F7}"/>
              </a:ext>
            </a:extLst>
          </p:cNvPr>
          <p:cNvSpPr>
            <a:spLocks noGrp="1"/>
          </p:cNvSpPr>
          <p:nvPr>
            <p:ph type="title"/>
          </p:nvPr>
        </p:nvSpPr>
        <p:spPr/>
        <p:txBody>
          <a:bodyPr/>
          <a:lstStyle/>
          <a:p>
            <a:r>
              <a:rPr lang="en-US" dirty="0"/>
              <a:t>Layer 7 – Application Layer </a:t>
            </a:r>
          </a:p>
        </p:txBody>
      </p:sp>
      <p:sp>
        <p:nvSpPr>
          <p:cNvPr id="3" name="Content Placeholder 2">
            <a:extLst>
              <a:ext uri="{FF2B5EF4-FFF2-40B4-BE49-F238E27FC236}">
                <a16:creationId xmlns:a16="http://schemas.microsoft.com/office/drawing/2014/main" id="{B25796D1-0925-4881-9546-F0F8841C383B}"/>
              </a:ext>
            </a:extLst>
          </p:cNvPr>
          <p:cNvSpPr>
            <a:spLocks noGrp="1"/>
          </p:cNvSpPr>
          <p:nvPr>
            <p:ph idx="1"/>
          </p:nvPr>
        </p:nvSpPr>
        <p:spPr/>
        <p:txBody>
          <a:bodyPr/>
          <a:lstStyle/>
          <a:p>
            <a:pPr algn="l"/>
            <a:r>
              <a:rPr lang="en-US" b="0" i="0" u="none" strike="noStrike" baseline="0" dirty="0"/>
              <a:t>The application layer enables the user, whether human or software, to access the network.</a:t>
            </a:r>
          </a:p>
          <a:p>
            <a:pPr algn="l"/>
            <a:r>
              <a:rPr lang="en-US" b="0" i="0" u="none" strike="noStrike" baseline="0" dirty="0"/>
              <a:t>It provides user interfaces and support for services such as electronic mail, remote file access and transfer, shared database management, and other types of distributed information services</a:t>
            </a:r>
            <a:r>
              <a:rPr lang="en-US" sz="1800" b="0" i="0" u="none" strike="noStrike" baseline="0" dirty="0">
                <a:latin typeface="Times New Roman" panose="02020603050405020304" pitchFamily="18" charset="0"/>
              </a:rPr>
              <a:t>.</a:t>
            </a:r>
          </a:p>
          <a:p>
            <a:r>
              <a:rPr lang="en-US" altLang="en-US" sz="2800" dirty="0"/>
              <a:t>The application layer is responsible for providing services to the user.</a:t>
            </a:r>
          </a:p>
          <a:p>
            <a:pPr algn="l"/>
            <a:endParaRPr lang="en-US" dirty="0"/>
          </a:p>
        </p:txBody>
      </p:sp>
    </p:spTree>
    <p:extLst>
      <p:ext uri="{BB962C8B-B14F-4D97-AF65-F5344CB8AC3E}">
        <p14:creationId xmlns:p14="http://schemas.microsoft.com/office/powerpoint/2010/main" val="2902035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7EB4A1-BA26-4794-B98B-AB0A7EF1DFDE}"/>
              </a:ext>
            </a:extLst>
          </p:cNvPr>
          <p:cNvSpPr>
            <a:spLocks noGrp="1"/>
          </p:cNvSpPr>
          <p:nvPr>
            <p:ph idx="1"/>
          </p:nvPr>
        </p:nvSpPr>
        <p:spPr>
          <a:xfrm>
            <a:off x="838200" y="365760"/>
            <a:ext cx="10515600" cy="6179820"/>
          </a:xfrm>
        </p:spPr>
        <p:txBody>
          <a:bodyPr>
            <a:normAutofit fontScale="92500"/>
          </a:bodyPr>
          <a:lstStyle/>
          <a:p>
            <a:pPr algn="l"/>
            <a:r>
              <a:rPr lang="en-US" b="1" i="0" u="none" strike="noStrike" baseline="0" dirty="0"/>
              <a:t>Network virtual terminal: </a:t>
            </a:r>
            <a:r>
              <a:rPr lang="en-US" b="0" i="0" u="none" strike="noStrike" baseline="0" dirty="0"/>
              <a:t>A network virtual terminal is a software version of a physical terminal, and it allows a user to log on to a remote host. To do so, the application creates a software emulation of a terminal at the remote host. The user's computer talks to the software terminal which, in turn, talks to the host, and vice versa. The remote host believes it is communicating with one of its own terminals and allows the user to log on.</a:t>
            </a:r>
          </a:p>
          <a:p>
            <a:pPr algn="l"/>
            <a:r>
              <a:rPr lang="en-US" b="1" i="0" u="none" strike="noStrike" baseline="0" dirty="0"/>
              <a:t>File transfer, access, and management: </a:t>
            </a:r>
            <a:r>
              <a:rPr lang="en-US" b="0" i="0" u="none" strike="noStrike" baseline="0" dirty="0"/>
              <a:t>This application allows a user to access files in a remote host (to make changes or read data), to retrieve files from a remote computer for use in the local computer, and to manage or control files in a remote computer locally.</a:t>
            </a:r>
          </a:p>
          <a:p>
            <a:pPr algn="l"/>
            <a:r>
              <a:rPr lang="en-US" b="1" i="0" u="none" strike="noStrike" baseline="0" dirty="0"/>
              <a:t>Mail services: </a:t>
            </a:r>
            <a:r>
              <a:rPr lang="en-US" b="0" i="0" u="none" strike="noStrike" baseline="0" dirty="0"/>
              <a:t>This application provides the basis for e-mail forwarding and storage.</a:t>
            </a:r>
          </a:p>
          <a:p>
            <a:pPr algn="l"/>
            <a:r>
              <a:rPr lang="en-US" b="1" i="0" u="none" strike="noStrike" baseline="0" dirty="0"/>
              <a:t>Directory services: </a:t>
            </a:r>
            <a:r>
              <a:rPr lang="en-US" b="0" i="0" u="none" strike="noStrike" baseline="0" dirty="0"/>
              <a:t>This application provides distributed database sources and access for global information about various objects and services.</a:t>
            </a:r>
            <a:endParaRPr lang="en-US" sz="4000" dirty="0"/>
          </a:p>
        </p:txBody>
      </p:sp>
    </p:spTree>
    <p:extLst>
      <p:ext uri="{BB962C8B-B14F-4D97-AF65-F5344CB8AC3E}">
        <p14:creationId xmlns:p14="http://schemas.microsoft.com/office/powerpoint/2010/main" val="2413698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9E4FF7-3F86-4202-9941-B0841BEF4A37}"/>
              </a:ext>
            </a:extLst>
          </p:cNvPr>
          <p:cNvPicPr>
            <a:picLocks noGrp="1" noChangeAspect="1"/>
          </p:cNvPicPr>
          <p:nvPr>
            <p:ph idx="1"/>
          </p:nvPr>
        </p:nvPicPr>
        <p:blipFill>
          <a:blip r:embed="rId2"/>
          <a:stretch>
            <a:fillRect/>
          </a:stretch>
        </p:blipFill>
        <p:spPr>
          <a:xfrm>
            <a:off x="154873" y="605903"/>
            <a:ext cx="11831387" cy="5444377"/>
          </a:xfrm>
        </p:spPr>
      </p:pic>
    </p:spTree>
    <p:extLst>
      <p:ext uri="{BB962C8B-B14F-4D97-AF65-F5344CB8AC3E}">
        <p14:creationId xmlns:p14="http://schemas.microsoft.com/office/powerpoint/2010/main" val="6509487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D4E4C1C-04E9-4C9D-B60A-9C3659C7C95E}"/>
              </a:ext>
            </a:extLst>
          </p:cNvPr>
          <p:cNvPicPr>
            <a:picLocks noGrp="1" noChangeAspect="1"/>
          </p:cNvPicPr>
          <p:nvPr>
            <p:ph idx="1"/>
          </p:nvPr>
        </p:nvPicPr>
        <p:blipFill>
          <a:blip r:embed="rId2"/>
          <a:stretch>
            <a:fillRect/>
          </a:stretch>
        </p:blipFill>
        <p:spPr>
          <a:xfrm>
            <a:off x="1451074" y="43738"/>
            <a:ext cx="9445526" cy="6770524"/>
          </a:xfrm>
          <a:prstGeom prst="rect">
            <a:avLst/>
          </a:prstGeom>
        </p:spPr>
      </p:pic>
    </p:spTree>
    <p:extLst>
      <p:ext uri="{BB962C8B-B14F-4D97-AF65-F5344CB8AC3E}">
        <p14:creationId xmlns:p14="http://schemas.microsoft.com/office/powerpoint/2010/main" val="19918892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BE250CD-1A92-4F02-8F60-AF10A9594834}"/>
              </a:ext>
            </a:extLst>
          </p:cNvPr>
          <p:cNvSpPr>
            <a:spLocks noGrp="1" noChangeArrowheads="1"/>
          </p:cNvSpPr>
          <p:nvPr>
            <p:ph type="title"/>
          </p:nvPr>
        </p:nvSpPr>
        <p:spPr/>
        <p:txBody>
          <a:bodyPr/>
          <a:lstStyle/>
          <a:p>
            <a:pPr eaLnBrk="1" hangingPunct="1"/>
            <a:r>
              <a:rPr lang="en-US" altLang="en-US"/>
              <a:t>PDU’s And the OSI Model</a:t>
            </a:r>
          </a:p>
        </p:txBody>
      </p:sp>
      <p:graphicFrame>
        <p:nvGraphicFramePr>
          <p:cNvPr id="16419" name="Group 35">
            <a:extLst>
              <a:ext uri="{FF2B5EF4-FFF2-40B4-BE49-F238E27FC236}">
                <a16:creationId xmlns:a16="http://schemas.microsoft.com/office/drawing/2014/main" id="{36BC8C17-C2F5-485D-8DF9-E9877CC1E645}"/>
              </a:ext>
            </a:extLst>
          </p:cNvPr>
          <p:cNvGraphicFramePr>
            <a:graphicFrameLocks noGrp="1"/>
          </p:cNvGraphicFramePr>
          <p:nvPr/>
        </p:nvGraphicFramePr>
        <p:xfrm>
          <a:off x="3810000" y="1752600"/>
          <a:ext cx="4419600" cy="4572000"/>
        </p:xfrm>
        <a:graphic>
          <a:graphicData uri="http://schemas.openxmlformats.org/drawingml/2006/table">
            <a:tbl>
              <a:tblPr/>
              <a:tblGrid>
                <a:gridCol w="2557463">
                  <a:extLst>
                    <a:ext uri="{9D8B030D-6E8A-4147-A177-3AD203B41FA5}">
                      <a16:colId xmlns:a16="http://schemas.microsoft.com/office/drawing/2014/main" val="20000"/>
                    </a:ext>
                  </a:extLst>
                </a:gridCol>
                <a:gridCol w="1862137">
                  <a:extLst>
                    <a:ext uri="{9D8B030D-6E8A-4147-A177-3AD203B41FA5}">
                      <a16:colId xmlns:a16="http://schemas.microsoft.com/office/drawing/2014/main" val="20001"/>
                    </a:ext>
                  </a:extLst>
                </a:gridCol>
              </a:tblGrid>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Layer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PDU Name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7.) Application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Data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 Presentation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Data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 Session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Data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 Transport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Segment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 Network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Packet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 Data Link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Frame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 Physical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Bits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6420" name="AutoShape 36">
            <a:extLst>
              <a:ext uri="{FF2B5EF4-FFF2-40B4-BE49-F238E27FC236}">
                <a16:creationId xmlns:a16="http://schemas.microsoft.com/office/drawing/2014/main" id="{FD4E3338-386F-406D-B78B-23813A9383C5}"/>
              </a:ext>
            </a:extLst>
          </p:cNvPr>
          <p:cNvSpPr>
            <a:spLocks noChangeArrowheads="1"/>
          </p:cNvSpPr>
          <p:nvPr/>
        </p:nvSpPr>
        <p:spPr bwMode="auto">
          <a:xfrm>
            <a:off x="3048000" y="1828800"/>
            <a:ext cx="381000" cy="4648200"/>
          </a:xfrm>
          <a:prstGeom prst="upArrow">
            <a:avLst>
              <a:gd name="adj1" fmla="val 50000"/>
              <a:gd name="adj2" fmla="val 30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22" name="AutoShape 38">
            <a:extLst>
              <a:ext uri="{FF2B5EF4-FFF2-40B4-BE49-F238E27FC236}">
                <a16:creationId xmlns:a16="http://schemas.microsoft.com/office/drawing/2014/main" id="{0584253B-64BF-4257-905C-3527EE71C964}"/>
              </a:ext>
            </a:extLst>
          </p:cNvPr>
          <p:cNvSpPr>
            <a:spLocks noChangeArrowheads="1"/>
          </p:cNvSpPr>
          <p:nvPr/>
        </p:nvSpPr>
        <p:spPr bwMode="auto">
          <a:xfrm>
            <a:off x="8686801" y="1828800"/>
            <a:ext cx="485775" cy="4648200"/>
          </a:xfrm>
          <a:prstGeom prst="downArrow">
            <a:avLst>
              <a:gd name="adj1" fmla="val 50000"/>
              <a:gd name="adj2" fmla="val 23921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2322" name="WordArt 40">
            <a:extLst>
              <a:ext uri="{FF2B5EF4-FFF2-40B4-BE49-F238E27FC236}">
                <a16:creationId xmlns:a16="http://schemas.microsoft.com/office/drawing/2014/main" id="{12CD547A-5943-4E19-8E1B-561CD53649CB}"/>
              </a:ext>
            </a:extLst>
          </p:cNvPr>
          <p:cNvSpPr>
            <a:spLocks noChangeArrowheads="1" noChangeShapeType="1" noTextEdit="1"/>
          </p:cNvSpPr>
          <p:nvPr/>
        </p:nvSpPr>
        <p:spPr bwMode="auto">
          <a:xfrm rot="5400000">
            <a:off x="468313" y="3951288"/>
            <a:ext cx="4152900" cy="517525"/>
          </a:xfrm>
          <a:prstGeom prst="rect">
            <a:avLst/>
          </a:prstGeom>
        </p:spPr>
        <p:txBody>
          <a:bodyPr vert="wordArtVert" wrap="none" fromWordArt="1">
            <a:prstTxWarp prst="textPlain">
              <a:avLst>
                <a:gd name="adj" fmla="val 50000"/>
              </a:avLst>
            </a:prstTxWarp>
          </a:bodyPr>
          <a:lstStyle/>
          <a:p>
            <a:pPr algn="ctr" fontAlgn="auto"/>
            <a:r>
              <a:rPr lang="en-US" sz="3600" kern="10">
                <a:ln w="9525">
                  <a:solidFill>
                    <a:srgbClr val="000000"/>
                  </a:solidFill>
                  <a:miter lim="800000"/>
                  <a:headEnd/>
                  <a:tailEnd/>
                </a:ln>
                <a:solidFill>
                  <a:schemeClr val="tx2"/>
                </a:solidFill>
                <a:latin typeface="Arial Black" panose="020B0A04020102020204" pitchFamily="34" charset="0"/>
              </a:rPr>
              <a:t>Decapsulation</a:t>
            </a:r>
          </a:p>
        </p:txBody>
      </p:sp>
      <p:sp>
        <p:nvSpPr>
          <p:cNvPr id="12323" name="WordArt 41">
            <a:extLst>
              <a:ext uri="{FF2B5EF4-FFF2-40B4-BE49-F238E27FC236}">
                <a16:creationId xmlns:a16="http://schemas.microsoft.com/office/drawing/2014/main" id="{774A771C-8E9C-4B4E-98D6-C0608E45F6BA}"/>
              </a:ext>
            </a:extLst>
          </p:cNvPr>
          <p:cNvSpPr>
            <a:spLocks noChangeArrowheads="1" noChangeShapeType="1" noTextEdit="1"/>
          </p:cNvSpPr>
          <p:nvPr/>
        </p:nvSpPr>
        <p:spPr bwMode="auto">
          <a:xfrm rot="5400000">
            <a:off x="7707313" y="3875088"/>
            <a:ext cx="4152900" cy="517525"/>
          </a:xfrm>
          <a:prstGeom prst="rect">
            <a:avLst/>
          </a:prstGeom>
        </p:spPr>
        <p:txBody>
          <a:bodyPr vert="wordArtVert" wrap="none" fromWordArt="1">
            <a:prstTxWarp prst="textPlain">
              <a:avLst>
                <a:gd name="adj" fmla="val 50000"/>
              </a:avLst>
            </a:prstTxWarp>
          </a:bodyPr>
          <a:lstStyle/>
          <a:p>
            <a:pPr algn="ctr" fontAlgn="auto"/>
            <a:r>
              <a:rPr lang="en-US" sz="3600" kern="10">
                <a:ln w="9525">
                  <a:solidFill>
                    <a:srgbClr val="000000"/>
                  </a:solidFill>
                  <a:miter lim="800000"/>
                  <a:headEnd/>
                  <a:tailEnd/>
                </a:ln>
                <a:solidFill>
                  <a:schemeClr val="tx2"/>
                </a:solidFill>
                <a:latin typeface="Arial Black" panose="020B0A04020102020204" pitchFamily="34" charset="0"/>
              </a:rPr>
              <a:t>Encapsulation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420"/>
                                        </p:tgtEl>
                                        <p:attrNameLst>
                                          <p:attrName>style.visibility</p:attrName>
                                        </p:attrNameLst>
                                      </p:cBhvr>
                                      <p:to>
                                        <p:strVal val="visible"/>
                                      </p:to>
                                    </p:set>
                                    <p:anim calcmode="lin" valueType="num">
                                      <p:cBhvr additive="base">
                                        <p:cTn id="7" dur="500" fill="hold"/>
                                        <p:tgtEl>
                                          <p:spTgt spid="16420"/>
                                        </p:tgtEl>
                                        <p:attrNameLst>
                                          <p:attrName>ppt_x</p:attrName>
                                        </p:attrNameLst>
                                      </p:cBhvr>
                                      <p:tavLst>
                                        <p:tav tm="0">
                                          <p:val>
                                            <p:strVal val="#ppt_x"/>
                                          </p:val>
                                        </p:tav>
                                        <p:tav tm="100000">
                                          <p:val>
                                            <p:strVal val="#ppt_x"/>
                                          </p:val>
                                        </p:tav>
                                      </p:tavLst>
                                    </p:anim>
                                    <p:anim calcmode="lin" valueType="num">
                                      <p:cBhvr additive="base">
                                        <p:cTn id="8" dur="500" fill="hold"/>
                                        <p:tgtEl>
                                          <p:spTgt spid="1642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6422"/>
                                        </p:tgtEl>
                                        <p:attrNameLst>
                                          <p:attrName>style.visibility</p:attrName>
                                        </p:attrNameLst>
                                      </p:cBhvr>
                                      <p:to>
                                        <p:strVal val="visible"/>
                                      </p:to>
                                    </p:set>
                                    <p:anim calcmode="lin" valueType="num">
                                      <p:cBhvr additive="base">
                                        <p:cTn id="13" dur="500" fill="hold"/>
                                        <p:tgtEl>
                                          <p:spTgt spid="16422"/>
                                        </p:tgtEl>
                                        <p:attrNameLst>
                                          <p:attrName>ppt_x</p:attrName>
                                        </p:attrNameLst>
                                      </p:cBhvr>
                                      <p:tavLst>
                                        <p:tav tm="0">
                                          <p:val>
                                            <p:strVal val="#ppt_x"/>
                                          </p:val>
                                        </p:tav>
                                        <p:tav tm="100000">
                                          <p:val>
                                            <p:strVal val="#ppt_x"/>
                                          </p:val>
                                        </p:tav>
                                      </p:tavLst>
                                    </p:anim>
                                    <p:anim calcmode="lin" valueType="num">
                                      <p:cBhvr additive="base">
                                        <p:cTn id="14" dur="500" fill="hold"/>
                                        <p:tgtEl>
                                          <p:spTgt spid="164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0" grpId="0" animBg="1"/>
      <p:bldP spid="1642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5D23A7-74FA-443B-993E-D6E12650D7BF}"/>
              </a:ext>
            </a:extLst>
          </p:cNvPr>
          <p:cNvPicPr>
            <a:picLocks noChangeAspect="1"/>
          </p:cNvPicPr>
          <p:nvPr/>
        </p:nvPicPr>
        <p:blipFill>
          <a:blip r:embed="rId2"/>
          <a:stretch>
            <a:fillRect/>
          </a:stretch>
        </p:blipFill>
        <p:spPr>
          <a:xfrm>
            <a:off x="905388" y="137160"/>
            <a:ext cx="10321145" cy="6545580"/>
          </a:xfrm>
          <a:prstGeom prst="rect">
            <a:avLst/>
          </a:prstGeom>
        </p:spPr>
      </p:pic>
    </p:spTree>
    <p:extLst>
      <p:ext uri="{BB962C8B-B14F-4D97-AF65-F5344CB8AC3E}">
        <p14:creationId xmlns:p14="http://schemas.microsoft.com/office/powerpoint/2010/main" val="522125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29F1-DE49-48C0-BB8F-6A0E82223C53}"/>
              </a:ext>
            </a:extLst>
          </p:cNvPr>
          <p:cNvSpPr>
            <a:spLocks noGrp="1"/>
          </p:cNvSpPr>
          <p:nvPr>
            <p:ph type="title"/>
          </p:nvPr>
        </p:nvSpPr>
        <p:spPr/>
        <p:txBody>
          <a:bodyPr/>
          <a:lstStyle/>
          <a:p>
            <a:r>
              <a:rPr lang="en-US" dirty="0"/>
              <a:t>TCP/IP Protocol Suite</a:t>
            </a:r>
          </a:p>
        </p:txBody>
      </p:sp>
      <p:sp>
        <p:nvSpPr>
          <p:cNvPr id="3" name="Content Placeholder 2">
            <a:extLst>
              <a:ext uri="{FF2B5EF4-FFF2-40B4-BE49-F238E27FC236}">
                <a16:creationId xmlns:a16="http://schemas.microsoft.com/office/drawing/2014/main" id="{2939A232-304D-41CC-82EC-11EA81CBD999}"/>
              </a:ext>
            </a:extLst>
          </p:cNvPr>
          <p:cNvSpPr>
            <a:spLocks noGrp="1"/>
          </p:cNvSpPr>
          <p:nvPr>
            <p:ph idx="1"/>
          </p:nvPr>
        </p:nvSpPr>
        <p:spPr>
          <a:xfrm>
            <a:off x="838200" y="1501140"/>
            <a:ext cx="10515600" cy="5250180"/>
          </a:xfrm>
        </p:spPr>
        <p:txBody>
          <a:bodyPr>
            <a:normAutofit lnSpcReduction="10000"/>
          </a:bodyPr>
          <a:lstStyle/>
          <a:p>
            <a:r>
              <a:rPr lang="en-US" altLang="en-US" sz="3200" dirty="0"/>
              <a:t>The layers in the TCP/IP protocol suite do not exactly match those in the OSI model. </a:t>
            </a:r>
          </a:p>
          <a:p>
            <a:r>
              <a:rPr lang="en-US" altLang="en-US" sz="3200" dirty="0"/>
              <a:t>The original TCP/IP protocol suite was defined as having four layers: host-to-network, internet, transport, and application. </a:t>
            </a:r>
          </a:p>
          <a:p>
            <a:r>
              <a:rPr lang="en-US" altLang="en-US" sz="3200" dirty="0"/>
              <a:t>However, when TCP/IP is compared to OSI, we can say that the TCP/IP protocol suite is made of five layers: </a:t>
            </a:r>
          </a:p>
          <a:p>
            <a:pPr lvl="1"/>
            <a:r>
              <a:rPr lang="en-US" altLang="en-US" sz="2800" dirty="0"/>
              <a:t>physical, </a:t>
            </a:r>
          </a:p>
          <a:p>
            <a:pPr lvl="1"/>
            <a:r>
              <a:rPr lang="en-US" altLang="en-US" sz="2800" dirty="0"/>
              <a:t>data link, </a:t>
            </a:r>
          </a:p>
          <a:p>
            <a:pPr lvl="1"/>
            <a:r>
              <a:rPr lang="en-US" altLang="en-US" sz="2800" dirty="0"/>
              <a:t>network, </a:t>
            </a:r>
          </a:p>
          <a:p>
            <a:pPr lvl="1"/>
            <a:r>
              <a:rPr lang="en-US" altLang="en-US" sz="2800" dirty="0"/>
              <a:t>transport, and </a:t>
            </a:r>
          </a:p>
          <a:p>
            <a:pPr lvl="1"/>
            <a:r>
              <a:rPr lang="en-US" altLang="en-US" sz="2800" dirty="0"/>
              <a:t>application.</a:t>
            </a:r>
          </a:p>
        </p:txBody>
      </p:sp>
    </p:spTree>
    <p:extLst>
      <p:ext uri="{BB962C8B-B14F-4D97-AF65-F5344CB8AC3E}">
        <p14:creationId xmlns:p14="http://schemas.microsoft.com/office/powerpoint/2010/main" val="1824495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4CD70E8-3385-4B7C-82C5-3F070651674D}"/>
              </a:ext>
            </a:extLst>
          </p:cNvPr>
          <p:cNvPicPr>
            <a:picLocks noGrp="1" noChangeAspect="1"/>
          </p:cNvPicPr>
          <p:nvPr>
            <p:ph idx="1"/>
          </p:nvPr>
        </p:nvPicPr>
        <p:blipFill>
          <a:blip r:embed="rId2"/>
          <a:stretch>
            <a:fillRect/>
          </a:stretch>
        </p:blipFill>
        <p:spPr>
          <a:xfrm>
            <a:off x="1514379" y="160020"/>
            <a:ext cx="10015579" cy="6644640"/>
          </a:xfrm>
        </p:spPr>
      </p:pic>
    </p:spTree>
    <p:extLst>
      <p:ext uri="{BB962C8B-B14F-4D97-AF65-F5344CB8AC3E}">
        <p14:creationId xmlns:p14="http://schemas.microsoft.com/office/powerpoint/2010/main" val="2531598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9DCC9-D521-4144-859A-32818A35BC53}"/>
              </a:ext>
            </a:extLst>
          </p:cNvPr>
          <p:cNvSpPr>
            <a:spLocks noGrp="1"/>
          </p:cNvSpPr>
          <p:nvPr>
            <p:ph type="title"/>
          </p:nvPr>
        </p:nvSpPr>
        <p:spPr/>
        <p:txBody>
          <a:bodyPr/>
          <a:lstStyle/>
          <a:p>
            <a:r>
              <a:rPr lang="en-US" dirty="0"/>
              <a:t>Addressing</a:t>
            </a:r>
          </a:p>
        </p:txBody>
      </p:sp>
      <p:sp>
        <p:nvSpPr>
          <p:cNvPr id="3" name="Content Placeholder 2">
            <a:extLst>
              <a:ext uri="{FF2B5EF4-FFF2-40B4-BE49-F238E27FC236}">
                <a16:creationId xmlns:a16="http://schemas.microsoft.com/office/drawing/2014/main" id="{699E8CAF-820F-438F-927D-93C947885E11}"/>
              </a:ext>
            </a:extLst>
          </p:cNvPr>
          <p:cNvSpPr>
            <a:spLocks noGrp="1"/>
          </p:cNvSpPr>
          <p:nvPr>
            <p:ph idx="1"/>
          </p:nvPr>
        </p:nvSpPr>
        <p:spPr/>
        <p:txBody>
          <a:bodyPr>
            <a:normAutofit/>
          </a:bodyPr>
          <a:lstStyle/>
          <a:p>
            <a:pPr algn="l"/>
            <a:r>
              <a:rPr lang="en-US" b="0" i="0" u="none" strike="noStrike" baseline="0" dirty="0"/>
              <a:t>Four levels of addresses are used in an internet employing the </a:t>
            </a:r>
            <a:r>
              <a:rPr lang="en-US" b="0" i="1" u="none" strike="noStrike" baseline="0" dirty="0"/>
              <a:t>TCP/IP </a:t>
            </a:r>
            <a:r>
              <a:rPr lang="en-US" b="0" i="0" u="none" strike="noStrike" baseline="0" dirty="0"/>
              <a:t>protocols: </a:t>
            </a:r>
          </a:p>
          <a:p>
            <a:pPr lvl="1"/>
            <a:r>
              <a:rPr lang="en-US" b="0" i="0" u="none" strike="noStrike" baseline="0" dirty="0"/>
              <a:t>physical (link) addresses, </a:t>
            </a:r>
          </a:p>
          <a:p>
            <a:pPr lvl="1"/>
            <a:r>
              <a:rPr lang="en-US" b="0" i="0" u="none" strike="noStrike" baseline="0" dirty="0"/>
              <a:t>logical (IP) addresses, </a:t>
            </a:r>
          </a:p>
          <a:p>
            <a:pPr lvl="1"/>
            <a:r>
              <a:rPr lang="en-US" b="0" i="0" u="none" strike="noStrike" baseline="0" dirty="0"/>
              <a:t>port addresses, and </a:t>
            </a:r>
          </a:p>
          <a:p>
            <a:pPr lvl="1"/>
            <a:r>
              <a:rPr lang="en-US" b="0" i="0" u="none" strike="noStrike" baseline="0" dirty="0"/>
              <a:t>specific addresses</a:t>
            </a:r>
            <a:endParaRPr lang="en-US" sz="3600" dirty="0"/>
          </a:p>
        </p:txBody>
      </p:sp>
      <p:pic>
        <p:nvPicPr>
          <p:cNvPr id="5" name="Picture 4">
            <a:extLst>
              <a:ext uri="{FF2B5EF4-FFF2-40B4-BE49-F238E27FC236}">
                <a16:creationId xmlns:a16="http://schemas.microsoft.com/office/drawing/2014/main" id="{0C7CC768-0750-4B68-BE55-C2A83E860D0B}"/>
              </a:ext>
            </a:extLst>
          </p:cNvPr>
          <p:cNvPicPr>
            <a:picLocks noChangeAspect="1"/>
          </p:cNvPicPr>
          <p:nvPr/>
        </p:nvPicPr>
        <p:blipFill>
          <a:blip r:embed="rId2"/>
          <a:stretch>
            <a:fillRect/>
          </a:stretch>
        </p:blipFill>
        <p:spPr>
          <a:xfrm>
            <a:off x="1649425" y="4407633"/>
            <a:ext cx="8972855" cy="2290347"/>
          </a:xfrm>
          <a:prstGeom prst="rect">
            <a:avLst/>
          </a:prstGeom>
        </p:spPr>
      </p:pic>
    </p:spTree>
    <p:extLst>
      <p:ext uri="{BB962C8B-B14F-4D97-AF65-F5344CB8AC3E}">
        <p14:creationId xmlns:p14="http://schemas.microsoft.com/office/powerpoint/2010/main" val="14098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6FFFA8-A594-4BD4-AE27-9E815100CDD6}"/>
              </a:ext>
            </a:extLst>
          </p:cNvPr>
          <p:cNvSpPr>
            <a:spLocks noGrp="1"/>
          </p:cNvSpPr>
          <p:nvPr>
            <p:ph type="title"/>
          </p:nvPr>
        </p:nvSpPr>
        <p:spPr>
          <a:xfrm>
            <a:off x="838200" y="236221"/>
            <a:ext cx="10515600" cy="645840"/>
          </a:xfrm>
        </p:spPr>
        <p:txBody>
          <a:bodyPr>
            <a:normAutofit fontScale="90000"/>
          </a:bodyPr>
          <a:lstStyle/>
          <a:p>
            <a:r>
              <a:rPr lang="en-US" dirty="0"/>
              <a:t>Layered Architecture</a:t>
            </a:r>
          </a:p>
        </p:txBody>
      </p:sp>
      <p:grpSp>
        <p:nvGrpSpPr>
          <p:cNvPr id="39"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tx1"/>
          </a:solidFill>
        </p:grpSpPr>
        <p:sp>
          <p:nvSpPr>
            <p:cNvPr id="40" name="Freeform: Shape 11">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41" name="Freeform: Shape 12">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42" name="Graphic 212">
            <a:extLst>
              <a:ext uri="{FF2B5EF4-FFF2-40B4-BE49-F238E27FC236}">
                <a16:creationId xmlns:a16="http://schemas.microsoft.com/office/drawing/2014/main" id="{DBBB6517-AFD0-4A58-8B37-F17AB81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3" name="Graphic 212">
            <a:extLst>
              <a:ext uri="{FF2B5EF4-FFF2-40B4-BE49-F238E27FC236}">
                <a16:creationId xmlns:a16="http://schemas.microsoft.com/office/drawing/2014/main" id="{3E39FCFD-033D-4043-95D9-7FAAAA8E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aphicFrame>
        <p:nvGraphicFramePr>
          <p:cNvPr id="44" name="Content Placeholder 2">
            <a:extLst>
              <a:ext uri="{FF2B5EF4-FFF2-40B4-BE49-F238E27FC236}">
                <a16:creationId xmlns:a16="http://schemas.microsoft.com/office/drawing/2014/main" id="{B90522A9-C9FD-45B4-B0E2-929686029FC3}"/>
              </a:ext>
            </a:extLst>
          </p:cNvPr>
          <p:cNvGraphicFramePr>
            <a:graphicFrameLocks noGrp="1"/>
          </p:cNvGraphicFramePr>
          <p:nvPr>
            <p:ph idx="1"/>
            <p:extLst>
              <p:ext uri="{D42A27DB-BD31-4B8C-83A1-F6EECF244321}">
                <p14:modId xmlns:p14="http://schemas.microsoft.com/office/powerpoint/2010/main" val="4050311177"/>
              </p:ext>
            </p:extLst>
          </p:nvPr>
        </p:nvGraphicFramePr>
        <p:xfrm>
          <a:off x="160021" y="981754"/>
          <a:ext cx="11948160" cy="5739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42858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DD44DF-A7EB-4DE5-AC11-3E3362153DCF}"/>
              </a:ext>
            </a:extLst>
          </p:cNvPr>
          <p:cNvPicPr>
            <a:picLocks noGrp="1" noChangeAspect="1"/>
          </p:cNvPicPr>
          <p:nvPr>
            <p:ph idx="1"/>
          </p:nvPr>
        </p:nvPicPr>
        <p:blipFill>
          <a:blip r:embed="rId3"/>
          <a:stretch>
            <a:fillRect/>
          </a:stretch>
        </p:blipFill>
        <p:spPr>
          <a:xfrm>
            <a:off x="1211580" y="168427"/>
            <a:ext cx="10111159" cy="6537173"/>
          </a:xfrm>
        </p:spPr>
      </p:pic>
    </p:spTree>
    <p:extLst>
      <p:ext uri="{BB962C8B-B14F-4D97-AF65-F5344CB8AC3E}">
        <p14:creationId xmlns:p14="http://schemas.microsoft.com/office/powerpoint/2010/main" val="15718905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9696B-EC18-4AE2-AC84-D623588486BA}"/>
              </a:ext>
            </a:extLst>
          </p:cNvPr>
          <p:cNvSpPr>
            <a:spLocks noGrp="1"/>
          </p:cNvSpPr>
          <p:nvPr>
            <p:ph type="title"/>
          </p:nvPr>
        </p:nvSpPr>
        <p:spPr/>
        <p:txBody>
          <a:bodyPr/>
          <a:lstStyle/>
          <a:p>
            <a:r>
              <a:rPr lang="en-US" dirty="0"/>
              <a:t>Reading Assignment</a:t>
            </a:r>
          </a:p>
        </p:txBody>
      </p:sp>
      <p:sp>
        <p:nvSpPr>
          <p:cNvPr id="3" name="Content Placeholder 2">
            <a:extLst>
              <a:ext uri="{FF2B5EF4-FFF2-40B4-BE49-F238E27FC236}">
                <a16:creationId xmlns:a16="http://schemas.microsoft.com/office/drawing/2014/main" id="{2A45F155-2557-4E84-97EB-5D318405B587}"/>
              </a:ext>
            </a:extLst>
          </p:cNvPr>
          <p:cNvSpPr>
            <a:spLocks noGrp="1"/>
          </p:cNvSpPr>
          <p:nvPr>
            <p:ph idx="1"/>
          </p:nvPr>
        </p:nvSpPr>
        <p:spPr/>
        <p:txBody>
          <a:bodyPr/>
          <a:lstStyle/>
          <a:p>
            <a:r>
              <a:rPr lang="en-US" dirty="0"/>
              <a:t>Comparison between OSI and TCP/IP model.</a:t>
            </a:r>
          </a:p>
          <a:p>
            <a:r>
              <a:rPr lang="en-US" dirty="0"/>
              <a:t>Addresses and its types. </a:t>
            </a:r>
          </a:p>
          <a:p>
            <a:r>
              <a:rPr lang="en-US" dirty="0"/>
              <a:t>Different Addresses for different applications and networks.</a:t>
            </a:r>
          </a:p>
          <a:p>
            <a:r>
              <a:rPr lang="en-US" dirty="0" err="1"/>
              <a:t>Cmd</a:t>
            </a:r>
            <a:r>
              <a:rPr lang="en-US" dirty="0"/>
              <a:t>-&gt; ipconfig/all</a:t>
            </a:r>
          </a:p>
        </p:txBody>
      </p:sp>
    </p:spTree>
    <p:extLst>
      <p:ext uri="{BB962C8B-B14F-4D97-AF65-F5344CB8AC3E}">
        <p14:creationId xmlns:p14="http://schemas.microsoft.com/office/powerpoint/2010/main" val="22801853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3FB7-799E-4CC4-BA1A-8495290CB843}"/>
              </a:ext>
            </a:extLst>
          </p:cNvPr>
          <p:cNvSpPr>
            <a:spLocks noGrp="1"/>
          </p:cNvSpPr>
          <p:nvPr>
            <p:ph type="title"/>
          </p:nvPr>
        </p:nvSpPr>
        <p:spPr>
          <a:xfrm>
            <a:off x="838200" y="128905"/>
            <a:ext cx="10515600" cy="869315"/>
          </a:xfrm>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528C00C6-AE83-491C-8B92-DD4A5E8900BA}"/>
              </a:ext>
            </a:extLst>
          </p:cNvPr>
          <p:cNvSpPr>
            <a:spLocks noGrp="1"/>
          </p:cNvSpPr>
          <p:nvPr>
            <p:ph idx="1"/>
          </p:nvPr>
        </p:nvSpPr>
        <p:spPr>
          <a:xfrm>
            <a:off x="838200" y="1371600"/>
            <a:ext cx="10515600" cy="4805363"/>
          </a:xfrm>
        </p:spPr>
        <p:txBody>
          <a:bodyPr/>
          <a:lstStyle/>
          <a:p>
            <a:r>
              <a:rPr lang="en-US" dirty="0">
                <a:hlinkClick r:id="rId2"/>
              </a:rPr>
              <a:t>https://www.studytonight.com/computer-networks/osi-model-network-layer#:~:text=Network%20Layer%20%2D%20OSI%20Model,across%20multiple%20links%20(networks).&amp;text=It%20routes%20the%20signal%20through,acts%20as%20a%20network%20controller</a:t>
            </a:r>
            <a:r>
              <a:rPr lang="en-US" dirty="0"/>
              <a:t>.</a:t>
            </a:r>
          </a:p>
          <a:p>
            <a:endParaRPr lang="en-US" dirty="0"/>
          </a:p>
          <a:p>
            <a:r>
              <a:rPr lang="en-US" dirty="0">
                <a:hlinkClick r:id="rId3"/>
              </a:rPr>
              <a:t>https://www.guru99.com/difference-tcp-ip-vs-osi-model.html#:~:text=OSI%20refers%20to%20Open%20Systems,both%20connection%2Doriented%20and%20connectionless</a:t>
            </a:r>
            <a:r>
              <a:rPr lang="en-US" dirty="0"/>
              <a:t>.</a:t>
            </a:r>
          </a:p>
          <a:p>
            <a:endParaRPr lang="en-US" dirty="0"/>
          </a:p>
        </p:txBody>
      </p:sp>
    </p:spTree>
    <p:extLst>
      <p:ext uri="{BB962C8B-B14F-4D97-AF65-F5344CB8AC3E}">
        <p14:creationId xmlns:p14="http://schemas.microsoft.com/office/powerpoint/2010/main" val="810518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6D82B8-9F4D-4707-9F7B-AA012D5AA9F4}"/>
              </a:ext>
            </a:extLst>
          </p:cNvPr>
          <p:cNvPicPr>
            <a:picLocks noGrp="1" noChangeAspect="1"/>
          </p:cNvPicPr>
          <p:nvPr>
            <p:ph idx="1"/>
          </p:nvPr>
        </p:nvPicPr>
        <p:blipFill>
          <a:blip r:embed="rId2"/>
          <a:stretch>
            <a:fillRect/>
          </a:stretch>
        </p:blipFill>
        <p:spPr>
          <a:xfrm>
            <a:off x="716280" y="137160"/>
            <a:ext cx="11079480" cy="6621780"/>
          </a:xfrm>
        </p:spPr>
      </p:pic>
    </p:spTree>
    <p:extLst>
      <p:ext uri="{BB962C8B-B14F-4D97-AF65-F5344CB8AC3E}">
        <p14:creationId xmlns:p14="http://schemas.microsoft.com/office/powerpoint/2010/main" val="2643652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331CFC0-7215-46A0-B2AA-4A2E8724EEC3}"/>
              </a:ext>
            </a:extLst>
          </p:cNvPr>
          <p:cNvSpPr>
            <a:spLocks noGrp="1" noChangeArrowheads="1"/>
          </p:cNvSpPr>
          <p:nvPr>
            <p:ph type="title"/>
          </p:nvPr>
        </p:nvSpPr>
        <p:spPr/>
        <p:txBody>
          <a:bodyPr/>
          <a:lstStyle/>
          <a:p>
            <a:pPr eaLnBrk="1" hangingPunct="1"/>
            <a:r>
              <a:rPr lang="en-US" altLang="en-US"/>
              <a:t>7 Layers of the OSI Model</a:t>
            </a:r>
          </a:p>
        </p:txBody>
      </p:sp>
      <p:graphicFrame>
        <p:nvGraphicFramePr>
          <p:cNvPr id="8239" name="Group 47">
            <a:extLst>
              <a:ext uri="{FF2B5EF4-FFF2-40B4-BE49-F238E27FC236}">
                <a16:creationId xmlns:a16="http://schemas.microsoft.com/office/drawing/2014/main" id="{F240D390-7916-4E28-A37C-7BE1FE0D79B9}"/>
              </a:ext>
            </a:extLst>
          </p:cNvPr>
          <p:cNvGraphicFramePr>
            <a:graphicFrameLocks noGrp="1"/>
          </p:cNvGraphicFramePr>
          <p:nvPr/>
        </p:nvGraphicFramePr>
        <p:xfrm>
          <a:off x="2057400" y="1676400"/>
          <a:ext cx="8153400" cy="4572000"/>
        </p:xfrm>
        <a:graphic>
          <a:graphicData uri="http://schemas.openxmlformats.org/drawingml/2006/table">
            <a:tbl>
              <a:tblPr/>
              <a:tblGrid>
                <a:gridCol w="2438400">
                  <a:extLst>
                    <a:ext uri="{9D8B030D-6E8A-4147-A177-3AD203B41FA5}">
                      <a16:colId xmlns:a16="http://schemas.microsoft.com/office/drawing/2014/main" val="20000"/>
                    </a:ext>
                  </a:extLst>
                </a:gridCol>
                <a:gridCol w="5715000">
                  <a:extLst>
                    <a:ext uri="{9D8B030D-6E8A-4147-A177-3AD203B41FA5}">
                      <a16:colId xmlns:a16="http://schemas.microsoft.com/office/drawing/2014/main" val="20001"/>
                    </a:ext>
                  </a:extLst>
                </a:gridCol>
              </a:tblGrid>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Layer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Responsible For: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7.) Application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Provides Services to User Apps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 Presentation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Data Representation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 Session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Communication Between Hosts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 Transport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Flow Ctrl, Error Detection/Correction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 Network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End to End Delivery, Logical Addr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 Data Link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Media Access Ctrl, Physical Addr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 Physical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Medium, Interfaces, Puts Bits on Med.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76BFF63-7196-451F-9E37-297300A6B618}"/>
              </a:ext>
            </a:extLst>
          </p:cNvPr>
          <p:cNvSpPr>
            <a:spLocks noGrp="1" noChangeArrowheads="1"/>
          </p:cNvSpPr>
          <p:nvPr>
            <p:ph type="title"/>
          </p:nvPr>
        </p:nvSpPr>
        <p:spPr/>
        <p:txBody>
          <a:bodyPr/>
          <a:lstStyle/>
          <a:p>
            <a:pPr eaLnBrk="1" hangingPunct="1"/>
            <a:r>
              <a:rPr lang="en-US" altLang="en-US"/>
              <a:t>Examples </a:t>
            </a:r>
          </a:p>
        </p:txBody>
      </p:sp>
      <p:graphicFrame>
        <p:nvGraphicFramePr>
          <p:cNvPr id="1028" name="Group 4">
            <a:extLst>
              <a:ext uri="{FF2B5EF4-FFF2-40B4-BE49-F238E27FC236}">
                <a16:creationId xmlns:a16="http://schemas.microsoft.com/office/drawing/2014/main" id="{4B6F4FAC-6772-47E1-ADBD-014CA2746A2D}"/>
              </a:ext>
            </a:extLst>
          </p:cNvPr>
          <p:cNvGraphicFramePr>
            <a:graphicFrameLocks noGrp="1"/>
          </p:cNvGraphicFramePr>
          <p:nvPr/>
        </p:nvGraphicFramePr>
        <p:xfrm>
          <a:off x="2057400" y="1905000"/>
          <a:ext cx="8153400" cy="4572000"/>
        </p:xfrm>
        <a:graphic>
          <a:graphicData uri="http://schemas.openxmlformats.org/drawingml/2006/table">
            <a:tbl>
              <a:tblPr/>
              <a:tblGrid>
                <a:gridCol w="2438400">
                  <a:extLst>
                    <a:ext uri="{9D8B030D-6E8A-4147-A177-3AD203B41FA5}">
                      <a16:colId xmlns:a16="http://schemas.microsoft.com/office/drawing/2014/main" val="20000"/>
                    </a:ext>
                  </a:extLst>
                </a:gridCol>
                <a:gridCol w="5715000">
                  <a:extLst>
                    <a:ext uri="{9D8B030D-6E8A-4147-A177-3AD203B41FA5}">
                      <a16:colId xmlns:a16="http://schemas.microsoft.com/office/drawing/2014/main" val="20001"/>
                    </a:ext>
                  </a:extLst>
                </a:gridCol>
              </a:tblGrid>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Layer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Example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7.) Application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HTTP, FTP, SMTP</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 Presentation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ASCII, JPEG, PGP</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 Session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BOOTP, NetBIOS, DHCP, DNS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 Transport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TCP, UDP, SPX</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 Network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IP, IPX, ICMP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 Data Link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Ethernet, Token Ring, Frame Relay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 Physical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Bits, Interfaces, Hubs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04E4-E8A0-4F07-9AEC-81927C41032C}"/>
              </a:ext>
            </a:extLst>
          </p:cNvPr>
          <p:cNvSpPr>
            <a:spLocks noGrp="1"/>
          </p:cNvSpPr>
          <p:nvPr>
            <p:ph type="title"/>
          </p:nvPr>
        </p:nvSpPr>
        <p:spPr/>
        <p:txBody>
          <a:bodyPr/>
          <a:lstStyle/>
          <a:p>
            <a:r>
              <a:rPr lang="en-US" dirty="0"/>
              <a:t>Peer to Peer Processes</a:t>
            </a:r>
          </a:p>
        </p:txBody>
      </p:sp>
      <p:sp>
        <p:nvSpPr>
          <p:cNvPr id="3" name="Content Placeholder 2">
            <a:extLst>
              <a:ext uri="{FF2B5EF4-FFF2-40B4-BE49-F238E27FC236}">
                <a16:creationId xmlns:a16="http://schemas.microsoft.com/office/drawing/2014/main" id="{72BE263A-90CF-4A0E-AA68-5F82C5890448}"/>
              </a:ext>
            </a:extLst>
          </p:cNvPr>
          <p:cNvSpPr>
            <a:spLocks noGrp="1"/>
          </p:cNvSpPr>
          <p:nvPr>
            <p:ph idx="1"/>
          </p:nvPr>
        </p:nvSpPr>
        <p:spPr/>
        <p:txBody>
          <a:bodyPr>
            <a:normAutofit/>
          </a:bodyPr>
          <a:lstStyle/>
          <a:p>
            <a:pPr algn="l"/>
            <a:r>
              <a:rPr lang="en-US" b="0" i="0" u="none" strike="noStrike" baseline="0" dirty="0"/>
              <a:t>The processes on each machine that communicate at  a given layer are called peer-to-peer processes. </a:t>
            </a:r>
          </a:p>
          <a:p>
            <a:pPr algn="l"/>
            <a:r>
              <a:rPr lang="en-US" b="0" i="0" u="none" strike="noStrike" baseline="0" dirty="0"/>
              <a:t>Communication between machines is therefore a peer-to-peer process using the protocols appropriate to a given layer.</a:t>
            </a:r>
          </a:p>
          <a:p>
            <a:pPr algn="l"/>
            <a:r>
              <a:rPr lang="en-US" b="0" i="0" u="none" strike="noStrike" baseline="0" dirty="0"/>
              <a:t>Each layer in the sending device adds its own information to the message it receives from the layer just above it and passes the whole package to the layer just below it.</a:t>
            </a:r>
            <a:endParaRPr lang="en-US" sz="4000" dirty="0"/>
          </a:p>
        </p:txBody>
      </p:sp>
    </p:spTree>
    <p:extLst>
      <p:ext uri="{BB962C8B-B14F-4D97-AF65-F5344CB8AC3E}">
        <p14:creationId xmlns:p14="http://schemas.microsoft.com/office/powerpoint/2010/main" val="1404604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C1F4C3-323D-4DE4-BF99-32587AA35BAB}"/>
              </a:ext>
            </a:extLst>
          </p:cNvPr>
          <p:cNvPicPr>
            <a:picLocks noChangeAspect="1"/>
          </p:cNvPicPr>
          <p:nvPr/>
        </p:nvPicPr>
        <p:blipFill>
          <a:blip r:embed="rId2"/>
          <a:stretch>
            <a:fillRect/>
          </a:stretch>
        </p:blipFill>
        <p:spPr>
          <a:xfrm>
            <a:off x="1402080" y="166846"/>
            <a:ext cx="9014460" cy="6612129"/>
          </a:xfrm>
          <a:prstGeom prst="rect">
            <a:avLst/>
          </a:prstGeom>
        </p:spPr>
      </p:pic>
    </p:spTree>
    <p:extLst>
      <p:ext uri="{BB962C8B-B14F-4D97-AF65-F5344CB8AC3E}">
        <p14:creationId xmlns:p14="http://schemas.microsoft.com/office/powerpoint/2010/main" val="1874685236"/>
      </p:ext>
    </p:extLst>
  </p:cSld>
  <p:clrMapOvr>
    <a:masterClrMapping/>
  </p:clrMapOvr>
</p:sld>
</file>

<file path=ppt/theme/theme1.xml><?xml version="1.0" encoding="utf-8"?>
<a:theme xmlns:a="http://schemas.openxmlformats.org/drawingml/2006/main" name="FunkyShapesVTI">
  <a:themeElements>
    <a:clrScheme name="AnalogousFromDarkSeedLeftStep">
      <a:dk1>
        <a:srgbClr val="000000"/>
      </a:dk1>
      <a:lt1>
        <a:srgbClr val="FFFFFF"/>
      </a:lt1>
      <a:dk2>
        <a:srgbClr val="242A41"/>
      </a:dk2>
      <a:lt2>
        <a:srgbClr val="E2E8E4"/>
      </a:lt2>
      <a:accent1>
        <a:srgbClr val="DD3397"/>
      </a:accent1>
      <a:accent2>
        <a:srgbClr val="CA21CB"/>
      </a:accent2>
      <a:accent3>
        <a:srgbClr val="9533DD"/>
      </a:accent3>
      <a:accent4>
        <a:srgbClr val="563FD2"/>
      </a:accent4>
      <a:accent5>
        <a:srgbClr val="335FDD"/>
      </a:accent5>
      <a:accent6>
        <a:srgbClr val="2194CB"/>
      </a:accent6>
      <a:hlink>
        <a:srgbClr val="616BCA"/>
      </a:hlink>
      <a:folHlink>
        <a:srgbClr val="7F7F7F"/>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2658</Words>
  <Application>Microsoft Office PowerPoint</Application>
  <PresentationFormat>Widescreen</PresentationFormat>
  <Paragraphs>191</Paragraphs>
  <Slides>42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Arial Black</vt:lpstr>
      <vt:lpstr>Calibri</vt:lpstr>
      <vt:lpstr>noto sans</vt:lpstr>
      <vt:lpstr>Source Sans Pro</vt:lpstr>
      <vt:lpstr>Times New Roman</vt:lpstr>
      <vt:lpstr>FunkyShapesVTI</vt:lpstr>
      <vt:lpstr>Computer Networks </vt:lpstr>
      <vt:lpstr>Topic of the day</vt:lpstr>
      <vt:lpstr>PowerPoint Presentation</vt:lpstr>
      <vt:lpstr>Layered Architecture</vt:lpstr>
      <vt:lpstr>PowerPoint Presentation</vt:lpstr>
      <vt:lpstr>7 Layers of the OSI Model</vt:lpstr>
      <vt:lpstr>Examples </vt:lpstr>
      <vt:lpstr>Peer to Peer Processes</vt:lpstr>
      <vt:lpstr>PowerPoint Presentation</vt:lpstr>
      <vt:lpstr>Interfaces between the Layers</vt:lpstr>
      <vt:lpstr>PowerPoint Presentation</vt:lpstr>
      <vt:lpstr>PowerPoint Presentation</vt:lpstr>
      <vt:lpstr>Layer 1 – Physical Layer</vt:lpstr>
      <vt:lpstr>PowerPoint Presentation</vt:lpstr>
      <vt:lpstr>PowerPoint Presentation</vt:lpstr>
      <vt:lpstr>Layer 2 – Data Link Layer </vt:lpstr>
      <vt:lpstr>PowerPoint Presentation</vt:lpstr>
      <vt:lpstr>PowerPoint Presentation</vt:lpstr>
      <vt:lpstr>Layer 3 – Network Layer </vt:lpstr>
      <vt:lpstr>PowerPoint Presentation</vt:lpstr>
      <vt:lpstr>PowerPoint Presentation</vt:lpstr>
      <vt:lpstr>PowerPoint Presentation</vt:lpstr>
      <vt:lpstr>Layer 4 – Transport Layer </vt:lpstr>
      <vt:lpstr>PowerPoint Presentation</vt:lpstr>
      <vt:lpstr>PowerPoint Presentation</vt:lpstr>
      <vt:lpstr>Layer 5 – Session Layer </vt:lpstr>
      <vt:lpstr>PowerPoint Presentation</vt:lpstr>
      <vt:lpstr>PowerPoint Presentation</vt:lpstr>
      <vt:lpstr>Layer 6 – Presentation Layer </vt:lpstr>
      <vt:lpstr>PowerPoint Presentation</vt:lpstr>
      <vt:lpstr>Layer 7 – Application Layer </vt:lpstr>
      <vt:lpstr>PowerPoint Presentation</vt:lpstr>
      <vt:lpstr>PowerPoint Presentation</vt:lpstr>
      <vt:lpstr>PowerPoint Presentation</vt:lpstr>
      <vt:lpstr>PDU’s And the OSI Model</vt:lpstr>
      <vt:lpstr>PowerPoint Presentation</vt:lpstr>
      <vt:lpstr>TCP/IP Protocol Suite</vt:lpstr>
      <vt:lpstr>PowerPoint Presentation</vt:lpstr>
      <vt:lpstr>Addressing</vt:lpstr>
      <vt:lpstr>PowerPoint Presentation</vt:lpstr>
      <vt:lpstr>Reading Assignment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dc:title>
  <dc:creator>Mashal Khan</dc:creator>
  <cp:lastModifiedBy>Mashal Khan</cp:lastModifiedBy>
  <cp:revision>1</cp:revision>
  <dcterms:created xsi:type="dcterms:W3CDTF">2020-09-07T17:48:14Z</dcterms:created>
  <dcterms:modified xsi:type="dcterms:W3CDTF">2020-09-09T18:00:59Z</dcterms:modified>
</cp:coreProperties>
</file>