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1"/>
  </p:notesMasterIdLst>
  <p:sldIdLst>
    <p:sldId id="256" r:id="rId2"/>
    <p:sldId id="257" r:id="rId3"/>
    <p:sldId id="329" r:id="rId4"/>
    <p:sldId id="348" r:id="rId5"/>
    <p:sldId id="349" r:id="rId6"/>
    <p:sldId id="350" r:id="rId7"/>
    <p:sldId id="351" r:id="rId8"/>
    <p:sldId id="330" r:id="rId9"/>
    <p:sldId id="352" r:id="rId10"/>
    <p:sldId id="353" r:id="rId11"/>
    <p:sldId id="354" r:id="rId12"/>
    <p:sldId id="355" r:id="rId13"/>
    <p:sldId id="331" r:id="rId14"/>
    <p:sldId id="356" r:id="rId15"/>
    <p:sldId id="357" r:id="rId16"/>
    <p:sldId id="358" r:id="rId17"/>
    <p:sldId id="332" r:id="rId18"/>
    <p:sldId id="359" r:id="rId19"/>
    <p:sldId id="347" r:id="rId20"/>
    <p:sldId id="337" r:id="rId21"/>
    <p:sldId id="340" r:id="rId22"/>
    <p:sldId id="341" r:id="rId23"/>
    <p:sldId id="342" r:id="rId24"/>
    <p:sldId id="343" r:id="rId25"/>
    <p:sldId id="344" r:id="rId26"/>
    <p:sldId id="345" r:id="rId27"/>
    <p:sldId id="346" r:id="rId28"/>
    <p:sldId id="360" r:id="rId29"/>
    <p:sldId id="33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5F52A7-3C32-4ABF-8B39-DBE40EC09E0E}">
          <p14:sldIdLst>
            <p14:sldId id="256"/>
            <p14:sldId id="257"/>
          </p14:sldIdLst>
        </p14:section>
        <p14:section name="Web &amp; Email Protocol" id="{C1A6352A-8DFA-4606-9884-A149EAC3E360}">
          <p14:sldIdLst>
            <p14:sldId id="329"/>
            <p14:sldId id="348"/>
            <p14:sldId id="349"/>
            <p14:sldId id="350"/>
            <p14:sldId id="351"/>
            <p14:sldId id="330"/>
            <p14:sldId id="352"/>
            <p14:sldId id="353"/>
            <p14:sldId id="354"/>
            <p14:sldId id="355"/>
            <p14:sldId id="331"/>
            <p14:sldId id="356"/>
            <p14:sldId id="357"/>
            <p14:sldId id="358"/>
            <p14:sldId id="332"/>
            <p14:sldId id="359"/>
            <p14:sldId id="347"/>
          </p14:sldIdLst>
        </p14:section>
        <p14:section name="IP Addressing Protocols" id="{E49882D4-42B2-4E6D-97E3-3AC12254E99F}">
          <p14:sldIdLst>
            <p14:sldId id="337"/>
            <p14:sldId id="340"/>
            <p14:sldId id="341"/>
            <p14:sldId id="342"/>
            <p14:sldId id="343"/>
            <p14:sldId id="344"/>
            <p14:sldId id="345"/>
            <p14:sldId id="346"/>
            <p14:sldId id="360"/>
            <p14:sldId id="3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6126A7-22AC-48D1-9BF9-477D662D7A72}" v="12" dt="2020-09-21T18:51:11.5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17" autoAdjust="0"/>
    <p:restoredTop sz="91599" autoAdjust="0"/>
  </p:normalViewPr>
  <p:slideViewPr>
    <p:cSldViewPr snapToGrid="0">
      <p:cViewPr varScale="1">
        <p:scale>
          <a:sx n="61" d="100"/>
          <a:sy n="61" d="100"/>
        </p:scale>
        <p:origin x="903" y="4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al Khan" userId="ff208bdd-e69e-4a16-a659-cb1c3d459121" providerId="ADAL" clId="{DB3BA6D6-9888-48C0-89B7-36D25D0A42C3}"/>
    <pc:docChg chg="undo custSel addSld delSld modSld sldOrd addSection modSection">
      <pc:chgData name="Mashal Khan" userId="ff208bdd-e69e-4a16-a659-cb1c3d459121" providerId="ADAL" clId="{DB3BA6D6-9888-48C0-89B7-36D25D0A42C3}" dt="2020-09-15T03:51:08.518" v="1989" actId="1036"/>
      <pc:docMkLst>
        <pc:docMk/>
      </pc:docMkLst>
      <pc:sldChg chg="modSp mod">
        <pc:chgData name="Mashal Khan" userId="ff208bdd-e69e-4a16-a659-cb1c3d459121" providerId="ADAL" clId="{DB3BA6D6-9888-48C0-89B7-36D25D0A42C3}" dt="2020-09-14T04:35:13.554" v="51" actId="20577"/>
        <pc:sldMkLst>
          <pc:docMk/>
          <pc:sldMk cId="2193967764" sldId="256"/>
        </pc:sldMkLst>
        <pc:spChg chg="mod">
          <ac:chgData name="Mashal Khan" userId="ff208bdd-e69e-4a16-a659-cb1c3d459121" providerId="ADAL" clId="{DB3BA6D6-9888-48C0-89B7-36D25D0A42C3}" dt="2020-09-14T04:35:13.554" v="51" actId="20577"/>
          <ac:spMkLst>
            <pc:docMk/>
            <pc:sldMk cId="2193967764" sldId="256"/>
            <ac:spMk id="3" creationId="{548CDEF2-8F98-4802-94BB-396C1AF48E2C}"/>
          </ac:spMkLst>
        </pc:spChg>
      </pc:sldChg>
      <pc:sldChg chg="modSp mod">
        <pc:chgData name="Mashal Khan" userId="ff208bdd-e69e-4a16-a659-cb1c3d459121" providerId="ADAL" clId="{DB3BA6D6-9888-48C0-89B7-36D25D0A42C3}" dt="2020-09-14T04:35:47.035" v="100" actId="20577"/>
        <pc:sldMkLst>
          <pc:docMk/>
          <pc:sldMk cId="3053332299" sldId="257"/>
        </pc:sldMkLst>
        <pc:spChg chg="mod">
          <ac:chgData name="Mashal Khan" userId="ff208bdd-e69e-4a16-a659-cb1c3d459121" providerId="ADAL" clId="{DB3BA6D6-9888-48C0-89B7-36D25D0A42C3}" dt="2020-09-14T04:35:47.035" v="100" actId="20577"/>
          <ac:spMkLst>
            <pc:docMk/>
            <pc:sldMk cId="3053332299" sldId="257"/>
            <ac:spMk id="3" creationId="{E1956B71-2A2C-43E8-80A2-0722837247B8}"/>
          </ac:spMkLst>
        </pc:spChg>
      </pc:sldChg>
      <pc:sldChg chg="del">
        <pc:chgData name="Mashal Khan" userId="ff208bdd-e69e-4a16-a659-cb1c3d459121" providerId="ADAL" clId="{DB3BA6D6-9888-48C0-89B7-36D25D0A42C3}" dt="2020-09-14T04:36:24.797" v="101" actId="47"/>
        <pc:sldMkLst>
          <pc:docMk/>
          <pc:sldMk cId="0" sldId="258"/>
        </pc:sldMkLst>
      </pc:sldChg>
      <pc:sldChg chg="del">
        <pc:chgData name="Mashal Khan" userId="ff208bdd-e69e-4a16-a659-cb1c3d459121" providerId="ADAL" clId="{DB3BA6D6-9888-48C0-89B7-36D25D0A42C3}" dt="2020-09-14T04:36:24.797" v="101" actId="47"/>
        <pc:sldMkLst>
          <pc:docMk/>
          <pc:sldMk cId="0" sldId="259"/>
        </pc:sldMkLst>
      </pc:sldChg>
      <pc:sldChg chg="del">
        <pc:chgData name="Mashal Khan" userId="ff208bdd-e69e-4a16-a659-cb1c3d459121" providerId="ADAL" clId="{DB3BA6D6-9888-48C0-89B7-36D25D0A42C3}" dt="2020-09-14T04:36:24.797" v="101" actId="47"/>
        <pc:sldMkLst>
          <pc:docMk/>
          <pc:sldMk cId="0" sldId="263"/>
        </pc:sldMkLst>
      </pc:sldChg>
      <pc:sldChg chg="del">
        <pc:chgData name="Mashal Khan" userId="ff208bdd-e69e-4a16-a659-cb1c3d459121" providerId="ADAL" clId="{DB3BA6D6-9888-48C0-89B7-36D25D0A42C3}" dt="2020-09-14T04:36:24.797" v="101" actId="47"/>
        <pc:sldMkLst>
          <pc:docMk/>
          <pc:sldMk cId="2643652464" sldId="268"/>
        </pc:sldMkLst>
      </pc:sldChg>
      <pc:sldChg chg="del">
        <pc:chgData name="Mashal Khan" userId="ff208bdd-e69e-4a16-a659-cb1c3d459121" providerId="ADAL" clId="{DB3BA6D6-9888-48C0-89B7-36D25D0A42C3}" dt="2020-09-14T04:36:24.797" v="101" actId="47"/>
        <pc:sldMkLst>
          <pc:docMk/>
          <pc:sldMk cId="3400085943" sldId="270"/>
        </pc:sldMkLst>
      </pc:sldChg>
      <pc:sldChg chg="del">
        <pc:chgData name="Mashal Khan" userId="ff208bdd-e69e-4a16-a659-cb1c3d459121" providerId="ADAL" clId="{DB3BA6D6-9888-48C0-89B7-36D25D0A42C3}" dt="2020-09-14T04:36:24.797" v="101" actId="47"/>
        <pc:sldMkLst>
          <pc:docMk/>
          <pc:sldMk cId="3644285834" sldId="271"/>
        </pc:sldMkLst>
      </pc:sldChg>
      <pc:sldChg chg="del">
        <pc:chgData name="Mashal Khan" userId="ff208bdd-e69e-4a16-a659-cb1c3d459121" providerId="ADAL" clId="{DB3BA6D6-9888-48C0-89B7-36D25D0A42C3}" dt="2020-09-14T04:36:24.797" v="101" actId="47"/>
        <pc:sldMkLst>
          <pc:docMk/>
          <pc:sldMk cId="1874685236" sldId="272"/>
        </pc:sldMkLst>
      </pc:sldChg>
      <pc:sldChg chg="del">
        <pc:chgData name="Mashal Khan" userId="ff208bdd-e69e-4a16-a659-cb1c3d459121" providerId="ADAL" clId="{DB3BA6D6-9888-48C0-89B7-36D25D0A42C3}" dt="2020-09-14T04:36:24.797" v="101" actId="47"/>
        <pc:sldMkLst>
          <pc:docMk/>
          <pc:sldMk cId="1404604422" sldId="274"/>
        </pc:sldMkLst>
      </pc:sldChg>
      <pc:sldChg chg="del">
        <pc:chgData name="Mashal Khan" userId="ff208bdd-e69e-4a16-a659-cb1c3d459121" providerId="ADAL" clId="{DB3BA6D6-9888-48C0-89B7-36D25D0A42C3}" dt="2020-09-14T04:36:24.797" v="101" actId="47"/>
        <pc:sldMkLst>
          <pc:docMk/>
          <pc:sldMk cId="1477099682" sldId="275"/>
        </pc:sldMkLst>
      </pc:sldChg>
      <pc:sldChg chg="del">
        <pc:chgData name="Mashal Khan" userId="ff208bdd-e69e-4a16-a659-cb1c3d459121" providerId="ADAL" clId="{DB3BA6D6-9888-48C0-89B7-36D25D0A42C3}" dt="2020-09-14T04:36:24.797" v="101" actId="47"/>
        <pc:sldMkLst>
          <pc:docMk/>
          <pc:sldMk cId="1862962284" sldId="276"/>
        </pc:sldMkLst>
      </pc:sldChg>
      <pc:sldChg chg="del">
        <pc:chgData name="Mashal Khan" userId="ff208bdd-e69e-4a16-a659-cb1c3d459121" providerId="ADAL" clId="{DB3BA6D6-9888-48C0-89B7-36D25D0A42C3}" dt="2020-09-14T04:36:24.797" v="101" actId="47"/>
        <pc:sldMkLst>
          <pc:docMk/>
          <pc:sldMk cId="1509678656" sldId="277"/>
        </pc:sldMkLst>
      </pc:sldChg>
      <pc:sldChg chg="modSp del mod">
        <pc:chgData name="Mashal Khan" userId="ff208bdd-e69e-4a16-a659-cb1c3d459121" providerId="ADAL" clId="{DB3BA6D6-9888-48C0-89B7-36D25D0A42C3}" dt="2020-09-14T19:04:53.702" v="1934" actId="47"/>
        <pc:sldMkLst>
          <pc:docMk/>
          <pc:sldMk cId="810518428" sldId="279"/>
        </pc:sldMkLst>
        <pc:spChg chg="mod">
          <ac:chgData name="Mashal Khan" userId="ff208bdd-e69e-4a16-a659-cb1c3d459121" providerId="ADAL" clId="{DB3BA6D6-9888-48C0-89B7-36D25D0A42C3}" dt="2020-09-14T04:36:40.514" v="103" actId="20577"/>
          <ac:spMkLst>
            <pc:docMk/>
            <pc:sldMk cId="810518428" sldId="279"/>
            <ac:spMk id="3" creationId="{528C00C6-AE83-491C-8B92-DD4A5E8900BA}"/>
          </ac:spMkLst>
        </pc:spChg>
      </pc:sldChg>
      <pc:sldChg chg="del">
        <pc:chgData name="Mashal Khan" userId="ff208bdd-e69e-4a16-a659-cb1c3d459121" providerId="ADAL" clId="{DB3BA6D6-9888-48C0-89B7-36D25D0A42C3}" dt="2020-09-14T04:36:24.797" v="101" actId="47"/>
        <pc:sldMkLst>
          <pc:docMk/>
          <pc:sldMk cId="3046307487" sldId="280"/>
        </pc:sldMkLst>
      </pc:sldChg>
      <pc:sldChg chg="del">
        <pc:chgData name="Mashal Khan" userId="ff208bdd-e69e-4a16-a659-cb1c3d459121" providerId="ADAL" clId="{DB3BA6D6-9888-48C0-89B7-36D25D0A42C3}" dt="2020-09-14T04:36:24.797" v="101" actId="47"/>
        <pc:sldMkLst>
          <pc:docMk/>
          <pc:sldMk cId="3879906296" sldId="281"/>
        </pc:sldMkLst>
      </pc:sldChg>
      <pc:sldChg chg="del">
        <pc:chgData name="Mashal Khan" userId="ff208bdd-e69e-4a16-a659-cb1c3d459121" providerId="ADAL" clId="{DB3BA6D6-9888-48C0-89B7-36D25D0A42C3}" dt="2020-09-14T04:36:24.797" v="101" actId="47"/>
        <pc:sldMkLst>
          <pc:docMk/>
          <pc:sldMk cId="3116794157" sldId="282"/>
        </pc:sldMkLst>
      </pc:sldChg>
      <pc:sldChg chg="del">
        <pc:chgData name="Mashal Khan" userId="ff208bdd-e69e-4a16-a659-cb1c3d459121" providerId="ADAL" clId="{DB3BA6D6-9888-48C0-89B7-36D25D0A42C3}" dt="2020-09-14T04:36:24.797" v="101" actId="47"/>
        <pc:sldMkLst>
          <pc:docMk/>
          <pc:sldMk cId="253356228" sldId="283"/>
        </pc:sldMkLst>
      </pc:sldChg>
      <pc:sldChg chg="del">
        <pc:chgData name="Mashal Khan" userId="ff208bdd-e69e-4a16-a659-cb1c3d459121" providerId="ADAL" clId="{DB3BA6D6-9888-48C0-89B7-36D25D0A42C3}" dt="2020-09-14T04:36:24.797" v="101" actId="47"/>
        <pc:sldMkLst>
          <pc:docMk/>
          <pc:sldMk cId="2301654178" sldId="284"/>
        </pc:sldMkLst>
      </pc:sldChg>
      <pc:sldChg chg="del">
        <pc:chgData name="Mashal Khan" userId="ff208bdd-e69e-4a16-a659-cb1c3d459121" providerId="ADAL" clId="{DB3BA6D6-9888-48C0-89B7-36D25D0A42C3}" dt="2020-09-14T04:36:24.797" v="101" actId="47"/>
        <pc:sldMkLst>
          <pc:docMk/>
          <pc:sldMk cId="793100631" sldId="285"/>
        </pc:sldMkLst>
      </pc:sldChg>
      <pc:sldChg chg="del">
        <pc:chgData name="Mashal Khan" userId="ff208bdd-e69e-4a16-a659-cb1c3d459121" providerId="ADAL" clId="{DB3BA6D6-9888-48C0-89B7-36D25D0A42C3}" dt="2020-09-14T04:36:24.797" v="101" actId="47"/>
        <pc:sldMkLst>
          <pc:docMk/>
          <pc:sldMk cId="2902035591" sldId="286"/>
        </pc:sldMkLst>
      </pc:sldChg>
      <pc:sldChg chg="del">
        <pc:chgData name="Mashal Khan" userId="ff208bdd-e69e-4a16-a659-cb1c3d459121" providerId="ADAL" clId="{DB3BA6D6-9888-48C0-89B7-36D25D0A42C3}" dt="2020-09-14T04:36:24.797" v="101" actId="47"/>
        <pc:sldMkLst>
          <pc:docMk/>
          <pc:sldMk cId="330000615" sldId="287"/>
        </pc:sldMkLst>
      </pc:sldChg>
      <pc:sldChg chg="del">
        <pc:chgData name="Mashal Khan" userId="ff208bdd-e69e-4a16-a659-cb1c3d459121" providerId="ADAL" clId="{DB3BA6D6-9888-48C0-89B7-36D25D0A42C3}" dt="2020-09-14T04:36:24.797" v="101" actId="47"/>
        <pc:sldMkLst>
          <pc:docMk/>
          <pc:sldMk cId="559939405" sldId="288"/>
        </pc:sldMkLst>
      </pc:sldChg>
      <pc:sldChg chg="del">
        <pc:chgData name="Mashal Khan" userId="ff208bdd-e69e-4a16-a659-cb1c3d459121" providerId="ADAL" clId="{DB3BA6D6-9888-48C0-89B7-36D25D0A42C3}" dt="2020-09-14T04:36:24.797" v="101" actId="47"/>
        <pc:sldMkLst>
          <pc:docMk/>
          <pc:sldMk cId="396960682" sldId="289"/>
        </pc:sldMkLst>
      </pc:sldChg>
      <pc:sldChg chg="del">
        <pc:chgData name="Mashal Khan" userId="ff208bdd-e69e-4a16-a659-cb1c3d459121" providerId="ADAL" clId="{DB3BA6D6-9888-48C0-89B7-36D25D0A42C3}" dt="2020-09-14T04:36:24.797" v="101" actId="47"/>
        <pc:sldMkLst>
          <pc:docMk/>
          <pc:sldMk cId="2323052061" sldId="290"/>
        </pc:sldMkLst>
      </pc:sldChg>
      <pc:sldChg chg="del">
        <pc:chgData name="Mashal Khan" userId="ff208bdd-e69e-4a16-a659-cb1c3d459121" providerId="ADAL" clId="{DB3BA6D6-9888-48C0-89B7-36D25D0A42C3}" dt="2020-09-14T04:36:24.797" v="101" actId="47"/>
        <pc:sldMkLst>
          <pc:docMk/>
          <pc:sldMk cId="3289528465" sldId="291"/>
        </pc:sldMkLst>
      </pc:sldChg>
      <pc:sldChg chg="del">
        <pc:chgData name="Mashal Khan" userId="ff208bdd-e69e-4a16-a659-cb1c3d459121" providerId="ADAL" clId="{DB3BA6D6-9888-48C0-89B7-36D25D0A42C3}" dt="2020-09-14T04:36:24.797" v="101" actId="47"/>
        <pc:sldMkLst>
          <pc:docMk/>
          <pc:sldMk cId="3820845589" sldId="292"/>
        </pc:sldMkLst>
      </pc:sldChg>
      <pc:sldChg chg="del">
        <pc:chgData name="Mashal Khan" userId="ff208bdd-e69e-4a16-a659-cb1c3d459121" providerId="ADAL" clId="{DB3BA6D6-9888-48C0-89B7-36D25D0A42C3}" dt="2020-09-14T04:36:24.797" v="101" actId="47"/>
        <pc:sldMkLst>
          <pc:docMk/>
          <pc:sldMk cId="1257978123" sldId="293"/>
        </pc:sldMkLst>
      </pc:sldChg>
      <pc:sldChg chg="del">
        <pc:chgData name="Mashal Khan" userId="ff208bdd-e69e-4a16-a659-cb1c3d459121" providerId="ADAL" clId="{DB3BA6D6-9888-48C0-89B7-36D25D0A42C3}" dt="2020-09-14T04:36:24.797" v="101" actId="47"/>
        <pc:sldMkLst>
          <pc:docMk/>
          <pc:sldMk cId="1991889259" sldId="294"/>
        </pc:sldMkLst>
      </pc:sldChg>
      <pc:sldChg chg="del">
        <pc:chgData name="Mashal Khan" userId="ff208bdd-e69e-4a16-a659-cb1c3d459121" providerId="ADAL" clId="{DB3BA6D6-9888-48C0-89B7-36D25D0A42C3}" dt="2020-09-14T04:36:24.797" v="101" actId="47"/>
        <pc:sldMkLst>
          <pc:docMk/>
          <pc:sldMk cId="3609639132" sldId="295"/>
        </pc:sldMkLst>
      </pc:sldChg>
      <pc:sldChg chg="del">
        <pc:chgData name="Mashal Khan" userId="ff208bdd-e69e-4a16-a659-cb1c3d459121" providerId="ADAL" clId="{DB3BA6D6-9888-48C0-89B7-36D25D0A42C3}" dt="2020-09-14T04:36:24.797" v="101" actId="47"/>
        <pc:sldMkLst>
          <pc:docMk/>
          <pc:sldMk cId="2158037046" sldId="296"/>
        </pc:sldMkLst>
      </pc:sldChg>
      <pc:sldChg chg="del">
        <pc:chgData name="Mashal Khan" userId="ff208bdd-e69e-4a16-a659-cb1c3d459121" providerId="ADAL" clId="{DB3BA6D6-9888-48C0-89B7-36D25D0A42C3}" dt="2020-09-14T04:36:24.797" v="101" actId="47"/>
        <pc:sldMkLst>
          <pc:docMk/>
          <pc:sldMk cId="3212396899" sldId="297"/>
        </pc:sldMkLst>
      </pc:sldChg>
      <pc:sldChg chg="del">
        <pc:chgData name="Mashal Khan" userId="ff208bdd-e69e-4a16-a659-cb1c3d459121" providerId="ADAL" clId="{DB3BA6D6-9888-48C0-89B7-36D25D0A42C3}" dt="2020-09-14T04:36:24.797" v="101" actId="47"/>
        <pc:sldMkLst>
          <pc:docMk/>
          <pc:sldMk cId="3297468035" sldId="298"/>
        </pc:sldMkLst>
      </pc:sldChg>
      <pc:sldChg chg="del">
        <pc:chgData name="Mashal Khan" userId="ff208bdd-e69e-4a16-a659-cb1c3d459121" providerId="ADAL" clId="{DB3BA6D6-9888-48C0-89B7-36D25D0A42C3}" dt="2020-09-14T04:36:24.797" v="101" actId="47"/>
        <pc:sldMkLst>
          <pc:docMk/>
          <pc:sldMk cId="902175521" sldId="300"/>
        </pc:sldMkLst>
      </pc:sldChg>
      <pc:sldChg chg="del">
        <pc:chgData name="Mashal Khan" userId="ff208bdd-e69e-4a16-a659-cb1c3d459121" providerId="ADAL" clId="{DB3BA6D6-9888-48C0-89B7-36D25D0A42C3}" dt="2020-09-14T04:36:24.797" v="101" actId="47"/>
        <pc:sldMkLst>
          <pc:docMk/>
          <pc:sldMk cId="650948745" sldId="301"/>
        </pc:sldMkLst>
      </pc:sldChg>
      <pc:sldChg chg="del">
        <pc:chgData name="Mashal Khan" userId="ff208bdd-e69e-4a16-a659-cb1c3d459121" providerId="ADAL" clId="{DB3BA6D6-9888-48C0-89B7-36D25D0A42C3}" dt="2020-09-14T04:36:24.797" v="101" actId="47"/>
        <pc:sldMkLst>
          <pc:docMk/>
          <pc:sldMk cId="2413698846" sldId="303"/>
        </pc:sldMkLst>
      </pc:sldChg>
      <pc:sldChg chg="del">
        <pc:chgData name="Mashal Khan" userId="ff208bdd-e69e-4a16-a659-cb1c3d459121" providerId="ADAL" clId="{DB3BA6D6-9888-48C0-89B7-36D25D0A42C3}" dt="2020-09-14T04:36:24.797" v="101" actId="47"/>
        <pc:sldMkLst>
          <pc:docMk/>
          <pc:sldMk cId="522125939" sldId="305"/>
        </pc:sldMkLst>
      </pc:sldChg>
      <pc:sldChg chg="modSp new mod">
        <pc:chgData name="Mashal Khan" userId="ff208bdd-e69e-4a16-a659-cb1c3d459121" providerId="ADAL" clId="{DB3BA6D6-9888-48C0-89B7-36D25D0A42C3}" dt="2020-09-14T19:11:40.147" v="1973" actId="1076"/>
        <pc:sldMkLst>
          <pc:docMk/>
          <pc:sldMk cId="4248957685" sldId="309"/>
        </pc:sldMkLst>
        <pc:spChg chg="mod">
          <ac:chgData name="Mashal Khan" userId="ff208bdd-e69e-4a16-a659-cb1c3d459121" providerId="ADAL" clId="{DB3BA6D6-9888-48C0-89B7-36D25D0A42C3}" dt="2020-09-14T17:35:06.346" v="128" actId="1076"/>
          <ac:spMkLst>
            <pc:docMk/>
            <pc:sldMk cId="4248957685" sldId="309"/>
            <ac:spMk id="2" creationId="{8CF8E347-1118-4B67-9063-8F4E62E73D8B}"/>
          </ac:spMkLst>
        </pc:spChg>
        <pc:spChg chg="mod">
          <ac:chgData name="Mashal Khan" userId="ff208bdd-e69e-4a16-a659-cb1c3d459121" providerId="ADAL" clId="{DB3BA6D6-9888-48C0-89B7-36D25D0A42C3}" dt="2020-09-14T19:11:40.147" v="1973" actId="1076"/>
          <ac:spMkLst>
            <pc:docMk/>
            <pc:sldMk cId="4248957685" sldId="309"/>
            <ac:spMk id="3" creationId="{7CD861A4-DF4E-4515-879E-DD323BA35F68}"/>
          </ac:spMkLst>
        </pc:spChg>
      </pc:sldChg>
      <pc:sldChg chg="addSp delSp modSp new mod">
        <pc:chgData name="Mashal Khan" userId="ff208bdd-e69e-4a16-a659-cb1c3d459121" providerId="ADAL" clId="{DB3BA6D6-9888-48C0-89B7-36D25D0A42C3}" dt="2020-09-14T17:39:09.934" v="175" actId="1076"/>
        <pc:sldMkLst>
          <pc:docMk/>
          <pc:sldMk cId="1038378446" sldId="310"/>
        </pc:sldMkLst>
        <pc:spChg chg="del">
          <ac:chgData name="Mashal Khan" userId="ff208bdd-e69e-4a16-a659-cb1c3d459121" providerId="ADAL" clId="{DB3BA6D6-9888-48C0-89B7-36D25D0A42C3}" dt="2020-09-14T17:38:56.324" v="171" actId="478"/>
          <ac:spMkLst>
            <pc:docMk/>
            <pc:sldMk cId="1038378446" sldId="310"/>
            <ac:spMk id="2" creationId="{2B80C2A7-3475-4594-BEA3-29E08DC93518}"/>
          </ac:spMkLst>
        </pc:spChg>
        <pc:spChg chg="del">
          <ac:chgData name="Mashal Khan" userId="ff208bdd-e69e-4a16-a659-cb1c3d459121" providerId="ADAL" clId="{DB3BA6D6-9888-48C0-89B7-36D25D0A42C3}" dt="2020-09-14T17:38:45.702" v="169" actId="22"/>
          <ac:spMkLst>
            <pc:docMk/>
            <pc:sldMk cId="1038378446" sldId="310"/>
            <ac:spMk id="3" creationId="{6F0935BF-FC08-459F-816D-7CE435ACCB54}"/>
          </ac:spMkLst>
        </pc:spChg>
        <pc:picChg chg="add mod ord">
          <ac:chgData name="Mashal Khan" userId="ff208bdd-e69e-4a16-a659-cb1c3d459121" providerId="ADAL" clId="{DB3BA6D6-9888-48C0-89B7-36D25D0A42C3}" dt="2020-09-14T17:39:09.934" v="175" actId="1076"/>
          <ac:picMkLst>
            <pc:docMk/>
            <pc:sldMk cId="1038378446" sldId="310"/>
            <ac:picMk id="5" creationId="{01FD1696-4246-4031-8C14-821D79993D40}"/>
          </ac:picMkLst>
        </pc:picChg>
      </pc:sldChg>
      <pc:sldChg chg="addSp modSp new mod">
        <pc:chgData name="Mashal Khan" userId="ff208bdd-e69e-4a16-a659-cb1c3d459121" providerId="ADAL" clId="{DB3BA6D6-9888-48C0-89B7-36D25D0A42C3}" dt="2020-09-14T19:06:19.299" v="1946" actId="207"/>
        <pc:sldMkLst>
          <pc:docMk/>
          <pc:sldMk cId="4252502892" sldId="311"/>
        </pc:sldMkLst>
        <pc:spChg chg="mod">
          <ac:chgData name="Mashal Khan" userId="ff208bdd-e69e-4a16-a659-cb1c3d459121" providerId="ADAL" clId="{DB3BA6D6-9888-48C0-89B7-36D25D0A42C3}" dt="2020-09-14T17:40:23.188" v="208" actId="1076"/>
          <ac:spMkLst>
            <pc:docMk/>
            <pc:sldMk cId="4252502892" sldId="311"/>
            <ac:spMk id="2" creationId="{12613FFE-A5F9-4EAC-8C28-895F398E495F}"/>
          </ac:spMkLst>
        </pc:spChg>
        <pc:spChg chg="mod">
          <ac:chgData name="Mashal Khan" userId="ff208bdd-e69e-4a16-a659-cb1c3d459121" providerId="ADAL" clId="{DB3BA6D6-9888-48C0-89B7-36D25D0A42C3}" dt="2020-09-14T19:06:19.299" v="1946" actId="207"/>
          <ac:spMkLst>
            <pc:docMk/>
            <pc:sldMk cId="4252502892" sldId="311"/>
            <ac:spMk id="3" creationId="{A5353C0C-47C1-4790-A222-62E9A4CA1236}"/>
          </ac:spMkLst>
        </pc:spChg>
        <pc:picChg chg="add mod">
          <ac:chgData name="Mashal Khan" userId="ff208bdd-e69e-4a16-a659-cb1c3d459121" providerId="ADAL" clId="{DB3BA6D6-9888-48C0-89B7-36D25D0A42C3}" dt="2020-09-14T17:43:21.959" v="255" actId="1076"/>
          <ac:picMkLst>
            <pc:docMk/>
            <pc:sldMk cId="4252502892" sldId="311"/>
            <ac:picMk id="5" creationId="{253F54F3-BE48-4998-B525-D9C59D58CBAE}"/>
          </ac:picMkLst>
        </pc:picChg>
      </pc:sldChg>
      <pc:sldChg chg="modSp new mod">
        <pc:chgData name="Mashal Khan" userId="ff208bdd-e69e-4a16-a659-cb1c3d459121" providerId="ADAL" clId="{DB3BA6D6-9888-48C0-89B7-36D25D0A42C3}" dt="2020-09-14T19:06:14.129" v="1945" actId="207"/>
        <pc:sldMkLst>
          <pc:docMk/>
          <pc:sldMk cId="2359414020" sldId="312"/>
        </pc:sldMkLst>
        <pc:spChg chg="mod">
          <ac:chgData name="Mashal Khan" userId="ff208bdd-e69e-4a16-a659-cb1c3d459121" providerId="ADAL" clId="{DB3BA6D6-9888-48C0-89B7-36D25D0A42C3}" dt="2020-09-14T17:44:59.028" v="308" actId="20577"/>
          <ac:spMkLst>
            <pc:docMk/>
            <pc:sldMk cId="2359414020" sldId="312"/>
            <ac:spMk id="2" creationId="{F636E1F1-C3D5-491D-BCB7-210DAC2D7B41}"/>
          </ac:spMkLst>
        </pc:spChg>
        <pc:spChg chg="mod">
          <ac:chgData name="Mashal Khan" userId="ff208bdd-e69e-4a16-a659-cb1c3d459121" providerId="ADAL" clId="{DB3BA6D6-9888-48C0-89B7-36D25D0A42C3}" dt="2020-09-14T19:06:14.129" v="1945" actId="207"/>
          <ac:spMkLst>
            <pc:docMk/>
            <pc:sldMk cId="2359414020" sldId="312"/>
            <ac:spMk id="3" creationId="{2477DB6E-AD71-4603-95C3-2B26ED3F3206}"/>
          </ac:spMkLst>
        </pc:spChg>
      </pc:sldChg>
      <pc:sldChg chg="addSp modSp new mod">
        <pc:chgData name="Mashal Khan" userId="ff208bdd-e69e-4a16-a659-cb1c3d459121" providerId="ADAL" clId="{DB3BA6D6-9888-48C0-89B7-36D25D0A42C3}" dt="2020-09-14T19:06:08.561" v="1944" actId="207"/>
        <pc:sldMkLst>
          <pc:docMk/>
          <pc:sldMk cId="1315361009" sldId="313"/>
        </pc:sldMkLst>
        <pc:spChg chg="mod">
          <ac:chgData name="Mashal Khan" userId="ff208bdd-e69e-4a16-a659-cb1c3d459121" providerId="ADAL" clId="{DB3BA6D6-9888-48C0-89B7-36D25D0A42C3}" dt="2020-09-14T17:45:59.964" v="338" actId="20577"/>
          <ac:spMkLst>
            <pc:docMk/>
            <pc:sldMk cId="1315361009" sldId="313"/>
            <ac:spMk id="2" creationId="{480EDD24-8281-435F-88E5-D47EED98EE07}"/>
          </ac:spMkLst>
        </pc:spChg>
        <pc:spChg chg="mod">
          <ac:chgData name="Mashal Khan" userId="ff208bdd-e69e-4a16-a659-cb1c3d459121" providerId="ADAL" clId="{DB3BA6D6-9888-48C0-89B7-36D25D0A42C3}" dt="2020-09-14T19:06:08.561" v="1944" actId="207"/>
          <ac:spMkLst>
            <pc:docMk/>
            <pc:sldMk cId="1315361009" sldId="313"/>
            <ac:spMk id="3" creationId="{CEBD041D-0149-4BEC-97FD-80F9B337824F}"/>
          </ac:spMkLst>
        </pc:spChg>
        <pc:picChg chg="add mod">
          <ac:chgData name="Mashal Khan" userId="ff208bdd-e69e-4a16-a659-cb1c3d459121" providerId="ADAL" clId="{DB3BA6D6-9888-48C0-89B7-36D25D0A42C3}" dt="2020-09-14T17:47:58.250" v="370" actId="14100"/>
          <ac:picMkLst>
            <pc:docMk/>
            <pc:sldMk cId="1315361009" sldId="313"/>
            <ac:picMk id="5" creationId="{30B3459C-FC5B-4815-9BAF-931A73369FDA}"/>
          </ac:picMkLst>
        </pc:picChg>
      </pc:sldChg>
      <pc:sldChg chg="delSp modSp new mod">
        <pc:chgData name="Mashal Khan" userId="ff208bdd-e69e-4a16-a659-cb1c3d459121" providerId="ADAL" clId="{DB3BA6D6-9888-48C0-89B7-36D25D0A42C3}" dt="2020-09-14T17:52:30.288" v="472" actId="27636"/>
        <pc:sldMkLst>
          <pc:docMk/>
          <pc:sldMk cId="1106996382" sldId="314"/>
        </pc:sldMkLst>
        <pc:spChg chg="del">
          <ac:chgData name="Mashal Khan" userId="ff208bdd-e69e-4a16-a659-cb1c3d459121" providerId="ADAL" clId="{DB3BA6D6-9888-48C0-89B7-36D25D0A42C3}" dt="2020-09-14T17:52:27.390" v="470" actId="478"/>
          <ac:spMkLst>
            <pc:docMk/>
            <pc:sldMk cId="1106996382" sldId="314"/>
            <ac:spMk id="2" creationId="{CBD6E28C-7267-4F9E-8BAD-32D22DC3F9E4}"/>
          </ac:spMkLst>
        </pc:spChg>
        <pc:spChg chg="mod">
          <ac:chgData name="Mashal Khan" userId="ff208bdd-e69e-4a16-a659-cb1c3d459121" providerId="ADAL" clId="{DB3BA6D6-9888-48C0-89B7-36D25D0A42C3}" dt="2020-09-14T17:52:30.288" v="472" actId="27636"/>
          <ac:spMkLst>
            <pc:docMk/>
            <pc:sldMk cId="1106996382" sldId="314"/>
            <ac:spMk id="3" creationId="{AC19B97F-FCA2-4A9A-B567-C155810E5DCC}"/>
          </ac:spMkLst>
        </pc:spChg>
      </pc:sldChg>
      <pc:sldChg chg="addSp delSp modSp new mod">
        <pc:chgData name="Mashal Khan" userId="ff208bdd-e69e-4a16-a659-cb1c3d459121" providerId="ADAL" clId="{DB3BA6D6-9888-48C0-89B7-36D25D0A42C3}" dt="2020-09-14T18:07:20.432" v="691" actId="1076"/>
        <pc:sldMkLst>
          <pc:docMk/>
          <pc:sldMk cId="642687523" sldId="315"/>
        </pc:sldMkLst>
        <pc:spChg chg="del">
          <ac:chgData name="Mashal Khan" userId="ff208bdd-e69e-4a16-a659-cb1c3d459121" providerId="ADAL" clId="{DB3BA6D6-9888-48C0-89B7-36D25D0A42C3}" dt="2020-09-14T18:06:10.647" v="662" actId="478"/>
          <ac:spMkLst>
            <pc:docMk/>
            <pc:sldMk cId="642687523" sldId="315"/>
            <ac:spMk id="2" creationId="{415C9F74-8C0F-47DD-BBC2-DD9D6E20A6C0}"/>
          </ac:spMkLst>
        </pc:spChg>
        <pc:spChg chg="mod">
          <ac:chgData name="Mashal Khan" userId="ff208bdd-e69e-4a16-a659-cb1c3d459121" providerId="ADAL" clId="{DB3BA6D6-9888-48C0-89B7-36D25D0A42C3}" dt="2020-09-14T18:07:14.631" v="690" actId="20577"/>
          <ac:spMkLst>
            <pc:docMk/>
            <pc:sldMk cId="642687523" sldId="315"/>
            <ac:spMk id="3" creationId="{8F21B7C1-3D6D-4EF0-BBA6-3CE19B0D789F}"/>
          </ac:spMkLst>
        </pc:spChg>
        <pc:picChg chg="add mod modCrop">
          <ac:chgData name="Mashal Khan" userId="ff208bdd-e69e-4a16-a659-cb1c3d459121" providerId="ADAL" clId="{DB3BA6D6-9888-48C0-89B7-36D25D0A42C3}" dt="2020-09-14T18:07:20.432" v="691" actId="1076"/>
          <ac:picMkLst>
            <pc:docMk/>
            <pc:sldMk cId="642687523" sldId="315"/>
            <ac:picMk id="5" creationId="{6A75836F-1D98-4F89-9024-26EF50594397}"/>
          </ac:picMkLst>
        </pc:picChg>
      </pc:sldChg>
      <pc:sldChg chg="modSp new mod ord">
        <pc:chgData name="Mashal Khan" userId="ff208bdd-e69e-4a16-a659-cb1c3d459121" providerId="ADAL" clId="{DB3BA6D6-9888-48C0-89B7-36D25D0A42C3}" dt="2020-09-14T17:49:38.340" v="447"/>
        <pc:sldMkLst>
          <pc:docMk/>
          <pc:sldMk cId="4127872008" sldId="316"/>
        </pc:sldMkLst>
        <pc:spChg chg="mod">
          <ac:chgData name="Mashal Khan" userId="ff208bdd-e69e-4a16-a659-cb1c3d459121" providerId="ADAL" clId="{DB3BA6D6-9888-48C0-89B7-36D25D0A42C3}" dt="2020-09-14T17:49:34.625" v="445" actId="14100"/>
          <ac:spMkLst>
            <pc:docMk/>
            <pc:sldMk cId="4127872008" sldId="316"/>
            <ac:spMk id="2" creationId="{30A49F77-032C-4624-B8D9-3D85F06CFC0A}"/>
          </ac:spMkLst>
        </pc:spChg>
      </pc:sldChg>
      <pc:sldChg chg="modSp new mod">
        <pc:chgData name="Mashal Khan" userId="ff208bdd-e69e-4a16-a659-cb1c3d459121" providerId="ADAL" clId="{DB3BA6D6-9888-48C0-89B7-36D25D0A42C3}" dt="2020-09-14T19:06:01.660" v="1943" actId="207"/>
        <pc:sldMkLst>
          <pc:docMk/>
          <pc:sldMk cId="3768481285" sldId="317"/>
        </pc:sldMkLst>
        <pc:spChg chg="mod">
          <ac:chgData name="Mashal Khan" userId="ff208bdd-e69e-4a16-a659-cb1c3d459121" providerId="ADAL" clId="{DB3BA6D6-9888-48C0-89B7-36D25D0A42C3}" dt="2020-09-14T17:54:36.432" v="515" actId="1076"/>
          <ac:spMkLst>
            <pc:docMk/>
            <pc:sldMk cId="3768481285" sldId="317"/>
            <ac:spMk id="2" creationId="{3815CC76-17AD-4713-9A73-27866350C6B7}"/>
          </ac:spMkLst>
        </pc:spChg>
        <pc:spChg chg="mod">
          <ac:chgData name="Mashal Khan" userId="ff208bdd-e69e-4a16-a659-cb1c3d459121" providerId="ADAL" clId="{DB3BA6D6-9888-48C0-89B7-36D25D0A42C3}" dt="2020-09-14T19:06:01.660" v="1943" actId="207"/>
          <ac:spMkLst>
            <pc:docMk/>
            <pc:sldMk cId="3768481285" sldId="317"/>
            <ac:spMk id="3" creationId="{EE1A6F6F-28F2-4053-A07E-0983EB7AB733}"/>
          </ac:spMkLst>
        </pc:spChg>
      </pc:sldChg>
      <pc:sldChg chg="addSp delSp modSp new mod">
        <pc:chgData name="Mashal Khan" userId="ff208bdd-e69e-4a16-a659-cb1c3d459121" providerId="ADAL" clId="{DB3BA6D6-9888-48C0-89B7-36D25D0A42C3}" dt="2020-09-15T03:51:08.518" v="1989" actId="1036"/>
        <pc:sldMkLst>
          <pc:docMk/>
          <pc:sldMk cId="3382552554" sldId="318"/>
        </pc:sldMkLst>
        <pc:spChg chg="mod">
          <ac:chgData name="Mashal Khan" userId="ff208bdd-e69e-4a16-a659-cb1c3d459121" providerId="ADAL" clId="{DB3BA6D6-9888-48C0-89B7-36D25D0A42C3}" dt="2020-09-14T17:58:11.997" v="597" actId="1076"/>
          <ac:spMkLst>
            <pc:docMk/>
            <pc:sldMk cId="3382552554" sldId="318"/>
            <ac:spMk id="2" creationId="{1D87B607-8BEF-42BF-A3FA-2E9C0DA8C109}"/>
          </ac:spMkLst>
        </pc:spChg>
        <pc:spChg chg="mod">
          <ac:chgData name="Mashal Khan" userId="ff208bdd-e69e-4a16-a659-cb1c3d459121" providerId="ADAL" clId="{DB3BA6D6-9888-48C0-89B7-36D25D0A42C3}" dt="2020-09-14T18:00:44.967" v="623" actId="403"/>
          <ac:spMkLst>
            <pc:docMk/>
            <pc:sldMk cId="3382552554" sldId="318"/>
            <ac:spMk id="3" creationId="{D19B8598-7A9F-49F1-A908-2C5AA743AD8E}"/>
          </ac:spMkLst>
        </pc:spChg>
        <pc:spChg chg="add del">
          <ac:chgData name="Mashal Khan" userId="ff208bdd-e69e-4a16-a659-cb1c3d459121" providerId="ADAL" clId="{DB3BA6D6-9888-48C0-89B7-36D25D0A42C3}" dt="2020-09-14T18:00:10.958" v="617" actId="478"/>
          <ac:spMkLst>
            <pc:docMk/>
            <pc:sldMk cId="3382552554" sldId="318"/>
            <ac:spMk id="6" creationId="{87848E88-1EE1-4A39-AF06-C83082422FC1}"/>
          </ac:spMkLst>
        </pc:spChg>
        <pc:picChg chg="add mod">
          <ac:chgData name="Mashal Khan" userId="ff208bdd-e69e-4a16-a659-cb1c3d459121" providerId="ADAL" clId="{DB3BA6D6-9888-48C0-89B7-36D25D0A42C3}" dt="2020-09-15T03:51:08.518" v="1989" actId="1036"/>
          <ac:picMkLst>
            <pc:docMk/>
            <pc:sldMk cId="3382552554" sldId="318"/>
            <ac:picMk id="5" creationId="{1D5DCAC1-D0EC-447E-A130-8EB09CC246DA}"/>
          </ac:picMkLst>
        </pc:picChg>
      </pc:sldChg>
      <pc:sldChg chg="delSp modSp new del mod">
        <pc:chgData name="Mashal Khan" userId="ff208bdd-e69e-4a16-a659-cb1c3d459121" providerId="ADAL" clId="{DB3BA6D6-9888-48C0-89B7-36D25D0A42C3}" dt="2020-09-14T18:07:56.909" v="693" actId="47"/>
        <pc:sldMkLst>
          <pc:docMk/>
          <pc:sldMk cId="1431190958" sldId="319"/>
        </pc:sldMkLst>
        <pc:spChg chg="del">
          <ac:chgData name="Mashal Khan" userId="ff208bdd-e69e-4a16-a659-cb1c3d459121" providerId="ADAL" clId="{DB3BA6D6-9888-48C0-89B7-36D25D0A42C3}" dt="2020-09-14T18:06:03.121" v="660" actId="478"/>
          <ac:spMkLst>
            <pc:docMk/>
            <pc:sldMk cId="1431190958" sldId="319"/>
            <ac:spMk id="2" creationId="{6E0DB955-0F56-4E27-A2E1-418C74BF280F}"/>
          </ac:spMkLst>
        </pc:spChg>
        <pc:spChg chg="mod">
          <ac:chgData name="Mashal Khan" userId="ff208bdd-e69e-4a16-a659-cb1c3d459121" providerId="ADAL" clId="{DB3BA6D6-9888-48C0-89B7-36D25D0A42C3}" dt="2020-09-14T18:07:52.985" v="692" actId="6549"/>
          <ac:spMkLst>
            <pc:docMk/>
            <pc:sldMk cId="1431190958" sldId="319"/>
            <ac:spMk id="3" creationId="{FDCAE03B-7CB0-436F-9983-1F0B449C6617}"/>
          </ac:spMkLst>
        </pc:spChg>
      </pc:sldChg>
      <pc:sldChg chg="modSp new mod modNotesTx">
        <pc:chgData name="Mashal Khan" userId="ff208bdd-e69e-4a16-a659-cb1c3d459121" providerId="ADAL" clId="{DB3BA6D6-9888-48C0-89B7-36D25D0A42C3}" dt="2020-09-14T18:14:56.390" v="1026" actId="20577"/>
        <pc:sldMkLst>
          <pc:docMk/>
          <pc:sldMk cId="2712251971" sldId="320"/>
        </pc:sldMkLst>
        <pc:spChg chg="mod">
          <ac:chgData name="Mashal Khan" userId="ff208bdd-e69e-4a16-a659-cb1c3d459121" providerId="ADAL" clId="{DB3BA6D6-9888-48C0-89B7-36D25D0A42C3}" dt="2020-09-14T18:12:10.164" v="831" actId="20577"/>
          <ac:spMkLst>
            <pc:docMk/>
            <pc:sldMk cId="2712251971" sldId="320"/>
            <ac:spMk id="2" creationId="{9F49EF85-BAE6-46F2-894A-42C6ADE6D570}"/>
          </ac:spMkLst>
        </pc:spChg>
        <pc:spChg chg="mod">
          <ac:chgData name="Mashal Khan" userId="ff208bdd-e69e-4a16-a659-cb1c3d459121" providerId="ADAL" clId="{DB3BA6D6-9888-48C0-89B7-36D25D0A42C3}" dt="2020-09-14T18:14:56.390" v="1026" actId="20577"/>
          <ac:spMkLst>
            <pc:docMk/>
            <pc:sldMk cId="2712251971" sldId="320"/>
            <ac:spMk id="3" creationId="{57A4BEC2-C449-469E-99A1-9EF1F999A482}"/>
          </ac:spMkLst>
        </pc:spChg>
      </pc:sldChg>
      <pc:sldChg chg="addSp modSp new mod">
        <pc:chgData name="Mashal Khan" userId="ff208bdd-e69e-4a16-a659-cb1c3d459121" providerId="ADAL" clId="{DB3BA6D6-9888-48C0-89B7-36D25D0A42C3}" dt="2020-09-14T19:05:51.105" v="1942" actId="207"/>
        <pc:sldMkLst>
          <pc:docMk/>
          <pc:sldMk cId="2047775368" sldId="321"/>
        </pc:sldMkLst>
        <pc:spChg chg="mod">
          <ac:chgData name="Mashal Khan" userId="ff208bdd-e69e-4a16-a659-cb1c3d459121" providerId="ADAL" clId="{DB3BA6D6-9888-48C0-89B7-36D25D0A42C3}" dt="2020-09-14T18:18:11.271" v="1082" actId="20577"/>
          <ac:spMkLst>
            <pc:docMk/>
            <pc:sldMk cId="2047775368" sldId="321"/>
            <ac:spMk id="2" creationId="{81F6C244-E629-4238-804E-D04A4B95E128}"/>
          </ac:spMkLst>
        </pc:spChg>
        <pc:spChg chg="mod">
          <ac:chgData name="Mashal Khan" userId="ff208bdd-e69e-4a16-a659-cb1c3d459121" providerId="ADAL" clId="{DB3BA6D6-9888-48C0-89B7-36D25D0A42C3}" dt="2020-09-14T19:05:51.105" v="1942" actId="207"/>
          <ac:spMkLst>
            <pc:docMk/>
            <pc:sldMk cId="2047775368" sldId="321"/>
            <ac:spMk id="3" creationId="{C2E48636-4E3C-46AB-90C7-8EFD2121A682}"/>
          </ac:spMkLst>
        </pc:spChg>
        <pc:picChg chg="add mod">
          <ac:chgData name="Mashal Khan" userId="ff208bdd-e69e-4a16-a659-cb1c3d459121" providerId="ADAL" clId="{DB3BA6D6-9888-48C0-89B7-36D25D0A42C3}" dt="2020-09-14T18:20:43.473" v="1134" actId="1076"/>
          <ac:picMkLst>
            <pc:docMk/>
            <pc:sldMk cId="2047775368" sldId="321"/>
            <ac:picMk id="5" creationId="{17912451-DB84-4966-96C8-03B099A5A612}"/>
          </ac:picMkLst>
        </pc:picChg>
      </pc:sldChg>
      <pc:sldChg chg="addSp delSp modSp new mod">
        <pc:chgData name="Mashal Khan" userId="ff208bdd-e69e-4a16-a659-cb1c3d459121" providerId="ADAL" clId="{DB3BA6D6-9888-48C0-89B7-36D25D0A42C3}" dt="2020-09-14T18:15:50.844" v="1037" actId="14100"/>
        <pc:sldMkLst>
          <pc:docMk/>
          <pc:sldMk cId="3832903965" sldId="322"/>
        </pc:sldMkLst>
        <pc:spChg chg="del">
          <ac:chgData name="Mashal Khan" userId="ff208bdd-e69e-4a16-a659-cb1c3d459121" providerId="ADAL" clId="{DB3BA6D6-9888-48C0-89B7-36D25D0A42C3}" dt="2020-09-14T18:15:20.316" v="1030" actId="478"/>
          <ac:spMkLst>
            <pc:docMk/>
            <pc:sldMk cId="3832903965" sldId="322"/>
            <ac:spMk id="2" creationId="{8FE8A23E-DACB-44BB-BA5B-19A349F3F31D}"/>
          </ac:spMkLst>
        </pc:spChg>
        <pc:spChg chg="del">
          <ac:chgData name="Mashal Khan" userId="ff208bdd-e69e-4a16-a659-cb1c3d459121" providerId="ADAL" clId="{DB3BA6D6-9888-48C0-89B7-36D25D0A42C3}" dt="2020-09-14T18:15:15.753" v="1028" actId="22"/>
          <ac:spMkLst>
            <pc:docMk/>
            <pc:sldMk cId="3832903965" sldId="322"/>
            <ac:spMk id="3" creationId="{D99DB490-3183-4E4C-A54D-7E2E5ADB2469}"/>
          </ac:spMkLst>
        </pc:spChg>
        <pc:picChg chg="add mod ord">
          <ac:chgData name="Mashal Khan" userId="ff208bdd-e69e-4a16-a659-cb1c3d459121" providerId="ADAL" clId="{DB3BA6D6-9888-48C0-89B7-36D25D0A42C3}" dt="2020-09-14T18:15:50.844" v="1037" actId="14100"/>
          <ac:picMkLst>
            <pc:docMk/>
            <pc:sldMk cId="3832903965" sldId="322"/>
            <ac:picMk id="5" creationId="{59B86A0F-7E89-4E55-B4AB-B4CDCFB163F4}"/>
          </ac:picMkLst>
        </pc:picChg>
      </pc:sldChg>
      <pc:sldChg chg="addSp delSp modSp new mod">
        <pc:chgData name="Mashal Khan" userId="ff208bdd-e69e-4a16-a659-cb1c3d459121" providerId="ADAL" clId="{DB3BA6D6-9888-48C0-89B7-36D25D0A42C3}" dt="2020-09-14T19:05:44.004" v="1941" actId="14100"/>
        <pc:sldMkLst>
          <pc:docMk/>
          <pc:sldMk cId="76021959" sldId="323"/>
        </pc:sldMkLst>
        <pc:spChg chg="del">
          <ac:chgData name="Mashal Khan" userId="ff208bdd-e69e-4a16-a659-cb1c3d459121" providerId="ADAL" clId="{DB3BA6D6-9888-48C0-89B7-36D25D0A42C3}" dt="2020-09-14T18:21:45.669" v="1163" actId="478"/>
          <ac:spMkLst>
            <pc:docMk/>
            <pc:sldMk cId="76021959" sldId="323"/>
            <ac:spMk id="2" creationId="{FD6952D9-072E-47DB-A98E-41BB3F66AEF4}"/>
          </ac:spMkLst>
        </pc:spChg>
        <pc:spChg chg="mod">
          <ac:chgData name="Mashal Khan" userId="ff208bdd-e69e-4a16-a659-cb1c3d459121" providerId="ADAL" clId="{DB3BA6D6-9888-48C0-89B7-36D25D0A42C3}" dt="2020-09-14T19:05:44.004" v="1941" actId="14100"/>
          <ac:spMkLst>
            <pc:docMk/>
            <pc:sldMk cId="76021959" sldId="323"/>
            <ac:spMk id="3" creationId="{71EFE309-4762-4715-9808-B87C00540220}"/>
          </ac:spMkLst>
        </pc:spChg>
        <pc:picChg chg="add mod">
          <ac:chgData name="Mashal Khan" userId="ff208bdd-e69e-4a16-a659-cb1c3d459121" providerId="ADAL" clId="{DB3BA6D6-9888-48C0-89B7-36D25D0A42C3}" dt="2020-09-14T18:22:35.968" v="1175" actId="14100"/>
          <ac:picMkLst>
            <pc:docMk/>
            <pc:sldMk cId="76021959" sldId="323"/>
            <ac:picMk id="5" creationId="{FDA5F440-B42D-49AD-B2DE-EDDF3B431135}"/>
          </ac:picMkLst>
        </pc:picChg>
      </pc:sldChg>
      <pc:sldChg chg="addSp delSp modSp new mod">
        <pc:chgData name="Mashal Khan" userId="ff208bdd-e69e-4a16-a659-cb1c3d459121" providerId="ADAL" clId="{DB3BA6D6-9888-48C0-89B7-36D25D0A42C3}" dt="2020-09-14T18:26:11.169" v="1246" actId="14100"/>
        <pc:sldMkLst>
          <pc:docMk/>
          <pc:sldMk cId="1216701026" sldId="324"/>
        </pc:sldMkLst>
        <pc:spChg chg="del">
          <ac:chgData name="Mashal Khan" userId="ff208bdd-e69e-4a16-a659-cb1c3d459121" providerId="ADAL" clId="{DB3BA6D6-9888-48C0-89B7-36D25D0A42C3}" dt="2020-09-14T18:23:43.325" v="1179" actId="478"/>
          <ac:spMkLst>
            <pc:docMk/>
            <pc:sldMk cId="1216701026" sldId="324"/>
            <ac:spMk id="2" creationId="{DDE13BCD-59AC-497B-A302-6A8B0D9BC116}"/>
          </ac:spMkLst>
        </pc:spChg>
        <pc:spChg chg="mod">
          <ac:chgData name="Mashal Khan" userId="ff208bdd-e69e-4a16-a659-cb1c3d459121" providerId="ADAL" clId="{DB3BA6D6-9888-48C0-89B7-36D25D0A42C3}" dt="2020-09-14T18:25:56.469" v="1242" actId="14100"/>
          <ac:spMkLst>
            <pc:docMk/>
            <pc:sldMk cId="1216701026" sldId="324"/>
            <ac:spMk id="3" creationId="{FBF8B2C6-8F8C-4C07-A772-4A8850CB6E05}"/>
          </ac:spMkLst>
        </pc:spChg>
        <pc:picChg chg="add mod">
          <ac:chgData name="Mashal Khan" userId="ff208bdd-e69e-4a16-a659-cb1c3d459121" providerId="ADAL" clId="{DB3BA6D6-9888-48C0-89B7-36D25D0A42C3}" dt="2020-09-14T18:26:11.169" v="1246" actId="14100"/>
          <ac:picMkLst>
            <pc:docMk/>
            <pc:sldMk cId="1216701026" sldId="324"/>
            <ac:picMk id="5" creationId="{21500A6E-979F-4140-B0F9-DB29F33FE98E}"/>
          </ac:picMkLst>
        </pc:picChg>
      </pc:sldChg>
      <pc:sldChg chg="addSp modSp new mod ord modNotesTx">
        <pc:chgData name="Mashal Khan" userId="ff208bdd-e69e-4a16-a659-cb1c3d459121" providerId="ADAL" clId="{DB3BA6D6-9888-48C0-89B7-36D25D0A42C3}" dt="2020-09-14T19:05:29.926" v="1939" actId="207"/>
        <pc:sldMkLst>
          <pc:docMk/>
          <pc:sldMk cId="3212945218" sldId="325"/>
        </pc:sldMkLst>
        <pc:spChg chg="mod">
          <ac:chgData name="Mashal Khan" userId="ff208bdd-e69e-4a16-a659-cb1c3d459121" providerId="ADAL" clId="{DB3BA6D6-9888-48C0-89B7-36D25D0A42C3}" dt="2020-09-14T18:30:24.327" v="1412" actId="1076"/>
          <ac:spMkLst>
            <pc:docMk/>
            <pc:sldMk cId="3212945218" sldId="325"/>
            <ac:spMk id="2" creationId="{5AF44699-91B8-4B4F-97ED-ECE12C9C3DBC}"/>
          </ac:spMkLst>
        </pc:spChg>
        <pc:spChg chg="mod">
          <ac:chgData name="Mashal Khan" userId="ff208bdd-e69e-4a16-a659-cb1c3d459121" providerId="ADAL" clId="{DB3BA6D6-9888-48C0-89B7-36D25D0A42C3}" dt="2020-09-14T19:05:29.926" v="1939" actId="207"/>
          <ac:spMkLst>
            <pc:docMk/>
            <pc:sldMk cId="3212945218" sldId="325"/>
            <ac:spMk id="3" creationId="{2F927F2E-655E-4A40-9544-3F255387E948}"/>
          </ac:spMkLst>
        </pc:spChg>
        <pc:picChg chg="add mod">
          <ac:chgData name="Mashal Khan" userId="ff208bdd-e69e-4a16-a659-cb1c3d459121" providerId="ADAL" clId="{DB3BA6D6-9888-48C0-89B7-36D25D0A42C3}" dt="2020-09-14T18:31:10.712" v="1426" actId="14100"/>
          <ac:picMkLst>
            <pc:docMk/>
            <pc:sldMk cId="3212945218" sldId="325"/>
            <ac:picMk id="5" creationId="{B1D86526-36E6-49A6-A60E-0B4FC9D2A239}"/>
          </ac:picMkLst>
        </pc:picChg>
      </pc:sldChg>
      <pc:sldChg chg="addSp modSp new mod">
        <pc:chgData name="Mashal Khan" userId="ff208bdd-e69e-4a16-a659-cb1c3d459121" providerId="ADAL" clId="{DB3BA6D6-9888-48C0-89B7-36D25D0A42C3}" dt="2020-09-14T19:05:15.645" v="1937" actId="207"/>
        <pc:sldMkLst>
          <pc:docMk/>
          <pc:sldMk cId="2096084461" sldId="326"/>
        </pc:sldMkLst>
        <pc:spChg chg="mod">
          <ac:chgData name="Mashal Khan" userId="ff208bdd-e69e-4a16-a659-cb1c3d459121" providerId="ADAL" clId="{DB3BA6D6-9888-48C0-89B7-36D25D0A42C3}" dt="2020-09-14T18:40:30.262" v="1500" actId="20577"/>
          <ac:spMkLst>
            <pc:docMk/>
            <pc:sldMk cId="2096084461" sldId="326"/>
            <ac:spMk id="2" creationId="{F23CCAC8-36B3-47A5-AC92-9E85FC893BBC}"/>
          </ac:spMkLst>
        </pc:spChg>
        <pc:spChg chg="mod">
          <ac:chgData name="Mashal Khan" userId="ff208bdd-e69e-4a16-a659-cb1c3d459121" providerId="ADAL" clId="{DB3BA6D6-9888-48C0-89B7-36D25D0A42C3}" dt="2020-09-14T19:05:15.645" v="1937" actId="207"/>
          <ac:spMkLst>
            <pc:docMk/>
            <pc:sldMk cId="2096084461" sldId="326"/>
            <ac:spMk id="3" creationId="{B2ADE406-C7B1-40FB-94D8-A07E18CC424D}"/>
          </ac:spMkLst>
        </pc:spChg>
        <pc:picChg chg="add mod">
          <ac:chgData name="Mashal Khan" userId="ff208bdd-e69e-4a16-a659-cb1c3d459121" providerId="ADAL" clId="{DB3BA6D6-9888-48C0-89B7-36D25D0A42C3}" dt="2020-09-14T18:43:37.579" v="1557" actId="14100"/>
          <ac:picMkLst>
            <pc:docMk/>
            <pc:sldMk cId="2096084461" sldId="326"/>
            <ac:picMk id="5" creationId="{507C5100-2920-4F51-ADB6-6AF38C0AFAA9}"/>
          </ac:picMkLst>
        </pc:picChg>
      </pc:sldChg>
      <pc:sldChg chg="modSp new mod">
        <pc:chgData name="Mashal Khan" userId="ff208bdd-e69e-4a16-a659-cb1c3d459121" providerId="ADAL" clId="{DB3BA6D6-9888-48C0-89B7-36D25D0A42C3}" dt="2020-09-14T18:27:14.869" v="1291" actId="1076"/>
        <pc:sldMkLst>
          <pc:docMk/>
          <pc:sldMk cId="2322737013" sldId="327"/>
        </pc:sldMkLst>
        <pc:spChg chg="mod">
          <ac:chgData name="Mashal Khan" userId="ff208bdd-e69e-4a16-a659-cb1c3d459121" providerId="ADAL" clId="{DB3BA6D6-9888-48C0-89B7-36D25D0A42C3}" dt="2020-09-14T18:27:14.869" v="1291" actId="1076"/>
          <ac:spMkLst>
            <pc:docMk/>
            <pc:sldMk cId="2322737013" sldId="327"/>
            <ac:spMk id="2" creationId="{B5292632-BB98-4AE0-98A0-9A339E1BAE83}"/>
          </ac:spMkLst>
        </pc:spChg>
      </pc:sldChg>
      <pc:sldChg chg="addSp delSp modSp new mod">
        <pc:chgData name="Mashal Khan" userId="ff208bdd-e69e-4a16-a659-cb1c3d459121" providerId="ADAL" clId="{DB3BA6D6-9888-48C0-89B7-36D25D0A42C3}" dt="2020-09-14T19:05:23.399" v="1938" actId="207"/>
        <pc:sldMkLst>
          <pc:docMk/>
          <pc:sldMk cId="606998167" sldId="328"/>
        </pc:sldMkLst>
        <pc:spChg chg="del">
          <ac:chgData name="Mashal Khan" userId="ff208bdd-e69e-4a16-a659-cb1c3d459121" providerId="ADAL" clId="{DB3BA6D6-9888-48C0-89B7-36D25D0A42C3}" dt="2020-09-14T18:31:34.797" v="1428" actId="478"/>
          <ac:spMkLst>
            <pc:docMk/>
            <pc:sldMk cId="606998167" sldId="328"/>
            <ac:spMk id="2" creationId="{C98202BA-44C8-49C9-B896-1C86D62242C1}"/>
          </ac:spMkLst>
        </pc:spChg>
        <pc:spChg chg="mod">
          <ac:chgData name="Mashal Khan" userId="ff208bdd-e69e-4a16-a659-cb1c3d459121" providerId="ADAL" clId="{DB3BA6D6-9888-48C0-89B7-36D25D0A42C3}" dt="2020-09-14T19:05:23.399" v="1938" actId="207"/>
          <ac:spMkLst>
            <pc:docMk/>
            <pc:sldMk cId="606998167" sldId="328"/>
            <ac:spMk id="3" creationId="{F0709209-84E9-4A0F-9A02-86EF4263AA5A}"/>
          </ac:spMkLst>
        </pc:spChg>
        <pc:picChg chg="add mod">
          <ac:chgData name="Mashal Khan" userId="ff208bdd-e69e-4a16-a659-cb1c3d459121" providerId="ADAL" clId="{DB3BA6D6-9888-48C0-89B7-36D25D0A42C3}" dt="2020-09-14T18:33:47.338" v="1486" actId="14100"/>
          <ac:picMkLst>
            <pc:docMk/>
            <pc:sldMk cId="606998167" sldId="328"/>
            <ac:picMk id="5" creationId="{9100F2A3-55D4-4CA6-ABA4-0814415905C2}"/>
          </ac:picMkLst>
        </pc:picChg>
        <pc:picChg chg="add mod">
          <ac:chgData name="Mashal Khan" userId="ff208bdd-e69e-4a16-a659-cb1c3d459121" providerId="ADAL" clId="{DB3BA6D6-9888-48C0-89B7-36D25D0A42C3}" dt="2020-09-14T18:33:55.317" v="1488" actId="14100"/>
          <ac:picMkLst>
            <pc:docMk/>
            <pc:sldMk cId="606998167" sldId="328"/>
            <ac:picMk id="7" creationId="{709EA1D0-713A-4F46-A629-6FEC4FFE0AFF}"/>
          </ac:picMkLst>
        </pc:picChg>
      </pc:sldChg>
      <pc:sldChg chg="addSp modSp new mod ord">
        <pc:chgData name="Mashal Khan" userId="ff208bdd-e69e-4a16-a659-cb1c3d459121" providerId="ADAL" clId="{DB3BA6D6-9888-48C0-89B7-36D25D0A42C3}" dt="2020-09-14T18:48:22.032" v="1641" actId="27636"/>
        <pc:sldMkLst>
          <pc:docMk/>
          <pc:sldMk cId="764155645" sldId="329"/>
        </pc:sldMkLst>
        <pc:spChg chg="mod">
          <ac:chgData name="Mashal Khan" userId="ff208bdd-e69e-4a16-a659-cb1c3d459121" providerId="ADAL" clId="{DB3BA6D6-9888-48C0-89B7-36D25D0A42C3}" dt="2020-09-14T18:47:07.057" v="1622" actId="1076"/>
          <ac:spMkLst>
            <pc:docMk/>
            <pc:sldMk cId="764155645" sldId="329"/>
            <ac:spMk id="2" creationId="{301D3D69-896E-4BA0-8A44-CF530F60E3F3}"/>
          </ac:spMkLst>
        </pc:spChg>
        <pc:spChg chg="mod">
          <ac:chgData name="Mashal Khan" userId="ff208bdd-e69e-4a16-a659-cb1c3d459121" providerId="ADAL" clId="{DB3BA6D6-9888-48C0-89B7-36D25D0A42C3}" dt="2020-09-14T18:48:22.032" v="1641" actId="27636"/>
          <ac:spMkLst>
            <pc:docMk/>
            <pc:sldMk cId="764155645" sldId="329"/>
            <ac:spMk id="3" creationId="{44AD0BB5-2BA9-4C96-A93D-42B62A0E9638}"/>
          </ac:spMkLst>
        </pc:spChg>
        <pc:picChg chg="add mod">
          <ac:chgData name="Mashal Khan" userId="ff208bdd-e69e-4a16-a659-cb1c3d459121" providerId="ADAL" clId="{DB3BA6D6-9888-48C0-89B7-36D25D0A42C3}" dt="2020-09-14T18:48:12.105" v="1638" actId="14100"/>
          <ac:picMkLst>
            <pc:docMk/>
            <pc:sldMk cId="764155645" sldId="329"/>
            <ac:picMk id="5" creationId="{94106426-6268-4DF1-BEB3-DC3769EFC04B}"/>
          </ac:picMkLst>
        </pc:picChg>
      </pc:sldChg>
      <pc:sldChg chg="addSp modSp new mod">
        <pc:chgData name="Mashal Khan" userId="ff208bdd-e69e-4a16-a659-cb1c3d459121" providerId="ADAL" clId="{DB3BA6D6-9888-48C0-89B7-36D25D0A42C3}" dt="2020-09-14T18:52:20.545" v="1715" actId="14100"/>
        <pc:sldMkLst>
          <pc:docMk/>
          <pc:sldMk cId="1553760566" sldId="330"/>
        </pc:sldMkLst>
        <pc:spChg chg="mod">
          <ac:chgData name="Mashal Khan" userId="ff208bdd-e69e-4a16-a659-cb1c3d459121" providerId="ADAL" clId="{DB3BA6D6-9888-48C0-89B7-36D25D0A42C3}" dt="2020-09-14T18:51:35.859" v="1708" actId="1076"/>
          <ac:spMkLst>
            <pc:docMk/>
            <pc:sldMk cId="1553760566" sldId="330"/>
            <ac:spMk id="2" creationId="{DD69ADB7-58FA-4399-BDE9-294D4AA08305}"/>
          </ac:spMkLst>
        </pc:spChg>
        <pc:spChg chg="mod">
          <ac:chgData name="Mashal Khan" userId="ff208bdd-e69e-4a16-a659-cb1c3d459121" providerId="ADAL" clId="{DB3BA6D6-9888-48C0-89B7-36D25D0A42C3}" dt="2020-09-14T18:51:39.776" v="1709" actId="14100"/>
          <ac:spMkLst>
            <pc:docMk/>
            <pc:sldMk cId="1553760566" sldId="330"/>
            <ac:spMk id="3" creationId="{33B2B8C5-67B0-471E-9622-927C30CA18DD}"/>
          </ac:spMkLst>
        </pc:spChg>
        <pc:picChg chg="add mod">
          <ac:chgData name="Mashal Khan" userId="ff208bdd-e69e-4a16-a659-cb1c3d459121" providerId="ADAL" clId="{DB3BA6D6-9888-48C0-89B7-36D25D0A42C3}" dt="2020-09-14T18:52:20.545" v="1715" actId="14100"/>
          <ac:picMkLst>
            <pc:docMk/>
            <pc:sldMk cId="1553760566" sldId="330"/>
            <ac:picMk id="5" creationId="{B7237C7C-DB6C-417A-8D5A-927FFBBA1A6E}"/>
          </ac:picMkLst>
        </pc:picChg>
      </pc:sldChg>
      <pc:sldChg chg="addSp modSp new mod">
        <pc:chgData name="Mashal Khan" userId="ff208bdd-e69e-4a16-a659-cb1c3d459121" providerId="ADAL" clId="{DB3BA6D6-9888-48C0-89B7-36D25D0A42C3}" dt="2020-09-14T19:05:05.958" v="1936" actId="207"/>
        <pc:sldMkLst>
          <pc:docMk/>
          <pc:sldMk cId="470336844" sldId="331"/>
        </pc:sldMkLst>
        <pc:spChg chg="mod">
          <ac:chgData name="Mashal Khan" userId="ff208bdd-e69e-4a16-a659-cb1c3d459121" providerId="ADAL" clId="{DB3BA6D6-9888-48C0-89B7-36D25D0A42C3}" dt="2020-09-14T18:58:21.013" v="1772" actId="27636"/>
          <ac:spMkLst>
            <pc:docMk/>
            <pc:sldMk cId="470336844" sldId="331"/>
            <ac:spMk id="2" creationId="{40DF5EDE-B306-4475-A8A1-1ACA5C59A09D}"/>
          </ac:spMkLst>
        </pc:spChg>
        <pc:spChg chg="mod">
          <ac:chgData name="Mashal Khan" userId="ff208bdd-e69e-4a16-a659-cb1c3d459121" providerId="ADAL" clId="{DB3BA6D6-9888-48C0-89B7-36D25D0A42C3}" dt="2020-09-14T19:05:05.958" v="1936" actId="207"/>
          <ac:spMkLst>
            <pc:docMk/>
            <pc:sldMk cId="470336844" sldId="331"/>
            <ac:spMk id="3" creationId="{6BB36E81-3141-49A9-954D-5D378973396B}"/>
          </ac:spMkLst>
        </pc:spChg>
        <pc:picChg chg="add mod">
          <ac:chgData name="Mashal Khan" userId="ff208bdd-e69e-4a16-a659-cb1c3d459121" providerId="ADAL" clId="{DB3BA6D6-9888-48C0-89B7-36D25D0A42C3}" dt="2020-09-14T18:59:36.679" v="1787" actId="14100"/>
          <ac:picMkLst>
            <pc:docMk/>
            <pc:sldMk cId="470336844" sldId="331"/>
            <ac:picMk id="5" creationId="{2EDD2227-DB54-4396-B4ED-2A31F1781D5E}"/>
          </ac:picMkLst>
        </pc:picChg>
      </pc:sldChg>
      <pc:sldChg chg="addSp modSp new mod modNotesTx">
        <pc:chgData name="Mashal Khan" userId="ff208bdd-e69e-4a16-a659-cb1c3d459121" providerId="ADAL" clId="{DB3BA6D6-9888-48C0-89B7-36D25D0A42C3}" dt="2020-09-14T19:17:37.754" v="1975"/>
        <pc:sldMkLst>
          <pc:docMk/>
          <pc:sldMk cId="4202715266" sldId="332"/>
        </pc:sldMkLst>
        <pc:spChg chg="mod">
          <ac:chgData name="Mashal Khan" userId="ff208bdd-e69e-4a16-a659-cb1c3d459121" providerId="ADAL" clId="{DB3BA6D6-9888-48C0-89B7-36D25D0A42C3}" dt="2020-09-14T19:01:43.473" v="1841" actId="1076"/>
          <ac:spMkLst>
            <pc:docMk/>
            <pc:sldMk cId="4202715266" sldId="332"/>
            <ac:spMk id="2" creationId="{2211BE8B-A522-44B6-99FA-BA7EF8C9A618}"/>
          </ac:spMkLst>
        </pc:spChg>
        <pc:spChg chg="mod">
          <ac:chgData name="Mashal Khan" userId="ff208bdd-e69e-4a16-a659-cb1c3d459121" providerId="ADAL" clId="{DB3BA6D6-9888-48C0-89B7-36D25D0A42C3}" dt="2020-09-14T19:05:00.111" v="1935" actId="207"/>
          <ac:spMkLst>
            <pc:docMk/>
            <pc:sldMk cId="4202715266" sldId="332"/>
            <ac:spMk id="3" creationId="{CA2B517B-D780-4603-939E-41AD922D2900}"/>
          </ac:spMkLst>
        </pc:spChg>
        <pc:picChg chg="add mod">
          <ac:chgData name="Mashal Khan" userId="ff208bdd-e69e-4a16-a659-cb1c3d459121" providerId="ADAL" clId="{DB3BA6D6-9888-48C0-89B7-36D25D0A42C3}" dt="2020-09-14T19:03:47.451" v="1855" actId="14100"/>
          <ac:picMkLst>
            <pc:docMk/>
            <pc:sldMk cId="4202715266" sldId="332"/>
            <ac:picMk id="5" creationId="{7D9893BA-1A9F-400D-9811-69E7F388FB79}"/>
          </ac:picMkLst>
        </pc:picChg>
      </pc:sldChg>
      <pc:sldChg chg="modSp new mod">
        <pc:chgData name="Mashal Khan" userId="ff208bdd-e69e-4a16-a659-cb1c3d459121" providerId="ADAL" clId="{DB3BA6D6-9888-48C0-89B7-36D25D0A42C3}" dt="2020-09-14T19:04:50.239" v="1933" actId="20577"/>
        <pc:sldMkLst>
          <pc:docMk/>
          <pc:sldMk cId="453544905" sldId="333"/>
        </pc:sldMkLst>
        <pc:spChg chg="mod">
          <ac:chgData name="Mashal Khan" userId="ff208bdd-e69e-4a16-a659-cb1c3d459121" providerId="ADAL" clId="{DB3BA6D6-9888-48C0-89B7-36D25D0A42C3}" dt="2020-09-14T19:04:18.220" v="1867" actId="20577"/>
          <ac:spMkLst>
            <pc:docMk/>
            <pc:sldMk cId="453544905" sldId="333"/>
            <ac:spMk id="2" creationId="{79301765-D3FF-4400-B9D5-237B52D13ABB}"/>
          </ac:spMkLst>
        </pc:spChg>
        <pc:spChg chg="mod">
          <ac:chgData name="Mashal Khan" userId="ff208bdd-e69e-4a16-a659-cb1c3d459121" providerId="ADAL" clId="{DB3BA6D6-9888-48C0-89B7-36D25D0A42C3}" dt="2020-09-14T19:04:50.239" v="1933" actId="20577"/>
          <ac:spMkLst>
            <pc:docMk/>
            <pc:sldMk cId="453544905" sldId="333"/>
            <ac:spMk id="3" creationId="{E9E7D839-CD8B-4132-9C2F-6C3F1664FF9C}"/>
          </ac:spMkLst>
        </pc:spChg>
      </pc:sldChg>
      <pc:sldChg chg="modSp new mod">
        <pc:chgData name="Mashal Khan" userId="ff208bdd-e69e-4a16-a659-cb1c3d459121" providerId="ADAL" clId="{DB3BA6D6-9888-48C0-89B7-36D25D0A42C3}" dt="2020-09-14T19:19:45.273" v="1988" actId="20577"/>
        <pc:sldMkLst>
          <pc:docMk/>
          <pc:sldMk cId="75093576" sldId="334"/>
        </pc:sldMkLst>
        <pc:spChg chg="mod">
          <ac:chgData name="Mashal Khan" userId="ff208bdd-e69e-4a16-a659-cb1c3d459121" providerId="ADAL" clId="{DB3BA6D6-9888-48C0-89B7-36D25D0A42C3}" dt="2020-09-14T19:19:42.319" v="1986" actId="20577"/>
          <ac:spMkLst>
            <pc:docMk/>
            <pc:sldMk cId="75093576" sldId="334"/>
            <ac:spMk id="2" creationId="{CC070A00-B70E-45BB-9F3A-5AF5669CE442}"/>
          </ac:spMkLst>
        </pc:spChg>
        <pc:spChg chg="mod">
          <ac:chgData name="Mashal Khan" userId="ff208bdd-e69e-4a16-a659-cb1c3d459121" providerId="ADAL" clId="{DB3BA6D6-9888-48C0-89B7-36D25D0A42C3}" dt="2020-09-14T19:19:45.273" v="1988" actId="20577"/>
          <ac:spMkLst>
            <pc:docMk/>
            <pc:sldMk cId="75093576" sldId="334"/>
            <ac:spMk id="3" creationId="{727D436F-9A14-427A-B2E1-2C40965EEFE6}"/>
          </ac:spMkLst>
        </pc:spChg>
      </pc:sldChg>
    </pc:docChg>
  </pc:docChgLst>
  <pc:docChgLst>
    <pc:chgData name="Mashal Khan" userId="ff208bdd-e69e-4a16-a659-cb1c3d459121" providerId="ADAL" clId="{A36126A7-22AC-48D1-9BF9-477D662D7A72}"/>
    <pc:docChg chg="undo custSel addSld delSld modSld sldOrd delSection modSection">
      <pc:chgData name="Mashal Khan" userId="ff208bdd-e69e-4a16-a659-cb1c3d459121" providerId="ADAL" clId="{A36126A7-22AC-48D1-9BF9-477D662D7A72}" dt="2020-09-21T19:14:26.982" v="750" actId="20577"/>
      <pc:docMkLst>
        <pc:docMk/>
      </pc:docMkLst>
      <pc:sldChg chg="modSp mod">
        <pc:chgData name="Mashal Khan" userId="ff208bdd-e69e-4a16-a659-cb1c3d459121" providerId="ADAL" clId="{A36126A7-22AC-48D1-9BF9-477D662D7A72}" dt="2020-09-21T17:15:51.858" v="72" actId="27636"/>
        <pc:sldMkLst>
          <pc:docMk/>
          <pc:sldMk cId="3053332299" sldId="257"/>
        </pc:sldMkLst>
        <pc:spChg chg="mod">
          <ac:chgData name="Mashal Khan" userId="ff208bdd-e69e-4a16-a659-cb1c3d459121" providerId="ADAL" clId="{A36126A7-22AC-48D1-9BF9-477D662D7A72}" dt="2020-09-21T17:15:51.858" v="72" actId="27636"/>
          <ac:spMkLst>
            <pc:docMk/>
            <pc:sldMk cId="3053332299" sldId="257"/>
            <ac:spMk id="3" creationId="{E1956B71-2A2C-43E8-80A2-0722837247B8}"/>
          </ac:spMkLst>
        </pc:spChg>
      </pc:sldChg>
      <pc:sldChg chg="del">
        <pc:chgData name="Mashal Khan" userId="ff208bdd-e69e-4a16-a659-cb1c3d459121" providerId="ADAL" clId="{A36126A7-22AC-48D1-9BF9-477D662D7A72}" dt="2020-09-21T17:16:10.236" v="75" actId="47"/>
        <pc:sldMkLst>
          <pc:docMk/>
          <pc:sldMk cId="3212945218" sldId="325"/>
        </pc:sldMkLst>
      </pc:sldChg>
      <pc:sldChg chg="del">
        <pc:chgData name="Mashal Khan" userId="ff208bdd-e69e-4a16-a659-cb1c3d459121" providerId="ADAL" clId="{A36126A7-22AC-48D1-9BF9-477D662D7A72}" dt="2020-09-21T17:16:10.236" v="75" actId="47"/>
        <pc:sldMkLst>
          <pc:docMk/>
          <pc:sldMk cId="2096084461" sldId="326"/>
        </pc:sldMkLst>
      </pc:sldChg>
      <pc:sldChg chg="del">
        <pc:chgData name="Mashal Khan" userId="ff208bdd-e69e-4a16-a659-cb1c3d459121" providerId="ADAL" clId="{A36126A7-22AC-48D1-9BF9-477D662D7A72}" dt="2020-09-21T17:16:00.741" v="74" actId="47"/>
        <pc:sldMkLst>
          <pc:docMk/>
          <pc:sldMk cId="2322737013" sldId="327"/>
        </pc:sldMkLst>
      </pc:sldChg>
      <pc:sldChg chg="del">
        <pc:chgData name="Mashal Khan" userId="ff208bdd-e69e-4a16-a659-cb1c3d459121" providerId="ADAL" clId="{A36126A7-22AC-48D1-9BF9-477D662D7A72}" dt="2020-09-21T17:16:10.236" v="75" actId="47"/>
        <pc:sldMkLst>
          <pc:docMk/>
          <pc:sldMk cId="606998167" sldId="328"/>
        </pc:sldMkLst>
      </pc:sldChg>
      <pc:sldChg chg="delSp modSp mod modNotesTx">
        <pc:chgData name="Mashal Khan" userId="ff208bdd-e69e-4a16-a659-cb1c3d459121" providerId="ADAL" clId="{A36126A7-22AC-48D1-9BF9-477D662D7A72}" dt="2020-09-21T18:21:29.394" v="195" actId="20577"/>
        <pc:sldMkLst>
          <pc:docMk/>
          <pc:sldMk cId="1553760566" sldId="330"/>
        </pc:sldMkLst>
        <pc:spChg chg="mod">
          <ac:chgData name="Mashal Khan" userId="ff208bdd-e69e-4a16-a659-cb1c3d459121" providerId="ADAL" clId="{A36126A7-22AC-48D1-9BF9-477D662D7A72}" dt="2020-09-21T18:21:29.394" v="195" actId="20577"/>
          <ac:spMkLst>
            <pc:docMk/>
            <pc:sldMk cId="1553760566" sldId="330"/>
            <ac:spMk id="3" creationId="{33B2B8C5-67B0-471E-9622-927C30CA18DD}"/>
          </ac:spMkLst>
        </pc:spChg>
        <pc:picChg chg="del">
          <ac:chgData name="Mashal Khan" userId="ff208bdd-e69e-4a16-a659-cb1c3d459121" providerId="ADAL" clId="{A36126A7-22AC-48D1-9BF9-477D662D7A72}" dt="2020-09-21T18:20:16.473" v="171" actId="21"/>
          <ac:picMkLst>
            <pc:docMk/>
            <pc:sldMk cId="1553760566" sldId="330"/>
            <ac:picMk id="5" creationId="{B7237C7C-DB6C-417A-8D5A-927FFBBA1A6E}"/>
          </ac:picMkLst>
        </pc:picChg>
      </pc:sldChg>
      <pc:sldChg chg="modSp mod">
        <pc:chgData name="Mashal Khan" userId="ff208bdd-e69e-4a16-a659-cb1c3d459121" providerId="ADAL" clId="{A36126A7-22AC-48D1-9BF9-477D662D7A72}" dt="2020-09-21T18:42:32.464" v="477" actId="14100"/>
        <pc:sldMkLst>
          <pc:docMk/>
          <pc:sldMk cId="470336844" sldId="331"/>
        </pc:sldMkLst>
        <pc:spChg chg="mod">
          <ac:chgData name="Mashal Khan" userId="ff208bdd-e69e-4a16-a659-cb1c3d459121" providerId="ADAL" clId="{A36126A7-22AC-48D1-9BF9-477D662D7A72}" dt="2020-09-21T18:42:26.946" v="476" actId="20577"/>
          <ac:spMkLst>
            <pc:docMk/>
            <pc:sldMk cId="470336844" sldId="331"/>
            <ac:spMk id="3" creationId="{6BB36E81-3141-49A9-954D-5D378973396B}"/>
          </ac:spMkLst>
        </pc:spChg>
        <pc:picChg chg="mod">
          <ac:chgData name="Mashal Khan" userId="ff208bdd-e69e-4a16-a659-cb1c3d459121" providerId="ADAL" clId="{A36126A7-22AC-48D1-9BF9-477D662D7A72}" dt="2020-09-21T18:42:32.464" v="477" actId="14100"/>
          <ac:picMkLst>
            <pc:docMk/>
            <pc:sldMk cId="470336844" sldId="331"/>
            <ac:picMk id="5" creationId="{2EDD2227-DB54-4396-B4ED-2A31F1781D5E}"/>
          </ac:picMkLst>
        </pc:picChg>
      </pc:sldChg>
      <pc:sldChg chg="modSp mod">
        <pc:chgData name="Mashal Khan" userId="ff208bdd-e69e-4a16-a659-cb1c3d459121" providerId="ADAL" clId="{A36126A7-22AC-48D1-9BF9-477D662D7A72}" dt="2020-09-21T18:51:22.585" v="548" actId="27636"/>
        <pc:sldMkLst>
          <pc:docMk/>
          <pc:sldMk cId="75093576" sldId="334"/>
        </pc:sldMkLst>
        <pc:spChg chg="mod">
          <ac:chgData name="Mashal Khan" userId="ff208bdd-e69e-4a16-a659-cb1c3d459121" providerId="ADAL" clId="{A36126A7-22AC-48D1-9BF9-477D662D7A72}" dt="2020-09-21T18:51:22.585" v="548" actId="27636"/>
          <ac:spMkLst>
            <pc:docMk/>
            <pc:sldMk cId="75093576" sldId="334"/>
            <ac:spMk id="3" creationId="{727D436F-9A14-427A-B2E1-2C40965EEFE6}"/>
          </ac:spMkLst>
        </pc:spChg>
      </pc:sldChg>
      <pc:sldChg chg="del">
        <pc:chgData name="Mashal Khan" userId="ff208bdd-e69e-4a16-a659-cb1c3d459121" providerId="ADAL" clId="{A36126A7-22AC-48D1-9BF9-477D662D7A72}" dt="2020-09-21T17:15:55.568" v="73" actId="47"/>
        <pc:sldMkLst>
          <pc:docMk/>
          <pc:sldMk cId="642918931" sldId="336"/>
        </pc:sldMkLst>
      </pc:sldChg>
      <pc:sldChg chg="del">
        <pc:chgData name="Mashal Khan" userId="ff208bdd-e69e-4a16-a659-cb1c3d459121" providerId="ADAL" clId="{A36126A7-22AC-48D1-9BF9-477D662D7A72}" dt="2020-09-21T17:16:32.722" v="77" actId="47"/>
        <pc:sldMkLst>
          <pc:docMk/>
          <pc:sldMk cId="214712402" sldId="338"/>
        </pc:sldMkLst>
      </pc:sldChg>
      <pc:sldChg chg="del">
        <pc:chgData name="Mashal Khan" userId="ff208bdd-e69e-4a16-a659-cb1c3d459121" providerId="ADAL" clId="{A36126A7-22AC-48D1-9BF9-477D662D7A72}" dt="2020-09-21T17:16:29.532" v="76" actId="47"/>
        <pc:sldMkLst>
          <pc:docMk/>
          <pc:sldMk cId="3362457059" sldId="339"/>
        </pc:sldMkLst>
      </pc:sldChg>
      <pc:sldChg chg="modNotesTx">
        <pc:chgData name="Mashal Khan" userId="ff208bdd-e69e-4a16-a659-cb1c3d459121" providerId="ADAL" clId="{A36126A7-22AC-48D1-9BF9-477D662D7A72}" dt="2020-09-21T19:14:26.982" v="750" actId="20577"/>
        <pc:sldMkLst>
          <pc:docMk/>
          <pc:sldMk cId="1867760545" sldId="345"/>
        </pc:sldMkLst>
      </pc:sldChg>
      <pc:sldChg chg="modSp mod">
        <pc:chgData name="Mashal Khan" userId="ff208bdd-e69e-4a16-a659-cb1c3d459121" providerId="ADAL" clId="{A36126A7-22AC-48D1-9BF9-477D662D7A72}" dt="2020-09-21T19:04:03.367" v="730" actId="27636"/>
        <pc:sldMkLst>
          <pc:docMk/>
          <pc:sldMk cId="1013352308" sldId="346"/>
        </pc:sldMkLst>
        <pc:spChg chg="mod">
          <ac:chgData name="Mashal Khan" userId="ff208bdd-e69e-4a16-a659-cb1c3d459121" providerId="ADAL" clId="{A36126A7-22AC-48D1-9BF9-477D662D7A72}" dt="2020-09-21T19:04:03.367" v="730" actId="27636"/>
          <ac:spMkLst>
            <pc:docMk/>
            <pc:sldMk cId="1013352308" sldId="346"/>
            <ac:spMk id="3" creationId="{53A56809-9D1D-4B82-8784-027901263D00}"/>
          </ac:spMkLst>
        </pc:spChg>
      </pc:sldChg>
      <pc:sldChg chg="modSp mod ord">
        <pc:chgData name="Mashal Khan" userId="ff208bdd-e69e-4a16-a659-cb1c3d459121" providerId="ADAL" clId="{A36126A7-22AC-48D1-9BF9-477D662D7A72}" dt="2020-09-21T18:30:11.279" v="313"/>
        <pc:sldMkLst>
          <pc:docMk/>
          <pc:sldMk cId="165214404" sldId="347"/>
        </pc:sldMkLst>
        <pc:spChg chg="mod">
          <ac:chgData name="Mashal Khan" userId="ff208bdd-e69e-4a16-a659-cb1c3d459121" providerId="ADAL" clId="{A36126A7-22AC-48D1-9BF9-477D662D7A72}" dt="2020-09-21T18:27:18.685" v="204" actId="20577"/>
          <ac:spMkLst>
            <pc:docMk/>
            <pc:sldMk cId="165214404" sldId="347"/>
            <ac:spMk id="2" creationId="{B5E148AB-A7F1-483F-B614-CDB7C2691515}"/>
          </ac:spMkLst>
        </pc:spChg>
        <pc:spChg chg="mod">
          <ac:chgData name="Mashal Khan" userId="ff208bdd-e69e-4a16-a659-cb1c3d459121" providerId="ADAL" clId="{A36126A7-22AC-48D1-9BF9-477D662D7A72}" dt="2020-09-21T18:27:54.077" v="308" actId="20577"/>
          <ac:spMkLst>
            <pc:docMk/>
            <pc:sldMk cId="165214404" sldId="347"/>
            <ac:spMk id="3" creationId="{F4E7D5D0-8C94-447C-9AD5-4BA467E3671A}"/>
          </ac:spMkLst>
        </pc:spChg>
      </pc:sldChg>
      <pc:sldChg chg="addSp delSp modSp new mod">
        <pc:chgData name="Mashal Khan" userId="ff208bdd-e69e-4a16-a659-cb1c3d459121" providerId="ADAL" clId="{A36126A7-22AC-48D1-9BF9-477D662D7A72}" dt="2020-09-21T17:47:33.870" v="95" actId="14100"/>
        <pc:sldMkLst>
          <pc:docMk/>
          <pc:sldMk cId="496876532" sldId="348"/>
        </pc:sldMkLst>
        <pc:spChg chg="del">
          <ac:chgData name="Mashal Khan" userId="ff208bdd-e69e-4a16-a659-cb1c3d459121" providerId="ADAL" clId="{A36126A7-22AC-48D1-9BF9-477D662D7A72}" dt="2020-09-21T17:37:05.439" v="83" actId="478"/>
          <ac:spMkLst>
            <pc:docMk/>
            <pc:sldMk cId="496876532" sldId="348"/>
            <ac:spMk id="2" creationId="{3974DF31-43D7-461C-99AB-FE13B18C20F5}"/>
          </ac:spMkLst>
        </pc:spChg>
        <pc:spChg chg="del">
          <ac:chgData name="Mashal Khan" userId="ff208bdd-e69e-4a16-a659-cb1c3d459121" providerId="ADAL" clId="{A36126A7-22AC-48D1-9BF9-477D662D7A72}" dt="2020-09-21T17:36:08.852" v="80"/>
          <ac:spMkLst>
            <pc:docMk/>
            <pc:sldMk cId="496876532" sldId="348"/>
            <ac:spMk id="3" creationId="{02D4F662-D769-40E6-8218-0A565538ED71}"/>
          </ac:spMkLst>
        </pc:spChg>
        <pc:spChg chg="add del mod">
          <ac:chgData name="Mashal Khan" userId="ff208bdd-e69e-4a16-a659-cb1c3d459121" providerId="ADAL" clId="{A36126A7-22AC-48D1-9BF9-477D662D7A72}" dt="2020-09-21T17:36:58.111" v="82" actId="931"/>
          <ac:spMkLst>
            <pc:docMk/>
            <pc:sldMk cId="496876532" sldId="348"/>
            <ac:spMk id="6" creationId="{A2AE5969-B5AE-4D3C-9035-F5986B8F1B9F}"/>
          </ac:spMkLst>
        </pc:spChg>
        <pc:picChg chg="add del mod">
          <ac:chgData name="Mashal Khan" userId="ff208bdd-e69e-4a16-a659-cb1c3d459121" providerId="ADAL" clId="{A36126A7-22AC-48D1-9BF9-477D662D7A72}" dt="2020-09-21T17:36:48.792" v="81" actId="478"/>
          <ac:picMkLst>
            <pc:docMk/>
            <pc:sldMk cId="496876532" sldId="348"/>
            <ac:picMk id="4" creationId="{59454D74-A010-458B-AE8B-09D2F4CF6A2B}"/>
          </ac:picMkLst>
        </pc:picChg>
        <pc:picChg chg="add mod">
          <ac:chgData name="Mashal Khan" userId="ff208bdd-e69e-4a16-a659-cb1c3d459121" providerId="ADAL" clId="{A36126A7-22AC-48D1-9BF9-477D662D7A72}" dt="2020-09-21T17:47:33.870" v="95" actId="14100"/>
          <ac:picMkLst>
            <pc:docMk/>
            <pc:sldMk cId="496876532" sldId="348"/>
            <ac:picMk id="8" creationId="{515B6AAE-841F-4229-9B49-9F0AB7E11F60}"/>
          </ac:picMkLst>
        </pc:picChg>
      </pc:sldChg>
      <pc:sldChg chg="del">
        <pc:chgData name="Mashal Khan" userId="ff208bdd-e69e-4a16-a659-cb1c3d459121" providerId="ADAL" clId="{A36126A7-22AC-48D1-9BF9-477D662D7A72}" dt="2020-09-21T17:16:29.532" v="76" actId="47"/>
        <pc:sldMkLst>
          <pc:docMk/>
          <pc:sldMk cId="1026700069" sldId="348"/>
        </pc:sldMkLst>
      </pc:sldChg>
      <pc:sldChg chg="del">
        <pc:chgData name="Mashal Khan" userId="ff208bdd-e69e-4a16-a659-cb1c3d459121" providerId="ADAL" clId="{A36126A7-22AC-48D1-9BF9-477D662D7A72}" dt="2020-09-21T17:16:29.532" v="76" actId="47"/>
        <pc:sldMkLst>
          <pc:docMk/>
          <pc:sldMk cId="2218065191" sldId="349"/>
        </pc:sldMkLst>
      </pc:sldChg>
      <pc:sldChg chg="addSp delSp modSp new mod">
        <pc:chgData name="Mashal Khan" userId="ff208bdd-e69e-4a16-a659-cb1c3d459121" providerId="ADAL" clId="{A36126A7-22AC-48D1-9BF9-477D662D7A72}" dt="2020-09-21T17:47:47.864" v="98" actId="14100"/>
        <pc:sldMkLst>
          <pc:docMk/>
          <pc:sldMk cId="3038605328" sldId="349"/>
        </pc:sldMkLst>
        <pc:spChg chg="del">
          <ac:chgData name="Mashal Khan" userId="ff208bdd-e69e-4a16-a659-cb1c3d459121" providerId="ADAL" clId="{A36126A7-22AC-48D1-9BF9-477D662D7A72}" dt="2020-09-21T17:45:08.190" v="89" actId="478"/>
          <ac:spMkLst>
            <pc:docMk/>
            <pc:sldMk cId="3038605328" sldId="349"/>
            <ac:spMk id="2" creationId="{06818BB0-7F78-4FEF-9614-8D9EECA06C3F}"/>
          </ac:spMkLst>
        </pc:spChg>
        <pc:spChg chg="del">
          <ac:chgData name="Mashal Khan" userId="ff208bdd-e69e-4a16-a659-cb1c3d459121" providerId="ADAL" clId="{A36126A7-22AC-48D1-9BF9-477D662D7A72}" dt="2020-09-21T17:44:51.559" v="85"/>
          <ac:spMkLst>
            <pc:docMk/>
            <pc:sldMk cId="3038605328" sldId="349"/>
            <ac:spMk id="3" creationId="{3576D40F-D0C3-4AD5-BC53-4B1C025CDC07}"/>
          </ac:spMkLst>
        </pc:spChg>
        <pc:picChg chg="add mod">
          <ac:chgData name="Mashal Khan" userId="ff208bdd-e69e-4a16-a659-cb1c3d459121" providerId="ADAL" clId="{A36126A7-22AC-48D1-9BF9-477D662D7A72}" dt="2020-09-21T17:47:47.864" v="98" actId="14100"/>
          <ac:picMkLst>
            <pc:docMk/>
            <pc:sldMk cId="3038605328" sldId="349"/>
            <ac:picMk id="4" creationId="{B2B4AAD4-4E7A-4153-A553-E32A4A86C428}"/>
          </ac:picMkLst>
        </pc:picChg>
      </pc:sldChg>
      <pc:sldChg chg="delSp modSp new mod">
        <pc:chgData name="Mashal Khan" userId="ff208bdd-e69e-4a16-a659-cb1c3d459121" providerId="ADAL" clId="{A36126A7-22AC-48D1-9BF9-477D662D7A72}" dt="2020-09-21T17:51:44.697" v="164" actId="27636"/>
        <pc:sldMkLst>
          <pc:docMk/>
          <pc:sldMk cId="2035763380" sldId="350"/>
        </pc:sldMkLst>
        <pc:spChg chg="del">
          <ac:chgData name="Mashal Khan" userId="ff208bdd-e69e-4a16-a659-cb1c3d459121" providerId="ADAL" clId="{A36126A7-22AC-48D1-9BF9-477D662D7A72}" dt="2020-09-21T17:49:05.101" v="104" actId="478"/>
          <ac:spMkLst>
            <pc:docMk/>
            <pc:sldMk cId="2035763380" sldId="350"/>
            <ac:spMk id="2" creationId="{46445E1A-EB22-40DA-BD2E-9A564B398F10}"/>
          </ac:spMkLst>
        </pc:spChg>
        <pc:spChg chg="mod">
          <ac:chgData name="Mashal Khan" userId="ff208bdd-e69e-4a16-a659-cb1c3d459121" providerId="ADAL" clId="{A36126A7-22AC-48D1-9BF9-477D662D7A72}" dt="2020-09-21T17:51:44.697" v="164" actId="27636"/>
          <ac:spMkLst>
            <pc:docMk/>
            <pc:sldMk cId="2035763380" sldId="350"/>
            <ac:spMk id="3" creationId="{DDD608D3-5CE6-4D5F-868F-275EBB103070}"/>
          </ac:spMkLst>
        </pc:spChg>
      </pc:sldChg>
      <pc:sldChg chg="del">
        <pc:chgData name="Mashal Khan" userId="ff208bdd-e69e-4a16-a659-cb1c3d459121" providerId="ADAL" clId="{A36126A7-22AC-48D1-9BF9-477D662D7A72}" dt="2020-09-21T17:16:29.532" v="76" actId="47"/>
        <pc:sldMkLst>
          <pc:docMk/>
          <pc:sldMk cId="3960376236" sldId="350"/>
        </pc:sldMkLst>
      </pc:sldChg>
      <pc:sldChg chg="del">
        <pc:chgData name="Mashal Khan" userId="ff208bdd-e69e-4a16-a659-cb1c3d459121" providerId="ADAL" clId="{A36126A7-22AC-48D1-9BF9-477D662D7A72}" dt="2020-09-21T17:16:29.532" v="76" actId="47"/>
        <pc:sldMkLst>
          <pc:docMk/>
          <pc:sldMk cId="2880557175" sldId="351"/>
        </pc:sldMkLst>
      </pc:sldChg>
      <pc:sldChg chg="delSp modSp new mod">
        <pc:chgData name="Mashal Khan" userId="ff208bdd-e69e-4a16-a659-cb1c3d459121" providerId="ADAL" clId="{A36126A7-22AC-48D1-9BF9-477D662D7A72}" dt="2020-09-21T18:20:08.262" v="170" actId="478"/>
        <pc:sldMkLst>
          <pc:docMk/>
          <pc:sldMk cId="3216453149" sldId="351"/>
        </pc:sldMkLst>
        <pc:spChg chg="del">
          <ac:chgData name="Mashal Khan" userId="ff208bdd-e69e-4a16-a659-cb1c3d459121" providerId="ADAL" clId="{A36126A7-22AC-48D1-9BF9-477D662D7A72}" dt="2020-09-21T18:20:08.262" v="170" actId="478"/>
          <ac:spMkLst>
            <pc:docMk/>
            <pc:sldMk cId="3216453149" sldId="351"/>
            <ac:spMk id="2" creationId="{14CFC796-CDB6-4062-A714-A2054A6AEB2C}"/>
          </ac:spMkLst>
        </pc:spChg>
        <pc:spChg chg="mod">
          <ac:chgData name="Mashal Khan" userId="ff208bdd-e69e-4a16-a659-cb1c3d459121" providerId="ADAL" clId="{A36126A7-22AC-48D1-9BF9-477D662D7A72}" dt="2020-09-21T18:20:02.652" v="169" actId="12"/>
          <ac:spMkLst>
            <pc:docMk/>
            <pc:sldMk cId="3216453149" sldId="351"/>
            <ac:spMk id="3" creationId="{944ABD8F-C1EF-4BD9-A5EA-A9FB4EB2331D}"/>
          </ac:spMkLst>
        </pc:spChg>
      </pc:sldChg>
      <pc:sldChg chg="addSp delSp modSp new mod ord">
        <pc:chgData name="Mashal Khan" userId="ff208bdd-e69e-4a16-a659-cb1c3d459121" providerId="ADAL" clId="{A36126A7-22AC-48D1-9BF9-477D662D7A72}" dt="2020-09-21T18:35:12.882" v="325"/>
        <pc:sldMkLst>
          <pc:docMk/>
          <pc:sldMk cId="91305914" sldId="352"/>
        </pc:sldMkLst>
        <pc:spChg chg="del">
          <ac:chgData name="Mashal Khan" userId="ff208bdd-e69e-4a16-a659-cb1c3d459121" providerId="ADAL" clId="{A36126A7-22AC-48D1-9BF9-477D662D7A72}" dt="2020-09-21T18:20:22.538" v="173" actId="478"/>
          <ac:spMkLst>
            <pc:docMk/>
            <pc:sldMk cId="91305914" sldId="352"/>
            <ac:spMk id="2" creationId="{742CFEB6-4927-490C-9ADB-A01CB92A8E8D}"/>
          </ac:spMkLst>
        </pc:spChg>
        <pc:spChg chg="del">
          <ac:chgData name="Mashal Khan" userId="ff208bdd-e69e-4a16-a659-cb1c3d459121" providerId="ADAL" clId="{A36126A7-22AC-48D1-9BF9-477D662D7A72}" dt="2020-09-21T18:20:19.600" v="172" actId="22"/>
          <ac:spMkLst>
            <pc:docMk/>
            <pc:sldMk cId="91305914" sldId="352"/>
            <ac:spMk id="3" creationId="{9624A085-2506-4CE6-B8AA-BB8499C48D1A}"/>
          </ac:spMkLst>
        </pc:spChg>
        <pc:picChg chg="add mod">
          <ac:chgData name="Mashal Khan" userId="ff208bdd-e69e-4a16-a659-cb1c3d459121" providerId="ADAL" clId="{A36126A7-22AC-48D1-9BF9-477D662D7A72}" dt="2020-09-21T18:20:42.470" v="179" actId="1076"/>
          <ac:picMkLst>
            <pc:docMk/>
            <pc:sldMk cId="91305914" sldId="352"/>
            <ac:picMk id="5" creationId="{C1A08AFD-B097-41A5-8D07-2FE04256DA16}"/>
          </ac:picMkLst>
        </pc:picChg>
      </pc:sldChg>
      <pc:sldChg chg="del">
        <pc:chgData name="Mashal Khan" userId="ff208bdd-e69e-4a16-a659-cb1c3d459121" providerId="ADAL" clId="{A36126A7-22AC-48D1-9BF9-477D662D7A72}" dt="2020-09-21T17:16:29.532" v="76" actId="47"/>
        <pc:sldMkLst>
          <pc:docMk/>
          <pc:sldMk cId="3479169745" sldId="352"/>
        </pc:sldMkLst>
      </pc:sldChg>
      <pc:sldChg chg="del">
        <pc:chgData name="Mashal Khan" userId="ff208bdd-e69e-4a16-a659-cb1c3d459121" providerId="ADAL" clId="{A36126A7-22AC-48D1-9BF9-477D662D7A72}" dt="2020-09-21T17:16:29.532" v="76" actId="47"/>
        <pc:sldMkLst>
          <pc:docMk/>
          <pc:sldMk cId="1598730077" sldId="353"/>
        </pc:sldMkLst>
      </pc:sldChg>
      <pc:sldChg chg="delSp modSp new mod">
        <pc:chgData name="Mashal Khan" userId="ff208bdd-e69e-4a16-a659-cb1c3d459121" providerId="ADAL" clId="{A36126A7-22AC-48D1-9BF9-477D662D7A72}" dt="2020-09-21T18:35:06.023" v="323" actId="27636"/>
        <pc:sldMkLst>
          <pc:docMk/>
          <pc:sldMk cId="1746733687" sldId="353"/>
        </pc:sldMkLst>
        <pc:spChg chg="del">
          <ac:chgData name="Mashal Khan" userId="ff208bdd-e69e-4a16-a659-cb1c3d459121" providerId="ADAL" clId="{A36126A7-22AC-48D1-9BF9-477D662D7A72}" dt="2020-09-21T18:34:49.674" v="316" actId="478"/>
          <ac:spMkLst>
            <pc:docMk/>
            <pc:sldMk cId="1746733687" sldId="353"/>
            <ac:spMk id="2" creationId="{3692B92C-4AFF-457A-9340-3FE47D478FBE}"/>
          </ac:spMkLst>
        </pc:spChg>
        <pc:spChg chg="mod">
          <ac:chgData name="Mashal Khan" userId="ff208bdd-e69e-4a16-a659-cb1c3d459121" providerId="ADAL" clId="{A36126A7-22AC-48D1-9BF9-477D662D7A72}" dt="2020-09-21T18:35:06.023" v="323" actId="27636"/>
          <ac:spMkLst>
            <pc:docMk/>
            <pc:sldMk cId="1746733687" sldId="353"/>
            <ac:spMk id="3" creationId="{C2D7EC27-C6E0-41F2-A1BB-F89D90DEB500}"/>
          </ac:spMkLst>
        </pc:spChg>
      </pc:sldChg>
      <pc:sldChg chg="delSp modSp new mod">
        <pc:chgData name="Mashal Khan" userId="ff208bdd-e69e-4a16-a659-cb1c3d459121" providerId="ADAL" clId="{A36126A7-22AC-48D1-9BF9-477D662D7A72}" dt="2020-09-21T18:38:00.276" v="388" actId="113"/>
        <pc:sldMkLst>
          <pc:docMk/>
          <pc:sldMk cId="1540875652" sldId="354"/>
        </pc:sldMkLst>
        <pc:spChg chg="del">
          <ac:chgData name="Mashal Khan" userId="ff208bdd-e69e-4a16-a659-cb1c3d459121" providerId="ADAL" clId="{A36126A7-22AC-48D1-9BF9-477D662D7A72}" dt="2020-09-21T18:36:13.625" v="330" actId="478"/>
          <ac:spMkLst>
            <pc:docMk/>
            <pc:sldMk cId="1540875652" sldId="354"/>
            <ac:spMk id="2" creationId="{7686E178-3816-4F80-9C53-209245DA0669}"/>
          </ac:spMkLst>
        </pc:spChg>
        <pc:spChg chg="mod">
          <ac:chgData name="Mashal Khan" userId="ff208bdd-e69e-4a16-a659-cb1c3d459121" providerId="ADAL" clId="{A36126A7-22AC-48D1-9BF9-477D662D7A72}" dt="2020-09-21T18:38:00.276" v="388" actId="113"/>
          <ac:spMkLst>
            <pc:docMk/>
            <pc:sldMk cId="1540875652" sldId="354"/>
            <ac:spMk id="3" creationId="{F698B386-741E-4511-800C-79EC7D14ED4E}"/>
          </ac:spMkLst>
        </pc:spChg>
      </pc:sldChg>
      <pc:sldChg chg="del">
        <pc:chgData name="Mashal Khan" userId="ff208bdd-e69e-4a16-a659-cb1c3d459121" providerId="ADAL" clId="{A36126A7-22AC-48D1-9BF9-477D662D7A72}" dt="2020-09-21T17:16:10.236" v="75" actId="47"/>
        <pc:sldMkLst>
          <pc:docMk/>
          <pc:sldMk cId="4283125520" sldId="354"/>
        </pc:sldMkLst>
      </pc:sldChg>
      <pc:sldChg chg="del">
        <pc:chgData name="Mashal Khan" userId="ff208bdd-e69e-4a16-a659-cb1c3d459121" providerId="ADAL" clId="{A36126A7-22AC-48D1-9BF9-477D662D7A72}" dt="2020-09-21T17:16:10.236" v="75" actId="47"/>
        <pc:sldMkLst>
          <pc:docMk/>
          <pc:sldMk cId="3899816042" sldId="355"/>
        </pc:sldMkLst>
      </pc:sldChg>
      <pc:sldChg chg="addSp delSp modSp new mod modNotesTx">
        <pc:chgData name="Mashal Khan" userId="ff208bdd-e69e-4a16-a659-cb1c3d459121" providerId="ADAL" clId="{A36126A7-22AC-48D1-9BF9-477D662D7A72}" dt="2020-09-21T18:41:22.291" v="459" actId="20577"/>
        <pc:sldMkLst>
          <pc:docMk/>
          <pc:sldMk cId="4043008433" sldId="355"/>
        </pc:sldMkLst>
        <pc:spChg chg="del">
          <ac:chgData name="Mashal Khan" userId="ff208bdd-e69e-4a16-a659-cb1c3d459121" providerId="ADAL" clId="{A36126A7-22AC-48D1-9BF9-477D662D7A72}" dt="2020-09-21T18:39:10.925" v="391" actId="478"/>
          <ac:spMkLst>
            <pc:docMk/>
            <pc:sldMk cId="4043008433" sldId="355"/>
            <ac:spMk id="2" creationId="{B89FC550-69CB-44CC-927B-3642D45F89CE}"/>
          </ac:spMkLst>
        </pc:spChg>
        <pc:spChg chg="del">
          <ac:chgData name="Mashal Khan" userId="ff208bdd-e69e-4a16-a659-cb1c3d459121" providerId="ADAL" clId="{A36126A7-22AC-48D1-9BF9-477D662D7A72}" dt="2020-09-21T18:39:08.093" v="390" actId="22"/>
          <ac:spMkLst>
            <pc:docMk/>
            <pc:sldMk cId="4043008433" sldId="355"/>
            <ac:spMk id="3" creationId="{C4FBD6A4-5AC7-42AA-9421-7B40A66DC600}"/>
          </ac:spMkLst>
        </pc:spChg>
        <pc:picChg chg="add mod ord">
          <ac:chgData name="Mashal Khan" userId="ff208bdd-e69e-4a16-a659-cb1c3d459121" providerId="ADAL" clId="{A36126A7-22AC-48D1-9BF9-477D662D7A72}" dt="2020-09-21T18:39:25.940" v="395" actId="1076"/>
          <ac:picMkLst>
            <pc:docMk/>
            <pc:sldMk cId="4043008433" sldId="355"/>
            <ac:picMk id="5" creationId="{7E28DCE4-240F-4C1E-A19A-C9060560BE42}"/>
          </ac:picMkLst>
        </pc:picChg>
      </pc:sldChg>
      <pc:sldChg chg="del">
        <pc:chgData name="Mashal Khan" userId="ff208bdd-e69e-4a16-a659-cb1c3d459121" providerId="ADAL" clId="{A36126A7-22AC-48D1-9BF9-477D662D7A72}" dt="2020-09-21T17:16:10.236" v="75" actId="47"/>
        <pc:sldMkLst>
          <pc:docMk/>
          <pc:sldMk cId="682313828" sldId="356"/>
        </pc:sldMkLst>
      </pc:sldChg>
      <pc:sldChg chg="delSp modSp new mod">
        <pc:chgData name="Mashal Khan" userId="ff208bdd-e69e-4a16-a659-cb1c3d459121" providerId="ADAL" clId="{A36126A7-22AC-48D1-9BF9-477D662D7A72}" dt="2020-09-21T18:43:45.640" v="491" actId="2710"/>
        <pc:sldMkLst>
          <pc:docMk/>
          <pc:sldMk cId="1205476226" sldId="356"/>
        </pc:sldMkLst>
        <pc:spChg chg="del">
          <ac:chgData name="Mashal Khan" userId="ff208bdd-e69e-4a16-a659-cb1c3d459121" providerId="ADAL" clId="{A36126A7-22AC-48D1-9BF9-477D662D7A72}" dt="2020-09-21T18:43:16.265" v="481" actId="478"/>
          <ac:spMkLst>
            <pc:docMk/>
            <pc:sldMk cId="1205476226" sldId="356"/>
            <ac:spMk id="2" creationId="{50CCF84E-158C-4A8C-8A2F-EB50F88E8946}"/>
          </ac:spMkLst>
        </pc:spChg>
        <pc:spChg chg="mod">
          <ac:chgData name="Mashal Khan" userId="ff208bdd-e69e-4a16-a659-cb1c3d459121" providerId="ADAL" clId="{A36126A7-22AC-48D1-9BF9-477D662D7A72}" dt="2020-09-21T18:43:45.640" v="491" actId="2710"/>
          <ac:spMkLst>
            <pc:docMk/>
            <pc:sldMk cId="1205476226" sldId="356"/>
            <ac:spMk id="3" creationId="{CBA2D411-9FDB-467B-A702-D462DF8C4189}"/>
          </ac:spMkLst>
        </pc:spChg>
      </pc:sldChg>
      <pc:sldChg chg="addSp delSp modSp new mod">
        <pc:chgData name="Mashal Khan" userId="ff208bdd-e69e-4a16-a659-cb1c3d459121" providerId="ADAL" clId="{A36126A7-22AC-48D1-9BF9-477D662D7A72}" dt="2020-09-21T18:44:51.033" v="512" actId="14734"/>
        <pc:sldMkLst>
          <pc:docMk/>
          <pc:sldMk cId="2217859911" sldId="357"/>
        </pc:sldMkLst>
        <pc:spChg chg="del">
          <ac:chgData name="Mashal Khan" userId="ff208bdd-e69e-4a16-a659-cb1c3d459121" providerId="ADAL" clId="{A36126A7-22AC-48D1-9BF9-477D662D7A72}" dt="2020-09-21T18:44:29.154" v="498" actId="478"/>
          <ac:spMkLst>
            <pc:docMk/>
            <pc:sldMk cId="2217859911" sldId="357"/>
            <ac:spMk id="2" creationId="{FB235430-88BB-4900-B319-12F9273CF584}"/>
          </ac:spMkLst>
        </pc:spChg>
        <pc:spChg chg="add del">
          <ac:chgData name="Mashal Khan" userId="ff208bdd-e69e-4a16-a659-cb1c3d459121" providerId="ADAL" clId="{A36126A7-22AC-48D1-9BF9-477D662D7A72}" dt="2020-09-21T18:44:20.569" v="495"/>
          <ac:spMkLst>
            <pc:docMk/>
            <pc:sldMk cId="2217859911" sldId="357"/>
            <ac:spMk id="3" creationId="{7DA308DB-3FF9-4D7C-879C-E4F3075FF6B2}"/>
          </ac:spMkLst>
        </pc:spChg>
        <pc:graphicFrameChg chg="add del mod">
          <ac:chgData name="Mashal Khan" userId="ff208bdd-e69e-4a16-a659-cb1c3d459121" providerId="ADAL" clId="{A36126A7-22AC-48D1-9BF9-477D662D7A72}" dt="2020-09-21T18:44:06.841" v="494"/>
          <ac:graphicFrameMkLst>
            <pc:docMk/>
            <pc:sldMk cId="2217859911" sldId="357"/>
            <ac:graphicFrameMk id="4" creationId="{7D06C9DD-3438-4595-81D9-D30FC6B86F09}"/>
          </ac:graphicFrameMkLst>
        </pc:graphicFrameChg>
        <pc:graphicFrameChg chg="add mod modGraphic">
          <ac:chgData name="Mashal Khan" userId="ff208bdd-e69e-4a16-a659-cb1c3d459121" providerId="ADAL" clId="{A36126A7-22AC-48D1-9BF9-477D662D7A72}" dt="2020-09-21T18:44:51.033" v="512" actId="14734"/>
          <ac:graphicFrameMkLst>
            <pc:docMk/>
            <pc:sldMk cId="2217859911" sldId="357"/>
            <ac:graphicFrameMk id="5" creationId="{53A3A38C-0ECC-4843-9C89-7D1AA58D3C7F}"/>
          </ac:graphicFrameMkLst>
        </pc:graphicFrameChg>
      </pc:sldChg>
      <pc:sldChg chg="addSp delSp modSp new mod">
        <pc:chgData name="Mashal Khan" userId="ff208bdd-e69e-4a16-a659-cb1c3d459121" providerId="ADAL" clId="{A36126A7-22AC-48D1-9BF9-477D662D7A72}" dt="2020-09-21T18:49:10.329" v="533" actId="14100"/>
        <pc:sldMkLst>
          <pc:docMk/>
          <pc:sldMk cId="3453561351" sldId="358"/>
        </pc:sldMkLst>
        <pc:spChg chg="del">
          <ac:chgData name="Mashal Khan" userId="ff208bdd-e69e-4a16-a659-cb1c3d459121" providerId="ADAL" clId="{A36126A7-22AC-48D1-9BF9-477D662D7A72}" dt="2020-09-21T18:48:05.683" v="518" actId="478"/>
          <ac:spMkLst>
            <pc:docMk/>
            <pc:sldMk cId="3453561351" sldId="358"/>
            <ac:spMk id="2" creationId="{377CB565-A6A2-4D6D-983F-90652D87AA1D}"/>
          </ac:spMkLst>
        </pc:spChg>
        <pc:spChg chg="del">
          <ac:chgData name="Mashal Khan" userId="ff208bdd-e69e-4a16-a659-cb1c3d459121" providerId="ADAL" clId="{A36126A7-22AC-48D1-9BF9-477D662D7A72}" dt="2020-09-21T18:48:00.521" v="516"/>
          <ac:spMkLst>
            <pc:docMk/>
            <pc:sldMk cId="3453561351" sldId="358"/>
            <ac:spMk id="3" creationId="{924D78DC-89ED-4EFF-B935-B5DEBD6997C1}"/>
          </ac:spMkLst>
        </pc:spChg>
        <pc:spChg chg="add mod">
          <ac:chgData name="Mashal Khan" userId="ff208bdd-e69e-4a16-a659-cb1c3d459121" providerId="ADAL" clId="{A36126A7-22AC-48D1-9BF9-477D662D7A72}" dt="2020-09-21T18:49:10.329" v="533" actId="14100"/>
          <ac:spMkLst>
            <pc:docMk/>
            <pc:sldMk cId="3453561351" sldId="358"/>
            <ac:spMk id="6" creationId="{6CF6E073-64C7-410E-9D02-87242C31F23F}"/>
          </ac:spMkLst>
        </pc:spChg>
        <pc:picChg chg="add mod">
          <ac:chgData name="Mashal Khan" userId="ff208bdd-e69e-4a16-a659-cb1c3d459121" providerId="ADAL" clId="{A36126A7-22AC-48D1-9BF9-477D662D7A72}" dt="2020-09-21T18:48:20.288" v="523" actId="14100"/>
          <ac:picMkLst>
            <pc:docMk/>
            <pc:sldMk cId="3453561351" sldId="358"/>
            <ac:picMk id="4" creationId="{1AE894A1-48F8-4F14-A4C5-8D10B2AECD8D}"/>
          </ac:picMkLst>
        </pc:picChg>
      </pc:sldChg>
      <pc:sldChg chg="delSp modSp new mod modNotesTx">
        <pc:chgData name="Mashal Khan" userId="ff208bdd-e69e-4a16-a659-cb1c3d459121" providerId="ADAL" clId="{A36126A7-22AC-48D1-9BF9-477D662D7A72}" dt="2020-09-21T18:53:46.504" v="555" actId="20577"/>
        <pc:sldMkLst>
          <pc:docMk/>
          <pc:sldMk cId="770674525" sldId="359"/>
        </pc:sldMkLst>
        <pc:spChg chg="del">
          <ac:chgData name="Mashal Khan" userId="ff208bdd-e69e-4a16-a659-cb1c3d459121" providerId="ADAL" clId="{A36126A7-22AC-48D1-9BF9-477D662D7A72}" dt="2020-09-21T18:50:37.193" v="539" actId="478"/>
          <ac:spMkLst>
            <pc:docMk/>
            <pc:sldMk cId="770674525" sldId="359"/>
            <ac:spMk id="2" creationId="{6539205F-B43C-4B51-84BA-EEFF1079827F}"/>
          </ac:spMkLst>
        </pc:spChg>
        <pc:spChg chg="mod">
          <ac:chgData name="Mashal Khan" userId="ff208bdd-e69e-4a16-a659-cb1c3d459121" providerId="ADAL" clId="{A36126A7-22AC-48D1-9BF9-477D662D7A72}" dt="2020-09-21T18:53:37.878" v="553" actId="27636"/>
          <ac:spMkLst>
            <pc:docMk/>
            <pc:sldMk cId="770674525" sldId="359"/>
            <ac:spMk id="3" creationId="{E303E04F-9CCC-46B0-98E5-48A21E2BEFF2}"/>
          </ac:spMkLst>
        </pc:spChg>
      </pc:sldChg>
      <pc:sldChg chg="modSp new mod">
        <pc:chgData name="Mashal Khan" userId="ff208bdd-e69e-4a16-a659-cb1c3d459121" providerId="ADAL" clId="{A36126A7-22AC-48D1-9BF9-477D662D7A72}" dt="2020-09-21T19:01:50.091" v="664" actId="20577"/>
        <pc:sldMkLst>
          <pc:docMk/>
          <pc:sldMk cId="646626215" sldId="360"/>
        </pc:sldMkLst>
        <pc:spChg chg="mod">
          <ac:chgData name="Mashal Khan" userId="ff208bdd-e69e-4a16-a659-cb1c3d459121" providerId="ADAL" clId="{A36126A7-22AC-48D1-9BF9-477D662D7A72}" dt="2020-09-21T18:59:42.086" v="575" actId="20577"/>
          <ac:spMkLst>
            <pc:docMk/>
            <pc:sldMk cId="646626215" sldId="360"/>
            <ac:spMk id="2" creationId="{F10DA8D2-6D0B-4BE2-8B00-CE28765FEF49}"/>
          </ac:spMkLst>
        </pc:spChg>
        <pc:spChg chg="mod">
          <ac:chgData name="Mashal Khan" userId="ff208bdd-e69e-4a16-a659-cb1c3d459121" providerId="ADAL" clId="{A36126A7-22AC-48D1-9BF9-477D662D7A72}" dt="2020-09-21T19:01:50.091" v="664" actId="20577"/>
          <ac:spMkLst>
            <pc:docMk/>
            <pc:sldMk cId="646626215" sldId="360"/>
            <ac:spMk id="3" creationId="{C59E71E0-4E01-443F-9949-0DBD40E486C0}"/>
          </ac:spMkLst>
        </pc:spChg>
      </pc:sldChg>
    </pc:docChg>
  </pc:docChgLst>
  <pc:docChgLst>
    <pc:chgData name="Mashal Khan" userId="ff208bdd-e69e-4a16-a659-cb1c3d459121" providerId="ADAL" clId="{CED8FEB2-7971-4A86-8DBD-BA83B83CE157}"/>
    <pc:docChg chg="undo custSel mod addSld delSld modSld sldOrd addMainMaster delMainMaster addSection modSection">
      <pc:chgData name="Mashal Khan" userId="ff208bdd-e69e-4a16-a659-cb1c3d459121" providerId="ADAL" clId="{CED8FEB2-7971-4A86-8DBD-BA83B83CE157}" dt="2020-09-03T05:54:24.908" v="4247" actId="20577"/>
      <pc:docMkLst>
        <pc:docMk/>
      </pc:docMkLst>
      <pc:sldChg chg="addSp delSp modSp new mod setBg modClrScheme chgLayout">
        <pc:chgData name="Mashal Khan" userId="ff208bdd-e69e-4a16-a659-cb1c3d459121" providerId="ADAL" clId="{CED8FEB2-7971-4A86-8DBD-BA83B83CE157}" dt="2020-08-30T16:57:06.483" v="96" actId="26606"/>
        <pc:sldMkLst>
          <pc:docMk/>
          <pc:sldMk cId="2193967764" sldId="256"/>
        </pc:sldMkLst>
        <pc:spChg chg="mod">
          <ac:chgData name="Mashal Khan" userId="ff208bdd-e69e-4a16-a659-cb1c3d459121" providerId="ADAL" clId="{CED8FEB2-7971-4A86-8DBD-BA83B83CE157}" dt="2020-08-30T16:57:06.483" v="96" actId="26606"/>
          <ac:spMkLst>
            <pc:docMk/>
            <pc:sldMk cId="2193967764" sldId="256"/>
            <ac:spMk id="2" creationId="{5B0E0287-E0C1-4295-B061-1EE8B2F46DE2}"/>
          </ac:spMkLst>
        </pc:spChg>
        <pc:spChg chg="mod">
          <ac:chgData name="Mashal Khan" userId="ff208bdd-e69e-4a16-a659-cb1c3d459121" providerId="ADAL" clId="{CED8FEB2-7971-4A86-8DBD-BA83B83CE157}" dt="2020-08-30T16:57:06.483" v="96" actId="26606"/>
          <ac:spMkLst>
            <pc:docMk/>
            <pc:sldMk cId="2193967764" sldId="256"/>
            <ac:spMk id="3" creationId="{548CDEF2-8F98-4802-94BB-396C1AF48E2C}"/>
          </ac:spMkLst>
        </pc:spChg>
        <pc:spChg chg="add del">
          <ac:chgData name="Mashal Khan" userId="ff208bdd-e69e-4a16-a659-cb1c3d459121" providerId="ADAL" clId="{CED8FEB2-7971-4A86-8DBD-BA83B83CE157}" dt="2020-08-30T16:57:06.483" v="96" actId="26606"/>
          <ac:spMkLst>
            <pc:docMk/>
            <pc:sldMk cId="2193967764" sldId="256"/>
            <ac:spMk id="9" creationId="{8B646C36-EEEC-4D52-8E8E-206F4CD8A3DA}"/>
          </ac:spMkLst>
        </pc:spChg>
        <pc:spChg chg="add del">
          <ac:chgData name="Mashal Khan" userId="ff208bdd-e69e-4a16-a659-cb1c3d459121" providerId="ADAL" clId="{CED8FEB2-7971-4A86-8DBD-BA83B83CE157}" dt="2020-08-30T16:57:06.483" v="96" actId="26606"/>
          <ac:spMkLst>
            <pc:docMk/>
            <pc:sldMk cId="2193967764" sldId="256"/>
            <ac:spMk id="15" creationId="{D6CA2F4C-8E9E-4BCD-B6E8-A68A311CA651}"/>
          </ac:spMkLst>
        </pc:spChg>
        <pc:spChg chg="add">
          <ac:chgData name="Mashal Khan" userId="ff208bdd-e69e-4a16-a659-cb1c3d459121" providerId="ADAL" clId="{CED8FEB2-7971-4A86-8DBD-BA83B83CE157}" dt="2020-08-30T16:57:06.483" v="96" actId="26606"/>
          <ac:spMkLst>
            <pc:docMk/>
            <pc:sldMk cId="2193967764" sldId="256"/>
            <ac:spMk id="20" creationId="{3A397E3E-B90C-4D82-BAAA-36F7AC6A4565}"/>
          </ac:spMkLst>
        </pc:spChg>
        <pc:spChg chg="add">
          <ac:chgData name="Mashal Khan" userId="ff208bdd-e69e-4a16-a659-cb1c3d459121" providerId="ADAL" clId="{CED8FEB2-7971-4A86-8DBD-BA83B83CE157}" dt="2020-08-30T16:57:06.483" v="96" actId="26606"/>
          <ac:spMkLst>
            <pc:docMk/>
            <pc:sldMk cId="2193967764" sldId="256"/>
            <ac:spMk id="22" creationId="{DDA28611-3C49-4908-AE9E-F37B271377B9}"/>
          </ac:spMkLst>
        </pc:spChg>
        <pc:spChg chg="add">
          <ac:chgData name="Mashal Khan" userId="ff208bdd-e69e-4a16-a659-cb1c3d459121" providerId="ADAL" clId="{CED8FEB2-7971-4A86-8DBD-BA83B83CE157}" dt="2020-08-30T16:57:06.483" v="96" actId="26606"/>
          <ac:spMkLst>
            <pc:docMk/>
            <pc:sldMk cId="2193967764" sldId="256"/>
            <ac:spMk id="24" creationId="{C66D63E6-0ECD-4AC2-8C8E-C6EFA54A3B64}"/>
          </ac:spMkLst>
        </pc:spChg>
        <pc:spChg chg="add">
          <ac:chgData name="Mashal Khan" userId="ff208bdd-e69e-4a16-a659-cb1c3d459121" providerId="ADAL" clId="{CED8FEB2-7971-4A86-8DBD-BA83B83CE157}" dt="2020-08-30T16:57:06.483" v="96" actId="26606"/>
          <ac:spMkLst>
            <pc:docMk/>
            <pc:sldMk cId="2193967764" sldId="256"/>
            <ac:spMk id="26" creationId="{2C49298F-FE84-4637-A2D4-B110A65356E8}"/>
          </ac:spMkLst>
        </pc:spChg>
        <pc:spChg chg="add">
          <ac:chgData name="Mashal Khan" userId="ff208bdd-e69e-4a16-a659-cb1c3d459121" providerId="ADAL" clId="{CED8FEB2-7971-4A86-8DBD-BA83B83CE157}" dt="2020-08-30T16:57:06.483" v="96" actId="26606"/>
          <ac:spMkLst>
            <pc:docMk/>
            <pc:sldMk cId="2193967764" sldId="256"/>
            <ac:spMk id="28" creationId="{2C1D3151-5F97-4860-B56C-C98BD62CC255}"/>
          </ac:spMkLst>
        </pc:spChg>
        <pc:spChg chg="add">
          <ac:chgData name="Mashal Khan" userId="ff208bdd-e69e-4a16-a659-cb1c3d459121" providerId="ADAL" clId="{CED8FEB2-7971-4A86-8DBD-BA83B83CE157}" dt="2020-08-30T16:57:06.483" v="96" actId="26606"/>
          <ac:spMkLst>
            <pc:docMk/>
            <pc:sldMk cId="2193967764" sldId="256"/>
            <ac:spMk id="30" creationId="{287DFBF2-49F6-42E9-A0A3-263E1B29EEA2}"/>
          </ac:spMkLst>
        </pc:spChg>
        <pc:spChg chg="add">
          <ac:chgData name="Mashal Khan" userId="ff208bdd-e69e-4a16-a659-cb1c3d459121" providerId="ADAL" clId="{CED8FEB2-7971-4A86-8DBD-BA83B83CE157}" dt="2020-08-30T16:57:06.483" v="96" actId="26606"/>
          <ac:spMkLst>
            <pc:docMk/>
            <pc:sldMk cId="2193967764" sldId="256"/>
            <ac:spMk id="32" creationId="{8DE96824-E506-4448-8704-5EC7BF7BC51B}"/>
          </ac:spMkLst>
        </pc:spChg>
        <pc:grpChg chg="add del">
          <ac:chgData name="Mashal Khan" userId="ff208bdd-e69e-4a16-a659-cb1c3d459121" providerId="ADAL" clId="{CED8FEB2-7971-4A86-8DBD-BA83B83CE157}" dt="2020-08-30T16:57:06.483" v="96" actId="26606"/>
          <ac:grpSpMkLst>
            <pc:docMk/>
            <pc:sldMk cId="2193967764" sldId="256"/>
            <ac:grpSpMk id="11" creationId="{308C40F4-6A24-4867-B726-B552DB0807B5}"/>
          </ac:grpSpMkLst>
        </pc:grpChg>
        <pc:picChg chg="add mod">
          <ac:chgData name="Mashal Khan" userId="ff208bdd-e69e-4a16-a659-cb1c3d459121" providerId="ADAL" clId="{CED8FEB2-7971-4A86-8DBD-BA83B83CE157}" dt="2020-08-30T16:57:06.483" v="96" actId="26606"/>
          <ac:picMkLst>
            <pc:docMk/>
            <pc:sldMk cId="2193967764" sldId="256"/>
            <ac:picMk id="4" creationId="{DDF1277B-B7F1-4B6B-B7B3-2C638606315A}"/>
          </ac:picMkLst>
        </pc:picChg>
      </pc:sldChg>
      <pc:sldChg chg="modSp new mod">
        <pc:chgData name="Mashal Khan" userId="ff208bdd-e69e-4a16-a659-cb1c3d459121" providerId="ADAL" clId="{CED8FEB2-7971-4A86-8DBD-BA83B83CE157}" dt="2020-08-30T17:04:08.534" v="344" actId="20577"/>
        <pc:sldMkLst>
          <pc:docMk/>
          <pc:sldMk cId="3053332299" sldId="257"/>
        </pc:sldMkLst>
        <pc:spChg chg="mod">
          <ac:chgData name="Mashal Khan" userId="ff208bdd-e69e-4a16-a659-cb1c3d459121" providerId="ADAL" clId="{CED8FEB2-7971-4A86-8DBD-BA83B83CE157}" dt="2020-08-30T16:58:34.246" v="119" actId="20577"/>
          <ac:spMkLst>
            <pc:docMk/>
            <pc:sldMk cId="3053332299" sldId="257"/>
            <ac:spMk id="2" creationId="{94BE19DD-435E-4E9C-B94A-691616619E95}"/>
          </ac:spMkLst>
        </pc:spChg>
        <pc:spChg chg="mod">
          <ac:chgData name="Mashal Khan" userId="ff208bdd-e69e-4a16-a659-cb1c3d459121" providerId="ADAL" clId="{CED8FEB2-7971-4A86-8DBD-BA83B83CE157}" dt="2020-08-30T17:04:08.534" v="344" actId="20577"/>
          <ac:spMkLst>
            <pc:docMk/>
            <pc:sldMk cId="3053332299" sldId="257"/>
            <ac:spMk id="3" creationId="{E1956B71-2A2C-43E8-80A2-0722837247B8}"/>
          </ac:spMkLst>
        </pc:spChg>
      </pc:sldChg>
      <pc:sldChg chg="modSp new mod">
        <pc:chgData name="Mashal Khan" userId="ff208bdd-e69e-4a16-a659-cb1c3d459121" providerId="ADAL" clId="{CED8FEB2-7971-4A86-8DBD-BA83B83CE157}" dt="2020-08-30T17:06:58.091" v="733" actId="20577"/>
        <pc:sldMkLst>
          <pc:docMk/>
          <pc:sldMk cId="4096310801" sldId="258"/>
        </pc:sldMkLst>
        <pc:spChg chg="mod">
          <ac:chgData name="Mashal Khan" userId="ff208bdd-e69e-4a16-a659-cb1c3d459121" providerId="ADAL" clId="{CED8FEB2-7971-4A86-8DBD-BA83B83CE157}" dt="2020-08-30T17:04:24.498" v="359" actId="20577"/>
          <ac:spMkLst>
            <pc:docMk/>
            <pc:sldMk cId="4096310801" sldId="258"/>
            <ac:spMk id="2" creationId="{2790E772-12CB-4165-AEC2-7A1F6EA03435}"/>
          </ac:spMkLst>
        </pc:spChg>
        <pc:spChg chg="mod">
          <ac:chgData name="Mashal Khan" userId="ff208bdd-e69e-4a16-a659-cb1c3d459121" providerId="ADAL" clId="{CED8FEB2-7971-4A86-8DBD-BA83B83CE157}" dt="2020-08-30T17:06:58.091" v="733" actId="20577"/>
          <ac:spMkLst>
            <pc:docMk/>
            <pc:sldMk cId="4096310801" sldId="258"/>
            <ac:spMk id="3" creationId="{A1779C5D-10F0-42FC-BDFD-85B7260D6768}"/>
          </ac:spMkLst>
        </pc:spChg>
      </pc:sldChg>
      <pc:sldChg chg="modSp new mod">
        <pc:chgData name="Mashal Khan" userId="ff208bdd-e69e-4a16-a659-cb1c3d459121" providerId="ADAL" clId="{CED8FEB2-7971-4A86-8DBD-BA83B83CE157}" dt="2020-08-30T17:16:16.851" v="989" actId="20577"/>
        <pc:sldMkLst>
          <pc:docMk/>
          <pc:sldMk cId="688302007" sldId="259"/>
        </pc:sldMkLst>
        <pc:spChg chg="mod">
          <ac:chgData name="Mashal Khan" userId="ff208bdd-e69e-4a16-a659-cb1c3d459121" providerId="ADAL" clId="{CED8FEB2-7971-4A86-8DBD-BA83B83CE157}" dt="2020-08-30T17:07:24.674" v="766" actId="20577"/>
          <ac:spMkLst>
            <pc:docMk/>
            <pc:sldMk cId="688302007" sldId="259"/>
            <ac:spMk id="2" creationId="{60C47D03-E18C-4F2F-A9D5-27137A20E45B}"/>
          </ac:spMkLst>
        </pc:spChg>
        <pc:spChg chg="mod">
          <ac:chgData name="Mashal Khan" userId="ff208bdd-e69e-4a16-a659-cb1c3d459121" providerId="ADAL" clId="{CED8FEB2-7971-4A86-8DBD-BA83B83CE157}" dt="2020-08-30T17:16:16.851" v="989" actId="20577"/>
          <ac:spMkLst>
            <pc:docMk/>
            <pc:sldMk cId="688302007" sldId="259"/>
            <ac:spMk id="3" creationId="{F34CD450-21A4-484A-A04B-5AE8EC22E7BA}"/>
          </ac:spMkLst>
        </pc:spChg>
      </pc:sldChg>
      <pc:sldChg chg="modSp new mod modNotesTx">
        <pc:chgData name="Mashal Khan" userId="ff208bdd-e69e-4a16-a659-cb1c3d459121" providerId="ADAL" clId="{CED8FEB2-7971-4A86-8DBD-BA83B83CE157}" dt="2020-08-30T17:24:22.425" v="1352" actId="20577"/>
        <pc:sldMkLst>
          <pc:docMk/>
          <pc:sldMk cId="154785187" sldId="260"/>
        </pc:sldMkLst>
        <pc:spChg chg="mod">
          <ac:chgData name="Mashal Khan" userId="ff208bdd-e69e-4a16-a659-cb1c3d459121" providerId="ADAL" clId="{CED8FEB2-7971-4A86-8DBD-BA83B83CE157}" dt="2020-08-30T17:22:33.446" v="1148" actId="20577"/>
          <ac:spMkLst>
            <pc:docMk/>
            <pc:sldMk cId="154785187" sldId="260"/>
            <ac:spMk id="2" creationId="{3995C1E1-86D3-4B54-A582-E66870FF539A}"/>
          </ac:spMkLst>
        </pc:spChg>
        <pc:spChg chg="mod">
          <ac:chgData name="Mashal Khan" userId="ff208bdd-e69e-4a16-a659-cb1c3d459121" providerId="ADAL" clId="{CED8FEB2-7971-4A86-8DBD-BA83B83CE157}" dt="2020-08-30T17:23:40.646" v="1285" actId="20577"/>
          <ac:spMkLst>
            <pc:docMk/>
            <pc:sldMk cId="154785187" sldId="260"/>
            <ac:spMk id="3" creationId="{17EBD0C2-B290-47BB-90A2-B567F804D508}"/>
          </ac:spMkLst>
        </pc:spChg>
      </pc:sldChg>
      <pc:sldChg chg="modSp new mod">
        <pc:chgData name="Mashal Khan" userId="ff208bdd-e69e-4a16-a659-cb1c3d459121" providerId="ADAL" clId="{CED8FEB2-7971-4A86-8DBD-BA83B83CE157}" dt="2020-08-30T17:37:16.059" v="1931" actId="20577"/>
        <pc:sldMkLst>
          <pc:docMk/>
          <pc:sldMk cId="3009507034" sldId="261"/>
        </pc:sldMkLst>
        <pc:spChg chg="mod">
          <ac:chgData name="Mashal Khan" userId="ff208bdd-e69e-4a16-a659-cb1c3d459121" providerId="ADAL" clId="{CED8FEB2-7971-4A86-8DBD-BA83B83CE157}" dt="2020-08-30T17:12:47.263" v="888" actId="20577"/>
          <ac:spMkLst>
            <pc:docMk/>
            <pc:sldMk cId="3009507034" sldId="261"/>
            <ac:spMk id="2" creationId="{6E519A1D-9DDA-4ABE-B3C6-1116996AB9FD}"/>
          </ac:spMkLst>
        </pc:spChg>
        <pc:spChg chg="mod">
          <ac:chgData name="Mashal Khan" userId="ff208bdd-e69e-4a16-a659-cb1c3d459121" providerId="ADAL" clId="{CED8FEB2-7971-4A86-8DBD-BA83B83CE157}" dt="2020-08-30T17:37:16.059" v="1931" actId="20577"/>
          <ac:spMkLst>
            <pc:docMk/>
            <pc:sldMk cId="3009507034" sldId="261"/>
            <ac:spMk id="3" creationId="{06645603-2413-4E29-840B-6F240C9E1130}"/>
          </ac:spMkLst>
        </pc:spChg>
      </pc:sldChg>
      <pc:sldChg chg="addSp delSp modSp new mod">
        <pc:chgData name="Mashal Khan" userId="ff208bdd-e69e-4a16-a659-cb1c3d459121" providerId="ADAL" clId="{CED8FEB2-7971-4A86-8DBD-BA83B83CE157}" dt="2020-08-30T17:21:07.484" v="1136" actId="122"/>
        <pc:sldMkLst>
          <pc:docMk/>
          <pc:sldMk cId="140727911" sldId="262"/>
        </pc:sldMkLst>
        <pc:spChg chg="mod">
          <ac:chgData name="Mashal Khan" userId="ff208bdd-e69e-4a16-a659-cb1c3d459121" providerId="ADAL" clId="{CED8FEB2-7971-4A86-8DBD-BA83B83CE157}" dt="2020-08-30T17:16:29.439" v="1001" actId="20577"/>
          <ac:spMkLst>
            <pc:docMk/>
            <pc:sldMk cId="140727911" sldId="262"/>
            <ac:spMk id="2" creationId="{EE1E870E-B471-4257-8081-0E3BF57FEF8C}"/>
          </ac:spMkLst>
        </pc:spChg>
        <pc:spChg chg="del">
          <ac:chgData name="Mashal Khan" userId="ff208bdd-e69e-4a16-a659-cb1c3d459121" providerId="ADAL" clId="{CED8FEB2-7971-4A86-8DBD-BA83B83CE157}" dt="2020-08-30T17:17:50.484" v="1002" actId="3680"/>
          <ac:spMkLst>
            <pc:docMk/>
            <pc:sldMk cId="140727911" sldId="262"/>
            <ac:spMk id="3" creationId="{7BC16378-DD40-4738-93A5-4A17918077CD}"/>
          </ac:spMkLst>
        </pc:spChg>
        <pc:graphicFrameChg chg="add mod ord modGraphic">
          <ac:chgData name="Mashal Khan" userId="ff208bdd-e69e-4a16-a659-cb1c3d459121" providerId="ADAL" clId="{CED8FEB2-7971-4A86-8DBD-BA83B83CE157}" dt="2020-08-30T17:21:07.484" v="1136" actId="122"/>
          <ac:graphicFrameMkLst>
            <pc:docMk/>
            <pc:sldMk cId="140727911" sldId="262"/>
            <ac:graphicFrameMk id="4" creationId="{1D185146-7BE9-484F-87D1-00D5DB5EFD0B}"/>
          </ac:graphicFrameMkLst>
        </pc:graphicFrameChg>
      </pc:sldChg>
      <pc:sldChg chg="addSp delSp modSp new mod setBg modNotesTx">
        <pc:chgData name="Mashal Khan" userId="ff208bdd-e69e-4a16-a659-cb1c3d459121" providerId="ADAL" clId="{CED8FEB2-7971-4A86-8DBD-BA83B83CE157}" dt="2020-08-30T20:27:06.186" v="4221" actId="26606"/>
        <pc:sldMkLst>
          <pc:docMk/>
          <pc:sldMk cId="2080120403" sldId="263"/>
        </pc:sldMkLst>
        <pc:spChg chg="mod">
          <ac:chgData name="Mashal Khan" userId="ff208bdd-e69e-4a16-a659-cb1c3d459121" providerId="ADAL" clId="{CED8FEB2-7971-4A86-8DBD-BA83B83CE157}" dt="2020-08-30T20:27:06.186" v="4221" actId="26606"/>
          <ac:spMkLst>
            <pc:docMk/>
            <pc:sldMk cId="2080120403" sldId="263"/>
            <ac:spMk id="2" creationId="{E7771ED9-8CCE-4F64-9CC8-7B5548F7D362}"/>
          </ac:spMkLst>
        </pc:spChg>
        <pc:spChg chg="del mod">
          <ac:chgData name="Mashal Khan" userId="ff208bdd-e69e-4a16-a659-cb1c3d459121" providerId="ADAL" clId="{CED8FEB2-7971-4A86-8DBD-BA83B83CE157}" dt="2020-08-30T18:16:11.623" v="2183" actId="26606"/>
          <ac:spMkLst>
            <pc:docMk/>
            <pc:sldMk cId="2080120403" sldId="263"/>
            <ac:spMk id="3" creationId="{5ADF5702-3701-4601-91AA-E8748DE4765E}"/>
          </ac:spMkLst>
        </pc:spChg>
        <pc:spChg chg="add del">
          <ac:chgData name="Mashal Khan" userId="ff208bdd-e69e-4a16-a659-cb1c3d459121" providerId="ADAL" clId="{CED8FEB2-7971-4A86-8DBD-BA83B83CE157}" dt="2020-08-30T20:27:06.186" v="4221" actId="26606"/>
          <ac:spMkLst>
            <pc:docMk/>
            <pc:sldMk cId="2080120403" sldId="263"/>
            <ac:spMk id="9" creationId="{E5F17139-31EE-46AC-B04F-DBBD852DD6CB}"/>
          </ac:spMkLst>
        </pc:spChg>
        <pc:spChg chg="add del">
          <ac:chgData name="Mashal Khan" userId="ff208bdd-e69e-4a16-a659-cb1c3d459121" providerId="ADAL" clId="{CED8FEB2-7971-4A86-8DBD-BA83B83CE157}" dt="2020-08-30T20:27:06.186" v="4221" actId="26606"/>
          <ac:spMkLst>
            <pc:docMk/>
            <pc:sldMk cId="2080120403" sldId="263"/>
            <ac:spMk id="19" creationId="{89D16701-DA76-4F72-BB63-E2C3FFBDFE0F}"/>
          </ac:spMkLst>
        </pc:spChg>
        <pc:spChg chg="add del">
          <ac:chgData name="Mashal Khan" userId="ff208bdd-e69e-4a16-a659-cb1c3d459121" providerId="ADAL" clId="{CED8FEB2-7971-4A86-8DBD-BA83B83CE157}" dt="2020-08-30T20:27:06.186" v="4221" actId="26606"/>
          <ac:spMkLst>
            <pc:docMk/>
            <pc:sldMk cId="2080120403" sldId="263"/>
            <ac:spMk id="21" creationId="{1CC28BE1-9DC6-43FE-9582-39F091098D77}"/>
          </ac:spMkLst>
        </pc:spChg>
        <pc:spChg chg="add">
          <ac:chgData name="Mashal Khan" userId="ff208bdd-e69e-4a16-a659-cb1c3d459121" providerId="ADAL" clId="{CED8FEB2-7971-4A86-8DBD-BA83B83CE157}" dt="2020-08-30T20:27:06.186" v="4221" actId="26606"/>
          <ac:spMkLst>
            <pc:docMk/>
            <pc:sldMk cId="2080120403" sldId="263"/>
            <ac:spMk id="41" creationId="{E5F17139-31EE-46AC-B04F-DBBD852DD6CB}"/>
          </ac:spMkLst>
        </pc:spChg>
        <pc:spChg chg="add">
          <ac:chgData name="Mashal Khan" userId="ff208bdd-e69e-4a16-a659-cb1c3d459121" providerId="ADAL" clId="{CED8FEB2-7971-4A86-8DBD-BA83B83CE157}" dt="2020-08-30T20:27:06.186" v="4221" actId="26606"/>
          <ac:spMkLst>
            <pc:docMk/>
            <pc:sldMk cId="2080120403" sldId="263"/>
            <ac:spMk id="47" creationId="{DBBB6517-AFD0-4A58-8B37-F17AB812D2B6}"/>
          </ac:spMkLst>
        </pc:spChg>
        <pc:spChg chg="add">
          <ac:chgData name="Mashal Khan" userId="ff208bdd-e69e-4a16-a659-cb1c3d459121" providerId="ADAL" clId="{CED8FEB2-7971-4A86-8DBD-BA83B83CE157}" dt="2020-08-30T20:27:06.186" v="4221" actId="26606"/>
          <ac:spMkLst>
            <pc:docMk/>
            <pc:sldMk cId="2080120403" sldId="263"/>
            <ac:spMk id="49" creationId="{3E39FCFD-033D-4043-95D9-7FAAAA8E0566}"/>
          </ac:spMkLst>
        </pc:spChg>
        <pc:grpChg chg="add del">
          <ac:chgData name="Mashal Khan" userId="ff208bdd-e69e-4a16-a659-cb1c3d459121" providerId="ADAL" clId="{CED8FEB2-7971-4A86-8DBD-BA83B83CE157}" dt="2020-08-30T20:27:06.186" v="4221" actId="26606"/>
          <ac:grpSpMkLst>
            <pc:docMk/>
            <pc:sldMk cId="2080120403" sldId="263"/>
            <ac:grpSpMk id="11" creationId="{7CF625D3-71A3-4F30-A096-8EF334E959D0}"/>
          </ac:grpSpMkLst>
        </pc:grpChg>
        <pc:grpChg chg="add del">
          <ac:chgData name="Mashal Khan" userId="ff208bdd-e69e-4a16-a659-cb1c3d459121" providerId="ADAL" clId="{CED8FEB2-7971-4A86-8DBD-BA83B83CE157}" dt="2020-08-30T20:27:06.186" v="4221" actId="26606"/>
          <ac:grpSpMkLst>
            <pc:docMk/>
            <pc:sldMk cId="2080120403" sldId="263"/>
            <ac:grpSpMk id="15" creationId="{A8630B61-2CB6-4E0C-90A1-05A307F9CD6E}"/>
          </ac:grpSpMkLst>
        </pc:grpChg>
        <pc:grpChg chg="add del">
          <ac:chgData name="Mashal Khan" userId="ff208bdd-e69e-4a16-a659-cb1c3d459121" providerId="ADAL" clId="{CED8FEB2-7971-4A86-8DBD-BA83B83CE157}" dt="2020-08-30T20:27:06.186" v="4221" actId="26606"/>
          <ac:grpSpMkLst>
            <pc:docMk/>
            <pc:sldMk cId="2080120403" sldId="263"/>
            <ac:grpSpMk id="23" creationId="{AF9AF3F3-CE0C-4125-BDD7-346487FA0B40}"/>
          </ac:grpSpMkLst>
        </pc:grpChg>
        <pc:grpChg chg="add">
          <ac:chgData name="Mashal Khan" userId="ff208bdd-e69e-4a16-a659-cb1c3d459121" providerId="ADAL" clId="{CED8FEB2-7971-4A86-8DBD-BA83B83CE157}" dt="2020-08-30T20:27:06.186" v="4221" actId="26606"/>
          <ac:grpSpMkLst>
            <pc:docMk/>
            <pc:sldMk cId="2080120403" sldId="263"/>
            <ac:grpSpMk id="43" creationId="{53883AA7-7F86-41F8-A1D8-06E9886E7632}"/>
          </ac:grpSpMkLst>
        </pc:grpChg>
        <pc:graphicFrameChg chg="add mod modGraphic">
          <ac:chgData name="Mashal Khan" userId="ff208bdd-e69e-4a16-a659-cb1c3d459121" providerId="ADAL" clId="{CED8FEB2-7971-4A86-8DBD-BA83B83CE157}" dt="2020-08-30T20:27:06.186" v="4221" actId="26606"/>
          <ac:graphicFrameMkLst>
            <pc:docMk/>
            <pc:sldMk cId="2080120403" sldId="263"/>
            <ac:graphicFrameMk id="5" creationId="{4A5762D5-3583-40DD-9560-5E83F4D0B621}"/>
          </ac:graphicFrameMkLst>
        </pc:graphicFrameChg>
      </pc:sldChg>
      <pc:sldChg chg="addSp delSp modSp new mod setBg modNotesTx">
        <pc:chgData name="Mashal Khan" userId="ff208bdd-e69e-4a16-a659-cb1c3d459121" providerId="ADAL" clId="{CED8FEB2-7971-4A86-8DBD-BA83B83CE157}" dt="2020-08-30T20:23:28.908" v="4073" actId="404"/>
        <pc:sldMkLst>
          <pc:docMk/>
          <pc:sldMk cId="1776462846" sldId="264"/>
        </pc:sldMkLst>
        <pc:spChg chg="mod">
          <ac:chgData name="Mashal Khan" userId="ff208bdd-e69e-4a16-a659-cb1c3d459121" providerId="ADAL" clId="{CED8FEB2-7971-4A86-8DBD-BA83B83CE157}" dt="2020-08-30T20:23:28.908" v="4073" actId="404"/>
          <ac:spMkLst>
            <pc:docMk/>
            <pc:sldMk cId="1776462846" sldId="264"/>
            <ac:spMk id="2" creationId="{7D852D15-675F-43D5-9A92-18F011A9952F}"/>
          </ac:spMkLst>
        </pc:spChg>
        <pc:spChg chg="add del mod">
          <ac:chgData name="Mashal Khan" userId="ff208bdd-e69e-4a16-a659-cb1c3d459121" providerId="ADAL" clId="{CED8FEB2-7971-4A86-8DBD-BA83B83CE157}" dt="2020-08-30T18:15:27.138" v="2182" actId="26606"/>
          <ac:spMkLst>
            <pc:docMk/>
            <pc:sldMk cId="1776462846" sldId="264"/>
            <ac:spMk id="3" creationId="{BDE5F550-1DA5-41D5-8B4A-DCA5BBAA73D0}"/>
          </ac:spMkLst>
        </pc:spChg>
        <pc:spChg chg="add del">
          <ac:chgData name="Mashal Khan" userId="ff208bdd-e69e-4a16-a659-cb1c3d459121" providerId="ADAL" clId="{CED8FEB2-7971-4A86-8DBD-BA83B83CE157}" dt="2020-08-30T18:15:27.088" v="2181" actId="26606"/>
          <ac:spMkLst>
            <pc:docMk/>
            <pc:sldMk cId="1776462846" sldId="264"/>
            <ac:spMk id="9" creationId="{E5F17139-31EE-46AC-B04F-DBBD852DD6CB}"/>
          </ac:spMkLst>
        </pc:spChg>
        <pc:spChg chg="add del">
          <ac:chgData name="Mashal Khan" userId="ff208bdd-e69e-4a16-a659-cb1c3d459121" providerId="ADAL" clId="{CED8FEB2-7971-4A86-8DBD-BA83B83CE157}" dt="2020-08-30T18:15:27.088" v="2181" actId="26606"/>
          <ac:spMkLst>
            <pc:docMk/>
            <pc:sldMk cId="1776462846" sldId="264"/>
            <ac:spMk id="11" creationId="{AAD42DD4-86F6-4FD2-869F-32D35E310CF6}"/>
          </ac:spMkLst>
        </pc:spChg>
        <pc:spChg chg="add del">
          <ac:chgData name="Mashal Khan" userId="ff208bdd-e69e-4a16-a659-cb1c3d459121" providerId="ADAL" clId="{CED8FEB2-7971-4A86-8DBD-BA83B83CE157}" dt="2020-08-30T18:15:27.088" v="2181" actId="26606"/>
          <ac:spMkLst>
            <pc:docMk/>
            <pc:sldMk cId="1776462846" sldId="264"/>
            <ac:spMk id="13" creationId="{4C36B8C5-0DEB-41B5-911D-572E2E835E3C}"/>
          </ac:spMkLst>
        </pc:spChg>
        <pc:spChg chg="add del">
          <ac:chgData name="Mashal Khan" userId="ff208bdd-e69e-4a16-a659-cb1c3d459121" providerId="ADAL" clId="{CED8FEB2-7971-4A86-8DBD-BA83B83CE157}" dt="2020-08-30T18:15:27.088" v="2181" actId="26606"/>
          <ac:spMkLst>
            <pc:docMk/>
            <pc:sldMk cId="1776462846" sldId="264"/>
            <ac:spMk id="15" creationId="{5D1FF148-6725-4278-A9A8-A9A6A3F261CC}"/>
          </ac:spMkLst>
        </pc:spChg>
        <pc:spChg chg="add del">
          <ac:chgData name="Mashal Khan" userId="ff208bdd-e69e-4a16-a659-cb1c3d459121" providerId="ADAL" clId="{CED8FEB2-7971-4A86-8DBD-BA83B83CE157}" dt="2020-08-30T18:15:27.088" v="2181" actId="26606"/>
          <ac:spMkLst>
            <pc:docMk/>
            <pc:sldMk cId="1776462846" sldId="264"/>
            <ac:spMk id="17" creationId="{B247507B-4D21-4FF7-B49C-239309CF2A0B}"/>
          </ac:spMkLst>
        </pc:spChg>
        <pc:spChg chg="add del">
          <ac:chgData name="Mashal Khan" userId="ff208bdd-e69e-4a16-a659-cb1c3d459121" providerId="ADAL" clId="{CED8FEB2-7971-4A86-8DBD-BA83B83CE157}" dt="2020-08-30T19:20:08.901" v="2889" actId="26606"/>
          <ac:spMkLst>
            <pc:docMk/>
            <pc:sldMk cId="1776462846" sldId="264"/>
            <ac:spMk id="19" creationId="{89D16701-DA76-4F72-BB63-E2C3FFBDFE0F}"/>
          </ac:spMkLst>
        </pc:spChg>
        <pc:spChg chg="add del">
          <ac:chgData name="Mashal Khan" userId="ff208bdd-e69e-4a16-a659-cb1c3d459121" providerId="ADAL" clId="{CED8FEB2-7971-4A86-8DBD-BA83B83CE157}" dt="2020-08-30T19:20:08.901" v="2889" actId="26606"/>
          <ac:spMkLst>
            <pc:docMk/>
            <pc:sldMk cId="1776462846" sldId="264"/>
            <ac:spMk id="20" creationId="{E5F17139-31EE-46AC-B04F-DBBD852DD6CB}"/>
          </ac:spMkLst>
        </pc:spChg>
        <pc:spChg chg="add del">
          <ac:chgData name="Mashal Khan" userId="ff208bdd-e69e-4a16-a659-cb1c3d459121" providerId="ADAL" clId="{CED8FEB2-7971-4A86-8DBD-BA83B83CE157}" dt="2020-08-30T19:20:08.901" v="2889" actId="26606"/>
          <ac:spMkLst>
            <pc:docMk/>
            <pc:sldMk cId="1776462846" sldId="264"/>
            <ac:spMk id="21" creationId="{1CC28BE1-9DC6-43FE-9582-39F091098D77}"/>
          </ac:spMkLst>
        </pc:spChg>
        <pc:spChg chg="add">
          <ac:chgData name="Mashal Khan" userId="ff208bdd-e69e-4a16-a659-cb1c3d459121" providerId="ADAL" clId="{CED8FEB2-7971-4A86-8DBD-BA83B83CE157}" dt="2020-08-30T19:20:08.901" v="2889" actId="26606"/>
          <ac:spMkLst>
            <pc:docMk/>
            <pc:sldMk cId="1776462846" sldId="264"/>
            <ac:spMk id="45" creationId="{E5F17139-31EE-46AC-B04F-DBBD852DD6CB}"/>
          </ac:spMkLst>
        </pc:spChg>
        <pc:spChg chg="add">
          <ac:chgData name="Mashal Khan" userId="ff208bdd-e69e-4a16-a659-cb1c3d459121" providerId="ADAL" clId="{CED8FEB2-7971-4A86-8DBD-BA83B83CE157}" dt="2020-08-30T19:20:08.901" v="2889" actId="26606"/>
          <ac:spMkLst>
            <pc:docMk/>
            <pc:sldMk cId="1776462846" sldId="264"/>
            <ac:spMk id="62" creationId="{3CCA69EF-E8B5-4598-BEAD-258F15765D44}"/>
          </ac:spMkLst>
        </pc:spChg>
        <pc:spChg chg="add">
          <ac:chgData name="Mashal Khan" userId="ff208bdd-e69e-4a16-a659-cb1c3d459121" providerId="ADAL" clId="{CED8FEB2-7971-4A86-8DBD-BA83B83CE157}" dt="2020-08-30T19:20:08.901" v="2889" actId="26606"/>
          <ac:spMkLst>
            <pc:docMk/>
            <pc:sldMk cId="1776462846" sldId="264"/>
            <ac:spMk id="64" creationId="{685D65ED-8248-4E7D-AF41-C2685CAE7021}"/>
          </ac:spMkLst>
        </pc:spChg>
        <pc:grpChg chg="add del">
          <ac:chgData name="Mashal Khan" userId="ff208bdd-e69e-4a16-a659-cb1c3d459121" providerId="ADAL" clId="{CED8FEB2-7971-4A86-8DBD-BA83B83CE157}" dt="2020-08-30T19:20:08.901" v="2889" actId="26606"/>
          <ac:grpSpMkLst>
            <pc:docMk/>
            <pc:sldMk cId="1776462846" sldId="264"/>
            <ac:grpSpMk id="22" creationId="{7CF625D3-71A3-4F30-A096-8EF334E959D0}"/>
          </ac:grpSpMkLst>
        </pc:grpChg>
        <pc:grpChg chg="add del">
          <ac:chgData name="Mashal Khan" userId="ff208bdd-e69e-4a16-a659-cb1c3d459121" providerId="ADAL" clId="{CED8FEB2-7971-4A86-8DBD-BA83B83CE157}" dt="2020-08-30T19:20:08.901" v="2889" actId="26606"/>
          <ac:grpSpMkLst>
            <pc:docMk/>
            <pc:sldMk cId="1776462846" sldId="264"/>
            <ac:grpSpMk id="23" creationId="{AF9AF3F3-CE0C-4125-BDD7-346487FA0B40}"/>
          </ac:grpSpMkLst>
        </pc:grpChg>
        <pc:grpChg chg="add del">
          <ac:chgData name="Mashal Khan" userId="ff208bdd-e69e-4a16-a659-cb1c3d459121" providerId="ADAL" clId="{CED8FEB2-7971-4A86-8DBD-BA83B83CE157}" dt="2020-08-30T19:20:08.901" v="2889" actId="26606"/>
          <ac:grpSpMkLst>
            <pc:docMk/>
            <pc:sldMk cId="1776462846" sldId="264"/>
            <ac:grpSpMk id="38" creationId="{A8630B61-2CB6-4E0C-90A1-05A307F9CD6E}"/>
          </ac:grpSpMkLst>
        </pc:grpChg>
        <pc:grpChg chg="add">
          <ac:chgData name="Mashal Khan" userId="ff208bdd-e69e-4a16-a659-cb1c3d459121" providerId="ADAL" clId="{CED8FEB2-7971-4A86-8DBD-BA83B83CE157}" dt="2020-08-30T19:20:08.901" v="2889" actId="26606"/>
          <ac:grpSpMkLst>
            <pc:docMk/>
            <pc:sldMk cId="1776462846" sldId="264"/>
            <ac:grpSpMk id="47" creationId="{CB73D287-48F0-41E2-8B0B-DE4C7D175EAE}"/>
          </ac:grpSpMkLst>
        </pc:grpChg>
        <pc:graphicFrameChg chg="add del">
          <ac:chgData name="Mashal Khan" userId="ff208bdd-e69e-4a16-a659-cb1c3d459121" providerId="ADAL" clId="{CED8FEB2-7971-4A86-8DBD-BA83B83CE157}" dt="2020-08-30T18:15:27.088" v="2181" actId="26606"/>
          <ac:graphicFrameMkLst>
            <pc:docMk/>
            <pc:sldMk cId="1776462846" sldId="264"/>
            <ac:graphicFrameMk id="5" creationId="{645A8CCB-C4D2-48B6-A454-0DCBE19F81E1}"/>
          </ac:graphicFrameMkLst>
        </pc:graphicFrameChg>
        <pc:graphicFrameChg chg="add mod modGraphic">
          <ac:chgData name="Mashal Khan" userId="ff208bdd-e69e-4a16-a659-cb1c3d459121" providerId="ADAL" clId="{CED8FEB2-7971-4A86-8DBD-BA83B83CE157}" dt="2020-08-30T19:20:08.901" v="2889" actId="26606"/>
          <ac:graphicFrameMkLst>
            <pc:docMk/>
            <pc:sldMk cId="1776462846" sldId="264"/>
            <ac:graphicFrameMk id="40" creationId="{5143E776-76BB-4ECC-8684-589CEB3EBF11}"/>
          </ac:graphicFrameMkLst>
        </pc:graphicFrameChg>
      </pc:sldChg>
      <pc:sldChg chg="addSp delSp modSp new mod setBg">
        <pc:chgData name="Mashal Khan" userId="ff208bdd-e69e-4a16-a659-cb1c3d459121" providerId="ADAL" clId="{CED8FEB2-7971-4A86-8DBD-BA83B83CE157}" dt="2020-08-30T19:20:26.689" v="2890" actId="20577"/>
        <pc:sldMkLst>
          <pc:docMk/>
          <pc:sldMk cId="3349071755" sldId="265"/>
        </pc:sldMkLst>
        <pc:spChg chg="del">
          <ac:chgData name="Mashal Khan" userId="ff208bdd-e69e-4a16-a659-cb1c3d459121" providerId="ADAL" clId="{CED8FEB2-7971-4A86-8DBD-BA83B83CE157}" dt="2020-08-30T17:44:25.670" v="2119" actId="478"/>
          <ac:spMkLst>
            <pc:docMk/>
            <pc:sldMk cId="3349071755" sldId="265"/>
            <ac:spMk id="2" creationId="{49F1AFD3-4EB9-4B6A-B33C-6F14D259C6FC}"/>
          </ac:spMkLst>
        </pc:spChg>
        <pc:spChg chg="mod ord">
          <ac:chgData name="Mashal Khan" userId="ff208bdd-e69e-4a16-a659-cb1c3d459121" providerId="ADAL" clId="{CED8FEB2-7971-4A86-8DBD-BA83B83CE157}" dt="2020-08-30T19:20:26.689" v="2890" actId="20577"/>
          <ac:spMkLst>
            <pc:docMk/>
            <pc:sldMk cId="3349071755" sldId="265"/>
            <ac:spMk id="3" creationId="{FA7487DC-1FF9-413C-B287-0FFD18613BDE}"/>
          </ac:spMkLst>
        </pc:spChg>
        <pc:spChg chg="add del">
          <ac:chgData name="Mashal Khan" userId="ff208bdd-e69e-4a16-a659-cb1c3d459121" providerId="ADAL" clId="{CED8FEB2-7971-4A86-8DBD-BA83B83CE157}" dt="2020-08-30T17:45:42.482" v="2129" actId="26606"/>
          <ac:spMkLst>
            <pc:docMk/>
            <pc:sldMk cId="3349071755" sldId="265"/>
            <ac:spMk id="10" creationId="{5A0118C5-4F8D-4CF4-BADD-53FEACC6C42A}"/>
          </ac:spMkLst>
        </pc:spChg>
        <pc:spChg chg="add del">
          <ac:chgData name="Mashal Khan" userId="ff208bdd-e69e-4a16-a659-cb1c3d459121" providerId="ADAL" clId="{CED8FEB2-7971-4A86-8DBD-BA83B83CE157}" dt="2020-08-30T17:45:42.482" v="2129" actId="26606"/>
          <ac:spMkLst>
            <pc:docMk/>
            <pc:sldMk cId="3349071755" sldId="265"/>
            <ac:spMk id="12" creationId="{3C1D1FA3-6212-4B97-9B1E-C7F81247C2B9}"/>
          </ac:spMkLst>
        </pc:spChg>
        <pc:spChg chg="add del">
          <ac:chgData name="Mashal Khan" userId="ff208bdd-e69e-4a16-a659-cb1c3d459121" providerId="ADAL" clId="{CED8FEB2-7971-4A86-8DBD-BA83B83CE157}" dt="2020-08-30T17:45:42.482" v="2129" actId="26606"/>
          <ac:spMkLst>
            <pc:docMk/>
            <pc:sldMk cId="3349071755" sldId="265"/>
            <ac:spMk id="14" creationId="{11C51958-04D4-4687-95A2-95DCDCF47464}"/>
          </ac:spMkLst>
        </pc:spChg>
        <pc:spChg chg="add del">
          <ac:chgData name="Mashal Khan" userId="ff208bdd-e69e-4a16-a659-cb1c3d459121" providerId="ADAL" clId="{CED8FEB2-7971-4A86-8DBD-BA83B83CE157}" dt="2020-08-30T17:45:42.482" v="2129" actId="26606"/>
          <ac:spMkLst>
            <pc:docMk/>
            <pc:sldMk cId="3349071755" sldId="265"/>
            <ac:spMk id="16" creationId="{79AFCB35-9C04-4524-A0B1-57FF6865D013}"/>
          </ac:spMkLst>
        </pc:spChg>
        <pc:spChg chg="add del">
          <ac:chgData name="Mashal Khan" userId="ff208bdd-e69e-4a16-a659-cb1c3d459121" providerId="ADAL" clId="{CED8FEB2-7971-4A86-8DBD-BA83B83CE157}" dt="2020-08-30T17:45:42.482" v="2129" actId="26606"/>
          <ac:spMkLst>
            <pc:docMk/>
            <pc:sldMk cId="3349071755" sldId="265"/>
            <ac:spMk id="18" creationId="{D11AD2AD-0BA0-4DD3-8EEA-84686A0E718C}"/>
          </ac:spMkLst>
        </pc:spChg>
        <pc:spChg chg="add del">
          <ac:chgData name="Mashal Khan" userId="ff208bdd-e69e-4a16-a659-cb1c3d459121" providerId="ADAL" clId="{CED8FEB2-7971-4A86-8DBD-BA83B83CE157}" dt="2020-08-30T17:45:45.814" v="2131" actId="26606"/>
          <ac:spMkLst>
            <pc:docMk/>
            <pc:sldMk cId="3349071755" sldId="265"/>
            <ac:spMk id="33" creationId="{5A0118C5-4F8D-4CF4-BADD-53FEACC6C42A}"/>
          </ac:spMkLst>
        </pc:spChg>
        <pc:spChg chg="add del">
          <ac:chgData name="Mashal Khan" userId="ff208bdd-e69e-4a16-a659-cb1c3d459121" providerId="ADAL" clId="{CED8FEB2-7971-4A86-8DBD-BA83B83CE157}" dt="2020-08-30T17:45:49.121" v="2133" actId="26606"/>
          <ac:spMkLst>
            <pc:docMk/>
            <pc:sldMk cId="3349071755" sldId="265"/>
            <ac:spMk id="194" creationId="{5A0118C5-4F8D-4CF4-BADD-53FEACC6C42A}"/>
          </ac:spMkLst>
        </pc:spChg>
        <pc:spChg chg="add del">
          <ac:chgData name="Mashal Khan" userId="ff208bdd-e69e-4a16-a659-cb1c3d459121" providerId="ADAL" clId="{CED8FEB2-7971-4A86-8DBD-BA83B83CE157}" dt="2020-08-30T17:45:49.121" v="2133" actId="26606"/>
          <ac:spMkLst>
            <pc:docMk/>
            <pc:sldMk cId="3349071755" sldId="265"/>
            <ac:spMk id="195" creationId="{EAED1919-54A1-41C9-B30B-A3FF3F58E38B}"/>
          </ac:spMkLst>
        </pc:spChg>
        <pc:spChg chg="add del">
          <ac:chgData name="Mashal Khan" userId="ff208bdd-e69e-4a16-a659-cb1c3d459121" providerId="ADAL" clId="{CED8FEB2-7971-4A86-8DBD-BA83B83CE157}" dt="2020-08-30T17:45:49.121" v="2133" actId="26606"/>
          <ac:spMkLst>
            <pc:docMk/>
            <pc:sldMk cId="3349071755" sldId="265"/>
            <ac:spMk id="198" creationId="{FFFEB18F-F81F-4CED-BE64-EB888A77C3B8}"/>
          </ac:spMkLst>
        </pc:spChg>
        <pc:spChg chg="add del">
          <ac:chgData name="Mashal Khan" userId="ff208bdd-e69e-4a16-a659-cb1c3d459121" providerId="ADAL" clId="{CED8FEB2-7971-4A86-8DBD-BA83B83CE157}" dt="2020-08-30T17:45:56.980" v="2135" actId="26606"/>
          <ac:spMkLst>
            <pc:docMk/>
            <pc:sldMk cId="3349071755" sldId="265"/>
            <ac:spMk id="218" creationId="{5A0118C5-4F8D-4CF4-BADD-53FEACC6C42A}"/>
          </ac:spMkLst>
        </pc:spChg>
        <pc:spChg chg="add del">
          <ac:chgData name="Mashal Khan" userId="ff208bdd-e69e-4a16-a659-cb1c3d459121" providerId="ADAL" clId="{CED8FEB2-7971-4A86-8DBD-BA83B83CE157}" dt="2020-08-30T17:45:56.980" v="2135" actId="26606"/>
          <ac:spMkLst>
            <pc:docMk/>
            <pc:sldMk cId="3349071755" sldId="265"/>
            <ac:spMk id="223" creationId="{7665E5EC-40DD-4076-879B-B07223D5A7C1}"/>
          </ac:spMkLst>
        </pc:spChg>
        <pc:spChg chg="add del">
          <ac:chgData name="Mashal Khan" userId="ff208bdd-e69e-4a16-a659-cb1c3d459121" providerId="ADAL" clId="{CED8FEB2-7971-4A86-8DBD-BA83B83CE157}" dt="2020-08-30T17:45:56.980" v="2135" actId="26606"/>
          <ac:spMkLst>
            <pc:docMk/>
            <pc:sldMk cId="3349071755" sldId="265"/>
            <ac:spMk id="224" creationId="{96F7F90D-227A-418D-9A0A-2E04468C6002}"/>
          </ac:spMkLst>
        </pc:spChg>
        <pc:grpChg chg="add del">
          <ac:chgData name="Mashal Khan" userId="ff208bdd-e69e-4a16-a659-cb1c3d459121" providerId="ADAL" clId="{CED8FEB2-7971-4A86-8DBD-BA83B83CE157}" dt="2020-08-30T17:45:42.482" v="2129" actId="26606"/>
          <ac:grpSpMkLst>
            <pc:docMk/>
            <pc:sldMk cId="3349071755" sldId="265"/>
            <ac:grpSpMk id="20" creationId="{0C156BF8-7FF7-440F-BE2B-417DFFE8BFA5}"/>
          </ac:grpSpMkLst>
        </pc:grpChg>
        <pc:grpChg chg="add del">
          <ac:chgData name="Mashal Khan" userId="ff208bdd-e69e-4a16-a659-cb1c3d459121" providerId="ADAL" clId="{CED8FEB2-7971-4A86-8DBD-BA83B83CE157}" dt="2020-08-30T17:45:49.121" v="2133" actId="26606"/>
          <ac:grpSpMkLst>
            <pc:docMk/>
            <pc:sldMk cId="3349071755" sldId="265"/>
            <ac:grpSpMk id="24" creationId="{5468B3A9-705E-43C3-A742-0619B0D8F2EE}"/>
          </ac:grpSpMkLst>
        </pc:grpChg>
        <pc:grpChg chg="add del">
          <ac:chgData name="Mashal Khan" userId="ff208bdd-e69e-4a16-a659-cb1c3d459121" providerId="ADAL" clId="{CED8FEB2-7971-4A86-8DBD-BA83B83CE157}" dt="2020-08-30T17:45:45.814" v="2131" actId="26606"/>
          <ac:grpSpMkLst>
            <pc:docMk/>
            <pc:sldMk cId="3349071755" sldId="265"/>
            <ac:grpSpMk id="27" creationId="{582A903B-6B78-4F0A-B7C9-3D80499020B8}"/>
          </ac:grpSpMkLst>
        </pc:grpChg>
        <pc:grpChg chg="add del">
          <ac:chgData name="Mashal Khan" userId="ff208bdd-e69e-4a16-a659-cb1c3d459121" providerId="ADAL" clId="{CED8FEB2-7971-4A86-8DBD-BA83B83CE157}" dt="2020-08-30T17:45:45.814" v="2131" actId="26606"/>
          <ac:grpSpMkLst>
            <pc:docMk/>
            <pc:sldMk cId="3349071755" sldId="265"/>
            <ac:grpSpMk id="34" creationId="{B894EFA8-F425-4D19-A94B-445388B31E20}"/>
          </ac:grpSpMkLst>
        </pc:grpChg>
        <pc:grpChg chg="add del">
          <ac:chgData name="Mashal Khan" userId="ff208bdd-e69e-4a16-a659-cb1c3d459121" providerId="ADAL" clId="{CED8FEB2-7971-4A86-8DBD-BA83B83CE157}" dt="2020-08-30T17:45:45.814" v="2131" actId="26606"/>
          <ac:grpSpMkLst>
            <pc:docMk/>
            <pc:sldMk cId="3349071755" sldId="265"/>
            <ac:grpSpMk id="36" creationId="{C28CAB86-AA69-4EF8-A4E2-4E020497D0BB}"/>
          </ac:grpSpMkLst>
        </pc:grpChg>
        <pc:grpChg chg="add del">
          <ac:chgData name="Mashal Khan" userId="ff208bdd-e69e-4a16-a659-cb1c3d459121" providerId="ADAL" clId="{CED8FEB2-7971-4A86-8DBD-BA83B83CE157}" dt="2020-08-30T17:45:45.814" v="2131" actId="26606"/>
          <ac:grpSpMkLst>
            <pc:docMk/>
            <pc:sldMk cId="3349071755" sldId="265"/>
            <ac:grpSpMk id="38" creationId="{617CAA5F-37E3-4DF6-9DD0-68A40D21611B}"/>
          </ac:grpSpMkLst>
        </pc:grpChg>
        <pc:grpChg chg="add del">
          <ac:chgData name="Mashal Khan" userId="ff208bdd-e69e-4a16-a659-cb1c3d459121" providerId="ADAL" clId="{CED8FEB2-7971-4A86-8DBD-BA83B83CE157}" dt="2020-08-30T17:45:56.980" v="2135" actId="26606"/>
          <ac:grpSpMkLst>
            <pc:docMk/>
            <pc:sldMk cId="3349071755" sldId="265"/>
            <ac:grpSpMk id="39" creationId="{AAA73A3E-7B86-4D04-B8D7-C566697E5293}"/>
          </ac:grpSpMkLst>
        </pc:grpChg>
        <pc:grpChg chg="add del">
          <ac:chgData name="Mashal Khan" userId="ff208bdd-e69e-4a16-a659-cb1c3d459121" providerId="ADAL" clId="{CED8FEB2-7971-4A86-8DBD-BA83B83CE157}" dt="2020-08-30T17:45:49.121" v="2133" actId="26606"/>
          <ac:grpSpMkLst>
            <pc:docMk/>
            <pc:sldMk cId="3349071755" sldId="265"/>
            <ac:grpSpMk id="196" creationId="{C4751043-2EE3-4222-9979-8E61D93DA8DC}"/>
          </ac:grpSpMkLst>
        </pc:grpChg>
        <pc:grpChg chg="add del">
          <ac:chgData name="Mashal Khan" userId="ff208bdd-e69e-4a16-a659-cb1c3d459121" providerId="ADAL" clId="{CED8FEB2-7971-4A86-8DBD-BA83B83CE157}" dt="2020-08-30T17:45:49.121" v="2133" actId="26606"/>
          <ac:grpSpMkLst>
            <pc:docMk/>
            <pc:sldMk cId="3349071755" sldId="265"/>
            <ac:grpSpMk id="199" creationId="{00E015F5-1A99-4E40-BC3D-7707802996B5}"/>
          </ac:grpSpMkLst>
        </pc:grpChg>
        <pc:grpChg chg="add del">
          <ac:chgData name="Mashal Khan" userId="ff208bdd-e69e-4a16-a659-cb1c3d459121" providerId="ADAL" clId="{CED8FEB2-7971-4A86-8DBD-BA83B83CE157}" dt="2020-08-30T17:45:56.980" v="2135" actId="26606"/>
          <ac:grpSpMkLst>
            <pc:docMk/>
            <pc:sldMk cId="3349071755" sldId="265"/>
            <ac:grpSpMk id="219" creationId="{A3709225-45BD-4CB5-BED5-6A68EDA55548}"/>
          </ac:grpSpMkLst>
        </pc:grpChg>
        <pc:grpChg chg="add del">
          <ac:chgData name="Mashal Khan" userId="ff208bdd-e69e-4a16-a659-cb1c3d459121" providerId="ADAL" clId="{CED8FEB2-7971-4A86-8DBD-BA83B83CE157}" dt="2020-08-30T17:45:56.980" v="2135" actId="26606"/>
          <ac:grpSpMkLst>
            <pc:docMk/>
            <pc:sldMk cId="3349071755" sldId="265"/>
            <ac:grpSpMk id="221" creationId="{BC9D362F-A0BC-46E8-B739-CC9BEBDA5B71}"/>
          </ac:grpSpMkLst>
        </pc:grpChg>
        <pc:grpChg chg="add del">
          <ac:chgData name="Mashal Khan" userId="ff208bdd-e69e-4a16-a659-cb1c3d459121" providerId="ADAL" clId="{CED8FEB2-7971-4A86-8DBD-BA83B83CE157}" dt="2020-08-30T17:45:56.980" v="2135" actId="26606"/>
          <ac:grpSpMkLst>
            <pc:docMk/>
            <pc:sldMk cId="3349071755" sldId="265"/>
            <ac:grpSpMk id="225" creationId="{E2DB0E87-A743-40DF-A082-9D0767DC4250}"/>
          </ac:grpSpMkLst>
        </pc:grpChg>
        <pc:picChg chg="add del mod">
          <ac:chgData name="Mashal Khan" userId="ff208bdd-e69e-4a16-a659-cb1c3d459121" providerId="ADAL" clId="{CED8FEB2-7971-4A86-8DBD-BA83B83CE157}" dt="2020-08-30T17:44:56.441" v="2124"/>
          <ac:picMkLst>
            <pc:docMk/>
            <pc:sldMk cId="3349071755" sldId="265"/>
            <ac:picMk id="4" creationId="{246B31CC-9A9D-4426-BAFA-BC0641EF35B1}"/>
          </ac:picMkLst>
        </pc:picChg>
        <pc:picChg chg="add mod">
          <ac:chgData name="Mashal Khan" userId="ff208bdd-e69e-4a16-a659-cb1c3d459121" providerId="ADAL" clId="{CED8FEB2-7971-4A86-8DBD-BA83B83CE157}" dt="2020-08-30T17:46:11.226" v="2137" actId="14100"/>
          <ac:picMkLst>
            <pc:docMk/>
            <pc:sldMk cId="3349071755" sldId="265"/>
            <ac:picMk id="5" creationId="{90C0D36F-BCE0-4DC2-A85E-390937FDE10F}"/>
          </ac:picMkLst>
        </pc:picChg>
      </pc:sldChg>
      <pc:sldChg chg="addSp delSp modSp new mod setBg modNotesTx">
        <pc:chgData name="Mashal Khan" userId="ff208bdd-e69e-4a16-a659-cb1c3d459121" providerId="ADAL" clId="{CED8FEB2-7971-4A86-8DBD-BA83B83CE157}" dt="2020-08-30T19:22:04.993" v="2950" actId="20577"/>
        <pc:sldMkLst>
          <pc:docMk/>
          <pc:sldMk cId="536089091" sldId="266"/>
        </pc:sldMkLst>
        <pc:spChg chg="mod">
          <ac:chgData name="Mashal Khan" userId="ff208bdd-e69e-4a16-a659-cb1c3d459121" providerId="ADAL" clId="{CED8FEB2-7971-4A86-8DBD-BA83B83CE157}" dt="2020-08-30T18:17:03.945" v="2185" actId="14100"/>
          <ac:spMkLst>
            <pc:docMk/>
            <pc:sldMk cId="536089091" sldId="266"/>
            <ac:spMk id="2" creationId="{90153E55-F574-41F0-81E8-B034A70436B0}"/>
          </ac:spMkLst>
        </pc:spChg>
        <pc:spChg chg="add del mod">
          <ac:chgData name="Mashal Khan" userId="ff208bdd-e69e-4a16-a659-cb1c3d459121" providerId="ADAL" clId="{CED8FEB2-7971-4A86-8DBD-BA83B83CE157}" dt="2020-08-30T18:12:45.377" v="2161" actId="26606"/>
          <ac:spMkLst>
            <pc:docMk/>
            <pc:sldMk cId="536089091" sldId="266"/>
            <ac:spMk id="3" creationId="{C526D35D-AE02-4A43-A56B-B2086C56ECCA}"/>
          </ac:spMkLst>
        </pc:spChg>
        <pc:spChg chg="add del">
          <ac:chgData name="Mashal Khan" userId="ff208bdd-e69e-4a16-a659-cb1c3d459121" providerId="ADAL" clId="{CED8FEB2-7971-4A86-8DBD-BA83B83CE157}" dt="2020-08-30T18:12:45.335" v="2160" actId="26606"/>
          <ac:spMkLst>
            <pc:docMk/>
            <pc:sldMk cId="536089091" sldId="266"/>
            <ac:spMk id="9" creationId="{E5F17139-31EE-46AC-B04F-DBBD852DD6CB}"/>
          </ac:spMkLst>
        </pc:spChg>
        <pc:spChg chg="add del">
          <ac:chgData name="Mashal Khan" userId="ff208bdd-e69e-4a16-a659-cb1c3d459121" providerId="ADAL" clId="{CED8FEB2-7971-4A86-8DBD-BA83B83CE157}" dt="2020-08-30T18:12:45.335" v="2160" actId="26606"/>
          <ac:spMkLst>
            <pc:docMk/>
            <pc:sldMk cId="536089091" sldId="266"/>
            <ac:spMk id="11" creationId="{AAD42DD4-86F6-4FD2-869F-32D35E310CF6}"/>
          </ac:spMkLst>
        </pc:spChg>
        <pc:spChg chg="add del">
          <ac:chgData name="Mashal Khan" userId="ff208bdd-e69e-4a16-a659-cb1c3d459121" providerId="ADAL" clId="{CED8FEB2-7971-4A86-8DBD-BA83B83CE157}" dt="2020-08-30T18:12:45.335" v="2160" actId="26606"/>
          <ac:spMkLst>
            <pc:docMk/>
            <pc:sldMk cId="536089091" sldId="266"/>
            <ac:spMk id="13" creationId="{4C36B8C5-0DEB-41B5-911D-572E2E835E3C}"/>
          </ac:spMkLst>
        </pc:spChg>
        <pc:spChg chg="add del">
          <ac:chgData name="Mashal Khan" userId="ff208bdd-e69e-4a16-a659-cb1c3d459121" providerId="ADAL" clId="{CED8FEB2-7971-4A86-8DBD-BA83B83CE157}" dt="2020-08-30T18:12:45.335" v="2160" actId="26606"/>
          <ac:spMkLst>
            <pc:docMk/>
            <pc:sldMk cId="536089091" sldId="266"/>
            <ac:spMk id="15" creationId="{5D1FF148-6725-4278-A9A8-A9A6A3F261CC}"/>
          </ac:spMkLst>
        </pc:spChg>
        <pc:spChg chg="add del">
          <ac:chgData name="Mashal Khan" userId="ff208bdd-e69e-4a16-a659-cb1c3d459121" providerId="ADAL" clId="{CED8FEB2-7971-4A86-8DBD-BA83B83CE157}" dt="2020-08-30T18:12:45.335" v="2160" actId="26606"/>
          <ac:spMkLst>
            <pc:docMk/>
            <pc:sldMk cId="536089091" sldId="266"/>
            <ac:spMk id="17" creationId="{B247507B-4D21-4FF7-B49C-239309CF2A0B}"/>
          </ac:spMkLst>
        </pc:spChg>
        <pc:spChg chg="add">
          <ac:chgData name="Mashal Khan" userId="ff208bdd-e69e-4a16-a659-cb1c3d459121" providerId="ADAL" clId="{CED8FEB2-7971-4A86-8DBD-BA83B83CE157}" dt="2020-08-30T18:12:45.377" v="2161" actId="26606"/>
          <ac:spMkLst>
            <pc:docMk/>
            <pc:sldMk cId="536089091" sldId="266"/>
            <ac:spMk id="19" creationId="{E5F17139-31EE-46AC-B04F-DBBD852DD6CB}"/>
          </ac:spMkLst>
        </pc:spChg>
        <pc:spChg chg="add">
          <ac:chgData name="Mashal Khan" userId="ff208bdd-e69e-4a16-a659-cb1c3d459121" providerId="ADAL" clId="{CED8FEB2-7971-4A86-8DBD-BA83B83CE157}" dt="2020-08-30T18:12:45.377" v="2161" actId="26606"/>
          <ac:spMkLst>
            <pc:docMk/>
            <pc:sldMk cId="536089091" sldId="266"/>
            <ac:spMk id="22" creationId="{DBBB6517-AFD0-4A58-8B37-F17AB812D2B6}"/>
          </ac:spMkLst>
        </pc:spChg>
        <pc:spChg chg="add">
          <ac:chgData name="Mashal Khan" userId="ff208bdd-e69e-4a16-a659-cb1c3d459121" providerId="ADAL" clId="{CED8FEB2-7971-4A86-8DBD-BA83B83CE157}" dt="2020-08-30T18:12:45.377" v="2161" actId="26606"/>
          <ac:spMkLst>
            <pc:docMk/>
            <pc:sldMk cId="536089091" sldId="266"/>
            <ac:spMk id="23" creationId="{3E39FCFD-033D-4043-95D9-7FAAAA8E0566}"/>
          </ac:spMkLst>
        </pc:spChg>
        <pc:grpChg chg="add">
          <ac:chgData name="Mashal Khan" userId="ff208bdd-e69e-4a16-a659-cb1c3d459121" providerId="ADAL" clId="{CED8FEB2-7971-4A86-8DBD-BA83B83CE157}" dt="2020-08-30T18:12:45.377" v="2161" actId="26606"/>
          <ac:grpSpMkLst>
            <pc:docMk/>
            <pc:sldMk cId="536089091" sldId="266"/>
            <ac:grpSpMk id="20" creationId="{53883AA7-7F86-41F8-A1D8-06E9886E7632}"/>
          </ac:grpSpMkLst>
        </pc:grpChg>
        <pc:graphicFrameChg chg="add del">
          <ac:chgData name="Mashal Khan" userId="ff208bdd-e69e-4a16-a659-cb1c3d459121" providerId="ADAL" clId="{CED8FEB2-7971-4A86-8DBD-BA83B83CE157}" dt="2020-08-30T18:12:45.335" v="2160" actId="26606"/>
          <ac:graphicFrameMkLst>
            <pc:docMk/>
            <pc:sldMk cId="536089091" sldId="266"/>
            <ac:graphicFrameMk id="5" creationId="{694AB6E7-9D80-4D70-A686-44301080F853}"/>
          </ac:graphicFrameMkLst>
        </pc:graphicFrameChg>
        <pc:graphicFrameChg chg="add mod">
          <ac:chgData name="Mashal Khan" userId="ff208bdd-e69e-4a16-a659-cb1c3d459121" providerId="ADAL" clId="{CED8FEB2-7971-4A86-8DBD-BA83B83CE157}" dt="2020-08-30T18:17:19.217" v="2190" actId="403"/>
          <ac:graphicFrameMkLst>
            <pc:docMk/>
            <pc:sldMk cId="536089091" sldId="266"/>
            <ac:graphicFrameMk id="24" creationId="{5E4E3AF2-A107-4015-A92F-F1C55E407766}"/>
          </ac:graphicFrameMkLst>
        </pc:graphicFrameChg>
      </pc:sldChg>
      <pc:sldChg chg="addSp delSp modSp new mod setBg">
        <pc:chgData name="Mashal Khan" userId="ff208bdd-e69e-4a16-a659-cb1c3d459121" providerId="ADAL" clId="{CED8FEB2-7971-4A86-8DBD-BA83B83CE157}" dt="2020-08-30T19:23:59.114" v="2968" actId="20577"/>
        <pc:sldMkLst>
          <pc:docMk/>
          <pc:sldMk cId="499062296" sldId="267"/>
        </pc:sldMkLst>
        <pc:spChg chg="del">
          <ac:chgData name="Mashal Khan" userId="ff208bdd-e69e-4a16-a659-cb1c3d459121" providerId="ADAL" clId="{CED8FEB2-7971-4A86-8DBD-BA83B83CE157}" dt="2020-08-30T18:14:37.621" v="2163" actId="478"/>
          <ac:spMkLst>
            <pc:docMk/>
            <pc:sldMk cId="499062296" sldId="267"/>
            <ac:spMk id="2" creationId="{956BCE69-D54B-4F7F-A9C8-51182E06F6D1}"/>
          </ac:spMkLst>
        </pc:spChg>
        <pc:spChg chg="add del mod">
          <ac:chgData name="Mashal Khan" userId="ff208bdd-e69e-4a16-a659-cb1c3d459121" providerId="ADAL" clId="{CED8FEB2-7971-4A86-8DBD-BA83B83CE157}" dt="2020-08-30T19:23:59.114" v="2968" actId="20577"/>
          <ac:spMkLst>
            <pc:docMk/>
            <pc:sldMk cId="499062296" sldId="267"/>
            <ac:spMk id="3" creationId="{F312006C-C312-4094-81D4-6DDC58D5DA72}"/>
          </ac:spMkLst>
        </pc:spChg>
        <pc:spChg chg="add del">
          <ac:chgData name="Mashal Khan" userId="ff208bdd-e69e-4a16-a659-cb1c3d459121" providerId="ADAL" clId="{CED8FEB2-7971-4A86-8DBD-BA83B83CE157}" dt="2020-08-30T18:19:46.981" v="2205" actId="26606"/>
          <ac:spMkLst>
            <pc:docMk/>
            <pc:sldMk cId="499062296" sldId="267"/>
            <ac:spMk id="6" creationId="{E5F17139-31EE-46AC-B04F-DBBD852DD6CB}"/>
          </ac:spMkLst>
        </pc:spChg>
        <pc:spChg chg="add del">
          <ac:chgData name="Mashal Khan" userId="ff208bdd-e69e-4a16-a659-cb1c3d459121" providerId="ADAL" clId="{CED8FEB2-7971-4A86-8DBD-BA83B83CE157}" dt="2020-08-30T18:17:50.954" v="2192" actId="26606"/>
          <ac:spMkLst>
            <pc:docMk/>
            <pc:sldMk cId="499062296" sldId="267"/>
            <ac:spMk id="9" creationId="{E5F17139-31EE-46AC-B04F-DBBD852DD6CB}"/>
          </ac:spMkLst>
        </pc:spChg>
        <pc:spChg chg="add del">
          <ac:chgData name="Mashal Khan" userId="ff208bdd-e69e-4a16-a659-cb1c3d459121" providerId="ADAL" clId="{CED8FEB2-7971-4A86-8DBD-BA83B83CE157}" dt="2020-08-30T18:17:50.954" v="2192" actId="26606"/>
          <ac:spMkLst>
            <pc:docMk/>
            <pc:sldMk cId="499062296" sldId="267"/>
            <ac:spMk id="15" creationId="{DBBB6517-AFD0-4A58-8B37-F17AB812D2B6}"/>
          </ac:spMkLst>
        </pc:spChg>
        <pc:spChg chg="add del">
          <ac:chgData name="Mashal Khan" userId="ff208bdd-e69e-4a16-a659-cb1c3d459121" providerId="ADAL" clId="{CED8FEB2-7971-4A86-8DBD-BA83B83CE157}" dt="2020-08-30T18:17:50.954" v="2192" actId="26606"/>
          <ac:spMkLst>
            <pc:docMk/>
            <pc:sldMk cId="499062296" sldId="267"/>
            <ac:spMk id="17" creationId="{3E39FCFD-033D-4043-95D9-7FAAAA8E0566}"/>
          </ac:spMkLst>
        </pc:spChg>
        <pc:spChg chg="add del">
          <ac:chgData name="Mashal Khan" userId="ff208bdd-e69e-4a16-a659-cb1c3d459121" providerId="ADAL" clId="{CED8FEB2-7971-4A86-8DBD-BA83B83CE157}" dt="2020-08-30T18:19:46.981" v="2205" actId="26606"/>
          <ac:spMkLst>
            <pc:docMk/>
            <pc:sldMk cId="499062296" sldId="267"/>
            <ac:spMk id="19" creationId="{89D16701-DA76-4F72-BB63-E2C3FFBDFE0F}"/>
          </ac:spMkLst>
        </pc:spChg>
        <pc:spChg chg="add del">
          <ac:chgData name="Mashal Khan" userId="ff208bdd-e69e-4a16-a659-cb1c3d459121" providerId="ADAL" clId="{CED8FEB2-7971-4A86-8DBD-BA83B83CE157}" dt="2020-08-30T18:19:46.981" v="2205" actId="26606"/>
          <ac:spMkLst>
            <pc:docMk/>
            <pc:sldMk cId="499062296" sldId="267"/>
            <ac:spMk id="21" creationId="{1CC28BE1-9DC6-43FE-9582-39F091098D77}"/>
          </ac:spMkLst>
        </pc:spChg>
        <pc:grpChg chg="add del">
          <ac:chgData name="Mashal Khan" userId="ff208bdd-e69e-4a16-a659-cb1c3d459121" providerId="ADAL" clId="{CED8FEB2-7971-4A86-8DBD-BA83B83CE157}" dt="2020-08-30T18:19:46.981" v="2205" actId="26606"/>
          <ac:grpSpMkLst>
            <pc:docMk/>
            <pc:sldMk cId="499062296" sldId="267"/>
            <ac:grpSpMk id="7" creationId="{7CF625D3-71A3-4F30-A096-8EF334E959D0}"/>
          </ac:grpSpMkLst>
        </pc:grpChg>
        <pc:grpChg chg="add del">
          <ac:chgData name="Mashal Khan" userId="ff208bdd-e69e-4a16-a659-cb1c3d459121" providerId="ADAL" clId="{CED8FEB2-7971-4A86-8DBD-BA83B83CE157}" dt="2020-08-30T18:19:46.981" v="2205" actId="26606"/>
          <ac:grpSpMkLst>
            <pc:docMk/>
            <pc:sldMk cId="499062296" sldId="267"/>
            <ac:grpSpMk id="8" creationId="{A8630B61-2CB6-4E0C-90A1-05A307F9CD6E}"/>
          </ac:grpSpMkLst>
        </pc:grpChg>
        <pc:grpChg chg="add del">
          <ac:chgData name="Mashal Khan" userId="ff208bdd-e69e-4a16-a659-cb1c3d459121" providerId="ADAL" clId="{CED8FEB2-7971-4A86-8DBD-BA83B83CE157}" dt="2020-08-30T18:17:50.954" v="2192" actId="26606"/>
          <ac:grpSpMkLst>
            <pc:docMk/>
            <pc:sldMk cId="499062296" sldId="267"/>
            <ac:grpSpMk id="11" creationId="{53883AA7-7F86-41F8-A1D8-06E9886E7632}"/>
          </ac:grpSpMkLst>
        </pc:grpChg>
        <pc:grpChg chg="add del">
          <ac:chgData name="Mashal Khan" userId="ff208bdd-e69e-4a16-a659-cb1c3d459121" providerId="ADAL" clId="{CED8FEB2-7971-4A86-8DBD-BA83B83CE157}" dt="2020-08-30T18:19:46.981" v="2205" actId="26606"/>
          <ac:grpSpMkLst>
            <pc:docMk/>
            <pc:sldMk cId="499062296" sldId="267"/>
            <ac:grpSpMk id="23" creationId="{AF9AF3F3-CE0C-4125-BDD7-346487FA0B40}"/>
          </ac:grpSpMkLst>
        </pc:grpChg>
        <pc:graphicFrameChg chg="add del">
          <ac:chgData name="Mashal Khan" userId="ff208bdd-e69e-4a16-a659-cb1c3d459121" providerId="ADAL" clId="{CED8FEB2-7971-4A86-8DBD-BA83B83CE157}" dt="2020-08-30T18:17:50.954" v="2192" actId="26606"/>
          <ac:graphicFrameMkLst>
            <pc:docMk/>
            <pc:sldMk cId="499062296" sldId="267"/>
            <ac:graphicFrameMk id="5" creationId="{1C4D80EC-705D-4241-B736-528890C3C624}"/>
          </ac:graphicFrameMkLst>
        </pc:graphicFrameChg>
        <pc:graphicFrameChg chg="add del mod">
          <ac:chgData name="Mashal Khan" userId="ff208bdd-e69e-4a16-a659-cb1c3d459121" providerId="ADAL" clId="{CED8FEB2-7971-4A86-8DBD-BA83B83CE157}" dt="2020-08-30T18:19:46.981" v="2205" actId="26606"/>
          <ac:graphicFrameMkLst>
            <pc:docMk/>
            <pc:sldMk cId="499062296" sldId="267"/>
            <ac:graphicFrameMk id="14" creationId="{B26F6C0F-A9FD-4B42-BE85-C4D45C3F1719}"/>
          </ac:graphicFrameMkLst>
        </pc:graphicFrameChg>
      </pc:sldChg>
      <pc:sldChg chg="addSp delSp modSp new mod setBg modNotesTx">
        <pc:chgData name="Mashal Khan" userId="ff208bdd-e69e-4a16-a659-cb1c3d459121" providerId="ADAL" clId="{CED8FEB2-7971-4A86-8DBD-BA83B83CE157}" dt="2020-08-30T19:24:56.037" v="3053" actId="20577"/>
        <pc:sldMkLst>
          <pc:docMk/>
          <pc:sldMk cId="3055926477" sldId="268"/>
        </pc:sldMkLst>
        <pc:spChg chg="mod">
          <ac:chgData name="Mashal Khan" userId="ff208bdd-e69e-4a16-a659-cb1c3d459121" providerId="ADAL" clId="{CED8FEB2-7971-4A86-8DBD-BA83B83CE157}" dt="2020-08-30T18:25:43.787" v="2243" actId="26606"/>
          <ac:spMkLst>
            <pc:docMk/>
            <pc:sldMk cId="3055926477" sldId="268"/>
            <ac:spMk id="2" creationId="{3447BBDB-2FF9-4676-8CC7-00B04D6383B4}"/>
          </ac:spMkLst>
        </pc:spChg>
        <pc:spChg chg="add del mod">
          <ac:chgData name="Mashal Khan" userId="ff208bdd-e69e-4a16-a659-cb1c3d459121" providerId="ADAL" clId="{CED8FEB2-7971-4A86-8DBD-BA83B83CE157}" dt="2020-08-30T18:25:43.787" v="2243" actId="26606"/>
          <ac:spMkLst>
            <pc:docMk/>
            <pc:sldMk cId="3055926477" sldId="268"/>
            <ac:spMk id="3" creationId="{0673D872-5D77-41ED-A50D-5AC1DA6335D4}"/>
          </ac:spMkLst>
        </pc:spChg>
        <pc:spChg chg="add del">
          <ac:chgData name="Mashal Khan" userId="ff208bdd-e69e-4a16-a659-cb1c3d459121" providerId="ADAL" clId="{CED8FEB2-7971-4A86-8DBD-BA83B83CE157}" dt="2020-08-30T18:25:32.293" v="2241" actId="26606"/>
          <ac:spMkLst>
            <pc:docMk/>
            <pc:sldMk cId="3055926477" sldId="268"/>
            <ac:spMk id="6" creationId="{E5F17139-31EE-46AC-B04F-DBBD852DD6CB}"/>
          </ac:spMkLst>
        </pc:spChg>
        <pc:spChg chg="add del">
          <ac:chgData name="Mashal Khan" userId="ff208bdd-e69e-4a16-a659-cb1c3d459121" providerId="ADAL" clId="{CED8FEB2-7971-4A86-8DBD-BA83B83CE157}" dt="2020-08-30T18:24:03.971" v="2236" actId="26606"/>
          <ac:spMkLst>
            <pc:docMk/>
            <pc:sldMk cId="3055926477" sldId="268"/>
            <ac:spMk id="9" creationId="{E5F17139-31EE-46AC-B04F-DBBD852DD6CB}"/>
          </ac:spMkLst>
        </pc:spChg>
        <pc:spChg chg="add del">
          <ac:chgData name="Mashal Khan" userId="ff208bdd-e69e-4a16-a659-cb1c3d459121" providerId="ADAL" clId="{CED8FEB2-7971-4A86-8DBD-BA83B83CE157}" dt="2020-08-30T18:24:03.971" v="2236" actId="26606"/>
          <ac:spMkLst>
            <pc:docMk/>
            <pc:sldMk cId="3055926477" sldId="268"/>
            <ac:spMk id="11" creationId="{AAD42DD4-86F6-4FD2-869F-32D35E310CF6}"/>
          </ac:spMkLst>
        </pc:spChg>
        <pc:spChg chg="add del">
          <ac:chgData name="Mashal Khan" userId="ff208bdd-e69e-4a16-a659-cb1c3d459121" providerId="ADAL" clId="{CED8FEB2-7971-4A86-8DBD-BA83B83CE157}" dt="2020-08-30T18:24:03.971" v="2236" actId="26606"/>
          <ac:spMkLst>
            <pc:docMk/>
            <pc:sldMk cId="3055926477" sldId="268"/>
            <ac:spMk id="13" creationId="{4C36B8C5-0DEB-41B5-911D-572E2E835E3C}"/>
          </ac:spMkLst>
        </pc:spChg>
        <pc:spChg chg="add del">
          <ac:chgData name="Mashal Khan" userId="ff208bdd-e69e-4a16-a659-cb1c3d459121" providerId="ADAL" clId="{CED8FEB2-7971-4A86-8DBD-BA83B83CE157}" dt="2020-08-30T18:24:03.971" v="2236" actId="26606"/>
          <ac:spMkLst>
            <pc:docMk/>
            <pc:sldMk cId="3055926477" sldId="268"/>
            <ac:spMk id="15" creationId="{5D1FF148-6725-4278-A9A8-A9A6A3F261CC}"/>
          </ac:spMkLst>
        </pc:spChg>
        <pc:spChg chg="add del">
          <ac:chgData name="Mashal Khan" userId="ff208bdd-e69e-4a16-a659-cb1c3d459121" providerId="ADAL" clId="{CED8FEB2-7971-4A86-8DBD-BA83B83CE157}" dt="2020-08-30T18:24:03.971" v="2236" actId="26606"/>
          <ac:spMkLst>
            <pc:docMk/>
            <pc:sldMk cId="3055926477" sldId="268"/>
            <ac:spMk id="17" creationId="{B247507B-4D21-4FF7-B49C-239309CF2A0B}"/>
          </ac:spMkLst>
        </pc:spChg>
        <pc:spChg chg="add del">
          <ac:chgData name="Mashal Khan" userId="ff208bdd-e69e-4a16-a659-cb1c3d459121" providerId="ADAL" clId="{CED8FEB2-7971-4A86-8DBD-BA83B83CE157}" dt="2020-08-30T18:25:32.293" v="2241" actId="26606"/>
          <ac:spMkLst>
            <pc:docMk/>
            <pc:sldMk cId="3055926477" sldId="268"/>
            <ac:spMk id="19" creationId="{89D16701-DA76-4F72-BB63-E2C3FFBDFE0F}"/>
          </ac:spMkLst>
        </pc:spChg>
        <pc:spChg chg="add">
          <ac:chgData name="Mashal Khan" userId="ff208bdd-e69e-4a16-a659-cb1c3d459121" providerId="ADAL" clId="{CED8FEB2-7971-4A86-8DBD-BA83B83CE157}" dt="2020-08-30T18:25:43.787" v="2243" actId="26606"/>
          <ac:spMkLst>
            <pc:docMk/>
            <pc:sldMk cId="3055926477" sldId="268"/>
            <ac:spMk id="20" creationId="{55C61911-45B2-48BF-AC7A-1EB579B42CBB}"/>
          </ac:spMkLst>
        </pc:spChg>
        <pc:spChg chg="add del">
          <ac:chgData name="Mashal Khan" userId="ff208bdd-e69e-4a16-a659-cb1c3d459121" providerId="ADAL" clId="{CED8FEB2-7971-4A86-8DBD-BA83B83CE157}" dt="2020-08-30T18:25:32.293" v="2241" actId="26606"/>
          <ac:spMkLst>
            <pc:docMk/>
            <pc:sldMk cId="3055926477" sldId="268"/>
            <ac:spMk id="21" creationId="{1CC28BE1-9DC6-43FE-9582-39F091098D77}"/>
          </ac:spMkLst>
        </pc:spChg>
        <pc:spChg chg="add">
          <ac:chgData name="Mashal Khan" userId="ff208bdd-e69e-4a16-a659-cb1c3d459121" providerId="ADAL" clId="{CED8FEB2-7971-4A86-8DBD-BA83B83CE157}" dt="2020-08-30T18:25:43.787" v="2243" actId="26606"/>
          <ac:spMkLst>
            <pc:docMk/>
            <pc:sldMk cId="3055926477" sldId="268"/>
            <ac:spMk id="22" creationId="{2DE4D4CE-6DAE-4A05-BE5B-6BCE3F4EC79B}"/>
          </ac:spMkLst>
        </pc:spChg>
        <pc:spChg chg="add">
          <ac:chgData name="Mashal Khan" userId="ff208bdd-e69e-4a16-a659-cb1c3d459121" providerId="ADAL" clId="{CED8FEB2-7971-4A86-8DBD-BA83B83CE157}" dt="2020-08-30T18:25:43.787" v="2243" actId="26606"/>
          <ac:spMkLst>
            <pc:docMk/>
            <pc:sldMk cId="3055926477" sldId="268"/>
            <ac:spMk id="37" creationId="{5A0118C5-4F8D-4CF4-BADD-53FEACC6C42A}"/>
          </ac:spMkLst>
        </pc:spChg>
        <pc:spChg chg="add">
          <ac:chgData name="Mashal Khan" userId="ff208bdd-e69e-4a16-a659-cb1c3d459121" providerId="ADAL" clId="{CED8FEB2-7971-4A86-8DBD-BA83B83CE157}" dt="2020-08-30T18:25:43.787" v="2243" actId="26606"/>
          <ac:spMkLst>
            <pc:docMk/>
            <pc:sldMk cId="3055926477" sldId="268"/>
            <ac:spMk id="41" creationId="{E0E9B1DB-5C91-41C9-8C0D-C2CD3D570C43}"/>
          </ac:spMkLst>
        </pc:spChg>
        <pc:spChg chg="add">
          <ac:chgData name="Mashal Khan" userId="ff208bdd-e69e-4a16-a659-cb1c3d459121" providerId="ADAL" clId="{CED8FEB2-7971-4A86-8DBD-BA83B83CE157}" dt="2020-08-30T18:25:43.787" v="2243" actId="26606"/>
          <ac:spMkLst>
            <pc:docMk/>
            <pc:sldMk cId="3055926477" sldId="268"/>
            <ac:spMk id="42" creationId="{402224B8-FCE1-4A12-84A7-B674B2B9EF83}"/>
          </ac:spMkLst>
        </pc:spChg>
        <pc:spChg chg="add">
          <ac:chgData name="Mashal Khan" userId="ff208bdd-e69e-4a16-a659-cb1c3d459121" providerId="ADAL" clId="{CED8FEB2-7971-4A86-8DBD-BA83B83CE157}" dt="2020-08-30T18:25:43.787" v="2243" actId="26606"/>
          <ac:spMkLst>
            <pc:docMk/>
            <pc:sldMk cId="3055926477" sldId="268"/>
            <ac:spMk id="43" creationId="{41E366A2-885B-4E10-A479-4A650E4C6EBB}"/>
          </ac:spMkLst>
        </pc:spChg>
        <pc:spChg chg="add">
          <ac:chgData name="Mashal Khan" userId="ff208bdd-e69e-4a16-a659-cb1c3d459121" providerId="ADAL" clId="{CED8FEB2-7971-4A86-8DBD-BA83B83CE157}" dt="2020-08-30T18:25:43.787" v="2243" actId="26606"/>
          <ac:spMkLst>
            <pc:docMk/>
            <pc:sldMk cId="3055926477" sldId="268"/>
            <ac:spMk id="44" creationId="{10C23D31-5B0A-4956-A59F-A24F57D2A959}"/>
          </ac:spMkLst>
        </pc:spChg>
        <pc:spChg chg="add">
          <ac:chgData name="Mashal Khan" userId="ff208bdd-e69e-4a16-a659-cb1c3d459121" providerId="ADAL" clId="{CED8FEB2-7971-4A86-8DBD-BA83B83CE157}" dt="2020-08-30T18:25:43.787" v="2243" actId="26606"/>
          <ac:spMkLst>
            <pc:docMk/>
            <pc:sldMk cId="3055926477" sldId="268"/>
            <ac:spMk id="45" creationId="{F4C6FC6E-4AAF-4628-B7E5-85DF9D323B6F}"/>
          </ac:spMkLst>
        </pc:spChg>
        <pc:grpChg chg="add del">
          <ac:chgData name="Mashal Khan" userId="ff208bdd-e69e-4a16-a659-cb1c3d459121" providerId="ADAL" clId="{CED8FEB2-7971-4A86-8DBD-BA83B83CE157}" dt="2020-08-30T18:25:32.293" v="2241" actId="26606"/>
          <ac:grpSpMkLst>
            <pc:docMk/>
            <pc:sldMk cId="3055926477" sldId="268"/>
            <ac:grpSpMk id="7" creationId="{7CF625D3-71A3-4F30-A096-8EF334E959D0}"/>
          </ac:grpSpMkLst>
        </pc:grpChg>
        <pc:grpChg chg="add del">
          <ac:chgData name="Mashal Khan" userId="ff208bdd-e69e-4a16-a659-cb1c3d459121" providerId="ADAL" clId="{CED8FEB2-7971-4A86-8DBD-BA83B83CE157}" dt="2020-08-30T18:25:32.293" v="2241" actId="26606"/>
          <ac:grpSpMkLst>
            <pc:docMk/>
            <pc:sldMk cId="3055926477" sldId="268"/>
            <ac:grpSpMk id="10" creationId="{A8630B61-2CB6-4E0C-90A1-05A307F9CD6E}"/>
          </ac:grpSpMkLst>
        </pc:grpChg>
        <pc:grpChg chg="add del">
          <ac:chgData name="Mashal Khan" userId="ff208bdd-e69e-4a16-a659-cb1c3d459121" providerId="ADAL" clId="{CED8FEB2-7971-4A86-8DBD-BA83B83CE157}" dt="2020-08-30T18:25:32.293" v="2241" actId="26606"/>
          <ac:grpSpMkLst>
            <pc:docMk/>
            <pc:sldMk cId="3055926477" sldId="268"/>
            <ac:grpSpMk id="23" creationId="{AF9AF3F3-CE0C-4125-BDD7-346487FA0B40}"/>
          </ac:grpSpMkLst>
        </pc:grpChg>
        <pc:grpChg chg="add">
          <ac:chgData name="Mashal Khan" userId="ff208bdd-e69e-4a16-a659-cb1c3d459121" providerId="ADAL" clId="{CED8FEB2-7971-4A86-8DBD-BA83B83CE157}" dt="2020-08-30T18:25:43.787" v="2243" actId="26606"/>
          <ac:grpSpMkLst>
            <pc:docMk/>
            <pc:sldMk cId="3055926477" sldId="268"/>
            <ac:grpSpMk id="38" creationId="{B8CB1D39-68D4-4372-BF3B-2A33A7495E2B}"/>
          </ac:grpSpMkLst>
        </pc:grpChg>
        <pc:grpChg chg="add">
          <ac:chgData name="Mashal Khan" userId="ff208bdd-e69e-4a16-a659-cb1c3d459121" providerId="ADAL" clId="{CED8FEB2-7971-4A86-8DBD-BA83B83CE157}" dt="2020-08-30T18:25:43.787" v="2243" actId="26606"/>
          <ac:grpSpMkLst>
            <pc:docMk/>
            <pc:sldMk cId="3055926477" sldId="268"/>
            <ac:grpSpMk id="46" creationId="{582A903B-6B78-4F0A-B7C9-3D80499020B8}"/>
          </ac:grpSpMkLst>
        </pc:grpChg>
        <pc:graphicFrameChg chg="add del">
          <ac:chgData name="Mashal Khan" userId="ff208bdd-e69e-4a16-a659-cb1c3d459121" providerId="ADAL" clId="{CED8FEB2-7971-4A86-8DBD-BA83B83CE157}" dt="2020-08-30T18:24:03.971" v="2236" actId="26606"/>
          <ac:graphicFrameMkLst>
            <pc:docMk/>
            <pc:sldMk cId="3055926477" sldId="268"/>
            <ac:graphicFrameMk id="5" creationId="{F8A34289-637F-47FA-9E5B-234562C73865}"/>
          </ac:graphicFrameMkLst>
        </pc:graphicFrameChg>
        <pc:graphicFrameChg chg="add del">
          <ac:chgData name="Mashal Khan" userId="ff208bdd-e69e-4a16-a659-cb1c3d459121" providerId="ADAL" clId="{CED8FEB2-7971-4A86-8DBD-BA83B83CE157}" dt="2020-08-30T18:25:32.293" v="2241" actId="26606"/>
          <ac:graphicFrameMkLst>
            <pc:docMk/>
            <pc:sldMk cId="3055926477" sldId="268"/>
            <ac:graphicFrameMk id="18" creationId="{9158B9D3-EC26-4EAD-9BE1-CDFA1A8ECA86}"/>
          </ac:graphicFrameMkLst>
        </pc:graphicFrameChg>
      </pc:sldChg>
      <pc:sldChg chg="addSp delSp modSp new mod setBg">
        <pc:chgData name="Mashal Khan" userId="ff208bdd-e69e-4a16-a659-cb1c3d459121" providerId="ADAL" clId="{CED8FEB2-7971-4A86-8DBD-BA83B83CE157}" dt="2020-08-30T18:48:03.775" v="2499" actId="403"/>
        <pc:sldMkLst>
          <pc:docMk/>
          <pc:sldMk cId="3864503812" sldId="269"/>
        </pc:sldMkLst>
        <pc:spChg chg="del">
          <ac:chgData name="Mashal Khan" userId="ff208bdd-e69e-4a16-a659-cb1c3d459121" providerId="ADAL" clId="{CED8FEB2-7971-4A86-8DBD-BA83B83CE157}" dt="2020-08-30T18:27:23.293" v="2290" actId="478"/>
          <ac:spMkLst>
            <pc:docMk/>
            <pc:sldMk cId="3864503812" sldId="269"/>
            <ac:spMk id="2" creationId="{87858C70-1202-4547-8C5A-0E2A3350D1C3}"/>
          </ac:spMkLst>
        </pc:spChg>
        <pc:spChg chg="add del mod">
          <ac:chgData name="Mashal Khan" userId="ff208bdd-e69e-4a16-a659-cb1c3d459121" providerId="ADAL" clId="{CED8FEB2-7971-4A86-8DBD-BA83B83CE157}" dt="2020-08-30T18:46:12.155" v="2479" actId="26606"/>
          <ac:spMkLst>
            <pc:docMk/>
            <pc:sldMk cId="3864503812" sldId="269"/>
            <ac:spMk id="3" creationId="{2FD90F93-D062-473B-B95F-647D80ABB3F2}"/>
          </ac:spMkLst>
        </pc:spChg>
        <pc:spChg chg="add del">
          <ac:chgData name="Mashal Khan" userId="ff208bdd-e69e-4a16-a659-cb1c3d459121" providerId="ADAL" clId="{CED8FEB2-7971-4A86-8DBD-BA83B83CE157}" dt="2020-08-30T18:46:12.122" v="2478" actId="26606"/>
          <ac:spMkLst>
            <pc:docMk/>
            <pc:sldMk cId="3864503812" sldId="269"/>
            <ac:spMk id="9" creationId="{E5F17139-31EE-46AC-B04F-DBBD852DD6CB}"/>
          </ac:spMkLst>
        </pc:spChg>
        <pc:spChg chg="add del">
          <ac:chgData name="Mashal Khan" userId="ff208bdd-e69e-4a16-a659-cb1c3d459121" providerId="ADAL" clId="{CED8FEB2-7971-4A86-8DBD-BA83B83CE157}" dt="2020-08-30T18:46:12.122" v="2478" actId="26606"/>
          <ac:spMkLst>
            <pc:docMk/>
            <pc:sldMk cId="3864503812" sldId="269"/>
            <ac:spMk id="11" creationId="{AAD42DD4-86F6-4FD2-869F-32D35E310CF6}"/>
          </ac:spMkLst>
        </pc:spChg>
        <pc:spChg chg="add del">
          <ac:chgData name="Mashal Khan" userId="ff208bdd-e69e-4a16-a659-cb1c3d459121" providerId="ADAL" clId="{CED8FEB2-7971-4A86-8DBD-BA83B83CE157}" dt="2020-08-30T18:46:12.122" v="2478" actId="26606"/>
          <ac:spMkLst>
            <pc:docMk/>
            <pc:sldMk cId="3864503812" sldId="269"/>
            <ac:spMk id="13" creationId="{4C36B8C5-0DEB-41B5-911D-572E2E835E3C}"/>
          </ac:spMkLst>
        </pc:spChg>
        <pc:spChg chg="add del">
          <ac:chgData name="Mashal Khan" userId="ff208bdd-e69e-4a16-a659-cb1c3d459121" providerId="ADAL" clId="{CED8FEB2-7971-4A86-8DBD-BA83B83CE157}" dt="2020-08-30T18:46:12.122" v="2478" actId="26606"/>
          <ac:spMkLst>
            <pc:docMk/>
            <pc:sldMk cId="3864503812" sldId="269"/>
            <ac:spMk id="15" creationId="{5D1FF148-6725-4278-A9A8-A9A6A3F261CC}"/>
          </ac:spMkLst>
        </pc:spChg>
        <pc:spChg chg="add del">
          <ac:chgData name="Mashal Khan" userId="ff208bdd-e69e-4a16-a659-cb1c3d459121" providerId="ADAL" clId="{CED8FEB2-7971-4A86-8DBD-BA83B83CE157}" dt="2020-08-30T18:46:12.122" v="2478" actId="26606"/>
          <ac:spMkLst>
            <pc:docMk/>
            <pc:sldMk cId="3864503812" sldId="269"/>
            <ac:spMk id="17" creationId="{B247507B-4D21-4FF7-B49C-239309CF2A0B}"/>
          </ac:spMkLst>
        </pc:spChg>
        <pc:spChg chg="add">
          <ac:chgData name="Mashal Khan" userId="ff208bdd-e69e-4a16-a659-cb1c3d459121" providerId="ADAL" clId="{CED8FEB2-7971-4A86-8DBD-BA83B83CE157}" dt="2020-08-30T18:46:12.155" v="2479" actId="26606"/>
          <ac:spMkLst>
            <pc:docMk/>
            <pc:sldMk cId="3864503812" sldId="269"/>
            <ac:spMk id="19" creationId="{E5F17139-31EE-46AC-B04F-DBBD852DD6CB}"/>
          </ac:spMkLst>
        </pc:spChg>
        <pc:spChg chg="add">
          <ac:chgData name="Mashal Khan" userId="ff208bdd-e69e-4a16-a659-cb1c3d459121" providerId="ADAL" clId="{CED8FEB2-7971-4A86-8DBD-BA83B83CE157}" dt="2020-08-30T18:46:12.155" v="2479" actId="26606"/>
          <ac:spMkLst>
            <pc:docMk/>
            <pc:sldMk cId="3864503812" sldId="269"/>
            <ac:spMk id="20" creationId="{AAD42DD4-86F6-4FD2-869F-32D35E310CF6}"/>
          </ac:spMkLst>
        </pc:spChg>
        <pc:spChg chg="add">
          <ac:chgData name="Mashal Khan" userId="ff208bdd-e69e-4a16-a659-cb1c3d459121" providerId="ADAL" clId="{CED8FEB2-7971-4A86-8DBD-BA83B83CE157}" dt="2020-08-30T18:46:12.155" v="2479" actId="26606"/>
          <ac:spMkLst>
            <pc:docMk/>
            <pc:sldMk cId="3864503812" sldId="269"/>
            <ac:spMk id="21" creationId="{4C36B8C5-0DEB-41B5-911D-572E2E835E3C}"/>
          </ac:spMkLst>
        </pc:spChg>
        <pc:spChg chg="add">
          <ac:chgData name="Mashal Khan" userId="ff208bdd-e69e-4a16-a659-cb1c3d459121" providerId="ADAL" clId="{CED8FEB2-7971-4A86-8DBD-BA83B83CE157}" dt="2020-08-30T18:46:12.155" v="2479" actId="26606"/>
          <ac:spMkLst>
            <pc:docMk/>
            <pc:sldMk cId="3864503812" sldId="269"/>
            <ac:spMk id="22" creationId="{5D1FF148-6725-4278-A9A8-A9A6A3F261CC}"/>
          </ac:spMkLst>
        </pc:spChg>
        <pc:spChg chg="add">
          <ac:chgData name="Mashal Khan" userId="ff208bdd-e69e-4a16-a659-cb1c3d459121" providerId="ADAL" clId="{CED8FEB2-7971-4A86-8DBD-BA83B83CE157}" dt="2020-08-30T18:46:12.155" v="2479" actId="26606"/>
          <ac:spMkLst>
            <pc:docMk/>
            <pc:sldMk cId="3864503812" sldId="269"/>
            <ac:spMk id="23" creationId="{B247507B-4D21-4FF7-B49C-239309CF2A0B}"/>
          </ac:spMkLst>
        </pc:spChg>
        <pc:graphicFrameChg chg="add del">
          <ac:chgData name="Mashal Khan" userId="ff208bdd-e69e-4a16-a659-cb1c3d459121" providerId="ADAL" clId="{CED8FEB2-7971-4A86-8DBD-BA83B83CE157}" dt="2020-08-30T18:46:12.122" v="2478" actId="26606"/>
          <ac:graphicFrameMkLst>
            <pc:docMk/>
            <pc:sldMk cId="3864503812" sldId="269"/>
            <ac:graphicFrameMk id="5" creationId="{9424914A-9E80-47C4-A7F5-27C032D695D1}"/>
          </ac:graphicFrameMkLst>
        </pc:graphicFrameChg>
        <pc:graphicFrameChg chg="add mod">
          <ac:chgData name="Mashal Khan" userId="ff208bdd-e69e-4a16-a659-cb1c3d459121" providerId="ADAL" clId="{CED8FEB2-7971-4A86-8DBD-BA83B83CE157}" dt="2020-08-30T18:48:03.775" v="2499" actId="403"/>
          <ac:graphicFrameMkLst>
            <pc:docMk/>
            <pc:sldMk cId="3864503812" sldId="269"/>
            <ac:graphicFrameMk id="24" creationId="{59366F32-55D1-4036-81A4-4C80BE7C3064}"/>
          </ac:graphicFrameMkLst>
        </pc:graphicFrameChg>
      </pc:sldChg>
      <pc:sldChg chg="addSp delSp modSp new mod setBg">
        <pc:chgData name="Mashal Khan" userId="ff208bdd-e69e-4a16-a659-cb1c3d459121" providerId="ADAL" clId="{CED8FEB2-7971-4A86-8DBD-BA83B83CE157}" dt="2020-08-30T18:52:41.544" v="2621" actId="26606"/>
        <pc:sldMkLst>
          <pc:docMk/>
          <pc:sldMk cId="1817053570" sldId="270"/>
        </pc:sldMkLst>
        <pc:spChg chg="mod">
          <ac:chgData name="Mashal Khan" userId="ff208bdd-e69e-4a16-a659-cb1c3d459121" providerId="ADAL" clId="{CED8FEB2-7971-4A86-8DBD-BA83B83CE157}" dt="2020-08-30T18:52:41.544" v="2621" actId="26606"/>
          <ac:spMkLst>
            <pc:docMk/>
            <pc:sldMk cId="1817053570" sldId="270"/>
            <ac:spMk id="2" creationId="{FF37FA87-84E0-4ECA-88EC-3071CB302F45}"/>
          </ac:spMkLst>
        </pc:spChg>
        <pc:spChg chg="del mod">
          <ac:chgData name="Mashal Khan" userId="ff208bdd-e69e-4a16-a659-cb1c3d459121" providerId="ADAL" clId="{CED8FEB2-7971-4A86-8DBD-BA83B83CE157}" dt="2020-08-30T18:52:41.544" v="2621" actId="26606"/>
          <ac:spMkLst>
            <pc:docMk/>
            <pc:sldMk cId="1817053570" sldId="270"/>
            <ac:spMk id="3" creationId="{CE350086-BCAC-4C70-9093-4ABCD87E6942}"/>
          </ac:spMkLst>
        </pc:spChg>
        <pc:spChg chg="add">
          <ac:chgData name="Mashal Khan" userId="ff208bdd-e69e-4a16-a659-cb1c3d459121" providerId="ADAL" clId="{CED8FEB2-7971-4A86-8DBD-BA83B83CE157}" dt="2020-08-30T18:52:41.544" v="2621" actId="26606"/>
          <ac:spMkLst>
            <pc:docMk/>
            <pc:sldMk cId="1817053570" sldId="270"/>
            <ac:spMk id="9" creationId="{E5F17139-31EE-46AC-B04F-DBBD852DD6CB}"/>
          </ac:spMkLst>
        </pc:spChg>
        <pc:spChg chg="add">
          <ac:chgData name="Mashal Khan" userId="ff208bdd-e69e-4a16-a659-cb1c3d459121" providerId="ADAL" clId="{CED8FEB2-7971-4A86-8DBD-BA83B83CE157}" dt="2020-08-30T18:52:41.544" v="2621" actId="26606"/>
          <ac:spMkLst>
            <pc:docMk/>
            <pc:sldMk cId="1817053570" sldId="270"/>
            <ac:spMk id="11" creationId="{131DCBDB-1D4A-4E79-8172-CF12FCDE5754}"/>
          </ac:spMkLst>
        </pc:spChg>
        <pc:spChg chg="add">
          <ac:chgData name="Mashal Khan" userId="ff208bdd-e69e-4a16-a659-cb1c3d459121" providerId="ADAL" clId="{CED8FEB2-7971-4A86-8DBD-BA83B83CE157}" dt="2020-08-30T18:52:41.544" v="2621" actId="26606"/>
          <ac:spMkLst>
            <pc:docMk/>
            <pc:sldMk cId="1817053570" sldId="270"/>
            <ac:spMk id="13" creationId="{EF578ED8-0692-496C-9844-F1CFDEAAF294}"/>
          </ac:spMkLst>
        </pc:spChg>
        <pc:spChg chg="add">
          <ac:chgData name="Mashal Khan" userId="ff208bdd-e69e-4a16-a659-cb1c3d459121" providerId="ADAL" clId="{CED8FEB2-7971-4A86-8DBD-BA83B83CE157}" dt="2020-08-30T18:52:41.544" v="2621" actId="26606"/>
          <ac:spMkLst>
            <pc:docMk/>
            <pc:sldMk cId="1817053570" sldId="270"/>
            <ac:spMk id="15" creationId="{E89EC82A-BD1A-426B-955B-77D53704B1FC}"/>
          </ac:spMkLst>
        </pc:spChg>
        <pc:spChg chg="add">
          <ac:chgData name="Mashal Khan" userId="ff208bdd-e69e-4a16-a659-cb1c3d459121" providerId="ADAL" clId="{CED8FEB2-7971-4A86-8DBD-BA83B83CE157}" dt="2020-08-30T18:52:41.544" v="2621" actId="26606"/>
          <ac:spMkLst>
            <pc:docMk/>
            <pc:sldMk cId="1817053570" sldId="270"/>
            <ac:spMk id="17" creationId="{947D6136-395D-4D9F-9898-604E6BDE8E46}"/>
          </ac:spMkLst>
        </pc:spChg>
        <pc:graphicFrameChg chg="add">
          <ac:chgData name="Mashal Khan" userId="ff208bdd-e69e-4a16-a659-cb1c3d459121" providerId="ADAL" clId="{CED8FEB2-7971-4A86-8DBD-BA83B83CE157}" dt="2020-08-30T18:52:41.544" v="2621" actId="26606"/>
          <ac:graphicFrameMkLst>
            <pc:docMk/>
            <pc:sldMk cId="1817053570" sldId="270"/>
            <ac:graphicFrameMk id="5" creationId="{325A9650-97FD-4B3C-A664-A245618F502C}"/>
          </ac:graphicFrameMkLst>
        </pc:graphicFrameChg>
      </pc:sldChg>
      <pc:sldChg chg="addSp modSp new mod setBg">
        <pc:chgData name="Mashal Khan" userId="ff208bdd-e69e-4a16-a659-cb1c3d459121" providerId="ADAL" clId="{CED8FEB2-7971-4A86-8DBD-BA83B83CE157}" dt="2020-08-30T20:04:51.042" v="3728" actId="20577"/>
        <pc:sldMkLst>
          <pc:docMk/>
          <pc:sldMk cId="1977538092" sldId="271"/>
        </pc:sldMkLst>
        <pc:spChg chg="mod">
          <ac:chgData name="Mashal Khan" userId="ff208bdd-e69e-4a16-a659-cb1c3d459121" providerId="ADAL" clId="{CED8FEB2-7971-4A86-8DBD-BA83B83CE157}" dt="2020-08-30T18:45:48.548" v="2476" actId="26606"/>
          <ac:spMkLst>
            <pc:docMk/>
            <pc:sldMk cId="1977538092" sldId="271"/>
            <ac:spMk id="2" creationId="{55E1FAAC-2880-4763-B48D-A999AA97B0BF}"/>
          </ac:spMkLst>
        </pc:spChg>
        <pc:spChg chg="mod">
          <ac:chgData name="Mashal Khan" userId="ff208bdd-e69e-4a16-a659-cb1c3d459121" providerId="ADAL" clId="{CED8FEB2-7971-4A86-8DBD-BA83B83CE157}" dt="2020-08-30T20:04:51.042" v="3728" actId="20577"/>
          <ac:spMkLst>
            <pc:docMk/>
            <pc:sldMk cId="1977538092" sldId="271"/>
            <ac:spMk id="3" creationId="{3443EBC9-18B3-4308-9400-A26A932E443D}"/>
          </ac:spMkLst>
        </pc:spChg>
        <pc:spChg chg="add">
          <ac:chgData name="Mashal Khan" userId="ff208bdd-e69e-4a16-a659-cb1c3d459121" providerId="ADAL" clId="{CED8FEB2-7971-4A86-8DBD-BA83B83CE157}" dt="2020-08-30T18:45:48.548" v="2476" actId="26606"/>
          <ac:spMkLst>
            <pc:docMk/>
            <pc:sldMk cId="1977538092" sldId="271"/>
            <ac:spMk id="8" creationId="{5A0118C5-4F8D-4CF4-BADD-53FEACC6C42A}"/>
          </ac:spMkLst>
        </pc:spChg>
        <pc:spChg chg="add">
          <ac:chgData name="Mashal Khan" userId="ff208bdd-e69e-4a16-a659-cb1c3d459121" providerId="ADAL" clId="{CED8FEB2-7971-4A86-8DBD-BA83B83CE157}" dt="2020-08-30T18:45:48.548" v="2476" actId="26606"/>
          <ac:spMkLst>
            <pc:docMk/>
            <pc:sldMk cId="1977538092" sldId="271"/>
            <ac:spMk id="10" creationId="{4E0A5C5C-2A95-428E-9F6A-0D29EBD57C9F}"/>
          </ac:spMkLst>
        </pc:spChg>
        <pc:spChg chg="add">
          <ac:chgData name="Mashal Khan" userId="ff208bdd-e69e-4a16-a659-cb1c3d459121" providerId="ADAL" clId="{CED8FEB2-7971-4A86-8DBD-BA83B83CE157}" dt="2020-08-30T18:45:48.548" v="2476" actId="26606"/>
          <ac:spMkLst>
            <pc:docMk/>
            <pc:sldMk cId="1977538092" sldId="271"/>
            <ac:spMk id="12" creationId="{1056F38F-7C4E-461D-8709-7D0024AE1F79}"/>
          </ac:spMkLst>
        </pc:spChg>
        <pc:spChg chg="add">
          <ac:chgData name="Mashal Khan" userId="ff208bdd-e69e-4a16-a659-cb1c3d459121" providerId="ADAL" clId="{CED8FEB2-7971-4A86-8DBD-BA83B83CE157}" dt="2020-08-30T18:45:48.548" v="2476" actId="26606"/>
          <ac:spMkLst>
            <pc:docMk/>
            <pc:sldMk cId="1977538092" sldId="271"/>
            <ac:spMk id="14" creationId="{C7278469-3C3C-49CE-AEEE-E176A4900B78}"/>
          </ac:spMkLst>
        </pc:spChg>
        <pc:spChg chg="add">
          <ac:chgData name="Mashal Khan" userId="ff208bdd-e69e-4a16-a659-cb1c3d459121" providerId="ADAL" clId="{CED8FEB2-7971-4A86-8DBD-BA83B83CE157}" dt="2020-08-30T18:45:48.548" v="2476" actId="26606"/>
          <ac:spMkLst>
            <pc:docMk/>
            <pc:sldMk cId="1977538092" sldId="271"/>
            <ac:spMk id="20" creationId="{4C6598AB-1C17-4D54-951C-A082D94ACB7A}"/>
          </ac:spMkLst>
        </pc:spChg>
        <pc:spChg chg="add">
          <ac:chgData name="Mashal Khan" userId="ff208bdd-e69e-4a16-a659-cb1c3d459121" providerId="ADAL" clId="{CED8FEB2-7971-4A86-8DBD-BA83B83CE157}" dt="2020-08-30T18:45:48.548" v="2476" actId="26606"/>
          <ac:spMkLst>
            <pc:docMk/>
            <pc:sldMk cId="1977538092" sldId="271"/>
            <ac:spMk id="22" creationId="{C83B66D7-137D-4AC1-B172-53D60F08BEB5}"/>
          </ac:spMkLst>
        </pc:spChg>
        <pc:spChg chg="add">
          <ac:chgData name="Mashal Khan" userId="ff208bdd-e69e-4a16-a659-cb1c3d459121" providerId="ADAL" clId="{CED8FEB2-7971-4A86-8DBD-BA83B83CE157}" dt="2020-08-30T18:45:48.548" v="2476" actId="26606"/>
          <ac:spMkLst>
            <pc:docMk/>
            <pc:sldMk cId="1977538092" sldId="271"/>
            <ac:spMk id="24" creationId="{F6B92503-6984-4D15-8B98-8718709B785D}"/>
          </ac:spMkLst>
        </pc:spChg>
        <pc:spChg chg="add">
          <ac:chgData name="Mashal Khan" userId="ff208bdd-e69e-4a16-a659-cb1c3d459121" providerId="ADAL" clId="{CED8FEB2-7971-4A86-8DBD-BA83B83CE157}" dt="2020-08-30T18:45:48.548" v="2476" actId="26606"/>
          <ac:spMkLst>
            <pc:docMk/>
            <pc:sldMk cId="1977538092" sldId="271"/>
            <ac:spMk id="26" creationId="{08DDF938-524E-4C18-A47D-C00627832366}"/>
          </ac:spMkLst>
        </pc:spChg>
        <pc:grpChg chg="add">
          <ac:chgData name="Mashal Khan" userId="ff208bdd-e69e-4a16-a659-cb1c3d459121" providerId="ADAL" clId="{CED8FEB2-7971-4A86-8DBD-BA83B83CE157}" dt="2020-08-30T18:45:48.548" v="2476" actId="26606"/>
          <ac:grpSpMkLst>
            <pc:docMk/>
            <pc:sldMk cId="1977538092" sldId="271"/>
            <ac:grpSpMk id="16" creationId="{93DC754C-7E09-422D-A8BB-AF632E90DFA2}"/>
          </ac:grpSpMkLst>
        </pc:grpChg>
        <pc:grpChg chg="add">
          <ac:chgData name="Mashal Khan" userId="ff208bdd-e69e-4a16-a659-cb1c3d459121" providerId="ADAL" clId="{CED8FEB2-7971-4A86-8DBD-BA83B83CE157}" dt="2020-08-30T18:45:48.548" v="2476" actId="26606"/>
          <ac:grpSpMkLst>
            <pc:docMk/>
            <pc:sldMk cId="1977538092" sldId="271"/>
            <ac:grpSpMk id="28" creationId="{3773FAF5-C452-4455-9411-D6AF5EBD4CA9}"/>
          </ac:grpSpMkLst>
        </pc:grpChg>
      </pc:sldChg>
      <pc:sldChg chg="addSp delSp modSp new mod setBg modNotesTx">
        <pc:chgData name="Mashal Khan" userId="ff208bdd-e69e-4a16-a659-cb1c3d459121" providerId="ADAL" clId="{CED8FEB2-7971-4A86-8DBD-BA83B83CE157}" dt="2020-08-30T19:34:19.747" v="3103" actId="20577"/>
        <pc:sldMkLst>
          <pc:docMk/>
          <pc:sldMk cId="1466477052" sldId="272"/>
        </pc:sldMkLst>
        <pc:spChg chg="del">
          <ac:chgData name="Mashal Khan" userId="ff208bdd-e69e-4a16-a659-cb1c3d459121" providerId="ADAL" clId="{CED8FEB2-7971-4A86-8DBD-BA83B83CE157}" dt="2020-08-30T18:52:53.825" v="2623" actId="478"/>
          <ac:spMkLst>
            <pc:docMk/>
            <pc:sldMk cId="1466477052" sldId="272"/>
            <ac:spMk id="2" creationId="{0C9675DC-4D74-4066-91FD-8F9DD5E6DD91}"/>
          </ac:spMkLst>
        </pc:spChg>
        <pc:spChg chg="add del mod">
          <ac:chgData name="Mashal Khan" userId="ff208bdd-e69e-4a16-a659-cb1c3d459121" providerId="ADAL" clId="{CED8FEB2-7971-4A86-8DBD-BA83B83CE157}" dt="2020-08-30T18:58:10.759" v="2764" actId="26606"/>
          <ac:spMkLst>
            <pc:docMk/>
            <pc:sldMk cId="1466477052" sldId="272"/>
            <ac:spMk id="3" creationId="{8B0B2CD8-6A8B-4C69-BB13-8500FD2914DE}"/>
          </ac:spMkLst>
        </pc:spChg>
        <pc:spChg chg="add del">
          <ac:chgData name="Mashal Khan" userId="ff208bdd-e69e-4a16-a659-cb1c3d459121" providerId="ADAL" clId="{CED8FEB2-7971-4A86-8DBD-BA83B83CE157}" dt="2020-08-30T18:58:10.737" v="2763" actId="26606"/>
          <ac:spMkLst>
            <pc:docMk/>
            <pc:sldMk cId="1466477052" sldId="272"/>
            <ac:spMk id="9" creationId="{E5F17139-31EE-46AC-B04F-DBBD852DD6CB}"/>
          </ac:spMkLst>
        </pc:spChg>
        <pc:spChg chg="add del">
          <ac:chgData name="Mashal Khan" userId="ff208bdd-e69e-4a16-a659-cb1c3d459121" providerId="ADAL" clId="{CED8FEB2-7971-4A86-8DBD-BA83B83CE157}" dt="2020-08-30T18:58:10.737" v="2763" actId="26606"/>
          <ac:spMkLst>
            <pc:docMk/>
            <pc:sldMk cId="1466477052" sldId="272"/>
            <ac:spMk id="11" creationId="{AAD42DD4-86F6-4FD2-869F-32D35E310CF6}"/>
          </ac:spMkLst>
        </pc:spChg>
        <pc:spChg chg="add del">
          <ac:chgData name="Mashal Khan" userId="ff208bdd-e69e-4a16-a659-cb1c3d459121" providerId="ADAL" clId="{CED8FEB2-7971-4A86-8DBD-BA83B83CE157}" dt="2020-08-30T18:58:10.737" v="2763" actId="26606"/>
          <ac:spMkLst>
            <pc:docMk/>
            <pc:sldMk cId="1466477052" sldId="272"/>
            <ac:spMk id="13" creationId="{4C36B8C5-0DEB-41B5-911D-572E2E835E3C}"/>
          </ac:spMkLst>
        </pc:spChg>
        <pc:spChg chg="add del">
          <ac:chgData name="Mashal Khan" userId="ff208bdd-e69e-4a16-a659-cb1c3d459121" providerId="ADAL" clId="{CED8FEB2-7971-4A86-8DBD-BA83B83CE157}" dt="2020-08-30T18:58:10.737" v="2763" actId="26606"/>
          <ac:spMkLst>
            <pc:docMk/>
            <pc:sldMk cId="1466477052" sldId="272"/>
            <ac:spMk id="15" creationId="{5D1FF148-6725-4278-A9A8-A9A6A3F261CC}"/>
          </ac:spMkLst>
        </pc:spChg>
        <pc:spChg chg="add del">
          <ac:chgData name="Mashal Khan" userId="ff208bdd-e69e-4a16-a659-cb1c3d459121" providerId="ADAL" clId="{CED8FEB2-7971-4A86-8DBD-BA83B83CE157}" dt="2020-08-30T18:58:10.737" v="2763" actId="26606"/>
          <ac:spMkLst>
            <pc:docMk/>
            <pc:sldMk cId="1466477052" sldId="272"/>
            <ac:spMk id="17" creationId="{B247507B-4D21-4FF7-B49C-239309CF2A0B}"/>
          </ac:spMkLst>
        </pc:spChg>
        <pc:spChg chg="add del">
          <ac:chgData name="Mashal Khan" userId="ff208bdd-e69e-4a16-a659-cb1c3d459121" providerId="ADAL" clId="{CED8FEB2-7971-4A86-8DBD-BA83B83CE157}" dt="2020-08-30T19:13:59.668" v="2876" actId="26606"/>
          <ac:spMkLst>
            <pc:docMk/>
            <pc:sldMk cId="1466477052" sldId="272"/>
            <ac:spMk id="25" creationId="{5A0118C5-4F8D-4CF4-BADD-53FEACC6C42A}"/>
          </ac:spMkLst>
        </pc:spChg>
        <pc:spChg chg="add mod">
          <ac:chgData name="Mashal Khan" userId="ff208bdd-e69e-4a16-a659-cb1c3d459121" providerId="ADAL" clId="{CED8FEB2-7971-4A86-8DBD-BA83B83CE157}" dt="2020-08-30T19:14:53.278" v="2887" actId="113"/>
          <ac:spMkLst>
            <pc:docMk/>
            <pc:sldMk cId="1466477052" sldId="272"/>
            <ac:spMk id="37" creationId="{8B0B2CD8-6A8B-4C69-BB13-8500FD2914DE}"/>
          </ac:spMkLst>
        </pc:spChg>
        <pc:spChg chg="add">
          <ac:chgData name="Mashal Khan" userId="ff208bdd-e69e-4a16-a659-cb1c3d459121" providerId="ADAL" clId="{CED8FEB2-7971-4A86-8DBD-BA83B83CE157}" dt="2020-08-30T19:13:59.668" v="2876" actId="26606"/>
          <ac:spMkLst>
            <pc:docMk/>
            <pc:sldMk cId="1466477052" sldId="272"/>
            <ac:spMk id="42" creationId="{5A0118C5-4F8D-4CF4-BADD-53FEACC6C42A}"/>
          </ac:spMkLst>
        </pc:spChg>
        <pc:spChg chg="add">
          <ac:chgData name="Mashal Khan" userId="ff208bdd-e69e-4a16-a659-cb1c3d459121" providerId="ADAL" clId="{CED8FEB2-7971-4A86-8DBD-BA83B83CE157}" dt="2020-08-30T19:13:59.668" v="2876" actId="26606"/>
          <ac:spMkLst>
            <pc:docMk/>
            <pc:sldMk cId="1466477052" sldId="272"/>
            <ac:spMk id="52" creationId="{7665E5EC-40DD-4076-879B-B07223D5A7C1}"/>
          </ac:spMkLst>
        </pc:spChg>
        <pc:spChg chg="add">
          <ac:chgData name="Mashal Khan" userId="ff208bdd-e69e-4a16-a659-cb1c3d459121" providerId="ADAL" clId="{CED8FEB2-7971-4A86-8DBD-BA83B83CE157}" dt="2020-08-30T19:13:59.668" v="2876" actId="26606"/>
          <ac:spMkLst>
            <pc:docMk/>
            <pc:sldMk cId="1466477052" sldId="272"/>
            <ac:spMk id="54" creationId="{96F7F90D-227A-418D-9A0A-2E04468C6002}"/>
          </ac:spMkLst>
        </pc:spChg>
        <pc:grpChg chg="add del">
          <ac:chgData name="Mashal Khan" userId="ff208bdd-e69e-4a16-a659-cb1c3d459121" providerId="ADAL" clId="{CED8FEB2-7971-4A86-8DBD-BA83B83CE157}" dt="2020-08-30T19:13:59.668" v="2876" actId="26606"/>
          <ac:grpSpMkLst>
            <pc:docMk/>
            <pc:sldMk cId="1466477052" sldId="272"/>
            <ac:grpSpMk id="19" creationId="{617CAA5F-37E3-4DF6-9DD0-68A40D21611B}"/>
          </ac:grpSpMkLst>
        </pc:grpChg>
        <pc:grpChg chg="add del">
          <ac:chgData name="Mashal Khan" userId="ff208bdd-e69e-4a16-a659-cb1c3d459121" providerId="ADAL" clId="{CED8FEB2-7971-4A86-8DBD-BA83B83CE157}" dt="2020-08-30T19:13:59.668" v="2876" actId="26606"/>
          <ac:grpSpMkLst>
            <pc:docMk/>
            <pc:sldMk cId="1466477052" sldId="272"/>
            <ac:grpSpMk id="26" creationId="{582A903B-6B78-4F0A-B7C9-3D80499020B8}"/>
          </ac:grpSpMkLst>
        </pc:grpChg>
        <pc:grpChg chg="add del">
          <ac:chgData name="Mashal Khan" userId="ff208bdd-e69e-4a16-a659-cb1c3d459121" providerId="ADAL" clId="{CED8FEB2-7971-4A86-8DBD-BA83B83CE157}" dt="2020-08-30T19:13:59.668" v="2876" actId="26606"/>
          <ac:grpSpMkLst>
            <pc:docMk/>
            <pc:sldMk cId="1466477052" sldId="272"/>
            <ac:grpSpMk id="33" creationId="{B894EFA8-F425-4D19-A94B-445388B31E20}"/>
          </ac:grpSpMkLst>
        </pc:grpChg>
        <pc:grpChg chg="add del">
          <ac:chgData name="Mashal Khan" userId="ff208bdd-e69e-4a16-a659-cb1c3d459121" providerId="ADAL" clId="{CED8FEB2-7971-4A86-8DBD-BA83B83CE157}" dt="2020-08-30T19:13:59.668" v="2876" actId="26606"/>
          <ac:grpSpMkLst>
            <pc:docMk/>
            <pc:sldMk cId="1466477052" sldId="272"/>
            <ac:grpSpMk id="35" creationId="{C28CAB86-AA69-4EF8-A4E2-4E020497D0BB}"/>
          </ac:grpSpMkLst>
        </pc:grpChg>
        <pc:grpChg chg="add">
          <ac:chgData name="Mashal Khan" userId="ff208bdd-e69e-4a16-a659-cb1c3d459121" providerId="ADAL" clId="{CED8FEB2-7971-4A86-8DBD-BA83B83CE157}" dt="2020-08-30T19:13:59.668" v="2876" actId="26606"/>
          <ac:grpSpMkLst>
            <pc:docMk/>
            <pc:sldMk cId="1466477052" sldId="272"/>
            <ac:grpSpMk id="44" creationId="{A3709225-45BD-4CB5-BED5-6A68EDA55548}"/>
          </ac:grpSpMkLst>
        </pc:grpChg>
        <pc:grpChg chg="add">
          <ac:chgData name="Mashal Khan" userId="ff208bdd-e69e-4a16-a659-cb1c3d459121" providerId="ADAL" clId="{CED8FEB2-7971-4A86-8DBD-BA83B83CE157}" dt="2020-08-30T19:13:59.668" v="2876" actId="26606"/>
          <ac:grpSpMkLst>
            <pc:docMk/>
            <pc:sldMk cId="1466477052" sldId="272"/>
            <ac:grpSpMk id="48" creationId="{BC9D362F-A0BC-46E8-B739-CC9BEBDA5B71}"/>
          </ac:grpSpMkLst>
        </pc:grpChg>
        <pc:grpChg chg="add">
          <ac:chgData name="Mashal Khan" userId="ff208bdd-e69e-4a16-a659-cb1c3d459121" providerId="ADAL" clId="{CED8FEB2-7971-4A86-8DBD-BA83B83CE157}" dt="2020-08-30T19:13:59.668" v="2876" actId="26606"/>
          <ac:grpSpMkLst>
            <pc:docMk/>
            <pc:sldMk cId="1466477052" sldId="272"/>
            <ac:grpSpMk id="56" creationId="{E2DB0E87-A743-40DF-A082-9D0767DC4250}"/>
          </ac:grpSpMkLst>
        </pc:grpChg>
        <pc:grpChg chg="add">
          <ac:chgData name="Mashal Khan" userId="ff208bdd-e69e-4a16-a659-cb1c3d459121" providerId="ADAL" clId="{CED8FEB2-7971-4A86-8DBD-BA83B83CE157}" dt="2020-08-30T19:13:59.668" v="2876" actId="26606"/>
          <ac:grpSpMkLst>
            <pc:docMk/>
            <pc:sldMk cId="1466477052" sldId="272"/>
            <ac:grpSpMk id="71" creationId="{AAA73A3E-7B86-4D04-B8D7-C566697E5293}"/>
          </ac:grpSpMkLst>
        </pc:grpChg>
        <pc:graphicFrameChg chg="add del">
          <ac:chgData name="Mashal Khan" userId="ff208bdd-e69e-4a16-a659-cb1c3d459121" providerId="ADAL" clId="{CED8FEB2-7971-4A86-8DBD-BA83B83CE157}" dt="2020-08-30T18:58:10.737" v="2763" actId="26606"/>
          <ac:graphicFrameMkLst>
            <pc:docMk/>
            <pc:sldMk cId="1466477052" sldId="272"/>
            <ac:graphicFrameMk id="5" creationId="{AC8737C0-1255-4070-AAAF-D26089EC65B3}"/>
          </ac:graphicFrameMkLst>
        </pc:graphicFrameChg>
        <pc:picChg chg="add mod">
          <ac:chgData name="Mashal Khan" userId="ff208bdd-e69e-4a16-a659-cb1c3d459121" providerId="ADAL" clId="{CED8FEB2-7971-4A86-8DBD-BA83B83CE157}" dt="2020-08-30T19:15:01.642" v="2888" actId="14100"/>
          <ac:picMkLst>
            <pc:docMk/>
            <pc:sldMk cId="1466477052" sldId="272"/>
            <ac:picMk id="4" creationId="{37A9ECF8-CEF5-44FE-8D0A-9AF913850518}"/>
          </ac:picMkLst>
        </pc:picChg>
        <pc:picChg chg="add del">
          <ac:chgData name="Mashal Khan" userId="ff208bdd-e69e-4a16-a659-cb1c3d459121" providerId="ADAL" clId="{CED8FEB2-7971-4A86-8DBD-BA83B83CE157}" dt="2020-08-30T19:13:48.242" v="2874" actId="478"/>
          <ac:picMkLst>
            <pc:docMk/>
            <pc:sldMk cId="1466477052" sldId="272"/>
            <ac:picMk id="32" creationId="{52350102-4C42-46F2-B18B-B19B9B6A1F1F}"/>
          </ac:picMkLst>
        </pc:picChg>
      </pc:sldChg>
      <pc:sldChg chg="add">
        <pc:chgData name="Mashal Khan" userId="ff208bdd-e69e-4a16-a659-cb1c3d459121" providerId="ADAL" clId="{CED8FEB2-7971-4A86-8DBD-BA83B83CE157}" dt="2020-08-30T20:07:24.213" v="3766"/>
        <pc:sldMkLst>
          <pc:docMk/>
          <pc:sldMk cId="0" sldId="273"/>
        </pc:sldMkLst>
      </pc:sldChg>
      <pc:sldChg chg="addSp delSp modSp new del mod setBg">
        <pc:chgData name="Mashal Khan" userId="ff208bdd-e69e-4a16-a659-cb1c3d459121" providerId="ADAL" clId="{CED8FEB2-7971-4A86-8DBD-BA83B83CE157}" dt="2020-08-30T19:01:58.991" v="2819" actId="47"/>
        <pc:sldMkLst>
          <pc:docMk/>
          <pc:sldMk cId="1562543361" sldId="273"/>
        </pc:sldMkLst>
        <pc:spChg chg="mod">
          <ac:chgData name="Mashal Khan" userId="ff208bdd-e69e-4a16-a659-cb1c3d459121" providerId="ADAL" clId="{CED8FEB2-7971-4A86-8DBD-BA83B83CE157}" dt="2020-08-30T19:00:45.606" v="2791" actId="26606"/>
          <ac:spMkLst>
            <pc:docMk/>
            <pc:sldMk cId="1562543361" sldId="273"/>
            <ac:spMk id="2" creationId="{1E013B4B-3CA9-4CA1-8B53-D58B249F420A}"/>
          </ac:spMkLst>
        </pc:spChg>
        <pc:spChg chg="del">
          <ac:chgData name="Mashal Khan" userId="ff208bdd-e69e-4a16-a659-cb1c3d459121" providerId="ADAL" clId="{CED8FEB2-7971-4A86-8DBD-BA83B83CE157}" dt="2020-08-30T19:00:02.053" v="2787"/>
          <ac:spMkLst>
            <pc:docMk/>
            <pc:sldMk cId="1562543361" sldId="273"/>
            <ac:spMk id="3" creationId="{65A92ABE-13C8-46B3-A932-3E13C959A285}"/>
          </ac:spMkLst>
        </pc:spChg>
        <pc:spChg chg="add del">
          <ac:chgData name="Mashal Khan" userId="ff208bdd-e69e-4a16-a659-cb1c3d459121" providerId="ADAL" clId="{CED8FEB2-7971-4A86-8DBD-BA83B83CE157}" dt="2020-08-30T19:00:45.606" v="2791" actId="26606"/>
          <ac:spMkLst>
            <pc:docMk/>
            <pc:sldMk cId="1562543361" sldId="273"/>
            <ac:spMk id="8" creationId="{68B42373-0B43-4651-8C21-57D9DA186495}"/>
          </ac:spMkLst>
        </pc:spChg>
        <pc:spChg chg="add del">
          <ac:chgData name="Mashal Khan" userId="ff208bdd-e69e-4a16-a659-cb1c3d459121" providerId="ADAL" clId="{CED8FEB2-7971-4A86-8DBD-BA83B83CE157}" dt="2020-08-30T19:00:45.606" v="2791" actId="26606"/>
          <ac:spMkLst>
            <pc:docMk/>
            <pc:sldMk cId="1562543361" sldId="273"/>
            <ac:spMk id="11" creationId="{5A0118C5-4F8D-4CF4-BADD-53FEACC6C42A}"/>
          </ac:spMkLst>
        </pc:spChg>
        <pc:spChg chg="add del">
          <ac:chgData name="Mashal Khan" userId="ff208bdd-e69e-4a16-a659-cb1c3d459121" providerId="ADAL" clId="{CED8FEB2-7971-4A86-8DBD-BA83B83CE157}" dt="2020-08-30T19:00:45.606" v="2791" actId="26606"/>
          <ac:spMkLst>
            <pc:docMk/>
            <pc:sldMk cId="1562543361" sldId="273"/>
            <ac:spMk id="17" creationId="{4E0A5C5C-2A95-428E-9F6A-0D29EBD57C9F}"/>
          </ac:spMkLst>
        </pc:spChg>
        <pc:grpChg chg="add del">
          <ac:chgData name="Mashal Khan" userId="ff208bdd-e69e-4a16-a659-cb1c3d459121" providerId="ADAL" clId="{CED8FEB2-7971-4A86-8DBD-BA83B83CE157}" dt="2020-08-30T19:00:45.606" v="2791" actId="26606"/>
          <ac:grpSpMkLst>
            <pc:docMk/>
            <pc:sldMk cId="1562543361" sldId="273"/>
            <ac:grpSpMk id="13" creationId="{2A638C7D-9088-41A9-88A0-7357157BC168}"/>
          </ac:grpSpMkLst>
        </pc:grpChg>
        <pc:grpChg chg="add del">
          <ac:chgData name="Mashal Khan" userId="ff208bdd-e69e-4a16-a659-cb1c3d459121" providerId="ADAL" clId="{CED8FEB2-7971-4A86-8DBD-BA83B83CE157}" dt="2020-08-30T19:00:45.606" v="2791" actId="26606"/>
          <ac:grpSpMkLst>
            <pc:docMk/>
            <pc:sldMk cId="1562543361" sldId="273"/>
            <ac:grpSpMk id="19" creationId="{3F219210-B16A-47B6-9AA8-207DAFF37E66}"/>
          </ac:grpSpMkLst>
        </pc:grpChg>
        <pc:grpChg chg="add del">
          <ac:chgData name="Mashal Khan" userId="ff208bdd-e69e-4a16-a659-cb1c3d459121" providerId="ADAL" clId="{CED8FEB2-7971-4A86-8DBD-BA83B83CE157}" dt="2020-08-30T19:00:45.606" v="2791" actId="26606"/>
          <ac:grpSpMkLst>
            <pc:docMk/>
            <pc:sldMk cId="1562543361" sldId="273"/>
            <ac:grpSpMk id="23" creationId="{582A903B-6B78-4F0A-B7C9-3D80499020B8}"/>
          </ac:grpSpMkLst>
        </pc:grpChg>
        <pc:picChg chg="add mod">
          <ac:chgData name="Mashal Khan" userId="ff208bdd-e69e-4a16-a659-cb1c3d459121" providerId="ADAL" clId="{CED8FEB2-7971-4A86-8DBD-BA83B83CE157}" dt="2020-08-30T19:00:45.606" v="2791" actId="26606"/>
          <ac:picMkLst>
            <pc:docMk/>
            <pc:sldMk cId="1562543361" sldId="273"/>
            <ac:picMk id="4" creationId="{BD9F3B25-6D94-40C8-9449-E4DE55433C79}"/>
          </ac:picMkLst>
        </pc:picChg>
      </pc:sldChg>
      <pc:sldChg chg="addSp modSp new mod">
        <pc:chgData name="Mashal Khan" userId="ff208bdd-e69e-4a16-a659-cb1c3d459121" providerId="ADAL" clId="{CED8FEB2-7971-4A86-8DBD-BA83B83CE157}" dt="2020-08-30T19:01:28.548" v="2818" actId="14100"/>
        <pc:sldMkLst>
          <pc:docMk/>
          <pc:sldMk cId="2180446368" sldId="274"/>
        </pc:sldMkLst>
        <pc:spChg chg="mod">
          <ac:chgData name="Mashal Khan" userId="ff208bdd-e69e-4a16-a659-cb1c3d459121" providerId="ADAL" clId="{CED8FEB2-7971-4A86-8DBD-BA83B83CE157}" dt="2020-08-30T19:01:20.787" v="2816" actId="1076"/>
          <ac:spMkLst>
            <pc:docMk/>
            <pc:sldMk cId="2180446368" sldId="274"/>
            <ac:spMk id="2" creationId="{DDC2C90C-74BF-46C5-8041-7E54E7C5CDA2}"/>
          </ac:spMkLst>
        </pc:spChg>
        <pc:picChg chg="add mod">
          <ac:chgData name="Mashal Khan" userId="ff208bdd-e69e-4a16-a659-cb1c3d459121" providerId="ADAL" clId="{CED8FEB2-7971-4A86-8DBD-BA83B83CE157}" dt="2020-08-30T19:01:28.548" v="2818" actId="14100"/>
          <ac:picMkLst>
            <pc:docMk/>
            <pc:sldMk cId="2180446368" sldId="274"/>
            <ac:picMk id="3" creationId="{FFA7CFAC-9C4F-476F-A846-E2A9B3D4CC64}"/>
          </ac:picMkLst>
        </pc:picChg>
      </pc:sldChg>
      <pc:sldChg chg="addSp delSp modSp new mod ord setBg">
        <pc:chgData name="Mashal Khan" userId="ff208bdd-e69e-4a16-a659-cb1c3d459121" providerId="ADAL" clId="{CED8FEB2-7971-4A86-8DBD-BA83B83CE157}" dt="2020-08-30T19:06:18.521" v="2858" actId="207"/>
        <pc:sldMkLst>
          <pc:docMk/>
          <pc:sldMk cId="1537641488" sldId="275"/>
        </pc:sldMkLst>
        <pc:spChg chg="mod">
          <ac:chgData name="Mashal Khan" userId="ff208bdd-e69e-4a16-a659-cb1c3d459121" providerId="ADAL" clId="{CED8FEB2-7971-4A86-8DBD-BA83B83CE157}" dt="2020-08-30T19:06:11.742" v="2857" actId="26606"/>
          <ac:spMkLst>
            <pc:docMk/>
            <pc:sldMk cId="1537641488" sldId="275"/>
            <ac:spMk id="2" creationId="{D848109D-BB35-461A-92C1-D0E55371FA0E}"/>
          </ac:spMkLst>
        </pc:spChg>
        <pc:spChg chg="del mod">
          <ac:chgData name="Mashal Khan" userId="ff208bdd-e69e-4a16-a659-cb1c3d459121" providerId="ADAL" clId="{CED8FEB2-7971-4A86-8DBD-BA83B83CE157}" dt="2020-08-30T19:06:11.742" v="2857" actId="26606"/>
          <ac:spMkLst>
            <pc:docMk/>
            <pc:sldMk cId="1537641488" sldId="275"/>
            <ac:spMk id="3" creationId="{DCA8FE52-62F7-4725-90BD-961C254A36B2}"/>
          </ac:spMkLst>
        </pc:spChg>
        <pc:spChg chg="add">
          <ac:chgData name="Mashal Khan" userId="ff208bdd-e69e-4a16-a659-cb1c3d459121" providerId="ADAL" clId="{CED8FEB2-7971-4A86-8DBD-BA83B83CE157}" dt="2020-08-30T19:06:11.742" v="2857" actId="26606"/>
          <ac:spMkLst>
            <pc:docMk/>
            <pc:sldMk cId="1537641488" sldId="275"/>
            <ac:spMk id="9" creationId="{E5F17139-31EE-46AC-B04F-DBBD852DD6CB}"/>
          </ac:spMkLst>
        </pc:spChg>
        <pc:spChg chg="add">
          <ac:chgData name="Mashal Khan" userId="ff208bdd-e69e-4a16-a659-cb1c3d459121" providerId="ADAL" clId="{CED8FEB2-7971-4A86-8DBD-BA83B83CE157}" dt="2020-08-30T19:06:11.742" v="2857" actId="26606"/>
          <ac:spMkLst>
            <pc:docMk/>
            <pc:sldMk cId="1537641488" sldId="275"/>
            <ac:spMk id="11" creationId="{131DCBDB-1D4A-4E79-8172-CF12FCDE5754}"/>
          </ac:spMkLst>
        </pc:spChg>
        <pc:spChg chg="add">
          <ac:chgData name="Mashal Khan" userId="ff208bdd-e69e-4a16-a659-cb1c3d459121" providerId="ADAL" clId="{CED8FEB2-7971-4A86-8DBD-BA83B83CE157}" dt="2020-08-30T19:06:11.742" v="2857" actId="26606"/>
          <ac:spMkLst>
            <pc:docMk/>
            <pc:sldMk cId="1537641488" sldId="275"/>
            <ac:spMk id="13" creationId="{EF578ED8-0692-496C-9844-F1CFDEAAF294}"/>
          </ac:spMkLst>
        </pc:spChg>
        <pc:spChg chg="add">
          <ac:chgData name="Mashal Khan" userId="ff208bdd-e69e-4a16-a659-cb1c3d459121" providerId="ADAL" clId="{CED8FEB2-7971-4A86-8DBD-BA83B83CE157}" dt="2020-08-30T19:06:11.742" v="2857" actId="26606"/>
          <ac:spMkLst>
            <pc:docMk/>
            <pc:sldMk cId="1537641488" sldId="275"/>
            <ac:spMk id="15" creationId="{E89EC82A-BD1A-426B-955B-77D53704B1FC}"/>
          </ac:spMkLst>
        </pc:spChg>
        <pc:spChg chg="add">
          <ac:chgData name="Mashal Khan" userId="ff208bdd-e69e-4a16-a659-cb1c3d459121" providerId="ADAL" clId="{CED8FEB2-7971-4A86-8DBD-BA83B83CE157}" dt="2020-08-30T19:06:11.742" v="2857" actId="26606"/>
          <ac:spMkLst>
            <pc:docMk/>
            <pc:sldMk cId="1537641488" sldId="275"/>
            <ac:spMk id="17" creationId="{947D6136-395D-4D9F-9898-604E6BDE8E46}"/>
          </ac:spMkLst>
        </pc:spChg>
        <pc:graphicFrameChg chg="add mod">
          <ac:chgData name="Mashal Khan" userId="ff208bdd-e69e-4a16-a659-cb1c3d459121" providerId="ADAL" clId="{CED8FEB2-7971-4A86-8DBD-BA83B83CE157}" dt="2020-08-30T19:06:18.521" v="2858" actId="207"/>
          <ac:graphicFrameMkLst>
            <pc:docMk/>
            <pc:sldMk cId="1537641488" sldId="275"/>
            <ac:graphicFrameMk id="5" creationId="{E8895F05-9BF1-41C2-AC30-02DC86D7C511}"/>
          </ac:graphicFrameMkLst>
        </pc:graphicFrameChg>
      </pc:sldChg>
      <pc:sldChg chg="new del">
        <pc:chgData name="Mashal Khan" userId="ff208bdd-e69e-4a16-a659-cb1c3d459121" providerId="ADAL" clId="{CED8FEB2-7971-4A86-8DBD-BA83B83CE157}" dt="2020-08-30T19:02:06.999" v="2821" actId="47"/>
        <pc:sldMkLst>
          <pc:docMk/>
          <pc:sldMk cId="1773243121" sldId="275"/>
        </pc:sldMkLst>
      </pc:sldChg>
      <pc:sldChg chg="addSp delSp modSp new mod setBg">
        <pc:chgData name="Mashal Khan" userId="ff208bdd-e69e-4a16-a659-cb1c3d459121" providerId="ADAL" clId="{CED8FEB2-7971-4A86-8DBD-BA83B83CE157}" dt="2020-08-30T19:06:35.069" v="2860" actId="207"/>
        <pc:sldMkLst>
          <pc:docMk/>
          <pc:sldMk cId="2100271324" sldId="276"/>
        </pc:sldMkLst>
        <pc:spChg chg="mod">
          <ac:chgData name="Mashal Khan" userId="ff208bdd-e69e-4a16-a659-cb1c3d459121" providerId="ADAL" clId="{CED8FEB2-7971-4A86-8DBD-BA83B83CE157}" dt="2020-08-30T19:06:26.256" v="2859" actId="26606"/>
          <ac:spMkLst>
            <pc:docMk/>
            <pc:sldMk cId="2100271324" sldId="276"/>
            <ac:spMk id="2" creationId="{35521085-1009-42F4-A408-B2CF890F5DC4}"/>
          </ac:spMkLst>
        </pc:spChg>
        <pc:spChg chg="del mod">
          <ac:chgData name="Mashal Khan" userId="ff208bdd-e69e-4a16-a659-cb1c3d459121" providerId="ADAL" clId="{CED8FEB2-7971-4A86-8DBD-BA83B83CE157}" dt="2020-08-30T19:06:26.256" v="2859" actId="26606"/>
          <ac:spMkLst>
            <pc:docMk/>
            <pc:sldMk cId="2100271324" sldId="276"/>
            <ac:spMk id="3" creationId="{6D5F1672-8F52-42F7-94B0-FBFD2EE3E62C}"/>
          </ac:spMkLst>
        </pc:spChg>
        <pc:spChg chg="add">
          <ac:chgData name="Mashal Khan" userId="ff208bdd-e69e-4a16-a659-cb1c3d459121" providerId="ADAL" clId="{CED8FEB2-7971-4A86-8DBD-BA83B83CE157}" dt="2020-08-30T19:06:26.256" v="2859" actId="26606"/>
          <ac:spMkLst>
            <pc:docMk/>
            <pc:sldMk cId="2100271324" sldId="276"/>
            <ac:spMk id="9" creationId="{E5F17139-31EE-46AC-B04F-DBBD852DD6CB}"/>
          </ac:spMkLst>
        </pc:spChg>
        <pc:spChg chg="add">
          <ac:chgData name="Mashal Khan" userId="ff208bdd-e69e-4a16-a659-cb1c3d459121" providerId="ADAL" clId="{CED8FEB2-7971-4A86-8DBD-BA83B83CE157}" dt="2020-08-30T19:06:26.256" v="2859" actId="26606"/>
          <ac:spMkLst>
            <pc:docMk/>
            <pc:sldMk cId="2100271324" sldId="276"/>
            <ac:spMk id="11" creationId="{131DCBDB-1D4A-4E79-8172-CF12FCDE5754}"/>
          </ac:spMkLst>
        </pc:spChg>
        <pc:spChg chg="add">
          <ac:chgData name="Mashal Khan" userId="ff208bdd-e69e-4a16-a659-cb1c3d459121" providerId="ADAL" clId="{CED8FEB2-7971-4A86-8DBD-BA83B83CE157}" dt="2020-08-30T19:06:26.256" v="2859" actId="26606"/>
          <ac:spMkLst>
            <pc:docMk/>
            <pc:sldMk cId="2100271324" sldId="276"/>
            <ac:spMk id="13" creationId="{EF578ED8-0692-496C-9844-F1CFDEAAF294}"/>
          </ac:spMkLst>
        </pc:spChg>
        <pc:spChg chg="add">
          <ac:chgData name="Mashal Khan" userId="ff208bdd-e69e-4a16-a659-cb1c3d459121" providerId="ADAL" clId="{CED8FEB2-7971-4A86-8DBD-BA83B83CE157}" dt="2020-08-30T19:06:26.256" v="2859" actId="26606"/>
          <ac:spMkLst>
            <pc:docMk/>
            <pc:sldMk cId="2100271324" sldId="276"/>
            <ac:spMk id="15" creationId="{E89EC82A-BD1A-426B-955B-77D53704B1FC}"/>
          </ac:spMkLst>
        </pc:spChg>
        <pc:spChg chg="add">
          <ac:chgData name="Mashal Khan" userId="ff208bdd-e69e-4a16-a659-cb1c3d459121" providerId="ADAL" clId="{CED8FEB2-7971-4A86-8DBD-BA83B83CE157}" dt="2020-08-30T19:06:26.256" v="2859" actId="26606"/>
          <ac:spMkLst>
            <pc:docMk/>
            <pc:sldMk cId="2100271324" sldId="276"/>
            <ac:spMk id="17" creationId="{947D6136-395D-4D9F-9898-604E6BDE8E46}"/>
          </ac:spMkLst>
        </pc:spChg>
        <pc:graphicFrameChg chg="add mod">
          <ac:chgData name="Mashal Khan" userId="ff208bdd-e69e-4a16-a659-cb1c3d459121" providerId="ADAL" clId="{CED8FEB2-7971-4A86-8DBD-BA83B83CE157}" dt="2020-08-30T19:06:35.069" v="2860" actId="207"/>
          <ac:graphicFrameMkLst>
            <pc:docMk/>
            <pc:sldMk cId="2100271324" sldId="276"/>
            <ac:graphicFrameMk id="5" creationId="{2A6C5394-54DF-4B96-8FA0-A43B164FD593}"/>
          </ac:graphicFrameMkLst>
        </pc:graphicFrameChg>
      </pc:sldChg>
      <pc:sldChg chg="addSp delSp modSp new mod setBg">
        <pc:chgData name="Mashal Khan" userId="ff208bdd-e69e-4a16-a659-cb1c3d459121" providerId="ADAL" clId="{CED8FEB2-7971-4A86-8DBD-BA83B83CE157}" dt="2020-08-30T19:08:15.758" v="2864" actId="26606"/>
        <pc:sldMkLst>
          <pc:docMk/>
          <pc:sldMk cId="2318281326" sldId="277"/>
        </pc:sldMkLst>
        <pc:spChg chg="del">
          <ac:chgData name="Mashal Khan" userId="ff208bdd-e69e-4a16-a659-cb1c3d459121" providerId="ADAL" clId="{CED8FEB2-7971-4A86-8DBD-BA83B83CE157}" dt="2020-08-30T19:08:08.923" v="2863" actId="478"/>
          <ac:spMkLst>
            <pc:docMk/>
            <pc:sldMk cId="2318281326" sldId="277"/>
            <ac:spMk id="2" creationId="{C99D5B16-9A5D-4723-B142-085FA2BFEB67}"/>
          </ac:spMkLst>
        </pc:spChg>
        <pc:spChg chg="del">
          <ac:chgData name="Mashal Khan" userId="ff208bdd-e69e-4a16-a659-cb1c3d459121" providerId="ADAL" clId="{CED8FEB2-7971-4A86-8DBD-BA83B83CE157}" dt="2020-08-30T19:08:06.414" v="2862"/>
          <ac:spMkLst>
            <pc:docMk/>
            <pc:sldMk cId="2318281326" sldId="277"/>
            <ac:spMk id="3" creationId="{F3995267-9226-447F-B429-BF605B1F363E}"/>
          </ac:spMkLst>
        </pc:spChg>
        <pc:spChg chg="add">
          <ac:chgData name="Mashal Khan" userId="ff208bdd-e69e-4a16-a659-cb1c3d459121" providerId="ADAL" clId="{CED8FEB2-7971-4A86-8DBD-BA83B83CE157}" dt="2020-08-30T19:08:15.758" v="2864" actId="26606"/>
          <ac:spMkLst>
            <pc:docMk/>
            <pc:sldMk cId="2318281326" sldId="277"/>
            <ac:spMk id="16" creationId="{70CCC791-94D7-4BB8-9EDF-423CEA1F6215}"/>
          </ac:spMkLst>
        </pc:spChg>
        <pc:spChg chg="add">
          <ac:chgData name="Mashal Khan" userId="ff208bdd-e69e-4a16-a659-cb1c3d459121" providerId="ADAL" clId="{CED8FEB2-7971-4A86-8DBD-BA83B83CE157}" dt="2020-08-30T19:08:15.758" v="2864" actId="26606"/>
          <ac:spMkLst>
            <pc:docMk/>
            <pc:sldMk cId="2318281326" sldId="277"/>
            <ac:spMk id="18" creationId="{ED55A19D-297C-4231-AD1F-08EF9B4AA8F4}"/>
          </ac:spMkLst>
        </pc:spChg>
        <pc:spChg chg="add">
          <ac:chgData name="Mashal Khan" userId="ff208bdd-e69e-4a16-a659-cb1c3d459121" providerId="ADAL" clId="{CED8FEB2-7971-4A86-8DBD-BA83B83CE157}" dt="2020-08-30T19:08:15.758" v="2864" actId="26606"/>
          <ac:spMkLst>
            <pc:docMk/>
            <pc:sldMk cId="2318281326" sldId="277"/>
            <ac:spMk id="20" creationId="{EBAB6C56-3D38-4923-996E-BD474BBB91E9}"/>
          </ac:spMkLst>
        </pc:spChg>
        <pc:spChg chg="add">
          <ac:chgData name="Mashal Khan" userId="ff208bdd-e69e-4a16-a659-cb1c3d459121" providerId="ADAL" clId="{CED8FEB2-7971-4A86-8DBD-BA83B83CE157}" dt="2020-08-30T19:08:15.758" v="2864" actId="26606"/>
          <ac:spMkLst>
            <pc:docMk/>
            <pc:sldMk cId="2318281326" sldId="277"/>
            <ac:spMk id="22" creationId="{20CD21DB-082D-417D-A5AB-FC838AF9D944}"/>
          </ac:spMkLst>
        </pc:spChg>
        <pc:grpChg chg="add">
          <ac:chgData name="Mashal Khan" userId="ff208bdd-e69e-4a16-a659-cb1c3d459121" providerId="ADAL" clId="{CED8FEB2-7971-4A86-8DBD-BA83B83CE157}" dt="2020-08-30T19:08:15.758" v="2864" actId="26606"/>
          <ac:grpSpMkLst>
            <pc:docMk/>
            <pc:sldMk cId="2318281326" sldId="277"/>
            <ac:grpSpMk id="9" creationId="{773CCE17-EE0F-40E0-B7AE-CF7677B64709}"/>
          </ac:grpSpMkLst>
        </pc:grpChg>
        <pc:picChg chg="add mod">
          <ac:chgData name="Mashal Khan" userId="ff208bdd-e69e-4a16-a659-cb1c3d459121" providerId="ADAL" clId="{CED8FEB2-7971-4A86-8DBD-BA83B83CE157}" dt="2020-08-30T19:08:15.758" v="2864" actId="26606"/>
          <ac:picMkLst>
            <pc:docMk/>
            <pc:sldMk cId="2318281326" sldId="277"/>
            <ac:picMk id="4" creationId="{58C3E369-37DA-4A56-804A-85DACE12DAAB}"/>
          </ac:picMkLst>
        </pc:picChg>
      </pc:sldChg>
      <pc:sldChg chg="modSp new mod modNotesTx">
        <pc:chgData name="Mashal Khan" userId="ff208bdd-e69e-4a16-a659-cb1c3d459121" providerId="ADAL" clId="{CED8FEB2-7971-4A86-8DBD-BA83B83CE157}" dt="2020-08-30T19:37:13.521" v="3164" actId="20577"/>
        <pc:sldMkLst>
          <pc:docMk/>
          <pc:sldMk cId="2733782728" sldId="278"/>
        </pc:sldMkLst>
        <pc:spChg chg="mod">
          <ac:chgData name="Mashal Khan" userId="ff208bdd-e69e-4a16-a659-cb1c3d459121" providerId="ADAL" clId="{CED8FEB2-7971-4A86-8DBD-BA83B83CE157}" dt="2020-08-30T19:35:38.839" v="3110"/>
          <ac:spMkLst>
            <pc:docMk/>
            <pc:sldMk cId="2733782728" sldId="278"/>
            <ac:spMk id="2" creationId="{B4CD2362-89ED-41ED-B485-793029F2899B}"/>
          </ac:spMkLst>
        </pc:spChg>
        <pc:spChg chg="mod">
          <ac:chgData name="Mashal Khan" userId="ff208bdd-e69e-4a16-a659-cb1c3d459121" providerId="ADAL" clId="{CED8FEB2-7971-4A86-8DBD-BA83B83CE157}" dt="2020-08-30T19:37:13.521" v="3164" actId="20577"/>
          <ac:spMkLst>
            <pc:docMk/>
            <pc:sldMk cId="2733782728" sldId="278"/>
            <ac:spMk id="3" creationId="{F17A5BE4-9EB2-4C5C-9DB4-36521BE6BE0F}"/>
          </ac:spMkLst>
        </pc:spChg>
      </pc:sldChg>
      <pc:sldChg chg="addSp delSp modSp new mod">
        <pc:chgData name="Mashal Khan" userId="ff208bdd-e69e-4a16-a659-cb1c3d459121" providerId="ADAL" clId="{CED8FEB2-7971-4A86-8DBD-BA83B83CE157}" dt="2020-08-30T19:36:25.624" v="3116" actId="1076"/>
        <pc:sldMkLst>
          <pc:docMk/>
          <pc:sldMk cId="233687117" sldId="279"/>
        </pc:sldMkLst>
        <pc:spChg chg="del">
          <ac:chgData name="Mashal Khan" userId="ff208bdd-e69e-4a16-a659-cb1c3d459121" providerId="ADAL" clId="{CED8FEB2-7971-4A86-8DBD-BA83B83CE157}" dt="2020-08-30T19:36:15.531" v="3113" actId="478"/>
          <ac:spMkLst>
            <pc:docMk/>
            <pc:sldMk cId="233687117" sldId="279"/>
            <ac:spMk id="2" creationId="{E4FE67EC-51A3-4C11-8D03-041FC86D3827}"/>
          </ac:spMkLst>
        </pc:spChg>
        <pc:spChg chg="del">
          <ac:chgData name="Mashal Khan" userId="ff208bdd-e69e-4a16-a659-cb1c3d459121" providerId="ADAL" clId="{CED8FEB2-7971-4A86-8DBD-BA83B83CE157}" dt="2020-08-30T19:36:12.711" v="3112"/>
          <ac:spMkLst>
            <pc:docMk/>
            <pc:sldMk cId="233687117" sldId="279"/>
            <ac:spMk id="3" creationId="{9FBB1398-362A-4BCB-880B-FD494BA97552}"/>
          </ac:spMkLst>
        </pc:spChg>
        <pc:picChg chg="add mod">
          <ac:chgData name="Mashal Khan" userId="ff208bdd-e69e-4a16-a659-cb1c3d459121" providerId="ADAL" clId="{CED8FEB2-7971-4A86-8DBD-BA83B83CE157}" dt="2020-08-30T19:36:25.624" v="3116" actId="1076"/>
          <ac:picMkLst>
            <pc:docMk/>
            <pc:sldMk cId="233687117" sldId="279"/>
            <ac:picMk id="4" creationId="{8D1EF969-837A-41DB-8A77-64B61F06DDA7}"/>
          </ac:picMkLst>
        </pc:picChg>
      </pc:sldChg>
      <pc:sldChg chg="modSp new mod modNotesTx">
        <pc:chgData name="Mashal Khan" userId="ff208bdd-e69e-4a16-a659-cb1c3d459121" providerId="ADAL" clId="{CED8FEB2-7971-4A86-8DBD-BA83B83CE157}" dt="2020-08-30T19:42:12.132" v="3303" actId="20577"/>
        <pc:sldMkLst>
          <pc:docMk/>
          <pc:sldMk cId="899574099" sldId="280"/>
        </pc:sldMkLst>
        <pc:spChg chg="mod">
          <ac:chgData name="Mashal Khan" userId="ff208bdd-e69e-4a16-a659-cb1c3d459121" providerId="ADAL" clId="{CED8FEB2-7971-4A86-8DBD-BA83B83CE157}" dt="2020-08-30T19:38:05.801" v="3174" actId="20577"/>
          <ac:spMkLst>
            <pc:docMk/>
            <pc:sldMk cId="899574099" sldId="280"/>
            <ac:spMk id="2" creationId="{7FE497BF-78DC-4D10-95C3-7927BD14CEFC}"/>
          </ac:spMkLst>
        </pc:spChg>
        <pc:spChg chg="mod">
          <ac:chgData name="Mashal Khan" userId="ff208bdd-e69e-4a16-a659-cb1c3d459121" providerId="ADAL" clId="{CED8FEB2-7971-4A86-8DBD-BA83B83CE157}" dt="2020-08-30T19:41:30.402" v="3260" actId="113"/>
          <ac:spMkLst>
            <pc:docMk/>
            <pc:sldMk cId="899574099" sldId="280"/>
            <ac:spMk id="3" creationId="{D6E0AAA6-CE89-4B4A-B519-30300D63151D}"/>
          </ac:spMkLst>
        </pc:spChg>
      </pc:sldChg>
      <pc:sldChg chg="modSp new mod">
        <pc:chgData name="Mashal Khan" userId="ff208bdd-e69e-4a16-a659-cb1c3d459121" providerId="ADAL" clId="{CED8FEB2-7971-4A86-8DBD-BA83B83CE157}" dt="2020-08-30T19:46:21.305" v="3359" actId="15"/>
        <pc:sldMkLst>
          <pc:docMk/>
          <pc:sldMk cId="2210001457" sldId="281"/>
        </pc:sldMkLst>
        <pc:spChg chg="mod">
          <ac:chgData name="Mashal Khan" userId="ff208bdd-e69e-4a16-a659-cb1c3d459121" providerId="ADAL" clId="{CED8FEB2-7971-4A86-8DBD-BA83B83CE157}" dt="2020-08-30T19:45:26.529" v="3357" actId="20577"/>
          <ac:spMkLst>
            <pc:docMk/>
            <pc:sldMk cId="2210001457" sldId="281"/>
            <ac:spMk id="2" creationId="{39E8933B-7069-4EC5-9CE6-81C1C28E6B67}"/>
          </ac:spMkLst>
        </pc:spChg>
        <pc:spChg chg="mod">
          <ac:chgData name="Mashal Khan" userId="ff208bdd-e69e-4a16-a659-cb1c3d459121" providerId="ADAL" clId="{CED8FEB2-7971-4A86-8DBD-BA83B83CE157}" dt="2020-08-30T19:46:21.305" v="3359" actId="15"/>
          <ac:spMkLst>
            <pc:docMk/>
            <pc:sldMk cId="2210001457" sldId="281"/>
            <ac:spMk id="3" creationId="{6B98C6B1-3A54-4A8B-9CA6-4F1B0BBF3560}"/>
          </ac:spMkLst>
        </pc:spChg>
      </pc:sldChg>
      <pc:sldChg chg="modSp new mod modNotesTx">
        <pc:chgData name="Mashal Khan" userId="ff208bdd-e69e-4a16-a659-cb1c3d459121" providerId="ADAL" clId="{CED8FEB2-7971-4A86-8DBD-BA83B83CE157}" dt="2020-09-02T07:21:10.550" v="4245" actId="20577"/>
        <pc:sldMkLst>
          <pc:docMk/>
          <pc:sldMk cId="3925514887" sldId="282"/>
        </pc:sldMkLst>
        <pc:spChg chg="mod">
          <ac:chgData name="Mashal Khan" userId="ff208bdd-e69e-4a16-a659-cb1c3d459121" providerId="ADAL" clId="{CED8FEB2-7971-4A86-8DBD-BA83B83CE157}" dt="2020-08-30T19:46:48.751" v="3377" actId="20577"/>
          <ac:spMkLst>
            <pc:docMk/>
            <pc:sldMk cId="3925514887" sldId="282"/>
            <ac:spMk id="2" creationId="{27C94CE0-1ED3-489D-B6AD-2B612A91946D}"/>
          </ac:spMkLst>
        </pc:spChg>
        <pc:spChg chg="mod">
          <ac:chgData name="Mashal Khan" userId="ff208bdd-e69e-4a16-a659-cb1c3d459121" providerId="ADAL" clId="{CED8FEB2-7971-4A86-8DBD-BA83B83CE157}" dt="2020-08-30T19:47:15.158" v="3388" actId="15"/>
          <ac:spMkLst>
            <pc:docMk/>
            <pc:sldMk cId="3925514887" sldId="282"/>
            <ac:spMk id="3" creationId="{351B71AA-E9E1-450E-ACFE-5CF856774293}"/>
          </ac:spMkLst>
        </pc:spChg>
      </pc:sldChg>
      <pc:sldChg chg="modSp new mod modNotesTx">
        <pc:chgData name="Mashal Khan" userId="ff208bdd-e69e-4a16-a659-cb1c3d459121" providerId="ADAL" clId="{CED8FEB2-7971-4A86-8DBD-BA83B83CE157}" dt="2020-09-03T05:54:24.908" v="4247" actId="20577"/>
        <pc:sldMkLst>
          <pc:docMk/>
          <pc:sldMk cId="2590781678" sldId="283"/>
        </pc:sldMkLst>
        <pc:spChg chg="mod">
          <ac:chgData name="Mashal Khan" userId="ff208bdd-e69e-4a16-a659-cb1c3d459121" providerId="ADAL" clId="{CED8FEB2-7971-4A86-8DBD-BA83B83CE157}" dt="2020-08-30T19:53:36.055" v="3516" actId="20577"/>
          <ac:spMkLst>
            <pc:docMk/>
            <pc:sldMk cId="2590781678" sldId="283"/>
            <ac:spMk id="2" creationId="{52D22DF3-0DCC-4E91-B573-7A9ECF08EA30}"/>
          </ac:spMkLst>
        </pc:spChg>
        <pc:spChg chg="mod">
          <ac:chgData name="Mashal Khan" userId="ff208bdd-e69e-4a16-a659-cb1c3d459121" providerId="ADAL" clId="{CED8FEB2-7971-4A86-8DBD-BA83B83CE157}" dt="2020-08-30T19:52:01.834" v="3474" actId="20577"/>
          <ac:spMkLst>
            <pc:docMk/>
            <pc:sldMk cId="2590781678" sldId="283"/>
            <ac:spMk id="3" creationId="{43FD6FCD-0889-48BD-9F90-14B421F0409C}"/>
          </ac:spMkLst>
        </pc:spChg>
      </pc:sldChg>
      <pc:sldChg chg="addSp delSp modSp new mod setBg modNotesTx">
        <pc:chgData name="Mashal Khan" userId="ff208bdd-e69e-4a16-a659-cb1c3d459121" providerId="ADAL" clId="{CED8FEB2-7971-4A86-8DBD-BA83B83CE157}" dt="2020-09-02T07:16:39.664" v="4243" actId="20577"/>
        <pc:sldMkLst>
          <pc:docMk/>
          <pc:sldMk cId="732095044" sldId="284"/>
        </pc:sldMkLst>
        <pc:spChg chg="mod">
          <ac:chgData name="Mashal Khan" userId="ff208bdd-e69e-4a16-a659-cb1c3d459121" providerId="ADAL" clId="{CED8FEB2-7971-4A86-8DBD-BA83B83CE157}" dt="2020-08-30T19:55:26.859" v="3539" actId="26606"/>
          <ac:spMkLst>
            <pc:docMk/>
            <pc:sldMk cId="732095044" sldId="284"/>
            <ac:spMk id="2" creationId="{EE5F70CC-23F1-4D07-8067-A409E63B786F}"/>
          </ac:spMkLst>
        </pc:spChg>
        <pc:spChg chg="del mod">
          <ac:chgData name="Mashal Khan" userId="ff208bdd-e69e-4a16-a659-cb1c3d459121" providerId="ADAL" clId="{CED8FEB2-7971-4A86-8DBD-BA83B83CE157}" dt="2020-08-30T19:55:26.859" v="3539" actId="26606"/>
          <ac:spMkLst>
            <pc:docMk/>
            <pc:sldMk cId="732095044" sldId="284"/>
            <ac:spMk id="3" creationId="{F97A75EF-3B3B-4202-B3BE-5F7B35AAACBF}"/>
          </ac:spMkLst>
        </pc:spChg>
        <pc:spChg chg="add">
          <ac:chgData name="Mashal Khan" userId="ff208bdd-e69e-4a16-a659-cb1c3d459121" providerId="ADAL" clId="{CED8FEB2-7971-4A86-8DBD-BA83B83CE157}" dt="2020-08-30T19:55:26.859" v="3539" actId="26606"/>
          <ac:spMkLst>
            <pc:docMk/>
            <pc:sldMk cId="732095044" sldId="284"/>
            <ac:spMk id="9" creationId="{E5F17139-31EE-46AC-B04F-DBBD852DD6CB}"/>
          </ac:spMkLst>
        </pc:spChg>
        <pc:spChg chg="add">
          <ac:chgData name="Mashal Khan" userId="ff208bdd-e69e-4a16-a659-cb1c3d459121" providerId="ADAL" clId="{CED8FEB2-7971-4A86-8DBD-BA83B83CE157}" dt="2020-08-30T19:55:26.859" v="3539" actId="26606"/>
          <ac:spMkLst>
            <pc:docMk/>
            <pc:sldMk cId="732095044" sldId="284"/>
            <ac:spMk id="11" creationId="{C1D72A4A-771D-4FE0-A07E-D0DAF4D69C4C}"/>
          </ac:spMkLst>
        </pc:spChg>
        <pc:spChg chg="add">
          <ac:chgData name="Mashal Khan" userId="ff208bdd-e69e-4a16-a659-cb1c3d459121" providerId="ADAL" clId="{CED8FEB2-7971-4A86-8DBD-BA83B83CE157}" dt="2020-08-30T19:55:26.859" v="3539" actId="26606"/>
          <ac:spMkLst>
            <pc:docMk/>
            <pc:sldMk cId="732095044" sldId="284"/>
            <ac:spMk id="13" creationId="{05BB7246-8AFD-47FC-A1F4-491E0167E208}"/>
          </ac:spMkLst>
        </pc:spChg>
        <pc:spChg chg="add">
          <ac:chgData name="Mashal Khan" userId="ff208bdd-e69e-4a16-a659-cb1c3d459121" providerId="ADAL" clId="{CED8FEB2-7971-4A86-8DBD-BA83B83CE157}" dt="2020-08-30T19:55:26.859" v="3539" actId="26606"/>
          <ac:spMkLst>
            <pc:docMk/>
            <pc:sldMk cId="732095044" sldId="284"/>
            <ac:spMk id="15" creationId="{0A6DF2E7-0906-4F1E-9B28-48B1A4D8E038}"/>
          </ac:spMkLst>
        </pc:spChg>
        <pc:spChg chg="add">
          <ac:chgData name="Mashal Khan" userId="ff208bdd-e69e-4a16-a659-cb1c3d459121" providerId="ADAL" clId="{CED8FEB2-7971-4A86-8DBD-BA83B83CE157}" dt="2020-08-30T19:55:26.859" v="3539" actId="26606"/>
          <ac:spMkLst>
            <pc:docMk/>
            <pc:sldMk cId="732095044" sldId="284"/>
            <ac:spMk id="17" creationId="{684FEC42-F70A-4505-A5DF-EC67268FE9B9}"/>
          </ac:spMkLst>
        </pc:spChg>
        <pc:spChg chg="add">
          <ac:chgData name="Mashal Khan" userId="ff208bdd-e69e-4a16-a659-cb1c3d459121" providerId="ADAL" clId="{CED8FEB2-7971-4A86-8DBD-BA83B83CE157}" dt="2020-08-30T19:55:26.859" v="3539" actId="26606"/>
          <ac:spMkLst>
            <pc:docMk/>
            <pc:sldMk cId="732095044" sldId="284"/>
            <ac:spMk id="19" creationId="{7D10AF26-17A2-4FA8-824A-F78507AF664C}"/>
          </ac:spMkLst>
        </pc:spChg>
        <pc:graphicFrameChg chg="add mod">
          <ac:chgData name="Mashal Khan" userId="ff208bdd-e69e-4a16-a659-cb1c3d459121" providerId="ADAL" clId="{CED8FEB2-7971-4A86-8DBD-BA83B83CE157}" dt="2020-08-30T19:55:33.280" v="3541" actId="20577"/>
          <ac:graphicFrameMkLst>
            <pc:docMk/>
            <pc:sldMk cId="732095044" sldId="284"/>
            <ac:graphicFrameMk id="5" creationId="{942F7B8A-A3E9-4BCB-B067-135BE447B509}"/>
          </ac:graphicFrameMkLst>
        </pc:graphicFrameChg>
      </pc:sldChg>
      <pc:sldChg chg="addSp delSp modSp new mod">
        <pc:chgData name="Mashal Khan" userId="ff208bdd-e69e-4a16-a659-cb1c3d459121" providerId="ADAL" clId="{CED8FEB2-7971-4A86-8DBD-BA83B83CE157}" dt="2020-08-30T19:52:49.885" v="3482" actId="14100"/>
        <pc:sldMkLst>
          <pc:docMk/>
          <pc:sldMk cId="2515166015" sldId="285"/>
        </pc:sldMkLst>
        <pc:spChg chg="del">
          <ac:chgData name="Mashal Khan" userId="ff208bdd-e69e-4a16-a659-cb1c3d459121" providerId="ADAL" clId="{CED8FEB2-7971-4A86-8DBD-BA83B83CE157}" dt="2020-08-30T19:52:37.434" v="3478" actId="478"/>
          <ac:spMkLst>
            <pc:docMk/>
            <pc:sldMk cId="2515166015" sldId="285"/>
            <ac:spMk id="2" creationId="{47359163-7728-45AA-A776-93FEB2686EE8}"/>
          </ac:spMkLst>
        </pc:spChg>
        <pc:spChg chg="del">
          <ac:chgData name="Mashal Khan" userId="ff208bdd-e69e-4a16-a659-cb1c3d459121" providerId="ADAL" clId="{CED8FEB2-7971-4A86-8DBD-BA83B83CE157}" dt="2020-08-30T19:52:40.593" v="3479" actId="478"/>
          <ac:spMkLst>
            <pc:docMk/>
            <pc:sldMk cId="2515166015" sldId="285"/>
            <ac:spMk id="3" creationId="{A9952F13-9878-4A14-896A-47F48AB59AD3}"/>
          </ac:spMkLst>
        </pc:spChg>
        <pc:picChg chg="add mod">
          <ac:chgData name="Mashal Khan" userId="ff208bdd-e69e-4a16-a659-cb1c3d459121" providerId="ADAL" clId="{CED8FEB2-7971-4A86-8DBD-BA83B83CE157}" dt="2020-08-30T19:52:49.885" v="3482" actId="14100"/>
          <ac:picMkLst>
            <pc:docMk/>
            <pc:sldMk cId="2515166015" sldId="285"/>
            <ac:picMk id="4" creationId="{B08F6274-0F02-4CE6-B089-76DDA9928841}"/>
          </ac:picMkLst>
        </pc:picChg>
      </pc:sldChg>
      <pc:sldChg chg="addSp modSp new mod setBg">
        <pc:chgData name="Mashal Khan" userId="ff208bdd-e69e-4a16-a659-cb1c3d459121" providerId="ADAL" clId="{CED8FEB2-7971-4A86-8DBD-BA83B83CE157}" dt="2020-08-30T19:59:13.616" v="3624" actId="27636"/>
        <pc:sldMkLst>
          <pc:docMk/>
          <pc:sldMk cId="1413036914" sldId="286"/>
        </pc:sldMkLst>
        <pc:spChg chg="mod">
          <ac:chgData name="Mashal Khan" userId="ff208bdd-e69e-4a16-a659-cb1c3d459121" providerId="ADAL" clId="{CED8FEB2-7971-4A86-8DBD-BA83B83CE157}" dt="2020-08-30T19:59:09.707" v="3622" actId="1076"/>
          <ac:spMkLst>
            <pc:docMk/>
            <pc:sldMk cId="1413036914" sldId="286"/>
            <ac:spMk id="2" creationId="{EE92E673-2731-47C1-9778-EC9849E8B09E}"/>
          </ac:spMkLst>
        </pc:spChg>
        <pc:spChg chg="mod">
          <ac:chgData name="Mashal Khan" userId="ff208bdd-e69e-4a16-a659-cb1c3d459121" providerId="ADAL" clId="{CED8FEB2-7971-4A86-8DBD-BA83B83CE157}" dt="2020-08-30T19:59:13.616" v="3624" actId="27636"/>
          <ac:spMkLst>
            <pc:docMk/>
            <pc:sldMk cId="1413036914" sldId="286"/>
            <ac:spMk id="3" creationId="{FE2E455D-B61A-4EEB-A0BE-88F04B8F8F0A}"/>
          </ac:spMkLst>
        </pc:spChg>
        <pc:spChg chg="add">
          <ac:chgData name="Mashal Khan" userId="ff208bdd-e69e-4a16-a659-cb1c3d459121" providerId="ADAL" clId="{CED8FEB2-7971-4A86-8DBD-BA83B83CE157}" dt="2020-08-30T19:58:44.221" v="3613" actId="26606"/>
          <ac:spMkLst>
            <pc:docMk/>
            <pc:sldMk cId="1413036914" sldId="286"/>
            <ac:spMk id="9" creationId="{5A0118C5-4F8D-4CF4-BADD-53FEACC6C42A}"/>
          </ac:spMkLst>
        </pc:spChg>
        <pc:spChg chg="add">
          <ac:chgData name="Mashal Khan" userId="ff208bdd-e69e-4a16-a659-cb1c3d459121" providerId="ADAL" clId="{CED8FEB2-7971-4A86-8DBD-BA83B83CE157}" dt="2020-08-30T19:58:44.221" v="3613" actId="26606"/>
          <ac:spMkLst>
            <pc:docMk/>
            <pc:sldMk cId="1413036914" sldId="286"/>
            <ac:spMk id="11" creationId="{F98F79A4-A6C7-4101-B1E9-27E05CB7CFA0}"/>
          </ac:spMkLst>
        </pc:spChg>
        <pc:spChg chg="add">
          <ac:chgData name="Mashal Khan" userId="ff208bdd-e69e-4a16-a659-cb1c3d459121" providerId="ADAL" clId="{CED8FEB2-7971-4A86-8DBD-BA83B83CE157}" dt="2020-08-30T19:58:44.221" v="3613" actId="26606"/>
          <ac:spMkLst>
            <pc:docMk/>
            <pc:sldMk cId="1413036914" sldId="286"/>
            <ac:spMk id="13" creationId="{79AFCB35-9C04-4524-A0B1-57FF6865D013}"/>
          </ac:spMkLst>
        </pc:spChg>
        <pc:spChg chg="add">
          <ac:chgData name="Mashal Khan" userId="ff208bdd-e69e-4a16-a659-cb1c3d459121" providerId="ADAL" clId="{CED8FEB2-7971-4A86-8DBD-BA83B83CE157}" dt="2020-08-30T19:58:44.221" v="3613" actId="26606"/>
          <ac:spMkLst>
            <pc:docMk/>
            <pc:sldMk cId="1413036914" sldId="286"/>
            <ac:spMk id="15" creationId="{D11AD2AD-0BA0-4DD3-8EEA-84686A0E718C}"/>
          </ac:spMkLst>
        </pc:spChg>
        <pc:spChg chg="add">
          <ac:chgData name="Mashal Khan" userId="ff208bdd-e69e-4a16-a659-cb1c3d459121" providerId="ADAL" clId="{CED8FEB2-7971-4A86-8DBD-BA83B83CE157}" dt="2020-08-30T19:58:44.221" v="3613" actId="26606"/>
          <ac:spMkLst>
            <pc:docMk/>
            <pc:sldMk cId="1413036914" sldId="286"/>
            <ac:spMk id="17" creationId="{83C8019B-3985-409B-9B87-494B974EE9A2}"/>
          </ac:spMkLst>
        </pc:spChg>
        <pc:spChg chg="add">
          <ac:chgData name="Mashal Khan" userId="ff208bdd-e69e-4a16-a659-cb1c3d459121" providerId="ADAL" clId="{CED8FEB2-7971-4A86-8DBD-BA83B83CE157}" dt="2020-08-30T19:58:44.221" v="3613" actId="26606"/>
          <ac:spMkLst>
            <pc:docMk/>
            <pc:sldMk cId="1413036914" sldId="286"/>
            <ac:spMk id="19" creationId="{9E5C5460-229E-46C8-A712-CC317985420F}"/>
          </ac:spMkLst>
        </pc:spChg>
        <pc:spChg chg="add">
          <ac:chgData name="Mashal Khan" userId="ff208bdd-e69e-4a16-a659-cb1c3d459121" providerId="ADAL" clId="{CED8FEB2-7971-4A86-8DBD-BA83B83CE157}" dt="2020-08-30T19:58:44.221" v="3613" actId="26606"/>
          <ac:spMkLst>
            <pc:docMk/>
            <pc:sldMk cId="1413036914" sldId="286"/>
            <ac:spMk id="21" creationId="{B85A4DB3-61AA-49A1-85A9-B3397CD519AB}"/>
          </ac:spMkLst>
        </pc:spChg>
        <pc:grpChg chg="add">
          <ac:chgData name="Mashal Khan" userId="ff208bdd-e69e-4a16-a659-cb1c3d459121" providerId="ADAL" clId="{CED8FEB2-7971-4A86-8DBD-BA83B83CE157}" dt="2020-08-30T19:58:44.221" v="3613" actId="26606"/>
          <ac:grpSpMkLst>
            <pc:docMk/>
            <pc:sldMk cId="1413036914" sldId="286"/>
            <ac:grpSpMk id="23" creationId="{0C156BF8-7FF7-440F-BE2B-417DFFE8BFA5}"/>
          </ac:grpSpMkLst>
        </pc:grpChg>
        <pc:picChg chg="add mod">
          <ac:chgData name="Mashal Khan" userId="ff208bdd-e69e-4a16-a659-cb1c3d459121" providerId="ADAL" clId="{CED8FEB2-7971-4A86-8DBD-BA83B83CE157}" dt="2020-08-30T19:58:52.474" v="3614" actId="27614"/>
          <ac:picMkLst>
            <pc:docMk/>
            <pc:sldMk cId="1413036914" sldId="286"/>
            <ac:picMk id="5" creationId="{4998D897-57D3-4158-8A01-F153BE6338AA}"/>
          </ac:picMkLst>
        </pc:picChg>
      </pc:sldChg>
      <pc:sldChg chg="modSp new mod ord modNotesTx">
        <pc:chgData name="Mashal Khan" userId="ff208bdd-e69e-4a16-a659-cb1c3d459121" providerId="ADAL" clId="{CED8FEB2-7971-4A86-8DBD-BA83B83CE157}" dt="2020-08-30T20:09:04.630" v="3775" actId="20577"/>
        <pc:sldMkLst>
          <pc:docMk/>
          <pc:sldMk cId="4031157807" sldId="287"/>
        </pc:sldMkLst>
        <pc:spChg chg="mod">
          <ac:chgData name="Mashal Khan" userId="ff208bdd-e69e-4a16-a659-cb1c3d459121" providerId="ADAL" clId="{CED8FEB2-7971-4A86-8DBD-BA83B83CE157}" dt="2020-08-30T20:05:52.118" v="3749" actId="20577"/>
          <ac:spMkLst>
            <pc:docMk/>
            <pc:sldMk cId="4031157807" sldId="287"/>
            <ac:spMk id="2" creationId="{6D596D94-CD9F-45F5-8644-92DB982D067A}"/>
          </ac:spMkLst>
        </pc:spChg>
        <pc:spChg chg="mod">
          <ac:chgData name="Mashal Khan" userId="ff208bdd-e69e-4a16-a659-cb1c3d459121" providerId="ADAL" clId="{CED8FEB2-7971-4A86-8DBD-BA83B83CE157}" dt="2020-08-30T20:08:32.052" v="3770" actId="113"/>
          <ac:spMkLst>
            <pc:docMk/>
            <pc:sldMk cId="4031157807" sldId="287"/>
            <ac:spMk id="3" creationId="{C703BF10-5424-4EE5-8728-9BA65DD82DB2}"/>
          </ac:spMkLst>
        </pc:spChg>
      </pc:sldChg>
      <pc:sldChg chg="add">
        <pc:chgData name="Mashal Khan" userId="ff208bdd-e69e-4a16-a659-cb1c3d459121" providerId="ADAL" clId="{CED8FEB2-7971-4A86-8DBD-BA83B83CE157}" dt="2020-08-30T20:01:10.744" v="3632"/>
        <pc:sldMkLst>
          <pc:docMk/>
          <pc:sldMk cId="2323052061" sldId="290"/>
        </pc:sldMkLst>
      </pc:sldChg>
      <pc:sldChg chg="add ord">
        <pc:chgData name="Mashal Khan" userId="ff208bdd-e69e-4a16-a659-cb1c3d459121" providerId="ADAL" clId="{CED8FEB2-7971-4A86-8DBD-BA83B83CE157}" dt="2020-08-30T20:01:38.964" v="3638"/>
        <pc:sldMkLst>
          <pc:docMk/>
          <pc:sldMk cId="3289528465" sldId="291"/>
        </pc:sldMkLst>
      </pc:sldChg>
      <pc:sldChg chg="add ord">
        <pc:chgData name="Mashal Khan" userId="ff208bdd-e69e-4a16-a659-cb1c3d459121" providerId="ADAL" clId="{CED8FEB2-7971-4A86-8DBD-BA83B83CE157}" dt="2020-08-30T20:01:36.546" v="3636"/>
        <pc:sldMkLst>
          <pc:docMk/>
          <pc:sldMk cId="3820845589" sldId="292"/>
        </pc:sldMkLst>
      </pc:sldChg>
      <pc:sldChg chg="add ord">
        <pc:chgData name="Mashal Khan" userId="ff208bdd-e69e-4a16-a659-cb1c3d459121" providerId="ADAL" clId="{CED8FEB2-7971-4A86-8DBD-BA83B83CE157}" dt="2020-08-30T20:01:41.280" v="3640"/>
        <pc:sldMkLst>
          <pc:docMk/>
          <pc:sldMk cId="1257978123" sldId="293"/>
        </pc:sldMkLst>
      </pc:sldChg>
      <pc:sldChg chg="add">
        <pc:chgData name="Mashal Khan" userId="ff208bdd-e69e-4a16-a659-cb1c3d459121" providerId="ADAL" clId="{CED8FEB2-7971-4A86-8DBD-BA83B83CE157}" dt="2020-08-30T20:01:10.744" v="3632"/>
        <pc:sldMkLst>
          <pc:docMk/>
          <pc:sldMk cId="1991889259" sldId="294"/>
        </pc:sldMkLst>
      </pc:sldChg>
      <pc:sldChg chg="modSp new mod ord">
        <pc:chgData name="Mashal Khan" userId="ff208bdd-e69e-4a16-a659-cb1c3d459121" providerId="ADAL" clId="{CED8FEB2-7971-4A86-8DBD-BA83B83CE157}" dt="2020-08-30T20:27:29.987" v="4222" actId="20577"/>
        <pc:sldMkLst>
          <pc:docMk/>
          <pc:sldMk cId="392170694" sldId="295"/>
        </pc:sldMkLst>
        <pc:spChg chg="mod">
          <ac:chgData name="Mashal Khan" userId="ff208bdd-e69e-4a16-a659-cb1c3d459121" providerId="ADAL" clId="{CED8FEB2-7971-4A86-8DBD-BA83B83CE157}" dt="2020-08-30T20:17:05.455" v="3873" actId="20577"/>
          <ac:spMkLst>
            <pc:docMk/>
            <pc:sldMk cId="392170694" sldId="295"/>
            <ac:spMk id="2" creationId="{11F52640-6B64-47DD-AD76-F1D8CCB513A0}"/>
          </ac:spMkLst>
        </pc:spChg>
        <pc:spChg chg="mod">
          <ac:chgData name="Mashal Khan" userId="ff208bdd-e69e-4a16-a659-cb1c3d459121" providerId="ADAL" clId="{CED8FEB2-7971-4A86-8DBD-BA83B83CE157}" dt="2020-08-30T20:27:29.987" v="4222" actId="20577"/>
          <ac:spMkLst>
            <pc:docMk/>
            <pc:sldMk cId="392170694" sldId="295"/>
            <ac:spMk id="3" creationId="{DC9F1683-B39F-4B79-B7D3-CBCBC1993184}"/>
          </ac:spMkLst>
        </pc:spChg>
      </pc:sldChg>
      <pc:sldChg chg="add del">
        <pc:chgData name="Mashal Khan" userId="ff208bdd-e69e-4a16-a659-cb1c3d459121" providerId="ADAL" clId="{CED8FEB2-7971-4A86-8DBD-BA83B83CE157}" dt="2020-08-30T20:09:11.484" v="3776" actId="47"/>
        <pc:sldMkLst>
          <pc:docMk/>
          <pc:sldMk cId="2158037046" sldId="296"/>
        </pc:sldMkLst>
      </pc:sldChg>
      <pc:sldChg chg="add">
        <pc:chgData name="Mashal Khan" userId="ff208bdd-e69e-4a16-a659-cb1c3d459121" providerId="ADAL" clId="{CED8FEB2-7971-4A86-8DBD-BA83B83CE157}" dt="2020-08-30T20:07:24.213" v="3766"/>
        <pc:sldMkLst>
          <pc:docMk/>
          <pc:sldMk cId="3212396899" sldId="297"/>
        </pc:sldMkLst>
      </pc:sldChg>
      <pc:sldChg chg="add">
        <pc:chgData name="Mashal Khan" userId="ff208bdd-e69e-4a16-a659-cb1c3d459121" providerId="ADAL" clId="{CED8FEB2-7971-4A86-8DBD-BA83B83CE157}" dt="2020-08-30T20:07:24.213" v="3766"/>
        <pc:sldMkLst>
          <pc:docMk/>
          <pc:sldMk cId="3297468035" sldId="298"/>
        </pc:sldMkLst>
      </pc:sldChg>
      <pc:sldChg chg="add">
        <pc:chgData name="Mashal Khan" userId="ff208bdd-e69e-4a16-a659-cb1c3d459121" providerId="ADAL" clId="{CED8FEB2-7971-4A86-8DBD-BA83B83CE157}" dt="2020-08-30T20:07:24.213" v="3766"/>
        <pc:sldMkLst>
          <pc:docMk/>
          <pc:sldMk cId="0" sldId="299"/>
        </pc:sldMkLst>
      </pc:sldChg>
      <pc:sldChg chg="add">
        <pc:chgData name="Mashal Khan" userId="ff208bdd-e69e-4a16-a659-cb1c3d459121" providerId="ADAL" clId="{CED8FEB2-7971-4A86-8DBD-BA83B83CE157}" dt="2020-08-30T20:07:24.213" v="3766"/>
        <pc:sldMkLst>
          <pc:docMk/>
          <pc:sldMk cId="902175521" sldId="300"/>
        </pc:sldMkLst>
      </pc:sldChg>
      <pc:sldChg chg="add">
        <pc:chgData name="Mashal Khan" userId="ff208bdd-e69e-4a16-a659-cb1c3d459121" providerId="ADAL" clId="{CED8FEB2-7971-4A86-8DBD-BA83B83CE157}" dt="2020-08-30T20:08:08.316" v="3769"/>
        <pc:sldMkLst>
          <pc:docMk/>
          <pc:sldMk cId="650948745" sldId="301"/>
        </pc:sldMkLst>
      </pc:sldChg>
      <pc:sldChg chg="addSp delSp modSp new mod">
        <pc:chgData name="Mashal Khan" userId="ff208bdd-e69e-4a16-a659-cb1c3d459121" providerId="ADAL" clId="{CED8FEB2-7971-4A86-8DBD-BA83B83CE157}" dt="2020-08-30T20:10:30.349" v="3782" actId="14100"/>
        <pc:sldMkLst>
          <pc:docMk/>
          <pc:sldMk cId="2218912275" sldId="302"/>
        </pc:sldMkLst>
        <pc:spChg chg="del">
          <ac:chgData name="Mashal Khan" userId="ff208bdd-e69e-4a16-a659-cb1c3d459121" providerId="ADAL" clId="{CED8FEB2-7971-4A86-8DBD-BA83B83CE157}" dt="2020-08-30T20:10:21.732" v="3780" actId="478"/>
          <ac:spMkLst>
            <pc:docMk/>
            <pc:sldMk cId="2218912275" sldId="302"/>
            <ac:spMk id="2" creationId="{49447D23-BF7F-41EE-BAC9-675F2B3D4963}"/>
          </ac:spMkLst>
        </pc:spChg>
        <pc:spChg chg="del">
          <ac:chgData name="Mashal Khan" userId="ff208bdd-e69e-4a16-a659-cb1c3d459121" providerId="ADAL" clId="{CED8FEB2-7971-4A86-8DBD-BA83B83CE157}" dt="2020-08-30T20:10:19.194" v="3779" actId="478"/>
          <ac:spMkLst>
            <pc:docMk/>
            <pc:sldMk cId="2218912275" sldId="302"/>
            <ac:spMk id="3" creationId="{01D46AE8-5DE0-4D41-A730-25342E6BF313}"/>
          </ac:spMkLst>
        </pc:spChg>
        <pc:picChg chg="add mod">
          <ac:chgData name="Mashal Khan" userId="ff208bdd-e69e-4a16-a659-cb1c3d459121" providerId="ADAL" clId="{CED8FEB2-7971-4A86-8DBD-BA83B83CE157}" dt="2020-08-30T20:10:30.349" v="3782" actId="14100"/>
          <ac:picMkLst>
            <pc:docMk/>
            <pc:sldMk cId="2218912275" sldId="302"/>
            <ac:picMk id="4" creationId="{AD66D612-2654-497C-8443-184F198F78BC}"/>
          </ac:picMkLst>
        </pc:picChg>
      </pc:sldChg>
      <pc:sldChg chg="modSp new mod">
        <pc:chgData name="Mashal Khan" userId="ff208bdd-e69e-4a16-a659-cb1c3d459121" providerId="ADAL" clId="{CED8FEB2-7971-4A86-8DBD-BA83B83CE157}" dt="2020-08-30T20:13:15.125" v="3832"/>
        <pc:sldMkLst>
          <pc:docMk/>
          <pc:sldMk cId="3824716881" sldId="303"/>
        </pc:sldMkLst>
        <pc:spChg chg="mod">
          <ac:chgData name="Mashal Khan" userId="ff208bdd-e69e-4a16-a659-cb1c3d459121" providerId="ADAL" clId="{CED8FEB2-7971-4A86-8DBD-BA83B83CE157}" dt="2020-08-30T20:12:14.887" v="3801" actId="20577"/>
          <ac:spMkLst>
            <pc:docMk/>
            <pc:sldMk cId="3824716881" sldId="303"/>
            <ac:spMk id="2" creationId="{9C4AE69B-95B2-4163-A921-7638F68F8BF4}"/>
          </ac:spMkLst>
        </pc:spChg>
        <pc:spChg chg="mod">
          <ac:chgData name="Mashal Khan" userId="ff208bdd-e69e-4a16-a659-cb1c3d459121" providerId="ADAL" clId="{CED8FEB2-7971-4A86-8DBD-BA83B83CE157}" dt="2020-08-30T20:13:15.125" v="3832"/>
          <ac:spMkLst>
            <pc:docMk/>
            <pc:sldMk cId="3824716881" sldId="303"/>
            <ac:spMk id="3" creationId="{9BD4A8A8-30C6-40E8-9FE3-7FE3B20DE6BD}"/>
          </ac:spMkLst>
        </pc:spChg>
      </pc:sldChg>
      <pc:sldChg chg="modSp new mod">
        <pc:chgData name="Mashal Khan" userId="ff208bdd-e69e-4a16-a659-cb1c3d459121" providerId="ADAL" clId="{CED8FEB2-7971-4A86-8DBD-BA83B83CE157}" dt="2020-08-30T20:18:33.803" v="4032" actId="20577"/>
        <pc:sldMkLst>
          <pc:docMk/>
          <pc:sldMk cId="3772764950" sldId="304"/>
        </pc:sldMkLst>
        <pc:spChg chg="mod">
          <ac:chgData name="Mashal Khan" userId="ff208bdd-e69e-4a16-a659-cb1c3d459121" providerId="ADAL" clId="{CED8FEB2-7971-4A86-8DBD-BA83B83CE157}" dt="2020-08-30T20:18:11.475" v="3982" actId="20577"/>
          <ac:spMkLst>
            <pc:docMk/>
            <pc:sldMk cId="3772764950" sldId="304"/>
            <ac:spMk id="2" creationId="{EE558C30-185D-462A-B2A7-BB621EB34766}"/>
          </ac:spMkLst>
        </pc:spChg>
        <pc:spChg chg="mod">
          <ac:chgData name="Mashal Khan" userId="ff208bdd-e69e-4a16-a659-cb1c3d459121" providerId="ADAL" clId="{CED8FEB2-7971-4A86-8DBD-BA83B83CE157}" dt="2020-08-30T20:18:33.803" v="4032" actId="20577"/>
          <ac:spMkLst>
            <pc:docMk/>
            <pc:sldMk cId="3772764950" sldId="304"/>
            <ac:spMk id="3" creationId="{BAE834DD-4593-4FF8-90A9-0B8240F931B8}"/>
          </ac:spMkLst>
        </pc:spChg>
      </pc:sldChg>
      <pc:sldChg chg="add">
        <pc:chgData name="Mashal Khan" userId="ff208bdd-e69e-4a16-a659-cb1c3d459121" providerId="ADAL" clId="{CED8FEB2-7971-4A86-8DBD-BA83B83CE157}" dt="2020-08-30T20:19:29.744" v="4033"/>
        <pc:sldMkLst>
          <pc:docMk/>
          <pc:sldMk cId="522125939" sldId="305"/>
        </pc:sldMkLst>
      </pc:sldChg>
      <pc:sldChg chg="add">
        <pc:chgData name="Mashal Khan" userId="ff208bdd-e69e-4a16-a659-cb1c3d459121" providerId="ADAL" clId="{CED8FEB2-7971-4A86-8DBD-BA83B83CE157}" dt="2020-08-30T20:19:29.744" v="4033"/>
        <pc:sldMkLst>
          <pc:docMk/>
          <pc:sldMk cId="140982329" sldId="306"/>
        </pc:sldMkLst>
      </pc:sldChg>
      <pc:sldChg chg="add">
        <pc:chgData name="Mashal Khan" userId="ff208bdd-e69e-4a16-a659-cb1c3d459121" providerId="ADAL" clId="{CED8FEB2-7971-4A86-8DBD-BA83B83CE157}" dt="2020-08-30T20:19:29.744" v="4033"/>
        <pc:sldMkLst>
          <pc:docMk/>
          <pc:sldMk cId="1571890529" sldId="307"/>
        </pc:sldMkLst>
      </pc:sldChg>
      <pc:sldChg chg="add">
        <pc:chgData name="Mashal Khan" userId="ff208bdd-e69e-4a16-a659-cb1c3d459121" providerId="ADAL" clId="{CED8FEB2-7971-4A86-8DBD-BA83B83CE157}" dt="2020-08-30T20:19:29.744" v="4033"/>
        <pc:sldMkLst>
          <pc:docMk/>
          <pc:sldMk cId="2280185368" sldId="308"/>
        </pc:sldMkLst>
      </pc:sldChg>
      <pc:sldChg chg="add">
        <pc:chgData name="Mashal Khan" userId="ff208bdd-e69e-4a16-a659-cb1c3d459121" providerId="ADAL" clId="{CED8FEB2-7971-4A86-8DBD-BA83B83CE157}" dt="2020-08-30T20:19:29.744" v="4033"/>
        <pc:sldMkLst>
          <pc:docMk/>
          <pc:sldMk cId="4248957685" sldId="309"/>
        </pc:sldMkLst>
      </pc:sldChg>
      <pc:sldChg chg="add">
        <pc:chgData name="Mashal Khan" userId="ff208bdd-e69e-4a16-a659-cb1c3d459121" providerId="ADAL" clId="{CED8FEB2-7971-4A86-8DBD-BA83B83CE157}" dt="2020-08-30T20:19:29.744" v="4033"/>
        <pc:sldMkLst>
          <pc:docMk/>
          <pc:sldMk cId="1038378446" sldId="310"/>
        </pc:sldMkLst>
      </pc:sldChg>
      <pc:sldChg chg="add">
        <pc:chgData name="Mashal Khan" userId="ff208bdd-e69e-4a16-a659-cb1c3d459121" providerId="ADAL" clId="{CED8FEB2-7971-4A86-8DBD-BA83B83CE157}" dt="2020-08-30T20:19:29.744" v="4033"/>
        <pc:sldMkLst>
          <pc:docMk/>
          <pc:sldMk cId="4252502892" sldId="311"/>
        </pc:sldMkLst>
      </pc:sldChg>
      <pc:sldChg chg="add">
        <pc:chgData name="Mashal Khan" userId="ff208bdd-e69e-4a16-a659-cb1c3d459121" providerId="ADAL" clId="{CED8FEB2-7971-4A86-8DBD-BA83B83CE157}" dt="2020-08-30T20:19:29.744" v="4033"/>
        <pc:sldMkLst>
          <pc:docMk/>
          <pc:sldMk cId="2359414020" sldId="312"/>
        </pc:sldMkLst>
      </pc:sldChg>
      <pc:sldChg chg="add">
        <pc:chgData name="Mashal Khan" userId="ff208bdd-e69e-4a16-a659-cb1c3d459121" providerId="ADAL" clId="{CED8FEB2-7971-4A86-8DBD-BA83B83CE157}" dt="2020-08-30T20:19:29.744" v="4033"/>
        <pc:sldMkLst>
          <pc:docMk/>
          <pc:sldMk cId="1315361009" sldId="313"/>
        </pc:sldMkLst>
      </pc:sldChg>
      <pc:sldMasterChg chg="del delSldLayout">
        <pc:chgData name="Mashal Khan" userId="ff208bdd-e69e-4a16-a659-cb1c3d459121" providerId="ADAL" clId="{CED8FEB2-7971-4A86-8DBD-BA83B83CE157}" dt="2020-08-30T16:55:55.550" v="29" actId="26606"/>
        <pc:sldMasterMkLst>
          <pc:docMk/>
          <pc:sldMasterMk cId="3935372916" sldId="2147483648"/>
        </pc:sldMasterMkLst>
        <pc:sldLayoutChg chg="del">
          <pc:chgData name="Mashal Khan" userId="ff208bdd-e69e-4a16-a659-cb1c3d459121" providerId="ADAL" clId="{CED8FEB2-7971-4A86-8DBD-BA83B83CE157}" dt="2020-08-30T16:55:55.550" v="29" actId="26606"/>
          <pc:sldLayoutMkLst>
            <pc:docMk/>
            <pc:sldMasterMk cId="3935372916" sldId="2147483648"/>
            <pc:sldLayoutMk cId="2902778351" sldId="2147483649"/>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283733225" sldId="2147483650"/>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1072014413" sldId="2147483651"/>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1521013344" sldId="2147483652"/>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641506897" sldId="2147483653"/>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537504824" sldId="2147483654"/>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023418354" sldId="2147483655"/>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691630002" sldId="2147483656"/>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3959133627" sldId="2147483657"/>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732870730" sldId="2147483658"/>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1011763204" sldId="2147483659"/>
          </pc:sldLayoutMkLst>
        </pc:sldLayoutChg>
      </pc:sldMasterChg>
      <pc:sldMasterChg chg="add addSldLayout">
        <pc:chgData name="Mashal Khan" userId="ff208bdd-e69e-4a16-a659-cb1c3d459121" providerId="ADAL" clId="{CED8FEB2-7971-4A86-8DBD-BA83B83CE157}" dt="2020-08-30T16:55:55.550" v="29" actId="26606"/>
        <pc:sldMasterMkLst>
          <pc:docMk/>
          <pc:sldMasterMk cId="3607166091" sldId="2147483673"/>
        </pc:sldMasterMkLst>
        <pc:sldLayoutChg chg="add">
          <pc:chgData name="Mashal Khan" userId="ff208bdd-e69e-4a16-a659-cb1c3d459121" providerId="ADAL" clId="{CED8FEB2-7971-4A86-8DBD-BA83B83CE157}" dt="2020-08-30T16:55:55.550" v="29" actId="26606"/>
          <pc:sldLayoutMkLst>
            <pc:docMk/>
            <pc:sldMasterMk cId="3607166091" sldId="2147483673"/>
            <pc:sldLayoutMk cId="2428116044" sldId="2147483662"/>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1195083638" sldId="2147483663"/>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579099868" sldId="2147483664"/>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524858547" sldId="2147483665"/>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496868910" sldId="2147483666"/>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3334279969" sldId="2147483667"/>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3299902265" sldId="2147483668"/>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660043845" sldId="2147483669"/>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2880511427" sldId="2147483670"/>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2358892885" sldId="2147483671"/>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3705249520" sldId="2147483672"/>
          </pc:sldLayoutMkLst>
        </pc:sldLayoutChg>
      </pc:sldMasterChg>
    </pc:docChg>
  </pc:docChgLst>
  <pc:docChgLst>
    <pc:chgData name="Mashal Khan" userId="ff208bdd-e69e-4a16-a659-cb1c3d459121" providerId="ADAL" clId="{1A09EF56-0273-4EB9-BF5C-443506DF494F}"/>
    <pc:docChg chg="undo custSel mod addSld delSld modSld sldOrd">
      <pc:chgData name="Mashal Khan" userId="ff208bdd-e69e-4a16-a659-cb1c3d459121" providerId="ADAL" clId="{1A09EF56-0273-4EB9-BF5C-443506DF494F}" dt="2020-09-10T04:13:00.130" v="1961"/>
      <pc:docMkLst>
        <pc:docMk/>
      </pc:docMkLst>
      <pc:sldChg chg="modSp mod">
        <pc:chgData name="Mashal Khan" userId="ff208bdd-e69e-4a16-a659-cb1c3d459121" providerId="ADAL" clId="{1A09EF56-0273-4EB9-BF5C-443506DF494F}" dt="2020-09-09T10:06:17.789" v="51" actId="20577"/>
        <pc:sldMkLst>
          <pc:docMk/>
          <pc:sldMk cId="3053332299" sldId="257"/>
        </pc:sldMkLst>
        <pc:spChg chg="mod">
          <ac:chgData name="Mashal Khan" userId="ff208bdd-e69e-4a16-a659-cb1c3d459121" providerId="ADAL" clId="{1A09EF56-0273-4EB9-BF5C-443506DF494F}" dt="2020-09-09T10:06:17.789" v="51" actId="20577"/>
          <ac:spMkLst>
            <pc:docMk/>
            <pc:sldMk cId="3053332299" sldId="257"/>
            <ac:spMk id="3" creationId="{E1956B71-2A2C-43E8-80A2-0722837247B8}"/>
          </ac:spMkLst>
        </pc:spChg>
      </pc:sldChg>
      <pc:sldChg chg="ord">
        <pc:chgData name="Mashal Khan" userId="ff208bdd-e69e-4a16-a659-cb1c3d459121" providerId="ADAL" clId="{1A09EF56-0273-4EB9-BF5C-443506DF494F}" dt="2020-09-09T17:42:16.900" v="1500"/>
        <pc:sldMkLst>
          <pc:docMk/>
          <pc:sldMk cId="0" sldId="263"/>
        </pc:sldMkLst>
      </pc:sldChg>
      <pc:sldChg chg="del">
        <pc:chgData name="Mashal Khan" userId="ff208bdd-e69e-4a16-a659-cb1c3d459121" providerId="ADAL" clId="{1A09EF56-0273-4EB9-BF5C-443506DF494F}" dt="2020-09-09T10:19:03.828" v="71" actId="47"/>
        <pc:sldMkLst>
          <pc:docMk/>
          <pc:sldMk cId="406455083" sldId="264"/>
        </pc:sldMkLst>
      </pc:sldChg>
      <pc:sldChg chg="del">
        <pc:chgData name="Mashal Khan" userId="ff208bdd-e69e-4a16-a659-cb1c3d459121" providerId="ADAL" clId="{1A09EF56-0273-4EB9-BF5C-443506DF494F}" dt="2020-09-09T10:19:03.828" v="71" actId="47"/>
        <pc:sldMkLst>
          <pc:docMk/>
          <pc:sldMk cId="2752323271" sldId="265"/>
        </pc:sldMkLst>
      </pc:sldChg>
      <pc:sldChg chg="del">
        <pc:chgData name="Mashal Khan" userId="ff208bdd-e69e-4a16-a659-cb1c3d459121" providerId="ADAL" clId="{1A09EF56-0273-4EB9-BF5C-443506DF494F}" dt="2020-09-09T10:19:03.828" v="71" actId="47"/>
        <pc:sldMkLst>
          <pc:docMk/>
          <pc:sldMk cId="1262384689" sldId="266"/>
        </pc:sldMkLst>
      </pc:sldChg>
      <pc:sldChg chg="del">
        <pc:chgData name="Mashal Khan" userId="ff208bdd-e69e-4a16-a659-cb1c3d459121" providerId="ADAL" clId="{1A09EF56-0273-4EB9-BF5C-443506DF494F}" dt="2020-09-09T10:19:13.404" v="72" actId="47"/>
        <pc:sldMkLst>
          <pc:docMk/>
          <pc:sldMk cId="1869466371" sldId="267"/>
        </pc:sldMkLst>
      </pc:sldChg>
      <pc:sldChg chg="del">
        <pc:chgData name="Mashal Khan" userId="ff208bdd-e69e-4a16-a659-cb1c3d459121" providerId="ADAL" clId="{1A09EF56-0273-4EB9-BF5C-443506DF494F}" dt="2020-09-09T10:19:13.404" v="72" actId="47"/>
        <pc:sldMkLst>
          <pc:docMk/>
          <pc:sldMk cId="975853184" sldId="269"/>
        </pc:sldMkLst>
      </pc:sldChg>
      <pc:sldChg chg="new del">
        <pc:chgData name="Mashal Khan" userId="ff208bdd-e69e-4a16-a659-cb1c3d459121" providerId="ADAL" clId="{1A09EF56-0273-4EB9-BF5C-443506DF494F}" dt="2020-09-09T10:06:30.451" v="54" actId="47"/>
        <pc:sldMkLst>
          <pc:docMk/>
          <pc:sldMk cId="2751722336" sldId="278"/>
        </pc:sldMkLst>
      </pc:sldChg>
      <pc:sldChg chg="addSp delSp modSp new mod">
        <pc:chgData name="Mashal Khan" userId="ff208bdd-e69e-4a16-a659-cb1c3d459121" providerId="ADAL" clId="{1A09EF56-0273-4EB9-BF5C-443506DF494F}" dt="2020-09-09T17:51:02.599" v="1524"/>
        <pc:sldMkLst>
          <pc:docMk/>
          <pc:sldMk cId="810518428" sldId="279"/>
        </pc:sldMkLst>
        <pc:spChg chg="mod">
          <ac:chgData name="Mashal Khan" userId="ff208bdd-e69e-4a16-a659-cb1c3d459121" providerId="ADAL" clId="{1A09EF56-0273-4EB9-BF5C-443506DF494F}" dt="2020-09-09T15:41:08.959" v="836" actId="1076"/>
          <ac:spMkLst>
            <pc:docMk/>
            <pc:sldMk cId="810518428" sldId="279"/>
            <ac:spMk id="2" creationId="{F04F3FB7-799E-4CC4-BA1A-8495290CB843}"/>
          </ac:spMkLst>
        </pc:spChg>
        <pc:spChg chg="add del mod">
          <ac:chgData name="Mashal Khan" userId="ff208bdd-e69e-4a16-a659-cb1c3d459121" providerId="ADAL" clId="{1A09EF56-0273-4EB9-BF5C-443506DF494F}" dt="2020-09-09T17:51:02.599" v="1524"/>
          <ac:spMkLst>
            <pc:docMk/>
            <pc:sldMk cId="810518428" sldId="279"/>
            <ac:spMk id="3" creationId="{528C00C6-AE83-491C-8B92-DD4A5E8900BA}"/>
          </ac:spMkLst>
        </pc:spChg>
        <pc:graphicFrameChg chg="add del mod">
          <ac:chgData name="Mashal Khan" userId="ff208bdd-e69e-4a16-a659-cb1c3d459121" providerId="ADAL" clId="{1A09EF56-0273-4EB9-BF5C-443506DF494F}" dt="2020-09-09T10:06:41.821" v="66"/>
          <ac:graphicFrameMkLst>
            <pc:docMk/>
            <pc:sldMk cId="810518428" sldId="279"/>
            <ac:graphicFrameMk id="4" creationId="{C349512D-87F3-4E32-85D8-B95397D9A254}"/>
          </ac:graphicFrameMkLst>
        </pc:graphicFrameChg>
      </pc:sldChg>
      <pc:sldChg chg="modSp new mod">
        <pc:chgData name="Mashal Khan" userId="ff208bdd-e69e-4a16-a659-cb1c3d459121" providerId="ADAL" clId="{1A09EF56-0273-4EB9-BF5C-443506DF494F}" dt="2020-09-09T15:10:39.879" v="572" actId="120"/>
        <pc:sldMkLst>
          <pc:docMk/>
          <pc:sldMk cId="3046307487" sldId="280"/>
        </pc:sldMkLst>
        <pc:spChg chg="mod">
          <ac:chgData name="Mashal Khan" userId="ff208bdd-e69e-4a16-a659-cb1c3d459121" providerId="ADAL" clId="{1A09EF56-0273-4EB9-BF5C-443506DF494F}" dt="2020-09-09T14:49:17.636" v="100" actId="20577"/>
          <ac:spMkLst>
            <pc:docMk/>
            <pc:sldMk cId="3046307487" sldId="280"/>
            <ac:spMk id="2" creationId="{27F65F05-71C9-450B-87C1-A92796254C30}"/>
          </ac:spMkLst>
        </pc:spChg>
        <pc:spChg chg="mod">
          <ac:chgData name="Mashal Khan" userId="ff208bdd-e69e-4a16-a659-cb1c3d459121" providerId="ADAL" clId="{1A09EF56-0273-4EB9-BF5C-443506DF494F}" dt="2020-09-09T15:10:39.879" v="572" actId="120"/>
          <ac:spMkLst>
            <pc:docMk/>
            <pc:sldMk cId="3046307487" sldId="280"/>
            <ac:spMk id="3" creationId="{D1A8CF9B-CAB9-4C6F-AB2A-11DB75D17A8C}"/>
          </ac:spMkLst>
        </pc:spChg>
      </pc:sldChg>
      <pc:sldChg chg="modSp new mod ord">
        <pc:chgData name="Mashal Khan" userId="ff208bdd-e69e-4a16-a659-cb1c3d459121" providerId="ADAL" clId="{1A09EF56-0273-4EB9-BF5C-443506DF494F}" dt="2020-09-10T04:11:40.651" v="1953"/>
        <pc:sldMkLst>
          <pc:docMk/>
          <pc:sldMk cId="3879906296" sldId="281"/>
        </pc:sldMkLst>
        <pc:spChg chg="mod">
          <ac:chgData name="Mashal Khan" userId="ff208bdd-e69e-4a16-a659-cb1c3d459121" providerId="ADAL" clId="{1A09EF56-0273-4EB9-BF5C-443506DF494F}" dt="2020-09-09T14:49:38.334" v="130" actId="5793"/>
          <ac:spMkLst>
            <pc:docMk/>
            <pc:sldMk cId="3879906296" sldId="281"/>
            <ac:spMk id="2" creationId="{27115C7F-0298-4C0B-A263-A0C3BF2909F7}"/>
          </ac:spMkLst>
        </pc:spChg>
        <pc:spChg chg="mod">
          <ac:chgData name="Mashal Khan" userId="ff208bdd-e69e-4a16-a659-cb1c3d459121" providerId="ADAL" clId="{1A09EF56-0273-4EB9-BF5C-443506DF494F}" dt="2020-09-09T15:11:04.430" v="576" actId="20577"/>
          <ac:spMkLst>
            <pc:docMk/>
            <pc:sldMk cId="3879906296" sldId="281"/>
            <ac:spMk id="3" creationId="{B25796D1-0925-4881-9546-F0F8841C383B}"/>
          </ac:spMkLst>
        </pc:spChg>
      </pc:sldChg>
      <pc:sldChg chg="modSp add mod ord">
        <pc:chgData name="Mashal Khan" userId="ff208bdd-e69e-4a16-a659-cb1c3d459121" providerId="ADAL" clId="{1A09EF56-0273-4EB9-BF5C-443506DF494F}" dt="2020-09-10T04:12:39.277" v="1959"/>
        <pc:sldMkLst>
          <pc:docMk/>
          <pc:sldMk cId="3116794157" sldId="282"/>
        </pc:sldMkLst>
        <pc:spChg chg="mod">
          <ac:chgData name="Mashal Khan" userId="ff208bdd-e69e-4a16-a659-cb1c3d459121" providerId="ADAL" clId="{1A09EF56-0273-4EB9-BF5C-443506DF494F}" dt="2020-09-09T14:50:03.933" v="154" actId="20577"/>
          <ac:spMkLst>
            <pc:docMk/>
            <pc:sldMk cId="3116794157" sldId="282"/>
            <ac:spMk id="2" creationId="{27115C7F-0298-4C0B-A263-A0C3BF2909F7}"/>
          </ac:spMkLst>
        </pc:spChg>
        <pc:spChg chg="mod">
          <ac:chgData name="Mashal Khan" userId="ff208bdd-e69e-4a16-a659-cb1c3d459121" providerId="ADAL" clId="{1A09EF56-0273-4EB9-BF5C-443506DF494F}" dt="2020-09-09T15:26:16.116" v="742" actId="20577"/>
          <ac:spMkLst>
            <pc:docMk/>
            <pc:sldMk cId="3116794157" sldId="282"/>
            <ac:spMk id="3" creationId="{B25796D1-0925-4881-9546-F0F8841C383B}"/>
          </ac:spMkLst>
        </pc:spChg>
      </pc:sldChg>
      <pc:sldChg chg="modSp add mod ord">
        <pc:chgData name="Mashal Khan" userId="ff208bdd-e69e-4a16-a659-cb1c3d459121" providerId="ADAL" clId="{1A09EF56-0273-4EB9-BF5C-443506DF494F}" dt="2020-09-10T04:12:39.277" v="1959"/>
        <pc:sldMkLst>
          <pc:docMk/>
          <pc:sldMk cId="253356228" sldId="283"/>
        </pc:sldMkLst>
        <pc:spChg chg="mod">
          <ac:chgData name="Mashal Khan" userId="ff208bdd-e69e-4a16-a659-cb1c3d459121" providerId="ADAL" clId="{1A09EF56-0273-4EB9-BF5C-443506DF494F}" dt="2020-09-09T15:48:56.605" v="886" actId="14100"/>
          <ac:spMkLst>
            <pc:docMk/>
            <pc:sldMk cId="253356228" sldId="283"/>
            <ac:spMk id="2" creationId="{27115C7F-0298-4C0B-A263-A0C3BF2909F7}"/>
          </ac:spMkLst>
        </pc:spChg>
        <pc:spChg chg="mod">
          <ac:chgData name="Mashal Khan" userId="ff208bdd-e69e-4a16-a659-cb1c3d459121" providerId="ADAL" clId="{1A09EF56-0273-4EB9-BF5C-443506DF494F}" dt="2020-09-09T15:58:07.718" v="899" actId="20577"/>
          <ac:spMkLst>
            <pc:docMk/>
            <pc:sldMk cId="253356228" sldId="283"/>
            <ac:spMk id="3" creationId="{B25796D1-0925-4881-9546-F0F8841C383B}"/>
          </ac:spMkLst>
        </pc:spChg>
      </pc:sldChg>
      <pc:sldChg chg="modSp add mod ord">
        <pc:chgData name="Mashal Khan" userId="ff208bdd-e69e-4a16-a659-cb1c3d459121" providerId="ADAL" clId="{1A09EF56-0273-4EB9-BF5C-443506DF494F}" dt="2020-09-10T04:13:00.130" v="1961"/>
        <pc:sldMkLst>
          <pc:docMk/>
          <pc:sldMk cId="2301654178" sldId="284"/>
        </pc:sldMkLst>
        <pc:spChg chg="mod">
          <ac:chgData name="Mashal Khan" userId="ff208bdd-e69e-4a16-a659-cb1c3d459121" providerId="ADAL" clId="{1A09EF56-0273-4EB9-BF5C-443506DF494F}" dt="2020-09-09T14:51:06.499" v="223" actId="20577"/>
          <ac:spMkLst>
            <pc:docMk/>
            <pc:sldMk cId="2301654178" sldId="284"/>
            <ac:spMk id="2" creationId="{27115C7F-0298-4C0B-A263-A0C3BF2909F7}"/>
          </ac:spMkLst>
        </pc:spChg>
        <pc:spChg chg="mod">
          <ac:chgData name="Mashal Khan" userId="ff208bdd-e69e-4a16-a659-cb1c3d459121" providerId="ADAL" clId="{1A09EF56-0273-4EB9-BF5C-443506DF494F}" dt="2020-09-09T17:13:50.936" v="1103" actId="20577"/>
          <ac:spMkLst>
            <pc:docMk/>
            <pc:sldMk cId="2301654178" sldId="284"/>
            <ac:spMk id="3" creationId="{B25796D1-0925-4881-9546-F0F8841C383B}"/>
          </ac:spMkLst>
        </pc:spChg>
      </pc:sldChg>
      <pc:sldChg chg="addSp modSp add mod ord modNotesTx">
        <pc:chgData name="Mashal Khan" userId="ff208bdd-e69e-4a16-a659-cb1c3d459121" providerId="ADAL" clId="{1A09EF56-0273-4EB9-BF5C-443506DF494F}" dt="2020-09-10T04:11:21.250" v="1951"/>
        <pc:sldMkLst>
          <pc:docMk/>
          <pc:sldMk cId="793100631" sldId="285"/>
        </pc:sldMkLst>
        <pc:spChg chg="mod">
          <ac:chgData name="Mashal Khan" userId="ff208bdd-e69e-4a16-a659-cb1c3d459121" providerId="ADAL" clId="{1A09EF56-0273-4EB9-BF5C-443506DF494F}" dt="2020-09-09T14:51:02.016" v="222" actId="20577"/>
          <ac:spMkLst>
            <pc:docMk/>
            <pc:sldMk cId="793100631" sldId="285"/>
            <ac:spMk id="2" creationId="{27115C7F-0298-4C0B-A263-A0C3BF2909F7}"/>
          </ac:spMkLst>
        </pc:spChg>
        <pc:spChg chg="mod">
          <ac:chgData name="Mashal Khan" userId="ff208bdd-e69e-4a16-a659-cb1c3d459121" providerId="ADAL" clId="{1A09EF56-0273-4EB9-BF5C-443506DF494F}" dt="2020-09-09T17:24:02.171" v="1344" actId="27636"/>
          <ac:spMkLst>
            <pc:docMk/>
            <pc:sldMk cId="793100631" sldId="285"/>
            <ac:spMk id="3" creationId="{B25796D1-0925-4881-9546-F0F8841C383B}"/>
          </ac:spMkLst>
        </pc:spChg>
        <pc:picChg chg="add mod">
          <ac:chgData name="Mashal Khan" userId="ff208bdd-e69e-4a16-a659-cb1c3d459121" providerId="ADAL" clId="{1A09EF56-0273-4EB9-BF5C-443506DF494F}" dt="2020-09-09T17:24:34.882" v="1353" actId="14100"/>
          <ac:picMkLst>
            <pc:docMk/>
            <pc:sldMk cId="793100631" sldId="285"/>
            <ac:picMk id="5" creationId="{500F777A-A500-4E08-865A-0273283B2092}"/>
          </ac:picMkLst>
        </pc:picChg>
      </pc:sldChg>
      <pc:sldChg chg="modSp add mod ord">
        <pc:chgData name="Mashal Khan" userId="ff208bdd-e69e-4a16-a659-cb1c3d459121" providerId="ADAL" clId="{1A09EF56-0273-4EB9-BF5C-443506DF494F}" dt="2020-09-10T04:11:02.370" v="1949"/>
        <pc:sldMkLst>
          <pc:docMk/>
          <pc:sldMk cId="2902035591" sldId="286"/>
        </pc:sldMkLst>
        <pc:spChg chg="mod">
          <ac:chgData name="Mashal Khan" userId="ff208bdd-e69e-4a16-a659-cb1c3d459121" providerId="ADAL" clId="{1A09EF56-0273-4EB9-BF5C-443506DF494F}" dt="2020-09-09T14:50:56.349" v="221" actId="20577"/>
          <ac:spMkLst>
            <pc:docMk/>
            <pc:sldMk cId="2902035591" sldId="286"/>
            <ac:spMk id="2" creationId="{27115C7F-0298-4C0B-A263-A0C3BF2909F7}"/>
          </ac:spMkLst>
        </pc:spChg>
        <pc:spChg chg="mod">
          <ac:chgData name="Mashal Khan" userId="ff208bdd-e69e-4a16-a659-cb1c3d459121" providerId="ADAL" clId="{1A09EF56-0273-4EB9-BF5C-443506DF494F}" dt="2020-09-09T17:26:08.742" v="1369" actId="20577"/>
          <ac:spMkLst>
            <pc:docMk/>
            <pc:sldMk cId="2902035591" sldId="286"/>
            <ac:spMk id="3" creationId="{B25796D1-0925-4881-9546-F0F8841C383B}"/>
          </ac:spMkLst>
        </pc:spChg>
      </pc:sldChg>
      <pc:sldChg chg="addSp delSp modSp new mod ord setBg">
        <pc:chgData name="Mashal Khan" userId="ff208bdd-e69e-4a16-a659-cb1c3d459121" providerId="ADAL" clId="{1A09EF56-0273-4EB9-BF5C-443506DF494F}" dt="2020-09-09T15:08:03.133" v="489"/>
        <pc:sldMkLst>
          <pc:docMk/>
          <pc:sldMk cId="330000615" sldId="287"/>
        </pc:sldMkLst>
        <pc:spChg chg="add del">
          <ac:chgData name="Mashal Khan" userId="ff208bdd-e69e-4a16-a659-cb1c3d459121" providerId="ADAL" clId="{1A09EF56-0273-4EB9-BF5C-443506DF494F}" dt="2020-09-09T14:55:23.909" v="230" actId="478"/>
          <ac:spMkLst>
            <pc:docMk/>
            <pc:sldMk cId="330000615" sldId="287"/>
            <ac:spMk id="2" creationId="{1F5CC52C-71B1-40DD-81FE-CC2AD4A4D557}"/>
          </ac:spMkLst>
        </pc:spChg>
        <pc:spChg chg="del">
          <ac:chgData name="Mashal Khan" userId="ff208bdd-e69e-4a16-a659-cb1c3d459121" providerId="ADAL" clId="{1A09EF56-0273-4EB9-BF5C-443506DF494F}" dt="2020-09-09T14:55:02.147" v="225" actId="22"/>
          <ac:spMkLst>
            <pc:docMk/>
            <pc:sldMk cId="330000615" sldId="287"/>
            <ac:spMk id="3" creationId="{74DD2043-4C3B-42BA-B897-891E5A4A8C3E}"/>
          </ac:spMkLst>
        </pc:spChg>
        <pc:spChg chg="add del">
          <ac:chgData name="Mashal Khan" userId="ff208bdd-e69e-4a16-a659-cb1c3d459121" providerId="ADAL" clId="{1A09EF56-0273-4EB9-BF5C-443506DF494F}" dt="2020-09-09T14:55:09.861" v="227" actId="26606"/>
          <ac:spMkLst>
            <pc:docMk/>
            <pc:sldMk cId="330000615" sldId="287"/>
            <ac:spMk id="17" creationId="{70CCC791-94D7-4BB8-9EDF-423CEA1F6215}"/>
          </ac:spMkLst>
        </pc:spChg>
        <pc:spChg chg="add del">
          <ac:chgData name="Mashal Khan" userId="ff208bdd-e69e-4a16-a659-cb1c3d459121" providerId="ADAL" clId="{1A09EF56-0273-4EB9-BF5C-443506DF494F}" dt="2020-09-09T14:55:09.861" v="227" actId="26606"/>
          <ac:spMkLst>
            <pc:docMk/>
            <pc:sldMk cId="330000615" sldId="287"/>
            <ac:spMk id="19" creationId="{ED55A19D-297C-4231-AD1F-08EF9B4AA8F4}"/>
          </ac:spMkLst>
        </pc:spChg>
        <pc:spChg chg="add del">
          <ac:chgData name="Mashal Khan" userId="ff208bdd-e69e-4a16-a659-cb1c3d459121" providerId="ADAL" clId="{1A09EF56-0273-4EB9-BF5C-443506DF494F}" dt="2020-09-09T14:55:09.861" v="227" actId="26606"/>
          <ac:spMkLst>
            <pc:docMk/>
            <pc:sldMk cId="330000615" sldId="287"/>
            <ac:spMk id="21" creationId="{EBAB6C56-3D38-4923-996E-BD474BBB91E9}"/>
          </ac:spMkLst>
        </pc:spChg>
        <pc:spChg chg="add del">
          <ac:chgData name="Mashal Khan" userId="ff208bdd-e69e-4a16-a659-cb1c3d459121" providerId="ADAL" clId="{1A09EF56-0273-4EB9-BF5C-443506DF494F}" dt="2020-09-09T14:55:09.861" v="227" actId="26606"/>
          <ac:spMkLst>
            <pc:docMk/>
            <pc:sldMk cId="330000615" sldId="287"/>
            <ac:spMk id="23" creationId="{20CD21DB-082D-417D-A5AB-FC838AF9D944}"/>
          </ac:spMkLst>
        </pc:spChg>
        <pc:spChg chg="add del">
          <ac:chgData name="Mashal Khan" userId="ff208bdd-e69e-4a16-a659-cb1c3d459121" providerId="ADAL" clId="{1A09EF56-0273-4EB9-BF5C-443506DF494F}" dt="2020-09-09T14:55:19.305" v="229" actId="26606"/>
          <ac:spMkLst>
            <pc:docMk/>
            <pc:sldMk cId="330000615" sldId="287"/>
            <ac:spMk id="25" creationId="{D83469C6-FD66-4B54-921B-8031CD42BA2F}"/>
          </ac:spMkLst>
        </pc:spChg>
        <pc:spChg chg="add del">
          <ac:chgData name="Mashal Khan" userId="ff208bdd-e69e-4a16-a659-cb1c3d459121" providerId="ADAL" clId="{1A09EF56-0273-4EB9-BF5C-443506DF494F}" dt="2020-09-09T14:55:19.305" v="229" actId="26606"/>
          <ac:spMkLst>
            <pc:docMk/>
            <pc:sldMk cId="330000615" sldId="287"/>
            <ac:spMk id="27" creationId="{6F0C6814-AEA4-4409-9A89-7AC1D41EB7CA}"/>
          </ac:spMkLst>
        </pc:spChg>
        <pc:spChg chg="add del">
          <ac:chgData name="Mashal Khan" userId="ff208bdd-e69e-4a16-a659-cb1c3d459121" providerId="ADAL" clId="{1A09EF56-0273-4EB9-BF5C-443506DF494F}" dt="2020-09-09T14:55:19.305" v="229" actId="26606"/>
          <ac:spMkLst>
            <pc:docMk/>
            <pc:sldMk cId="330000615" sldId="287"/>
            <ac:spMk id="29" creationId="{6754052F-5B23-433C-8ADA-E8F0F8438144}"/>
          </ac:spMkLst>
        </pc:spChg>
        <pc:spChg chg="add del">
          <ac:chgData name="Mashal Khan" userId="ff208bdd-e69e-4a16-a659-cb1c3d459121" providerId="ADAL" clId="{1A09EF56-0273-4EB9-BF5C-443506DF494F}" dt="2020-09-09T14:55:19.305" v="229" actId="26606"/>
          <ac:spMkLst>
            <pc:docMk/>
            <pc:sldMk cId="330000615" sldId="287"/>
            <ac:spMk id="31" creationId="{FB2B180F-0C1C-4489-B089-6B68FD7AB38F}"/>
          </ac:spMkLst>
        </pc:spChg>
        <pc:spChg chg="add del">
          <ac:chgData name="Mashal Khan" userId="ff208bdd-e69e-4a16-a659-cb1c3d459121" providerId="ADAL" clId="{1A09EF56-0273-4EB9-BF5C-443506DF494F}" dt="2020-09-09T14:55:19.305" v="229" actId="26606"/>
          <ac:spMkLst>
            <pc:docMk/>
            <pc:sldMk cId="330000615" sldId="287"/>
            <ac:spMk id="41" creationId="{70CCC791-94D7-4BB8-9EDF-423CEA1F6215}"/>
          </ac:spMkLst>
        </pc:spChg>
        <pc:spChg chg="add del">
          <ac:chgData name="Mashal Khan" userId="ff208bdd-e69e-4a16-a659-cb1c3d459121" providerId="ADAL" clId="{1A09EF56-0273-4EB9-BF5C-443506DF494F}" dt="2020-09-09T14:55:19.305" v="229" actId="26606"/>
          <ac:spMkLst>
            <pc:docMk/>
            <pc:sldMk cId="330000615" sldId="287"/>
            <ac:spMk id="42" creationId="{ED55A19D-297C-4231-AD1F-08EF9B4AA8F4}"/>
          </ac:spMkLst>
        </pc:spChg>
        <pc:spChg chg="add del">
          <ac:chgData name="Mashal Khan" userId="ff208bdd-e69e-4a16-a659-cb1c3d459121" providerId="ADAL" clId="{1A09EF56-0273-4EB9-BF5C-443506DF494F}" dt="2020-09-09T14:55:19.305" v="229" actId="26606"/>
          <ac:spMkLst>
            <pc:docMk/>
            <pc:sldMk cId="330000615" sldId="287"/>
            <ac:spMk id="43" creationId="{98875539-0E84-455D-BC55-CA2C4BD93DC2}"/>
          </ac:spMkLst>
        </pc:spChg>
        <pc:spChg chg="add del">
          <ac:chgData name="Mashal Khan" userId="ff208bdd-e69e-4a16-a659-cb1c3d459121" providerId="ADAL" clId="{1A09EF56-0273-4EB9-BF5C-443506DF494F}" dt="2020-09-09T14:55:19.305" v="229" actId="26606"/>
          <ac:spMkLst>
            <pc:docMk/>
            <pc:sldMk cId="330000615" sldId="287"/>
            <ac:spMk id="44" creationId="{5F9176D7-CC1C-4175-B08A-01FB9F4F3CB5}"/>
          </ac:spMkLst>
        </pc:spChg>
        <pc:grpChg chg="add del">
          <ac:chgData name="Mashal Khan" userId="ff208bdd-e69e-4a16-a659-cb1c3d459121" providerId="ADAL" clId="{1A09EF56-0273-4EB9-BF5C-443506DF494F}" dt="2020-09-09T14:55:09.861" v="227" actId="26606"/>
          <ac:grpSpMkLst>
            <pc:docMk/>
            <pc:sldMk cId="330000615" sldId="287"/>
            <ac:grpSpMk id="10" creationId="{773CCE17-EE0F-40E0-B7AE-CF7677B64709}"/>
          </ac:grpSpMkLst>
        </pc:grpChg>
        <pc:grpChg chg="add del">
          <ac:chgData name="Mashal Khan" userId="ff208bdd-e69e-4a16-a659-cb1c3d459121" providerId="ADAL" clId="{1A09EF56-0273-4EB9-BF5C-443506DF494F}" dt="2020-09-09T14:55:19.305" v="229" actId="26606"/>
          <ac:grpSpMkLst>
            <pc:docMk/>
            <pc:sldMk cId="330000615" sldId="287"/>
            <ac:grpSpMk id="26" creationId="{773CCE17-EE0F-40E0-B7AE-CF7677B64709}"/>
          </ac:grpSpMkLst>
        </pc:grpChg>
        <pc:grpChg chg="add del">
          <ac:chgData name="Mashal Khan" userId="ff208bdd-e69e-4a16-a659-cb1c3d459121" providerId="ADAL" clId="{1A09EF56-0273-4EB9-BF5C-443506DF494F}" dt="2020-09-09T14:55:19.305" v="229" actId="26606"/>
          <ac:grpSpMkLst>
            <pc:docMk/>
            <pc:sldMk cId="330000615" sldId="287"/>
            <ac:grpSpMk id="33" creationId="{F8DA0E47-CC59-4007-BDA3-0D5A4CF235D6}"/>
          </ac:grpSpMkLst>
        </pc:grpChg>
        <pc:picChg chg="add mod ord">
          <ac:chgData name="Mashal Khan" userId="ff208bdd-e69e-4a16-a659-cb1c3d459121" providerId="ADAL" clId="{1A09EF56-0273-4EB9-BF5C-443506DF494F}" dt="2020-09-09T14:55:37.538" v="235" actId="14100"/>
          <ac:picMkLst>
            <pc:docMk/>
            <pc:sldMk cId="330000615" sldId="287"/>
            <ac:picMk id="5" creationId="{72DD76A2-30A6-4F86-9422-D166C5509A77}"/>
          </ac:picMkLst>
        </pc:picChg>
      </pc:sldChg>
      <pc:sldChg chg="delSp modSp new mod">
        <pc:chgData name="Mashal Khan" userId="ff208bdd-e69e-4a16-a659-cb1c3d459121" providerId="ADAL" clId="{1A09EF56-0273-4EB9-BF5C-443506DF494F}" dt="2020-09-09T15:07:12.078" v="487" actId="20577"/>
        <pc:sldMkLst>
          <pc:docMk/>
          <pc:sldMk cId="559939405" sldId="288"/>
        </pc:sldMkLst>
        <pc:spChg chg="del">
          <ac:chgData name="Mashal Khan" userId="ff208bdd-e69e-4a16-a659-cb1c3d459121" providerId="ADAL" clId="{1A09EF56-0273-4EB9-BF5C-443506DF494F}" dt="2020-09-09T14:57:57.167" v="271" actId="478"/>
          <ac:spMkLst>
            <pc:docMk/>
            <pc:sldMk cId="559939405" sldId="288"/>
            <ac:spMk id="2" creationId="{CB1A4374-9A33-4D83-8CF9-13C5588E31C0}"/>
          </ac:spMkLst>
        </pc:spChg>
        <pc:spChg chg="mod">
          <ac:chgData name="Mashal Khan" userId="ff208bdd-e69e-4a16-a659-cb1c3d459121" providerId="ADAL" clId="{1A09EF56-0273-4EB9-BF5C-443506DF494F}" dt="2020-09-09T15:07:12.078" v="487" actId="20577"/>
          <ac:spMkLst>
            <pc:docMk/>
            <pc:sldMk cId="559939405" sldId="288"/>
            <ac:spMk id="3" creationId="{B8559E18-4791-438A-AD0C-F314E0719168}"/>
          </ac:spMkLst>
        </pc:spChg>
      </pc:sldChg>
      <pc:sldChg chg="addSp delSp modSp new mod ord">
        <pc:chgData name="Mashal Khan" userId="ff208bdd-e69e-4a16-a659-cb1c3d459121" providerId="ADAL" clId="{1A09EF56-0273-4EB9-BF5C-443506DF494F}" dt="2020-09-10T04:11:40.651" v="1953"/>
        <pc:sldMkLst>
          <pc:docMk/>
          <pc:sldMk cId="396960682" sldId="289"/>
        </pc:sldMkLst>
        <pc:spChg chg="del">
          <ac:chgData name="Mashal Khan" userId="ff208bdd-e69e-4a16-a659-cb1c3d459121" providerId="ADAL" clId="{1A09EF56-0273-4EB9-BF5C-443506DF494F}" dt="2020-09-09T15:12:21.329" v="579" actId="478"/>
          <ac:spMkLst>
            <pc:docMk/>
            <pc:sldMk cId="396960682" sldId="289"/>
            <ac:spMk id="2" creationId="{CBFEAE07-6B9A-4AA9-92D2-2C4069446023}"/>
          </ac:spMkLst>
        </pc:spChg>
        <pc:spChg chg="del">
          <ac:chgData name="Mashal Khan" userId="ff208bdd-e69e-4a16-a659-cb1c3d459121" providerId="ADAL" clId="{1A09EF56-0273-4EB9-BF5C-443506DF494F}" dt="2020-09-09T15:12:15.342" v="578" actId="22"/>
          <ac:spMkLst>
            <pc:docMk/>
            <pc:sldMk cId="396960682" sldId="289"/>
            <ac:spMk id="3" creationId="{0B85B5D4-21EB-4DF2-8B2F-F2DC27C5E891}"/>
          </ac:spMkLst>
        </pc:spChg>
        <pc:picChg chg="add mod ord">
          <ac:chgData name="Mashal Khan" userId="ff208bdd-e69e-4a16-a659-cb1c3d459121" providerId="ADAL" clId="{1A09EF56-0273-4EB9-BF5C-443506DF494F}" dt="2020-09-09T15:12:36.587" v="584" actId="14100"/>
          <ac:picMkLst>
            <pc:docMk/>
            <pc:sldMk cId="396960682" sldId="289"/>
            <ac:picMk id="5" creationId="{E7EDA3F7-197E-48F5-B58A-BFD9D1A8D79F}"/>
          </ac:picMkLst>
        </pc:picChg>
      </pc:sldChg>
      <pc:sldChg chg="delSp modSp new mod">
        <pc:chgData name="Mashal Khan" userId="ff208bdd-e69e-4a16-a659-cb1c3d459121" providerId="ADAL" clId="{1A09EF56-0273-4EB9-BF5C-443506DF494F}" dt="2020-09-09T15:20:33.019" v="684" actId="20577"/>
        <pc:sldMkLst>
          <pc:docMk/>
          <pc:sldMk cId="2323052061" sldId="290"/>
        </pc:sldMkLst>
        <pc:spChg chg="del">
          <ac:chgData name="Mashal Khan" userId="ff208bdd-e69e-4a16-a659-cb1c3d459121" providerId="ADAL" clId="{1A09EF56-0273-4EB9-BF5C-443506DF494F}" dt="2020-09-09T15:14:34.157" v="586" actId="478"/>
          <ac:spMkLst>
            <pc:docMk/>
            <pc:sldMk cId="2323052061" sldId="290"/>
            <ac:spMk id="2" creationId="{140DAB58-133E-4AAA-BA64-2324A4749716}"/>
          </ac:spMkLst>
        </pc:spChg>
        <pc:spChg chg="mod">
          <ac:chgData name="Mashal Khan" userId="ff208bdd-e69e-4a16-a659-cb1c3d459121" providerId="ADAL" clId="{1A09EF56-0273-4EB9-BF5C-443506DF494F}" dt="2020-09-09T15:20:33.019" v="684" actId="20577"/>
          <ac:spMkLst>
            <pc:docMk/>
            <pc:sldMk cId="2323052061" sldId="290"/>
            <ac:spMk id="3" creationId="{8CD54F03-6766-423F-A6FA-364F26615464}"/>
          </ac:spMkLst>
        </pc:spChg>
      </pc:sldChg>
      <pc:sldChg chg="ord">
        <pc:chgData name="Mashal Khan" userId="ff208bdd-e69e-4a16-a659-cb1c3d459121" providerId="ADAL" clId="{1A09EF56-0273-4EB9-BF5C-443506DF494F}" dt="2020-09-10T04:12:39.277" v="1959"/>
        <pc:sldMkLst>
          <pc:docMk/>
          <pc:sldMk cId="3289528465" sldId="291"/>
        </pc:sldMkLst>
        <pc:spChg chg="del">
          <ac:chgData name="Mashal Khan" userId="ff208bdd-e69e-4a16-a659-cb1c3d459121" providerId="ADAL" clId="{1A09EF56-0273-4EB9-BF5C-443506DF494F}" dt="2020-09-09T15:23:57.861" v="715" actId="478"/>
          <ac:spMkLst>
            <pc:docMk/>
            <pc:sldMk cId="3289528465" sldId="291"/>
            <ac:spMk id="2" creationId="{B79AE505-7971-4EDD-AB2B-7DF41FFAE232}"/>
          </ac:spMkLst>
        </pc:spChg>
        <pc:spChg chg="del">
          <ac:chgData name="Mashal Khan" userId="ff208bdd-e69e-4a16-a659-cb1c3d459121" providerId="ADAL" clId="{1A09EF56-0273-4EB9-BF5C-443506DF494F}" dt="2020-09-09T15:23:55.059" v="714" actId="22"/>
          <ac:spMkLst>
            <pc:docMk/>
            <pc:sldMk cId="3289528465" sldId="291"/>
            <ac:spMk id="3" creationId="{5807AA39-A938-42EF-9341-3CB7902B1560}"/>
          </ac:spMkLst>
        </pc:spChg>
        <pc:picChg chg="add mod">
          <ac:chgData name="Mashal Khan" userId="ff208bdd-e69e-4a16-a659-cb1c3d459121" providerId="ADAL" clId="{1A09EF56-0273-4EB9-BF5C-443506DF494F}" dt="2020-09-09T15:24:14.545" v="719" actId="14100"/>
          <ac:picMkLst>
            <pc:docMk/>
            <pc:sldMk cId="3289528465" sldId="291"/>
            <ac:picMk id="5" creationId="{E356A330-8958-47D4-A8E1-E0405DF3430E}"/>
          </ac:picMkLst>
        </pc:picChg>
      </pc:sldChg>
      <pc:sldChg chg="delSp modSp new mod modNotesTx">
        <pc:chgData name="Mashal Khan" userId="ff208bdd-e69e-4a16-a659-cb1c3d459121" providerId="ADAL" clId="{1A09EF56-0273-4EB9-BF5C-443506DF494F}" dt="2020-09-09T15:45:24.573" v="848" actId="14100"/>
        <pc:sldMkLst>
          <pc:docMk/>
          <pc:sldMk cId="3820845589" sldId="292"/>
        </pc:sldMkLst>
        <pc:spChg chg="del">
          <ac:chgData name="Mashal Khan" userId="ff208bdd-e69e-4a16-a659-cb1c3d459121" providerId="ADAL" clId="{1A09EF56-0273-4EB9-BF5C-443506DF494F}" dt="2020-09-09T15:24:20.578" v="720" actId="478"/>
          <ac:spMkLst>
            <pc:docMk/>
            <pc:sldMk cId="3820845589" sldId="292"/>
            <ac:spMk id="2" creationId="{01A2075E-469A-4295-86CB-C93E00D6AC2A}"/>
          </ac:spMkLst>
        </pc:spChg>
        <pc:spChg chg="mod">
          <ac:chgData name="Mashal Khan" userId="ff208bdd-e69e-4a16-a659-cb1c3d459121" providerId="ADAL" clId="{1A09EF56-0273-4EB9-BF5C-443506DF494F}" dt="2020-09-09T15:45:24.573" v="848" actId="14100"/>
          <ac:spMkLst>
            <pc:docMk/>
            <pc:sldMk cId="3820845589" sldId="292"/>
            <ac:spMk id="3" creationId="{537B16C4-6980-4016-9C62-D8D7BA6F671A}"/>
          </ac:spMkLst>
        </pc:spChg>
      </pc:sldChg>
      <pc:sldChg chg="ord">
        <pc:chgData name="Mashal Khan" userId="ff208bdd-e69e-4a16-a659-cb1c3d459121" providerId="ADAL" clId="{1A09EF56-0273-4EB9-BF5C-443506DF494F}" dt="2020-09-10T04:12:39.277" v="1959"/>
        <pc:sldMkLst>
          <pc:docMk/>
          <pc:sldMk cId="1257978123" sldId="293"/>
        </pc:sldMkLst>
        <pc:spChg chg="del">
          <ac:chgData name="Mashal Khan" userId="ff208bdd-e69e-4a16-a659-cb1c3d459121" providerId="ADAL" clId="{1A09EF56-0273-4EB9-BF5C-443506DF494F}" dt="2020-09-09T15:44:20.871" v="845" actId="478"/>
          <ac:spMkLst>
            <pc:docMk/>
            <pc:sldMk cId="1257978123" sldId="293"/>
            <ac:spMk id="2" creationId="{E60DCD40-E812-4F62-A8A5-D00D03AFD47B}"/>
          </ac:spMkLst>
        </pc:spChg>
        <pc:spChg chg="mod">
          <ac:chgData name="Mashal Khan" userId="ff208bdd-e69e-4a16-a659-cb1c3d459121" providerId="ADAL" clId="{1A09EF56-0273-4EB9-BF5C-443506DF494F}" dt="2020-09-09T15:44:23.638" v="846" actId="14100"/>
          <ac:spMkLst>
            <pc:docMk/>
            <pc:sldMk cId="1257978123" sldId="293"/>
            <ac:spMk id="3" creationId="{85ECD29D-EE13-4AFE-83E1-4C26ADBFD3AB}"/>
          </ac:spMkLst>
        </pc:spChg>
      </pc:sldChg>
      <pc:sldChg chg="addSp delSp modSp new mod setBg">
        <pc:chgData name="Mashal Khan" userId="ff208bdd-e69e-4a16-a659-cb1c3d459121" providerId="ADAL" clId="{1A09EF56-0273-4EB9-BF5C-443506DF494F}" dt="2020-09-09T15:47:27.861" v="857" actId="1076"/>
        <pc:sldMkLst>
          <pc:docMk/>
          <pc:sldMk cId="1991889259" sldId="294"/>
        </pc:sldMkLst>
        <pc:spChg chg="del">
          <ac:chgData name="Mashal Khan" userId="ff208bdd-e69e-4a16-a659-cb1c3d459121" providerId="ADAL" clId="{1A09EF56-0273-4EB9-BF5C-443506DF494F}" dt="2020-09-09T15:47:03.739" v="851" actId="478"/>
          <ac:spMkLst>
            <pc:docMk/>
            <pc:sldMk cId="1991889259" sldId="294"/>
            <ac:spMk id="2" creationId="{F7CCDF77-2011-4E78-B961-A4A9C35A860A}"/>
          </ac:spMkLst>
        </pc:spChg>
        <pc:spChg chg="del">
          <ac:chgData name="Mashal Khan" userId="ff208bdd-e69e-4a16-a659-cb1c3d459121" providerId="ADAL" clId="{1A09EF56-0273-4EB9-BF5C-443506DF494F}" dt="2020-09-09T15:47:00.349" v="850"/>
          <ac:spMkLst>
            <pc:docMk/>
            <pc:sldMk cId="1991889259" sldId="294"/>
            <ac:spMk id="3" creationId="{89B4D4DA-C24E-499C-99ED-F1ACF42BA36C}"/>
          </ac:spMkLst>
        </pc:spChg>
        <pc:spChg chg="add del">
          <ac:chgData name="Mashal Khan" userId="ff208bdd-e69e-4a16-a659-cb1c3d459121" providerId="ADAL" clId="{1A09EF56-0273-4EB9-BF5C-443506DF494F}" dt="2020-09-09T15:47:09.482" v="853" actId="26606"/>
          <ac:spMkLst>
            <pc:docMk/>
            <pc:sldMk cId="1991889259" sldId="294"/>
            <ac:spMk id="16" creationId="{70CCC791-94D7-4BB8-9EDF-423CEA1F6215}"/>
          </ac:spMkLst>
        </pc:spChg>
        <pc:spChg chg="add del">
          <ac:chgData name="Mashal Khan" userId="ff208bdd-e69e-4a16-a659-cb1c3d459121" providerId="ADAL" clId="{1A09EF56-0273-4EB9-BF5C-443506DF494F}" dt="2020-09-09T15:47:09.482" v="853" actId="26606"/>
          <ac:spMkLst>
            <pc:docMk/>
            <pc:sldMk cId="1991889259" sldId="294"/>
            <ac:spMk id="18" creationId="{ED55A19D-297C-4231-AD1F-08EF9B4AA8F4}"/>
          </ac:spMkLst>
        </pc:spChg>
        <pc:spChg chg="add del">
          <ac:chgData name="Mashal Khan" userId="ff208bdd-e69e-4a16-a659-cb1c3d459121" providerId="ADAL" clId="{1A09EF56-0273-4EB9-BF5C-443506DF494F}" dt="2020-09-09T15:47:09.482" v="853" actId="26606"/>
          <ac:spMkLst>
            <pc:docMk/>
            <pc:sldMk cId="1991889259" sldId="294"/>
            <ac:spMk id="20" creationId="{98875539-0E84-455D-BC55-CA2C4BD93DC2}"/>
          </ac:spMkLst>
        </pc:spChg>
        <pc:spChg chg="add del">
          <ac:chgData name="Mashal Khan" userId="ff208bdd-e69e-4a16-a659-cb1c3d459121" providerId="ADAL" clId="{1A09EF56-0273-4EB9-BF5C-443506DF494F}" dt="2020-09-09T15:47:09.482" v="853" actId="26606"/>
          <ac:spMkLst>
            <pc:docMk/>
            <pc:sldMk cId="1991889259" sldId="294"/>
            <ac:spMk id="22" creationId="{5F9176D7-CC1C-4175-B08A-01FB9F4F3CB5}"/>
          </ac:spMkLst>
        </pc:spChg>
        <pc:spChg chg="add del">
          <ac:chgData name="Mashal Khan" userId="ff208bdd-e69e-4a16-a659-cb1c3d459121" providerId="ADAL" clId="{1A09EF56-0273-4EB9-BF5C-443506DF494F}" dt="2020-09-09T15:47:09.482" v="853" actId="26606"/>
          <ac:spMkLst>
            <pc:docMk/>
            <pc:sldMk cId="1991889259" sldId="294"/>
            <ac:spMk id="24" creationId="{D83469C6-FD66-4B54-921B-8031CD42BA2F}"/>
          </ac:spMkLst>
        </pc:spChg>
        <pc:spChg chg="add del">
          <ac:chgData name="Mashal Khan" userId="ff208bdd-e69e-4a16-a659-cb1c3d459121" providerId="ADAL" clId="{1A09EF56-0273-4EB9-BF5C-443506DF494F}" dt="2020-09-09T15:47:09.482" v="853" actId="26606"/>
          <ac:spMkLst>
            <pc:docMk/>
            <pc:sldMk cId="1991889259" sldId="294"/>
            <ac:spMk id="26" creationId="{6F0C6814-AEA4-4409-9A89-7AC1D41EB7CA}"/>
          </ac:spMkLst>
        </pc:spChg>
        <pc:spChg chg="add del">
          <ac:chgData name="Mashal Khan" userId="ff208bdd-e69e-4a16-a659-cb1c3d459121" providerId="ADAL" clId="{1A09EF56-0273-4EB9-BF5C-443506DF494F}" dt="2020-09-09T15:47:09.482" v="853" actId="26606"/>
          <ac:spMkLst>
            <pc:docMk/>
            <pc:sldMk cId="1991889259" sldId="294"/>
            <ac:spMk id="28" creationId="{6754052F-5B23-433C-8ADA-E8F0F8438144}"/>
          </ac:spMkLst>
        </pc:spChg>
        <pc:spChg chg="add del">
          <ac:chgData name="Mashal Khan" userId="ff208bdd-e69e-4a16-a659-cb1c3d459121" providerId="ADAL" clId="{1A09EF56-0273-4EB9-BF5C-443506DF494F}" dt="2020-09-09T15:47:09.482" v="853" actId="26606"/>
          <ac:spMkLst>
            <pc:docMk/>
            <pc:sldMk cId="1991889259" sldId="294"/>
            <ac:spMk id="30" creationId="{FB2B180F-0C1C-4489-B089-6B68FD7AB38F}"/>
          </ac:spMkLst>
        </pc:spChg>
        <pc:grpChg chg="add del">
          <ac:chgData name="Mashal Khan" userId="ff208bdd-e69e-4a16-a659-cb1c3d459121" providerId="ADAL" clId="{1A09EF56-0273-4EB9-BF5C-443506DF494F}" dt="2020-09-09T15:47:09.482" v="853" actId="26606"/>
          <ac:grpSpMkLst>
            <pc:docMk/>
            <pc:sldMk cId="1991889259" sldId="294"/>
            <ac:grpSpMk id="9" creationId="{773CCE17-EE0F-40E0-B7AE-CF7677B64709}"/>
          </ac:grpSpMkLst>
        </pc:grpChg>
        <pc:grpChg chg="add del">
          <ac:chgData name="Mashal Khan" userId="ff208bdd-e69e-4a16-a659-cb1c3d459121" providerId="ADAL" clId="{1A09EF56-0273-4EB9-BF5C-443506DF494F}" dt="2020-09-09T15:47:09.482" v="853" actId="26606"/>
          <ac:grpSpMkLst>
            <pc:docMk/>
            <pc:sldMk cId="1991889259" sldId="294"/>
            <ac:grpSpMk id="32" creationId="{F8DA0E47-CC59-4007-BDA3-0D5A4CF235D6}"/>
          </ac:grpSpMkLst>
        </pc:grpChg>
        <pc:picChg chg="add mod">
          <ac:chgData name="Mashal Khan" userId="ff208bdd-e69e-4a16-a659-cb1c3d459121" providerId="ADAL" clId="{1A09EF56-0273-4EB9-BF5C-443506DF494F}" dt="2020-09-09T15:47:27.861" v="857" actId="1076"/>
          <ac:picMkLst>
            <pc:docMk/>
            <pc:sldMk cId="1991889259" sldId="294"/>
            <ac:picMk id="4" creationId="{1D4E4C1C-04E9-4C9D-B60A-9C3659C7C95E}"/>
          </ac:picMkLst>
        </pc:picChg>
      </pc:sldChg>
      <pc:sldChg chg="addSp delSp modSp new mod ord">
        <pc:chgData name="Mashal Khan" userId="ff208bdd-e69e-4a16-a659-cb1c3d459121" providerId="ADAL" clId="{1A09EF56-0273-4EB9-BF5C-443506DF494F}" dt="2020-09-10T04:12:39.277" v="1959"/>
        <pc:sldMkLst>
          <pc:docMk/>
          <pc:sldMk cId="3609639132" sldId="295"/>
        </pc:sldMkLst>
        <pc:spChg chg="del">
          <ac:chgData name="Mashal Khan" userId="ff208bdd-e69e-4a16-a659-cb1c3d459121" providerId="ADAL" clId="{1A09EF56-0273-4EB9-BF5C-443506DF494F}" dt="2020-09-09T15:57:19.418" v="892" actId="478"/>
          <ac:spMkLst>
            <pc:docMk/>
            <pc:sldMk cId="3609639132" sldId="295"/>
            <ac:spMk id="2" creationId="{8AB656D2-788E-480E-A165-0DEDE94C86E6}"/>
          </ac:spMkLst>
        </pc:spChg>
        <pc:spChg chg="del">
          <ac:chgData name="Mashal Khan" userId="ff208bdd-e69e-4a16-a659-cb1c3d459121" providerId="ADAL" clId="{1A09EF56-0273-4EB9-BF5C-443506DF494F}" dt="2020-09-09T15:57:14.727" v="891" actId="22"/>
          <ac:spMkLst>
            <pc:docMk/>
            <pc:sldMk cId="3609639132" sldId="295"/>
            <ac:spMk id="3" creationId="{87643D23-BDC3-44FA-9337-D4B64B9C88B6}"/>
          </ac:spMkLst>
        </pc:spChg>
        <pc:picChg chg="add mod">
          <ac:chgData name="Mashal Khan" userId="ff208bdd-e69e-4a16-a659-cb1c3d459121" providerId="ADAL" clId="{1A09EF56-0273-4EB9-BF5C-443506DF494F}" dt="2020-09-09T15:57:31.914" v="896" actId="14100"/>
          <ac:picMkLst>
            <pc:docMk/>
            <pc:sldMk cId="3609639132" sldId="295"/>
            <ac:picMk id="5" creationId="{6DB9BEEC-5036-4F21-A1E6-E5B644A0737E}"/>
          </ac:picMkLst>
        </pc:picChg>
      </pc:sldChg>
      <pc:sldChg chg="delSp modSp new mod modNotesTx">
        <pc:chgData name="Mashal Khan" userId="ff208bdd-e69e-4a16-a659-cb1c3d459121" providerId="ADAL" clId="{1A09EF56-0273-4EB9-BF5C-443506DF494F}" dt="2020-09-09T16:53:13.728" v="1076" actId="14100"/>
        <pc:sldMkLst>
          <pc:docMk/>
          <pc:sldMk cId="2158037046" sldId="296"/>
        </pc:sldMkLst>
        <pc:spChg chg="del">
          <ac:chgData name="Mashal Khan" userId="ff208bdd-e69e-4a16-a659-cb1c3d459121" providerId="ADAL" clId="{1A09EF56-0273-4EB9-BF5C-443506DF494F}" dt="2020-09-09T15:58:58.877" v="900" actId="478"/>
          <ac:spMkLst>
            <pc:docMk/>
            <pc:sldMk cId="2158037046" sldId="296"/>
            <ac:spMk id="2" creationId="{0C279846-CD9B-40CE-9603-58DCD331995D}"/>
          </ac:spMkLst>
        </pc:spChg>
        <pc:spChg chg="mod">
          <ac:chgData name="Mashal Khan" userId="ff208bdd-e69e-4a16-a659-cb1c3d459121" providerId="ADAL" clId="{1A09EF56-0273-4EB9-BF5C-443506DF494F}" dt="2020-09-09T16:53:13.728" v="1076" actId="14100"/>
          <ac:spMkLst>
            <pc:docMk/>
            <pc:sldMk cId="2158037046" sldId="296"/>
            <ac:spMk id="3" creationId="{9540474C-EE85-4228-BE94-54AE9770E3B2}"/>
          </ac:spMkLst>
        </pc:spChg>
      </pc:sldChg>
      <pc:sldChg chg="ord">
        <pc:chgData name="Mashal Khan" userId="ff208bdd-e69e-4a16-a659-cb1c3d459121" providerId="ADAL" clId="{1A09EF56-0273-4EB9-BF5C-443506DF494F}" dt="2020-09-10T04:13:00.130" v="1961"/>
        <pc:sldMkLst>
          <pc:docMk/>
          <pc:sldMk cId="3212396899" sldId="297"/>
        </pc:sldMkLst>
        <pc:spChg chg="del">
          <ac:chgData name="Mashal Khan" userId="ff208bdd-e69e-4a16-a659-cb1c3d459121" providerId="ADAL" clId="{1A09EF56-0273-4EB9-BF5C-443506DF494F}" dt="2020-09-09T16:55:16.192" v="1079" actId="478"/>
          <ac:spMkLst>
            <pc:docMk/>
            <pc:sldMk cId="3212396899" sldId="297"/>
            <ac:spMk id="2" creationId="{4E0785D9-9725-4C39-8EB9-E3FD54EB0E54}"/>
          </ac:spMkLst>
        </pc:spChg>
        <pc:spChg chg="del">
          <ac:chgData name="Mashal Khan" userId="ff208bdd-e69e-4a16-a659-cb1c3d459121" providerId="ADAL" clId="{1A09EF56-0273-4EB9-BF5C-443506DF494F}" dt="2020-09-09T16:55:11.849" v="1078" actId="22"/>
          <ac:spMkLst>
            <pc:docMk/>
            <pc:sldMk cId="3212396899" sldId="297"/>
            <ac:spMk id="3" creationId="{A1574DEA-5939-45A7-A0DE-F730197D6433}"/>
          </ac:spMkLst>
        </pc:spChg>
        <pc:picChg chg="add mod ord">
          <ac:chgData name="Mashal Khan" userId="ff208bdd-e69e-4a16-a659-cb1c3d459121" providerId="ADAL" clId="{1A09EF56-0273-4EB9-BF5C-443506DF494F}" dt="2020-09-09T16:55:32.811" v="1083" actId="14100"/>
          <ac:picMkLst>
            <pc:docMk/>
            <pc:sldMk cId="3212396899" sldId="297"/>
            <ac:picMk id="5" creationId="{F877B5F5-82AC-4F20-B69D-48A05E3B98CB}"/>
          </ac:picMkLst>
        </pc:picChg>
      </pc:sldChg>
      <pc:sldChg chg="ord">
        <pc:chgData name="Mashal Khan" userId="ff208bdd-e69e-4a16-a659-cb1c3d459121" providerId="ADAL" clId="{1A09EF56-0273-4EB9-BF5C-443506DF494F}" dt="2020-09-10T04:13:00.130" v="1961"/>
        <pc:sldMkLst>
          <pc:docMk/>
          <pc:sldMk cId="3297468035" sldId="298"/>
        </pc:sldMkLst>
        <pc:spChg chg="del">
          <ac:chgData name="Mashal Khan" userId="ff208bdd-e69e-4a16-a659-cb1c3d459121" providerId="ADAL" clId="{1A09EF56-0273-4EB9-BF5C-443506DF494F}" dt="2020-09-09T17:14:27.812" v="1108" actId="478"/>
          <ac:spMkLst>
            <pc:docMk/>
            <pc:sldMk cId="3297468035" sldId="298"/>
            <ac:spMk id="2" creationId="{F4A65E9E-114B-41C3-B332-ACC0E526AD54}"/>
          </ac:spMkLst>
        </pc:spChg>
        <pc:spChg chg="mod">
          <ac:chgData name="Mashal Khan" userId="ff208bdd-e69e-4a16-a659-cb1c3d459121" providerId="ADAL" clId="{1A09EF56-0273-4EB9-BF5C-443506DF494F}" dt="2020-09-09T17:16:20.760" v="1156" actId="20577"/>
          <ac:spMkLst>
            <pc:docMk/>
            <pc:sldMk cId="3297468035" sldId="298"/>
            <ac:spMk id="3" creationId="{8834533F-25CE-4002-9A5D-A3CC874320F8}"/>
          </ac:spMkLst>
        </pc:spChg>
      </pc:sldChg>
      <pc:sldChg chg="addSp delSp modSp new del mod ord">
        <pc:chgData name="Mashal Khan" userId="ff208bdd-e69e-4a16-a659-cb1c3d459121" providerId="ADAL" clId="{1A09EF56-0273-4EB9-BF5C-443506DF494F}" dt="2020-09-09T17:25:11.025" v="1354" actId="47"/>
        <pc:sldMkLst>
          <pc:docMk/>
          <pc:sldMk cId="3654665388" sldId="299"/>
        </pc:sldMkLst>
        <pc:spChg chg="del">
          <ac:chgData name="Mashal Khan" userId="ff208bdd-e69e-4a16-a659-cb1c3d459121" providerId="ADAL" clId="{1A09EF56-0273-4EB9-BF5C-443506DF494F}" dt="2020-09-09T17:22:38.160" v="1326" actId="478"/>
          <ac:spMkLst>
            <pc:docMk/>
            <pc:sldMk cId="3654665388" sldId="299"/>
            <ac:spMk id="2" creationId="{EBD27929-15BF-454A-91B5-47E9EEB9E7B7}"/>
          </ac:spMkLst>
        </pc:spChg>
        <pc:spChg chg="del">
          <ac:chgData name="Mashal Khan" userId="ff208bdd-e69e-4a16-a659-cb1c3d459121" providerId="ADAL" clId="{1A09EF56-0273-4EB9-BF5C-443506DF494F}" dt="2020-09-09T17:22:35.012" v="1325" actId="22"/>
          <ac:spMkLst>
            <pc:docMk/>
            <pc:sldMk cId="3654665388" sldId="299"/>
            <ac:spMk id="3" creationId="{804DC853-813E-4E60-8AC7-84482C06A744}"/>
          </ac:spMkLst>
        </pc:spChg>
        <pc:picChg chg="add mod ord">
          <ac:chgData name="Mashal Khan" userId="ff208bdd-e69e-4a16-a659-cb1c3d459121" providerId="ADAL" clId="{1A09EF56-0273-4EB9-BF5C-443506DF494F}" dt="2020-09-09T17:22:48.383" v="1328" actId="14100"/>
          <ac:picMkLst>
            <pc:docMk/>
            <pc:sldMk cId="3654665388" sldId="299"/>
            <ac:picMk id="5" creationId="{1CA2DBE1-0DEE-404C-8E1B-FC3D93E1313E}"/>
          </ac:picMkLst>
        </pc:picChg>
      </pc:sldChg>
      <pc:sldChg chg="addSp delSp modSp add mod ord">
        <pc:chgData name="Mashal Khan" userId="ff208bdd-e69e-4a16-a659-cb1c3d459121" providerId="ADAL" clId="{1A09EF56-0273-4EB9-BF5C-443506DF494F}" dt="2020-09-10T04:11:21.250" v="1951"/>
        <pc:sldMkLst>
          <pc:docMk/>
          <pc:sldMk cId="902175521" sldId="300"/>
        </pc:sldMkLst>
        <pc:spChg chg="del">
          <ac:chgData name="Mashal Khan" userId="ff208bdd-e69e-4a16-a659-cb1c3d459121" providerId="ADAL" clId="{1A09EF56-0273-4EB9-BF5C-443506DF494F}" dt="2020-09-09T17:25:25.380" v="1360" actId="478"/>
          <ac:spMkLst>
            <pc:docMk/>
            <pc:sldMk cId="902175521" sldId="300"/>
            <ac:spMk id="2" creationId="{27115C7F-0298-4C0B-A263-A0C3BF2909F7}"/>
          </ac:spMkLst>
        </pc:spChg>
        <pc:spChg chg="mod">
          <ac:chgData name="Mashal Khan" userId="ff208bdd-e69e-4a16-a659-cb1c3d459121" providerId="ADAL" clId="{1A09EF56-0273-4EB9-BF5C-443506DF494F}" dt="2020-09-09T17:25:31.718" v="1363" actId="27636"/>
          <ac:spMkLst>
            <pc:docMk/>
            <pc:sldMk cId="902175521" sldId="300"/>
            <ac:spMk id="3" creationId="{B25796D1-0925-4881-9546-F0F8841C383B}"/>
          </ac:spMkLst>
        </pc:spChg>
        <pc:spChg chg="add del mod">
          <ac:chgData name="Mashal Khan" userId="ff208bdd-e69e-4a16-a659-cb1c3d459121" providerId="ADAL" clId="{1A09EF56-0273-4EB9-BF5C-443506DF494F}" dt="2020-09-09T17:25:28.723" v="1361" actId="478"/>
          <ac:spMkLst>
            <pc:docMk/>
            <pc:sldMk cId="902175521" sldId="300"/>
            <ac:spMk id="5" creationId="{11BDBBC6-95AE-4025-9F37-4B1B2A46468D}"/>
          </ac:spMkLst>
        </pc:spChg>
      </pc:sldChg>
      <pc:sldChg chg="addSp delSp modSp new mod">
        <pc:chgData name="Mashal Khan" userId="ff208bdd-e69e-4a16-a659-cb1c3d459121" providerId="ADAL" clId="{1A09EF56-0273-4EB9-BF5C-443506DF494F}" dt="2020-09-09T17:28:57.960" v="1375" actId="14100"/>
        <pc:sldMkLst>
          <pc:docMk/>
          <pc:sldMk cId="650948745" sldId="301"/>
        </pc:sldMkLst>
        <pc:spChg chg="del">
          <ac:chgData name="Mashal Khan" userId="ff208bdd-e69e-4a16-a659-cb1c3d459121" providerId="ADAL" clId="{1A09EF56-0273-4EB9-BF5C-443506DF494F}" dt="2020-09-09T17:28:33.887" v="1371" actId="478"/>
          <ac:spMkLst>
            <pc:docMk/>
            <pc:sldMk cId="650948745" sldId="301"/>
            <ac:spMk id="2" creationId="{F4362833-51B0-4F83-83C5-934F37BDB366}"/>
          </ac:spMkLst>
        </pc:spChg>
        <pc:spChg chg="del">
          <ac:chgData name="Mashal Khan" userId="ff208bdd-e69e-4a16-a659-cb1c3d459121" providerId="ADAL" clId="{1A09EF56-0273-4EB9-BF5C-443506DF494F}" dt="2020-09-09T17:28:29.818" v="1370" actId="22"/>
          <ac:spMkLst>
            <pc:docMk/>
            <pc:sldMk cId="650948745" sldId="301"/>
            <ac:spMk id="3" creationId="{0BEDC996-1C54-4A26-B217-9154AA5CDEC5}"/>
          </ac:spMkLst>
        </pc:spChg>
        <pc:picChg chg="add mod ord">
          <ac:chgData name="Mashal Khan" userId="ff208bdd-e69e-4a16-a659-cb1c3d459121" providerId="ADAL" clId="{1A09EF56-0273-4EB9-BF5C-443506DF494F}" dt="2020-09-09T17:28:57.960" v="1375" actId="14100"/>
          <ac:picMkLst>
            <pc:docMk/>
            <pc:sldMk cId="650948745" sldId="301"/>
            <ac:picMk id="5" creationId="{6A9E4FF7-3F86-4202-9941-B0841BEF4A37}"/>
          </ac:picMkLst>
        </pc:picChg>
      </pc:sldChg>
      <pc:sldChg chg="modSp new mod">
        <pc:chgData name="Mashal Khan" userId="ff208bdd-e69e-4a16-a659-cb1c3d459121" providerId="ADAL" clId="{1A09EF56-0273-4EB9-BF5C-443506DF494F}" dt="2020-09-09T17:40:21.818" v="1491" actId="27636"/>
        <pc:sldMkLst>
          <pc:docMk/>
          <pc:sldMk cId="1824495243" sldId="302"/>
        </pc:sldMkLst>
        <pc:spChg chg="mod">
          <ac:chgData name="Mashal Khan" userId="ff208bdd-e69e-4a16-a659-cb1c3d459121" providerId="ADAL" clId="{1A09EF56-0273-4EB9-BF5C-443506DF494F}" dt="2020-09-09T17:39:17.177" v="1468" actId="20577"/>
          <ac:spMkLst>
            <pc:docMk/>
            <pc:sldMk cId="1824495243" sldId="302"/>
            <ac:spMk id="2" creationId="{5CC329F1-DE49-48C0-BB8F-6A0E82223C53}"/>
          </ac:spMkLst>
        </pc:spChg>
        <pc:spChg chg="mod">
          <ac:chgData name="Mashal Khan" userId="ff208bdd-e69e-4a16-a659-cb1c3d459121" providerId="ADAL" clId="{1A09EF56-0273-4EB9-BF5C-443506DF494F}" dt="2020-09-09T17:40:21.818" v="1491" actId="27636"/>
          <ac:spMkLst>
            <pc:docMk/>
            <pc:sldMk cId="1824495243" sldId="302"/>
            <ac:spMk id="3" creationId="{2939A232-304D-41CC-82EC-11EA81CBD999}"/>
          </ac:spMkLst>
        </pc:spChg>
      </pc:sldChg>
      <pc:sldChg chg="delSp modSp new mod ord">
        <pc:chgData name="Mashal Khan" userId="ff208bdd-e69e-4a16-a659-cb1c3d459121" providerId="ADAL" clId="{1A09EF56-0273-4EB9-BF5C-443506DF494F}" dt="2020-09-10T04:11:02.370" v="1949"/>
        <pc:sldMkLst>
          <pc:docMk/>
          <pc:sldMk cId="2413698846" sldId="303"/>
        </pc:sldMkLst>
        <pc:spChg chg="del">
          <ac:chgData name="Mashal Khan" userId="ff208bdd-e69e-4a16-a659-cb1c3d459121" providerId="ADAL" clId="{1A09EF56-0273-4EB9-BF5C-443506DF494F}" dt="2020-09-09T17:30:49.267" v="1424" actId="478"/>
          <ac:spMkLst>
            <pc:docMk/>
            <pc:sldMk cId="2413698846" sldId="303"/>
            <ac:spMk id="2" creationId="{AF0E1BD2-55F3-486F-BA96-DA8049E49282}"/>
          </ac:spMkLst>
        </pc:spChg>
        <pc:spChg chg="mod">
          <ac:chgData name="Mashal Khan" userId="ff208bdd-e69e-4a16-a659-cb1c3d459121" providerId="ADAL" clId="{1A09EF56-0273-4EB9-BF5C-443506DF494F}" dt="2020-09-09T17:31:43.781" v="1445" actId="113"/>
          <ac:spMkLst>
            <pc:docMk/>
            <pc:sldMk cId="2413698846" sldId="303"/>
            <ac:spMk id="3" creationId="{387EB4A1-BA26-4794-B98B-AB0A7EF1DFDE}"/>
          </ac:spMkLst>
        </pc:spChg>
      </pc:sldChg>
      <pc:sldChg chg="addSp delSp modSp new mod">
        <pc:chgData name="Mashal Khan" userId="ff208bdd-e69e-4a16-a659-cb1c3d459121" providerId="ADAL" clId="{1A09EF56-0273-4EB9-BF5C-443506DF494F}" dt="2020-09-09T17:41:28.135" v="1498" actId="14100"/>
        <pc:sldMkLst>
          <pc:docMk/>
          <pc:sldMk cId="2531598201" sldId="304"/>
        </pc:sldMkLst>
        <pc:spChg chg="del">
          <ac:chgData name="Mashal Khan" userId="ff208bdd-e69e-4a16-a659-cb1c3d459121" providerId="ADAL" clId="{1A09EF56-0273-4EB9-BF5C-443506DF494F}" dt="2020-09-09T17:41:10.345" v="1494" actId="478"/>
          <ac:spMkLst>
            <pc:docMk/>
            <pc:sldMk cId="2531598201" sldId="304"/>
            <ac:spMk id="2" creationId="{3238FFAC-7B56-47D8-B771-2D0EBBEA61EA}"/>
          </ac:spMkLst>
        </pc:spChg>
        <pc:spChg chg="del">
          <ac:chgData name="Mashal Khan" userId="ff208bdd-e69e-4a16-a659-cb1c3d459121" providerId="ADAL" clId="{1A09EF56-0273-4EB9-BF5C-443506DF494F}" dt="2020-09-09T17:41:07.822" v="1493" actId="22"/>
          <ac:spMkLst>
            <pc:docMk/>
            <pc:sldMk cId="2531598201" sldId="304"/>
            <ac:spMk id="3" creationId="{DE0F4B1F-6F20-4368-B580-92E8AD5AB12C}"/>
          </ac:spMkLst>
        </pc:spChg>
        <pc:picChg chg="add mod ord">
          <ac:chgData name="Mashal Khan" userId="ff208bdd-e69e-4a16-a659-cb1c3d459121" providerId="ADAL" clId="{1A09EF56-0273-4EB9-BF5C-443506DF494F}" dt="2020-09-09T17:41:28.135" v="1498" actId="14100"/>
          <ac:picMkLst>
            <pc:docMk/>
            <pc:sldMk cId="2531598201" sldId="304"/>
            <ac:picMk id="5" creationId="{04CD70E8-3385-4B7C-82C5-3F070651674D}"/>
          </ac:picMkLst>
        </pc:picChg>
      </pc:sldChg>
      <pc:sldChg chg="add ord">
        <pc:chgData name="Mashal Khan" userId="ff208bdd-e69e-4a16-a659-cb1c3d459121" providerId="ADAL" clId="{1A09EF56-0273-4EB9-BF5C-443506DF494F}" dt="2020-09-09T17:44:48.848" v="1503"/>
        <pc:sldMkLst>
          <pc:docMk/>
          <pc:sldMk cId="522125939" sldId="305"/>
        </pc:sldMkLst>
      </pc:sldChg>
      <pc:sldChg chg="addSp modSp new mod">
        <pc:chgData name="Mashal Khan" userId="ff208bdd-e69e-4a16-a659-cb1c3d459121" providerId="ADAL" clId="{1A09EF56-0273-4EB9-BF5C-443506DF494F}" dt="2020-09-09T17:52:28.693" v="1546" actId="14100"/>
        <pc:sldMkLst>
          <pc:docMk/>
          <pc:sldMk cId="140982329" sldId="306"/>
        </pc:sldMkLst>
        <pc:spChg chg="mod">
          <ac:chgData name="Mashal Khan" userId="ff208bdd-e69e-4a16-a659-cb1c3d459121" providerId="ADAL" clId="{1A09EF56-0273-4EB9-BF5C-443506DF494F}" dt="2020-09-09T17:47:57.613" v="1516" actId="20577"/>
          <ac:spMkLst>
            <pc:docMk/>
            <pc:sldMk cId="140982329" sldId="306"/>
            <ac:spMk id="2" creationId="{1559DCC9-D521-4144-859A-32818A35BC53}"/>
          </ac:spMkLst>
        </pc:spChg>
        <pc:spChg chg="mod">
          <ac:chgData name="Mashal Khan" userId="ff208bdd-e69e-4a16-a659-cb1c3d459121" providerId="ADAL" clId="{1A09EF56-0273-4EB9-BF5C-443506DF494F}" dt="2020-09-09T17:51:55.048" v="1541" actId="20577"/>
          <ac:spMkLst>
            <pc:docMk/>
            <pc:sldMk cId="140982329" sldId="306"/>
            <ac:spMk id="3" creationId="{699E8CAF-820F-438F-927D-93C947885E11}"/>
          </ac:spMkLst>
        </pc:spChg>
        <pc:picChg chg="add mod">
          <ac:chgData name="Mashal Khan" userId="ff208bdd-e69e-4a16-a659-cb1c3d459121" providerId="ADAL" clId="{1A09EF56-0273-4EB9-BF5C-443506DF494F}" dt="2020-09-09T17:52:28.693" v="1546" actId="14100"/>
          <ac:picMkLst>
            <pc:docMk/>
            <pc:sldMk cId="140982329" sldId="306"/>
            <ac:picMk id="5" creationId="{0C7CC768-0750-4B68-BE55-C2A83E860D0B}"/>
          </ac:picMkLst>
        </pc:picChg>
      </pc:sldChg>
      <pc:sldChg chg="delSp modSp new del mod">
        <pc:chgData name="Mashal Khan" userId="ff208bdd-e69e-4a16-a659-cb1c3d459121" providerId="ADAL" clId="{1A09EF56-0273-4EB9-BF5C-443506DF494F}" dt="2020-09-09T17:51:05.066" v="1525" actId="47"/>
        <pc:sldMkLst>
          <pc:docMk/>
          <pc:sldMk cId="1427314653" sldId="307"/>
        </pc:sldMkLst>
        <pc:spChg chg="del">
          <ac:chgData name="Mashal Khan" userId="ff208bdd-e69e-4a16-a659-cb1c3d459121" providerId="ADAL" clId="{1A09EF56-0273-4EB9-BF5C-443506DF494F}" dt="2020-09-09T17:49:26.989" v="1520" actId="478"/>
          <ac:spMkLst>
            <pc:docMk/>
            <pc:sldMk cId="1427314653" sldId="307"/>
            <ac:spMk id="2" creationId="{183E3F6A-8E6D-4031-A677-FA251670E72F}"/>
          </ac:spMkLst>
        </pc:spChg>
        <pc:spChg chg="mod">
          <ac:chgData name="Mashal Khan" userId="ff208bdd-e69e-4a16-a659-cb1c3d459121" providerId="ADAL" clId="{1A09EF56-0273-4EB9-BF5C-443506DF494F}" dt="2020-09-09T17:50:59.014" v="1523" actId="21"/>
          <ac:spMkLst>
            <pc:docMk/>
            <pc:sldMk cId="1427314653" sldId="307"/>
            <ac:spMk id="3" creationId="{A62831F7-DAAF-405C-A210-48CAB8CCDC4F}"/>
          </ac:spMkLst>
        </pc:spChg>
      </pc:sldChg>
      <pc:sldChg chg="addSp delSp modSp new mod modNotesTx">
        <pc:chgData name="Mashal Khan" userId="ff208bdd-e69e-4a16-a659-cb1c3d459121" providerId="ADAL" clId="{1A09EF56-0273-4EB9-BF5C-443506DF494F}" dt="2020-09-09T17:54:26.597" v="1611" actId="20577"/>
        <pc:sldMkLst>
          <pc:docMk/>
          <pc:sldMk cId="1571890529" sldId="307"/>
        </pc:sldMkLst>
        <pc:spChg chg="del">
          <ac:chgData name="Mashal Khan" userId="ff208bdd-e69e-4a16-a659-cb1c3d459121" providerId="ADAL" clId="{1A09EF56-0273-4EB9-BF5C-443506DF494F}" dt="2020-09-09T17:53:08.324" v="1549" actId="478"/>
          <ac:spMkLst>
            <pc:docMk/>
            <pc:sldMk cId="1571890529" sldId="307"/>
            <ac:spMk id="2" creationId="{679D9A8B-F686-4626-8595-6D2F4303BA48}"/>
          </ac:spMkLst>
        </pc:spChg>
        <pc:spChg chg="del">
          <ac:chgData name="Mashal Khan" userId="ff208bdd-e69e-4a16-a659-cb1c3d459121" providerId="ADAL" clId="{1A09EF56-0273-4EB9-BF5C-443506DF494F}" dt="2020-09-09T17:53:05.272" v="1548" actId="22"/>
          <ac:spMkLst>
            <pc:docMk/>
            <pc:sldMk cId="1571890529" sldId="307"/>
            <ac:spMk id="3" creationId="{41FC1A53-2B93-4D87-8FCB-4DE83D2F1F68}"/>
          </ac:spMkLst>
        </pc:spChg>
        <pc:picChg chg="add mod ord">
          <ac:chgData name="Mashal Khan" userId="ff208bdd-e69e-4a16-a659-cb1c3d459121" providerId="ADAL" clId="{1A09EF56-0273-4EB9-BF5C-443506DF494F}" dt="2020-09-09T17:53:28.022" v="1554" actId="14100"/>
          <ac:picMkLst>
            <pc:docMk/>
            <pc:sldMk cId="1571890529" sldId="307"/>
            <ac:picMk id="5" creationId="{69DD44DF-A7EB-4DE5-AC11-3E3362153DCF}"/>
          </ac:picMkLst>
        </pc:picChg>
      </pc:sldChg>
      <pc:sldChg chg="modSp new mod modNotesTx">
        <pc:chgData name="Mashal Khan" userId="ff208bdd-e69e-4a16-a659-cb1c3d459121" providerId="ADAL" clId="{1A09EF56-0273-4EB9-BF5C-443506DF494F}" dt="2020-09-09T18:00:55.667" v="1947" actId="20577"/>
        <pc:sldMkLst>
          <pc:docMk/>
          <pc:sldMk cId="2280185368" sldId="308"/>
        </pc:sldMkLst>
        <pc:spChg chg="mod">
          <ac:chgData name="Mashal Khan" userId="ff208bdd-e69e-4a16-a659-cb1c3d459121" providerId="ADAL" clId="{1A09EF56-0273-4EB9-BF5C-443506DF494F}" dt="2020-09-09T17:58:56.021" v="1630" actId="20577"/>
          <ac:spMkLst>
            <pc:docMk/>
            <pc:sldMk cId="2280185368" sldId="308"/>
            <ac:spMk id="2" creationId="{08F9696B-EC18-4AE2-AC84-D623588486BA}"/>
          </ac:spMkLst>
        </pc:spChg>
        <pc:spChg chg="mod">
          <ac:chgData name="Mashal Khan" userId="ff208bdd-e69e-4a16-a659-cb1c3d459121" providerId="ADAL" clId="{1A09EF56-0273-4EB9-BF5C-443506DF494F}" dt="2020-09-09T18:00:16.212" v="1829" actId="20577"/>
          <ac:spMkLst>
            <pc:docMk/>
            <pc:sldMk cId="2280185368" sldId="308"/>
            <ac:spMk id="3" creationId="{2A45F155-2557-4E84-97EB-5D318405B587}"/>
          </ac:spMkLst>
        </pc:spChg>
      </pc:sldChg>
    </pc:docChg>
  </pc:docChgLst>
  <pc:docChgLst>
    <pc:chgData name="Mashal Khan" userId="ff208bdd-e69e-4a16-a659-cb1c3d459121" providerId="ADAL" clId="{E910FF1C-9DCC-456C-A909-9677B444829C}"/>
    <pc:docChg chg="undo custSel mod addSld delSld modSld sldOrd addSection modSection">
      <pc:chgData name="Mashal Khan" userId="ff208bdd-e69e-4a16-a659-cb1c3d459121" providerId="ADAL" clId="{E910FF1C-9DCC-456C-A909-9677B444829C}" dt="2020-09-17T06:57:19.747" v="1630" actId="20577"/>
      <pc:docMkLst>
        <pc:docMk/>
      </pc:docMkLst>
      <pc:sldChg chg="ord">
        <pc:chgData name="Mashal Khan" userId="ff208bdd-e69e-4a16-a659-cb1c3d459121" providerId="ADAL" clId="{E910FF1C-9DCC-456C-A909-9677B444829C}" dt="2020-09-17T06:10:33.915" v="1610"/>
        <pc:sldMkLst>
          <pc:docMk/>
          <pc:sldMk cId="2193967764" sldId="256"/>
        </pc:sldMkLst>
      </pc:sldChg>
      <pc:sldChg chg="modSp mod">
        <pc:chgData name="Mashal Khan" userId="ff208bdd-e69e-4a16-a659-cb1c3d459121" providerId="ADAL" clId="{E910FF1C-9DCC-456C-A909-9677B444829C}" dt="2020-09-16T07:35:24.275" v="199" actId="15"/>
        <pc:sldMkLst>
          <pc:docMk/>
          <pc:sldMk cId="3053332299" sldId="257"/>
        </pc:sldMkLst>
        <pc:spChg chg="mod">
          <ac:chgData name="Mashal Khan" userId="ff208bdd-e69e-4a16-a659-cb1c3d459121" providerId="ADAL" clId="{E910FF1C-9DCC-456C-A909-9677B444829C}" dt="2020-09-16T07:35:24.275" v="199" actId="15"/>
          <ac:spMkLst>
            <pc:docMk/>
            <pc:sldMk cId="3053332299" sldId="257"/>
            <ac:spMk id="3" creationId="{E1956B71-2A2C-43E8-80A2-0722837247B8}"/>
          </ac:spMkLst>
        </pc:spChg>
      </pc:sldChg>
      <pc:sldChg chg="del">
        <pc:chgData name="Mashal Khan" userId="ff208bdd-e69e-4a16-a659-cb1c3d459121" providerId="ADAL" clId="{E910FF1C-9DCC-456C-A909-9677B444829C}" dt="2020-09-16T07:31:24.237" v="0" actId="47"/>
        <pc:sldMkLst>
          <pc:docMk/>
          <pc:sldMk cId="1824495243" sldId="302"/>
        </pc:sldMkLst>
      </pc:sldChg>
      <pc:sldChg chg="del">
        <pc:chgData name="Mashal Khan" userId="ff208bdd-e69e-4a16-a659-cb1c3d459121" providerId="ADAL" clId="{E910FF1C-9DCC-456C-A909-9677B444829C}" dt="2020-09-16T07:31:24.237" v="0" actId="47"/>
        <pc:sldMkLst>
          <pc:docMk/>
          <pc:sldMk cId="2531598201" sldId="304"/>
        </pc:sldMkLst>
      </pc:sldChg>
      <pc:sldChg chg="del">
        <pc:chgData name="Mashal Khan" userId="ff208bdd-e69e-4a16-a659-cb1c3d459121" providerId="ADAL" clId="{E910FF1C-9DCC-456C-A909-9677B444829C}" dt="2020-09-16T07:31:24.237" v="0" actId="47"/>
        <pc:sldMkLst>
          <pc:docMk/>
          <pc:sldMk cId="140982329" sldId="306"/>
        </pc:sldMkLst>
      </pc:sldChg>
      <pc:sldChg chg="del">
        <pc:chgData name="Mashal Khan" userId="ff208bdd-e69e-4a16-a659-cb1c3d459121" providerId="ADAL" clId="{E910FF1C-9DCC-456C-A909-9677B444829C}" dt="2020-09-16T07:31:24.237" v="0" actId="47"/>
        <pc:sldMkLst>
          <pc:docMk/>
          <pc:sldMk cId="1571890529" sldId="307"/>
        </pc:sldMkLst>
      </pc:sldChg>
      <pc:sldChg chg="del">
        <pc:chgData name="Mashal Khan" userId="ff208bdd-e69e-4a16-a659-cb1c3d459121" providerId="ADAL" clId="{E910FF1C-9DCC-456C-A909-9677B444829C}" dt="2020-09-16T07:31:24.237" v="0" actId="47"/>
        <pc:sldMkLst>
          <pc:docMk/>
          <pc:sldMk cId="2280185368" sldId="308"/>
        </pc:sldMkLst>
      </pc:sldChg>
      <pc:sldChg chg="del">
        <pc:chgData name="Mashal Khan" userId="ff208bdd-e69e-4a16-a659-cb1c3d459121" providerId="ADAL" clId="{E910FF1C-9DCC-456C-A909-9677B444829C}" dt="2020-09-16T07:31:24.237" v="0" actId="47"/>
        <pc:sldMkLst>
          <pc:docMk/>
          <pc:sldMk cId="4248957685" sldId="309"/>
        </pc:sldMkLst>
      </pc:sldChg>
      <pc:sldChg chg="del">
        <pc:chgData name="Mashal Khan" userId="ff208bdd-e69e-4a16-a659-cb1c3d459121" providerId="ADAL" clId="{E910FF1C-9DCC-456C-A909-9677B444829C}" dt="2020-09-16T07:31:24.237" v="0" actId="47"/>
        <pc:sldMkLst>
          <pc:docMk/>
          <pc:sldMk cId="1038378446" sldId="310"/>
        </pc:sldMkLst>
      </pc:sldChg>
      <pc:sldChg chg="del">
        <pc:chgData name="Mashal Khan" userId="ff208bdd-e69e-4a16-a659-cb1c3d459121" providerId="ADAL" clId="{E910FF1C-9DCC-456C-A909-9677B444829C}" dt="2020-09-16T07:31:24.237" v="0" actId="47"/>
        <pc:sldMkLst>
          <pc:docMk/>
          <pc:sldMk cId="4252502892" sldId="311"/>
        </pc:sldMkLst>
      </pc:sldChg>
      <pc:sldChg chg="del">
        <pc:chgData name="Mashal Khan" userId="ff208bdd-e69e-4a16-a659-cb1c3d459121" providerId="ADAL" clId="{E910FF1C-9DCC-456C-A909-9677B444829C}" dt="2020-09-16T07:31:24.237" v="0" actId="47"/>
        <pc:sldMkLst>
          <pc:docMk/>
          <pc:sldMk cId="2359414020" sldId="312"/>
        </pc:sldMkLst>
      </pc:sldChg>
      <pc:sldChg chg="del">
        <pc:chgData name="Mashal Khan" userId="ff208bdd-e69e-4a16-a659-cb1c3d459121" providerId="ADAL" clId="{E910FF1C-9DCC-456C-A909-9677B444829C}" dt="2020-09-16T07:31:24.237" v="0" actId="47"/>
        <pc:sldMkLst>
          <pc:docMk/>
          <pc:sldMk cId="1315361009" sldId="313"/>
        </pc:sldMkLst>
      </pc:sldChg>
      <pc:sldChg chg="del">
        <pc:chgData name="Mashal Khan" userId="ff208bdd-e69e-4a16-a659-cb1c3d459121" providerId="ADAL" clId="{E910FF1C-9DCC-456C-A909-9677B444829C}" dt="2020-09-16T07:31:24.237" v="0" actId="47"/>
        <pc:sldMkLst>
          <pc:docMk/>
          <pc:sldMk cId="1106996382" sldId="314"/>
        </pc:sldMkLst>
      </pc:sldChg>
      <pc:sldChg chg="del">
        <pc:chgData name="Mashal Khan" userId="ff208bdd-e69e-4a16-a659-cb1c3d459121" providerId="ADAL" clId="{E910FF1C-9DCC-456C-A909-9677B444829C}" dt="2020-09-16T07:31:24.237" v="0" actId="47"/>
        <pc:sldMkLst>
          <pc:docMk/>
          <pc:sldMk cId="642687523" sldId="315"/>
        </pc:sldMkLst>
      </pc:sldChg>
      <pc:sldChg chg="del">
        <pc:chgData name="Mashal Khan" userId="ff208bdd-e69e-4a16-a659-cb1c3d459121" providerId="ADAL" clId="{E910FF1C-9DCC-456C-A909-9677B444829C}" dt="2020-09-16T07:31:24.237" v="0" actId="47"/>
        <pc:sldMkLst>
          <pc:docMk/>
          <pc:sldMk cId="4127872008" sldId="316"/>
        </pc:sldMkLst>
      </pc:sldChg>
      <pc:sldChg chg="del">
        <pc:chgData name="Mashal Khan" userId="ff208bdd-e69e-4a16-a659-cb1c3d459121" providerId="ADAL" clId="{E910FF1C-9DCC-456C-A909-9677B444829C}" dt="2020-09-16T07:31:24.237" v="0" actId="47"/>
        <pc:sldMkLst>
          <pc:docMk/>
          <pc:sldMk cId="3768481285" sldId="317"/>
        </pc:sldMkLst>
      </pc:sldChg>
      <pc:sldChg chg="del">
        <pc:chgData name="Mashal Khan" userId="ff208bdd-e69e-4a16-a659-cb1c3d459121" providerId="ADAL" clId="{E910FF1C-9DCC-456C-A909-9677B444829C}" dt="2020-09-16T07:31:24.237" v="0" actId="47"/>
        <pc:sldMkLst>
          <pc:docMk/>
          <pc:sldMk cId="3382552554" sldId="318"/>
        </pc:sldMkLst>
      </pc:sldChg>
      <pc:sldChg chg="del">
        <pc:chgData name="Mashal Khan" userId="ff208bdd-e69e-4a16-a659-cb1c3d459121" providerId="ADAL" clId="{E910FF1C-9DCC-456C-A909-9677B444829C}" dt="2020-09-16T07:31:24.237" v="0" actId="47"/>
        <pc:sldMkLst>
          <pc:docMk/>
          <pc:sldMk cId="2712251971" sldId="320"/>
        </pc:sldMkLst>
      </pc:sldChg>
      <pc:sldChg chg="del">
        <pc:chgData name="Mashal Khan" userId="ff208bdd-e69e-4a16-a659-cb1c3d459121" providerId="ADAL" clId="{E910FF1C-9DCC-456C-A909-9677B444829C}" dt="2020-09-16T07:31:24.237" v="0" actId="47"/>
        <pc:sldMkLst>
          <pc:docMk/>
          <pc:sldMk cId="2047775368" sldId="321"/>
        </pc:sldMkLst>
      </pc:sldChg>
      <pc:sldChg chg="del">
        <pc:chgData name="Mashal Khan" userId="ff208bdd-e69e-4a16-a659-cb1c3d459121" providerId="ADAL" clId="{E910FF1C-9DCC-456C-A909-9677B444829C}" dt="2020-09-16T07:31:24.237" v="0" actId="47"/>
        <pc:sldMkLst>
          <pc:docMk/>
          <pc:sldMk cId="3832903965" sldId="322"/>
        </pc:sldMkLst>
      </pc:sldChg>
      <pc:sldChg chg="del">
        <pc:chgData name="Mashal Khan" userId="ff208bdd-e69e-4a16-a659-cb1c3d459121" providerId="ADAL" clId="{E910FF1C-9DCC-456C-A909-9677B444829C}" dt="2020-09-16T07:31:24.237" v="0" actId="47"/>
        <pc:sldMkLst>
          <pc:docMk/>
          <pc:sldMk cId="76021959" sldId="323"/>
        </pc:sldMkLst>
      </pc:sldChg>
      <pc:sldChg chg="del">
        <pc:chgData name="Mashal Khan" userId="ff208bdd-e69e-4a16-a659-cb1c3d459121" providerId="ADAL" clId="{E910FF1C-9DCC-456C-A909-9677B444829C}" dt="2020-09-16T07:31:24.237" v="0" actId="47"/>
        <pc:sldMkLst>
          <pc:docMk/>
          <pc:sldMk cId="1216701026" sldId="324"/>
        </pc:sldMkLst>
      </pc:sldChg>
      <pc:sldChg chg="modSp mod">
        <pc:chgData name="Mashal Khan" userId="ff208bdd-e69e-4a16-a659-cb1c3d459121" providerId="ADAL" clId="{E910FF1C-9DCC-456C-A909-9677B444829C}" dt="2020-09-17T04:52:15.583" v="1533" actId="14100"/>
        <pc:sldMkLst>
          <pc:docMk/>
          <pc:sldMk cId="3212945218" sldId="325"/>
        </pc:sldMkLst>
        <pc:picChg chg="mod">
          <ac:chgData name="Mashal Khan" userId="ff208bdd-e69e-4a16-a659-cb1c3d459121" providerId="ADAL" clId="{E910FF1C-9DCC-456C-A909-9677B444829C}" dt="2020-09-17T04:52:15.583" v="1533" actId="14100"/>
          <ac:picMkLst>
            <pc:docMk/>
            <pc:sldMk cId="3212945218" sldId="325"/>
            <ac:picMk id="5" creationId="{B1D86526-36E6-49A6-A60E-0B4FC9D2A239}"/>
          </ac:picMkLst>
        </pc:picChg>
      </pc:sldChg>
      <pc:sldChg chg="modSp mod modNotesTx">
        <pc:chgData name="Mashal Khan" userId="ff208bdd-e69e-4a16-a659-cb1c3d459121" providerId="ADAL" clId="{E910FF1C-9DCC-456C-A909-9677B444829C}" dt="2020-09-17T06:47:13.390" v="1612" actId="1076"/>
        <pc:sldMkLst>
          <pc:docMk/>
          <pc:sldMk cId="2096084461" sldId="326"/>
        </pc:sldMkLst>
        <pc:spChg chg="mod">
          <ac:chgData name="Mashal Khan" userId="ff208bdd-e69e-4a16-a659-cb1c3d459121" providerId="ADAL" clId="{E910FF1C-9DCC-456C-A909-9677B444829C}" dt="2020-09-17T06:47:13.390" v="1612" actId="1076"/>
          <ac:spMkLst>
            <pc:docMk/>
            <pc:sldMk cId="2096084461" sldId="326"/>
            <ac:spMk id="3" creationId="{B2ADE406-C7B1-40FB-94D8-A07E18CC424D}"/>
          </ac:spMkLst>
        </pc:spChg>
      </pc:sldChg>
      <pc:sldChg chg="del">
        <pc:chgData name="Mashal Khan" userId="ff208bdd-e69e-4a16-a659-cb1c3d459121" providerId="ADAL" clId="{E910FF1C-9DCC-456C-A909-9677B444829C}" dt="2020-09-16T14:21:47.895" v="754" actId="47"/>
        <pc:sldMkLst>
          <pc:docMk/>
          <pc:sldMk cId="453544905" sldId="333"/>
        </pc:sldMkLst>
      </pc:sldChg>
      <pc:sldChg chg="modSp new del mod ord">
        <pc:chgData name="Mashal Khan" userId="ff208bdd-e69e-4a16-a659-cb1c3d459121" providerId="ADAL" clId="{E910FF1C-9DCC-456C-A909-9677B444829C}" dt="2020-09-16T07:31:39.108" v="8" actId="47"/>
        <pc:sldMkLst>
          <pc:docMk/>
          <pc:sldMk cId="2024304363" sldId="335"/>
        </pc:sldMkLst>
        <pc:spChg chg="mod">
          <ac:chgData name="Mashal Khan" userId="ff208bdd-e69e-4a16-a659-cb1c3d459121" providerId="ADAL" clId="{E910FF1C-9DCC-456C-A909-9677B444829C}" dt="2020-09-16T07:31:32.168" v="6" actId="20577"/>
          <ac:spMkLst>
            <pc:docMk/>
            <pc:sldMk cId="2024304363" sldId="335"/>
            <ac:spMk id="2" creationId="{C3FDCE22-C9E3-410F-82BA-19689B9EE8E9}"/>
          </ac:spMkLst>
        </pc:spChg>
      </pc:sldChg>
      <pc:sldChg chg="modSp new mod">
        <pc:chgData name="Mashal Khan" userId="ff208bdd-e69e-4a16-a659-cb1c3d459121" providerId="ADAL" clId="{E910FF1C-9DCC-456C-A909-9677B444829C}" dt="2020-09-17T03:15:56.017" v="1442" actId="20577"/>
        <pc:sldMkLst>
          <pc:docMk/>
          <pc:sldMk cId="642918931" sldId="336"/>
        </pc:sldMkLst>
        <pc:spChg chg="mod">
          <ac:chgData name="Mashal Khan" userId="ff208bdd-e69e-4a16-a659-cb1c3d459121" providerId="ADAL" clId="{E910FF1C-9DCC-456C-A909-9677B444829C}" dt="2020-09-16T07:31:49.723" v="37" actId="20577"/>
          <ac:spMkLst>
            <pc:docMk/>
            <pc:sldMk cId="642918931" sldId="336"/>
            <ac:spMk id="2" creationId="{8B048505-8C58-4BB8-965B-DE06CDD8C122}"/>
          </ac:spMkLst>
        </pc:spChg>
        <pc:spChg chg="mod">
          <ac:chgData name="Mashal Khan" userId="ff208bdd-e69e-4a16-a659-cb1c3d459121" providerId="ADAL" clId="{E910FF1C-9DCC-456C-A909-9677B444829C}" dt="2020-09-17T03:15:56.017" v="1442" actId="20577"/>
          <ac:spMkLst>
            <pc:docMk/>
            <pc:sldMk cId="642918931" sldId="336"/>
            <ac:spMk id="3" creationId="{2693DC36-3779-49ED-A3EE-13896BE15918}"/>
          </ac:spMkLst>
        </pc:spChg>
      </pc:sldChg>
      <pc:sldChg chg="addSp delSp modSp new mod">
        <pc:chgData name="Mashal Khan" userId="ff208bdd-e69e-4a16-a659-cb1c3d459121" providerId="ADAL" clId="{E910FF1C-9DCC-456C-A909-9677B444829C}" dt="2020-09-16T09:28:40.587" v="357" actId="403"/>
        <pc:sldMkLst>
          <pc:docMk/>
          <pc:sldMk cId="2337666867" sldId="337"/>
        </pc:sldMkLst>
        <pc:spChg chg="mod">
          <ac:chgData name="Mashal Khan" userId="ff208bdd-e69e-4a16-a659-cb1c3d459121" providerId="ADAL" clId="{E910FF1C-9DCC-456C-A909-9677B444829C}" dt="2020-09-16T09:28:31.470" v="353" actId="1076"/>
          <ac:spMkLst>
            <pc:docMk/>
            <pc:sldMk cId="2337666867" sldId="337"/>
            <ac:spMk id="2" creationId="{BCD31583-3427-4E55-B751-95640F7BC387}"/>
          </ac:spMkLst>
        </pc:spChg>
        <pc:spChg chg="mod">
          <ac:chgData name="Mashal Khan" userId="ff208bdd-e69e-4a16-a659-cb1c3d459121" providerId="ADAL" clId="{E910FF1C-9DCC-456C-A909-9677B444829C}" dt="2020-09-16T09:28:40.587" v="357" actId="403"/>
          <ac:spMkLst>
            <pc:docMk/>
            <pc:sldMk cId="2337666867" sldId="337"/>
            <ac:spMk id="3" creationId="{EAAF7AC9-4659-41E7-BB85-49030FFCAA34}"/>
          </ac:spMkLst>
        </pc:spChg>
        <pc:picChg chg="add del mod">
          <ac:chgData name="Mashal Khan" userId="ff208bdd-e69e-4a16-a659-cb1c3d459121" providerId="ADAL" clId="{E910FF1C-9DCC-456C-A909-9677B444829C}" dt="2020-09-16T09:28:24.593" v="351" actId="478"/>
          <ac:picMkLst>
            <pc:docMk/>
            <pc:sldMk cId="2337666867" sldId="337"/>
            <ac:picMk id="5" creationId="{224943FA-F4DB-4328-BAC0-70553AA2F338}"/>
          </ac:picMkLst>
        </pc:picChg>
        <pc:picChg chg="add del mod">
          <ac:chgData name="Mashal Khan" userId="ff208bdd-e69e-4a16-a659-cb1c3d459121" providerId="ADAL" clId="{E910FF1C-9DCC-456C-A909-9677B444829C}" dt="2020-09-16T09:27:53.413" v="345" actId="21"/>
          <ac:picMkLst>
            <pc:docMk/>
            <pc:sldMk cId="2337666867" sldId="337"/>
            <ac:picMk id="7" creationId="{C1415C54-0E76-42EA-9181-2988B3A887E7}"/>
          </ac:picMkLst>
        </pc:picChg>
      </pc:sldChg>
      <pc:sldChg chg="modSp add mod">
        <pc:chgData name="Mashal Khan" userId="ff208bdd-e69e-4a16-a659-cb1c3d459121" providerId="ADAL" clId="{E910FF1C-9DCC-456C-A909-9677B444829C}" dt="2020-09-16T07:33:42.251" v="68" actId="20577"/>
        <pc:sldMkLst>
          <pc:docMk/>
          <pc:sldMk cId="214712402" sldId="338"/>
        </pc:sldMkLst>
        <pc:spChg chg="mod">
          <ac:chgData name="Mashal Khan" userId="ff208bdd-e69e-4a16-a659-cb1c3d459121" providerId="ADAL" clId="{E910FF1C-9DCC-456C-A909-9677B444829C}" dt="2020-09-16T07:33:42.251" v="68" actId="20577"/>
          <ac:spMkLst>
            <pc:docMk/>
            <pc:sldMk cId="214712402" sldId="338"/>
            <ac:spMk id="2" creationId="{BCD31583-3427-4E55-B751-95640F7BC387}"/>
          </ac:spMkLst>
        </pc:spChg>
      </pc:sldChg>
      <pc:sldChg chg="addSp modSp add mod">
        <pc:chgData name="Mashal Khan" userId="ff208bdd-e69e-4a16-a659-cb1c3d459121" providerId="ADAL" clId="{E910FF1C-9DCC-456C-A909-9677B444829C}" dt="2020-09-16T13:57:16.208" v="659" actId="1076"/>
        <pc:sldMkLst>
          <pc:docMk/>
          <pc:sldMk cId="3362457059" sldId="339"/>
        </pc:sldMkLst>
        <pc:spChg chg="mod">
          <ac:chgData name="Mashal Khan" userId="ff208bdd-e69e-4a16-a659-cb1c3d459121" providerId="ADAL" clId="{E910FF1C-9DCC-456C-A909-9677B444829C}" dt="2020-09-16T13:56:18.164" v="645" actId="1076"/>
          <ac:spMkLst>
            <pc:docMk/>
            <pc:sldMk cId="3362457059" sldId="339"/>
            <ac:spMk id="2" creationId="{BCD31583-3427-4E55-B751-95640F7BC387}"/>
          </ac:spMkLst>
        </pc:spChg>
        <pc:spChg chg="mod">
          <ac:chgData name="Mashal Khan" userId="ff208bdd-e69e-4a16-a659-cb1c3d459121" providerId="ADAL" clId="{E910FF1C-9DCC-456C-A909-9677B444829C}" dt="2020-09-16T13:56:59.552" v="654" actId="14100"/>
          <ac:spMkLst>
            <pc:docMk/>
            <pc:sldMk cId="3362457059" sldId="339"/>
            <ac:spMk id="3" creationId="{EAAF7AC9-4659-41E7-BB85-49030FFCAA34}"/>
          </ac:spMkLst>
        </pc:spChg>
        <pc:picChg chg="add mod">
          <ac:chgData name="Mashal Khan" userId="ff208bdd-e69e-4a16-a659-cb1c3d459121" providerId="ADAL" clId="{E910FF1C-9DCC-456C-A909-9677B444829C}" dt="2020-09-16T13:57:16.208" v="659" actId="1076"/>
          <ac:picMkLst>
            <pc:docMk/>
            <pc:sldMk cId="3362457059" sldId="339"/>
            <ac:picMk id="5" creationId="{814115A0-01BA-4C4C-91E1-FE93BBE3225F}"/>
          </ac:picMkLst>
        </pc:picChg>
      </pc:sldChg>
      <pc:sldChg chg="addSp modSp new mod">
        <pc:chgData name="Mashal Khan" userId="ff208bdd-e69e-4a16-a659-cb1c3d459121" providerId="ADAL" clId="{E910FF1C-9DCC-456C-A909-9677B444829C}" dt="2020-09-16T09:28:18.149" v="350" actId="1076"/>
        <pc:sldMkLst>
          <pc:docMk/>
          <pc:sldMk cId="911892792" sldId="340"/>
        </pc:sldMkLst>
        <pc:spChg chg="mod">
          <ac:chgData name="Mashal Khan" userId="ff208bdd-e69e-4a16-a659-cb1c3d459121" providerId="ADAL" clId="{E910FF1C-9DCC-456C-A909-9677B444829C}" dt="2020-09-16T09:27:27.567" v="339" actId="1076"/>
          <ac:spMkLst>
            <pc:docMk/>
            <pc:sldMk cId="911892792" sldId="340"/>
            <ac:spMk id="2" creationId="{955F7C5C-D183-4FFB-8176-798AA6868CA9}"/>
          </ac:spMkLst>
        </pc:spChg>
        <pc:spChg chg="mod">
          <ac:chgData name="Mashal Khan" userId="ff208bdd-e69e-4a16-a659-cb1c3d459121" providerId="ADAL" clId="{E910FF1C-9DCC-456C-A909-9677B444829C}" dt="2020-09-16T09:27:45.048" v="343" actId="14100"/>
          <ac:spMkLst>
            <pc:docMk/>
            <pc:sldMk cId="911892792" sldId="340"/>
            <ac:spMk id="3" creationId="{C2F28719-B987-4E2C-A125-154A1C77304B}"/>
          </ac:spMkLst>
        </pc:spChg>
        <pc:picChg chg="add mod">
          <ac:chgData name="Mashal Khan" userId="ff208bdd-e69e-4a16-a659-cb1c3d459121" providerId="ADAL" clId="{E910FF1C-9DCC-456C-A909-9677B444829C}" dt="2020-09-16T09:28:18.149" v="350" actId="1076"/>
          <ac:picMkLst>
            <pc:docMk/>
            <pc:sldMk cId="911892792" sldId="340"/>
            <ac:picMk id="5" creationId="{23CF9A6F-1079-4BEB-B89E-1BE32E772273}"/>
          </ac:picMkLst>
        </pc:picChg>
        <pc:picChg chg="add mod">
          <ac:chgData name="Mashal Khan" userId="ff208bdd-e69e-4a16-a659-cb1c3d459121" providerId="ADAL" clId="{E910FF1C-9DCC-456C-A909-9677B444829C}" dt="2020-09-16T09:28:03.357" v="347" actId="14100"/>
          <ac:picMkLst>
            <pc:docMk/>
            <pc:sldMk cId="911892792" sldId="340"/>
            <ac:picMk id="7" creationId="{EB0D9FAD-2E28-4CF8-921C-9385E74F34CD}"/>
          </ac:picMkLst>
        </pc:picChg>
      </pc:sldChg>
      <pc:sldChg chg="addSp delSp modSp new mod">
        <pc:chgData name="Mashal Khan" userId="ff208bdd-e69e-4a16-a659-cb1c3d459121" providerId="ADAL" clId="{E910FF1C-9DCC-456C-A909-9677B444829C}" dt="2020-09-16T09:26:41.530" v="335" actId="1076"/>
        <pc:sldMkLst>
          <pc:docMk/>
          <pc:sldMk cId="1810695658" sldId="341"/>
        </pc:sldMkLst>
        <pc:spChg chg="del">
          <ac:chgData name="Mashal Khan" userId="ff208bdd-e69e-4a16-a659-cb1c3d459121" providerId="ADAL" clId="{E910FF1C-9DCC-456C-A909-9677B444829C}" dt="2020-09-16T09:25:39.147" v="316" actId="478"/>
          <ac:spMkLst>
            <pc:docMk/>
            <pc:sldMk cId="1810695658" sldId="341"/>
            <ac:spMk id="2" creationId="{B58441BB-200A-4C19-B58A-823C49B9058B}"/>
          </ac:spMkLst>
        </pc:spChg>
        <pc:spChg chg="del">
          <ac:chgData name="Mashal Khan" userId="ff208bdd-e69e-4a16-a659-cb1c3d459121" providerId="ADAL" clId="{E910FF1C-9DCC-456C-A909-9677B444829C}" dt="2020-09-16T09:25:33.870" v="314" actId="22"/>
          <ac:spMkLst>
            <pc:docMk/>
            <pc:sldMk cId="1810695658" sldId="341"/>
            <ac:spMk id="3" creationId="{1E950D59-3BE2-48A6-B1D8-C348B9FA5A4E}"/>
          </ac:spMkLst>
        </pc:spChg>
        <pc:picChg chg="add mod ord">
          <ac:chgData name="Mashal Khan" userId="ff208bdd-e69e-4a16-a659-cb1c3d459121" providerId="ADAL" clId="{E910FF1C-9DCC-456C-A909-9677B444829C}" dt="2020-09-16T09:25:51.317" v="320" actId="14100"/>
          <ac:picMkLst>
            <pc:docMk/>
            <pc:sldMk cId="1810695658" sldId="341"/>
            <ac:picMk id="5" creationId="{22867D53-1009-4792-9028-5FE5E779F21B}"/>
          </ac:picMkLst>
        </pc:picChg>
        <pc:picChg chg="add mod">
          <ac:chgData name="Mashal Khan" userId="ff208bdd-e69e-4a16-a659-cb1c3d459121" providerId="ADAL" clId="{E910FF1C-9DCC-456C-A909-9677B444829C}" dt="2020-09-16T09:26:41.530" v="335" actId="1076"/>
          <ac:picMkLst>
            <pc:docMk/>
            <pc:sldMk cId="1810695658" sldId="341"/>
            <ac:picMk id="7" creationId="{4E07E0FB-9C3B-49BB-BA8D-E4D6F6C11C6C}"/>
          </ac:picMkLst>
        </pc:picChg>
        <pc:picChg chg="add mod">
          <ac:chgData name="Mashal Khan" userId="ff208bdd-e69e-4a16-a659-cb1c3d459121" providerId="ADAL" clId="{E910FF1C-9DCC-456C-A909-9677B444829C}" dt="2020-09-16T09:26:29.894" v="331" actId="1076"/>
          <ac:picMkLst>
            <pc:docMk/>
            <pc:sldMk cId="1810695658" sldId="341"/>
            <ac:picMk id="9" creationId="{5736C7EF-0DB0-4CA0-B317-E0AB2F625F23}"/>
          </ac:picMkLst>
        </pc:picChg>
      </pc:sldChg>
      <pc:sldChg chg="modSp new mod ord">
        <pc:chgData name="Mashal Khan" userId="ff208bdd-e69e-4a16-a659-cb1c3d459121" providerId="ADAL" clId="{E910FF1C-9DCC-456C-A909-9677B444829C}" dt="2020-09-16T13:37:43.240" v="452" actId="403"/>
        <pc:sldMkLst>
          <pc:docMk/>
          <pc:sldMk cId="2104869422" sldId="342"/>
        </pc:sldMkLst>
        <pc:spChg chg="mod">
          <ac:chgData name="Mashal Khan" userId="ff208bdd-e69e-4a16-a659-cb1c3d459121" providerId="ADAL" clId="{E910FF1C-9DCC-456C-A909-9677B444829C}" dt="2020-09-16T13:30:33.585" v="387" actId="27636"/>
          <ac:spMkLst>
            <pc:docMk/>
            <pc:sldMk cId="2104869422" sldId="342"/>
            <ac:spMk id="2" creationId="{843FDECF-8617-446F-9249-CE566F6E89C6}"/>
          </ac:spMkLst>
        </pc:spChg>
        <pc:spChg chg="mod">
          <ac:chgData name="Mashal Khan" userId="ff208bdd-e69e-4a16-a659-cb1c3d459121" providerId="ADAL" clId="{E910FF1C-9DCC-456C-A909-9677B444829C}" dt="2020-09-16T13:37:43.240" v="452" actId="403"/>
          <ac:spMkLst>
            <pc:docMk/>
            <pc:sldMk cId="2104869422" sldId="342"/>
            <ac:spMk id="3" creationId="{279990C7-A179-41A7-8666-59D8D332D688}"/>
          </ac:spMkLst>
        </pc:spChg>
      </pc:sldChg>
      <pc:sldChg chg="addSp delSp modSp new mod">
        <pc:chgData name="Mashal Khan" userId="ff208bdd-e69e-4a16-a659-cb1c3d459121" providerId="ADAL" clId="{E910FF1C-9DCC-456C-A909-9677B444829C}" dt="2020-09-16T13:37:36.451" v="450" actId="1076"/>
        <pc:sldMkLst>
          <pc:docMk/>
          <pc:sldMk cId="1813622620" sldId="343"/>
        </pc:sldMkLst>
        <pc:spChg chg="del">
          <ac:chgData name="Mashal Khan" userId="ff208bdd-e69e-4a16-a659-cb1c3d459121" providerId="ADAL" clId="{E910FF1C-9DCC-456C-A909-9677B444829C}" dt="2020-09-16T13:37:02.568" v="441" actId="478"/>
          <ac:spMkLst>
            <pc:docMk/>
            <pc:sldMk cId="1813622620" sldId="343"/>
            <ac:spMk id="2" creationId="{29127B3E-36DC-4808-A0C4-9A1EE6839E7F}"/>
          </ac:spMkLst>
        </pc:spChg>
        <pc:spChg chg="del">
          <ac:chgData name="Mashal Khan" userId="ff208bdd-e69e-4a16-a659-cb1c3d459121" providerId="ADAL" clId="{E910FF1C-9DCC-456C-A909-9677B444829C}" dt="2020-09-16T13:36:49.911" v="438" actId="22"/>
          <ac:spMkLst>
            <pc:docMk/>
            <pc:sldMk cId="1813622620" sldId="343"/>
            <ac:spMk id="3" creationId="{C42DC71A-440F-4983-A31B-7B782BD24B26}"/>
          </ac:spMkLst>
        </pc:spChg>
        <pc:picChg chg="add mod ord">
          <ac:chgData name="Mashal Khan" userId="ff208bdd-e69e-4a16-a659-cb1c3d459121" providerId="ADAL" clId="{E910FF1C-9DCC-456C-A909-9677B444829C}" dt="2020-09-16T13:37:36.451" v="450" actId="1076"/>
          <ac:picMkLst>
            <pc:docMk/>
            <pc:sldMk cId="1813622620" sldId="343"/>
            <ac:picMk id="5" creationId="{F42B0360-B889-4C52-9644-9B0C049CE2F8}"/>
          </ac:picMkLst>
        </pc:picChg>
      </pc:sldChg>
      <pc:sldChg chg="modSp new mod ord">
        <pc:chgData name="Mashal Khan" userId="ff208bdd-e69e-4a16-a659-cb1c3d459121" providerId="ADAL" clId="{E910FF1C-9DCC-456C-A909-9677B444829C}" dt="2020-09-16T13:40:16.243" v="511" actId="1076"/>
        <pc:sldMkLst>
          <pc:docMk/>
          <pc:sldMk cId="3866027980" sldId="344"/>
        </pc:sldMkLst>
        <pc:spChg chg="mod">
          <ac:chgData name="Mashal Khan" userId="ff208bdd-e69e-4a16-a659-cb1c3d459121" providerId="ADAL" clId="{E910FF1C-9DCC-456C-A909-9677B444829C}" dt="2020-09-16T13:40:16.243" v="511" actId="1076"/>
          <ac:spMkLst>
            <pc:docMk/>
            <pc:sldMk cId="3866027980" sldId="344"/>
            <ac:spMk id="2" creationId="{A47B521C-B48B-4BB8-9426-D984C3DBD74F}"/>
          </ac:spMkLst>
        </pc:spChg>
        <pc:spChg chg="mod">
          <ac:chgData name="Mashal Khan" userId="ff208bdd-e69e-4a16-a659-cb1c3d459121" providerId="ADAL" clId="{E910FF1C-9DCC-456C-A909-9677B444829C}" dt="2020-09-16T13:40:11.576" v="510" actId="14100"/>
          <ac:spMkLst>
            <pc:docMk/>
            <pc:sldMk cId="3866027980" sldId="344"/>
            <ac:spMk id="3" creationId="{9CF555C4-B33C-413C-A829-94FC4C1DEF52}"/>
          </ac:spMkLst>
        </pc:spChg>
      </pc:sldChg>
      <pc:sldChg chg="addSp delSp modSp new mod">
        <pc:chgData name="Mashal Khan" userId="ff208bdd-e69e-4a16-a659-cb1c3d459121" providerId="ADAL" clId="{E910FF1C-9DCC-456C-A909-9677B444829C}" dt="2020-09-16T13:40:44.377" v="519" actId="14100"/>
        <pc:sldMkLst>
          <pc:docMk/>
          <pc:sldMk cId="1867760545" sldId="345"/>
        </pc:sldMkLst>
        <pc:spChg chg="del">
          <ac:chgData name="Mashal Khan" userId="ff208bdd-e69e-4a16-a659-cb1c3d459121" providerId="ADAL" clId="{E910FF1C-9DCC-456C-A909-9677B444829C}" dt="2020-09-16T13:40:30.721" v="516" actId="478"/>
          <ac:spMkLst>
            <pc:docMk/>
            <pc:sldMk cId="1867760545" sldId="345"/>
            <ac:spMk id="2" creationId="{E74986E3-1F07-4F63-9EBB-7B4C19DA2648}"/>
          </ac:spMkLst>
        </pc:spChg>
        <pc:spChg chg="del">
          <ac:chgData name="Mashal Khan" userId="ff208bdd-e69e-4a16-a659-cb1c3d459121" providerId="ADAL" clId="{E910FF1C-9DCC-456C-A909-9677B444829C}" dt="2020-09-16T13:40:23.493" v="513" actId="22"/>
          <ac:spMkLst>
            <pc:docMk/>
            <pc:sldMk cId="1867760545" sldId="345"/>
            <ac:spMk id="3" creationId="{CD83C7D7-8D0E-4DF4-ADA2-8BAB4553BB52}"/>
          </ac:spMkLst>
        </pc:spChg>
        <pc:picChg chg="add mod ord">
          <ac:chgData name="Mashal Khan" userId="ff208bdd-e69e-4a16-a659-cb1c3d459121" providerId="ADAL" clId="{E910FF1C-9DCC-456C-A909-9677B444829C}" dt="2020-09-16T13:40:44.377" v="519" actId="14100"/>
          <ac:picMkLst>
            <pc:docMk/>
            <pc:sldMk cId="1867760545" sldId="345"/>
            <ac:picMk id="5" creationId="{DE372FBA-F35B-49BE-B493-97338DDF719D}"/>
          </ac:picMkLst>
        </pc:picChg>
      </pc:sldChg>
      <pc:sldChg chg="addSp delSp modSp new mod setBg">
        <pc:chgData name="Mashal Khan" userId="ff208bdd-e69e-4a16-a659-cb1c3d459121" providerId="ADAL" clId="{E910FF1C-9DCC-456C-A909-9677B444829C}" dt="2020-09-16T13:52:39.907" v="570" actId="403"/>
        <pc:sldMkLst>
          <pc:docMk/>
          <pc:sldMk cId="1013352308" sldId="346"/>
        </pc:sldMkLst>
        <pc:spChg chg="mod">
          <ac:chgData name="Mashal Khan" userId="ff208bdd-e69e-4a16-a659-cb1c3d459121" providerId="ADAL" clId="{E910FF1C-9DCC-456C-A909-9677B444829C}" dt="2020-09-16T13:52:25.023" v="568" actId="26606"/>
          <ac:spMkLst>
            <pc:docMk/>
            <pc:sldMk cId="1013352308" sldId="346"/>
            <ac:spMk id="2" creationId="{D360D7B1-003E-4469-900C-6DC458A9F5B1}"/>
          </ac:spMkLst>
        </pc:spChg>
        <pc:spChg chg="mod">
          <ac:chgData name="Mashal Khan" userId="ff208bdd-e69e-4a16-a659-cb1c3d459121" providerId="ADAL" clId="{E910FF1C-9DCC-456C-A909-9677B444829C}" dt="2020-09-16T13:52:39.907" v="570" actId="403"/>
          <ac:spMkLst>
            <pc:docMk/>
            <pc:sldMk cId="1013352308" sldId="346"/>
            <ac:spMk id="3" creationId="{53A56809-9D1D-4B82-8784-027901263D00}"/>
          </ac:spMkLst>
        </pc:spChg>
        <pc:spChg chg="add del">
          <ac:chgData name="Mashal Khan" userId="ff208bdd-e69e-4a16-a659-cb1c3d459121" providerId="ADAL" clId="{E910FF1C-9DCC-456C-A909-9677B444829C}" dt="2020-09-16T13:52:25.023" v="568" actId="26606"/>
          <ac:spMkLst>
            <pc:docMk/>
            <pc:sldMk cId="1013352308" sldId="346"/>
            <ac:spMk id="12" creationId="{5A0118C5-4F8D-4CF4-BADD-53FEACC6C42A}"/>
          </ac:spMkLst>
        </pc:spChg>
        <pc:spChg chg="add del">
          <ac:chgData name="Mashal Khan" userId="ff208bdd-e69e-4a16-a659-cb1c3d459121" providerId="ADAL" clId="{E910FF1C-9DCC-456C-A909-9677B444829C}" dt="2020-09-16T13:52:25.023" v="568" actId="26606"/>
          <ac:spMkLst>
            <pc:docMk/>
            <pc:sldMk cId="1013352308" sldId="346"/>
            <ac:spMk id="14" creationId="{3C1D1FA3-6212-4B97-9B1E-C7F81247C2B9}"/>
          </ac:spMkLst>
        </pc:spChg>
        <pc:spChg chg="add del">
          <ac:chgData name="Mashal Khan" userId="ff208bdd-e69e-4a16-a659-cb1c3d459121" providerId="ADAL" clId="{E910FF1C-9DCC-456C-A909-9677B444829C}" dt="2020-09-16T13:52:25.023" v="568" actId="26606"/>
          <ac:spMkLst>
            <pc:docMk/>
            <pc:sldMk cId="1013352308" sldId="346"/>
            <ac:spMk id="16" creationId="{11C51958-04D4-4687-95A2-95DCDCF47464}"/>
          </ac:spMkLst>
        </pc:spChg>
        <pc:spChg chg="add del">
          <ac:chgData name="Mashal Khan" userId="ff208bdd-e69e-4a16-a659-cb1c3d459121" providerId="ADAL" clId="{E910FF1C-9DCC-456C-A909-9677B444829C}" dt="2020-09-16T13:52:25.023" v="568" actId="26606"/>
          <ac:spMkLst>
            <pc:docMk/>
            <pc:sldMk cId="1013352308" sldId="346"/>
            <ac:spMk id="18" creationId="{79AFCB35-9C04-4524-A0B1-57FF6865D013}"/>
          </ac:spMkLst>
        </pc:spChg>
        <pc:spChg chg="add del">
          <ac:chgData name="Mashal Khan" userId="ff208bdd-e69e-4a16-a659-cb1c3d459121" providerId="ADAL" clId="{E910FF1C-9DCC-456C-A909-9677B444829C}" dt="2020-09-16T13:52:25.023" v="568" actId="26606"/>
          <ac:spMkLst>
            <pc:docMk/>
            <pc:sldMk cId="1013352308" sldId="346"/>
            <ac:spMk id="20" creationId="{D11AD2AD-0BA0-4DD3-8EEA-84686A0E718C}"/>
          </ac:spMkLst>
        </pc:spChg>
        <pc:grpChg chg="add del">
          <ac:chgData name="Mashal Khan" userId="ff208bdd-e69e-4a16-a659-cb1c3d459121" providerId="ADAL" clId="{E910FF1C-9DCC-456C-A909-9677B444829C}" dt="2020-09-16T13:52:25.023" v="568" actId="26606"/>
          <ac:grpSpMkLst>
            <pc:docMk/>
            <pc:sldMk cId="1013352308" sldId="346"/>
            <ac:grpSpMk id="22" creationId="{0C156BF8-7FF7-440F-BE2B-417DFFE8BFA5}"/>
          </ac:grpSpMkLst>
        </pc:grpChg>
        <pc:picChg chg="add del mod">
          <ac:chgData name="Mashal Khan" userId="ff208bdd-e69e-4a16-a659-cb1c3d459121" providerId="ADAL" clId="{E910FF1C-9DCC-456C-A909-9677B444829C}" dt="2020-09-16T13:51:57.602" v="562" actId="478"/>
          <ac:picMkLst>
            <pc:docMk/>
            <pc:sldMk cId="1013352308" sldId="346"/>
            <ac:picMk id="5" creationId="{0EB47954-CBBB-477E-A571-F588E266B271}"/>
          </ac:picMkLst>
        </pc:picChg>
        <pc:picChg chg="add mod">
          <ac:chgData name="Mashal Khan" userId="ff208bdd-e69e-4a16-a659-cb1c3d459121" providerId="ADAL" clId="{E910FF1C-9DCC-456C-A909-9677B444829C}" dt="2020-09-16T13:52:25.023" v="568" actId="26606"/>
          <ac:picMkLst>
            <pc:docMk/>
            <pc:sldMk cId="1013352308" sldId="346"/>
            <ac:picMk id="7" creationId="{0FD4812C-99FB-46FA-87FA-903D3B319271}"/>
          </ac:picMkLst>
        </pc:picChg>
      </pc:sldChg>
      <pc:sldChg chg="new">
        <pc:chgData name="Mashal Khan" userId="ff208bdd-e69e-4a16-a659-cb1c3d459121" providerId="ADAL" clId="{E910FF1C-9DCC-456C-A909-9677B444829C}" dt="2020-09-16T13:52:58.883" v="571" actId="680"/>
        <pc:sldMkLst>
          <pc:docMk/>
          <pc:sldMk cId="165214404" sldId="347"/>
        </pc:sldMkLst>
      </pc:sldChg>
      <pc:sldChg chg="addSp modSp new mod">
        <pc:chgData name="Mashal Khan" userId="ff208bdd-e69e-4a16-a659-cb1c3d459121" providerId="ADAL" clId="{E910FF1C-9DCC-456C-A909-9677B444829C}" dt="2020-09-16T14:14:40.286" v="719" actId="14100"/>
        <pc:sldMkLst>
          <pc:docMk/>
          <pc:sldMk cId="1026700069" sldId="348"/>
        </pc:sldMkLst>
        <pc:spChg chg="mod">
          <ac:chgData name="Mashal Khan" userId="ff208bdd-e69e-4a16-a659-cb1c3d459121" providerId="ADAL" clId="{E910FF1C-9DCC-456C-A909-9677B444829C}" dt="2020-09-16T14:13:04.663" v="679" actId="1076"/>
          <ac:spMkLst>
            <pc:docMk/>
            <pc:sldMk cId="1026700069" sldId="348"/>
            <ac:spMk id="2" creationId="{6ADD5BC9-1BA8-4862-8E08-5C98B87ADAF1}"/>
          </ac:spMkLst>
        </pc:spChg>
        <pc:spChg chg="mod">
          <ac:chgData name="Mashal Khan" userId="ff208bdd-e69e-4a16-a659-cb1c3d459121" providerId="ADAL" clId="{E910FF1C-9DCC-456C-A909-9677B444829C}" dt="2020-09-16T14:14:24.213" v="715" actId="27636"/>
          <ac:spMkLst>
            <pc:docMk/>
            <pc:sldMk cId="1026700069" sldId="348"/>
            <ac:spMk id="3" creationId="{20D2500C-C8E9-4095-AE5A-676F44AEE644}"/>
          </ac:spMkLst>
        </pc:spChg>
        <pc:picChg chg="add mod">
          <ac:chgData name="Mashal Khan" userId="ff208bdd-e69e-4a16-a659-cb1c3d459121" providerId="ADAL" clId="{E910FF1C-9DCC-456C-A909-9677B444829C}" dt="2020-09-16T14:14:40.286" v="719" actId="14100"/>
          <ac:picMkLst>
            <pc:docMk/>
            <pc:sldMk cId="1026700069" sldId="348"/>
            <ac:picMk id="5" creationId="{11A3C0C1-A0F3-484F-AD5D-5A5105EA323B}"/>
          </ac:picMkLst>
        </pc:picChg>
      </pc:sldChg>
      <pc:sldChg chg="addSp delSp modSp new mod">
        <pc:chgData name="Mashal Khan" userId="ff208bdd-e69e-4a16-a659-cb1c3d459121" providerId="ADAL" clId="{E910FF1C-9DCC-456C-A909-9677B444829C}" dt="2020-09-16T14:16:08.317" v="753" actId="404"/>
        <pc:sldMkLst>
          <pc:docMk/>
          <pc:sldMk cId="2218065191" sldId="349"/>
        </pc:sldMkLst>
        <pc:spChg chg="del">
          <ac:chgData name="Mashal Khan" userId="ff208bdd-e69e-4a16-a659-cb1c3d459121" providerId="ADAL" clId="{E910FF1C-9DCC-456C-A909-9677B444829C}" dt="2020-09-16T14:15:01.811" v="721" actId="478"/>
          <ac:spMkLst>
            <pc:docMk/>
            <pc:sldMk cId="2218065191" sldId="349"/>
            <ac:spMk id="2" creationId="{2C02FE69-C252-4461-986B-A369CC653C4F}"/>
          </ac:spMkLst>
        </pc:spChg>
        <pc:spChg chg="mod">
          <ac:chgData name="Mashal Khan" userId="ff208bdd-e69e-4a16-a659-cb1c3d459121" providerId="ADAL" clId="{E910FF1C-9DCC-456C-A909-9677B444829C}" dt="2020-09-16T14:16:08.317" v="753" actId="404"/>
          <ac:spMkLst>
            <pc:docMk/>
            <pc:sldMk cId="2218065191" sldId="349"/>
            <ac:spMk id="3" creationId="{203B45B8-A07D-4DDD-9B89-4624A409337D}"/>
          </ac:spMkLst>
        </pc:spChg>
        <pc:picChg chg="add mod">
          <ac:chgData name="Mashal Khan" userId="ff208bdd-e69e-4a16-a659-cb1c3d459121" providerId="ADAL" clId="{E910FF1C-9DCC-456C-A909-9677B444829C}" dt="2020-09-16T14:16:00.284" v="751" actId="14100"/>
          <ac:picMkLst>
            <pc:docMk/>
            <pc:sldMk cId="2218065191" sldId="349"/>
            <ac:picMk id="5" creationId="{8D2CC7FD-4E4D-4E94-BA97-E657AE59ADA9}"/>
          </ac:picMkLst>
        </pc:picChg>
      </pc:sldChg>
      <pc:sldChg chg="modSp new mod">
        <pc:chgData name="Mashal Khan" userId="ff208bdd-e69e-4a16-a659-cb1c3d459121" providerId="ADAL" clId="{E910FF1C-9DCC-456C-A909-9677B444829C}" dt="2020-09-16T14:25:54.764" v="831" actId="1076"/>
        <pc:sldMkLst>
          <pc:docMk/>
          <pc:sldMk cId="3960376236" sldId="350"/>
        </pc:sldMkLst>
        <pc:spChg chg="mod">
          <ac:chgData name="Mashal Khan" userId="ff208bdd-e69e-4a16-a659-cb1c3d459121" providerId="ADAL" clId="{E910FF1C-9DCC-456C-A909-9677B444829C}" dt="2020-09-16T14:25:54.764" v="831" actId="1076"/>
          <ac:spMkLst>
            <pc:docMk/>
            <pc:sldMk cId="3960376236" sldId="350"/>
            <ac:spMk id="2" creationId="{22EB350D-3790-4BF9-A315-995EBD1744B2}"/>
          </ac:spMkLst>
        </pc:spChg>
        <pc:spChg chg="mod">
          <ac:chgData name="Mashal Khan" userId="ff208bdd-e69e-4a16-a659-cb1c3d459121" providerId="ADAL" clId="{E910FF1C-9DCC-456C-A909-9677B444829C}" dt="2020-09-16T14:25:49.801" v="828" actId="14100"/>
          <ac:spMkLst>
            <pc:docMk/>
            <pc:sldMk cId="3960376236" sldId="350"/>
            <ac:spMk id="3" creationId="{D5044177-13CD-4927-A887-3E7A1909D75A}"/>
          </ac:spMkLst>
        </pc:spChg>
      </pc:sldChg>
      <pc:sldChg chg="addSp modSp new mod">
        <pc:chgData name="Mashal Khan" userId="ff208bdd-e69e-4a16-a659-cb1c3d459121" providerId="ADAL" clId="{E910FF1C-9DCC-456C-A909-9677B444829C}" dt="2020-09-16T14:30:20.572" v="926" actId="14100"/>
        <pc:sldMkLst>
          <pc:docMk/>
          <pc:sldMk cId="2880557175" sldId="351"/>
        </pc:sldMkLst>
        <pc:spChg chg="mod">
          <ac:chgData name="Mashal Khan" userId="ff208bdd-e69e-4a16-a659-cb1c3d459121" providerId="ADAL" clId="{E910FF1C-9DCC-456C-A909-9677B444829C}" dt="2020-09-16T14:27:11.042" v="864" actId="1076"/>
          <ac:spMkLst>
            <pc:docMk/>
            <pc:sldMk cId="2880557175" sldId="351"/>
            <ac:spMk id="2" creationId="{2E3F1225-D657-4D34-87BC-2D1B853326AA}"/>
          </ac:spMkLst>
        </pc:spChg>
        <pc:spChg chg="mod">
          <ac:chgData name="Mashal Khan" userId="ff208bdd-e69e-4a16-a659-cb1c3d459121" providerId="ADAL" clId="{E910FF1C-9DCC-456C-A909-9677B444829C}" dt="2020-09-16T14:30:20.572" v="926" actId="14100"/>
          <ac:spMkLst>
            <pc:docMk/>
            <pc:sldMk cId="2880557175" sldId="351"/>
            <ac:spMk id="3" creationId="{B2C0D747-11D0-424C-88BA-7BA59CE7A3FE}"/>
          </ac:spMkLst>
        </pc:spChg>
        <pc:picChg chg="add mod">
          <ac:chgData name="Mashal Khan" userId="ff208bdd-e69e-4a16-a659-cb1c3d459121" providerId="ADAL" clId="{E910FF1C-9DCC-456C-A909-9677B444829C}" dt="2020-09-16T14:30:16.864" v="925" actId="14100"/>
          <ac:picMkLst>
            <pc:docMk/>
            <pc:sldMk cId="2880557175" sldId="351"/>
            <ac:picMk id="5" creationId="{79B25E20-5241-4E5D-B2A5-755E048D0BB0}"/>
          </ac:picMkLst>
        </pc:picChg>
      </pc:sldChg>
      <pc:sldChg chg="addSp delSp modSp new mod">
        <pc:chgData name="Mashal Khan" userId="ff208bdd-e69e-4a16-a659-cb1c3d459121" providerId="ADAL" clId="{E910FF1C-9DCC-456C-A909-9677B444829C}" dt="2020-09-16T14:26:12.431" v="837" actId="14100"/>
        <pc:sldMkLst>
          <pc:docMk/>
          <pc:sldMk cId="3479169745" sldId="352"/>
        </pc:sldMkLst>
        <pc:spChg chg="del">
          <ac:chgData name="Mashal Khan" userId="ff208bdd-e69e-4a16-a659-cb1c3d459121" providerId="ADAL" clId="{E910FF1C-9DCC-456C-A909-9677B444829C}" dt="2020-09-16T14:26:01.636" v="834" actId="478"/>
          <ac:spMkLst>
            <pc:docMk/>
            <pc:sldMk cId="3479169745" sldId="352"/>
            <ac:spMk id="2" creationId="{B0CD4D5C-DFC7-4F88-8C5F-883E5334564A}"/>
          </ac:spMkLst>
        </pc:spChg>
        <pc:spChg chg="del">
          <ac:chgData name="Mashal Khan" userId="ff208bdd-e69e-4a16-a659-cb1c3d459121" providerId="ADAL" clId="{E910FF1C-9DCC-456C-A909-9677B444829C}" dt="2020-09-16T14:26:04.168" v="835" actId="478"/>
          <ac:spMkLst>
            <pc:docMk/>
            <pc:sldMk cId="3479169745" sldId="352"/>
            <ac:spMk id="3" creationId="{74BC2699-A0A8-4899-8D75-F2A93D95FF7B}"/>
          </ac:spMkLst>
        </pc:spChg>
        <pc:picChg chg="add mod">
          <ac:chgData name="Mashal Khan" userId="ff208bdd-e69e-4a16-a659-cb1c3d459121" providerId="ADAL" clId="{E910FF1C-9DCC-456C-A909-9677B444829C}" dt="2020-09-16T14:26:12.431" v="837" actId="14100"/>
          <ac:picMkLst>
            <pc:docMk/>
            <pc:sldMk cId="3479169745" sldId="352"/>
            <ac:picMk id="5" creationId="{F9D0AA60-EBAC-4B6E-872F-676AD8B314AC}"/>
          </ac:picMkLst>
        </pc:picChg>
      </pc:sldChg>
      <pc:sldChg chg="new">
        <pc:chgData name="Mashal Khan" userId="ff208bdd-e69e-4a16-a659-cb1c3d459121" providerId="ADAL" clId="{E910FF1C-9DCC-456C-A909-9677B444829C}" dt="2020-09-16T14:26:35.056" v="838" actId="680"/>
        <pc:sldMkLst>
          <pc:docMk/>
          <pc:sldMk cId="1598730077" sldId="353"/>
        </pc:sldMkLst>
      </pc:sldChg>
      <pc:sldChg chg="addSp delSp modSp new mod">
        <pc:chgData name="Mashal Khan" userId="ff208bdd-e69e-4a16-a659-cb1c3d459121" providerId="ADAL" clId="{E910FF1C-9DCC-456C-A909-9677B444829C}" dt="2020-09-17T06:57:19.747" v="1630" actId="20577"/>
        <pc:sldMkLst>
          <pc:docMk/>
          <pc:sldMk cId="4283125520" sldId="354"/>
        </pc:sldMkLst>
        <pc:spChg chg="mod">
          <ac:chgData name="Mashal Khan" userId="ff208bdd-e69e-4a16-a659-cb1c3d459121" providerId="ADAL" clId="{E910FF1C-9DCC-456C-A909-9677B444829C}" dt="2020-09-17T06:57:19.747" v="1630" actId="20577"/>
          <ac:spMkLst>
            <pc:docMk/>
            <pc:sldMk cId="4283125520" sldId="354"/>
            <ac:spMk id="2" creationId="{4BB72FD3-36B3-46FA-B938-216094FABCEF}"/>
          </ac:spMkLst>
        </pc:spChg>
        <pc:spChg chg="del">
          <ac:chgData name="Mashal Khan" userId="ff208bdd-e69e-4a16-a659-cb1c3d459121" providerId="ADAL" clId="{E910FF1C-9DCC-456C-A909-9677B444829C}" dt="2020-09-17T06:02:27.009" v="1569"/>
          <ac:spMkLst>
            <pc:docMk/>
            <pc:sldMk cId="4283125520" sldId="354"/>
            <ac:spMk id="3" creationId="{CF5C65F1-2DAA-40DD-A458-14B2EF7FD978}"/>
          </ac:spMkLst>
        </pc:spChg>
        <pc:picChg chg="add mod">
          <ac:chgData name="Mashal Khan" userId="ff208bdd-e69e-4a16-a659-cb1c3d459121" providerId="ADAL" clId="{E910FF1C-9DCC-456C-A909-9677B444829C}" dt="2020-09-17T06:02:43.563" v="1598" actId="14100"/>
          <ac:picMkLst>
            <pc:docMk/>
            <pc:sldMk cId="4283125520" sldId="354"/>
            <ac:picMk id="4" creationId="{456560C0-325A-489A-BA77-70508AFC2D91}"/>
          </ac:picMkLst>
        </pc:picChg>
      </pc:sldChg>
      <pc:sldChg chg="addSp delSp modSp new mod ord">
        <pc:chgData name="Mashal Khan" userId="ff208bdd-e69e-4a16-a659-cb1c3d459121" providerId="ADAL" clId="{E910FF1C-9DCC-456C-A909-9677B444829C}" dt="2020-09-17T06:56:56.724" v="1613" actId="1036"/>
        <pc:sldMkLst>
          <pc:docMk/>
          <pc:sldMk cId="3899816042" sldId="355"/>
        </pc:sldMkLst>
        <pc:spChg chg="del">
          <ac:chgData name="Mashal Khan" userId="ff208bdd-e69e-4a16-a659-cb1c3d459121" providerId="ADAL" clId="{E910FF1C-9DCC-456C-A909-9677B444829C}" dt="2020-09-17T06:03:32.824" v="1603" actId="478"/>
          <ac:spMkLst>
            <pc:docMk/>
            <pc:sldMk cId="3899816042" sldId="355"/>
            <ac:spMk id="2" creationId="{106DD453-1741-4E5E-9CDC-422BCE41B914}"/>
          </ac:spMkLst>
        </pc:spChg>
        <pc:spChg chg="del">
          <ac:chgData name="Mashal Khan" userId="ff208bdd-e69e-4a16-a659-cb1c3d459121" providerId="ADAL" clId="{E910FF1C-9DCC-456C-A909-9677B444829C}" dt="2020-09-17T06:03:36.055" v="1604" actId="478"/>
          <ac:spMkLst>
            <pc:docMk/>
            <pc:sldMk cId="3899816042" sldId="355"/>
            <ac:spMk id="3" creationId="{6E068F83-60EC-448D-AAAF-78F6D7219C67}"/>
          </ac:spMkLst>
        </pc:spChg>
        <pc:picChg chg="add mod">
          <ac:chgData name="Mashal Khan" userId="ff208bdd-e69e-4a16-a659-cb1c3d459121" providerId="ADAL" clId="{E910FF1C-9DCC-456C-A909-9677B444829C}" dt="2020-09-17T06:56:56.724" v="1613" actId="1036"/>
          <ac:picMkLst>
            <pc:docMk/>
            <pc:sldMk cId="3899816042" sldId="355"/>
            <ac:picMk id="4" creationId="{93B3CD6F-8076-495E-BA50-D50D0A361CF3}"/>
          </ac:picMkLst>
        </pc:picChg>
      </pc:sldChg>
      <pc:sldChg chg="addSp delSp modSp new mod">
        <pc:chgData name="Mashal Khan" userId="ff208bdd-e69e-4a16-a659-cb1c3d459121" providerId="ADAL" clId="{E910FF1C-9DCC-456C-A909-9677B444829C}" dt="2020-09-17T06:06:20.177" v="1608" actId="14100"/>
        <pc:sldMkLst>
          <pc:docMk/>
          <pc:sldMk cId="682313828" sldId="356"/>
        </pc:sldMkLst>
        <pc:spChg chg="del">
          <ac:chgData name="Mashal Khan" userId="ff208bdd-e69e-4a16-a659-cb1c3d459121" providerId="ADAL" clId="{E910FF1C-9DCC-456C-A909-9677B444829C}" dt="2020-09-17T06:06:13.921" v="1606"/>
          <ac:spMkLst>
            <pc:docMk/>
            <pc:sldMk cId="682313828" sldId="356"/>
            <ac:spMk id="3" creationId="{F308E209-CE55-4265-A4B0-31E16F5944AD}"/>
          </ac:spMkLst>
        </pc:spChg>
        <pc:picChg chg="add mod">
          <ac:chgData name="Mashal Khan" userId="ff208bdd-e69e-4a16-a659-cb1c3d459121" providerId="ADAL" clId="{E910FF1C-9DCC-456C-A909-9677B444829C}" dt="2020-09-17T06:06:20.177" v="1608" actId="14100"/>
          <ac:picMkLst>
            <pc:docMk/>
            <pc:sldMk cId="682313828" sldId="356"/>
            <ac:picMk id="4" creationId="{86843E75-7063-4A0D-919B-409946442207}"/>
          </ac:picMkLst>
        </pc:picChg>
      </pc:sldChg>
    </pc:docChg>
  </pc:docChgLst>
  <pc:docChgLst>
    <pc:chgData name="Mashal Khan" userId="ff208bdd-e69e-4a16-a659-cb1c3d459121" providerId="ADAL" clId="{8796AE04-53B8-4AD6-AB5C-58F79AB87B77}"/>
    <pc:docChg chg="undo custSel mod addSld delSld modSld sldOrd delSection modSection">
      <pc:chgData name="Mashal Khan" userId="ff208bdd-e69e-4a16-a659-cb1c3d459121" providerId="ADAL" clId="{8796AE04-53B8-4AD6-AB5C-58F79AB87B77}" dt="2020-09-08T04:19:00.157" v="1553" actId="20577"/>
      <pc:docMkLst>
        <pc:docMk/>
      </pc:docMkLst>
      <pc:sldChg chg="modSp mod">
        <pc:chgData name="Mashal Khan" userId="ff208bdd-e69e-4a16-a659-cb1c3d459121" providerId="ADAL" clId="{8796AE04-53B8-4AD6-AB5C-58F79AB87B77}" dt="2020-09-07T16:32:07.377" v="60" actId="20577"/>
        <pc:sldMkLst>
          <pc:docMk/>
          <pc:sldMk cId="2193967764" sldId="256"/>
        </pc:sldMkLst>
        <pc:spChg chg="mod">
          <ac:chgData name="Mashal Khan" userId="ff208bdd-e69e-4a16-a659-cb1c3d459121" providerId="ADAL" clId="{8796AE04-53B8-4AD6-AB5C-58F79AB87B77}" dt="2020-09-07T16:32:07.377" v="60" actId="20577"/>
          <ac:spMkLst>
            <pc:docMk/>
            <pc:sldMk cId="2193967764" sldId="256"/>
            <ac:spMk id="3" creationId="{548CDEF2-8F98-4802-94BB-396C1AF48E2C}"/>
          </ac:spMkLst>
        </pc:spChg>
      </pc:sldChg>
      <pc:sldChg chg="modSp mod">
        <pc:chgData name="Mashal Khan" userId="ff208bdd-e69e-4a16-a659-cb1c3d459121" providerId="ADAL" clId="{8796AE04-53B8-4AD6-AB5C-58F79AB87B77}" dt="2020-09-07T17:55:48.459" v="1539" actId="20577"/>
        <pc:sldMkLst>
          <pc:docMk/>
          <pc:sldMk cId="3053332299" sldId="257"/>
        </pc:sldMkLst>
        <pc:spChg chg="mod">
          <ac:chgData name="Mashal Khan" userId="ff208bdd-e69e-4a16-a659-cb1c3d459121" providerId="ADAL" clId="{8796AE04-53B8-4AD6-AB5C-58F79AB87B77}" dt="2020-09-07T16:02:07.686" v="37" actId="20577"/>
          <ac:spMkLst>
            <pc:docMk/>
            <pc:sldMk cId="3053332299" sldId="257"/>
            <ac:spMk id="2" creationId="{94BE19DD-435E-4E9C-B94A-691616619E95}"/>
          </ac:spMkLst>
        </pc:spChg>
        <pc:spChg chg="mod">
          <ac:chgData name="Mashal Khan" userId="ff208bdd-e69e-4a16-a659-cb1c3d459121" providerId="ADAL" clId="{8796AE04-53B8-4AD6-AB5C-58F79AB87B77}" dt="2020-09-07T17:55:48.459" v="1539" actId="20577"/>
          <ac:spMkLst>
            <pc:docMk/>
            <pc:sldMk cId="3053332299" sldId="257"/>
            <ac:spMk id="3" creationId="{E1956B71-2A2C-43E8-80A2-0722837247B8}"/>
          </ac:spMkLst>
        </pc:spChg>
      </pc:sldChg>
      <pc:sldChg chg="add">
        <pc:chgData name="Mashal Khan" userId="ff208bdd-e69e-4a16-a659-cb1c3d459121" providerId="ADAL" clId="{8796AE04-53B8-4AD6-AB5C-58F79AB87B77}" dt="2020-09-07T16:35:31.612" v="180"/>
        <pc:sldMkLst>
          <pc:docMk/>
          <pc:sldMk cId="0" sldId="258"/>
        </pc:sldMkLst>
      </pc:sldChg>
      <pc:sldChg chg="del">
        <pc:chgData name="Mashal Khan" userId="ff208bdd-e69e-4a16-a659-cb1c3d459121" providerId="ADAL" clId="{8796AE04-53B8-4AD6-AB5C-58F79AB87B77}" dt="2020-09-07T16:01:36.688" v="0" actId="47"/>
        <pc:sldMkLst>
          <pc:docMk/>
          <pc:sldMk cId="4096310801" sldId="258"/>
        </pc:sldMkLst>
      </pc:sldChg>
      <pc:sldChg chg="add">
        <pc:chgData name="Mashal Khan" userId="ff208bdd-e69e-4a16-a659-cb1c3d459121" providerId="ADAL" clId="{8796AE04-53B8-4AD6-AB5C-58F79AB87B77}" dt="2020-09-07T16:35:31.612" v="180"/>
        <pc:sldMkLst>
          <pc:docMk/>
          <pc:sldMk cId="0" sldId="259"/>
        </pc:sldMkLst>
      </pc:sldChg>
      <pc:sldChg chg="del">
        <pc:chgData name="Mashal Khan" userId="ff208bdd-e69e-4a16-a659-cb1c3d459121" providerId="ADAL" clId="{8796AE04-53B8-4AD6-AB5C-58F79AB87B77}" dt="2020-09-07T16:01:36.688" v="0" actId="47"/>
        <pc:sldMkLst>
          <pc:docMk/>
          <pc:sldMk cId="688302007" sldId="259"/>
        </pc:sldMkLst>
      </pc:sldChg>
      <pc:sldChg chg="del">
        <pc:chgData name="Mashal Khan" userId="ff208bdd-e69e-4a16-a659-cb1c3d459121" providerId="ADAL" clId="{8796AE04-53B8-4AD6-AB5C-58F79AB87B77}" dt="2020-09-07T16:01:36.688" v="0" actId="47"/>
        <pc:sldMkLst>
          <pc:docMk/>
          <pc:sldMk cId="154785187" sldId="260"/>
        </pc:sldMkLst>
      </pc:sldChg>
      <pc:sldChg chg="del">
        <pc:chgData name="Mashal Khan" userId="ff208bdd-e69e-4a16-a659-cb1c3d459121" providerId="ADAL" clId="{8796AE04-53B8-4AD6-AB5C-58F79AB87B77}" dt="2020-09-07T17:54:51.745" v="1442" actId="47"/>
        <pc:sldMkLst>
          <pc:docMk/>
          <pc:sldMk cId="3009507034" sldId="261"/>
        </pc:sldMkLst>
      </pc:sldChg>
      <pc:sldChg chg="del">
        <pc:chgData name="Mashal Khan" userId="ff208bdd-e69e-4a16-a659-cb1c3d459121" providerId="ADAL" clId="{8796AE04-53B8-4AD6-AB5C-58F79AB87B77}" dt="2020-09-07T16:01:36.688" v="0" actId="47"/>
        <pc:sldMkLst>
          <pc:docMk/>
          <pc:sldMk cId="140727911" sldId="262"/>
        </pc:sldMkLst>
      </pc:sldChg>
      <pc:sldChg chg="add">
        <pc:chgData name="Mashal Khan" userId="ff208bdd-e69e-4a16-a659-cb1c3d459121" providerId="ADAL" clId="{8796AE04-53B8-4AD6-AB5C-58F79AB87B77}" dt="2020-09-07T16:35:31.612" v="180"/>
        <pc:sldMkLst>
          <pc:docMk/>
          <pc:sldMk cId="0" sldId="263"/>
        </pc:sldMkLst>
      </pc:sldChg>
      <pc:sldChg chg="del">
        <pc:chgData name="Mashal Khan" userId="ff208bdd-e69e-4a16-a659-cb1c3d459121" providerId="ADAL" clId="{8796AE04-53B8-4AD6-AB5C-58F79AB87B77}" dt="2020-09-07T16:01:36.688" v="0" actId="47"/>
        <pc:sldMkLst>
          <pc:docMk/>
          <pc:sldMk cId="2080120403" sldId="263"/>
        </pc:sldMkLst>
      </pc:sldChg>
      <pc:sldChg chg="addSp delSp modSp new mod setBg">
        <pc:chgData name="Mashal Khan" userId="ff208bdd-e69e-4a16-a659-cb1c3d459121" providerId="ADAL" clId="{8796AE04-53B8-4AD6-AB5C-58F79AB87B77}" dt="2020-09-07T16:46:21.969" v="551" actId="26606"/>
        <pc:sldMkLst>
          <pc:docMk/>
          <pc:sldMk cId="406455083" sldId="264"/>
        </pc:sldMkLst>
        <pc:spChg chg="mod">
          <ac:chgData name="Mashal Khan" userId="ff208bdd-e69e-4a16-a659-cb1c3d459121" providerId="ADAL" clId="{8796AE04-53B8-4AD6-AB5C-58F79AB87B77}" dt="2020-09-07T16:46:21.969" v="551" actId="26606"/>
          <ac:spMkLst>
            <pc:docMk/>
            <pc:sldMk cId="406455083" sldId="264"/>
            <ac:spMk id="2" creationId="{EDB4D9BD-7710-4E0F-9749-1B74C4304B1B}"/>
          </ac:spMkLst>
        </pc:spChg>
        <pc:spChg chg="add del mod">
          <ac:chgData name="Mashal Khan" userId="ff208bdd-e69e-4a16-a659-cb1c3d459121" providerId="ADAL" clId="{8796AE04-53B8-4AD6-AB5C-58F79AB87B77}" dt="2020-09-07T16:46:21.969" v="551" actId="26606"/>
          <ac:spMkLst>
            <pc:docMk/>
            <pc:sldMk cId="406455083" sldId="264"/>
            <ac:spMk id="3" creationId="{41AE2EE6-621A-4251-A937-39C4B1F84EA7}"/>
          </ac:spMkLst>
        </pc:spChg>
        <pc:spChg chg="add del">
          <ac:chgData name="Mashal Khan" userId="ff208bdd-e69e-4a16-a659-cb1c3d459121" providerId="ADAL" clId="{8796AE04-53B8-4AD6-AB5C-58F79AB87B77}" dt="2020-09-07T16:46:21.943" v="550" actId="26606"/>
          <ac:spMkLst>
            <pc:docMk/>
            <pc:sldMk cId="406455083" sldId="264"/>
            <ac:spMk id="9" creationId="{E5F17139-31EE-46AC-B04F-DBBD852DD6CB}"/>
          </ac:spMkLst>
        </pc:spChg>
        <pc:spChg chg="add del">
          <ac:chgData name="Mashal Khan" userId="ff208bdd-e69e-4a16-a659-cb1c3d459121" providerId="ADAL" clId="{8796AE04-53B8-4AD6-AB5C-58F79AB87B77}" dt="2020-09-07T16:46:21.943" v="550" actId="26606"/>
          <ac:spMkLst>
            <pc:docMk/>
            <pc:sldMk cId="406455083" sldId="264"/>
            <ac:spMk id="11" creationId="{C1D72A4A-771D-4FE0-A07E-D0DAF4D69C4C}"/>
          </ac:spMkLst>
        </pc:spChg>
        <pc:spChg chg="add del">
          <ac:chgData name="Mashal Khan" userId="ff208bdd-e69e-4a16-a659-cb1c3d459121" providerId="ADAL" clId="{8796AE04-53B8-4AD6-AB5C-58F79AB87B77}" dt="2020-09-07T16:46:21.943" v="550" actId="26606"/>
          <ac:spMkLst>
            <pc:docMk/>
            <pc:sldMk cId="406455083" sldId="264"/>
            <ac:spMk id="13" creationId="{05BB7246-8AFD-47FC-A1F4-491E0167E208}"/>
          </ac:spMkLst>
        </pc:spChg>
        <pc:spChg chg="add del">
          <ac:chgData name="Mashal Khan" userId="ff208bdd-e69e-4a16-a659-cb1c3d459121" providerId="ADAL" clId="{8796AE04-53B8-4AD6-AB5C-58F79AB87B77}" dt="2020-09-07T16:46:21.943" v="550" actId="26606"/>
          <ac:spMkLst>
            <pc:docMk/>
            <pc:sldMk cId="406455083" sldId="264"/>
            <ac:spMk id="15" creationId="{0A6DF2E7-0906-4F1E-9B28-48B1A4D8E038}"/>
          </ac:spMkLst>
        </pc:spChg>
        <pc:spChg chg="add del">
          <ac:chgData name="Mashal Khan" userId="ff208bdd-e69e-4a16-a659-cb1c3d459121" providerId="ADAL" clId="{8796AE04-53B8-4AD6-AB5C-58F79AB87B77}" dt="2020-09-07T16:46:21.943" v="550" actId="26606"/>
          <ac:spMkLst>
            <pc:docMk/>
            <pc:sldMk cId="406455083" sldId="264"/>
            <ac:spMk id="17" creationId="{684FEC42-F70A-4505-A5DF-EC67268FE9B9}"/>
          </ac:spMkLst>
        </pc:spChg>
        <pc:spChg chg="add del">
          <ac:chgData name="Mashal Khan" userId="ff208bdd-e69e-4a16-a659-cb1c3d459121" providerId="ADAL" clId="{8796AE04-53B8-4AD6-AB5C-58F79AB87B77}" dt="2020-09-07T16:46:21.943" v="550" actId="26606"/>
          <ac:spMkLst>
            <pc:docMk/>
            <pc:sldMk cId="406455083" sldId="264"/>
            <ac:spMk id="19" creationId="{7D10AF26-17A2-4FA8-824A-F78507AF664C}"/>
          </ac:spMkLst>
        </pc:spChg>
        <pc:spChg chg="add">
          <ac:chgData name="Mashal Khan" userId="ff208bdd-e69e-4a16-a659-cb1c3d459121" providerId="ADAL" clId="{8796AE04-53B8-4AD6-AB5C-58F79AB87B77}" dt="2020-09-07T16:46:21.969" v="551" actId="26606"/>
          <ac:spMkLst>
            <pc:docMk/>
            <pc:sldMk cId="406455083" sldId="264"/>
            <ac:spMk id="21" creationId="{E5F17139-31EE-46AC-B04F-DBBD852DD6CB}"/>
          </ac:spMkLst>
        </pc:spChg>
        <pc:spChg chg="add">
          <ac:chgData name="Mashal Khan" userId="ff208bdd-e69e-4a16-a659-cb1c3d459121" providerId="ADAL" clId="{8796AE04-53B8-4AD6-AB5C-58F79AB87B77}" dt="2020-09-07T16:46:21.969" v="551" actId="26606"/>
          <ac:spMkLst>
            <pc:docMk/>
            <pc:sldMk cId="406455083" sldId="264"/>
            <ac:spMk id="22" creationId="{131DCBDB-1D4A-4E79-8172-CF12FCDE5754}"/>
          </ac:spMkLst>
        </pc:spChg>
        <pc:spChg chg="add">
          <ac:chgData name="Mashal Khan" userId="ff208bdd-e69e-4a16-a659-cb1c3d459121" providerId="ADAL" clId="{8796AE04-53B8-4AD6-AB5C-58F79AB87B77}" dt="2020-09-07T16:46:21.969" v="551" actId="26606"/>
          <ac:spMkLst>
            <pc:docMk/>
            <pc:sldMk cId="406455083" sldId="264"/>
            <ac:spMk id="23" creationId="{EF578ED8-0692-496C-9844-F1CFDEAAF294}"/>
          </ac:spMkLst>
        </pc:spChg>
        <pc:spChg chg="add">
          <ac:chgData name="Mashal Khan" userId="ff208bdd-e69e-4a16-a659-cb1c3d459121" providerId="ADAL" clId="{8796AE04-53B8-4AD6-AB5C-58F79AB87B77}" dt="2020-09-07T16:46:21.969" v="551" actId="26606"/>
          <ac:spMkLst>
            <pc:docMk/>
            <pc:sldMk cId="406455083" sldId="264"/>
            <ac:spMk id="24" creationId="{E89EC82A-BD1A-426B-955B-77D53704B1FC}"/>
          </ac:spMkLst>
        </pc:spChg>
        <pc:spChg chg="add">
          <ac:chgData name="Mashal Khan" userId="ff208bdd-e69e-4a16-a659-cb1c3d459121" providerId="ADAL" clId="{8796AE04-53B8-4AD6-AB5C-58F79AB87B77}" dt="2020-09-07T16:46:21.969" v="551" actId="26606"/>
          <ac:spMkLst>
            <pc:docMk/>
            <pc:sldMk cId="406455083" sldId="264"/>
            <ac:spMk id="25" creationId="{947D6136-395D-4D9F-9898-604E6BDE8E46}"/>
          </ac:spMkLst>
        </pc:spChg>
        <pc:graphicFrameChg chg="add del">
          <ac:chgData name="Mashal Khan" userId="ff208bdd-e69e-4a16-a659-cb1c3d459121" providerId="ADAL" clId="{8796AE04-53B8-4AD6-AB5C-58F79AB87B77}" dt="2020-09-07T16:46:21.943" v="550" actId="26606"/>
          <ac:graphicFrameMkLst>
            <pc:docMk/>
            <pc:sldMk cId="406455083" sldId="264"/>
            <ac:graphicFrameMk id="5" creationId="{7F56EFBB-D1AC-4236-82B7-CDF2CE767DBA}"/>
          </ac:graphicFrameMkLst>
        </pc:graphicFrameChg>
        <pc:graphicFrameChg chg="add">
          <ac:chgData name="Mashal Khan" userId="ff208bdd-e69e-4a16-a659-cb1c3d459121" providerId="ADAL" clId="{8796AE04-53B8-4AD6-AB5C-58F79AB87B77}" dt="2020-09-07T16:46:21.969" v="551" actId="26606"/>
          <ac:graphicFrameMkLst>
            <pc:docMk/>
            <pc:sldMk cId="406455083" sldId="264"/>
            <ac:graphicFrameMk id="26" creationId="{47BE718D-7A24-482B-A7E3-A644B96BF0CB}"/>
          </ac:graphicFrameMkLst>
        </pc:graphicFrameChg>
      </pc:sldChg>
      <pc:sldChg chg="del">
        <pc:chgData name="Mashal Khan" userId="ff208bdd-e69e-4a16-a659-cb1c3d459121" providerId="ADAL" clId="{8796AE04-53B8-4AD6-AB5C-58F79AB87B77}" dt="2020-09-07T16:01:36.688" v="0" actId="47"/>
        <pc:sldMkLst>
          <pc:docMk/>
          <pc:sldMk cId="1776462846" sldId="264"/>
        </pc:sldMkLst>
      </pc:sldChg>
      <pc:sldChg chg="addSp delSp modSp new mod modNotesTx">
        <pc:chgData name="Mashal Khan" userId="ff208bdd-e69e-4a16-a659-cb1c3d459121" providerId="ADAL" clId="{8796AE04-53B8-4AD6-AB5C-58F79AB87B77}" dt="2020-09-07T16:43:45.213" v="527" actId="14100"/>
        <pc:sldMkLst>
          <pc:docMk/>
          <pc:sldMk cId="2752323271" sldId="265"/>
        </pc:sldMkLst>
        <pc:spChg chg="mod">
          <ac:chgData name="Mashal Khan" userId="ff208bdd-e69e-4a16-a659-cb1c3d459121" providerId="ADAL" clId="{8796AE04-53B8-4AD6-AB5C-58F79AB87B77}" dt="2020-09-07T16:43:34.098" v="525" actId="27636"/>
          <ac:spMkLst>
            <pc:docMk/>
            <pc:sldMk cId="2752323271" sldId="265"/>
            <ac:spMk id="2" creationId="{ECE0CD3F-548F-4D9C-91F7-8D883AAB9FB4}"/>
          </ac:spMkLst>
        </pc:spChg>
        <pc:spChg chg="del">
          <ac:chgData name="Mashal Khan" userId="ff208bdd-e69e-4a16-a659-cb1c3d459121" providerId="ADAL" clId="{8796AE04-53B8-4AD6-AB5C-58F79AB87B77}" dt="2020-09-07T16:43:04.118" v="510" actId="22"/>
          <ac:spMkLst>
            <pc:docMk/>
            <pc:sldMk cId="2752323271" sldId="265"/>
            <ac:spMk id="3" creationId="{A0057A0D-8BC7-4F69-8CE6-85EE4CB4A989}"/>
          </ac:spMkLst>
        </pc:spChg>
        <pc:picChg chg="add mod ord">
          <ac:chgData name="Mashal Khan" userId="ff208bdd-e69e-4a16-a659-cb1c3d459121" providerId="ADAL" clId="{8796AE04-53B8-4AD6-AB5C-58F79AB87B77}" dt="2020-09-07T16:43:45.213" v="527" actId="14100"/>
          <ac:picMkLst>
            <pc:docMk/>
            <pc:sldMk cId="2752323271" sldId="265"/>
            <ac:picMk id="5" creationId="{B39549AD-DFEE-4718-9B1D-7C98196F03A7}"/>
          </ac:picMkLst>
        </pc:picChg>
      </pc:sldChg>
      <pc:sldChg chg="del">
        <pc:chgData name="Mashal Khan" userId="ff208bdd-e69e-4a16-a659-cb1c3d459121" providerId="ADAL" clId="{8796AE04-53B8-4AD6-AB5C-58F79AB87B77}" dt="2020-09-07T16:01:36.688" v="0" actId="47"/>
        <pc:sldMkLst>
          <pc:docMk/>
          <pc:sldMk cId="3349071755" sldId="265"/>
        </pc:sldMkLst>
      </pc:sldChg>
      <pc:sldChg chg="del">
        <pc:chgData name="Mashal Khan" userId="ff208bdd-e69e-4a16-a659-cb1c3d459121" providerId="ADAL" clId="{8796AE04-53B8-4AD6-AB5C-58F79AB87B77}" dt="2020-09-07T16:01:36.688" v="0" actId="47"/>
        <pc:sldMkLst>
          <pc:docMk/>
          <pc:sldMk cId="536089091" sldId="266"/>
        </pc:sldMkLst>
      </pc:sldChg>
      <pc:sldChg chg="addSp delSp modSp new mod setBg">
        <pc:chgData name="Mashal Khan" userId="ff208bdd-e69e-4a16-a659-cb1c3d459121" providerId="ADAL" clId="{8796AE04-53B8-4AD6-AB5C-58F79AB87B77}" dt="2020-09-08T04:19:00.157" v="1553" actId="20577"/>
        <pc:sldMkLst>
          <pc:docMk/>
          <pc:sldMk cId="1262384689" sldId="266"/>
        </pc:sldMkLst>
        <pc:spChg chg="mod">
          <ac:chgData name="Mashal Khan" userId="ff208bdd-e69e-4a16-a659-cb1c3d459121" providerId="ADAL" clId="{8796AE04-53B8-4AD6-AB5C-58F79AB87B77}" dt="2020-09-07T17:02:06.334" v="850" actId="26606"/>
          <ac:spMkLst>
            <pc:docMk/>
            <pc:sldMk cId="1262384689" sldId="266"/>
            <ac:spMk id="2" creationId="{C899F834-5D6F-4D97-816F-8645258D51FE}"/>
          </ac:spMkLst>
        </pc:spChg>
        <pc:spChg chg="del mod">
          <ac:chgData name="Mashal Khan" userId="ff208bdd-e69e-4a16-a659-cb1c3d459121" providerId="ADAL" clId="{8796AE04-53B8-4AD6-AB5C-58F79AB87B77}" dt="2020-09-07T16:51:54.117" v="639" actId="26606"/>
          <ac:spMkLst>
            <pc:docMk/>
            <pc:sldMk cId="1262384689" sldId="266"/>
            <ac:spMk id="3" creationId="{845C8961-B9DD-47CF-9B2F-EFCAFF53521B}"/>
          </ac:spMkLst>
        </pc:spChg>
        <pc:spChg chg="add del">
          <ac:chgData name="Mashal Khan" userId="ff208bdd-e69e-4a16-a659-cb1c3d459121" providerId="ADAL" clId="{8796AE04-53B8-4AD6-AB5C-58F79AB87B77}" dt="2020-09-07T16:51:54.087" v="638" actId="26606"/>
          <ac:spMkLst>
            <pc:docMk/>
            <pc:sldMk cId="1262384689" sldId="266"/>
            <ac:spMk id="9" creationId="{5A0118C5-4F8D-4CF4-BADD-53FEACC6C42A}"/>
          </ac:spMkLst>
        </pc:spChg>
        <pc:spChg chg="add del">
          <ac:chgData name="Mashal Khan" userId="ff208bdd-e69e-4a16-a659-cb1c3d459121" providerId="ADAL" clId="{8796AE04-53B8-4AD6-AB5C-58F79AB87B77}" dt="2020-09-07T16:51:54.087" v="638" actId="26606"/>
          <ac:spMkLst>
            <pc:docMk/>
            <pc:sldMk cId="1262384689" sldId="266"/>
            <ac:spMk id="11" creationId="{F98F79A4-A6C7-4101-B1E9-27E05CB7CFA0}"/>
          </ac:spMkLst>
        </pc:spChg>
        <pc:spChg chg="add del">
          <ac:chgData name="Mashal Khan" userId="ff208bdd-e69e-4a16-a659-cb1c3d459121" providerId="ADAL" clId="{8796AE04-53B8-4AD6-AB5C-58F79AB87B77}" dt="2020-09-07T16:51:54.087" v="638" actId="26606"/>
          <ac:spMkLst>
            <pc:docMk/>
            <pc:sldMk cId="1262384689" sldId="266"/>
            <ac:spMk id="13" creationId="{79AFCB35-9C04-4524-A0B1-57FF6865D013}"/>
          </ac:spMkLst>
        </pc:spChg>
        <pc:spChg chg="add del">
          <ac:chgData name="Mashal Khan" userId="ff208bdd-e69e-4a16-a659-cb1c3d459121" providerId="ADAL" clId="{8796AE04-53B8-4AD6-AB5C-58F79AB87B77}" dt="2020-09-07T16:51:54.087" v="638" actId="26606"/>
          <ac:spMkLst>
            <pc:docMk/>
            <pc:sldMk cId="1262384689" sldId="266"/>
            <ac:spMk id="15" creationId="{D11AD2AD-0BA0-4DD3-8EEA-84686A0E718C}"/>
          </ac:spMkLst>
        </pc:spChg>
        <pc:spChg chg="add del">
          <ac:chgData name="Mashal Khan" userId="ff208bdd-e69e-4a16-a659-cb1c3d459121" providerId="ADAL" clId="{8796AE04-53B8-4AD6-AB5C-58F79AB87B77}" dt="2020-09-07T16:51:54.087" v="638" actId="26606"/>
          <ac:spMkLst>
            <pc:docMk/>
            <pc:sldMk cId="1262384689" sldId="266"/>
            <ac:spMk id="17" creationId="{83C8019B-3985-409B-9B87-494B974EE9A2}"/>
          </ac:spMkLst>
        </pc:spChg>
        <pc:spChg chg="add del">
          <ac:chgData name="Mashal Khan" userId="ff208bdd-e69e-4a16-a659-cb1c3d459121" providerId="ADAL" clId="{8796AE04-53B8-4AD6-AB5C-58F79AB87B77}" dt="2020-09-07T16:51:54.087" v="638" actId="26606"/>
          <ac:spMkLst>
            <pc:docMk/>
            <pc:sldMk cId="1262384689" sldId="266"/>
            <ac:spMk id="19" creationId="{9E5C5460-229E-46C8-A712-CC317985420F}"/>
          </ac:spMkLst>
        </pc:spChg>
        <pc:spChg chg="add del">
          <ac:chgData name="Mashal Khan" userId="ff208bdd-e69e-4a16-a659-cb1c3d459121" providerId="ADAL" clId="{8796AE04-53B8-4AD6-AB5C-58F79AB87B77}" dt="2020-09-07T16:51:54.087" v="638" actId="26606"/>
          <ac:spMkLst>
            <pc:docMk/>
            <pc:sldMk cId="1262384689" sldId="266"/>
            <ac:spMk id="21" creationId="{B85A4DB3-61AA-49A1-85A9-B3397CD519AB}"/>
          </ac:spMkLst>
        </pc:spChg>
        <pc:spChg chg="add del">
          <ac:chgData name="Mashal Khan" userId="ff208bdd-e69e-4a16-a659-cb1c3d459121" providerId="ADAL" clId="{8796AE04-53B8-4AD6-AB5C-58F79AB87B77}" dt="2020-09-07T17:02:06.334" v="850" actId="26606"/>
          <ac:spMkLst>
            <pc:docMk/>
            <pc:sldMk cId="1262384689" sldId="266"/>
            <ac:spMk id="30" creationId="{E5F17139-31EE-46AC-B04F-DBBD852DD6CB}"/>
          </ac:spMkLst>
        </pc:spChg>
        <pc:spChg chg="add del">
          <ac:chgData name="Mashal Khan" userId="ff208bdd-e69e-4a16-a659-cb1c3d459121" providerId="ADAL" clId="{8796AE04-53B8-4AD6-AB5C-58F79AB87B77}" dt="2020-09-07T17:02:06.334" v="850" actId="26606"/>
          <ac:spMkLst>
            <pc:docMk/>
            <pc:sldMk cId="1262384689" sldId="266"/>
            <ac:spMk id="33" creationId="{DBBB6517-AFD0-4A58-8B37-F17AB812D2B6}"/>
          </ac:spMkLst>
        </pc:spChg>
        <pc:spChg chg="add del">
          <ac:chgData name="Mashal Khan" userId="ff208bdd-e69e-4a16-a659-cb1c3d459121" providerId="ADAL" clId="{8796AE04-53B8-4AD6-AB5C-58F79AB87B77}" dt="2020-09-07T17:02:06.334" v="850" actId="26606"/>
          <ac:spMkLst>
            <pc:docMk/>
            <pc:sldMk cId="1262384689" sldId="266"/>
            <ac:spMk id="34" creationId="{3E39FCFD-033D-4043-95D9-7FAAAA8E0566}"/>
          </ac:spMkLst>
        </pc:spChg>
        <pc:spChg chg="add del">
          <ac:chgData name="Mashal Khan" userId="ff208bdd-e69e-4a16-a659-cb1c3d459121" providerId="ADAL" clId="{8796AE04-53B8-4AD6-AB5C-58F79AB87B77}" dt="2020-09-07T17:01:51.429" v="845" actId="26606"/>
          <ac:spMkLst>
            <pc:docMk/>
            <pc:sldMk cId="1262384689" sldId="266"/>
            <ac:spMk id="40" creationId="{E5F17139-31EE-46AC-B04F-DBBD852DD6CB}"/>
          </ac:spMkLst>
        </pc:spChg>
        <pc:spChg chg="add del">
          <ac:chgData name="Mashal Khan" userId="ff208bdd-e69e-4a16-a659-cb1c3d459121" providerId="ADAL" clId="{8796AE04-53B8-4AD6-AB5C-58F79AB87B77}" dt="2020-09-07T17:01:51.429" v="845" actId="26606"/>
          <ac:spMkLst>
            <pc:docMk/>
            <pc:sldMk cId="1262384689" sldId="266"/>
            <ac:spMk id="42" creationId="{C1D72A4A-771D-4FE0-A07E-D0DAF4D69C4C}"/>
          </ac:spMkLst>
        </pc:spChg>
        <pc:spChg chg="add del">
          <ac:chgData name="Mashal Khan" userId="ff208bdd-e69e-4a16-a659-cb1c3d459121" providerId="ADAL" clId="{8796AE04-53B8-4AD6-AB5C-58F79AB87B77}" dt="2020-09-07T17:01:51.429" v="845" actId="26606"/>
          <ac:spMkLst>
            <pc:docMk/>
            <pc:sldMk cId="1262384689" sldId="266"/>
            <ac:spMk id="44" creationId="{05BB7246-8AFD-47FC-A1F4-491E0167E208}"/>
          </ac:spMkLst>
        </pc:spChg>
        <pc:spChg chg="add del">
          <ac:chgData name="Mashal Khan" userId="ff208bdd-e69e-4a16-a659-cb1c3d459121" providerId="ADAL" clId="{8796AE04-53B8-4AD6-AB5C-58F79AB87B77}" dt="2020-09-07T17:01:51.429" v="845" actId="26606"/>
          <ac:spMkLst>
            <pc:docMk/>
            <pc:sldMk cId="1262384689" sldId="266"/>
            <ac:spMk id="46" creationId="{0A6DF2E7-0906-4F1E-9B28-48B1A4D8E038}"/>
          </ac:spMkLst>
        </pc:spChg>
        <pc:spChg chg="add del">
          <ac:chgData name="Mashal Khan" userId="ff208bdd-e69e-4a16-a659-cb1c3d459121" providerId="ADAL" clId="{8796AE04-53B8-4AD6-AB5C-58F79AB87B77}" dt="2020-09-07T17:01:51.429" v="845" actId="26606"/>
          <ac:spMkLst>
            <pc:docMk/>
            <pc:sldMk cId="1262384689" sldId="266"/>
            <ac:spMk id="48" creationId="{684FEC42-F70A-4505-A5DF-EC67268FE9B9}"/>
          </ac:spMkLst>
        </pc:spChg>
        <pc:spChg chg="add del">
          <ac:chgData name="Mashal Khan" userId="ff208bdd-e69e-4a16-a659-cb1c3d459121" providerId="ADAL" clId="{8796AE04-53B8-4AD6-AB5C-58F79AB87B77}" dt="2020-09-07T17:01:51.429" v="845" actId="26606"/>
          <ac:spMkLst>
            <pc:docMk/>
            <pc:sldMk cId="1262384689" sldId="266"/>
            <ac:spMk id="50" creationId="{7D10AF26-17A2-4FA8-824A-F78507AF664C}"/>
          </ac:spMkLst>
        </pc:spChg>
        <pc:spChg chg="add del">
          <ac:chgData name="Mashal Khan" userId="ff208bdd-e69e-4a16-a659-cb1c3d459121" providerId="ADAL" clId="{8796AE04-53B8-4AD6-AB5C-58F79AB87B77}" dt="2020-09-07T17:02:01.905" v="847" actId="26606"/>
          <ac:spMkLst>
            <pc:docMk/>
            <pc:sldMk cId="1262384689" sldId="266"/>
            <ac:spMk id="52" creationId="{E5F17139-31EE-46AC-B04F-DBBD852DD6CB}"/>
          </ac:spMkLst>
        </pc:spChg>
        <pc:spChg chg="add del">
          <ac:chgData name="Mashal Khan" userId="ff208bdd-e69e-4a16-a659-cb1c3d459121" providerId="ADAL" clId="{8796AE04-53B8-4AD6-AB5C-58F79AB87B77}" dt="2020-09-07T17:02:01.905" v="847" actId="26606"/>
          <ac:spMkLst>
            <pc:docMk/>
            <pc:sldMk cId="1262384689" sldId="266"/>
            <ac:spMk id="53" creationId="{131DCBDB-1D4A-4E79-8172-CF12FCDE5754}"/>
          </ac:spMkLst>
        </pc:spChg>
        <pc:spChg chg="add del">
          <ac:chgData name="Mashal Khan" userId="ff208bdd-e69e-4a16-a659-cb1c3d459121" providerId="ADAL" clId="{8796AE04-53B8-4AD6-AB5C-58F79AB87B77}" dt="2020-09-07T17:02:01.905" v="847" actId="26606"/>
          <ac:spMkLst>
            <pc:docMk/>
            <pc:sldMk cId="1262384689" sldId="266"/>
            <ac:spMk id="54" creationId="{EF578ED8-0692-496C-9844-F1CFDEAAF294}"/>
          </ac:spMkLst>
        </pc:spChg>
        <pc:spChg chg="add del">
          <ac:chgData name="Mashal Khan" userId="ff208bdd-e69e-4a16-a659-cb1c3d459121" providerId="ADAL" clId="{8796AE04-53B8-4AD6-AB5C-58F79AB87B77}" dt="2020-09-07T17:02:01.905" v="847" actId="26606"/>
          <ac:spMkLst>
            <pc:docMk/>
            <pc:sldMk cId="1262384689" sldId="266"/>
            <ac:spMk id="55" creationId="{E89EC82A-BD1A-426B-955B-77D53704B1FC}"/>
          </ac:spMkLst>
        </pc:spChg>
        <pc:spChg chg="add del">
          <ac:chgData name="Mashal Khan" userId="ff208bdd-e69e-4a16-a659-cb1c3d459121" providerId="ADAL" clId="{8796AE04-53B8-4AD6-AB5C-58F79AB87B77}" dt="2020-09-07T17:02:01.905" v="847" actId="26606"/>
          <ac:spMkLst>
            <pc:docMk/>
            <pc:sldMk cId="1262384689" sldId="266"/>
            <ac:spMk id="56" creationId="{947D6136-395D-4D9F-9898-604E6BDE8E46}"/>
          </ac:spMkLst>
        </pc:spChg>
        <pc:spChg chg="add del">
          <ac:chgData name="Mashal Khan" userId="ff208bdd-e69e-4a16-a659-cb1c3d459121" providerId="ADAL" clId="{8796AE04-53B8-4AD6-AB5C-58F79AB87B77}" dt="2020-09-07T17:02:06.229" v="849" actId="26606"/>
          <ac:spMkLst>
            <pc:docMk/>
            <pc:sldMk cId="1262384689" sldId="266"/>
            <ac:spMk id="58" creationId="{E5F17139-31EE-46AC-B04F-DBBD852DD6CB}"/>
          </ac:spMkLst>
        </pc:spChg>
        <pc:spChg chg="add del">
          <ac:chgData name="Mashal Khan" userId="ff208bdd-e69e-4a16-a659-cb1c3d459121" providerId="ADAL" clId="{8796AE04-53B8-4AD6-AB5C-58F79AB87B77}" dt="2020-09-07T17:02:06.229" v="849" actId="26606"/>
          <ac:spMkLst>
            <pc:docMk/>
            <pc:sldMk cId="1262384689" sldId="266"/>
            <ac:spMk id="59" creationId="{AAD42DD4-86F6-4FD2-869F-32D35E310CF6}"/>
          </ac:spMkLst>
        </pc:spChg>
        <pc:spChg chg="add del">
          <ac:chgData name="Mashal Khan" userId="ff208bdd-e69e-4a16-a659-cb1c3d459121" providerId="ADAL" clId="{8796AE04-53B8-4AD6-AB5C-58F79AB87B77}" dt="2020-09-07T17:02:06.229" v="849" actId="26606"/>
          <ac:spMkLst>
            <pc:docMk/>
            <pc:sldMk cId="1262384689" sldId="266"/>
            <ac:spMk id="60" creationId="{4C36B8C5-0DEB-41B5-911D-572E2E835E3C}"/>
          </ac:spMkLst>
        </pc:spChg>
        <pc:spChg chg="add del">
          <ac:chgData name="Mashal Khan" userId="ff208bdd-e69e-4a16-a659-cb1c3d459121" providerId="ADAL" clId="{8796AE04-53B8-4AD6-AB5C-58F79AB87B77}" dt="2020-09-07T17:02:06.229" v="849" actId="26606"/>
          <ac:spMkLst>
            <pc:docMk/>
            <pc:sldMk cId="1262384689" sldId="266"/>
            <ac:spMk id="61" creationId="{5D1FF148-6725-4278-A9A8-A9A6A3F261CC}"/>
          </ac:spMkLst>
        </pc:spChg>
        <pc:spChg chg="add del">
          <ac:chgData name="Mashal Khan" userId="ff208bdd-e69e-4a16-a659-cb1c3d459121" providerId="ADAL" clId="{8796AE04-53B8-4AD6-AB5C-58F79AB87B77}" dt="2020-09-07T17:02:06.229" v="849" actId="26606"/>
          <ac:spMkLst>
            <pc:docMk/>
            <pc:sldMk cId="1262384689" sldId="266"/>
            <ac:spMk id="62" creationId="{B247507B-4D21-4FF7-B49C-239309CF2A0B}"/>
          </ac:spMkLst>
        </pc:spChg>
        <pc:spChg chg="add">
          <ac:chgData name="Mashal Khan" userId="ff208bdd-e69e-4a16-a659-cb1c3d459121" providerId="ADAL" clId="{8796AE04-53B8-4AD6-AB5C-58F79AB87B77}" dt="2020-09-07T17:02:06.334" v="850" actId="26606"/>
          <ac:spMkLst>
            <pc:docMk/>
            <pc:sldMk cId="1262384689" sldId="266"/>
            <ac:spMk id="64" creationId="{E5F17139-31EE-46AC-B04F-DBBD852DD6CB}"/>
          </ac:spMkLst>
        </pc:spChg>
        <pc:spChg chg="add">
          <ac:chgData name="Mashal Khan" userId="ff208bdd-e69e-4a16-a659-cb1c3d459121" providerId="ADAL" clId="{8796AE04-53B8-4AD6-AB5C-58F79AB87B77}" dt="2020-09-07T17:02:06.334" v="850" actId="26606"/>
          <ac:spMkLst>
            <pc:docMk/>
            <pc:sldMk cId="1262384689" sldId="266"/>
            <ac:spMk id="67" creationId="{DBBB6517-AFD0-4A58-8B37-F17AB812D2B6}"/>
          </ac:spMkLst>
        </pc:spChg>
        <pc:spChg chg="add">
          <ac:chgData name="Mashal Khan" userId="ff208bdd-e69e-4a16-a659-cb1c3d459121" providerId="ADAL" clId="{8796AE04-53B8-4AD6-AB5C-58F79AB87B77}" dt="2020-09-07T17:02:06.334" v="850" actId="26606"/>
          <ac:spMkLst>
            <pc:docMk/>
            <pc:sldMk cId="1262384689" sldId="266"/>
            <ac:spMk id="68" creationId="{3E39FCFD-033D-4043-95D9-7FAAAA8E0566}"/>
          </ac:spMkLst>
        </pc:spChg>
        <pc:grpChg chg="add del">
          <ac:chgData name="Mashal Khan" userId="ff208bdd-e69e-4a16-a659-cb1c3d459121" providerId="ADAL" clId="{8796AE04-53B8-4AD6-AB5C-58F79AB87B77}" dt="2020-09-07T16:51:54.087" v="638" actId="26606"/>
          <ac:grpSpMkLst>
            <pc:docMk/>
            <pc:sldMk cId="1262384689" sldId="266"/>
            <ac:grpSpMk id="23" creationId="{0C156BF8-7FF7-440F-BE2B-417DFFE8BFA5}"/>
          </ac:grpSpMkLst>
        </pc:grpChg>
        <pc:grpChg chg="add del">
          <ac:chgData name="Mashal Khan" userId="ff208bdd-e69e-4a16-a659-cb1c3d459121" providerId="ADAL" clId="{8796AE04-53B8-4AD6-AB5C-58F79AB87B77}" dt="2020-09-07T17:02:06.334" v="850" actId="26606"/>
          <ac:grpSpMkLst>
            <pc:docMk/>
            <pc:sldMk cId="1262384689" sldId="266"/>
            <ac:grpSpMk id="31" creationId="{53883AA7-7F86-41F8-A1D8-06E9886E7632}"/>
          </ac:grpSpMkLst>
        </pc:grpChg>
        <pc:grpChg chg="add">
          <ac:chgData name="Mashal Khan" userId="ff208bdd-e69e-4a16-a659-cb1c3d459121" providerId="ADAL" clId="{8796AE04-53B8-4AD6-AB5C-58F79AB87B77}" dt="2020-09-07T17:02:06.334" v="850" actId="26606"/>
          <ac:grpSpMkLst>
            <pc:docMk/>
            <pc:sldMk cId="1262384689" sldId="266"/>
            <ac:grpSpMk id="65" creationId="{53883AA7-7F86-41F8-A1D8-06E9886E7632}"/>
          </ac:grpSpMkLst>
        </pc:grpChg>
        <pc:graphicFrameChg chg="add mod modGraphic">
          <ac:chgData name="Mashal Khan" userId="ff208bdd-e69e-4a16-a659-cb1c3d459121" providerId="ADAL" clId="{8796AE04-53B8-4AD6-AB5C-58F79AB87B77}" dt="2020-09-08T04:19:00.157" v="1553" actId="20577"/>
          <ac:graphicFrameMkLst>
            <pc:docMk/>
            <pc:sldMk cId="1262384689" sldId="266"/>
            <ac:graphicFrameMk id="35" creationId="{425DBE86-F2B7-442D-9268-4BBAAA85B7F8}"/>
          </ac:graphicFrameMkLst>
        </pc:graphicFrameChg>
        <pc:picChg chg="add del">
          <ac:chgData name="Mashal Khan" userId="ff208bdd-e69e-4a16-a659-cb1c3d459121" providerId="ADAL" clId="{8796AE04-53B8-4AD6-AB5C-58F79AB87B77}" dt="2020-09-07T16:51:54.087" v="638" actId="26606"/>
          <ac:picMkLst>
            <pc:docMk/>
            <pc:sldMk cId="1262384689" sldId="266"/>
            <ac:picMk id="5" creationId="{22488B13-A07F-4327-A67E-6BD9309F0C89}"/>
          </ac:picMkLst>
        </pc:picChg>
      </pc:sldChg>
      <pc:sldChg chg="del">
        <pc:chgData name="Mashal Khan" userId="ff208bdd-e69e-4a16-a659-cb1c3d459121" providerId="ADAL" clId="{8796AE04-53B8-4AD6-AB5C-58F79AB87B77}" dt="2020-09-07T16:01:36.688" v="0" actId="47"/>
        <pc:sldMkLst>
          <pc:docMk/>
          <pc:sldMk cId="499062296" sldId="267"/>
        </pc:sldMkLst>
      </pc:sldChg>
      <pc:sldChg chg="addSp delSp modSp new mod setBg">
        <pc:chgData name="Mashal Khan" userId="ff208bdd-e69e-4a16-a659-cb1c3d459121" providerId="ADAL" clId="{8796AE04-53B8-4AD6-AB5C-58F79AB87B77}" dt="2020-09-07T17:14:49.226" v="973" actId="14100"/>
        <pc:sldMkLst>
          <pc:docMk/>
          <pc:sldMk cId="1869466371" sldId="267"/>
        </pc:sldMkLst>
        <pc:spChg chg="mod">
          <ac:chgData name="Mashal Khan" userId="ff208bdd-e69e-4a16-a659-cb1c3d459121" providerId="ADAL" clId="{8796AE04-53B8-4AD6-AB5C-58F79AB87B77}" dt="2020-09-07T17:14:20.616" v="967" actId="26606"/>
          <ac:spMkLst>
            <pc:docMk/>
            <pc:sldMk cId="1869466371" sldId="267"/>
            <ac:spMk id="2" creationId="{A3A38420-1813-491A-A78D-2FA6033FA440}"/>
          </ac:spMkLst>
        </pc:spChg>
        <pc:spChg chg="add del mod">
          <ac:chgData name="Mashal Khan" userId="ff208bdd-e69e-4a16-a659-cb1c3d459121" providerId="ADAL" clId="{8796AE04-53B8-4AD6-AB5C-58F79AB87B77}" dt="2020-09-07T17:14:20.616" v="967" actId="26606"/>
          <ac:spMkLst>
            <pc:docMk/>
            <pc:sldMk cId="1869466371" sldId="267"/>
            <ac:spMk id="3" creationId="{F3FAD9F2-A307-4361-9048-94A56FFD56DE}"/>
          </ac:spMkLst>
        </pc:spChg>
        <pc:spChg chg="add del">
          <ac:chgData name="Mashal Khan" userId="ff208bdd-e69e-4a16-a659-cb1c3d459121" providerId="ADAL" clId="{8796AE04-53B8-4AD6-AB5C-58F79AB87B77}" dt="2020-09-07T17:14:20.592" v="966" actId="26606"/>
          <ac:spMkLst>
            <pc:docMk/>
            <pc:sldMk cId="1869466371" sldId="267"/>
            <ac:spMk id="9" creationId="{E5F17139-31EE-46AC-B04F-DBBD852DD6CB}"/>
          </ac:spMkLst>
        </pc:spChg>
        <pc:spChg chg="add del">
          <ac:chgData name="Mashal Khan" userId="ff208bdd-e69e-4a16-a659-cb1c3d459121" providerId="ADAL" clId="{8796AE04-53B8-4AD6-AB5C-58F79AB87B77}" dt="2020-09-07T17:14:20.592" v="966" actId="26606"/>
          <ac:spMkLst>
            <pc:docMk/>
            <pc:sldMk cId="1869466371" sldId="267"/>
            <ac:spMk id="11" creationId="{AAD42DD4-86F6-4FD2-869F-32D35E310CF6}"/>
          </ac:spMkLst>
        </pc:spChg>
        <pc:spChg chg="add del">
          <ac:chgData name="Mashal Khan" userId="ff208bdd-e69e-4a16-a659-cb1c3d459121" providerId="ADAL" clId="{8796AE04-53B8-4AD6-AB5C-58F79AB87B77}" dt="2020-09-07T17:14:20.592" v="966" actId="26606"/>
          <ac:spMkLst>
            <pc:docMk/>
            <pc:sldMk cId="1869466371" sldId="267"/>
            <ac:spMk id="13" creationId="{4C36B8C5-0DEB-41B5-911D-572E2E835E3C}"/>
          </ac:spMkLst>
        </pc:spChg>
        <pc:spChg chg="add del">
          <ac:chgData name="Mashal Khan" userId="ff208bdd-e69e-4a16-a659-cb1c3d459121" providerId="ADAL" clId="{8796AE04-53B8-4AD6-AB5C-58F79AB87B77}" dt="2020-09-07T17:14:20.592" v="966" actId="26606"/>
          <ac:spMkLst>
            <pc:docMk/>
            <pc:sldMk cId="1869466371" sldId="267"/>
            <ac:spMk id="15" creationId="{5D1FF148-6725-4278-A9A8-A9A6A3F261CC}"/>
          </ac:spMkLst>
        </pc:spChg>
        <pc:spChg chg="add del">
          <ac:chgData name="Mashal Khan" userId="ff208bdd-e69e-4a16-a659-cb1c3d459121" providerId="ADAL" clId="{8796AE04-53B8-4AD6-AB5C-58F79AB87B77}" dt="2020-09-07T17:14:20.592" v="966" actId="26606"/>
          <ac:spMkLst>
            <pc:docMk/>
            <pc:sldMk cId="1869466371" sldId="267"/>
            <ac:spMk id="17" creationId="{B247507B-4D21-4FF7-B49C-239309CF2A0B}"/>
          </ac:spMkLst>
        </pc:spChg>
        <pc:spChg chg="add">
          <ac:chgData name="Mashal Khan" userId="ff208bdd-e69e-4a16-a659-cb1c3d459121" providerId="ADAL" clId="{8796AE04-53B8-4AD6-AB5C-58F79AB87B77}" dt="2020-09-07T17:14:20.616" v="967" actId="26606"/>
          <ac:spMkLst>
            <pc:docMk/>
            <pc:sldMk cId="1869466371" sldId="267"/>
            <ac:spMk id="19" creationId="{7D10AF26-17A2-4FA8-824A-F78507AF664C}"/>
          </ac:spMkLst>
        </pc:spChg>
        <pc:spChg chg="add">
          <ac:chgData name="Mashal Khan" userId="ff208bdd-e69e-4a16-a659-cb1c3d459121" providerId="ADAL" clId="{8796AE04-53B8-4AD6-AB5C-58F79AB87B77}" dt="2020-09-07T17:14:20.616" v="967" actId="26606"/>
          <ac:spMkLst>
            <pc:docMk/>
            <pc:sldMk cId="1869466371" sldId="267"/>
            <ac:spMk id="20" creationId="{E5F17139-31EE-46AC-B04F-DBBD852DD6CB}"/>
          </ac:spMkLst>
        </pc:spChg>
        <pc:spChg chg="add">
          <ac:chgData name="Mashal Khan" userId="ff208bdd-e69e-4a16-a659-cb1c3d459121" providerId="ADAL" clId="{8796AE04-53B8-4AD6-AB5C-58F79AB87B77}" dt="2020-09-07T17:14:20.616" v="967" actId="26606"/>
          <ac:spMkLst>
            <pc:docMk/>
            <pc:sldMk cId="1869466371" sldId="267"/>
            <ac:spMk id="21" creationId="{C1D72A4A-771D-4FE0-A07E-D0DAF4D69C4C}"/>
          </ac:spMkLst>
        </pc:spChg>
        <pc:spChg chg="add">
          <ac:chgData name="Mashal Khan" userId="ff208bdd-e69e-4a16-a659-cb1c3d459121" providerId="ADAL" clId="{8796AE04-53B8-4AD6-AB5C-58F79AB87B77}" dt="2020-09-07T17:14:20.616" v="967" actId="26606"/>
          <ac:spMkLst>
            <pc:docMk/>
            <pc:sldMk cId="1869466371" sldId="267"/>
            <ac:spMk id="22" creationId="{05BB7246-8AFD-47FC-A1F4-491E0167E208}"/>
          </ac:spMkLst>
        </pc:spChg>
        <pc:spChg chg="add">
          <ac:chgData name="Mashal Khan" userId="ff208bdd-e69e-4a16-a659-cb1c3d459121" providerId="ADAL" clId="{8796AE04-53B8-4AD6-AB5C-58F79AB87B77}" dt="2020-09-07T17:14:20.616" v="967" actId="26606"/>
          <ac:spMkLst>
            <pc:docMk/>
            <pc:sldMk cId="1869466371" sldId="267"/>
            <ac:spMk id="23" creationId="{0A6DF2E7-0906-4F1E-9B28-48B1A4D8E038}"/>
          </ac:spMkLst>
        </pc:spChg>
        <pc:spChg chg="add">
          <ac:chgData name="Mashal Khan" userId="ff208bdd-e69e-4a16-a659-cb1c3d459121" providerId="ADAL" clId="{8796AE04-53B8-4AD6-AB5C-58F79AB87B77}" dt="2020-09-07T17:14:20.616" v="967" actId="26606"/>
          <ac:spMkLst>
            <pc:docMk/>
            <pc:sldMk cId="1869466371" sldId="267"/>
            <ac:spMk id="24" creationId="{684FEC42-F70A-4505-A5DF-EC67268FE9B9}"/>
          </ac:spMkLst>
        </pc:spChg>
        <pc:graphicFrameChg chg="add del">
          <ac:chgData name="Mashal Khan" userId="ff208bdd-e69e-4a16-a659-cb1c3d459121" providerId="ADAL" clId="{8796AE04-53B8-4AD6-AB5C-58F79AB87B77}" dt="2020-09-07T17:14:20.592" v="966" actId="26606"/>
          <ac:graphicFrameMkLst>
            <pc:docMk/>
            <pc:sldMk cId="1869466371" sldId="267"/>
            <ac:graphicFrameMk id="5" creationId="{71B519D1-0260-4402-9DBF-69B07CDA44F1}"/>
          </ac:graphicFrameMkLst>
        </pc:graphicFrameChg>
        <pc:graphicFrameChg chg="add mod">
          <ac:chgData name="Mashal Khan" userId="ff208bdd-e69e-4a16-a659-cb1c3d459121" providerId="ADAL" clId="{8796AE04-53B8-4AD6-AB5C-58F79AB87B77}" dt="2020-09-07T17:14:49.226" v="973" actId="14100"/>
          <ac:graphicFrameMkLst>
            <pc:docMk/>
            <pc:sldMk cId="1869466371" sldId="267"/>
            <ac:graphicFrameMk id="25" creationId="{B5F97E5C-3416-4FD9-9181-74C6D0164200}"/>
          </ac:graphicFrameMkLst>
        </pc:graphicFrameChg>
      </pc:sldChg>
      <pc:sldChg chg="addSp delSp modSp new mod ord">
        <pc:chgData name="Mashal Khan" userId="ff208bdd-e69e-4a16-a659-cb1c3d459121" providerId="ADAL" clId="{8796AE04-53B8-4AD6-AB5C-58F79AB87B77}" dt="2020-09-07T17:25:33.860" v="1013"/>
        <pc:sldMkLst>
          <pc:docMk/>
          <pc:sldMk cId="2643652464" sldId="268"/>
        </pc:sldMkLst>
        <pc:spChg chg="del">
          <ac:chgData name="Mashal Khan" userId="ff208bdd-e69e-4a16-a659-cb1c3d459121" providerId="ADAL" clId="{8796AE04-53B8-4AD6-AB5C-58F79AB87B77}" dt="2020-09-07T17:05:18.174" v="854" actId="478"/>
          <ac:spMkLst>
            <pc:docMk/>
            <pc:sldMk cId="2643652464" sldId="268"/>
            <ac:spMk id="2" creationId="{A4570248-4D4A-45CC-BD0C-B0701FD9F1F8}"/>
          </ac:spMkLst>
        </pc:spChg>
        <pc:spChg chg="del">
          <ac:chgData name="Mashal Khan" userId="ff208bdd-e69e-4a16-a659-cb1c3d459121" providerId="ADAL" clId="{8796AE04-53B8-4AD6-AB5C-58F79AB87B77}" dt="2020-09-07T17:05:14.937" v="853" actId="22"/>
          <ac:spMkLst>
            <pc:docMk/>
            <pc:sldMk cId="2643652464" sldId="268"/>
            <ac:spMk id="3" creationId="{B3CC6AC5-1561-4699-B90D-07A0A878BB34}"/>
          </ac:spMkLst>
        </pc:spChg>
        <pc:picChg chg="add mod ord">
          <ac:chgData name="Mashal Khan" userId="ff208bdd-e69e-4a16-a659-cb1c3d459121" providerId="ADAL" clId="{8796AE04-53B8-4AD6-AB5C-58F79AB87B77}" dt="2020-09-07T17:05:58.050" v="863" actId="14100"/>
          <ac:picMkLst>
            <pc:docMk/>
            <pc:sldMk cId="2643652464" sldId="268"/>
            <ac:picMk id="5" creationId="{596D82B8-9F4D-4707-9F7B-AA012D5AA9F4}"/>
          </ac:picMkLst>
        </pc:picChg>
      </pc:sldChg>
      <pc:sldChg chg="del">
        <pc:chgData name="Mashal Khan" userId="ff208bdd-e69e-4a16-a659-cb1c3d459121" providerId="ADAL" clId="{8796AE04-53B8-4AD6-AB5C-58F79AB87B77}" dt="2020-09-07T16:01:36.688" v="0" actId="47"/>
        <pc:sldMkLst>
          <pc:docMk/>
          <pc:sldMk cId="3055926477" sldId="268"/>
        </pc:sldMkLst>
      </pc:sldChg>
      <pc:sldChg chg="addSp delSp modSp new mod setBg">
        <pc:chgData name="Mashal Khan" userId="ff208bdd-e69e-4a16-a659-cb1c3d459121" providerId="ADAL" clId="{8796AE04-53B8-4AD6-AB5C-58F79AB87B77}" dt="2020-09-07T17:18:16.828" v="1011" actId="26606"/>
        <pc:sldMkLst>
          <pc:docMk/>
          <pc:sldMk cId="975853184" sldId="269"/>
        </pc:sldMkLst>
        <pc:spChg chg="del">
          <ac:chgData name="Mashal Khan" userId="ff208bdd-e69e-4a16-a659-cb1c3d459121" providerId="ADAL" clId="{8796AE04-53B8-4AD6-AB5C-58F79AB87B77}" dt="2020-09-07T17:18:04.685" v="1010" actId="478"/>
          <ac:spMkLst>
            <pc:docMk/>
            <pc:sldMk cId="975853184" sldId="269"/>
            <ac:spMk id="2" creationId="{EEFC1BC2-8FC4-4DAE-9388-C2C84B14F239}"/>
          </ac:spMkLst>
        </pc:spChg>
        <pc:spChg chg="del mod">
          <ac:chgData name="Mashal Khan" userId="ff208bdd-e69e-4a16-a659-cb1c3d459121" providerId="ADAL" clId="{8796AE04-53B8-4AD6-AB5C-58F79AB87B77}" dt="2020-09-07T17:18:16.828" v="1011" actId="26606"/>
          <ac:spMkLst>
            <pc:docMk/>
            <pc:sldMk cId="975853184" sldId="269"/>
            <ac:spMk id="3" creationId="{347A3A73-1F26-4A20-B110-1BEDD1CEF98A}"/>
          </ac:spMkLst>
        </pc:spChg>
        <pc:spChg chg="add">
          <ac:chgData name="Mashal Khan" userId="ff208bdd-e69e-4a16-a659-cb1c3d459121" providerId="ADAL" clId="{8796AE04-53B8-4AD6-AB5C-58F79AB87B77}" dt="2020-09-07T17:18:16.828" v="1011" actId="26606"/>
          <ac:spMkLst>
            <pc:docMk/>
            <pc:sldMk cId="975853184" sldId="269"/>
            <ac:spMk id="9" creationId="{E5F17139-31EE-46AC-B04F-DBBD852DD6CB}"/>
          </ac:spMkLst>
        </pc:spChg>
        <pc:spChg chg="add">
          <ac:chgData name="Mashal Khan" userId="ff208bdd-e69e-4a16-a659-cb1c3d459121" providerId="ADAL" clId="{8796AE04-53B8-4AD6-AB5C-58F79AB87B77}" dt="2020-09-07T17:18:16.828" v="1011" actId="26606"/>
          <ac:spMkLst>
            <pc:docMk/>
            <pc:sldMk cId="975853184" sldId="269"/>
            <ac:spMk id="19" creationId="{89D16701-DA76-4F72-BB63-E2C3FFBDFE0F}"/>
          </ac:spMkLst>
        </pc:spChg>
        <pc:spChg chg="add">
          <ac:chgData name="Mashal Khan" userId="ff208bdd-e69e-4a16-a659-cb1c3d459121" providerId="ADAL" clId="{8796AE04-53B8-4AD6-AB5C-58F79AB87B77}" dt="2020-09-07T17:18:16.828" v="1011" actId="26606"/>
          <ac:spMkLst>
            <pc:docMk/>
            <pc:sldMk cId="975853184" sldId="269"/>
            <ac:spMk id="21" creationId="{1CC28BE1-9DC6-43FE-9582-39F091098D77}"/>
          </ac:spMkLst>
        </pc:spChg>
        <pc:grpChg chg="add">
          <ac:chgData name="Mashal Khan" userId="ff208bdd-e69e-4a16-a659-cb1c3d459121" providerId="ADAL" clId="{8796AE04-53B8-4AD6-AB5C-58F79AB87B77}" dt="2020-09-07T17:18:16.828" v="1011" actId="26606"/>
          <ac:grpSpMkLst>
            <pc:docMk/>
            <pc:sldMk cId="975853184" sldId="269"/>
            <ac:grpSpMk id="11" creationId="{7CF625D3-71A3-4F30-A096-8EF334E959D0}"/>
          </ac:grpSpMkLst>
        </pc:grpChg>
        <pc:grpChg chg="add">
          <ac:chgData name="Mashal Khan" userId="ff208bdd-e69e-4a16-a659-cb1c3d459121" providerId="ADAL" clId="{8796AE04-53B8-4AD6-AB5C-58F79AB87B77}" dt="2020-09-07T17:18:16.828" v="1011" actId="26606"/>
          <ac:grpSpMkLst>
            <pc:docMk/>
            <pc:sldMk cId="975853184" sldId="269"/>
            <ac:grpSpMk id="15" creationId="{A8630B61-2CB6-4E0C-90A1-05A307F9CD6E}"/>
          </ac:grpSpMkLst>
        </pc:grpChg>
        <pc:grpChg chg="add">
          <ac:chgData name="Mashal Khan" userId="ff208bdd-e69e-4a16-a659-cb1c3d459121" providerId="ADAL" clId="{8796AE04-53B8-4AD6-AB5C-58F79AB87B77}" dt="2020-09-07T17:18:16.828" v="1011" actId="26606"/>
          <ac:grpSpMkLst>
            <pc:docMk/>
            <pc:sldMk cId="975853184" sldId="269"/>
            <ac:grpSpMk id="23" creationId="{AF9AF3F3-CE0C-4125-BDD7-346487FA0B40}"/>
          </ac:grpSpMkLst>
        </pc:grpChg>
        <pc:graphicFrameChg chg="add">
          <ac:chgData name="Mashal Khan" userId="ff208bdd-e69e-4a16-a659-cb1c3d459121" providerId="ADAL" clId="{8796AE04-53B8-4AD6-AB5C-58F79AB87B77}" dt="2020-09-07T17:18:16.828" v="1011" actId="26606"/>
          <ac:graphicFrameMkLst>
            <pc:docMk/>
            <pc:sldMk cId="975853184" sldId="269"/>
            <ac:graphicFrameMk id="5" creationId="{E5D8EA7F-FBD6-4626-91C8-0262D31606F2}"/>
          </ac:graphicFrameMkLst>
        </pc:graphicFrameChg>
      </pc:sldChg>
      <pc:sldChg chg="del">
        <pc:chgData name="Mashal Khan" userId="ff208bdd-e69e-4a16-a659-cb1c3d459121" providerId="ADAL" clId="{8796AE04-53B8-4AD6-AB5C-58F79AB87B77}" dt="2020-09-07T16:01:36.688" v="0" actId="47"/>
        <pc:sldMkLst>
          <pc:docMk/>
          <pc:sldMk cId="3864503812" sldId="269"/>
        </pc:sldMkLst>
      </pc:sldChg>
      <pc:sldChg chg="del">
        <pc:chgData name="Mashal Khan" userId="ff208bdd-e69e-4a16-a659-cb1c3d459121" providerId="ADAL" clId="{8796AE04-53B8-4AD6-AB5C-58F79AB87B77}" dt="2020-09-07T16:01:36.688" v="0" actId="47"/>
        <pc:sldMkLst>
          <pc:docMk/>
          <pc:sldMk cId="1817053570" sldId="270"/>
        </pc:sldMkLst>
      </pc:sldChg>
      <pc:sldChg chg="addSp delSp modSp new mod setBg">
        <pc:chgData name="Mashal Khan" userId="ff208bdd-e69e-4a16-a659-cb1c3d459121" providerId="ADAL" clId="{8796AE04-53B8-4AD6-AB5C-58F79AB87B77}" dt="2020-09-07T17:28:01.015" v="1137" actId="26606"/>
        <pc:sldMkLst>
          <pc:docMk/>
          <pc:sldMk cId="3400085943" sldId="270"/>
        </pc:sldMkLst>
        <pc:spChg chg="del mod">
          <ac:chgData name="Mashal Khan" userId="ff208bdd-e69e-4a16-a659-cb1c3d459121" providerId="ADAL" clId="{8796AE04-53B8-4AD6-AB5C-58F79AB87B77}" dt="2020-09-07T17:27:19.001" v="1111" actId="478"/>
          <ac:spMkLst>
            <pc:docMk/>
            <pc:sldMk cId="3400085943" sldId="270"/>
            <ac:spMk id="2" creationId="{D0821875-5179-46E2-BA1E-1A811E0C0326}"/>
          </ac:spMkLst>
        </pc:spChg>
        <pc:spChg chg="mod">
          <ac:chgData name="Mashal Khan" userId="ff208bdd-e69e-4a16-a659-cb1c3d459121" providerId="ADAL" clId="{8796AE04-53B8-4AD6-AB5C-58F79AB87B77}" dt="2020-09-07T17:28:01.015" v="1137" actId="26606"/>
          <ac:spMkLst>
            <pc:docMk/>
            <pc:sldMk cId="3400085943" sldId="270"/>
            <ac:spMk id="3" creationId="{29345957-8F86-4665-9CF8-53711D4BDD3F}"/>
          </ac:spMkLst>
        </pc:spChg>
        <pc:spChg chg="add del mod">
          <ac:chgData name="Mashal Khan" userId="ff208bdd-e69e-4a16-a659-cb1c3d459121" providerId="ADAL" clId="{8796AE04-53B8-4AD6-AB5C-58F79AB87B77}" dt="2020-09-07T17:27:21.860" v="1112" actId="478"/>
          <ac:spMkLst>
            <pc:docMk/>
            <pc:sldMk cId="3400085943" sldId="270"/>
            <ac:spMk id="5" creationId="{04E695B5-6175-4D4F-B2BD-DEE13CF18587}"/>
          </ac:spMkLst>
        </pc:spChg>
        <pc:spChg chg="add">
          <ac:chgData name="Mashal Khan" userId="ff208bdd-e69e-4a16-a659-cb1c3d459121" providerId="ADAL" clId="{8796AE04-53B8-4AD6-AB5C-58F79AB87B77}" dt="2020-09-07T17:28:01.015" v="1137" actId="26606"/>
          <ac:spMkLst>
            <pc:docMk/>
            <pc:sldMk cId="3400085943" sldId="270"/>
            <ac:spMk id="8" creationId="{5A0118C5-4F8D-4CF4-BADD-53FEACC6C42A}"/>
          </ac:spMkLst>
        </pc:spChg>
        <pc:spChg chg="add">
          <ac:chgData name="Mashal Khan" userId="ff208bdd-e69e-4a16-a659-cb1c3d459121" providerId="ADAL" clId="{8796AE04-53B8-4AD6-AB5C-58F79AB87B77}" dt="2020-09-07T17:28:01.015" v="1137" actId="26606"/>
          <ac:spMkLst>
            <pc:docMk/>
            <pc:sldMk cId="3400085943" sldId="270"/>
            <ac:spMk id="14" creationId="{CAB9AD4F-A248-4D49-8779-CE40E64C00F5}"/>
          </ac:spMkLst>
        </pc:spChg>
        <pc:spChg chg="add">
          <ac:chgData name="Mashal Khan" userId="ff208bdd-e69e-4a16-a659-cb1c3d459121" providerId="ADAL" clId="{8796AE04-53B8-4AD6-AB5C-58F79AB87B77}" dt="2020-09-07T17:28:01.015" v="1137" actId="26606"/>
          <ac:spMkLst>
            <pc:docMk/>
            <pc:sldMk cId="3400085943" sldId="270"/>
            <ac:spMk id="16" creationId="{3D4C1981-3D8B-446C-BFAE-E7EE5CF2DDA3}"/>
          </ac:spMkLst>
        </pc:spChg>
        <pc:grpChg chg="add">
          <ac:chgData name="Mashal Khan" userId="ff208bdd-e69e-4a16-a659-cb1c3d459121" providerId="ADAL" clId="{8796AE04-53B8-4AD6-AB5C-58F79AB87B77}" dt="2020-09-07T17:28:01.015" v="1137" actId="26606"/>
          <ac:grpSpMkLst>
            <pc:docMk/>
            <pc:sldMk cId="3400085943" sldId="270"/>
            <ac:grpSpMk id="10" creationId="{55A100E1-E66E-4ED2-A56A-F7A819228F2E}"/>
          </ac:grpSpMkLst>
        </pc:grpChg>
        <pc:grpChg chg="add">
          <ac:chgData name="Mashal Khan" userId="ff208bdd-e69e-4a16-a659-cb1c3d459121" providerId="ADAL" clId="{8796AE04-53B8-4AD6-AB5C-58F79AB87B77}" dt="2020-09-07T17:28:01.015" v="1137" actId="26606"/>
          <ac:grpSpMkLst>
            <pc:docMk/>
            <pc:sldMk cId="3400085943" sldId="270"/>
            <ac:grpSpMk id="18" creationId="{1EB92380-E9AD-4474-9467-4DCB8EB50149}"/>
          </ac:grpSpMkLst>
        </pc:grpChg>
      </pc:sldChg>
      <pc:sldChg chg="del">
        <pc:chgData name="Mashal Khan" userId="ff208bdd-e69e-4a16-a659-cb1c3d459121" providerId="ADAL" clId="{8796AE04-53B8-4AD6-AB5C-58F79AB87B77}" dt="2020-09-07T16:01:36.688" v="0" actId="47"/>
        <pc:sldMkLst>
          <pc:docMk/>
          <pc:sldMk cId="1977538092" sldId="271"/>
        </pc:sldMkLst>
      </pc:sldChg>
      <pc:sldChg chg="addSp delSp modSp new mod setBg">
        <pc:chgData name="Mashal Khan" userId="ff208bdd-e69e-4a16-a659-cb1c3d459121" providerId="ADAL" clId="{8796AE04-53B8-4AD6-AB5C-58F79AB87B77}" dt="2020-09-07T17:34:18.694" v="1189" actId="14100"/>
        <pc:sldMkLst>
          <pc:docMk/>
          <pc:sldMk cId="3644285834" sldId="271"/>
        </pc:sldMkLst>
        <pc:spChg chg="mod">
          <ac:chgData name="Mashal Khan" userId="ff208bdd-e69e-4a16-a659-cb1c3d459121" providerId="ADAL" clId="{8796AE04-53B8-4AD6-AB5C-58F79AB87B77}" dt="2020-09-07T17:34:07.308" v="1187" actId="1076"/>
          <ac:spMkLst>
            <pc:docMk/>
            <pc:sldMk cId="3644285834" sldId="271"/>
            <ac:spMk id="2" creationId="{E86FFFA8-A594-4BD4-AE27-9E815100CDD6}"/>
          </ac:spMkLst>
        </pc:spChg>
        <pc:spChg chg="add del mod">
          <ac:chgData name="Mashal Khan" userId="ff208bdd-e69e-4a16-a659-cb1c3d459121" providerId="ADAL" clId="{8796AE04-53B8-4AD6-AB5C-58F79AB87B77}" dt="2020-09-07T17:33:44.150" v="1181" actId="26606"/>
          <ac:spMkLst>
            <pc:docMk/>
            <pc:sldMk cId="3644285834" sldId="271"/>
            <ac:spMk id="3" creationId="{ACCDD607-699D-4CFB-BFC4-54C783E9C0BA}"/>
          </ac:spMkLst>
        </pc:spChg>
        <pc:spChg chg="add del">
          <ac:chgData name="Mashal Khan" userId="ff208bdd-e69e-4a16-a659-cb1c3d459121" providerId="ADAL" clId="{8796AE04-53B8-4AD6-AB5C-58F79AB87B77}" dt="2020-09-07T17:33:44.107" v="1180" actId="26606"/>
          <ac:spMkLst>
            <pc:docMk/>
            <pc:sldMk cId="3644285834" sldId="271"/>
            <ac:spMk id="9" creationId="{E5F17139-31EE-46AC-B04F-DBBD852DD6CB}"/>
          </ac:spMkLst>
        </pc:spChg>
        <pc:spChg chg="add del">
          <ac:chgData name="Mashal Khan" userId="ff208bdd-e69e-4a16-a659-cb1c3d459121" providerId="ADAL" clId="{8796AE04-53B8-4AD6-AB5C-58F79AB87B77}" dt="2020-09-07T17:33:44.107" v="1180" actId="26606"/>
          <ac:spMkLst>
            <pc:docMk/>
            <pc:sldMk cId="3644285834" sldId="271"/>
            <ac:spMk id="19" creationId="{89D16701-DA76-4F72-BB63-E2C3FFBDFE0F}"/>
          </ac:spMkLst>
        </pc:spChg>
        <pc:spChg chg="add del">
          <ac:chgData name="Mashal Khan" userId="ff208bdd-e69e-4a16-a659-cb1c3d459121" providerId="ADAL" clId="{8796AE04-53B8-4AD6-AB5C-58F79AB87B77}" dt="2020-09-07T17:33:44.107" v="1180" actId="26606"/>
          <ac:spMkLst>
            <pc:docMk/>
            <pc:sldMk cId="3644285834" sldId="271"/>
            <ac:spMk id="21" creationId="{1CC28BE1-9DC6-43FE-9582-39F091098D77}"/>
          </ac:spMkLst>
        </pc:spChg>
        <pc:spChg chg="add">
          <ac:chgData name="Mashal Khan" userId="ff208bdd-e69e-4a16-a659-cb1c3d459121" providerId="ADAL" clId="{8796AE04-53B8-4AD6-AB5C-58F79AB87B77}" dt="2020-09-07T17:33:44.150" v="1181" actId="26606"/>
          <ac:spMkLst>
            <pc:docMk/>
            <pc:sldMk cId="3644285834" sldId="271"/>
            <ac:spMk id="38" creationId="{E5F17139-31EE-46AC-B04F-DBBD852DD6CB}"/>
          </ac:spMkLst>
        </pc:spChg>
        <pc:spChg chg="add">
          <ac:chgData name="Mashal Khan" userId="ff208bdd-e69e-4a16-a659-cb1c3d459121" providerId="ADAL" clId="{8796AE04-53B8-4AD6-AB5C-58F79AB87B77}" dt="2020-09-07T17:33:44.150" v="1181" actId="26606"/>
          <ac:spMkLst>
            <pc:docMk/>
            <pc:sldMk cId="3644285834" sldId="271"/>
            <ac:spMk id="42" creationId="{DBBB6517-AFD0-4A58-8B37-F17AB812D2B6}"/>
          </ac:spMkLst>
        </pc:spChg>
        <pc:spChg chg="add">
          <ac:chgData name="Mashal Khan" userId="ff208bdd-e69e-4a16-a659-cb1c3d459121" providerId="ADAL" clId="{8796AE04-53B8-4AD6-AB5C-58F79AB87B77}" dt="2020-09-07T17:33:44.150" v="1181" actId="26606"/>
          <ac:spMkLst>
            <pc:docMk/>
            <pc:sldMk cId="3644285834" sldId="271"/>
            <ac:spMk id="43" creationId="{3E39FCFD-033D-4043-95D9-7FAAAA8E0566}"/>
          </ac:spMkLst>
        </pc:spChg>
        <pc:grpChg chg="add del">
          <ac:chgData name="Mashal Khan" userId="ff208bdd-e69e-4a16-a659-cb1c3d459121" providerId="ADAL" clId="{8796AE04-53B8-4AD6-AB5C-58F79AB87B77}" dt="2020-09-07T17:33:44.107" v="1180" actId="26606"/>
          <ac:grpSpMkLst>
            <pc:docMk/>
            <pc:sldMk cId="3644285834" sldId="271"/>
            <ac:grpSpMk id="11" creationId="{7CF625D3-71A3-4F30-A096-8EF334E959D0}"/>
          </ac:grpSpMkLst>
        </pc:grpChg>
        <pc:grpChg chg="add del">
          <ac:chgData name="Mashal Khan" userId="ff208bdd-e69e-4a16-a659-cb1c3d459121" providerId="ADAL" clId="{8796AE04-53B8-4AD6-AB5C-58F79AB87B77}" dt="2020-09-07T17:33:44.107" v="1180" actId="26606"/>
          <ac:grpSpMkLst>
            <pc:docMk/>
            <pc:sldMk cId="3644285834" sldId="271"/>
            <ac:grpSpMk id="15" creationId="{A8630B61-2CB6-4E0C-90A1-05A307F9CD6E}"/>
          </ac:grpSpMkLst>
        </pc:grpChg>
        <pc:grpChg chg="add del">
          <ac:chgData name="Mashal Khan" userId="ff208bdd-e69e-4a16-a659-cb1c3d459121" providerId="ADAL" clId="{8796AE04-53B8-4AD6-AB5C-58F79AB87B77}" dt="2020-09-07T17:33:44.107" v="1180" actId="26606"/>
          <ac:grpSpMkLst>
            <pc:docMk/>
            <pc:sldMk cId="3644285834" sldId="271"/>
            <ac:grpSpMk id="23" creationId="{AF9AF3F3-CE0C-4125-BDD7-346487FA0B40}"/>
          </ac:grpSpMkLst>
        </pc:grpChg>
        <pc:grpChg chg="add">
          <ac:chgData name="Mashal Khan" userId="ff208bdd-e69e-4a16-a659-cb1c3d459121" providerId="ADAL" clId="{8796AE04-53B8-4AD6-AB5C-58F79AB87B77}" dt="2020-09-07T17:33:44.150" v="1181" actId="26606"/>
          <ac:grpSpMkLst>
            <pc:docMk/>
            <pc:sldMk cId="3644285834" sldId="271"/>
            <ac:grpSpMk id="39" creationId="{53883AA7-7F86-41F8-A1D8-06E9886E7632}"/>
          </ac:grpSpMkLst>
        </pc:grpChg>
        <pc:graphicFrameChg chg="add del">
          <ac:chgData name="Mashal Khan" userId="ff208bdd-e69e-4a16-a659-cb1c3d459121" providerId="ADAL" clId="{8796AE04-53B8-4AD6-AB5C-58F79AB87B77}" dt="2020-09-07T17:33:44.107" v="1180" actId="26606"/>
          <ac:graphicFrameMkLst>
            <pc:docMk/>
            <pc:sldMk cId="3644285834" sldId="271"/>
            <ac:graphicFrameMk id="5" creationId="{FB8AE1A7-3723-4652-8EF8-95024437A734}"/>
          </ac:graphicFrameMkLst>
        </pc:graphicFrameChg>
        <pc:graphicFrameChg chg="add mod">
          <ac:chgData name="Mashal Khan" userId="ff208bdd-e69e-4a16-a659-cb1c3d459121" providerId="ADAL" clId="{8796AE04-53B8-4AD6-AB5C-58F79AB87B77}" dt="2020-09-07T17:34:18.694" v="1189" actId="14100"/>
          <ac:graphicFrameMkLst>
            <pc:docMk/>
            <pc:sldMk cId="3644285834" sldId="271"/>
            <ac:graphicFrameMk id="44" creationId="{B90522A9-C9FD-45B4-B0E2-929686029FC3}"/>
          </ac:graphicFrameMkLst>
        </pc:graphicFrameChg>
      </pc:sldChg>
      <pc:sldChg chg="del">
        <pc:chgData name="Mashal Khan" userId="ff208bdd-e69e-4a16-a659-cb1c3d459121" providerId="ADAL" clId="{8796AE04-53B8-4AD6-AB5C-58F79AB87B77}" dt="2020-09-07T16:01:36.688" v="0" actId="47"/>
        <pc:sldMkLst>
          <pc:docMk/>
          <pc:sldMk cId="1466477052" sldId="272"/>
        </pc:sldMkLst>
      </pc:sldChg>
      <pc:sldChg chg="addSp delSp modSp new mod">
        <pc:chgData name="Mashal Khan" userId="ff208bdd-e69e-4a16-a659-cb1c3d459121" providerId="ADAL" clId="{8796AE04-53B8-4AD6-AB5C-58F79AB87B77}" dt="2020-09-07T17:35:21.548" v="1195" actId="14100"/>
        <pc:sldMkLst>
          <pc:docMk/>
          <pc:sldMk cId="1874685236" sldId="272"/>
        </pc:sldMkLst>
        <pc:spChg chg="del">
          <ac:chgData name="Mashal Khan" userId="ff208bdd-e69e-4a16-a659-cb1c3d459121" providerId="ADAL" clId="{8796AE04-53B8-4AD6-AB5C-58F79AB87B77}" dt="2020-09-07T17:35:09.900" v="1192" actId="478"/>
          <ac:spMkLst>
            <pc:docMk/>
            <pc:sldMk cId="1874685236" sldId="272"/>
            <ac:spMk id="2" creationId="{31F22360-96E6-49C7-A86E-2B16B2F47E1E}"/>
          </ac:spMkLst>
        </pc:spChg>
        <pc:picChg chg="add mod">
          <ac:chgData name="Mashal Khan" userId="ff208bdd-e69e-4a16-a659-cb1c3d459121" providerId="ADAL" clId="{8796AE04-53B8-4AD6-AB5C-58F79AB87B77}" dt="2020-09-07T17:35:21.548" v="1195" actId="14100"/>
          <ac:picMkLst>
            <pc:docMk/>
            <pc:sldMk cId="1874685236" sldId="272"/>
            <ac:picMk id="4" creationId="{B6C1F4C3-323D-4DE4-BF99-32587AA35BAB}"/>
          </ac:picMkLst>
        </pc:picChg>
      </pc:sldChg>
      <pc:sldChg chg="del">
        <pc:chgData name="Mashal Khan" userId="ff208bdd-e69e-4a16-a659-cb1c3d459121" providerId="ADAL" clId="{8796AE04-53B8-4AD6-AB5C-58F79AB87B77}" dt="2020-09-07T16:01:36.688" v="0" actId="47"/>
        <pc:sldMkLst>
          <pc:docMk/>
          <pc:sldMk cId="0" sldId="273"/>
        </pc:sldMkLst>
      </pc:sldChg>
      <pc:sldChg chg="new del">
        <pc:chgData name="Mashal Khan" userId="ff208bdd-e69e-4a16-a659-cb1c3d459121" providerId="ADAL" clId="{8796AE04-53B8-4AD6-AB5C-58F79AB87B77}" dt="2020-09-07T17:36:05.157" v="1198" actId="47"/>
        <pc:sldMkLst>
          <pc:docMk/>
          <pc:sldMk cId="282044818" sldId="273"/>
        </pc:sldMkLst>
      </pc:sldChg>
      <pc:sldChg chg="modSp new mod modNotesTx">
        <pc:chgData name="Mashal Khan" userId="ff208bdd-e69e-4a16-a659-cb1c3d459121" providerId="ADAL" clId="{8796AE04-53B8-4AD6-AB5C-58F79AB87B77}" dt="2020-09-07T17:40:44.278" v="1314" actId="403"/>
        <pc:sldMkLst>
          <pc:docMk/>
          <pc:sldMk cId="1404604422" sldId="274"/>
        </pc:sldMkLst>
        <pc:spChg chg="mod">
          <ac:chgData name="Mashal Khan" userId="ff208bdd-e69e-4a16-a659-cb1c3d459121" providerId="ADAL" clId="{8796AE04-53B8-4AD6-AB5C-58F79AB87B77}" dt="2020-09-07T17:36:16.930" v="1221" actId="20577"/>
          <ac:spMkLst>
            <pc:docMk/>
            <pc:sldMk cId="1404604422" sldId="274"/>
            <ac:spMk id="2" creationId="{58D604E4-E8A0-4F07-9AEC-81927C41032C}"/>
          </ac:spMkLst>
        </pc:spChg>
        <pc:spChg chg="mod">
          <ac:chgData name="Mashal Khan" userId="ff208bdd-e69e-4a16-a659-cb1c3d459121" providerId="ADAL" clId="{8796AE04-53B8-4AD6-AB5C-58F79AB87B77}" dt="2020-09-07T17:40:44.278" v="1314" actId="403"/>
          <ac:spMkLst>
            <pc:docMk/>
            <pc:sldMk cId="1404604422" sldId="274"/>
            <ac:spMk id="3" creationId="{72BE263A-90CF-4A0E-AA68-5F82C5890448}"/>
          </ac:spMkLst>
        </pc:spChg>
      </pc:sldChg>
      <pc:sldChg chg="del">
        <pc:chgData name="Mashal Khan" userId="ff208bdd-e69e-4a16-a659-cb1c3d459121" providerId="ADAL" clId="{8796AE04-53B8-4AD6-AB5C-58F79AB87B77}" dt="2020-09-07T16:01:36.688" v="0" actId="47"/>
        <pc:sldMkLst>
          <pc:docMk/>
          <pc:sldMk cId="2180446368" sldId="274"/>
        </pc:sldMkLst>
      </pc:sldChg>
      <pc:sldChg chg="addSp modSp new mod setBg">
        <pc:chgData name="Mashal Khan" userId="ff208bdd-e69e-4a16-a659-cb1c3d459121" providerId="ADAL" clId="{8796AE04-53B8-4AD6-AB5C-58F79AB87B77}" dt="2020-09-07T17:50:17.270" v="1434" actId="1076"/>
        <pc:sldMkLst>
          <pc:docMk/>
          <pc:sldMk cId="1477099682" sldId="275"/>
        </pc:sldMkLst>
        <pc:spChg chg="mod">
          <ac:chgData name="Mashal Khan" userId="ff208bdd-e69e-4a16-a659-cb1c3d459121" providerId="ADAL" clId="{8796AE04-53B8-4AD6-AB5C-58F79AB87B77}" dt="2020-09-07T17:48:32.850" v="1404" actId="1076"/>
          <ac:spMkLst>
            <pc:docMk/>
            <pc:sldMk cId="1477099682" sldId="275"/>
            <ac:spMk id="2" creationId="{24276DB6-EAFC-49AB-BDA7-CBF736195EDF}"/>
          </ac:spMkLst>
        </pc:spChg>
        <pc:spChg chg="mod">
          <ac:chgData name="Mashal Khan" userId="ff208bdd-e69e-4a16-a659-cb1c3d459121" providerId="ADAL" clId="{8796AE04-53B8-4AD6-AB5C-58F79AB87B77}" dt="2020-09-07T17:50:17.270" v="1434" actId="1076"/>
          <ac:spMkLst>
            <pc:docMk/>
            <pc:sldMk cId="1477099682" sldId="275"/>
            <ac:spMk id="3" creationId="{F387A967-3320-4F04-8A42-76E515D822F3}"/>
          </ac:spMkLst>
        </pc:spChg>
        <pc:spChg chg="add">
          <ac:chgData name="Mashal Khan" userId="ff208bdd-e69e-4a16-a659-cb1c3d459121" providerId="ADAL" clId="{8796AE04-53B8-4AD6-AB5C-58F79AB87B77}" dt="2020-09-07T17:48:14.506" v="1398" actId="26606"/>
          <ac:spMkLst>
            <pc:docMk/>
            <pc:sldMk cId="1477099682" sldId="275"/>
            <ac:spMk id="9" creationId="{5A0118C5-4F8D-4CF4-BADD-53FEACC6C42A}"/>
          </ac:spMkLst>
        </pc:spChg>
        <pc:grpChg chg="add">
          <ac:chgData name="Mashal Khan" userId="ff208bdd-e69e-4a16-a659-cb1c3d459121" providerId="ADAL" clId="{8796AE04-53B8-4AD6-AB5C-58F79AB87B77}" dt="2020-09-07T17:48:14.506" v="1398" actId="26606"/>
          <ac:grpSpMkLst>
            <pc:docMk/>
            <pc:sldMk cId="1477099682" sldId="275"/>
            <ac:grpSpMk id="11" creationId="{B894EFA8-F425-4D19-A94B-445388B31E20}"/>
          </ac:grpSpMkLst>
        </pc:grpChg>
        <pc:grpChg chg="add">
          <ac:chgData name="Mashal Khan" userId="ff208bdd-e69e-4a16-a659-cb1c3d459121" providerId="ADAL" clId="{8796AE04-53B8-4AD6-AB5C-58F79AB87B77}" dt="2020-09-07T17:48:14.506" v="1398" actId="26606"/>
          <ac:grpSpMkLst>
            <pc:docMk/>
            <pc:sldMk cId="1477099682" sldId="275"/>
            <ac:grpSpMk id="15" creationId="{C28CAB86-AA69-4EF8-A4E2-4E020497D0BB}"/>
          </ac:grpSpMkLst>
        </pc:grpChg>
        <pc:grpChg chg="add">
          <ac:chgData name="Mashal Khan" userId="ff208bdd-e69e-4a16-a659-cb1c3d459121" providerId="ADAL" clId="{8796AE04-53B8-4AD6-AB5C-58F79AB87B77}" dt="2020-09-07T17:48:14.506" v="1398" actId="26606"/>
          <ac:grpSpMkLst>
            <pc:docMk/>
            <pc:sldMk cId="1477099682" sldId="275"/>
            <ac:grpSpMk id="19" creationId="{617CAA5F-37E3-4DF6-9DD0-68A40D21611B}"/>
          </ac:grpSpMkLst>
        </pc:grpChg>
        <pc:grpChg chg="add">
          <ac:chgData name="Mashal Khan" userId="ff208bdd-e69e-4a16-a659-cb1c3d459121" providerId="ADAL" clId="{8796AE04-53B8-4AD6-AB5C-58F79AB87B77}" dt="2020-09-07T17:48:14.506" v="1398" actId="26606"/>
          <ac:grpSpMkLst>
            <pc:docMk/>
            <pc:sldMk cId="1477099682" sldId="275"/>
            <ac:grpSpMk id="26" creationId="{582A903B-6B78-4F0A-B7C9-3D80499020B8}"/>
          </ac:grpSpMkLst>
        </pc:grpChg>
        <pc:picChg chg="add mod">
          <ac:chgData name="Mashal Khan" userId="ff208bdd-e69e-4a16-a659-cb1c3d459121" providerId="ADAL" clId="{8796AE04-53B8-4AD6-AB5C-58F79AB87B77}" dt="2020-09-07T17:49:33.100" v="1424" actId="14100"/>
          <ac:picMkLst>
            <pc:docMk/>
            <pc:sldMk cId="1477099682" sldId="275"/>
            <ac:picMk id="5" creationId="{683013C0-8262-4396-A20D-37D2B54072B3}"/>
          </ac:picMkLst>
        </pc:picChg>
      </pc:sldChg>
      <pc:sldChg chg="del">
        <pc:chgData name="Mashal Khan" userId="ff208bdd-e69e-4a16-a659-cb1c3d459121" providerId="ADAL" clId="{8796AE04-53B8-4AD6-AB5C-58F79AB87B77}" dt="2020-09-07T16:01:36.688" v="0" actId="47"/>
        <pc:sldMkLst>
          <pc:docMk/>
          <pc:sldMk cId="1537641488" sldId="275"/>
        </pc:sldMkLst>
      </pc:sldChg>
      <pc:sldChg chg="new del">
        <pc:chgData name="Mashal Khan" userId="ff208bdd-e69e-4a16-a659-cb1c3d459121" providerId="ADAL" clId="{8796AE04-53B8-4AD6-AB5C-58F79AB87B77}" dt="2020-09-07T17:41:48.468" v="1316" actId="47"/>
        <pc:sldMkLst>
          <pc:docMk/>
          <pc:sldMk cId="3514277911" sldId="275"/>
        </pc:sldMkLst>
      </pc:sldChg>
      <pc:sldChg chg="addSp delSp modSp new mod">
        <pc:chgData name="Mashal Khan" userId="ff208bdd-e69e-4a16-a659-cb1c3d459121" providerId="ADAL" clId="{8796AE04-53B8-4AD6-AB5C-58F79AB87B77}" dt="2020-09-07T17:54:36.177" v="1441" actId="14100"/>
        <pc:sldMkLst>
          <pc:docMk/>
          <pc:sldMk cId="1862962284" sldId="276"/>
        </pc:sldMkLst>
        <pc:spChg chg="del">
          <ac:chgData name="Mashal Khan" userId="ff208bdd-e69e-4a16-a659-cb1c3d459121" providerId="ADAL" clId="{8796AE04-53B8-4AD6-AB5C-58F79AB87B77}" dt="2020-09-07T17:54:17.615" v="1436" actId="478"/>
          <ac:spMkLst>
            <pc:docMk/>
            <pc:sldMk cId="1862962284" sldId="276"/>
            <ac:spMk id="2" creationId="{A0714379-5E54-4B03-A414-577205D3577B}"/>
          </ac:spMkLst>
        </pc:spChg>
        <pc:spChg chg="del">
          <ac:chgData name="Mashal Khan" userId="ff208bdd-e69e-4a16-a659-cb1c3d459121" providerId="ADAL" clId="{8796AE04-53B8-4AD6-AB5C-58F79AB87B77}" dt="2020-09-07T17:54:11.537" v="1435" actId="22"/>
          <ac:spMkLst>
            <pc:docMk/>
            <pc:sldMk cId="1862962284" sldId="276"/>
            <ac:spMk id="3" creationId="{8E214894-06C6-4CE1-87D9-67BC6CCA09E8}"/>
          </ac:spMkLst>
        </pc:spChg>
        <pc:picChg chg="add mod ord">
          <ac:chgData name="Mashal Khan" userId="ff208bdd-e69e-4a16-a659-cb1c3d459121" providerId="ADAL" clId="{8796AE04-53B8-4AD6-AB5C-58F79AB87B77}" dt="2020-09-07T17:54:36.177" v="1441" actId="14100"/>
          <ac:picMkLst>
            <pc:docMk/>
            <pc:sldMk cId="1862962284" sldId="276"/>
            <ac:picMk id="5" creationId="{DEEFE483-E225-4ECF-8273-5EC77F2B9DA1}"/>
          </ac:picMkLst>
        </pc:picChg>
      </pc:sldChg>
      <pc:sldChg chg="del">
        <pc:chgData name="Mashal Khan" userId="ff208bdd-e69e-4a16-a659-cb1c3d459121" providerId="ADAL" clId="{8796AE04-53B8-4AD6-AB5C-58F79AB87B77}" dt="2020-09-07T16:01:36.688" v="0" actId="47"/>
        <pc:sldMkLst>
          <pc:docMk/>
          <pc:sldMk cId="2100271324" sldId="276"/>
        </pc:sldMkLst>
      </pc:sldChg>
      <pc:sldChg chg="addSp delSp modSp new mod">
        <pc:chgData name="Mashal Khan" userId="ff208bdd-e69e-4a16-a659-cb1c3d459121" providerId="ADAL" clId="{8796AE04-53B8-4AD6-AB5C-58F79AB87B77}" dt="2020-09-07T17:43:29.957" v="1354" actId="14100"/>
        <pc:sldMkLst>
          <pc:docMk/>
          <pc:sldMk cId="1509678656" sldId="277"/>
        </pc:sldMkLst>
        <pc:spChg chg="del">
          <ac:chgData name="Mashal Khan" userId="ff208bdd-e69e-4a16-a659-cb1c3d459121" providerId="ADAL" clId="{8796AE04-53B8-4AD6-AB5C-58F79AB87B77}" dt="2020-09-07T17:43:20.569" v="1352" actId="478"/>
          <ac:spMkLst>
            <pc:docMk/>
            <pc:sldMk cId="1509678656" sldId="277"/>
            <ac:spMk id="2" creationId="{9F1F9CE3-4FDB-47ED-9F35-2A8735B8FA59}"/>
          </ac:spMkLst>
        </pc:spChg>
        <pc:picChg chg="add mod">
          <ac:chgData name="Mashal Khan" userId="ff208bdd-e69e-4a16-a659-cb1c3d459121" providerId="ADAL" clId="{8796AE04-53B8-4AD6-AB5C-58F79AB87B77}" dt="2020-09-07T17:43:29.957" v="1354" actId="14100"/>
          <ac:picMkLst>
            <pc:docMk/>
            <pc:sldMk cId="1509678656" sldId="277"/>
            <ac:picMk id="4" creationId="{F45D23A7-74FA-443B-993E-D6E12650D7BF}"/>
          </ac:picMkLst>
        </pc:picChg>
      </pc:sldChg>
      <pc:sldChg chg="del">
        <pc:chgData name="Mashal Khan" userId="ff208bdd-e69e-4a16-a659-cb1c3d459121" providerId="ADAL" clId="{8796AE04-53B8-4AD6-AB5C-58F79AB87B77}" dt="2020-09-07T16:01:36.688" v="0" actId="47"/>
        <pc:sldMkLst>
          <pc:docMk/>
          <pc:sldMk cId="2318281326" sldId="277"/>
        </pc:sldMkLst>
      </pc:sldChg>
      <pc:sldChg chg="del">
        <pc:chgData name="Mashal Khan" userId="ff208bdd-e69e-4a16-a659-cb1c3d459121" providerId="ADAL" clId="{8796AE04-53B8-4AD6-AB5C-58F79AB87B77}" dt="2020-09-07T16:01:36.688" v="0" actId="47"/>
        <pc:sldMkLst>
          <pc:docMk/>
          <pc:sldMk cId="2733782728" sldId="278"/>
        </pc:sldMkLst>
      </pc:sldChg>
      <pc:sldChg chg="del">
        <pc:chgData name="Mashal Khan" userId="ff208bdd-e69e-4a16-a659-cb1c3d459121" providerId="ADAL" clId="{8796AE04-53B8-4AD6-AB5C-58F79AB87B77}" dt="2020-09-07T16:01:36.688" v="0" actId="47"/>
        <pc:sldMkLst>
          <pc:docMk/>
          <pc:sldMk cId="233687117" sldId="279"/>
        </pc:sldMkLst>
      </pc:sldChg>
      <pc:sldChg chg="del">
        <pc:chgData name="Mashal Khan" userId="ff208bdd-e69e-4a16-a659-cb1c3d459121" providerId="ADAL" clId="{8796AE04-53B8-4AD6-AB5C-58F79AB87B77}" dt="2020-09-07T16:01:36.688" v="0" actId="47"/>
        <pc:sldMkLst>
          <pc:docMk/>
          <pc:sldMk cId="899574099" sldId="280"/>
        </pc:sldMkLst>
      </pc:sldChg>
      <pc:sldChg chg="del">
        <pc:chgData name="Mashal Khan" userId="ff208bdd-e69e-4a16-a659-cb1c3d459121" providerId="ADAL" clId="{8796AE04-53B8-4AD6-AB5C-58F79AB87B77}" dt="2020-09-07T16:01:36.688" v="0" actId="47"/>
        <pc:sldMkLst>
          <pc:docMk/>
          <pc:sldMk cId="2210001457" sldId="281"/>
        </pc:sldMkLst>
      </pc:sldChg>
      <pc:sldChg chg="del">
        <pc:chgData name="Mashal Khan" userId="ff208bdd-e69e-4a16-a659-cb1c3d459121" providerId="ADAL" clId="{8796AE04-53B8-4AD6-AB5C-58F79AB87B77}" dt="2020-09-07T16:01:36.688" v="0" actId="47"/>
        <pc:sldMkLst>
          <pc:docMk/>
          <pc:sldMk cId="3925514887" sldId="282"/>
        </pc:sldMkLst>
      </pc:sldChg>
      <pc:sldChg chg="del">
        <pc:chgData name="Mashal Khan" userId="ff208bdd-e69e-4a16-a659-cb1c3d459121" providerId="ADAL" clId="{8796AE04-53B8-4AD6-AB5C-58F79AB87B77}" dt="2020-09-07T16:01:36.688" v="0" actId="47"/>
        <pc:sldMkLst>
          <pc:docMk/>
          <pc:sldMk cId="2590781678" sldId="283"/>
        </pc:sldMkLst>
      </pc:sldChg>
      <pc:sldChg chg="del">
        <pc:chgData name="Mashal Khan" userId="ff208bdd-e69e-4a16-a659-cb1c3d459121" providerId="ADAL" clId="{8796AE04-53B8-4AD6-AB5C-58F79AB87B77}" dt="2020-09-07T16:01:36.688" v="0" actId="47"/>
        <pc:sldMkLst>
          <pc:docMk/>
          <pc:sldMk cId="732095044" sldId="284"/>
        </pc:sldMkLst>
      </pc:sldChg>
      <pc:sldChg chg="del">
        <pc:chgData name="Mashal Khan" userId="ff208bdd-e69e-4a16-a659-cb1c3d459121" providerId="ADAL" clId="{8796AE04-53B8-4AD6-AB5C-58F79AB87B77}" dt="2020-09-07T16:01:36.688" v="0" actId="47"/>
        <pc:sldMkLst>
          <pc:docMk/>
          <pc:sldMk cId="2515166015" sldId="285"/>
        </pc:sldMkLst>
      </pc:sldChg>
      <pc:sldChg chg="del">
        <pc:chgData name="Mashal Khan" userId="ff208bdd-e69e-4a16-a659-cb1c3d459121" providerId="ADAL" clId="{8796AE04-53B8-4AD6-AB5C-58F79AB87B77}" dt="2020-09-07T16:01:36.688" v="0" actId="47"/>
        <pc:sldMkLst>
          <pc:docMk/>
          <pc:sldMk cId="1413036914" sldId="286"/>
        </pc:sldMkLst>
      </pc:sldChg>
      <pc:sldChg chg="del">
        <pc:chgData name="Mashal Khan" userId="ff208bdd-e69e-4a16-a659-cb1c3d459121" providerId="ADAL" clId="{8796AE04-53B8-4AD6-AB5C-58F79AB87B77}" dt="2020-09-07T16:01:36.688" v="0" actId="47"/>
        <pc:sldMkLst>
          <pc:docMk/>
          <pc:sldMk cId="4031157807" sldId="287"/>
        </pc:sldMkLst>
      </pc:sldChg>
      <pc:sldChg chg="del">
        <pc:chgData name="Mashal Khan" userId="ff208bdd-e69e-4a16-a659-cb1c3d459121" providerId="ADAL" clId="{8796AE04-53B8-4AD6-AB5C-58F79AB87B77}" dt="2020-09-07T16:01:36.688" v="0" actId="47"/>
        <pc:sldMkLst>
          <pc:docMk/>
          <pc:sldMk cId="2323052061" sldId="290"/>
        </pc:sldMkLst>
      </pc:sldChg>
      <pc:sldChg chg="del">
        <pc:chgData name="Mashal Khan" userId="ff208bdd-e69e-4a16-a659-cb1c3d459121" providerId="ADAL" clId="{8796AE04-53B8-4AD6-AB5C-58F79AB87B77}" dt="2020-09-07T16:01:36.688" v="0" actId="47"/>
        <pc:sldMkLst>
          <pc:docMk/>
          <pc:sldMk cId="3289528465" sldId="291"/>
        </pc:sldMkLst>
      </pc:sldChg>
      <pc:sldChg chg="del">
        <pc:chgData name="Mashal Khan" userId="ff208bdd-e69e-4a16-a659-cb1c3d459121" providerId="ADAL" clId="{8796AE04-53B8-4AD6-AB5C-58F79AB87B77}" dt="2020-09-07T16:01:36.688" v="0" actId="47"/>
        <pc:sldMkLst>
          <pc:docMk/>
          <pc:sldMk cId="3820845589" sldId="292"/>
        </pc:sldMkLst>
      </pc:sldChg>
      <pc:sldChg chg="del">
        <pc:chgData name="Mashal Khan" userId="ff208bdd-e69e-4a16-a659-cb1c3d459121" providerId="ADAL" clId="{8796AE04-53B8-4AD6-AB5C-58F79AB87B77}" dt="2020-09-07T16:01:36.688" v="0" actId="47"/>
        <pc:sldMkLst>
          <pc:docMk/>
          <pc:sldMk cId="1257978123" sldId="293"/>
        </pc:sldMkLst>
      </pc:sldChg>
      <pc:sldChg chg="del">
        <pc:chgData name="Mashal Khan" userId="ff208bdd-e69e-4a16-a659-cb1c3d459121" providerId="ADAL" clId="{8796AE04-53B8-4AD6-AB5C-58F79AB87B77}" dt="2020-09-07T16:01:36.688" v="0" actId="47"/>
        <pc:sldMkLst>
          <pc:docMk/>
          <pc:sldMk cId="1991889259" sldId="294"/>
        </pc:sldMkLst>
      </pc:sldChg>
      <pc:sldChg chg="del">
        <pc:chgData name="Mashal Khan" userId="ff208bdd-e69e-4a16-a659-cb1c3d459121" providerId="ADAL" clId="{8796AE04-53B8-4AD6-AB5C-58F79AB87B77}" dt="2020-09-07T16:01:36.688" v="0" actId="47"/>
        <pc:sldMkLst>
          <pc:docMk/>
          <pc:sldMk cId="392170694" sldId="295"/>
        </pc:sldMkLst>
      </pc:sldChg>
      <pc:sldChg chg="del">
        <pc:chgData name="Mashal Khan" userId="ff208bdd-e69e-4a16-a659-cb1c3d459121" providerId="ADAL" clId="{8796AE04-53B8-4AD6-AB5C-58F79AB87B77}" dt="2020-09-07T16:01:36.688" v="0" actId="47"/>
        <pc:sldMkLst>
          <pc:docMk/>
          <pc:sldMk cId="3212396899" sldId="297"/>
        </pc:sldMkLst>
      </pc:sldChg>
      <pc:sldChg chg="del">
        <pc:chgData name="Mashal Khan" userId="ff208bdd-e69e-4a16-a659-cb1c3d459121" providerId="ADAL" clId="{8796AE04-53B8-4AD6-AB5C-58F79AB87B77}" dt="2020-09-07T16:01:36.688" v="0" actId="47"/>
        <pc:sldMkLst>
          <pc:docMk/>
          <pc:sldMk cId="3297468035" sldId="298"/>
        </pc:sldMkLst>
      </pc:sldChg>
      <pc:sldChg chg="del">
        <pc:chgData name="Mashal Khan" userId="ff208bdd-e69e-4a16-a659-cb1c3d459121" providerId="ADAL" clId="{8796AE04-53B8-4AD6-AB5C-58F79AB87B77}" dt="2020-09-07T16:01:36.688" v="0" actId="47"/>
        <pc:sldMkLst>
          <pc:docMk/>
          <pc:sldMk cId="0" sldId="299"/>
        </pc:sldMkLst>
      </pc:sldChg>
      <pc:sldChg chg="del">
        <pc:chgData name="Mashal Khan" userId="ff208bdd-e69e-4a16-a659-cb1c3d459121" providerId="ADAL" clId="{8796AE04-53B8-4AD6-AB5C-58F79AB87B77}" dt="2020-09-07T16:01:36.688" v="0" actId="47"/>
        <pc:sldMkLst>
          <pc:docMk/>
          <pc:sldMk cId="902175521" sldId="300"/>
        </pc:sldMkLst>
      </pc:sldChg>
      <pc:sldChg chg="del">
        <pc:chgData name="Mashal Khan" userId="ff208bdd-e69e-4a16-a659-cb1c3d459121" providerId="ADAL" clId="{8796AE04-53B8-4AD6-AB5C-58F79AB87B77}" dt="2020-09-07T16:01:36.688" v="0" actId="47"/>
        <pc:sldMkLst>
          <pc:docMk/>
          <pc:sldMk cId="650948745" sldId="301"/>
        </pc:sldMkLst>
      </pc:sldChg>
      <pc:sldChg chg="del">
        <pc:chgData name="Mashal Khan" userId="ff208bdd-e69e-4a16-a659-cb1c3d459121" providerId="ADAL" clId="{8796AE04-53B8-4AD6-AB5C-58F79AB87B77}" dt="2020-09-07T16:01:36.688" v="0" actId="47"/>
        <pc:sldMkLst>
          <pc:docMk/>
          <pc:sldMk cId="2218912275" sldId="302"/>
        </pc:sldMkLst>
      </pc:sldChg>
      <pc:sldChg chg="del">
        <pc:chgData name="Mashal Khan" userId="ff208bdd-e69e-4a16-a659-cb1c3d459121" providerId="ADAL" clId="{8796AE04-53B8-4AD6-AB5C-58F79AB87B77}" dt="2020-09-07T16:01:36.688" v="0" actId="47"/>
        <pc:sldMkLst>
          <pc:docMk/>
          <pc:sldMk cId="3824716881" sldId="303"/>
        </pc:sldMkLst>
      </pc:sldChg>
      <pc:sldChg chg="del">
        <pc:chgData name="Mashal Khan" userId="ff208bdd-e69e-4a16-a659-cb1c3d459121" providerId="ADAL" clId="{8796AE04-53B8-4AD6-AB5C-58F79AB87B77}" dt="2020-09-07T16:01:36.688" v="0" actId="47"/>
        <pc:sldMkLst>
          <pc:docMk/>
          <pc:sldMk cId="3772764950" sldId="304"/>
        </pc:sldMkLst>
      </pc:sldChg>
      <pc:sldChg chg="del">
        <pc:chgData name="Mashal Khan" userId="ff208bdd-e69e-4a16-a659-cb1c3d459121" providerId="ADAL" clId="{8796AE04-53B8-4AD6-AB5C-58F79AB87B77}" dt="2020-09-07T16:01:36.688" v="0" actId="47"/>
        <pc:sldMkLst>
          <pc:docMk/>
          <pc:sldMk cId="522125939" sldId="305"/>
        </pc:sldMkLst>
      </pc:sldChg>
      <pc:sldChg chg="del">
        <pc:chgData name="Mashal Khan" userId="ff208bdd-e69e-4a16-a659-cb1c3d459121" providerId="ADAL" clId="{8796AE04-53B8-4AD6-AB5C-58F79AB87B77}" dt="2020-09-07T16:01:36.688" v="0" actId="47"/>
        <pc:sldMkLst>
          <pc:docMk/>
          <pc:sldMk cId="140982329" sldId="306"/>
        </pc:sldMkLst>
      </pc:sldChg>
      <pc:sldChg chg="del">
        <pc:chgData name="Mashal Khan" userId="ff208bdd-e69e-4a16-a659-cb1c3d459121" providerId="ADAL" clId="{8796AE04-53B8-4AD6-AB5C-58F79AB87B77}" dt="2020-09-07T16:01:36.688" v="0" actId="47"/>
        <pc:sldMkLst>
          <pc:docMk/>
          <pc:sldMk cId="1571890529" sldId="307"/>
        </pc:sldMkLst>
      </pc:sldChg>
      <pc:sldChg chg="del">
        <pc:chgData name="Mashal Khan" userId="ff208bdd-e69e-4a16-a659-cb1c3d459121" providerId="ADAL" clId="{8796AE04-53B8-4AD6-AB5C-58F79AB87B77}" dt="2020-09-07T16:01:36.688" v="0" actId="47"/>
        <pc:sldMkLst>
          <pc:docMk/>
          <pc:sldMk cId="2280185368" sldId="308"/>
        </pc:sldMkLst>
      </pc:sldChg>
      <pc:sldChg chg="del">
        <pc:chgData name="Mashal Khan" userId="ff208bdd-e69e-4a16-a659-cb1c3d459121" providerId="ADAL" clId="{8796AE04-53B8-4AD6-AB5C-58F79AB87B77}" dt="2020-09-07T16:01:36.688" v="0" actId="47"/>
        <pc:sldMkLst>
          <pc:docMk/>
          <pc:sldMk cId="4248957685" sldId="309"/>
        </pc:sldMkLst>
      </pc:sldChg>
      <pc:sldChg chg="del">
        <pc:chgData name="Mashal Khan" userId="ff208bdd-e69e-4a16-a659-cb1c3d459121" providerId="ADAL" clId="{8796AE04-53B8-4AD6-AB5C-58F79AB87B77}" dt="2020-09-07T16:01:36.688" v="0" actId="47"/>
        <pc:sldMkLst>
          <pc:docMk/>
          <pc:sldMk cId="1038378446" sldId="310"/>
        </pc:sldMkLst>
      </pc:sldChg>
      <pc:sldChg chg="del">
        <pc:chgData name="Mashal Khan" userId="ff208bdd-e69e-4a16-a659-cb1c3d459121" providerId="ADAL" clId="{8796AE04-53B8-4AD6-AB5C-58F79AB87B77}" dt="2020-09-07T16:01:36.688" v="0" actId="47"/>
        <pc:sldMkLst>
          <pc:docMk/>
          <pc:sldMk cId="4252502892" sldId="311"/>
        </pc:sldMkLst>
      </pc:sldChg>
      <pc:sldChg chg="del">
        <pc:chgData name="Mashal Khan" userId="ff208bdd-e69e-4a16-a659-cb1c3d459121" providerId="ADAL" clId="{8796AE04-53B8-4AD6-AB5C-58F79AB87B77}" dt="2020-09-07T16:01:36.688" v="0" actId="47"/>
        <pc:sldMkLst>
          <pc:docMk/>
          <pc:sldMk cId="2359414020" sldId="312"/>
        </pc:sldMkLst>
      </pc:sldChg>
      <pc:sldChg chg="del">
        <pc:chgData name="Mashal Khan" userId="ff208bdd-e69e-4a16-a659-cb1c3d459121" providerId="ADAL" clId="{8796AE04-53B8-4AD6-AB5C-58F79AB87B77}" dt="2020-09-07T16:01:36.688" v="0" actId="47"/>
        <pc:sldMkLst>
          <pc:docMk/>
          <pc:sldMk cId="1315361009" sldId="31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D2455-9158-404E-8557-7442615055DA}" type="datetimeFigureOut">
              <a:rPr lang="en-US" smtClean="0"/>
              <a:t>9/21/2020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1D348-A161-440F-A239-55A373F85BC1}" type="slidenum">
              <a:rPr lang="en-US" smtClean="0"/>
              <a:t>‹#›</a:t>
            </a:fld>
            <a:endParaRPr lang="en-US"/>
          </a:p>
        </p:txBody>
      </p:sp>
    </p:spTree>
    <p:extLst>
      <p:ext uri="{BB962C8B-B14F-4D97-AF65-F5344CB8AC3E}">
        <p14:creationId xmlns:p14="http://schemas.microsoft.com/office/powerpoint/2010/main" val="1993752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1</a:t>
            </a:fld>
            <a:endParaRPr lang="en-US"/>
          </a:p>
        </p:txBody>
      </p:sp>
    </p:spTree>
    <p:extLst>
      <p:ext uri="{BB962C8B-B14F-4D97-AF65-F5344CB8AC3E}">
        <p14:creationId xmlns:p14="http://schemas.microsoft.com/office/powerpoint/2010/main" val="1918444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5</a:t>
            </a:fld>
            <a:endParaRPr lang="en-US"/>
          </a:p>
        </p:txBody>
      </p:sp>
    </p:spTree>
    <p:extLst>
      <p:ext uri="{BB962C8B-B14F-4D97-AF65-F5344CB8AC3E}">
        <p14:creationId xmlns:p14="http://schemas.microsoft.com/office/powerpoint/2010/main" val="194006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63636"/>
                </a:solidFill>
                <a:effectLst/>
                <a:latin typeface="Open Sans"/>
              </a:rPr>
              <a:t>By default, the SMTP protocol works on three ports:</a:t>
            </a:r>
          </a:p>
          <a:p>
            <a:pPr algn="l">
              <a:buFont typeface="Arial" panose="020B0604020202020204" pitchFamily="34" charset="0"/>
              <a:buChar char="•"/>
            </a:pPr>
            <a:r>
              <a:rPr lang="en-US" b="1" i="0" dirty="0">
                <a:solidFill>
                  <a:srgbClr val="363636"/>
                </a:solidFill>
                <a:effectLst/>
                <a:latin typeface="Open Sans"/>
              </a:rPr>
              <a:t>Port 25</a:t>
            </a:r>
            <a:r>
              <a:rPr lang="en-US" b="0" i="0" dirty="0">
                <a:solidFill>
                  <a:srgbClr val="363636"/>
                </a:solidFill>
                <a:effectLst/>
                <a:latin typeface="Open Sans"/>
              </a:rPr>
              <a:t> – this is the default SMTP non-encrypted port;</a:t>
            </a:r>
          </a:p>
          <a:p>
            <a:pPr algn="l">
              <a:buFont typeface="Arial" panose="020B0604020202020204" pitchFamily="34" charset="0"/>
              <a:buChar char="•"/>
            </a:pPr>
            <a:r>
              <a:rPr lang="en-US" b="1" i="0" dirty="0">
                <a:solidFill>
                  <a:srgbClr val="363636"/>
                </a:solidFill>
                <a:effectLst/>
                <a:latin typeface="Open Sans"/>
              </a:rPr>
              <a:t>Port 2525</a:t>
            </a:r>
            <a:r>
              <a:rPr lang="en-US" b="0" i="0" dirty="0">
                <a:solidFill>
                  <a:srgbClr val="363636"/>
                </a:solidFill>
                <a:effectLst/>
                <a:latin typeface="Open Sans"/>
              </a:rPr>
              <a:t> – this port is opened on all </a:t>
            </a:r>
            <a:r>
              <a:rPr lang="en-US" b="0" i="0" dirty="0" err="1">
                <a:solidFill>
                  <a:srgbClr val="363636"/>
                </a:solidFill>
                <a:effectLst/>
                <a:latin typeface="Open Sans"/>
              </a:rPr>
              <a:t>SiteGround</a:t>
            </a:r>
            <a:r>
              <a:rPr lang="en-US" b="0" i="0" dirty="0">
                <a:solidFill>
                  <a:srgbClr val="363636"/>
                </a:solidFill>
                <a:effectLst/>
                <a:latin typeface="Open Sans"/>
              </a:rPr>
              <a:t> servers in case port 25 is filtered (by your ISP for example) and you want to send non-encrypted emails with SMTP;</a:t>
            </a:r>
          </a:p>
          <a:p>
            <a:pPr algn="l">
              <a:buFont typeface="Arial" panose="020B0604020202020204" pitchFamily="34" charset="0"/>
              <a:buChar char="•"/>
            </a:pPr>
            <a:r>
              <a:rPr lang="en-US" b="1" i="0" dirty="0">
                <a:solidFill>
                  <a:srgbClr val="363636"/>
                </a:solidFill>
                <a:effectLst/>
                <a:latin typeface="Open Sans"/>
              </a:rPr>
              <a:t>Port 465</a:t>
            </a:r>
            <a:r>
              <a:rPr lang="en-US" b="0" i="0" dirty="0">
                <a:solidFill>
                  <a:srgbClr val="363636"/>
                </a:solidFill>
                <a:effectLst/>
                <a:latin typeface="Open Sans"/>
              </a:rPr>
              <a:t> – this is the port used if you want to send messages using SMTP securely.</a:t>
            </a:r>
          </a:p>
          <a:p>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8</a:t>
            </a:fld>
            <a:endParaRPr lang="en-US"/>
          </a:p>
        </p:txBody>
      </p:sp>
    </p:spTree>
    <p:extLst>
      <p:ext uri="{BB962C8B-B14F-4D97-AF65-F5344CB8AC3E}">
        <p14:creationId xmlns:p14="http://schemas.microsoft.com/office/powerpoint/2010/main" val="943035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Response Codes</a:t>
            </a:r>
          </a:p>
          <a:p>
            <a:r>
              <a:rPr lang="en-US" dirty="0"/>
              <a:t>220: Service Ready</a:t>
            </a:r>
          </a:p>
          <a:p>
            <a:r>
              <a:rPr lang="en-US" dirty="0"/>
              <a:t>250: Request Command Completed</a:t>
            </a:r>
          </a:p>
        </p:txBody>
      </p:sp>
      <p:sp>
        <p:nvSpPr>
          <p:cNvPr id="4" name="Slide Number Placeholder 3"/>
          <p:cNvSpPr>
            <a:spLocks noGrp="1"/>
          </p:cNvSpPr>
          <p:nvPr>
            <p:ph type="sldNum" sz="quarter" idx="5"/>
          </p:nvPr>
        </p:nvSpPr>
        <p:spPr/>
        <p:txBody>
          <a:bodyPr/>
          <a:lstStyle/>
          <a:p>
            <a:fld id="{3D51D348-A161-440F-A239-55A373F85BC1}" type="slidenum">
              <a:rPr lang="en-US" smtClean="0"/>
              <a:t>12</a:t>
            </a:fld>
            <a:endParaRPr lang="en-US"/>
          </a:p>
        </p:txBody>
      </p:sp>
    </p:spTree>
    <p:extLst>
      <p:ext uri="{BB962C8B-B14F-4D97-AF65-F5344CB8AC3E}">
        <p14:creationId xmlns:p14="http://schemas.microsoft.com/office/powerpoint/2010/main" val="3743116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4"/>
                </a:solidFill>
                <a:effectLst/>
                <a:latin typeface="arial" panose="020B0604020202020204" pitchFamily="34" charset="0"/>
              </a:rPr>
              <a:t>Internet Message Access Protocol</a:t>
            </a:r>
            <a:r>
              <a:rPr lang="en-US" b="0" i="0" dirty="0">
                <a:solidFill>
                  <a:srgbClr val="202124"/>
                </a:solidFill>
                <a:effectLst/>
                <a:latin typeface="arial" panose="020B0604020202020204" pitchFamily="34" charset="0"/>
              </a:rPr>
              <a:t> (IMAP) means that all of your email is saved on your Internet Service Provider's servers. If you are using IMAP, you can run an email program at home and an email program at work and both programs will access the same set up messages and folders.</a:t>
            </a:r>
          </a:p>
          <a:p>
            <a:r>
              <a:rPr lang="en-US" b="0" i="0" dirty="0">
                <a:solidFill>
                  <a:srgbClr val="202124"/>
                </a:solidFill>
                <a:effectLst/>
                <a:latin typeface="arial" panose="020B0604020202020204" pitchFamily="34" charset="0"/>
              </a:rPr>
              <a:t>By default, the IMAP protocol works on two ports: Port </a:t>
            </a:r>
            <a:r>
              <a:rPr lang="en-US" b="1" i="0" dirty="0">
                <a:solidFill>
                  <a:srgbClr val="202124"/>
                </a:solidFill>
                <a:effectLst/>
                <a:latin typeface="arial" panose="020B0604020202020204" pitchFamily="34" charset="0"/>
              </a:rPr>
              <a:t>143</a:t>
            </a:r>
            <a:r>
              <a:rPr lang="en-US" b="0" i="0" dirty="0">
                <a:solidFill>
                  <a:srgbClr val="202124"/>
                </a:solidFill>
                <a:effectLst/>
                <a:latin typeface="arial" panose="020B0604020202020204" pitchFamily="34" charset="0"/>
              </a:rPr>
              <a:t> – this is the default IMAP non-encrypted port; Port </a:t>
            </a:r>
            <a:r>
              <a:rPr lang="en-US" b="1" i="0" dirty="0">
                <a:solidFill>
                  <a:srgbClr val="202124"/>
                </a:solidFill>
                <a:effectLst/>
                <a:latin typeface="arial" panose="020B0604020202020204" pitchFamily="34" charset="0"/>
              </a:rPr>
              <a:t>993</a:t>
            </a:r>
            <a:r>
              <a:rPr lang="en-US" b="0" i="0" dirty="0">
                <a:solidFill>
                  <a:srgbClr val="202124"/>
                </a:solidFill>
                <a:effectLst/>
                <a:latin typeface="arial" panose="020B0604020202020204" pitchFamily="34" charset="0"/>
              </a:rPr>
              <a:t> – this is the port you need to use if you want to connect using IMAP securely.</a:t>
            </a:r>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17</a:t>
            </a:fld>
            <a:endParaRPr lang="en-US"/>
          </a:p>
        </p:txBody>
      </p:sp>
    </p:spTree>
    <p:extLst>
      <p:ext uri="{BB962C8B-B14F-4D97-AF65-F5344CB8AC3E}">
        <p14:creationId xmlns:p14="http://schemas.microsoft.com/office/powerpoint/2010/main" val="442491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63636"/>
                </a:solidFill>
                <a:effectLst/>
              </a:rPr>
              <a:t>While the POP3 protocol assumes that your email is being accessed only from one application, IMAP allows simultaneous access by multiple clients. This is why IMAP is more suitable for you if you’re going to access your email from different locations or if your messages are managed by multiple users.</a:t>
            </a:r>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18</a:t>
            </a:fld>
            <a:endParaRPr lang="en-US"/>
          </a:p>
        </p:txBody>
      </p:sp>
    </p:spTree>
    <p:extLst>
      <p:ext uri="{BB962C8B-B14F-4D97-AF65-F5344CB8AC3E}">
        <p14:creationId xmlns:p14="http://schemas.microsoft.com/office/powerpoint/2010/main" val="2436323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Ipconfig/</a:t>
            </a:r>
            <a:r>
              <a:rPr lang="en-US"/>
              <a:t>displaydns</a:t>
            </a:r>
          </a:p>
        </p:txBody>
      </p:sp>
      <p:sp>
        <p:nvSpPr>
          <p:cNvPr id="4" name="Slide Number Placeholder 3"/>
          <p:cNvSpPr>
            <a:spLocks noGrp="1"/>
          </p:cNvSpPr>
          <p:nvPr>
            <p:ph type="sldNum" sz="quarter" idx="5"/>
          </p:nvPr>
        </p:nvSpPr>
        <p:spPr/>
        <p:txBody>
          <a:bodyPr/>
          <a:lstStyle/>
          <a:p>
            <a:fld id="{3D51D348-A161-440F-A239-55A373F85BC1}" type="slidenum">
              <a:rPr lang="en-US" smtClean="0"/>
              <a:t>26</a:t>
            </a:fld>
            <a:endParaRPr lang="en-US"/>
          </a:p>
        </p:txBody>
      </p:sp>
    </p:spTree>
    <p:extLst>
      <p:ext uri="{BB962C8B-B14F-4D97-AF65-F5344CB8AC3E}">
        <p14:creationId xmlns:p14="http://schemas.microsoft.com/office/powerpoint/2010/main" val="2172897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9/21/2020</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9990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9/21/2020</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24858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9/21/2020</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34279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9/21/2020</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60043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9/21/2020</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80511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9/21/2020</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5889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9/21/2020</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0524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9/21/2020</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9686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9/21/2020</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2811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9/21/2020</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9508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9/21/2020</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7909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9/21/2020</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60716609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afreshcloud.com/sysadmin/mail-terminology-mta-mua-msa-mda-smtp-dkim-spf-dmarc" TargetMode="External"/><Relationship Id="rId2" Type="http://schemas.openxmlformats.org/officeDocument/2006/relationships/hyperlink" Target="https://www.siteground.com/tutorials/email/protocols-pop3-smtp-imap/#:~:text=By%20default%2C%20the%20IMAP%20protocol,to%20connect%20using%20IMAP%20securely" TargetMode="External"/><Relationship Id="rId1" Type="http://schemas.openxmlformats.org/officeDocument/2006/relationships/slideLayout" Target="../slideLayouts/slideLayout2.xml"/><Relationship Id="rId6" Type="http://schemas.openxmlformats.org/officeDocument/2006/relationships/hyperlink" Target="https://www.tutorialspoint.com/internet_technologies/e_mail_protocols.htm" TargetMode="External"/><Relationship Id="rId5" Type="http://schemas.openxmlformats.org/officeDocument/2006/relationships/hyperlink" Target="https://www.codeproject.com/Articles/404066/Understanding-the-Insides-of-the-POP3-Mail-Protoco" TargetMode="External"/><Relationship Id="rId4" Type="http://schemas.openxmlformats.org/officeDocument/2006/relationships/hyperlink" Target="https://www.ukessays.com/essays/computer-science/email-protocol-smtp-pop-mime-9752.php"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DDF1277B-B7F1-4B6B-B7B3-2C638606315A}"/>
              </a:ext>
            </a:extLst>
          </p:cNvPr>
          <p:cNvPicPr>
            <a:picLocks noChangeAspect="1"/>
          </p:cNvPicPr>
          <p:nvPr/>
        </p:nvPicPr>
        <p:blipFill rotWithShape="1">
          <a:blip r:embed="rId3"/>
          <a:srcRect/>
          <a:stretch/>
        </p:blipFill>
        <p:spPr>
          <a:xfrm>
            <a:off x="-1" y="-1"/>
            <a:ext cx="12192000" cy="6858001"/>
          </a:xfrm>
          <a:prstGeom prst="rect">
            <a:avLst/>
          </a:prstGeom>
        </p:spPr>
      </p:pic>
      <p:sp>
        <p:nvSpPr>
          <p:cNvPr id="22" name="Rectangle 21">
            <a:extLst>
              <a:ext uri="{FF2B5EF4-FFF2-40B4-BE49-F238E27FC236}">
                <a16:creationId xmlns:a16="http://schemas.microsoft.com/office/drawing/2014/main" id="{DDA28611-3C49-4908-AE9E-F37B27137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603955" cy="6858000"/>
          </a:xfrm>
          <a:prstGeom prst="rect">
            <a:avLst/>
          </a:prstGeom>
          <a:gradFill>
            <a:gsLst>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C66D63E6-0ECD-4AC2-8C8E-C6EFA54A3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26" name="Freeform: Shape 25">
            <a:extLst>
              <a:ext uri="{FF2B5EF4-FFF2-40B4-BE49-F238E27FC236}">
                <a16:creationId xmlns:a16="http://schemas.microsoft.com/office/drawing/2014/main" id="{2C49298F-FE84-4637-A2D4-B110A653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28" name="Rectangle 27">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973"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87DFBF2-49F6-42E9-A0A3-263E1B29E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973" y="901769"/>
            <a:ext cx="4970256" cy="3855397"/>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2" name="Rectangle 3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578" y="798986"/>
            <a:ext cx="4970256" cy="385539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0E0287-E0C1-4295-B061-1EE8B2F46DE2}"/>
              </a:ext>
            </a:extLst>
          </p:cNvPr>
          <p:cNvSpPr>
            <a:spLocks noGrp="1"/>
          </p:cNvSpPr>
          <p:nvPr>
            <p:ph type="ctrTitle"/>
          </p:nvPr>
        </p:nvSpPr>
        <p:spPr>
          <a:xfrm>
            <a:off x="1069928" y="1006404"/>
            <a:ext cx="4184101" cy="2577893"/>
          </a:xfrm>
        </p:spPr>
        <p:txBody>
          <a:bodyPr>
            <a:normAutofit/>
          </a:bodyPr>
          <a:lstStyle/>
          <a:p>
            <a:r>
              <a:rPr lang="en-US" sz="3800"/>
              <a:t>Computer Networks </a:t>
            </a:r>
          </a:p>
        </p:txBody>
      </p:sp>
      <p:sp>
        <p:nvSpPr>
          <p:cNvPr id="3" name="Subtitle 2">
            <a:extLst>
              <a:ext uri="{FF2B5EF4-FFF2-40B4-BE49-F238E27FC236}">
                <a16:creationId xmlns:a16="http://schemas.microsoft.com/office/drawing/2014/main" id="{548CDEF2-8F98-4802-94BB-396C1AF48E2C}"/>
              </a:ext>
            </a:extLst>
          </p:cNvPr>
          <p:cNvSpPr>
            <a:spLocks noGrp="1"/>
          </p:cNvSpPr>
          <p:nvPr>
            <p:ph type="subTitle" idx="1"/>
          </p:nvPr>
        </p:nvSpPr>
        <p:spPr>
          <a:xfrm>
            <a:off x="1069928" y="3676373"/>
            <a:ext cx="4184101" cy="809693"/>
          </a:xfrm>
        </p:spPr>
        <p:txBody>
          <a:bodyPr>
            <a:normAutofit/>
          </a:bodyPr>
          <a:lstStyle/>
          <a:p>
            <a:r>
              <a:rPr lang="en-US" sz="1700" dirty="0"/>
              <a:t>Application Layer</a:t>
            </a:r>
          </a:p>
        </p:txBody>
      </p:sp>
    </p:spTree>
    <p:extLst>
      <p:ext uri="{BB962C8B-B14F-4D97-AF65-F5344CB8AC3E}">
        <p14:creationId xmlns:p14="http://schemas.microsoft.com/office/powerpoint/2010/main" val="219396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D7EC27-C6E0-41F2-A1BB-F89D90DEB500}"/>
              </a:ext>
            </a:extLst>
          </p:cNvPr>
          <p:cNvSpPr>
            <a:spLocks noGrp="1"/>
          </p:cNvSpPr>
          <p:nvPr>
            <p:ph idx="1"/>
          </p:nvPr>
        </p:nvSpPr>
        <p:spPr>
          <a:xfrm>
            <a:off x="838200" y="132862"/>
            <a:ext cx="10515600" cy="6432061"/>
          </a:xfrm>
        </p:spPr>
        <p:txBody>
          <a:bodyPr>
            <a:normAutofit fontScale="92500" lnSpcReduction="10000"/>
          </a:bodyPr>
          <a:lstStyle/>
          <a:p>
            <a:pPr algn="just">
              <a:buFont typeface="Arial" panose="020B0604020202020204" pitchFamily="34" charset="0"/>
              <a:buChar char="•"/>
            </a:pPr>
            <a:r>
              <a:rPr lang="en-US" b="0" i="0" dirty="0">
                <a:solidFill>
                  <a:srgbClr val="000000"/>
                </a:solidFill>
                <a:effectLst/>
              </a:rPr>
              <a:t>SMTP is application level protocol.</a:t>
            </a:r>
          </a:p>
          <a:p>
            <a:pPr algn="just">
              <a:buFont typeface="Arial" panose="020B0604020202020204" pitchFamily="34" charset="0"/>
              <a:buChar char="•"/>
            </a:pPr>
            <a:r>
              <a:rPr lang="en-US" b="0" i="0" dirty="0">
                <a:solidFill>
                  <a:srgbClr val="000000"/>
                </a:solidFill>
                <a:effectLst/>
              </a:rPr>
              <a:t>SMTP is connection oriented protocol.</a:t>
            </a:r>
          </a:p>
          <a:p>
            <a:pPr algn="just">
              <a:buFont typeface="Arial" panose="020B0604020202020204" pitchFamily="34" charset="0"/>
              <a:buChar char="•"/>
            </a:pPr>
            <a:r>
              <a:rPr lang="en-US" b="0" i="0" dirty="0">
                <a:solidFill>
                  <a:srgbClr val="000000"/>
                </a:solidFill>
                <a:effectLst/>
              </a:rPr>
              <a:t>SMTP is text based protocol.</a:t>
            </a:r>
          </a:p>
          <a:p>
            <a:pPr algn="just">
              <a:buFont typeface="Arial" panose="020B0604020202020204" pitchFamily="34" charset="0"/>
              <a:buChar char="•"/>
            </a:pPr>
            <a:r>
              <a:rPr lang="en-US" b="0" i="0" dirty="0">
                <a:solidFill>
                  <a:srgbClr val="000000"/>
                </a:solidFill>
                <a:effectLst/>
              </a:rPr>
              <a:t>It handles exchange of messages between e-mail servers over TCP/IP network.</a:t>
            </a:r>
          </a:p>
          <a:p>
            <a:pPr algn="just">
              <a:buFont typeface="Arial" panose="020B0604020202020204" pitchFamily="34" charset="0"/>
              <a:buChar char="•"/>
            </a:pPr>
            <a:r>
              <a:rPr lang="en-US" b="0" i="0" dirty="0">
                <a:solidFill>
                  <a:srgbClr val="000000"/>
                </a:solidFill>
                <a:effectLst/>
              </a:rPr>
              <a:t>Apart from transferring e-mail, SMPT also provides notification regarding incoming mail.</a:t>
            </a:r>
          </a:p>
          <a:p>
            <a:pPr algn="just">
              <a:buFont typeface="Arial" panose="020B0604020202020204" pitchFamily="34" charset="0"/>
              <a:buChar char="•"/>
            </a:pPr>
            <a:r>
              <a:rPr lang="en-US" b="0" i="0" dirty="0">
                <a:solidFill>
                  <a:srgbClr val="000000"/>
                </a:solidFill>
                <a:effectLst/>
              </a:rPr>
              <a:t>When you send e-mail, your e-mail client sends it to your e-mail server which further contacts the recipient mail server using SMTP client.</a:t>
            </a:r>
          </a:p>
          <a:p>
            <a:pPr algn="just">
              <a:buFont typeface="Arial" panose="020B0604020202020204" pitchFamily="34" charset="0"/>
              <a:buChar char="•"/>
            </a:pPr>
            <a:r>
              <a:rPr lang="en-US" b="0" i="0" dirty="0">
                <a:solidFill>
                  <a:srgbClr val="000000"/>
                </a:solidFill>
                <a:effectLst/>
              </a:rPr>
              <a:t>These SMTP commands specify the sender’s and receiver’s e-mail address, along with the message to be send.</a:t>
            </a:r>
          </a:p>
          <a:p>
            <a:pPr algn="just">
              <a:buFont typeface="Arial" panose="020B0604020202020204" pitchFamily="34" charset="0"/>
              <a:buChar char="•"/>
            </a:pPr>
            <a:r>
              <a:rPr lang="en-US" b="0" i="0" dirty="0">
                <a:solidFill>
                  <a:srgbClr val="000000"/>
                </a:solidFill>
                <a:effectLst/>
              </a:rPr>
              <a:t>The exchange of commands between servers is carried out without intervention of any user.</a:t>
            </a:r>
          </a:p>
          <a:p>
            <a:pPr algn="just">
              <a:buFont typeface="Arial" panose="020B0604020202020204" pitchFamily="34" charset="0"/>
              <a:buChar char="•"/>
            </a:pPr>
            <a:r>
              <a:rPr lang="en-US" b="0" i="0" dirty="0">
                <a:solidFill>
                  <a:srgbClr val="000000"/>
                </a:solidFill>
                <a:effectLst/>
              </a:rPr>
              <a:t>In case, message cannot be delivered, an error report is sent to the sender which makes SMTP a reliable protocol.</a:t>
            </a:r>
          </a:p>
          <a:p>
            <a:endParaRPr lang="en-US" dirty="0"/>
          </a:p>
        </p:txBody>
      </p:sp>
    </p:spTree>
    <p:extLst>
      <p:ext uri="{BB962C8B-B14F-4D97-AF65-F5344CB8AC3E}">
        <p14:creationId xmlns:p14="http://schemas.microsoft.com/office/powerpoint/2010/main" val="1746733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98B386-741E-4511-800C-79EC7D14ED4E}"/>
              </a:ext>
            </a:extLst>
          </p:cNvPr>
          <p:cNvSpPr>
            <a:spLocks noGrp="1"/>
          </p:cNvSpPr>
          <p:nvPr>
            <p:ph idx="1"/>
          </p:nvPr>
        </p:nvSpPr>
        <p:spPr>
          <a:xfrm>
            <a:off x="609601" y="351692"/>
            <a:ext cx="11402646" cy="6181970"/>
          </a:xfrm>
        </p:spPr>
        <p:txBody>
          <a:bodyPr>
            <a:normAutofit fontScale="92500" lnSpcReduction="10000"/>
          </a:bodyPr>
          <a:lstStyle/>
          <a:p>
            <a:r>
              <a:rPr lang="en-US" sz="1600" b="1" dirty="0"/>
              <a:t>HELLO</a:t>
            </a:r>
          </a:p>
          <a:p>
            <a:pPr marL="0" indent="0">
              <a:buNone/>
            </a:pPr>
            <a:r>
              <a:rPr lang="en-US" sz="1600" dirty="0"/>
              <a:t>	This command initiates the SMTP conversation.</a:t>
            </a:r>
          </a:p>
          <a:p>
            <a:r>
              <a:rPr lang="en-US" sz="1600" b="1" dirty="0"/>
              <a:t>EHELLO</a:t>
            </a:r>
          </a:p>
          <a:p>
            <a:pPr marL="0" indent="0">
              <a:buNone/>
            </a:pPr>
            <a:r>
              <a:rPr lang="en-US" sz="1600" dirty="0"/>
              <a:t>	This is an alternative command to initiate the conversation. ESMTP indicates that the sender server wants to use extended SMTP protocol.</a:t>
            </a:r>
          </a:p>
          <a:p>
            <a:r>
              <a:rPr lang="en-US" sz="1600" b="1" dirty="0"/>
              <a:t>MAIL FROM</a:t>
            </a:r>
          </a:p>
          <a:p>
            <a:pPr marL="0" indent="0">
              <a:buNone/>
            </a:pPr>
            <a:r>
              <a:rPr lang="en-US" sz="1600" dirty="0"/>
              <a:t>	This indicates the sender’s address.</a:t>
            </a:r>
          </a:p>
          <a:p>
            <a:r>
              <a:rPr lang="en-US" sz="1600" b="1" dirty="0"/>
              <a:t>RCPT TO</a:t>
            </a:r>
          </a:p>
          <a:p>
            <a:pPr marL="0" indent="0">
              <a:buNone/>
            </a:pPr>
            <a:r>
              <a:rPr lang="en-US" sz="1600" dirty="0"/>
              <a:t>	It identifies the recipient of the mail. In order to deliver similar message to multiple users this command can be repeated multiple times.</a:t>
            </a:r>
          </a:p>
          <a:p>
            <a:r>
              <a:rPr lang="en-US" sz="1600" b="1" dirty="0"/>
              <a:t>SIZE</a:t>
            </a:r>
          </a:p>
          <a:p>
            <a:pPr marL="0" indent="0">
              <a:buNone/>
            </a:pPr>
            <a:r>
              <a:rPr lang="en-US" sz="1600" dirty="0"/>
              <a:t>	This command let the server know the size of attached message in bytes.</a:t>
            </a:r>
          </a:p>
          <a:p>
            <a:r>
              <a:rPr lang="en-US" sz="1600" b="1" dirty="0"/>
              <a:t>DATA</a:t>
            </a:r>
          </a:p>
          <a:p>
            <a:pPr marL="0" indent="0">
              <a:buNone/>
            </a:pPr>
            <a:r>
              <a:rPr lang="en-US" sz="1600" dirty="0"/>
              <a:t>	The DATA command signifies that a stream of data will follow. Here stream of data refers to the body of the message.</a:t>
            </a:r>
          </a:p>
          <a:p>
            <a:r>
              <a:rPr lang="en-US" sz="1600" b="1" dirty="0"/>
              <a:t>QUIT</a:t>
            </a:r>
          </a:p>
          <a:p>
            <a:pPr marL="0" indent="0">
              <a:buNone/>
            </a:pPr>
            <a:r>
              <a:rPr lang="en-US" sz="1600" dirty="0"/>
              <a:t>	This commands is used to terminate the SMTP connection.</a:t>
            </a:r>
          </a:p>
          <a:p>
            <a:r>
              <a:rPr lang="en-US" sz="1600" b="1" dirty="0"/>
              <a:t>VERFY</a:t>
            </a:r>
          </a:p>
          <a:p>
            <a:pPr marL="0" indent="0">
              <a:buNone/>
            </a:pPr>
            <a:r>
              <a:rPr lang="en-US" sz="1600" dirty="0"/>
              <a:t>	This command is used by the receiving server in order to verify whether the given username is valid or not.</a:t>
            </a:r>
          </a:p>
          <a:p>
            <a:r>
              <a:rPr lang="en-US" sz="1600" b="1" dirty="0"/>
              <a:t>EXPN</a:t>
            </a:r>
          </a:p>
          <a:p>
            <a:pPr marL="0" indent="0">
              <a:buNone/>
            </a:pPr>
            <a:r>
              <a:rPr lang="en-US" sz="1600" dirty="0"/>
              <a:t>	It is same as VRFY, except it will list all the users name when it used with a distribution list.</a:t>
            </a:r>
          </a:p>
        </p:txBody>
      </p:sp>
    </p:spTree>
    <p:extLst>
      <p:ext uri="{BB962C8B-B14F-4D97-AF65-F5344CB8AC3E}">
        <p14:creationId xmlns:p14="http://schemas.microsoft.com/office/powerpoint/2010/main" val="1540875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28DCE4-240F-4C1E-A19A-C9060560BE42}"/>
              </a:ext>
            </a:extLst>
          </p:cNvPr>
          <p:cNvPicPr>
            <a:picLocks noGrp="1" noChangeAspect="1"/>
          </p:cNvPicPr>
          <p:nvPr>
            <p:ph idx="1"/>
          </p:nvPr>
        </p:nvPicPr>
        <p:blipFill>
          <a:blip r:embed="rId3"/>
          <a:stretch>
            <a:fillRect/>
          </a:stretch>
        </p:blipFill>
        <p:spPr>
          <a:xfrm>
            <a:off x="361216" y="0"/>
            <a:ext cx="11677865" cy="6705723"/>
          </a:xfrm>
        </p:spPr>
      </p:pic>
    </p:spTree>
    <p:extLst>
      <p:ext uri="{BB962C8B-B14F-4D97-AF65-F5344CB8AC3E}">
        <p14:creationId xmlns:p14="http://schemas.microsoft.com/office/powerpoint/2010/main" val="4043008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F5EDE-B306-4475-A8A1-1ACA5C59A09D}"/>
              </a:ext>
            </a:extLst>
          </p:cNvPr>
          <p:cNvSpPr>
            <a:spLocks noGrp="1"/>
          </p:cNvSpPr>
          <p:nvPr>
            <p:ph type="title"/>
          </p:nvPr>
        </p:nvSpPr>
        <p:spPr>
          <a:xfrm>
            <a:off x="838200" y="365125"/>
            <a:ext cx="10515600" cy="663575"/>
          </a:xfrm>
        </p:spPr>
        <p:txBody>
          <a:bodyPr>
            <a:normAutofit fontScale="90000"/>
          </a:bodyPr>
          <a:lstStyle/>
          <a:p>
            <a:r>
              <a:rPr lang="en-US" dirty="0"/>
              <a:t>POP Operation</a:t>
            </a:r>
          </a:p>
        </p:txBody>
      </p:sp>
      <p:sp>
        <p:nvSpPr>
          <p:cNvPr id="3" name="Content Placeholder 2">
            <a:extLst>
              <a:ext uri="{FF2B5EF4-FFF2-40B4-BE49-F238E27FC236}">
                <a16:creationId xmlns:a16="http://schemas.microsoft.com/office/drawing/2014/main" id="{6BB36E81-3141-49A9-954D-5D378973396B}"/>
              </a:ext>
            </a:extLst>
          </p:cNvPr>
          <p:cNvSpPr>
            <a:spLocks noGrp="1"/>
          </p:cNvSpPr>
          <p:nvPr>
            <p:ph idx="1"/>
          </p:nvPr>
        </p:nvSpPr>
        <p:spPr>
          <a:xfrm>
            <a:off x="53340" y="1028700"/>
            <a:ext cx="5897880" cy="5623560"/>
          </a:xfrm>
        </p:spPr>
        <p:txBody>
          <a:bodyPr>
            <a:normAutofit fontScale="92500" lnSpcReduction="10000"/>
          </a:bodyPr>
          <a:lstStyle/>
          <a:p>
            <a:pPr algn="l"/>
            <a:r>
              <a:rPr lang="en-US" sz="2400" b="0" i="0" u="none" strike="noStrike" baseline="0" dirty="0"/>
              <a:t>Messages are downloaded from the server to the client.</a:t>
            </a:r>
          </a:p>
          <a:p>
            <a:pPr algn="l"/>
            <a:r>
              <a:rPr lang="en-US" sz="2400" b="0" i="0" u="none" strike="noStrike" baseline="0" dirty="0"/>
              <a:t>The server listens on </a:t>
            </a:r>
            <a:r>
              <a:rPr lang="en-US" sz="2400" b="1" i="0" u="none" strike="noStrike" baseline="0" dirty="0"/>
              <a:t>port 110, 995(secure) TCP </a:t>
            </a:r>
            <a:r>
              <a:rPr lang="en-US" sz="2400" b="0" i="0" u="none" strike="noStrike" baseline="0" dirty="0"/>
              <a:t>for client requests.</a:t>
            </a:r>
          </a:p>
          <a:p>
            <a:pPr algn="l"/>
            <a:r>
              <a:rPr lang="en-US" sz="2400" b="0" i="0" u="none" strike="noStrike" baseline="0" dirty="0"/>
              <a:t>Email clients direct their POP requests to mail servers on port TCP 110.</a:t>
            </a:r>
          </a:p>
          <a:p>
            <a:pPr algn="l"/>
            <a:r>
              <a:rPr lang="en-US" sz="2400" b="0" i="0" u="none" strike="noStrike" baseline="0" dirty="0"/>
              <a:t>The POP client and server exchange commands and responses until the connection is closed or aborted.</a:t>
            </a:r>
          </a:p>
          <a:p>
            <a:pPr algn="l"/>
            <a:r>
              <a:rPr lang="en-US" sz="2400" b="0" i="0" u="none" strike="noStrike" baseline="0" dirty="0"/>
              <a:t>POP allows for email messages to be downloaded to the client’s device (computer or phone) and removed from the server.</a:t>
            </a:r>
          </a:p>
          <a:p>
            <a:pPr algn="l"/>
            <a:r>
              <a:rPr lang="en-US" sz="2400" b="0" i="0" u="none" strike="noStrike" baseline="0" dirty="0"/>
              <a:t>There is no centralized location where email messages are kept.</a:t>
            </a:r>
          </a:p>
          <a:p>
            <a:pPr algn="l"/>
            <a:r>
              <a:rPr lang="en-US" sz="2400" b="0" i="0" u="none" strike="noStrike" baseline="0" dirty="0"/>
              <a:t>A downloaded message resides on the device that triggered the download.</a:t>
            </a:r>
            <a:endParaRPr lang="en-US" sz="3600" dirty="0"/>
          </a:p>
        </p:txBody>
      </p:sp>
      <p:pic>
        <p:nvPicPr>
          <p:cNvPr id="5" name="Picture 4">
            <a:extLst>
              <a:ext uri="{FF2B5EF4-FFF2-40B4-BE49-F238E27FC236}">
                <a16:creationId xmlns:a16="http://schemas.microsoft.com/office/drawing/2014/main" id="{2EDD2227-DB54-4396-B4ED-2A31F1781D5E}"/>
              </a:ext>
            </a:extLst>
          </p:cNvPr>
          <p:cNvPicPr>
            <a:picLocks noChangeAspect="1"/>
          </p:cNvPicPr>
          <p:nvPr/>
        </p:nvPicPr>
        <p:blipFill>
          <a:blip r:embed="rId2"/>
          <a:stretch>
            <a:fillRect/>
          </a:stretch>
        </p:blipFill>
        <p:spPr>
          <a:xfrm>
            <a:off x="5869354" y="1447800"/>
            <a:ext cx="6325909" cy="4922520"/>
          </a:xfrm>
          <a:prstGeom prst="rect">
            <a:avLst/>
          </a:prstGeom>
        </p:spPr>
      </p:pic>
    </p:spTree>
    <p:extLst>
      <p:ext uri="{BB962C8B-B14F-4D97-AF65-F5344CB8AC3E}">
        <p14:creationId xmlns:p14="http://schemas.microsoft.com/office/powerpoint/2010/main" val="470336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A2D411-9FDB-467B-A702-D462DF8C4189}"/>
              </a:ext>
            </a:extLst>
          </p:cNvPr>
          <p:cNvSpPr>
            <a:spLocks noGrp="1"/>
          </p:cNvSpPr>
          <p:nvPr>
            <p:ph idx="1"/>
          </p:nvPr>
        </p:nvSpPr>
        <p:spPr>
          <a:xfrm>
            <a:off x="838200" y="539262"/>
            <a:ext cx="10515600" cy="5637701"/>
          </a:xfrm>
        </p:spPr>
        <p:txBody>
          <a:bodyPr>
            <a:normAutofit/>
          </a:bodyPr>
          <a:lstStyle/>
          <a:p>
            <a:pPr algn="just">
              <a:lnSpc>
                <a:spcPct val="100000"/>
              </a:lnSpc>
              <a:buFont typeface="Arial" panose="020B0604020202020204" pitchFamily="34" charset="0"/>
              <a:buChar char="•"/>
            </a:pPr>
            <a:r>
              <a:rPr lang="en-US" b="0" i="0" dirty="0">
                <a:solidFill>
                  <a:srgbClr val="000000"/>
                </a:solidFill>
                <a:effectLst/>
              </a:rPr>
              <a:t>POP is an application layer internet standard protocol.</a:t>
            </a:r>
          </a:p>
          <a:p>
            <a:pPr algn="just">
              <a:lnSpc>
                <a:spcPct val="100000"/>
              </a:lnSpc>
              <a:buFont typeface="Arial" panose="020B0604020202020204" pitchFamily="34" charset="0"/>
              <a:buChar char="•"/>
            </a:pPr>
            <a:r>
              <a:rPr lang="en-US" b="0" i="0" dirty="0">
                <a:solidFill>
                  <a:srgbClr val="000000"/>
                </a:solidFill>
                <a:effectLst/>
              </a:rPr>
              <a:t>Since POP supports offline access to the messages, thus requires less internet usage time.</a:t>
            </a:r>
          </a:p>
          <a:p>
            <a:pPr algn="just">
              <a:lnSpc>
                <a:spcPct val="100000"/>
              </a:lnSpc>
              <a:buFont typeface="Arial" panose="020B0604020202020204" pitchFamily="34" charset="0"/>
              <a:buChar char="•"/>
            </a:pPr>
            <a:r>
              <a:rPr lang="en-US" b="0" i="0" dirty="0">
                <a:solidFill>
                  <a:srgbClr val="000000"/>
                </a:solidFill>
                <a:effectLst/>
              </a:rPr>
              <a:t>POP does not allow search facility.</a:t>
            </a:r>
          </a:p>
          <a:p>
            <a:pPr algn="just">
              <a:lnSpc>
                <a:spcPct val="100000"/>
              </a:lnSpc>
              <a:buFont typeface="Arial" panose="020B0604020202020204" pitchFamily="34" charset="0"/>
              <a:buChar char="•"/>
            </a:pPr>
            <a:r>
              <a:rPr lang="en-US" b="0" i="0" dirty="0">
                <a:solidFill>
                  <a:srgbClr val="000000"/>
                </a:solidFill>
                <a:effectLst/>
              </a:rPr>
              <a:t>In order to access the messaged, it is necessary to download them.</a:t>
            </a:r>
          </a:p>
          <a:p>
            <a:pPr algn="just">
              <a:lnSpc>
                <a:spcPct val="100000"/>
              </a:lnSpc>
              <a:buFont typeface="Arial" panose="020B0604020202020204" pitchFamily="34" charset="0"/>
              <a:buChar char="•"/>
            </a:pPr>
            <a:r>
              <a:rPr lang="en-US" b="0" i="0" dirty="0">
                <a:solidFill>
                  <a:srgbClr val="000000"/>
                </a:solidFill>
                <a:effectLst/>
              </a:rPr>
              <a:t>It allows only one mailbox to be created on server.</a:t>
            </a:r>
          </a:p>
          <a:p>
            <a:pPr algn="just">
              <a:lnSpc>
                <a:spcPct val="100000"/>
              </a:lnSpc>
              <a:buFont typeface="Arial" panose="020B0604020202020204" pitchFamily="34" charset="0"/>
              <a:buChar char="•"/>
            </a:pPr>
            <a:r>
              <a:rPr lang="en-US" b="0" i="0" dirty="0">
                <a:solidFill>
                  <a:srgbClr val="000000"/>
                </a:solidFill>
                <a:effectLst/>
              </a:rPr>
              <a:t>It is not suitable for accessing non mail data.</a:t>
            </a:r>
          </a:p>
          <a:p>
            <a:pPr algn="just">
              <a:lnSpc>
                <a:spcPct val="100000"/>
              </a:lnSpc>
              <a:buFont typeface="Arial" panose="020B0604020202020204" pitchFamily="34" charset="0"/>
              <a:buChar char="•"/>
            </a:pPr>
            <a:r>
              <a:rPr lang="en-US" b="0" i="0" dirty="0">
                <a:solidFill>
                  <a:srgbClr val="000000"/>
                </a:solidFill>
                <a:effectLst/>
              </a:rPr>
              <a:t>POP commands are generally abbreviated into codes of three or four letters. </a:t>
            </a:r>
            <a:r>
              <a:rPr lang="en-US" b="0" i="0" dirty="0" err="1">
                <a:solidFill>
                  <a:srgbClr val="000000"/>
                </a:solidFill>
                <a:effectLst/>
              </a:rPr>
              <a:t>Eg.</a:t>
            </a:r>
            <a:r>
              <a:rPr lang="en-US" b="0" i="0" dirty="0">
                <a:solidFill>
                  <a:srgbClr val="000000"/>
                </a:solidFill>
                <a:effectLst/>
              </a:rPr>
              <a:t> STAT.</a:t>
            </a:r>
          </a:p>
          <a:p>
            <a:pPr>
              <a:lnSpc>
                <a:spcPct val="100000"/>
              </a:lnSpc>
            </a:pPr>
            <a:endParaRPr lang="en-US" dirty="0"/>
          </a:p>
        </p:txBody>
      </p:sp>
    </p:spTree>
    <p:extLst>
      <p:ext uri="{BB962C8B-B14F-4D97-AF65-F5344CB8AC3E}">
        <p14:creationId xmlns:p14="http://schemas.microsoft.com/office/powerpoint/2010/main" val="1205476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53A3A38C-0ECC-4843-9C89-7D1AA58D3C7F}"/>
              </a:ext>
            </a:extLst>
          </p:cNvPr>
          <p:cNvGraphicFramePr>
            <a:graphicFrameLocks noGrp="1"/>
          </p:cNvGraphicFramePr>
          <p:nvPr>
            <p:ph idx="1"/>
            <p:extLst>
              <p:ext uri="{D42A27DB-BD31-4B8C-83A1-F6EECF244321}">
                <p14:modId xmlns:p14="http://schemas.microsoft.com/office/powerpoint/2010/main" val="104674617"/>
              </p:ext>
            </p:extLst>
          </p:nvPr>
        </p:nvGraphicFramePr>
        <p:xfrm>
          <a:off x="1781907" y="234462"/>
          <a:ext cx="8893908" cy="6346091"/>
        </p:xfrm>
        <a:graphic>
          <a:graphicData uri="http://schemas.openxmlformats.org/drawingml/2006/table">
            <a:tbl>
              <a:tblPr/>
              <a:tblGrid>
                <a:gridCol w="1242647">
                  <a:extLst>
                    <a:ext uri="{9D8B030D-6E8A-4147-A177-3AD203B41FA5}">
                      <a16:colId xmlns:a16="http://schemas.microsoft.com/office/drawing/2014/main" val="2998102534"/>
                    </a:ext>
                  </a:extLst>
                </a:gridCol>
                <a:gridCol w="7651261">
                  <a:extLst>
                    <a:ext uri="{9D8B030D-6E8A-4147-A177-3AD203B41FA5}">
                      <a16:colId xmlns:a16="http://schemas.microsoft.com/office/drawing/2014/main" val="454454157"/>
                    </a:ext>
                  </a:extLst>
                </a:gridCol>
              </a:tblGrid>
              <a:tr h="312728">
                <a:tc>
                  <a:txBody>
                    <a:bodyPr/>
                    <a:lstStyle/>
                    <a:p>
                      <a:pPr fontAlgn="t"/>
                      <a:r>
                        <a:rPr lang="en-US" sz="1800">
                          <a:effectLst/>
                          <a:latin typeface="+mn-lt"/>
                        </a:rPr>
                        <a:t>S.N.</a:t>
                      </a:r>
                    </a:p>
                  </a:txBody>
                  <a:tcPr marL="13075" marR="13075" marT="13075" marB="130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tc>
                  <a:txBody>
                    <a:bodyPr/>
                    <a:lstStyle/>
                    <a:p>
                      <a:pPr fontAlgn="t"/>
                      <a:r>
                        <a:rPr lang="en-US" sz="1800">
                          <a:effectLst/>
                          <a:latin typeface="+mn-lt"/>
                        </a:rPr>
                        <a:t>Command Description</a:t>
                      </a:r>
                    </a:p>
                  </a:txBody>
                  <a:tcPr marL="13075" marR="13075" marT="13075" marB="130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904214119"/>
                  </a:ext>
                </a:extLst>
              </a:tr>
              <a:tr h="724613">
                <a:tc>
                  <a:txBody>
                    <a:bodyPr/>
                    <a:lstStyle/>
                    <a:p>
                      <a:pPr fontAlgn="t"/>
                      <a:r>
                        <a:rPr lang="en-US" sz="1800">
                          <a:effectLst/>
                          <a:latin typeface="+mn-lt"/>
                        </a:rPr>
                        <a:t>1</a:t>
                      </a:r>
                    </a:p>
                  </a:txBody>
                  <a:tcPr marL="13075" marR="13075" marT="13075" marB="130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US" sz="1800" b="1">
                          <a:effectLst/>
                          <a:latin typeface="+mn-lt"/>
                        </a:rPr>
                        <a:t>LOGIN</a:t>
                      </a:r>
                      <a:br>
                        <a:rPr lang="en-US" sz="1800">
                          <a:effectLst/>
                          <a:latin typeface="+mn-lt"/>
                        </a:rPr>
                      </a:br>
                      <a:r>
                        <a:rPr lang="en-US" sz="1800">
                          <a:effectLst/>
                          <a:latin typeface="+mn-lt"/>
                        </a:rPr>
                        <a:t>This command opens the connection.</a:t>
                      </a:r>
                    </a:p>
                  </a:txBody>
                  <a:tcPr marL="13075" marR="13075" marT="13075" marB="130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78195433"/>
                  </a:ext>
                </a:extLst>
              </a:tr>
              <a:tr h="999205">
                <a:tc>
                  <a:txBody>
                    <a:bodyPr/>
                    <a:lstStyle/>
                    <a:p>
                      <a:pPr fontAlgn="t"/>
                      <a:r>
                        <a:rPr lang="en-US" sz="1800" dirty="0">
                          <a:effectLst/>
                          <a:latin typeface="+mn-lt"/>
                        </a:rPr>
                        <a:t>2</a:t>
                      </a:r>
                    </a:p>
                  </a:txBody>
                  <a:tcPr marL="13075" marR="13075" marT="13075" marB="130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US" sz="1800" b="1" dirty="0">
                          <a:effectLst/>
                          <a:latin typeface="+mn-lt"/>
                        </a:rPr>
                        <a:t>STAT</a:t>
                      </a:r>
                      <a:br>
                        <a:rPr lang="en-US" sz="1800" dirty="0">
                          <a:effectLst/>
                          <a:latin typeface="+mn-lt"/>
                        </a:rPr>
                      </a:br>
                      <a:r>
                        <a:rPr lang="en-US" sz="1800" dirty="0">
                          <a:effectLst/>
                          <a:latin typeface="+mn-lt"/>
                        </a:rPr>
                        <a:t>It is used to display number of messages currently in the mailbox.</a:t>
                      </a:r>
                    </a:p>
                  </a:txBody>
                  <a:tcPr marL="13075" marR="13075" marT="13075" marB="130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35887839"/>
                  </a:ext>
                </a:extLst>
              </a:tr>
              <a:tr h="1273795">
                <a:tc>
                  <a:txBody>
                    <a:bodyPr/>
                    <a:lstStyle/>
                    <a:p>
                      <a:pPr fontAlgn="t"/>
                      <a:r>
                        <a:rPr lang="en-US" sz="1800">
                          <a:effectLst/>
                          <a:latin typeface="+mn-lt"/>
                        </a:rPr>
                        <a:t>3</a:t>
                      </a:r>
                    </a:p>
                  </a:txBody>
                  <a:tcPr marL="13075" marR="13075" marT="13075" marB="130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US" sz="1800" b="1">
                          <a:effectLst/>
                          <a:latin typeface="+mn-lt"/>
                        </a:rPr>
                        <a:t>LIST</a:t>
                      </a:r>
                      <a:br>
                        <a:rPr lang="en-US" sz="1800">
                          <a:effectLst/>
                          <a:latin typeface="+mn-lt"/>
                        </a:rPr>
                      </a:br>
                      <a:r>
                        <a:rPr lang="en-US" sz="1800">
                          <a:effectLst/>
                          <a:latin typeface="+mn-lt"/>
                        </a:rPr>
                        <a:t>It is used to get the summary of messages where each message summary is shown.</a:t>
                      </a:r>
                    </a:p>
                  </a:txBody>
                  <a:tcPr marL="13075" marR="13075" marT="13075" marB="130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27437513"/>
                  </a:ext>
                </a:extLst>
              </a:tr>
              <a:tr h="1136499">
                <a:tc>
                  <a:txBody>
                    <a:bodyPr/>
                    <a:lstStyle/>
                    <a:p>
                      <a:pPr fontAlgn="t"/>
                      <a:r>
                        <a:rPr lang="en-US" sz="1800">
                          <a:effectLst/>
                          <a:latin typeface="+mn-lt"/>
                        </a:rPr>
                        <a:t>4</a:t>
                      </a:r>
                    </a:p>
                  </a:txBody>
                  <a:tcPr marL="13075" marR="13075" marT="13075" marB="130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US" sz="1800" b="1">
                          <a:effectLst/>
                          <a:latin typeface="+mn-lt"/>
                        </a:rPr>
                        <a:t>RETR</a:t>
                      </a:r>
                      <a:br>
                        <a:rPr lang="en-US" sz="1800">
                          <a:effectLst/>
                          <a:latin typeface="+mn-lt"/>
                        </a:rPr>
                      </a:br>
                      <a:r>
                        <a:rPr lang="en-US" sz="1800">
                          <a:effectLst/>
                          <a:latin typeface="+mn-lt"/>
                        </a:rPr>
                        <a:t>This command helps to select a mailbox to access the messages.</a:t>
                      </a:r>
                    </a:p>
                  </a:txBody>
                  <a:tcPr marL="13075" marR="13075" marT="13075" marB="130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89643901"/>
                  </a:ext>
                </a:extLst>
              </a:tr>
              <a:tr h="587319">
                <a:tc>
                  <a:txBody>
                    <a:bodyPr/>
                    <a:lstStyle/>
                    <a:p>
                      <a:pPr fontAlgn="t"/>
                      <a:r>
                        <a:rPr lang="en-US" sz="1800">
                          <a:effectLst/>
                          <a:latin typeface="+mn-lt"/>
                        </a:rPr>
                        <a:t>5</a:t>
                      </a:r>
                    </a:p>
                  </a:txBody>
                  <a:tcPr marL="13075" marR="13075" marT="13075" marB="130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US" sz="1800" b="1">
                          <a:effectLst/>
                          <a:latin typeface="+mn-lt"/>
                        </a:rPr>
                        <a:t>DELE</a:t>
                      </a:r>
                      <a:br>
                        <a:rPr lang="en-US" sz="1800">
                          <a:effectLst/>
                          <a:latin typeface="+mn-lt"/>
                        </a:rPr>
                      </a:br>
                      <a:r>
                        <a:rPr lang="en-US" sz="1800">
                          <a:effectLst/>
                          <a:latin typeface="+mn-lt"/>
                        </a:rPr>
                        <a:t>It is used to delete a message.</a:t>
                      </a:r>
                    </a:p>
                  </a:txBody>
                  <a:tcPr marL="13075" marR="13075" marT="13075" marB="130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8325861"/>
                  </a:ext>
                </a:extLst>
              </a:tr>
              <a:tr h="724613">
                <a:tc>
                  <a:txBody>
                    <a:bodyPr/>
                    <a:lstStyle/>
                    <a:p>
                      <a:pPr fontAlgn="t"/>
                      <a:r>
                        <a:rPr lang="en-US" sz="1800">
                          <a:effectLst/>
                          <a:latin typeface="+mn-lt"/>
                        </a:rPr>
                        <a:t>6</a:t>
                      </a:r>
                    </a:p>
                  </a:txBody>
                  <a:tcPr marL="13075" marR="13075" marT="13075" marB="130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US" sz="1800" b="1" dirty="0">
                          <a:effectLst/>
                          <a:latin typeface="+mn-lt"/>
                        </a:rPr>
                        <a:t>RSET</a:t>
                      </a:r>
                      <a:br>
                        <a:rPr lang="en-US" sz="1800" dirty="0">
                          <a:effectLst/>
                          <a:latin typeface="+mn-lt"/>
                        </a:rPr>
                      </a:br>
                      <a:r>
                        <a:rPr lang="en-US" sz="1800" dirty="0">
                          <a:effectLst/>
                          <a:latin typeface="+mn-lt"/>
                        </a:rPr>
                        <a:t>It is used to reset the session to its initial state.</a:t>
                      </a:r>
                    </a:p>
                  </a:txBody>
                  <a:tcPr marL="13075" marR="13075" marT="13075" marB="130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41890503"/>
                  </a:ext>
                </a:extLst>
              </a:tr>
              <a:tr h="587319">
                <a:tc>
                  <a:txBody>
                    <a:bodyPr/>
                    <a:lstStyle/>
                    <a:p>
                      <a:pPr fontAlgn="t"/>
                      <a:r>
                        <a:rPr lang="en-US" sz="1800">
                          <a:effectLst/>
                          <a:latin typeface="+mn-lt"/>
                        </a:rPr>
                        <a:t>7</a:t>
                      </a:r>
                    </a:p>
                  </a:txBody>
                  <a:tcPr marL="13075" marR="13075" marT="13075" marB="130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tc>
                  <a:txBody>
                    <a:bodyPr/>
                    <a:lstStyle/>
                    <a:p>
                      <a:pPr fontAlgn="t"/>
                      <a:r>
                        <a:rPr lang="en-US" sz="1800" b="1" dirty="0">
                          <a:effectLst/>
                          <a:latin typeface="+mn-lt"/>
                        </a:rPr>
                        <a:t>QUIT</a:t>
                      </a:r>
                      <a:br>
                        <a:rPr lang="en-US" sz="1800" dirty="0">
                          <a:effectLst/>
                          <a:latin typeface="+mn-lt"/>
                        </a:rPr>
                      </a:br>
                      <a:r>
                        <a:rPr lang="en-US" sz="1800" dirty="0">
                          <a:effectLst/>
                          <a:latin typeface="+mn-lt"/>
                        </a:rPr>
                        <a:t>It is used to log off the session.</a:t>
                      </a:r>
                    </a:p>
                  </a:txBody>
                  <a:tcPr marL="13075" marR="13075" marT="13075" marB="13075">
                    <a:lnL w="4763" cap="flat" cmpd="sng" algn="ctr">
                      <a:solidFill>
                        <a:srgbClr val="DDDDDD"/>
                      </a:solidFill>
                      <a:prstDash val="solid"/>
                      <a:round/>
                      <a:headEnd type="none" w="med" len="med"/>
                      <a:tailEnd type="none" w="med" len="med"/>
                    </a:lnL>
                    <a:lnR w="4763" cap="flat" cmpd="sng" algn="ctr">
                      <a:solidFill>
                        <a:srgbClr val="DDDDDD"/>
                      </a:solidFill>
                      <a:prstDash val="solid"/>
                      <a:round/>
                      <a:headEnd type="none" w="med" len="med"/>
                      <a:tailEnd type="none" w="med" len="med"/>
                    </a:lnR>
                    <a:lnT w="4763" cap="flat" cmpd="sng" algn="ctr">
                      <a:solidFill>
                        <a:srgbClr val="DDDDDD"/>
                      </a:solidFill>
                      <a:prstDash val="solid"/>
                      <a:round/>
                      <a:headEnd type="none" w="med" len="med"/>
                      <a:tailEnd type="none" w="med" len="med"/>
                    </a:lnT>
                    <a:lnB w="4763"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21026433"/>
                  </a:ext>
                </a:extLst>
              </a:tr>
            </a:tbl>
          </a:graphicData>
        </a:graphic>
      </p:graphicFrame>
    </p:spTree>
    <p:extLst>
      <p:ext uri="{BB962C8B-B14F-4D97-AF65-F5344CB8AC3E}">
        <p14:creationId xmlns:p14="http://schemas.microsoft.com/office/powerpoint/2010/main" val="2217859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AE894A1-48F8-4F14-A4C5-8D10B2AECD8D}"/>
              </a:ext>
            </a:extLst>
          </p:cNvPr>
          <p:cNvPicPr>
            <a:picLocks noGrp="1" noChangeAspect="1"/>
          </p:cNvPicPr>
          <p:nvPr>
            <p:ph idx="1"/>
          </p:nvPr>
        </p:nvPicPr>
        <p:blipFill>
          <a:blip r:embed="rId2"/>
          <a:stretch>
            <a:fillRect/>
          </a:stretch>
        </p:blipFill>
        <p:spPr>
          <a:xfrm>
            <a:off x="5947508" y="93784"/>
            <a:ext cx="5439508" cy="6758561"/>
          </a:xfrm>
          <a:prstGeom prst="rect">
            <a:avLst/>
          </a:prstGeom>
        </p:spPr>
      </p:pic>
      <p:sp>
        <p:nvSpPr>
          <p:cNvPr id="6" name="TextBox 5">
            <a:extLst>
              <a:ext uri="{FF2B5EF4-FFF2-40B4-BE49-F238E27FC236}">
                <a16:creationId xmlns:a16="http://schemas.microsoft.com/office/drawing/2014/main" id="{6CF6E073-64C7-410E-9D02-87242C31F23F}"/>
              </a:ext>
            </a:extLst>
          </p:cNvPr>
          <p:cNvSpPr txBox="1"/>
          <p:nvPr/>
        </p:nvSpPr>
        <p:spPr>
          <a:xfrm>
            <a:off x="437661" y="1674673"/>
            <a:ext cx="5439508" cy="3108543"/>
          </a:xfrm>
          <a:prstGeom prst="rect">
            <a:avLst/>
          </a:prstGeom>
          <a:noFill/>
        </p:spPr>
        <p:txBody>
          <a:bodyPr wrap="square">
            <a:spAutoFit/>
          </a:bodyPr>
          <a:lstStyle/>
          <a:p>
            <a:pPr algn="l"/>
            <a:r>
              <a:rPr lang="en-US" sz="2800" b="0" i="0" dirty="0">
                <a:solidFill>
                  <a:srgbClr val="111111"/>
                </a:solidFill>
                <a:effectLst/>
              </a:rPr>
              <a:t>Here is the basic flow to receive mail:</a:t>
            </a:r>
          </a:p>
          <a:p>
            <a:pPr algn="l">
              <a:buFont typeface="Arial" panose="020B0604020202020204" pitchFamily="34" charset="0"/>
              <a:buChar char="•"/>
            </a:pPr>
            <a:r>
              <a:rPr lang="en-US" sz="2800" b="0" i="0" dirty="0">
                <a:solidFill>
                  <a:srgbClr val="111111"/>
                </a:solidFill>
                <a:effectLst/>
              </a:rPr>
              <a:t>Open connection</a:t>
            </a:r>
          </a:p>
          <a:p>
            <a:pPr algn="l">
              <a:buFont typeface="Arial" panose="020B0604020202020204" pitchFamily="34" charset="0"/>
              <a:buChar char="•"/>
            </a:pPr>
            <a:r>
              <a:rPr lang="en-US" sz="2800" b="0" i="0" dirty="0">
                <a:solidFill>
                  <a:srgbClr val="111111"/>
                </a:solidFill>
                <a:effectLst/>
              </a:rPr>
              <a:t>Authenticate</a:t>
            </a:r>
          </a:p>
          <a:p>
            <a:pPr algn="l">
              <a:buFont typeface="Arial" panose="020B0604020202020204" pitchFamily="34" charset="0"/>
              <a:buChar char="•"/>
            </a:pPr>
            <a:r>
              <a:rPr lang="en-US" sz="2800" b="0" i="0" dirty="0">
                <a:solidFill>
                  <a:srgbClr val="111111"/>
                </a:solidFill>
                <a:effectLst/>
              </a:rPr>
              <a:t>List</a:t>
            </a:r>
          </a:p>
          <a:p>
            <a:pPr algn="l">
              <a:buFont typeface="Arial" panose="020B0604020202020204" pitchFamily="34" charset="0"/>
              <a:buChar char="•"/>
            </a:pPr>
            <a:r>
              <a:rPr lang="en-US" sz="2800" b="0" i="0" dirty="0" err="1">
                <a:solidFill>
                  <a:srgbClr val="111111"/>
                </a:solidFill>
                <a:effectLst/>
              </a:rPr>
              <a:t>Retr</a:t>
            </a:r>
            <a:endParaRPr lang="en-US" sz="2800" b="0" i="0" dirty="0">
              <a:solidFill>
                <a:srgbClr val="111111"/>
              </a:solidFill>
              <a:effectLst/>
            </a:endParaRPr>
          </a:p>
          <a:p>
            <a:pPr algn="l">
              <a:buFont typeface="Arial" panose="020B0604020202020204" pitchFamily="34" charset="0"/>
              <a:buChar char="•"/>
            </a:pPr>
            <a:r>
              <a:rPr lang="en-US" sz="2800" b="0" i="0" dirty="0">
                <a:solidFill>
                  <a:srgbClr val="111111"/>
                </a:solidFill>
                <a:effectLst/>
              </a:rPr>
              <a:t>Quit</a:t>
            </a:r>
          </a:p>
        </p:txBody>
      </p:sp>
    </p:spTree>
    <p:extLst>
      <p:ext uri="{BB962C8B-B14F-4D97-AF65-F5344CB8AC3E}">
        <p14:creationId xmlns:p14="http://schemas.microsoft.com/office/powerpoint/2010/main" val="3453561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1BE8B-A522-44B6-99FA-BA7EF8C9A618}"/>
              </a:ext>
            </a:extLst>
          </p:cNvPr>
          <p:cNvSpPr>
            <a:spLocks noGrp="1"/>
          </p:cNvSpPr>
          <p:nvPr>
            <p:ph type="title"/>
          </p:nvPr>
        </p:nvSpPr>
        <p:spPr>
          <a:xfrm>
            <a:off x="838200" y="128905"/>
            <a:ext cx="10515600" cy="655955"/>
          </a:xfrm>
        </p:spPr>
        <p:txBody>
          <a:bodyPr>
            <a:normAutofit fontScale="90000"/>
          </a:bodyPr>
          <a:lstStyle/>
          <a:p>
            <a:r>
              <a:rPr lang="en-US" dirty="0"/>
              <a:t>IMAP Operation</a:t>
            </a:r>
          </a:p>
        </p:txBody>
      </p:sp>
      <p:sp>
        <p:nvSpPr>
          <p:cNvPr id="3" name="Content Placeholder 2">
            <a:extLst>
              <a:ext uri="{FF2B5EF4-FFF2-40B4-BE49-F238E27FC236}">
                <a16:creationId xmlns:a16="http://schemas.microsoft.com/office/drawing/2014/main" id="{CA2B517B-D780-4603-939E-41AD922D2900}"/>
              </a:ext>
            </a:extLst>
          </p:cNvPr>
          <p:cNvSpPr>
            <a:spLocks noGrp="1"/>
          </p:cNvSpPr>
          <p:nvPr>
            <p:ph idx="1"/>
          </p:nvPr>
        </p:nvSpPr>
        <p:spPr>
          <a:xfrm>
            <a:off x="381000" y="784860"/>
            <a:ext cx="4960620" cy="5783580"/>
          </a:xfrm>
        </p:spPr>
        <p:txBody>
          <a:bodyPr>
            <a:normAutofit fontScale="85000" lnSpcReduction="20000"/>
          </a:bodyPr>
          <a:lstStyle/>
          <a:p>
            <a:pPr algn="l"/>
            <a:r>
              <a:rPr lang="en-US" b="0" i="0" u="none" strike="noStrike" baseline="0" dirty="0"/>
              <a:t>IMAP is another protocol used to retrieve email messages.</a:t>
            </a:r>
          </a:p>
          <a:p>
            <a:pPr algn="l"/>
            <a:r>
              <a:rPr lang="en-US" b="0" i="0" u="none" strike="noStrike" baseline="0" dirty="0"/>
              <a:t>Allows for messages to be displayed to the user rather than downloaded.</a:t>
            </a:r>
          </a:p>
          <a:p>
            <a:pPr algn="l"/>
            <a:r>
              <a:rPr lang="en-US" b="0" i="0" u="none" strike="noStrike" baseline="0" dirty="0"/>
              <a:t>The original messages reside on the server until manually deleted by the user.</a:t>
            </a:r>
          </a:p>
          <a:p>
            <a:pPr algn="l"/>
            <a:r>
              <a:rPr lang="en-US" b="0" i="0" u="none" strike="noStrike" baseline="0" dirty="0"/>
              <a:t>Users view copies of the messages in their email client software.</a:t>
            </a:r>
          </a:p>
          <a:p>
            <a:pPr algn="l"/>
            <a:r>
              <a:rPr lang="en-US" b="0" i="0" u="none" strike="noStrike" baseline="0" dirty="0"/>
              <a:t>Users can create a folder hierarchy on the server to organize and store mail.</a:t>
            </a:r>
          </a:p>
          <a:p>
            <a:pPr algn="l"/>
            <a:r>
              <a:rPr lang="en-US" b="0" i="0" u="none" strike="noStrike" baseline="0" dirty="0"/>
              <a:t>That file structure is displayed on the email client.</a:t>
            </a:r>
          </a:p>
          <a:p>
            <a:pPr algn="l"/>
            <a:r>
              <a:rPr lang="en-US" b="0" i="0" u="none" strike="noStrike" baseline="0" dirty="0"/>
              <a:t>When a user decides to delete a message, the server synchronizes that action and deletes the message from the server.</a:t>
            </a:r>
            <a:endParaRPr lang="en-US" sz="4000" dirty="0"/>
          </a:p>
        </p:txBody>
      </p:sp>
      <p:pic>
        <p:nvPicPr>
          <p:cNvPr id="5" name="Picture 4">
            <a:extLst>
              <a:ext uri="{FF2B5EF4-FFF2-40B4-BE49-F238E27FC236}">
                <a16:creationId xmlns:a16="http://schemas.microsoft.com/office/drawing/2014/main" id="{7D9893BA-1A9F-400D-9811-69E7F388FB79}"/>
              </a:ext>
            </a:extLst>
          </p:cNvPr>
          <p:cNvPicPr>
            <a:picLocks noChangeAspect="1"/>
          </p:cNvPicPr>
          <p:nvPr/>
        </p:nvPicPr>
        <p:blipFill>
          <a:blip r:embed="rId3"/>
          <a:stretch>
            <a:fillRect/>
          </a:stretch>
        </p:blipFill>
        <p:spPr>
          <a:xfrm>
            <a:off x="5147950" y="967000"/>
            <a:ext cx="6983089" cy="5525240"/>
          </a:xfrm>
          <a:prstGeom prst="rect">
            <a:avLst/>
          </a:prstGeom>
        </p:spPr>
      </p:pic>
    </p:spTree>
    <p:extLst>
      <p:ext uri="{BB962C8B-B14F-4D97-AF65-F5344CB8AC3E}">
        <p14:creationId xmlns:p14="http://schemas.microsoft.com/office/powerpoint/2010/main" val="4202715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03E04F-9CCC-46B0-98E5-48A21E2BEFF2}"/>
              </a:ext>
            </a:extLst>
          </p:cNvPr>
          <p:cNvSpPr>
            <a:spLocks noGrp="1"/>
          </p:cNvSpPr>
          <p:nvPr>
            <p:ph idx="1"/>
          </p:nvPr>
        </p:nvSpPr>
        <p:spPr>
          <a:xfrm>
            <a:off x="838200" y="797169"/>
            <a:ext cx="10515600" cy="5379794"/>
          </a:xfrm>
        </p:spPr>
        <p:txBody>
          <a:bodyPr>
            <a:normAutofit/>
          </a:bodyPr>
          <a:lstStyle/>
          <a:p>
            <a:pPr algn="just">
              <a:buFont typeface="Arial" panose="020B0604020202020204" pitchFamily="34" charset="0"/>
              <a:buChar char="•"/>
            </a:pPr>
            <a:r>
              <a:rPr lang="en-US" b="0" i="0" dirty="0">
                <a:solidFill>
                  <a:srgbClr val="000000"/>
                </a:solidFill>
                <a:effectLst/>
              </a:rPr>
              <a:t>IMAP allows the client program to manipulate the e-mail message on the server without downloading them on the local computer.</a:t>
            </a:r>
          </a:p>
          <a:p>
            <a:pPr algn="just">
              <a:buFont typeface="Arial" panose="020B0604020202020204" pitchFamily="34" charset="0"/>
              <a:buChar char="•"/>
            </a:pPr>
            <a:r>
              <a:rPr lang="en-US" b="0" i="0" dirty="0">
                <a:solidFill>
                  <a:srgbClr val="000000"/>
                </a:solidFill>
                <a:effectLst/>
              </a:rPr>
              <a:t>The e-mail is hold and maintained by the remote server.</a:t>
            </a:r>
          </a:p>
          <a:p>
            <a:pPr algn="just">
              <a:buFont typeface="Arial" panose="020B0604020202020204" pitchFamily="34" charset="0"/>
              <a:buChar char="•"/>
            </a:pPr>
            <a:r>
              <a:rPr lang="en-US" b="0" i="0" dirty="0">
                <a:solidFill>
                  <a:srgbClr val="000000"/>
                </a:solidFill>
                <a:effectLst/>
              </a:rPr>
              <a:t>It enables us to take any action such as downloading, delete the mail without reading the </a:t>
            </a:r>
            <a:r>
              <a:rPr lang="en-US" b="0" i="0" dirty="0" err="1">
                <a:solidFill>
                  <a:srgbClr val="000000"/>
                </a:solidFill>
                <a:effectLst/>
              </a:rPr>
              <a:t>mail.It</a:t>
            </a:r>
            <a:r>
              <a:rPr lang="en-US" b="0" i="0" dirty="0">
                <a:solidFill>
                  <a:srgbClr val="000000"/>
                </a:solidFill>
                <a:effectLst/>
              </a:rPr>
              <a:t> enables us to create, manipulate and delete remote message folders called mail boxes.</a:t>
            </a:r>
          </a:p>
          <a:p>
            <a:pPr algn="just">
              <a:buFont typeface="Arial" panose="020B0604020202020204" pitchFamily="34" charset="0"/>
              <a:buChar char="•"/>
            </a:pPr>
            <a:r>
              <a:rPr lang="en-US" b="0" i="0" dirty="0">
                <a:solidFill>
                  <a:srgbClr val="000000"/>
                </a:solidFill>
                <a:effectLst/>
              </a:rPr>
              <a:t>IMAP enables the users to search the e-mails.</a:t>
            </a:r>
          </a:p>
          <a:p>
            <a:pPr algn="just">
              <a:buFont typeface="Arial" panose="020B0604020202020204" pitchFamily="34" charset="0"/>
              <a:buChar char="•"/>
            </a:pPr>
            <a:r>
              <a:rPr lang="en-US" b="0" i="0" dirty="0">
                <a:solidFill>
                  <a:srgbClr val="000000"/>
                </a:solidFill>
                <a:effectLst/>
              </a:rPr>
              <a:t>It allows concurrent access to multiple mailboxes on multiple mail servers.</a:t>
            </a:r>
          </a:p>
        </p:txBody>
      </p:sp>
    </p:spTree>
    <p:extLst>
      <p:ext uri="{BB962C8B-B14F-4D97-AF65-F5344CB8AC3E}">
        <p14:creationId xmlns:p14="http://schemas.microsoft.com/office/powerpoint/2010/main" val="77067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148AB-A7F1-483F-B614-CDB7C2691515}"/>
              </a:ext>
            </a:extLst>
          </p:cNvPr>
          <p:cNvSpPr>
            <a:spLocks noGrp="1"/>
          </p:cNvSpPr>
          <p:nvPr>
            <p:ph type="title"/>
          </p:nvPr>
        </p:nvSpPr>
        <p:spPr/>
        <p:txBody>
          <a:bodyPr/>
          <a:lstStyle/>
          <a:p>
            <a:r>
              <a:rPr lang="en-US" dirty="0"/>
              <a:t>Home TASK</a:t>
            </a:r>
          </a:p>
        </p:txBody>
      </p:sp>
      <p:sp>
        <p:nvSpPr>
          <p:cNvPr id="3" name="Content Placeholder 2">
            <a:extLst>
              <a:ext uri="{FF2B5EF4-FFF2-40B4-BE49-F238E27FC236}">
                <a16:creationId xmlns:a16="http://schemas.microsoft.com/office/drawing/2014/main" id="{F4E7D5D0-8C94-447C-9AD5-4BA467E3671A}"/>
              </a:ext>
            </a:extLst>
          </p:cNvPr>
          <p:cNvSpPr>
            <a:spLocks noGrp="1"/>
          </p:cNvSpPr>
          <p:nvPr>
            <p:ph idx="1"/>
          </p:nvPr>
        </p:nvSpPr>
        <p:spPr/>
        <p:txBody>
          <a:bodyPr/>
          <a:lstStyle/>
          <a:p>
            <a:r>
              <a:rPr lang="en-US" dirty="0"/>
              <a:t>Explore MIME</a:t>
            </a:r>
          </a:p>
          <a:p>
            <a:r>
              <a:rPr lang="en-US" dirty="0"/>
              <a:t>Write a short report on its working.</a:t>
            </a:r>
          </a:p>
          <a:p>
            <a:r>
              <a:rPr lang="en-US" dirty="0"/>
              <a:t>Identify the issues(security and performance) in it?</a:t>
            </a:r>
          </a:p>
        </p:txBody>
      </p:sp>
    </p:spTree>
    <p:extLst>
      <p:ext uri="{BB962C8B-B14F-4D97-AF65-F5344CB8AC3E}">
        <p14:creationId xmlns:p14="http://schemas.microsoft.com/office/powerpoint/2010/main" val="165214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E19DD-435E-4E9C-B94A-691616619E95}"/>
              </a:ext>
            </a:extLst>
          </p:cNvPr>
          <p:cNvSpPr>
            <a:spLocks noGrp="1"/>
          </p:cNvSpPr>
          <p:nvPr>
            <p:ph type="title"/>
          </p:nvPr>
        </p:nvSpPr>
        <p:spPr/>
        <p:txBody>
          <a:bodyPr/>
          <a:lstStyle/>
          <a:p>
            <a:r>
              <a:rPr lang="en-US" dirty="0"/>
              <a:t>Topic of the day</a:t>
            </a:r>
          </a:p>
        </p:txBody>
      </p:sp>
      <p:sp>
        <p:nvSpPr>
          <p:cNvPr id="3" name="Content Placeholder 2">
            <a:extLst>
              <a:ext uri="{FF2B5EF4-FFF2-40B4-BE49-F238E27FC236}">
                <a16:creationId xmlns:a16="http://schemas.microsoft.com/office/drawing/2014/main" id="{E1956B71-2A2C-43E8-80A2-0722837247B8}"/>
              </a:ext>
            </a:extLst>
          </p:cNvPr>
          <p:cNvSpPr>
            <a:spLocks noGrp="1"/>
          </p:cNvSpPr>
          <p:nvPr>
            <p:ph idx="1"/>
          </p:nvPr>
        </p:nvSpPr>
        <p:spPr/>
        <p:txBody>
          <a:bodyPr>
            <a:normAutofit/>
          </a:bodyPr>
          <a:lstStyle/>
          <a:p>
            <a:r>
              <a:rPr lang="en-US" dirty="0"/>
              <a:t>Email Protocol</a:t>
            </a:r>
          </a:p>
          <a:p>
            <a:pPr lvl="1"/>
            <a:r>
              <a:rPr lang="en-US" dirty="0"/>
              <a:t>SMTP</a:t>
            </a:r>
          </a:p>
          <a:p>
            <a:pPr lvl="1"/>
            <a:r>
              <a:rPr lang="en-US" dirty="0"/>
              <a:t>POP3</a:t>
            </a:r>
          </a:p>
          <a:p>
            <a:pPr lvl="1"/>
            <a:r>
              <a:rPr lang="en-US" dirty="0"/>
              <a:t>IMAP</a:t>
            </a:r>
          </a:p>
          <a:p>
            <a:pPr lvl="1"/>
            <a:r>
              <a:rPr lang="en-US" dirty="0"/>
              <a:t>MIME</a:t>
            </a:r>
          </a:p>
          <a:p>
            <a:r>
              <a:rPr lang="en-US" dirty="0"/>
              <a:t>IP Addressing Protocols</a:t>
            </a:r>
          </a:p>
          <a:p>
            <a:pPr lvl="1"/>
            <a:r>
              <a:rPr lang="en-US" dirty="0"/>
              <a:t>DNS</a:t>
            </a:r>
          </a:p>
        </p:txBody>
      </p:sp>
    </p:spTree>
    <p:extLst>
      <p:ext uri="{BB962C8B-B14F-4D97-AF65-F5344CB8AC3E}">
        <p14:creationId xmlns:p14="http://schemas.microsoft.com/office/powerpoint/2010/main" val="3053332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1583-3427-4E55-B751-95640F7BC387}"/>
              </a:ext>
            </a:extLst>
          </p:cNvPr>
          <p:cNvSpPr>
            <a:spLocks noGrp="1"/>
          </p:cNvSpPr>
          <p:nvPr>
            <p:ph type="title"/>
          </p:nvPr>
        </p:nvSpPr>
        <p:spPr>
          <a:xfrm>
            <a:off x="892908" y="529249"/>
            <a:ext cx="10515600" cy="689952"/>
          </a:xfrm>
        </p:spPr>
        <p:txBody>
          <a:bodyPr>
            <a:normAutofit fontScale="90000"/>
          </a:bodyPr>
          <a:lstStyle/>
          <a:p>
            <a:r>
              <a:rPr lang="en-US" dirty="0"/>
              <a:t>IP Addressing Protocols - DNS</a:t>
            </a:r>
          </a:p>
        </p:txBody>
      </p:sp>
      <p:sp>
        <p:nvSpPr>
          <p:cNvPr id="3" name="Content Placeholder 2">
            <a:extLst>
              <a:ext uri="{FF2B5EF4-FFF2-40B4-BE49-F238E27FC236}">
                <a16:creationId xmlns:a16="http://schemas.microsoft.com/office/drawing/2014/main" id="{EAAF7AC9-4659-41E7-BB85-49030FFCAA34}"/>
              </a:ext>
            </a:extLst>
          </p:cNvPr>
          <p:cNvSpPr>
            <a:spLocks noGrp="1"/>
          </p:cNvSpPr>
          <p:nvPr>
            <p:ph idx="1"/>
          </p:nvPr>
        </p:nvSpPr>
        <p:spPr>
          <a:xfrm>
            <a:off x="736600" y="2047631"/>
            <a:ext cx="10515600" cy="4281119"/>
          </a:xfrm>
        </p:spPr>
        <p:txBody>
          <a:bodyPr>
            <a:normAutofit/>
          </a:bodyPr>
          <a:lstStyle/>
          <a:p>
            <a:r>
              <a:rPr lang="en-US" dirty="0"/>
              <a:t>Domain Name System</a:t>
            </a:r>
          </a:p>
          <a:p>
            <a:pPr algn="l"/>
            <a:r>
              <a:rPr lang="en-US" b="0" i="0" u="none" strike="noStrike" baseline="0" dirty="0"/>
              <a:t>While IP addresses are crucial for network communication, they are not easy to memorize.</a:t>
            </a:r>
          </a:p>
          <a:p>
            <a:pPr algn="l"/>
            <a:r>
              <a:rPr lang="en-US" b="0" i="0" u="none" strike="noStrike" baseline="0" dirty="0"/>
              <a:t>Domain names are created to make server addresses more user-friendly.</a:t>
            </a:r>
          </a:p>
          <a:p>
            <a:pPr algn="l"/>
            <a:r>
              <a:rPr lang="en-US" b="0" i="0" u="none" strike="noStrike" baseline="0" dirty="0"/>
              <a:t>Domain names such as </a:t>
            </a:r>
            <a:r>
              <a:rPr lang="en-US" b="0" i="0" u="none" strike="noStrike" baseline="0" dirty="0">
                <a:solidFill>
                  <a:schemeClr val="accent5"/>
                </a:solidFill>
              </a:rPr>
              <a:t>http://www.cisco.com </a:t>
            </a:r>
            <a:r>
              <a:rPr lang="en-US" b="0" i="0" u="none" strike="noStrike" baseline="0" dirty="0"/>
              <a:t>are user-friendly addresses associated with the IP address of a specific server.</a:t>
            </a:r>
          </a:p>
          <a:p>
            <a:pPr algn="l"/>
            <a:r>
              <a:rPr lang="en-US" b="0" i="0" u="none" strike="noStrike" baseline="0" dirty="0"/>
              <a:t>However, computers still need the actual numeric address before they can communicate.</a:t>
            </a:r>
            <a:endParaRPr lang="en-US" dirty="0"/>
          </a:p>
        </p:txBody>
      </p:sp>
    </p:spTree>
    <p:extLst>
      <p:ext uri="{BB962C8B-B14F-4D97-AF65-F5344CB8AC3E}">
        <p14:creationId xmlns:p14="http://schemas.microsoft.com/office/powerpoint/2010/main" val="2337666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7C5C-D183-4FFB-8176-798AA6868CA9}"/>
              </a:ext>
            </a:extLst>
          </p:cNvPr>
          <p:cNvSpPr>
            <a:spLocks noGrp="1"/>
          </p:cNvSpPr>
          <p:nvPr>
            <p:ph type="title"/>
          </p:nvPr>
        </p:nvSpPr>
        <p:spPr>
          <a:xfrm>
            <a:off x="838200" y="161925"/>
            <a:ext cx="10515600" cy="603983"/>
          </a:xfrm>
        </p:spPr>
        <p:txBody>
          <a:bodyPr>
            <a:normAutofit fontScale="90000"/>
          </a:bodyPr>
          <a:lstStyle/>
          <a:p>
            <a:r>
              <a:rPr lang="en-US" dirty="0"/>
              <a:t>Domain Name System</a:t>
            </a:r>
          </a:p>
        </p:txBody>
      </p:sp>
      <p:sp>
        <p:nvSpPr>
          <p:cNvPr id="3" name="Content Placeholder 2">
            <a:extLst>
              <a:ext uri="{FF2B5EF4-FFF2-40B4-BE49-F238E27FC236}">
                <a16:creationId xmlns:a16="http://schemas.microsoft.com/office/drawing/2014/main" id="{C2F28719-B987-4E2C-A125-154A1C77304B}"/>
              </a:ext>
            </a:extLst>
          </p:cNvPr>
          <p:cNvSpPr>
            <a:spLocks noGrp="1"/>
          </p:cNvSpPr>
          <p:nvPr>
            <p:ph idx="1"/>
          </p:nvPr>
        </p:nvSpPr>
        <p:spPr>
          <a:xfrm>
            <a:off x="461108" y="765909"/>
            <a:ext cx="11433907" cy="1774092"/>
          </a:xfrm>
        </p:spPr>
        <p:txBody>
          <a:bodyPr>
            <a:normAutofit/>
          </a:bodyPr>
          <a:lstStyle/>
          <a:p>
            <a:pPr algn="l"/>
            <a:r>
              <a:rPr lang="en-US" b="0" i="0" u="none" strike="noStrike" baseline="0" dirty="0"/>
              <a:t>The DNS protocol allows for the dynamic translation of a domain name into the correct IP address.</a:t>
            </a:r>
          </a:p>
          <a:p>
            <a:pPr algn="l"/>
            <a:r>
              <a:rPr lang="en-US" b="0" i="0" u="none" strike="noStrike" baseline="0" dirty="0"/>
              <a:t>The DNS protocol communications using a single format called a message.</a:t>
            </a:r>
            <a:endParaRPr lang="en-US" dirty="0"/>
          </a:p>
        </p:txBody>
      </p:sp>
      <p:pic>
        <p:nvPicPr>
          <p:cNvPr id="5" name="Picture 4">
            <a:extLst>
              <a:ext uri="{FF2B5EF4-FFF2-40B4-BE49-F238E27FC236}">
                <a16:creationId xmlns:a16="http://schemas.microsoft.com/office/drawing/2014/main" id="{23CF9A6F-1079-4BEB-B89E-1BE32E772273}"/>
              </a:ext>
            </a:extLst>
          </p:cNvPr>
          <p:cNvPicPr>
            <a:picLocks noChangeAspect="1"/>
          </p:cNvPicPr>
          <p:nvPr/>
        </p:nvPicPr>
        <p:blipFill>
          <a:blip r:embed="rId2"/>
          <a:stretch>
            <a:fillRect/>
          </a:stretch>
        </p:blipFill>
        <p:spPr>
          <a:xfrm>
            <a:off x="26079" y="2751017"/>
            <a:ext cx="6332454" cy="2836412"/>
          </a:xfrm>
          <a:prstGeom prst="rect">
            <a:avLst/>
          </a:prstGeom>
        </p:spPr>
      </p:pic>
      <p:pic>
        <p:nvPicPr>
          <p:cNvPr id="7" name="Picture 6">
            <a:extLst>
              <a:ext uri="{FF2B5EF4-FFF2-40B4-BE49-F238E27FC236}">
                <a16:creationId xmlns:a16="http://schemas.microsoft.com/office/drawing/2014/main" id="{EB0D9FAD-2E28-4CF8-921C-9385E74F34CD}"/>
              </a:ext>
            </a:extLst>
          </p:cNvPr>
          <p:cNvPicPr>
            <a:picLocks noChangeAspect="1"/>
          </p:cNvPicPr>
          <p:nvPr/>
        </p:nvPicPr>
        <p:blipFill>
          <a:blip r:embed="rId3"/>
          <a:stretch>
            <a:fillRect/>
          </a:stretch>
        </p:blipFill>
        <p:spPr>
          <a:xfrm>
            <a:off x="6608867" y="3859661"/>
            <a:ext cx="5557054" cy="2836413"/>
          </a:xfrm>
          <a:prstGeom prst="rect">
            <a:avLst/>
          </a:prstGeom>
        </p:spPr>
      </p:pic>
    </p:spTree>
    <p:extLst>
      <p:ext uri="{BB962C8B-B14F-4D97-AF65-F5344CB8AC3E}">
        <p14:creationId xmlns:p14="http://schemas.microsoft.com/office/powerpoint/2010/main" val="911892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867D53-1009-4792-9028-5FE5E779F21B}"/>
              </a:ext>
            </a:extLst>
          </p:cNvPr>
          <p:cNvPicPr>
            <a:picLocks noGrp="1" noChangeAspect="1"/>
          </p:cNvPicPr>
          <p:nvPr>
            <p:ph idx="1"/>
          </p:nvPr>
        </p:nvPicPr>
        <p:blipFill>
          <a:blip r:embed="rId2"/>
          <a:stretch>
            <a:fillRect/>
          </a:stretch>
        </p:blipFill>
        <p:spPr>
          <a:xfrm>
            <a:off x="142687" y="147026"/>
            <a:ext cx="5704585" cy="2822820"/>
          </a:xfrm>
        </p:spPr>
      </p:pic>
      <p:pic>
        <p:nvPicPr>
          <p:cNvPr id="7" name="Picture 6">
            <a:extLst>
              <a:ext uri="{FF2B5EF4-FFF2-40B4-BE49-F238E27FC236}">
                <a16:creationId xmlns:a16="http://schemas.microsoft.com/office/drawing/2014/main" id="{4E07E0FB-9C3B-49BB-BA8D-E4D6F6C11C6C}"/>
              </a:ext>
            </a:extLst>
          </p:cNvPr>
          <p:cNvPicPr>
            <a:picLocks noChangeAspect="1"/>
          </p:cNvPicPr>
          <p:nvPr/>
        </p:nvPicPr>
        <p:blipFill>
          <a:blip r:embed="rId3"/>
          <a:stretch>
            <a:fillRect/>
          </a:stretch>
        </p:blipFill>
        <p:spPr>
          <a:xfrm>
            <a:off x="5734501" y="2839301"/>
            <a:ext cx="6457499" cy="2264145"/>
          </a:xfrm>
          <a:prstGeom prst="rect">
            <a:avLst/>
          </a:prstGeom>
        </p:spPr>
      </p:pic>
      <p:pic>
        <p:nvPicPr>
          <p:cNvPr id="9" name="Picture 8">
            <a:extLst>
              <a:ext uri="{FF2B5EF4-FFF2-40B4-BE49-F238E27FC236}">
                <a16:creationId xmlns:a16="http://schemas.microsoft.com/office/drawing/2014/main" id="{5736C7EF-0DB0-4CA0-B317-E0AB2F625F23}"/>
              </a:ext>
            </a:extLst>
          </p:cNvPr>
          <p:cNvPicPr>
            <a:picLocks noChangeAspect="1"/>
          </p:cNvPicPr>
          <p:nvPr/>
        </p:nvPicPr>
        <p:blipFill>
          <a:blip r:embed="rId4"/>
          <a:stretch>
            <a:fillRect/>
          </a:stretch>
        </p:blipFill>
        <p:spPr>
          <a:xfrm>
            <a:off x="142687" y="4929066"/>
            <a:ext cx="5930244" cy="1781908"/>
          </a:xfrm>
          <a:prstGeom prst="rect">
            <a:avLst/>
          </a:prstGeom>
        </p:spPr>
      </p:pic>
    </p:spTree>
    <p:extLst>
      <p:ext uri="{BB962C8B-B14F-4D97-AF65-F5344CB8AC3E}">
        <p14:creationId xmlns:p14="http://schemas.microsoft.com/office/powerpoint/2010/main" val="1810695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FDECF-8617-446F-9249-CE566F6E89C6}"/>
              </a:ext>
            </a:extLst>
          </p:cNvPr>
          <p:cNvSpPr>
            <a:spLocks noGrp="1"/>
          </p:cNvSpPr>
          <p:nvPr>
            <p:ph type="title"/>
          </p:nvPr>
        </p:nvSpPr>
        <p:spPr>
          <a:xfrm>
            <a:off x="838200" y="122849"/>
            <a:ext cx="10515600" cy="752474"/>
          </a:xfrm>
        </p:spPr>
        <p:txBody>
          <a:bodyPr>
            <a:normAutofit/>
          </a:bodyPr>
          <a:lstStyle/>
          <a:p>
            <a:r>
              <a:rPr lang="en-US" dirty="0"/>
              <a:t>DNS Message Format</a:t>
            </a:r>
          </a:p>
        </p:txBody>
      </p:sp>
      <p:sp>
        <p:nvSpPr>
          <p:cNvPr id="3" name="Content Placeholder 2">
            <a:extLst>
              <a:ext uri="{FF2B5EF4-FFF2-40B4-BE49-F238E27FC236}">
                <a16:creationId xmlns:a16="http://schemas.microsoft.com/office/drawing/2014/main" id="{279990C7-A179-41A7-8666-59D8D332D688}"/>
              </a:ext>
            </a:extLst>
          </p:cNvPr>
          <p:cNvSpPr>
            <a:spLocks noGrp="1"/>
          </p:cNvSpPr>
          <p:nvPr>
            <p:ph idx="1"/>
          </p:nvPr>
        </p:nvSpPr>
        <p:spPr>
          <a:xfrm>
            <a:off x="640862" y="1516185"/>
            <a:ext cx="10941538" cy="5218966"/>
          </a:xfrm>
        </p:spPr>
        <p:txBody>
          <a:bodyPr>
            <a:noAutofit/>
          </a:bodyPr>
          <a:lstStyle/>
          <a:p>
            <a:pPr algn="l"/>
            <a:r>
              <a:rPr lang="en-US" sz="2400" b="0" i="0" u="none" strike="noStrike" baseline="0" dirty="0"/>
              <a:t>DNS supports different types of records. Some of these record types are:</a:t>
            </a:r>
          </a:p>
          <a:p>
            <a:pPr marL="0" indent="0" algn="l">
              <a:buNone/>
            </a:pPr>
            <a:r>
              <a:rPr lang="en-US" sz="2400" b="0" i="0" u="none" strike="noStrike" baseline="0" dirty="0"/>
              <a:t>	o </a:t>
            </a:r>
            <a:r>
              <a:rPr lang="en-US" sz="2400" b="1" i="0" u="none" strike="noStrike" baseline="0" dirty="0"/>
              <a:t>A </a:t>
            </a:r>
            <a:r>
              <a:rPr lang="en-US" sz="2400" b="0" i="0" u="none" strike="noStrike" baseline="0" dirty="0"/>
              <a:t>- An end device IPv4 address</a:t>
            </a:r>
          </a:p>
          <a:p>
            <a:pPr marL="0" indent="0" algn="l">
              <a:buNone/>
            </a:pPr>
            <a:r>
              <a:rPr lang="en-US" sz="2400" b="0" i="0" u="none" strike="noStrike" baseline="0" dirty="0"/>
              <a:t>	o </a:t>
            </a:r>
            <a:r>
              <a:rPr lang="en-US" sz="2400" b="1" i="0" u="none" strike="noStrike" baseline="0" dirty="0"/>
              <a:t>NS </a:t>
            </a:r>
            <a:r>
              <a:rPr lang="en-US" sz="2400" b="0" i="0" u="none" strike="noStrike" baseline="0" dirty="0"/>
              <a:t>- An authoritative name server</a:t>
            </a:r>
          </a:p>
          <a:p>
            <a:pPr marL="0" indent="0" algn="l">
              <a:buNone/>
            </a:pPr>
            <a:r>
              <a:rPr lang="en-US" sz="2400" b="0" i="0" u="none" strike="noStrike" baseline="0" dirty="0"/>
              <a:t>	o </a:t>
            </a:r>
            <a:r>
              <a:rPr lang="en-US" sz="2400" b="1" i="0" u="none" strike="noStrike" baseline="0" dirty="0"/>
              <a:t>AAAA </a:t>
            </a:r>
            <a:r>
              <a:rPr lang="en-US" sz="2400" b="0" i="0" u="none" strike="noStrike" baseline="0" dirty="0"/>
              <a:t>- An end device IPv6 address (pronounced quad-A)</a:t>
            </a:r>
          </a:p>
          <a:p>
            <a:pPr marL="0" indent="0" algn="l">
              <a:buNone/>
            </a:pPr>
            <a:r>
              <a:rPr lang="en-US" sz="2400" b="0" i="0" u="none" strike="noStrike" baseline="0" dirty="0"/>
              <a:t>	o </a:t>
            </a:r>
            <a:r>
              <a:rPr lang="en-US" sz="2400" b="1" i="0" u="none" strike="noStrike" baseline="0" dirty="0"/>
              <a:t>MX </a:t>
            </a:r>
            <a:r>
              <a:rPr lang="en-US" sz="2400" b="0" i="0" u="none" strike="noStrike" baseline="0" dirty="0"/>
              <a:t>- A mail exchange record</a:t>
            </a:r>
          </a:p>
          <a:p>
            <a:r>
              <a:rPr lang="en-US" sz="2400" b="0" i="0" u="none" strike="noStrike" baseline="0" dirty="0"/>
              <a:t>DNS servers will first look at its own records to resolve the name. If the server is unable to resolve the name using its locally stored records, it relays the query to other servers.</a:t>
            </a:r>
          </a:p>
          <a:p>
            <a:pPr algn="l"/>
            <a:r>
              <a:rPr lang="en-US" sz="2400" b="0" i="0" u="none" strike="noStrike" baseline="0" dirty="0"/>
              <a:t>The response is then forwarded to the requesting client.</a:t>
            </a:r>
          </a:p>
          <a:p>
            <a:pPr algn="l"/>
            <a:r>
              <a:rPr lang="en-US" sz="2400" b="0" i="0" u="none" strike="noStrike" baseline="0" dirty="0"/>
              <a:t>The DNS Client service on Windows PCs also stores previously resolved names in memory.</a:t>
            </a:r>
          </a:p>
          <a:p>
            <a:pPr algn="l"/>
            <a:r>
              <a:rPr lang="en-US" sz="2400" b="1" i="0" u="none" strike="noStrike" baseline="0" dirty="0"/>
              <a:t>ipconfig /</a:t>
            </a:r>
            <a:r>
              <a:rPr lang="en-US" sz="2400" b="1" i="0" u="none" strike="noStrike" baseline="0" dirty="0" err="1"/>
              <a:t>displaydns</a:t>
            </a:r>
            <a:r>
              <a:rPr lang="en-US" sz="2400" b="1" i="0" u="none" strike="noStrike" baseline="0" dirty="0"/>
              <a:t> </a:t>
            </a:r>
            <a:r>
              <a:rPr lang="en-US" sz="2400" b="0" i="0" u="none" strike="noStrike" baseline="0" dirty="0"/>
              <a:t>displays all of the cached DNS entries on Windows.</a:t>
            </a:r>
            <a:endParaRPr lang="en-US" sz="2400" dirty="0"/>
          </a:p>
        </p:txBody>
      </p:sp>
    </p:spTree>
    <p:extLst>
      <p:ext uri="{BB962C8B-B14F-4D97-AF65-F5344CB8AC3E}">
        <p14:creationId xmlns:p14="http://schemas.microsoft.com/office/powerpoint/2010/main" val="2104869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2B0360-B889-4C52-9644-9B0C049CE2F8}"/>
              </a:ext>
            </a:extLst>
          </p:cNvPr>
          <p:cNvPicPr>
            <a:picLocks noGrp="1" noChangeAspect="1"/>
          </p:cNvPicPr>
          <p:nvPr>
            <p:ph idx="1"/>
          </p:nvPr>
        </p:nvPicPr>
        <p:blipFill>
          <a:blip r:embed="rId2"/>
          <a:stretch>
            <a:fillRect/>
          </a:stretch>
        </p:blipFill>
        <p:spPr>
          <a:xfrm>
            <a:off x="601784" y="164940"/>
            <a:ext cx="11301047" cy="6693060"/>
          </a:xfrm>
        </p:spPr>
      </p:pic>
    </p:spTree>
    <p:extLst>
      <p:ext uri="{BB962C8B-B14F-4D97-AF65-F5344CB8AC3E}">
        <p14:creationId xmlns:p14="http://schemas.microsoft.com/office/powerpoint/2010/main" val="1813622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B521C-B48B-4BB8-9426-D984C3DBD74F}"/>
              </a:ext>
            </a:extLst>
          </p:cNvPr>
          <p:cNvSpPr>
            <a:spLocks noGrp="1"/>
          </p:cNvSpPr>
          <p:nvPr>
            <p:ph type="title"/>
          </p:nvPr>
        </p:nvSpPr>
        <p:spPr>
          <a:xfrm>
            <a:off x="838200" y="412019"/>
            <a:ext cx="10515600" cy="768106"/>
          </a:xfrm>
        </p:spPr>
        <p:txBody>
          <a:bodyPr/>
          <a:lstStyle/>
          <a:p>
            <a:r>
              <a:rPr lang="en-US" dirty="0"/>
              <a:t>DNS Hierarchy</a:t>
            </a:r>
          </a:p>
        </p:txBody>
      </p:sp>
      <p:sp>
        <p:nvSpPr>
          <p:cNvPr id="3" name="Content Placeholder 2">
            <a:extLst>
              <a:ext uri="{FF2B5EF4-FFF2-40B4-BE49-F238E27FC236}">
                <a16:creationId xmlns:a16="http://schemas.microsoft.com/office/drawing/2014/main" id="{9CF555C4-B33C-413C-A829-94FC4C1DEF52}"/>
              </a:ext>
            </a:extLst>
          </p:cNvPr>
          <p:cNvSpPr>
            <a:spLocks noGrp="1"/>
          </p:cNvSpPr>
          <p:nvPr>
            <p:ph idx="1"/>
          </p:nvPr>
        </p:nvSpPr>
        <p:spPr>
          <a:xfrm>
            <a:off x="838200" y="1492738"/>
            <a:ext cx="10515600" cy="5119077"/>
          </a:xfrm>
        </p:spPr>
        <p:txBody>
          <a:bodyPr>
            <a:normAutofit/>
          </a:bodyPr>
          <a:lstStyle/>
          <a:p>
            <a:pPr algn="l"/>
            <a:r>
              <a:rPr lang="en-US" sz="2000" b="0" i="0" u="none" strike="noStrike" baseline="0" dirty="0"/>
              <a:t>The DNS protocol uses a hierarchical system, with the root at the top and branches below. The naming structure is broken down into small, manageable zones.</a:t>
            </a:r>
          </a:p>
          <a:p>
            <a:pPr algn="l"/>
            <a:r>
              <a:rPr lang="en-US" sz="2000" b="0" i="0" u="none" strike="noStrike" baseline="0" dirty="0"/>
              <a:t>Each DNS server is only responsible for managing name-to-IP mappings for that small portion of the DNS structure.</a:t>
            </a:r>
          </a:p>
          <a:p>
            <a:pPr algn="l"/>
            <a:r>
              <a:rPr lang="en-US" sz="2000" b="0" i="0" u="none" strike="noStrike" baseline="0" dirty="0"/>
              <a:t>Requests for zones not stored in a specific DNS server are forwarded to other servers for translation.</a:t>
            </a:r>
          </a:p>
          <a:p>
            <a:pPr algn="l"/>
            <a:r>
              <a:rPr lang="en-US" sz="2000" b="0" i="0" u="none" strike="noStrike" baseline="0" dirty="0"/>
              <a:t>Top-level domains represent either the type of domain or the country of origin.</a:t>
            </a:r>
          </a:p>
          <a:p>
            <a:pPr algn="l"/>
            <a:r>
              <a:rPr lang="en-US" sz="2000" b="0" i="0" u="none" strike="noStrike" baseline="0" dirty="0"/>
              <a:t>Examples of top-level domains are:</a:t>
            </a:r>
          </a:p>
          <a:p>
            <a:pPr marL="0" indent="0" algn="l">
              <a:buNone/>
            </a:pPr>
            <a:r>
              <a:rPr lang="en-US" sz="2000" b="0" i="0" u="none" strike="noStrike" baseline="0" dirty="0"/>
              <a:t>	o </a:t>
            </a:r>
            <a:r>
              <a:rPr lang="en-US" sz="2000" b="1" i="0" u="none" strike="noStrike" baseline="0" dirty="0"/>
              <a:t>.com </a:t>
            </a:r>
            <a:r>
              <a:rPr lang="en-US" sz="2000" b="0" i="0" u="none" strike="noStrike" baseline="0" dirty="0"/>
              <a:t>- a business or industry</a:t>
            </a:r>
          </a:p>
          <a:p>
            <a:pPr marL="0" indent="0" algn="l">
              <a:buNone/>
            </a:pPr>
            <a:r>
              <a:rPr lang="en-US" sz="2000" b="0" i="0" u="none" strike="noStrike" baseline="0" dirty="0"/>
              <a:t>	o </a:t>
            </a:r>
            <a:r>
              <a:rPr lang="en-US" sz="2000" b="1" i="0" u="none" strike="noStrike" baseline="0" dirty="0"/>
              <a:t>.org </a:t>
            </a:r>
            <a:r>
              <a:rPr lang="en-US" sz="2000" b="0" i="0" u="none" strike="noStrike" baseline="0" dirty="0"/>
              <a:t>- a non-profit organization</a:t>
            </a:r>
          </a:p>
          <a:p>
            <a:pPr marL="0" indent="0" algn="l">
              <a:buNone/>
            </a:pPr>
            <a:r>
              <a:rPr lang="en-US" sz="2000" b="0" i="0" u="none" strike="noStrike" baseline="0" dirty="0"/>
              <a:t>	o </a:t>
            </a:r>
            <a:r>
              <a:rPr lang="en-US" sz="2000" b="1" i="0" u="none" strike="noStrike" baseline="0" dirty="0"/>
              <a:t>.au </a:t>
            </a:r>
            <a:r>
              <a:rPr lang="en-US" sz="2000" b="0" i="0" u="none" strike="noStrike" baseline="0" dirty="0"/>
              <a:t>- Australia</a:t>
            </a:r>
          </a:p>
          <a:p>
            <a:pPr marL="0" indent="0" algn="l">
              <a:buNone/>
            </a:pPr>
            <a:r>
              <a:rPr lang="en-US" sz="2000" b="0" i="0" u="none" strike="noStrike" baseline="0" dirty="0"/>
              <a:t>	o </a:t>
            </a:r>
            <a:r>
              <a:rPr lang="en-US" sz="2000" b="1" i="0" u="none" strike="noStrike" baseline="0" dirty="0"/>
              <a:t>.co </a:t>
            </a:r>
            <a:r>
              <a:rPr lang="en-US" sz="2000" b="0" i="0" u="none" strike="noStrike" baseline="0" dirty="0"/>
              <a:t>- Colombia</a:t>
            </a:r>
            <a:endParaRPr lang="en-US" sz="3200" dirty="0"/>
          </a:p>
        </p:txBody>
      </p:sp>
    </p:spTree>
    <p:extLst>
      <p:ext uri="{BB962C8B-B14F-4D97-AF65-F5344CB8AC3E}">
        <p14:creationId xmlns:p14="http://schemas.microsoft.com/office/powerpoint/2010/main" val="3866027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372FBA-F35B-49BE-B493-97338DDF719D}"/>
              </a:ext>
            </a:extLst>
          </p:cNvPr>
          <p:cNvPicPr>
            <a:picLocks noGrp="1" noChangeAspect="1"/>
          </p:cNvPicPr>
          <p:nvPr>
            <p:ph idx="1"/>
          </p:nvPr>
        </p:nvPicPr>
        <p:blipFill>
          <a:blip r:embed="rId3"/>
          <a:stretch>
            <a:fillRect/>
          </a:stretch>
        </p:blipFill>
        <p:spPr>
          <a:xfrm>
            <a:off x="1103773" y="70273"/>
            <a:ext cx="9478258" cy="6691731"/>
          </a:xfrm>
        </p:spPr>
      </p:pic>
    </p:spTree>
    <p:extLst>
      <p:ext uri="{BB962C8B-B14F-4D97-AF65-F5344CB8AC3E}">
        <p14:creationId xmlns:p14="http://schemas.microsoft.com/office/powerpoint/2010/main" val="1867760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D7B1-003E-4469-900C-6DC458A9F5B1}"/>
              </a:ext>
            </a:extLst>
          </p:cNvPr>
          <p:cNvSpPr>
            <a:spLocks noGrp="1"/>
          </p:cNvSpPr>
          <p:nvPr>
            <p:ph type="title"/>
          </p:nvPr>
        </p:nvSpPr>
        <p:spPr>
          <a:xfrm>
            <a:off x="838200" y="146295"/>
            <a:ext cx="10515600" cy="783737"/>
          </a:xfrm>
        </p:spPr>
        <p:txBody>
          <a:bodyPr/>
          <a:lstStyle/>
          <a:p>
            <a:r>
              <a:rPr lang="en-US" dirty="0" err="1"/>
              <a:t>Nslookup</a:t>
            </a:r>
            <a:r>
              <a:rPr lang="en-US" dirty="0"/>
              <a:t> Command</a:t>
            </a:r>
          </a:p>
        </p:txBody>
      </p:sp>
      <p:sp>
        <p:nvSpPr>
          <p:cNvPr id="3" name="Content Placeholder 2">
            <a:extLst>
              <a:ext uri="{FF2B5EF4-FFF2-40B4-BE49-F238E27FC236}">
                <a16:creationId xmlns:a16="http://schemas.microsoft.com/office/drawing/2014/main" id="{53A56809-9D1D-4B82-8784-027901263D00}"/>
              </a:ext>
            </a:extLst>
          </p:cNvPr>
          <p:cNvSpPr>
            <a:spLocks noGrp="1"/>
          </p:cNvSpPr>
          <p:nvPr>
            <p:ph idx="1"/>
          </p:nvPr>
        </p:nvSpPr>
        <p:spPr>
          <a:xfrm>
            <a:off x="93785" y="1398954"/>
            <a:ext cx="4572000" cy="5134707"/>
          </a:xfrm>
        </p:spPr>
        <p:txBody>
          <a:bodyPr>
            <a:normAutofit/>
          </a:bodyPr>
          <a:lstStyle/>
          <a:p>
            <a:pPr algn="l"/>
            <a:r>
              <a:rPr lang="en-US" sz="2400" b="0" i="0" u="none" strike="noStrike" baseline="0" dirty="0"/>
              <a:t>Allows the user to manually place DNS queries.</a:t>
            </a:r>
          </a:p>
          <a:p>
            <a:pPr algn="l"/>
            <a:r>
              <a:rPr lang="en-US" sz="2400" b="0" i="0" u="none" strike="noStrike" baseline="0" dirty="0"/>
              <a:t>It can also be used to troubleshoot name resolution issues.</a:t>
            </a:r>
          </a:p>
          <a:p>
            <a:pPr algn="l"/>
            <a:r>
              <a:rPr lang="en-US" sz="2400" b="0" i="0" u="none" strike="noStrike" baseline="0" dirty="0"/>
              <a:t>Has many options available for extensive testing and verification of the DNS process.</a:t>
            </a:r>
          </a:p>
          <a:p>
            <a:pPr algn="l"/>
            <a:endParaRPr lang="en-US" sz="2400" dirty="0"/>
          </a:p>
          <a:p>
            <a:pPr algn="l"/>
            <a:r>
              <a:rPr lang="en-US" sz="2400" dirty="0"/>
              <a:t>DDNS: Dynamic Domain Name System</a:t>
            </a:r>
          </a:p>
          <a:p>
            <a:pPr algn="l"/>
            <a:r>
              <a:rPr lang="en-US" sz="2400" dirty="0"/>
              <a:t>DNS Caching</a:t>
            </a:r>
            <a:endParaRPr lang="en-US" sz="3600" dirty="0"/>
          </a:p>
        </p:txBody>
      </p:sp>
      <p:pic>
        <p:nvPicPr>
          <p:cNvPr id="7" name="Picture 6">
            <a:extLst>
              <a:ext uri="{FF2B5EF4-FFF2-40B4-BE49-F238E27FC236}">
                <a16:creationId xmlns:a16="http://schemas.microsoft.com/office/drawing/2014/main" id="{0FD4812C-99FB-46FA-87FA-903D3B319271}"/>
              </a:ext>
            </a:extLst>
          </p:cNvPr>
          <p:cNvPicPr>
            <a:picLocks noChangeAspect="1"/>
          </p:cNvPicPr>
          <p:nvPr/>
        </p:nvPicPr>
        <p:blipFill>
          <a:blip r:embed="rId2"/>
          <a:stretch>
            <a:fillRect/>
          </a:stretch>
        </p:blipFill>
        <p:spPr>
          <a:xfrm>
            <a:off x="5734083" y="339969"/>
            <a:ext cx="6457917" cy="6518031"/>
          </a:xfrm>
          <a:prstGeom prst="rect">
            <a:avLst/>
          </a:prstGeom>
        </p:spPr>
      </p:pic>
    </p:spTree>
    <p:extLst>
      <p:ext uri="{BB962C8B-B14F-4D97-AF65-F5344CB8AC3E}">
        <p14:creationId xmlns:p14="http://schemas.microsoft.com/office/powerpoint/2010/main" val="1013352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DA8D2-6D0B-4BE2-8B00-CE28765FEF49}"/>
              </a:ext>
            </a:extLst>
          </p:cNvPr>
          <p:cNvSpPr>
            <a:spLocks noGrp="1"/>
          </p:cNvSpPr>
          <p:nvPr>
            <p:ph type="title"/>
          </p:nvPr>
        </p:nvSpPr>
        <p:spPr/>
        <p:txBody>
          <a:bodyPr/>
          <a:lstStyle/>
          <a:p>
            <a:r>
              <a:rPr lang="en-US" dirty="0"/>
              <a:t>DNS Security Issues</a:t>
            </a:r>
          </a:p>
        </p:txBody>
      </p:sp>
      <p:sp>
        <p:nvSpPr>
          <p:cNvPr id="3" name="Content Placeholder 2">
            <a:extLst>
              <a:ext uri="{FF2B5EF4-FFF2-40B4-BE49-F238E27FC236}">
                <a16:creationId xmlns:a16="http://schemas.microsoft.com/office/drawing/2014/main" id="{C59E71E0-4E01-443F-9949-0DBD40E486C0}"/>
              </a:ext>
            </a:extLst>
          </p:cNvPr>
          <p:cNvSpPr>
            <a:spLocks noGrp="1"/>
          </p:cNvSpPr>
          <p:nvPr>
            <p:ph idx="1"/>
          </p:nvPr>
        </p:nvSpPr>
        <p:spPr/>
        <p:txBody>
          <a:bodyPr/>
          <a:lstStyle/>
          <a:p>
            <a:r>
              <a:rPr lang="en-US" dirty="0"/>
              <a:t>Major attacks:</a:t>
            </a:r>
          </a:p>
          <a:p>
            <a:r>
              <a:rPr lang="en-US" dirty="0"/>
              <a:t>DNS Hijacking</a:t>
            </a:r>
          </a:p>
          <a:p>
            <a:r>
              <a:rPr lang="en-US" dirty="0"/>
              <a:t>Cache Poisoning/ DNS Spoofing</a:t>
            </a:r>
          </a:p>
          <a:p>
            <a:r>
              <a:rPr lang="en-US" dirty="0"/>
              <a:t>DNS DOS attack</a:t>
            </a:r>
          </a:p>
          <a:p>
            <a:endParaRPr lang="en-US" dirty="0"/>
          </a:p>
          <a:p>
            <a:r>
              <a:rPr lang="en-US" dirty="0"/>
              <a:t>DNS SEC</a:t>
            </a:r>
          </a:p>
        </p:txBody>
      </p:sp>
    </p:spTree>
    <p:extLst>
      <p:ext uri="{BB962C8B-B14F-4D97-AF65-F5344CB8AC3E}">
        <p14:creationId xmlns:p14="http://schemas.microsoft.com/office/powerpoint/2010/main" val="646626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0A00-B70E-45BB-9F3A-5AF5669CE44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27D436F-9A14-427A-B2E1-2C40965EEFE6}"/>
              </a:ext>
            </a:extLst>
          </p:cNvPr>
          <p:cNvSpPr>
            <a:spLocks noGrp="1"/>
          </p:cNvSpPr>
          <p:nvPr>
            <p:ph idx="1"/>
          </p:nvPr>
        </p:nvSpPr>
        <p:spPr>
          <a:xfrm>
            <a:off x="838200" y="1445846"/>
            <a:ext cx="10515600" cy="5047029"/>
          </a:xfrm>
        </p:spPr>
        <p:txBody>
          <a:bodyPr>
            <a:normAutofit/>
          </a:bodyPr>
          <a:lstStyle/>
          <a:p>
            <a:r>
              <a:rPr lang="en-US" dirty="0">
                <a:hlinkClick r:id="rId2"/>
              </a:rPr>
              <a:t>https://www.siteground.com/tutorials/email/protocols-pop3-smtp-imap/#:~:text=By%20default%2C%20the%20IMAP%20protocol,to%20connect%20using%20IMAP%20securely</a:t>
            </a:r>
            <a:r>
              <a:rPr lang="en-US" dirty="0"/>
              <a:t>.</a:t>
            </a:r>
          </a:p>
          <a:p>
            <a:r>
              <a:rPr lang="en-US" dirty="0">
                <a:hlinkClick r:id="rId3"/>
              </a:rPr>
              <a:t>https://afreshcloud.com/sysadmin/mail-terminology-mta-mua-msa-mda-smtp-dkim-spf-dmarc</a:t>
            </a:r>
            <a:endParaRPr lang="en-US" dirty="0"/>
          </a:p>
          <a:p>
            <a:r>
              <a:rPr lang="en-US" dirty="0">
                <a:hlinkClick r:id="rId4"/>
              </a:rPr>
              <a:t>https://www.ukessays.com/essays/computer-science/email-protocol-smtp-pop-mime-9752.php</a:t>
            </a:r>
            <a:endParaRPr lang="en-US" dirty="0"/>
          </a:p>
          <a:p>
            <a:r>
              <a:rPr lang="en-US" dirty="0">
                <a:hlinkClick r:id="rId5"/>
              </a:rPr>
              <a:t>https://www.codeproject.com/Articles/404066/Understanding-the-Insides-of-the-POP3-Mail-Protoco</a:t>
            </a:r>
            <a:endParaRPr lang="en-US" dirty="0"/>
          </a:p>
          <a:p>
            <a:r>
              <a:rPr lang="en-US" dirty="0">
                <a:hlinkClick r:id="rId6"/>
              </a:rPr>
              <a:t>https://www.tutorialspoint.com/internet_technologies/e_mail_protocols.htm</a:t>
            </a:r>
            <a:endParaRPr lang="en-US" dirty="0"/>
          </a:p>
          <a:p>
            <a:endParaRPr lang="en-US" dirty="0"/>
          </a:p>
          <a:p>
            <a:endParaRPr lang="en-US" dirty="0"/>
          </a:p>
        </p:txBody>
      </p:sp>
    </p:spTree>
    <p:extLst>
      <p:ext uri="{BB962C8B-B14F-4D97-AF65-F5344CB8AC3E}">
        <p14:creationId xmlns:p14="http://schemas.microsoft.com/office/powerpoint/2010/main" val="75093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3D69-896E-4BA0-8A44-CF530F60E3F3}"/>
              </a:ext>
            </a:extLst>
          </p:cNvPr>
          <p:cNvSpPr>
            <a:spLocks noGrp="1"/>
          </p:cNvSpPr>
          <p:nvPr>
            <p:ph type="title"/>
          </p:nvPr>
        </p:nvSpPr>
        <p:spPr>
          <a:xfrm>
            <a:off x="838200" y="113665"/>
            <a:ext cx="10515600" cy="709295"/>
          </a:xfrm>
        </p:spPr>
        <p:txBody>
          <a:bodyPr/>
          <a:lstStyle/>
          <a:p>
            <a:r>
              <a:rPr lang="en-US" dirty="0"/>
              <a:t>Email Protocol</a:t>
            </a:r>
          </a:p>
        </p:txBody>
      </p:sp>
      <p:sp>
        <p:nvSpPr>
          <p:cNvPr id="3" name="Content Placeholder 2">
            <a:extLst>
              <a:ext uri="{FF2B5EF4-FFF2-40B4-BE49-F238E27FC236}">
                <a16:creationId xmlns:a16="http://schemas.microsoft.com/office/drawing/2014/main" id="{44AD0BB5-2BA9-4C96-A93D-42B62A0E9638}"/>
              </a:ext>
            </a:extLst>
          </p:cNvPr>
          <p:cNvSpPr>
            <a:spLocks noGrp="1"/>
          </p:cNvSpPr>
          <p:nvPr>
            <p:ph idx="1"/>
          </p:nvPr>
        </p:nvSpPr>
        <p:spPr>
          <a:xfrm>
            <a:off x="297180" y="876301"/>
            <a:ext cx="5463540" cy="5868034"/>
          </a:xfrm>
        </p:spPr>
        <p:txBody>
          <a:bodyPr>
            <a:normAutofit fontScale="92500" lnSpcReduction="20000"/>
          </a:bodyPr>
          <a:lstStyle/>
          <a:p>
            <a:pPr algn="l"/>
            <a:r>
              <a:rPr lang="en-US" b="0" i="0" u="none" strike="noStrike" baseline="0" dirty="0"/>
              <a:t>Email is a store-and-forward method of sending, storing, and retrieving electronic messages.</a:t>
            </a:r>
          </a:p>
          <a:p>
            <a:pPr algn="l"/>
            <a:r>
              <a:rPr lang="en-US" b="0" i="0" u="none" strike="noStrike" baseline="0" dirty="0"/>
              <a:t>Email messages are stored in databases on mail servers.</a:t>
            </a:r>
          </a:p>
          <a:p>
            <a:pPr algn="l"/>
            <a:r>
              <a:rPr lang="en-US" b="0" i="0" u="none" strike="noStrike" baseline="0" dirty="0"/>
              <a:t>Email clients communicate with mail servers to send and receive email.</a:t>
            </a:r>
          </a:p>
          <a:p>
            <a:pPr algn="l"/>
            <a:r>
              <a:rPr lang="en-US" b="0" i="0" u="none" strike="noStrike" baseline="0" dirty="0"/>
              <a:t>Mail servers communicate with other mail servers to transport messages from one domain to another.</a:t>
            </a:r>
          </a:p>
          <a:p>
            <a:pPr algn="l"/>
            <a:r>
              <a:rPr lang="en-US" b="0" i="0" u="none" strike="noStrike" baseline="0" dirty="0"/>
              <a:t>Email clients do not communicate directly when sending email.</a:t>
            </a:r>
          </a:p>
          <a:p>
            <a:pPr algn="l"/>
            <a:r>
              <a:rPr lang="en-US" b="0" i="0" u="none" strike="noStrike" baseline="0" dirty="0"/>
              <a:t>Email relies on three separate protocols for operation: SMTP (sending),POP (retrieving), IMAP (retrieving).</a:t>
            </a:r>
            <a:endParaRPr lang="en-US" sz="4000" dirty="0"/>
          </a:p>
        </p:txBody>
      </p:sp>
      <p:pic>
        <p:nvPicPr>
          <p:cNvPr id="5" name="Picture 4">
            <a:extLst>
              <a:ext uri="{FF2B5EF4-FFF2-40B4-BE49-F238E27FC236}">
                <a16:creationId xmlns:a16="http://schemas.microsoft.com/office/drawing/2014/main" id="{94106426-6268-4DF1-BEB3-DC3769EFC04B}"/>
              </a:ext>
            </a:extLst>
          </p:cNvPr>
          <p:cNvPicPr>
            <a:picLocks noChangeAspect="1"/>
          </p:cNvPicPr>
          <p:nvPr/>
        </p:nvPicPr>
        <p:blipFill>
          <a:blip r:embed="rId2"/>
          <a:stretch>
            <a:fillRect/>
          </a:stretch>
        </p:blipFill>
        <p:spPr>
          <a:xfrm>
            <a:off x="5843851" y="822960"/>
            <a:ext cx="6138055" cy="5935779"/>
          </a:xfrm>
          <a:prstGeom prst="rect">
            <a:avLst/>
          </a:prstGeom>
        </p:spPr>
      </p:pic>
    </p:spTree>
    <p:extLst>
      <p:ext uri="{BB962C8B-B14F-4D97-AF65-F5344CB8AC3E}">
        <p14:creationId xmlns:p14="http://schemas.microsoft.com/office/powerpoint/2010/main" val="764155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15B6AAE-841F-4229-9B49-9F0AB7E11F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3846" y="133147"/>
            <a:ext cx="8377642" cy="6693190"/>
          </a:xfrm>
        </p:spPr>
      </p:pic>
    </p:spTree>
    <p:extLst>
      <p:ext uri="{BB962C8B-B14F-4D97-AF65-F5344CB8AC3E}">
        <p14:creationId xmlns:p14="http://schemas.microsoft.com/office/powerpoint/2010/main" val="49687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B4AAD4-4E7A-4153-A553-E32A4A86C428}"/>
              </a:ext>
            </a:extLst>
          </p:cNvPr>
          <p:cNvPicPr>
            <a:picLocks noGrp="1" noChangeAspect="1"/>
          </p:cNvPicPr>
          <p:nvPr>
            <p:ph idx="1"/>
          </p:nvPr>
        </p:nvPicPr>
        <p:blipFill>
          <a:blip r:embed="rId3"/>
          <a:stretch>
            <a:fillRect/>
          </a:stretch>
        </p:blipFill>
        <p:spPr>
          <a:xfrm>
            <a:off x="101600" y="1680308"/>
            <a:ext cx="12004431" cy="4126523"/>
          </a:xfrm>
          <a:prstGeom prst="rect">
            <a:avLst/>
          </a:prstGeom>
        </p:spPr>
      </p:pic>
    </p:spTree>
    <p:extLst>
      <p:ext uri="{BB962C8B-B14F-4D97-AF65-F5344CB8AC3E}">
        <p14:creationId xmlns:p14="http://schemas.microsoft.com/office/powerpoint/2010/main" val="3038605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D608D3-5CE6-4D5F-868F-275EBB103070}"/>
              </a:ext>
            </a:extLst>
          </p:cNvPr>
          <p:cNvSpPr>
            <a:spLocks noGrp="1"/>
          </p:cNvSpPr>
          <p:nvPr>
            <p:ph idx="1"/>
          </p:nvPr>
        </p:nvSpPr>
        <p:spPr>
          <a:xfrm>
            <a:off x="687753" y="179754"/>
            <a:ext cx="10957169" cy="6518031"/>
          </a:xfrm>
        </p:spPr>
        <p:txBody>
          <a:bodyPr>
            <a:normAutofit fontScale="92500"/>
          </a:bodyPr>
          <a:lstStyle/>
          <a:p>
            <a:pPr algn="l"/>
            <a:r>
              <a:rPr lang="en-US" sz="2400" b="1" i="0" dirty="0">
                <a:solidFill>
                  <a:srgbClr val="000000"/>
                </a:solidFill>
                <a:effectLst/>
              </a:rPr>
              <a:t>MUA (Mail User Agent) :</a:t>
            </a:r>
            <a:r>
              <a:rPr lang="en-US" sz="2400" b="0" i="0" dirty="0">
                <a:solidFill>
                  <a:srgbClr val="000000"/>
                </a:solidFill>
                <a:effectLst/>
              </a:rPr>
              <a:t>Client application that allows receiving and sending emails. It can be a desktop application such as Microsoft Outlook/Thunderbird/… or web-based such as Gmail/Hotmail/… (the latter is also called Webmail).</a:t>
            </a:r>
          </a:p>
          <a:p>
            <a:pPr algn="l"/>
            <a:r>
              <a:rPr lang="en-US" sz="2400" b="1" i="0" dirty="0">
                <a:solidFill>
                  <a:srgbClr val="000000"/>
                </a:solidFill>
                <a:effectLst/>
              </a:rPr>
              <a:t>MSA (Mail Submission Agent): </a:t>
            </a:r>
            <a:r>
              <a:rPr lang="en-US" sz="2400" b="0" i="0" dirty="0">
                <a:solidFill>
                  <a:srgbClr val="000000"/>
                </a:solidFill>
                <a:effectLst/>
              </a:rPr>
              <a:t>A server program that receives mail from an MUA, checks for any errors, and transfers it (with SMTP) to the MTA hosted on the same server.</a:t>
            </a:r>
          </a:p>
          <a:p>
            <a:pPr algn="l"/>
            <a:r>
              <a:rPr lang="en-US" sz="2400" b="1" i="0" dirty="0">
                <a:solidFill>
                  <a:srgbClr val="000000"/>
                </a:solidFill>
                <a:effectLst/>
              </a:rPr>
              <a:t>MTA (Mail Transfer Agent): </a:t>
            </a:r>
            <a:r>
              <a:rPr lang="en-US" sz="2400" b="0" i="0" dirty="0">
                <a:solidFill>
                  <a:srgbClr val="000000"/>
                </a:solidFill>
                <a:effectLst/>
              </a:rPr>
              <a:t>A server application that receives mail from the MSA, or from another MTA. It will find (through name servers and the DNS) the MX record from the recipient domain's DNS zone in order to know how to transfer the mail. It then transfers the mail (with SMTP) to another MTA (which is known as SMTP relaying) or, if the recipient’s server has been reached, to the MDA.</a:t>
            </a:r>
          </a:p>
          <a:p>
            <a:pPr marL="0" indent="0" algn="l">
              <a:buNone/>
            </a:pPr>
            <a:r>
              <a:rPr lang="en-US" sz="2400" b="0" i="0" dirty="0">
                <a:solidFill>
                  <a:srgbClr val="000000"/>
                </a:solidFill>
                <a:effectLst/>
              </a:rPr>
              <a:t>	Examples of MTAs are Postfix, Exim, </a:t>
            </a:r>
            <a:r>
              <a:rPr lang="en-US" sz="2400" b="0" i="0" dirty="0" err="1">
                <a:solidFill>
                  <a:srgbClr val="000000"/>
                </a:solidFill>
                <a:effectLst/>
              </a:rPr>
              <a:t>Sendmail</a:t>
            </a:r>
            <a:r>
              <a:rPr lang="en-US" sz="2400" b="0" i="0" dirty="0">
                <a:solidFill>
                  <a:srgbClr val="000000"/>
                </a:solidFill>
                <a:effectLst/>
              </a:rPr>
              <a:t>, </a:t>
            </a:r>
            <a:r>
              <a:rPr lang="en-US" sz="2400" b="0" i="0" dirty="0" err="1">
                <a:solidFill>
                  <a:srgbClr val="000000"/>
                </a:solidFill>
                <a:effectLst/>
              </a:rPr>
              <a:t>qmail</a:t>
            </a:r>
            <a:r>
              <a:rPr lang="en-US" sz="2400" b="0" i="0" dirty="0">
                <a:solidFill>
                  <a:srgbClr val="000000"/>
                </a:solidFill>
                <a:effectLst/>
              </a:rPr>
              <a:t>, ...</a:t>
            </a:r>
          </a:p>
          <a:p>
            <a:pPr algn="l"/>
            <a:r>
              <a:rPr lang="en-US" sz="2400" b="1" i="0" dirty="0">
                <a:solidFill>
                  <a:srgbClr val="000000"/>
                </a:solidFill>
                <a:effectLst/>
              </a:rPr>
              <a:t>MDA (Mail Delivery Agent): </a:t>
            </a:r>
            <a:r>
              <a:rPr lang="en-US" sz="2400" b="0" i="0" dirty="0">
                <a:solidFill>
                  <a:srgbClr val="000000"/>
                </a:solidFill>
                <a:effectLst/>
              </a:rPr>
              <a:t>A server program that receives mail from the server’s MTA, and stores it into the mailbox. MDA is also known as LDA (Local Delivery Agent).</a:t>
            </a:r>
          </a:p>
          <a:p>
            <a:pPr marL="0" indent="0" algn="l">
              <a:buNone/>
            </a:pPr>
            <a:r>
              <a:rPr lang="en-US" sz="2400" b="0" i="0" dirty="0">
                <a:solidFill>
                  <a:srgbClr val="000000"/>
                </a:solidFill>
                <a:effectLst/>
              </a:rPr>
              <a:t>	An example is Dovecot, which is mainly a POP3 and IMAP server allowing an MUA to retrieve mail, but also includes an MDA which takes mail from an MTA and delivers it to the server’s mailbox.</a:t>
            </a:r>
          </a:p>
          <a:p>
            <a:pPr algn="l"/>
            <a:r>
              <a:rPr lang="en-US" sz="2400" b="1" i="0" dirty="0">
                <a:solidFill>
                  <a:srgbClr val="000000"/>
                </a:solidFill>
                <a:effectLst/>
              </a:rPr>
              <a:t>Mailbox: </a:t>
            </a:r>
            <a:r>
              <a:rPr lang="en-US" sz="2400" b="1" i="0" dirty="0" err="1">
                <a:solidFill>
                  <a:srgbClr val="000000"/>
                </a:solidFill>
                <a:effectLst/>
              </a:rPr>
              <a:t>maildir</a:t>
            </a:r>
            <a:r>
              <a:rPr lang="en-US" sz="2400" b="1" i="0" dirty="0">
                <a:solidFill>
                  <a:srgbClr val="000000"/>
                </a:solidFill>
                <a:effectLst/>
              </a:rPr>
              <a:t>/</a:t>
            </a:r>
            <a:r>
              <a:rPr lang="en-US" sz="2400" b="1" i="0" dirty="0" err="1">
                <a:solidFill>
                  <a:srgbClr val="000000"/>
                </a:solidFill>
                <a:effectLst/>
              </a:rPr>
              <a:t>mbox</a:t>
            </a:r>
            <a:r>
              <a:rPr lang="en-US" sz="2400" b="1" dirty="0">
                <a:solidFill>
                  <a:srgbClr val="000000"/>
                </a:solidFill>
              </a:rPr>
              <a:t>: </a:t>
            </a:r>
            <a:r>
              <a:rPr lang="en-US" sz="2400" b="0" i="0" dirty="0">
                <a:solidFill>
                  <a:srgbClr val="000000"/>
                </a:solidFill>
                <a:effectLst/>
              </a:rPr>
              <a:t>The server’s mail storage. </a:t>
            </a:r>
            <a:r>
              <a:rPr lang="en-US" sz="2400" b="0" i="0" dirty="0" err="1">
                <a:solidFill>
                  <a:srgbClr val="000000"/>
                </a:solidFill>
                <a:effectLst/>
              </a:rPr>
              <a:t>Maildir</a:t>
            </a:r>
            <a:r>
              <a:rPr lang="en-US" sz="2400" b="0" i="0" dirty="0">
                <a:solidFill>
                  <a:srgbClr val="000000"/>
                </a:solidFill>
                <a:effectLst/>
              </a:rPr>
              <a:t> is a way of storing email messages. It is usually preferable over </a:t>
            </a:r>
            <a:r>
              <a:rPr lang="en-US" sz="2400" b="0" i="0" dirty="0" err="1">
                <a:solidFill>
                  <a:srgbClr val="000000"/>
                </a:solidFill>
                <a:effectLst/>
              </a:rPr>
              <a:t>mbox</a:t>
            </a:r>
            <a:r>
              <a:rPr lang="en-US" sz="2400" b="0" i="0" dirty="0">
                <a:solidFill>
                  <a:srgbClr val="000000"/>
                </a:solidFill>
                <a:effectLst/>
              </a:rPr>
              <a:t>.</a:t>
            </a:r>
          </a:p>
        </p:txBody>
      </p:sp>
    </p:spTree>
    <p:extLst>
      <p:ext uri="{BB962C8B-B14F-4D97-AF65-F5344CB8AC3E}">
        <p14:creationId xmlns:p14="http://schemas.microsoft.com/office/powerpoint/2010/main" val="2035763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ABD8F-C1EF-4BD9-A5EA-A9FB4EB2331D}"/>
              </a:ext>
            </a:extLst>
          </p:cNvPr>
          <p:cNvSpPr>
            <a:spLocks noGrp="1"/>
          </p:cNvSpPr>
          <p:nvPr>
            <p:ph idx="1"/>
          </p:nvPr>
        </p:nvSpPr>
        <p:spPr/>
        <p:txBody>
          <a:bodyPr>
            <a:normAutofit fontScale="92500" lnSpcReduction="20000"/>
          </a:bodyPr>
          <a:lstStyle/>
          <a:p>
            <a:pPr algn="l"/>
            <a:r>
              <a:rPr lang="en-US" b="1" i="0" dirty="0">
                <a:solidFill>
                  <a:srgbClr val="000000"/>
                </a:solidFill>
                <a:effectLst/>
              </a:rPr>
              <a:t>SMTP</a:t>
            </a:r>
          </a:p>
          <a:p>
            <a:pPr marL="0" indent="0" algn="l">
              <a:buNone/>
            </a:pPr>
            <a:r>
              <a:rPr lang="en-US" b="0" i="0" dirty="0">
                <a:solidFill>
                  <a:srgbClr val="000000"/>
                </a:solidFill>
                <a:effectLst/>
              </a:rPr>
              <a:t>	Protocol used by MUAs to send emails to an MSA. </a:t>
            </a:r>
          </a:p>
          <a:p>
            <a:r>
              <a:rPr lang="en-US" b="1" i="0" dirty="0">
                <a:solidFill>
                  <a:srgbClr val="000000"/>
                </a:solidFill>
                <a:effectLst/>
              </a:rPr>
              <a:t>IMAP/POP3</a:t>
            </a:r>
          </a:p>
          <a:p>
            <a:pPr marL="0" indent="0" algn="l">
              <a:buNone/>
            </a:pPr>
            <a:r>
              <a:rPr lang="en-US" b="0" i="0" dirty="0">
                <a:solidFill>
                  <a:srgbClr val="000000"/>
                </a:solidFill>
                <a:effectLst/>
              </a:rPr>
              <a:t>	Protocols used by MUAs to retrieve emails from a server mailbox. POP3 deletes the email messages from the server after they have been downloaded. IMAP is usually preferable as it maintains all email messages on the server, permitting management of a mailbox by multiple email clients.</a:t>
            </a:r>
          </a:p>
          <a:p>
            <a:pPr algn="l"/>
            <a:r>
              <a:rPr lang="en-US" b="1" i="0" dirty="0">
                <a:solidFill>
                  <a:srgbClr val="000000"/>
                </a:solidFill>
                <a:effectLst/>
              </a:rPr>
              <a:t>MX (Mail Exchanger) record</a:t>
            </a:r>
          </a:p>
          <a:p>
            <a:pPr marL="0" indent="0" algn="l">
              <a:buNone/>
            </a:pPr>
            <a:r>
              <a:rPr lang="en-US" b="0" i="0" dirty="0">
                <a:solidFill>
                  <a:srgbClr val="000000"/>
                </a:solidFill>
                <a:effectLst/>
              </a:rPr>
              <a:t>	A Mail Exchanger (MX) record in the DNS specifies which server is responsible for accepting email addresses on behalf of a domain. The host name from the MX record must map to one or more address record (A or AAAA) in the DNS, and must not point to any CNAME records.</a:t>
            </a:r>
          </a:p>
          <a:p>
            <a:endParaRPr lang="en-US" dirty="0"/>
          </a:p>
        </p:txBody>
      </p:sp>
    </p:spTree>
    <p:extLst>
      <p:ext uri="{BB962C8B-B14F-4D97-AF65-F5344CB8AC3E}">
        <p14:creationId xmlns:p14="http://schemas.microsoft.com/office/powerpoint/2010/main" val="321645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ADB7-58FA-4399-BDE9-294D4AA08305}"/>
              </a:ext>
            </a:extLst>
          </p:cNvPr>
          <p:cNvSpPr>
            <a:spLocks noGrp="1"/>
          </p:cNvSpPr>
          <p:nvPr>
            <p:ph type="title"/>
          </p:nvPr>
        </p:nvSpPr>
        <p:spPr>
          <a:xfrm>
            <a:off x="838200" y="174625"/>
            <a:ext cx="10515600" cy="831215"/>
          </a:xfrm>
        </p:spPr>
        <p:txBody>
          <a:bodyPr/>
          <a:lstStyle/>
          <a:p>
            <a:r>
              <a:rPr lang="en-US" dirty="0"/>
              <a:t>SMTP Operation</a:t>
            </a:r>
          </a:p>
        </p:txBody>
      </p:sp>
      <p:sp>
        <p:nvSpPr>
          <p:cNvPr id="3" name="Content Placeholder 2">
            <a:extLst>
              <a:ext uri="{FF2B5EF4-FFF2-40B4-BE49-F238E27FC236}">
                <a16:creationId xmlns:a16="http://schemas.microsoft.com/office/drawing/2014/main" id="{33B2B8C5-67B0-471E-9622-927C30CA18DD}"/>
              </a:ext>
            </a:extLst>
          </p:cNvPr>
          <p:cNvSpPr>
            <a:spLocks noGrp="1"/>
          </p:cNvSpPr>
          <p:nvPr>
            <p:ph idx="1"/>
          </p:nvPr>
        </p:nvSpPr>
        <p:spPr>
          <a:xfrm>
            <a:off x="220979" y="1371600"/>
            <a:ext cx="11775635" cy="5311775"/>
          </a:xfrm>
        </p:spPr>
        <p:txBody>
          <a:bodyPr>
            <a:normAutofit/>
          </a:bodyPr>
          <a:lstStyle/>
          <a:p>
            <a:pPr algn="l"/>
            <a:r>
              <a:rPr lang="en-US" sz="2400" b="0" i="0" u="none" strike="noStrike" baseline="0" dirty="0"/>
              <a:t>SMTP message formats require a message header and body.</a:t>
            </a:r>
          </a:p>
          <a:p>
            <a:pPr algn="l"/>
            <a:r>
              <a:rPr lang="en-US" sz="2400" b="0" i="0" u="none" strike="noStrike" baseline="0" dirty="0"/>
              <a:t>The body can contain any amount of text.</a:t>
            </a:r>
          </a:p>
          <a:p>
            <a:pPr algn="l"/>
            <a:r>
              <a:rPr lang="en-US" sz="2400" b="0" i="0" u="none" strike="noStrike" baseline="0" dirty="0"/>
              <a:t>The header must have a properly formatted recipient email address and a sender address.</a:t>
            </a:r>
          </a:p>
          <a:p>
            <a:pPr algn="l"/>
            <a:r>
              <a:rPr lang="en-US" sz="2400" b="0" i="0" u="none" strike="noStrike" baseline="0" dirty="0"/>
              <a:t>An SMTP client sends an email by connecting to a SMTP server </a:t>
            </a:r>
            <a:r>
              <a:rPr lang="en-US" sz="2400" b="1" i="0" u="none" strike="noStrike" baseline="0" dirty="0"/>
              <a:t>on port 25, 465(secure)</a:t>
            </a:r>
            <a:r>
              <a:rPr lang="en-US" sz="2400" b="0" i="0" u="none" strike="noStrike" baseline="0" dirty="0"/>
              <a:t>.</a:t>
            </a:r>
          </a:p>
          <a:p>
            <a:pPr algn="l"/>
            <a:r>
              <a:rPr lang="en-US" sz="2400" b="0" i="0" u="none" strike="noStrike" baseline="0" dirty="0"/>
              <a:t>The server receives the message and stores it message in a local mailbox or relays the message to another mail server.</a:t>
            </a:r>
          </a:p>
          <a:p>
            <a:pPr algn="l"/>
            <a:r>
              <a:rPr lang="en-US" sz="2400" b="0" i="0" u="none" strike="noStrike" baseline="0" dirty="0"/>
              <a:t>Users use email clients to retrieve messages stored on the server.</a:t>
            </a:r>
          </a:p>
          <a:p>
            <a:pPr algn="l"/>
            <a:r>
              <a:rPr lang="en-US" sz="2400" b="0" i="0" u="none" strike="noStrike" baseline="0" dirty="0"/>
              <a:t>IMAP and POP are two protocols commonly used by email clients to retrieve messages.</a:t>
            </a:r>
            <a:endParaRPr lang="en-US" sz="3600" dirty="0"/>
          </a:p>
        </p:txBody>
      </p:sp>
    </p:spTree>
    <p:extLst>
      <p:ext uri="{BB962C8B-B14F-4D97-AF65-F5344CB8AC3E}">
        <p14:creationId xmlns:p14="http://schemas.microsoft.com/office/powerpoint/2010/main" val="155376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A08AFD-B097-41A5-8D07-2FE04256DA16}"/>
              </a:ext>
            </a:extLst>
          </p:cNvPr>
          <p:cNvPicPr>
            <a:picLocks noGrp="1" noChangeAspect="1"/>
          </p:cNvPicPr>
          <p:nvPr>
            <p:ph idx="1"/>
          </p:nvPr>
        </p:nvPicPr>
        <p:blipFill>
          <a:blip r:embed="rId2"/>
          <a:stretch>
            <a:fillRect/>
          </a:stretch>
        </p:blipFill>
        <p:spPr>
          <a:xfrm>
            <a:off x="1188437" y="90671"/>
            <a:ext cx="10090941" cy="6676658"/>
          </a:xfrm>
          <a:prstGeom prst="rect">
            <a:avLst/>
          </a:prstGeom>
        </p:spPr>
      </p:pic>
    </p:spTree>
    <p:extLst>
      <p:ext uri="{BB962C8B-B14F-4D97-AF65-F5344CB8AC3E}">
        <p14:creationId xmlns:p14="http://schemas.microsoft.com/office/powerpoint/2010/main" val="91305914"/>
      </p:ext>
    </p:extLst>
  </p:cSld>
  <p:clrMapOvr>
    <a:masterClrMapping/>
  </p:clrMapOvr>
</p:sld>
</file>

<file path=ppt/theme/theme1.xml><?xml version="1.0" encoding="utf-8"?>
<a:theme xmlns:a="http://schemas.openxmlformats.org/drawingml/2006/main" name="FunkyShapesVTI">
  <a:themeElements>
    <a:clrScheme name="AnalogousFromDarkSeedLeftStep">
      <a:dk1>
        <a:srgbClr val="000000"/>
      </a:dk1>
      <a:lt1>
        <a:srgbClr val="FFFFFF"/>
      </a:lt1>
      <a:dk2>
        <a:srgbClr val="242A41"/>
      </a:dk2>
      <a:lt2>
        <a:srgbClr val="E2E8E4"/>
      </a:lt2>
      <a:accent1>
        <a:srgbClr val="DD3397"/>
      </a:accent1>
      <a:accent2>
        <a:srgbClr val="CA21CB"/>
      </a:accent2>
      <a:accent3>
        <a:srgbClr val="9533DD"/>
      </a:accent3>
      <a:accent4>
        <a:srgbClr val="563FD2"/>
      </a:accent4>
      <a:accent5>
        <a:srgbClr val="335FDD"/>
      </a:accent5>
      <a:accent6>
        <a:srgbClr val="2194CB"/>
      </a:accent6>
      <a:hlink>
        <a:srgbClr val="616BCA"/>
      </a:hlink>
      <a:folHlink>
        <a:srgbClr val="7F7F7F"/>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1622</TotalTime>
  <Words>2195</Words>
  <Application>Microsoft Office PowerPoint</Application>
  <PresentationFormat>Widescreen</PresentationFormat>
  <Paragraphs>186</Paragraphs>
  <Slides>29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vt:lpstr>
      <vt:lpstr>Calibri</vt:lpstr>
      <vt:lpstr>Open Sans</vt:lpstr>
      <vt:lpstr>Source Sans Pro</vt:lpstr>
      <vt:lpstr>FunkyShapesVTI</vt:lpstr>
      <vt:lpstr>Computer Networks </vt:lpstr>
      <vt:lpstr>Topic of the day</vt:lpstr>
      <vt:lpstr>Email Protocol</vt:lpstr>
      <vt:lpstr>PowerPoint Presentation</vt:lpstr>
      <vt:lpstr>PowerPoint Presentation</vt:lpstr>
      <vt:lpstr>PowerPoint Presentation</vt:lpstr>
      <vt:lpstr>PowerPoint Presentation</vt:lpstr>
      <vt:lpstr>SMTP Operation</vt:lpstr>
      <vt:lpstr>PowerPoint Presentation</vt:lpstr>
      <vt:lpstr>PowerPoint Presentation</vt:lpstr>
      <vt:lpstr>PowerPoint Presentation</vt:lpstr>
      <vt:lpstr>PowerPoint Presentation</vt:lpstr>
      <vt:lpstr>POP Operation</vt:lpstr>
      <vt:lpstr>PowerPoint Presentation</vt:lpstr>
      <vt:lpstr>PowerPoint Presentation</vt:lpstr>
      <vt:lpstr>PowerPoint Presentation</vt:lpstr>
      <vt:lpstr>IMAP Operation</vt:lpstr>
      <vt:lpstr>PowerPoint Presentation</vt:lpstr>
      <vt:lpstr>Home TASK</vt:lpstr>
      <vt:lpstr>IP Addressing Protocols - DNS</vt:lpstr>
      <vt:lpstr>Domain Name System</vt:lpstr>
      <vt:lpstr>PowerPoint Presentation</vt:lpstr>
      <vt:lpstr>DNS Message Format</vt:lpstr>
      <vt:lpstr>PowerPoint Presentation</vt:lpstr>
      <vt:lpstr>DNS Hierarchy</vt:lpstr>
      <vt:lpstr>PowerPoint Presentation</vt:lpstr>
      <vt:lpstr>Nslookup Command</vt:lpstr>
      <vt:lpstr>DNS Security Issues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dc:title>
  <dc:creator>Mashal Khan</dc:creator>
  <cp:lastModifiedBy>Mashal Khan</cp:lastModifiedBy>
  <cp:revision>1</cp:revision>
  <dcterms:created xsi:type="dcterms:W3CDTF">2020-09-07T17:48:14Z</dcterms:created>
  <dcterms:modified xsi:type="dcterms:W3CDTF">2020-09-21T19:14:28Z</dcterms:modified>
</cp:coreProperties>
</file>