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sldIdLst>
    <p:sldId id="256" r:id="rId2"/>
    <p:sldId id="257" r:id="rId3"/>
    <p:sldId id="337" r:id="rId4"/>
    <p:sldId id="340" r:id="rId5"/>
    <p:sldId id="341" r:id="rId6"/>
    <p:sldId id="342" r:id="rId7"/>
    <p:sldId id="343" r:id="rId8"/>
    <p:sldId id="344" r:id="rId9"/>
    <p:sldId id="345" r:id="rId10"/>
    <p:sldId id="346" r:id="rId11"/>
    <p:sldId id="372" r:id="rId12"/>
    <p:sldId id="360" r:id="rId13"/>
    <p:sldId id="373" r:id="rId14"/>
    <p:sldId id="374" r:id="rId15"/>
    <p:sldId id="339" r:id="rId16"/>
    <p:sldId id="363" r:id="rId17"/>
    <p:sldId id="364" r:id="rId18"/>
    <p:sldId id="365" r:id="rId19"/>
    <p:sldId id="367" r:id="rId20"/>
    <p:sldId id="366" r:id="rId21"/>
    <p:sldId id="361" r:id="rId22"/>
    <p:sldId id="362" r:id="rId23"/>
    <p:sldId id="368" r:id="rId24"/>
    <p:sldId id="369" r:id="rId25"/>
    <p:sldId id="371" r:id="rId26"/>
    <p:sldId id="370" r:id="rId27"/>
    <p:sldId id="33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5F52A7-3C32-4ABF-8B39-DBE40EC09E0E}">
          <p14:sldIdLst>
            <p14:sldId id="256"/>
            <p14:sldId id="257"/>
          </p14:sldIdLst>
        </p14:section>
        <p14:section name="IP Addressing Protocols" id="{E49882D4-42B2-4E6D-97E3-3AC12254E99F}">
          <p14:sldIdLst>
            <p14:sldId id="337"/>
            <p14:sldId id="340"/>
            <p14:sldId id="341"/>
            <p14:sldId id="342"/>
            <p14:sldId id="343"/>
            <p14:sldId id="344"/>
            <p14:sldId id="345"/>
            <p14:sldId id="346"/>
            <p14:sldId id="372"/>
            <p14:sldId id="360"/>
            <p14:sldId id="373"/>
            <p14:sldId id="374"/>
          </p14:sldIdLst>
        </p14:section>
        <p14:section name="DHCP" id="{10114814-140E-4ABF-B25A-0D366722B026}">
          <p14:sldIdLst>
            <p14:sldId id="339"/>
            <p14:sldId id="363"/>
            <p14:sldId id="364"/>
            <p14:sldId id="365"/>
            <p14:sldId id="367"/>
            <p14:sldId id="366"/>
            <p14:sldId id="361"/>
            <p14:sldId id="362"/>
            <p14:sldId id="368"/>
            <p14:sldId id="369"/>
            <p14:sldId id="371"/>
            <p14:sldId id="370"/>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C5B8D5-B02F-459F-AE0C-C1924363A0AF}" v="24" dt="2020-09-28T18:10:26.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91599" autoAdjust="0"/>
  </p:normalViewPr>
  <p:slideViewPr>
    <p:cSldViewPr snapToGrid="0">
      <p:cViewPr varScale="1">
        <p:scale>
          <a:sx n="61" d="100"/>
          <a:sy n="61" d="100"/>
        </p:scale>
        <p:origin x="903" y="4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8FC5B8D5-B02F-459F-AE0C-C1924363A0AF}"/>
    <pc:docChg chg="undo custSel mod addSld delSld modSld sldOrd addSection delSection modSection">
      <pc:chgData name="Mashal Khan" userId="ff208bdd-e69e-4a16-a659-cb1c3d459121" providerId="ADAL" clId="{8FC5B8D5-B02F-459F-AE0C-C1924363A0AF}" dt="2020-09-28T18:10:00.216" v="689" actId="20577"/>
      <pc:docMkLst>
        <pc:docMk/>
      </pc:docMkLst>
      <pc:sldChg chg="modSp mod">
        <pc:chgData name="Mashal Khan" userId="ff208bdd-e69e-4a16-a659-cb1c3d459121" providerId="ADAL" clId="{8FC5B8D5-B02F-459F-AE0C-C1924363A0AF}" dt="2020-09-28T17:18:05.705" v="288" actId="20577"/>
        <pc:sldMkLst>
          <pc:docMk/>
          <pc:sldMk cId="3053332299" sldId="257"/>
        </pc:sldMkLst>
        <pc:spChg chg="mod">
          <ac:chgData name="Mashal Khan" userId="ff208bdd-e69e-4a16-a659-cb1c3d459121" providerId="ADAL" clId="{8FC5B8D5-B02F-459F-AE0C-C1924363A0AF}" dt="2020-09-28T17:18:05.705" v="288" actId="20577"/>
          <ac:spMkLst>
            <pc:docMk/>
            <pc:sldMk cId="3053332299" sldId="257"/>
            <ac:spMk id="3" creationId="{E1956B71-2A2C-43E8-80A2-0722837247B8}"/>
          </ac:spMkLst>
        </pc:spChg>
      </pc:sldChg>
      <pc:sldChg chg="del">
        <pc:chgData name="Mashal Khan" userId="ff208bdd-e69e-4a16-a659-cb1c3d459121" providerId="ADAL" clId="{8FC5B8D5-B02F-459F-AE0C-C1924363A0AF}" dt="2020-09-28T16:44:25.077" v="2" actId="47"/>
        <pc:sldMkLst>
          <pc:docMk/>
          <pc:sldMk cId="764155645" sldId="329"/>
        </pc:sldMkLst>
      </pc:sldChg>
      <pc:sldChg chg="del">
        <pc:chgData name="Mashal Khan" userId="ff208bdd-e69e-4a16-a659-cb1c3d459121" providerId="ADAL" clId="{8FC5B8D5-B02F-459F-AE0C-C1924363A0AF}" dt="2020-09-28T16:44:25.077" v="2" actId="47"/>
        <pc:sldMkLst>
          <pc:docMk/>
          <pc:sldMk cId="1553760566" sldId="330"/>
        </pc:sldMkLst>
      </pc:sldChg>
      <pc:sldChg chg="del">
        <pc:chgData name="Mashal Khan" userId="ff208bdd-e69e-4a16-a659-cb1c3d459121" providerId="ADAL" clId="{8FC5B8D5-B02F-459F-AE0C-C1924363A0AF}" dt="2020-09-28T16:44:25.077" v="2" actId="47"/>
        <pc:sldMkLst>
          <pc:docMk/>
          <pc:sldMk cId="470336844" sldId="331"/>
        </pc:sldMkLst>
      </pc:sldChg>
      <pc:sldChg chg="del">
        <pc:chgData name="Mashal Khan" userId="ff208bdd-e69e-4a16-a659-cb1c3d459121" providerId="ADAL" clId="{8FC5B8D5-B02F-459F-AE0C-C1924363A0AF}" dt="2020-09-28T16:44:25.077" v="2" actId="47"/>
        <pc:sldMkLst>
          <pc:docMk/>
          <pc:sldMk cId="4202715266" sldId="332"/>
        </pc:sldMkLst>
      </pc:sldChg>
      <pc:sldChg chg="addSp modSp mod">
        <pc:chgData name="Mashal Khan" userId="ff208bdd-e69e-4a16-a659-cb1c3d459121" providerId="ADAL" clId="{8FC5B8D5-B02F-459F-AE0C-C1924363A0AF}" dt="2020-09-28T18:10:00.216" v="689" actId="20577"/>
        <pc:sldMkLst>
          <pc:docMk/>
          <pc:sldMk cId="75093576" sldId="334"/>
        </pc:sldMkLst>
        <pc:spChg chg="mod">
          <ac:chgData name="Mashal Khan" userId="ff208bdd-e69e-4a16-a659-cb1c3d459121" providerId="ADAL" clId="{8FC5B8D5-B02F-459F-AE0C-C1924363A0AF}" dt="2020-09-28T16:46:08.260" v="133" actId="20577"/>
          <ac:spMkLst>
            <pc:docMk/>
            <pc:sldMk cId="75093576" sldId="334"/>
            <ac:spMk id="3" creationId="{727D436F-9A14-427A-B2E1-2C40965EEFE6}"/>
          </ac:spMkLst>
        </pc:spChg>
        <pc:spChg chg="add mod">
          <ac:chgData name="Mashal Khan" userId="ff208bdd-e69e-4a16-a659-cb1c3d459121" providerId="ADAL" clId="{8FC5B8D5-B02F-459F-AE0C-C1924363A0AF}" dt="2020-09-28T18:10:00.216" v="689" actId="20577"/>
          <ac:spMkLst>
            <pc:docMk/>
            <pc:sldMk cId="75093576" sldId="334"/>
            <ac:spMk id="5" creationId="{A71BE6A7-290B-44C8-9344-98FD06225C56}"/>
          </ac:spMkLst>
        </pc:spChg>
      </pc:sldChg>
      <pc:sldChg chg="add modNotesTx">
        <pc:chgData name="Mashal Khan" userId="ff208bdd-e69e-4a16-a659-cb1c3d459121" providerId="ADAL" clId="{8FC5B8D5-B02F-459F-AE0C-C1924363A0AF}" dt="2020-09-28T17:52:55.429" v="576"/>
        <pc:sldMkLst>
          <pc:docMk/>
          <pc:sldMk cId="3362457059" sldId="339"/>
        </pc:sldMkLst>
      </pc:sldChg>
      <pc:sldChg chg="del">
        <pc:chgData name="Mashal Khan" userId="ff208bdd-e69e-4a16-a659-cb1c3d459121" providerId="ADAL" clId="{8FC5B8D5-B02F-459F-AE0C-C1924363A0AF}" dt="2020-09-28T16:44:25.077" v="2" actId="47"/>
        <pc:sldMkLst>
          <pc:docMk/>
          <pc:sldMk cId="165214404" sldId="347"/>
        </pc:sldMkLst>
      </pc:sldChg>
      <pc:sldChg chg="del">
        <pc:chgData name="Mashal Khan" userId="ff208bdd-e69e-4a16-a659-cb1c3d459121" providerId="ADAL" clId="{8FC5B8D5-B02F-459F-AE0C-C1924363A0AF}" dt="2020-09-28T16:44:25.077" v="2" actId="47"/>
        <pc:sldMkLst>
          <pc:docMk/>
          <pc:sldMk cId="496876532" sldId="348"/>
        </pc:sldMkLst>
      </pc:sldChg>
      <pc:sldChg chg="del">
        <pc:chgData name="Mashal Khan" userId="ff208bdd-e69e-4a16-a659-cb1c3d459121" providerId="ADAL" clId="{8FC5B8D5-B02F-459F-AE0C-C1924363A0AF}" dt="2020-09-28T16:44:25.077" v="2" actId="47"/>
        <pc:sldMkLst>
          <pc:docMk/>
          <pc:sldMk cId="3038605328" sldId="349"/>
        </pc:sldMkLst>
      </pc:sldChg>
      <pc:sldChg chg="del">
        <pc:chgData name="Mashal Khan" userId="ff208bdd-e69e-4a16-a659-cb1c3d459121" providerId="ADAL" clId="{8FC5B8D5-B02F-459F-AE0C-C1924363A0AF}" dt="2020-09-28T16:44:25.077" v="2" actId="47"/>
        <pc:sldMkLst>
          <pc:docMk/>
          <pc:sldMk cId="2035763380" sldId="350"/>
        </pc:sldMkLst>
      </pc:sldChg>
      <pc:sldChg chg="del">
        <pc:chgData name="Mashal Khan" userId="ff208bdd-e69e-4a16-a659-cb1c3d459121" providerId="ADAL" clId="{8FC5B8D5-B02F-459F-AE0C-C1924363A0AF}" dt="2020-09-28T16:44:25.077" v="2" actId="47"/>
        <pc:sldMkLst>
          <pc:docMk/>
          <pc:sldMk cId="3216453149" sldId="351"/>
        </pc:sldMkLst>
      </pc:sldChg>
      <pc:sldChg chg="del">
        <pc:chgData name="Mashal Khan" userId="ff208bdd-e69e-4a16-a659-cb1c3d459121" providerId="ADAL" clId="{8FC5B8D5-B02F-459F-AE0C-C1924363A0AF}" dt="2020-09-28T16:44:25.077" v="2" actId="47"/>
        <pc:sldMkLst>
          <pc:docMk/>
          <pc:sldMk cId="91305914" sldId="352"/>
        </pc:sldMkLst>
      </pc:sldChg>
      <pc:sldChg chg="del">
        <pc:chgData name="Mashal Khan" userId="ff208bdd-e69e-4a16-a659-cb1c3d459121" providerId="ADAL" clId="{8FC5B8D5-B02F-459F-AE0C-C1924363A0AF}" dt="2020-09-28T16:44:25.077" v="2" actId="47"/>
        <pc:sldMkLst>
          <pc:docMk/>
          <pc:sldMk cId="1746733687" sldId="353"/>
        </pc:sldMkLst>
      </pc:sldChg>
      <pc:sldChg chg="del">
        <pc:chgData name="Mashal Khan" userId="ff208bdd-e69e-4a16-a659-cb1c3d459121" providerId="ADAL" clId="{8FC5B8D5-B02F-459F-AE0C-C1924363A0AF}" dt="2020-09-28T16:44:25.077" v="2" actId="47"/>
        <pc:sldMkLst>
          <pc:docMk/>
          <pc:sldMk cId="1540875652" sldId="354"/>
        </pc:sldMkLst>
      </pc:sldChg>
      <pc:sldChg chg="del">
        <pc:chgData name="Mashal Khan" userId="ff208bdd-e69e-4a16-a659-cb1c3d459121" providerId="ADAL" clId="{8FC5B8D5-B02F-459F-AE0C-C1924363A0AF}" dt="2020-09-28T16:44:25.077" v="2" actId="47"/>
        <pc:sldMkLst>
          <pc:docMk/>
          <pc:sldMk cId="4043008433" sldId="355"/>
        </pc:sldMkLst>
      </pc:sldChg>
      <pc:sldChg chg="del">
        <pc:chgData name="Mashal Khan" userId="ff208bdd-e69e-4a16-a659-cb1c3d459121" providerId="ADAL" clId="{8FC5B8D5-B02F-459F-AE0C-C1924363A0AF}" dt="2020-09-28T16:44:25.077" v="2" actId="47"/>
        <pc:sldMkLst>
          <pc:docMk/>
          <pc:sldMk cId="1205476226" sldId="356"/>
        </pc:sldMkLst>
      </pc:sldChg>
      <pc:sldChg chg="del">
        <pc:chgData name="Mashal Khan" userId="ff208bdd-e69e-4a16-a659-cb1c3d459121" providerId="ADAL" clId="{8FC5B8D5-B02F-459F-AE0C-C1924363A0AF}" dt="2020-09-28T16:44:25.077" v="2" actId="47"/>
        <pc:sldMkLst>
          <pc:docMk/>
          <pc:sldMk cId="2217859911" sldId="357"/>
        </pc:sldMkLst>
      </pc:sldChg>
      <pc:sldChg chg="del">
        <pc:chgData name="Mashal Khan" userId="ff208bdd-e69e-4a16-a659-cb1c3d459121" providerId="ADAL" clId="{8FC5B8D5-B02F-459F-AE0C-C1924363A0AF}" dt="2020-09-28T16:44:25.077" v="2" actId="47"/>
        <pc:sldMkLst>
          <pc:docMk/>
          <pc:sldMk cId="3453561351" sldId="358"/>
        </pc:sldMkLst>
      </pc:sldChg>
      <pc:sldChg chg="del">
        <pc:chgData name="Mashal Khan" userId="ff208bdd-e69e-4a16-a659-cb1c3d459121" providerId="ADAL" clId="{8FC5B8D5-B02F-459F-AE0C-C1924363A0AF}" dt="2020-09-28T16:44:25.077" v="2" actId="47"/>
        <pc:sldMkLst>
          <pc:docMk/>
          <pc:sldMk cId="770674525" sldId="359"/>
        </pc:sldMkLst>
      </pc:sldChg>
      <pc:sldChg chg="add ord">
        <pc:chgData name="Mashal Khan" userId="ff208bdd-e69e-4a16-a659-cb1c3d459121" providerId="ADAL" clId="{8FC5B8D5-B02F-459F-AE0C-C1924363A0AF}" dt="2020-09-28T17:25:06.459" v="347"/>
        <pc:sldMkLst>
          <pc:docMk/>
          <pc:sldMk cId="1026700069" sldId="361"/>
        </pc:sldMkLst>
      </pc:sldChg>
      <pc:sldChg chg="add">
        <pc:chgData name="Mashal Khan" userId="ff208bdd-e69e-4a16-a659-cb1c3d459121" providerId="ADAL" clId="{8FC5B8D5-B02F-459F-AE0C-C1924363A0AF}" dt="2020-09-28T16:43:52.041" v="0"/>
        <pc:sldMkLst>
          <pc:docMk/>
          <pc:sldMk cId="2218065191" sldId="362"/>
        </pc:sldMkLst>
      </pc:sldChg>
      <pc:sldChg chg="addSp delSp modSp new mod ord setBg modNotesTx">
        <pc:chgData name="Mashal Khan" userId="ff208bdd-e69e-4a16-a659-cb1c3d459121" providerId="ADAL" clId="{8FC5B8D5-B02F-459F-AE0C-C1924363A0AF}" dt="2020-09-28T16:55:53.653" v="197" actId="27636"/>
        <pc:sldMkLst>
          <pc:docMk/>
          <pc:sldMk cId="2910721379" sldId="363"/>
        </pc:sldMkLst>
        <pc:spChg chg="del">
          <ac:chgData name="Mashal Khan" userId="ff208bdd-e69e-4a16-a659-cb1c3d459121" providerId="ADAL" clId="{8FC5B8D5-B02F-459F-AE0C-C1924363A0AF}" dt="2020-09-28T16:51:57.329" v="149" actId="478"/>
          <ac:spMkLst>
            <pc:docMk/>
            <pc:sldMk cId="2910721379" sldId="363"/>
            <ac:spMk id="2" creationId="{F5876699-CB06-4161-939F-909D0732287B}"/>
          </ac:spMkLst>
        </pc:spChg>
        <pc:spChg chg="mod">
          <ac:chgData name="Mashal Khan" userId="ff208bdd-e69e-4a16-a659-cb1c3d459121" providerId="ADAL" clId="{8FC5B8D5-B02F-459F-AE0C-C1924363A0AF}" dt="2020-09-28T16:55:53.653" v="197" actId="27636"/>
          <ac:spMkLst>
            <pc:docMk/>
            <pc:sldMk cId="2910721379" sldId="363"/>
            <ac:spMk id="3" creationId="{882D8688-2B4A-45D4-87DE-8B5FF15C03C3}"/>
          </ac:spMkLst>
        </pc:spChg>
        <pc:spChg chg="add">
          <ac:chgData name="Mashal Khan" userId="ff208bdd-e69e-4a16-a659-cb1c3d459121" providerId="ADAL" clId="{8FC5B8D5-B02F-459F-AE0C-C1924363A0AF}" dt="2020-09-28T16:53:57.655" v="172" actId="26606"/>
          <ac:spMkLst>
            <pc:docMk/>
            <pc:sldMk cId="2910721379" sldId="363"/>
            <ac:spMk id="9" creationId="{5A0118C5-4F8D-4CF4-BADD-53FEACC6C42A}"/>
          </ac:spMkLst>
        </pc:spChg>
        <pc:grpChg chg="add">
          <ac:chgData name="Mashal Khan" userId="ff208bdd-e69e-4a16-a659-cb1c3d459121" providerId="ADAL" clId="{8FC5B8D5-B02F-459F-AE0C-C1924363A0AF}" dt="2020-09-28T16:53:57.655" v="172" actId="26606"/>
          <ac:grpSpMkLst>
            <pc:docMk/>
            <pc:sldMk cId="2910721379" sldId="363"/>
            <ac:grpSpMk id="11" creationId="{B894EFA8-F425-4D19-A94B-445388B31E20}"/>
          </ac:grpSpMkLst>
        </pc:grpChg>
        <pc:grpChg chg="add">
          <ac:chgData name="Mashal Khan" userId="ff208bdd-e69e-4a16-a659-cb1c3d459121" providerId="ADAL" clId="{8FC5B8D5-B02F-459F-AE0C-C1924363A0AF}" dt="2020-09-28T16:53:57.655" v="172" actId="26606"/>
          <ac:grpSpMkLst>
            <pc:docMk/>
            <pc:sldMk cId="2910721379" sldId="363"/>
            <ac:grpSpMk id="15" creationId="{C28CAB86-AA69-4EF8-A4E2-4E020497D0BB}"/>
          </ac:grpSpMkLst>
        </pc:grpChg>
        <pc:grpChg chg="add">
          <ac:chgData name="Mashal Khan" userId="ff208bdd-e69e-4a16-a659-cb1c3d459121" providerId="ADAL" clId="{8FC5B8D5-B02F-459F-AE0C-C1924363A0AF}" dt="2020-09-28T16:53:57.655" v="172" actId="26606"/>
          <ac:grpSpMkLst>
            <pc:docMk/>
            <pc:sldMk cId="2910721379" sldId="363"/>
            <ac:grpSpMk id="19" creationId="{617CAA5F-37E3-4DF6-9DD0-68A40D21611B}"/>
          </ac:grpSpMkLst>
        </pc:grpChg>
        <pc:grpChg chg="add">
          <ac:chgData name="Mashal Khan" userId="ff208bdd-e69e-4a16-a659-cb1c3d459121" providerId="ADAL" clId="{8FC5B8D5-B02F-459F-AE0C-C1924363A0AF}" dt="2020-09-28T16:53:57.655" v="172" actId="26606"/>
          <ac:grpSpMkLst>
            <pc:docMk/>
            <pc:sldMk cId="2910721379" sldId="363"/>
            <ac:grpSpMk id="26" creationId="{582A903B-6B78-4F0A-B7C9-3D80499020B8}"/>
          </ac:grpSpMkLst>
        </pc:grpChg>
        <pc:picChg chg="add">
          <ac:chgData name="Mashal Khan" userId="ff208bdd-e69e-4a16-a659-cb1c3d459121" providerId="ADAL" clId="{8FC5B8D5-B02F-459F-AE0C-C1924363A0AF}" dt="2020-09-28T16:53:57.655" v="172" actId="26606"/>
          <ac:picMkLst>
            <pc:docMk/>
            <pc:sldMk cId="2910721379" sldId="363"/>
            <ac:picMk id="5" creationId="{815D38FA-FD3A-45F2-A51C-E3107386ED78}"/>
          </ac:picMkLst>
        </pc:picChg>
      </pc:sldChg>
      <pc:sldChg chg="addSp delSp modSp new mod">
        <pc:chgData name="Mashal Khan" userId="ff208bdd-e69e-4a16-a659-cb1c3d459121" providerId="ADAL" clId="{8FC5B8D5-B02F-459F-AE0C-C1924363A0AF}" dt="2020-09-28T17:01:34.014" v="242" actId="26606"/>
        <pc:sldMkLst>
          <pc:docMk/>
          <pc:sldMk cId="758513759" sldId="364"/>
        </pc:sldMkLst>
        <pc:spChg chg="del">
          <ac:chgData name="Mashal Khan" userId="ff208bdd-e69e-4a16-a659-cb1c3d459121" providerId="ADAL" clId="{8FC5B8D5-B02F-459F-AE0C-C1924363A0AF}" dt="2020-09-28T17:00:59.634" v="236" actId="478"/>
          <ac:spMkLst>
            <pc:docMk/>
            <pc:sldMk cId="758513759" sldId="364"/>
            <ac:spMk id="2" creationId="{AFD45BB2-8818-40F4-94C1-723E9A012C62}"/>
          </ac:spMkLst>
        </pc:spChg>
        <pc:spChg chg="del mod">
          <ac:chgData name="Mashal Khan" userId="ff208bdd-e69e-4a16-a659-cb1c3d459121" providerId="ADAL" clId="{8FC5B8D5-B02F-459F-AE0C-C1924363A0AF}" dt="2020-09-28T17:01:34.014" v="242" actId="26606"/>
          <ac:spMkLst>
            <pc:docMk/>
            <pc:sldMk cId="758513759" sldId="364"/>
            <ac:spMk id="3" creationId="{F918BCF3-EA3C-490B-86A5-B0F0C78715B8}"/>
          </ac:spMkLst>
        </pc:spChg>
        <pc:graphicFrameChg chg="add del">
          <ac:chgData name="Mashal Khan" userId="ff208bdd-e69e-4a16-a659-cb1c3d459121" providerId="ADAL" clId="{8FC5B8D5-B02F-459F-AE0C-C1924363A0AF}" dt="2020-09-28T17:01:27.360" v="241" actId="26606"/>
          <ac:graphicFrameMkLst>
            <pc:docMk/>
            <pc:sldMk cId="758513759" sldId="364"/>
            <ac:graphicFrameMk id="5" creationId="{4947D901-C5E9-4976-B65C-98DF591C7A5E}"/>
          </ac:graphicFrameMkLst>
        </pc:graphicFrameChg>
        <pc:graphicFrameChg chg="add">
          <ac:chgData name="Mashal Khan" userId="ff208bdd-e69e-4a16-a659-cb1c3d459121" providerId="ADAL" clId="{8FC5B8D5-B02F-459F-AE0C-C1924363A0AF}" dt="2020-09-28T17:01:34.014" v="242" actId="26606"/>
          <ac:graphicFrameMkLst>
            <pc:docMk/>
            <pc:sldMk cId="758513759" sldId="364"/>
            <ac:graphicFrameMk id="6" creationId="{78D93F0E-0EC3-4994-A341-CC60A4C5C6FB}"/>
          </ac:graphicFrameMkLst>
        </pc:graphicFrameChg>
      </pc:sldChg>
      <pc:sldChg chg="addSp delSp modSp new mod setBg">
        <pc:chgData name="Mashal Khan" userId="ff208bdd-e69e-4a16-a659-cb1c3d459121" providerId="ADAL" clId="{8FC5B8D5-B02F-459F-AE0C-C1924363A0AF}" dt="2020-09-28T17:00:24.510" v="229" actId="26606"/>
        <pc:sldMkLst>
          <pc:docMk/>
          <pc:sldMk cId="2047080992" sldId="365"/>
        </pc:sldMkLst>
        <pc:spChg chg="del">
          <ac:chgData name="Mashal Khan" userId="ff208bdd-e69e-4a16-a659-cb1c3d459121" providerId="ADAL" clId="{8FC5B8D5-B02F-459F-AE0C-C1924363A0AF}" dt="2020-09-28T17:00:19.030" v="228" actId="478"/>
          <ac:spMkLst>
            <pc:docMk/>
            <pc:sldMk cId="2047080992" sldId="365"/>
            <ac:spMk id="2" creationId="{D794397F-BC21-4319-ADD7-245ADD05FFE9}"/>
          </ac:spMkLst>
        </pc:spChg>
        <pc:spChg chg="del">
          <ac:chgData name="Mashal Khan" userId="ff208bdd-e69e-4a16-a659-cb1c3d459121" providerId="ADAL" clId="{8FC5B8D5-B02F-459F-AE0C-C1924363A0AF}" dt="2020-09-28T17:00:16.650" v="227" actId="22"/>
          <ac:spMkLst>
            <pc:docMk/>
            <pc:sldMk cId="2047080992" sldId="365"/>
            <ac:spMk id="3" creationId="{114A1CBC-94ED-40B4-AC2D-068FB40A4690}"/>
          </ac:spMkLst>
        </pc:spChg>
        <pc:spChg chg="add">
          <ac:chgData name="Mashal Khan" userId="ff208bdd-e69e-4a16-a659-cb1c3d459121" providerId="ADAL" clId="{8FC5B8D5-B02F-459F-AE0C-C1924363A0AF}" dt="2020-09-28T17:00:24.510" v="229" actId="26606"/>
          <ac:spMkLst>
            <pc:docMk/>
            <pc:sldMk cId="2047080992" sldId="365"/>
            <ac:spMk id="17" creationId="{70CCC791-94D7-4BB8-9EDF-423CEA1F6215}"/>
          </ac:spMkLst>
        </pc:spChg>
        <pc:spChg chg="add">
          <ac:chgData name="Mashal Khan" userId="ff208bdd-e69e-4a16-a659-cb1c3d459121" providerId="ADAL" clId="{8FC5B8D5-B02F-459F-AE0C-C1924363A0AF}" dt="2020-09-28T17:00:24.510" v="229" actId="26606"/>
          <ac:spMkLst>
            <pc:docMk/>
            <pc:sldMk cId="2047080992" sldId="365"/>
            <ac:spMk id="19" creationId="{ED55A19D-297C-4231-AD1F-08EF9B4AA8F4}"/>
          </ac:spMkLst>
        </pc:spChg>
        <pc:spChg chg="add">
          <ac:chgData name="Mashal Khan" userId="ff208bdd-e69e-4a16-a659-cb1c3d459121" providerId="ADAL" clId="{8FC5B8D5-B02F-459F-AE0C-C1924363A0AF}" dt="2020-09-28T17:00:24.510" v="229" actId="26606"/>
          <ac:spMkLst>
            <pc:docMk/>
            <pc:sldMk cId="2047080992" sldId="365"/>
            <ac:spMk id="21" creationId="{E9F10750-EF7A-4B45-967C-214C8CE7802C}"/>
          </ac:spMkLst>
        </pc:spChg>
        <pc:spChg chg="add">
          <ac:chgData name="Mashal Khan" userId="ff208bdd-e69e-4a16-a659-cb1c3d459121" providerId="ADAL" clId="{8FC5B8D5-B02F-459F-AE0C-C1924363A0AF}" dt="2020-09-28T17:00:24.510" v="229" actId="26606"/>
          <ac:spMkLst>
            <pc:docMk/>
            <pc:sldMk cId="2047080992" sldId="365"/>
            <ac:spMk id="23" creationId="{05173CA5-CBEA-452A-A648-B818B70A9260}"/>
          </ac:spMkLst>
        </pc:spChg>
        <pc:spChg chg="add">
          <ac:chgData name="Mashal Khan" userId="ff208bdd-e69e-4a16-a659-cb1c3d459121" providerId="ADAL" clId="{8FC5B8D5-B02F-459F-AE0C-C1924363A0AF}" dt="2020-09-28T17:00:24.510" v="229" actId="26606"/>
          <ac:spMkLst>
            <pc:docMk/>
            <pc:sldMk cId="2047080992" sldId="365"/>
            <ac:spMk id="25" creationId="{6BD92D0D-80C0-40C4-A942-F10B46603CAD}"/>
          </ac:spMkLst>
        </pc:spChg>
        <pc:spChg chg="add">
          <ac:chgData name="Mashal Khan" userId="ff208bdd-e69e-4a16-a659-cb1c3d459121" providerId="ADAL" clId="{8FC5B8D5-B02F-459F-AE0C-C1924363A0AF}" dt="2020-09-28T17:00:24.510" v="229" actId="26606"/>
          <ac:spMkLst>
            <pc:docMk/>
            <pc:sldMk cId="2047080992" sldId="365"/>
            <ac:spMk id="27" creationId="{8C5E0534-1245-40ED-BD5C-427E7EB881C9}"/>
          </ac:spMkLst>
        </pc:spChg>
        <pc:grpChg chg="add">
          <ac:chgData name="Mashal Khan" userId="ff208bdd-e69e-4a16-a659-cb1c3d459121" providerId="ADAL" clId="{8FC5B8D5-B02F-459F-AE0C-C1924363A0AF}" dt="2020-09-28T17:00:24.510" v="229" actId="26606"/>
          <ac:grpSpMkLst>
            <pc:docMk/>
            <pc:sldMk cId="2047080992" sldId="365"/>
            <ac:grpSpMk id="10" creationId="{773CCE17-EE0F-40E0-B7AE-CF7677B64709}"/>
          </ac:grpSpMkLst>
        </pc:grpChg>
        <pc:picChg chg="add mod ord">
          <ac:chgData name="Mashal Khan" userId="ff208bdd-e69e-4a16-a659-cb1c3d459121" providerId="ADAL" clId="{8FC5B8D5-B02F-459F-AE0C-C1924363A0AF}" dt="2020-09-28T17:00:24.510" v="229" actId="26606"/>
          <ac:picMkLst>
            <pc:docMk/>
            <pc:sldMk cId="2047080992" sldId="365"/>
            <ac:picMk id="5" creationId="{237D5A94-F4C7-4029-9836-BE37B3FD6B87}"/>
          </ac:picMkLst>
        </pc:picChg>
      </pc:sldChg>
      <pc:sldChg chg="addSp delSp modSp new mod">
        <pc:chgData name="Mashal Khan" userId="ff208bdd-e69e-4a16-a659-cb1c3d459121" providerId="ADAL" clId="{8FC5B8D5-B02F-459F-AE0C-C1924363A0AF}" dt="2020-09-28T17:04:49.716" v="277" actId="14100"/>
        <pc:sldMkLst>
          <pc:docMk/>
          <pc:sldMk cId="2070712505" sldId="366"/>
        </pc:sldMkLst>
        <pc:spChg chg="del">
          <ac:chgData name="Mashal Khan" userId="ff208bdd-e69e-4a16-a659-cb1c3d459121" providerId="ADAL" clId="{8FC5B8D5-B02F-459F-AE0C-C1924363A0AF}" dt="2020-09-28T17:04:17.490" v="269" actId="478"/>
          <ac:spMkLst>
            <pc:docMk/>
            <pc:sldMk cId="2070712505" sldId="366"/>
            <ac:spMk id="2" creationId="{E49FE148-DAC2-4760-8F47-89DA746E8995}"/>
          </ac:spMkLst>
        </pc:spChg>
        <pc:spChg chg="del">
          <ac:chgData name="Mashal Khan" userId="ff208bdd-e69e-4a16-a659-cb1c3d459121" providerId="ADAL" clId="{8FC5B8D5-B02F-459F-AE0C-C1924363A0AF}" dt="2020-09-28T17:04:09.490" v="268"/>
          <ac:spMkLst>
            <pc:docMk/>
            <pc:sldMk cId="2070712505" sldId="366"/>
            <ac:spMk id="3" creationId="{1EC5462D-B849-4F22-B0FA-F93A06BDCFDE}"/>
          </ac:spMkLst>
        </pc:spChg>
        <pc:picChg chg="add mod">
          <ac:chgData name="Mashal Khan" userId="ff208bdd-e69e-4a16-a659-cb1c3d459121" providerId="ADAL" clId="{8FC5B8D5-B02F-459F-AE0C-C1924363A0AF}" dt="2020-09-28T17:04:49.716" v="277" actId="14100"/>
          <ac:picMkLst>
            <pc:docMk/>
            <pc:sldMk cId="2070712505" sldId="366"/>
            <ac:picMk id="4" creationId="{F44F0ED0-858E-4CA4-9655-5154D668B883}"/>
          </ac:picMkLst>
        </pc:picChg>
      </pc:sldChg>
      <pc:sldChg chg="modSp new mod ord">
        <pc:chgData name="Mashal Khan" userId="ff208bdd-e69e-4a16-a659-cb1c3d459121" providerId="ADAL" clId="{8FC5B8D5-B02F-459F-AE0C-C1924363A0AF}" dt="2020-09-28T17:27:27.464" v="382" actId="113"/>
        <pc:sldMkLst>
          <pc:docMk/>
          <pc:sldMk cId="1146669695" sldId="367"/>
        </pc:sldMkLst>
        <pc:spChg chg="mod">
          <ac:chgData name="Mashal Khan" userId="ff208bdd-e69e-4a16-a659-cb1c3d459121" providerId="ADAL" clId="{8FC5B8D5-B02F-459F-AE0C-C1924363A0AF}" dt="2020-09-28T17:23:57.730" v="329" actId="1076"/>
          <ac:spMkLst>
            <pc:docMk/>
            <pc:sldMk cId="1146669695" sldId="367"/>
            <ac:spMk id="2" creationId="{D4DB9B13-B278-4F59-8F98-3844046F6397}"/>
          </ac:spMkLst>
        </pc:spChg>
        <pc:spChg chg="mod">
          <ac:chgData name="Mashal Khan" userId="ff208bdd-e69e-4a16-a659-cb1c3d459121" providerId="ADAL" clId="{8FC5B8D5-B02F-459F-AE0C-C1924363A0AF}" dt="2020-09-28T17:27:27.464" v="382" actId="113"/>
          <ac:spMkLst>
            <pc:docMk/>
            <pc:sldMk cId="1146669695" sldId="367"/>
            <ac:spMk id="3" creationId="{7382D3C0-03F8-4970-B500-B52B94E0A3C1}"/>
          </ac:spMkLst>
        </pc:spChg>
      </pc:sldChg>
      <pc:sldChg chg="addSp delSp modSp new mod setBg">
        <pc:chgData name="Mashal Khan" userId="ff208bdd-e69e-4a16-a659-cb1c3d459121" providerId="ADAL" clId="{8FC5B8D5-B02F-459F-AE0C-C1924363A0AF}" dt="2020-09-28T17:36:27.316" v="477" actId="14100"/>
        <pc:sldMkLst>
          <pc:docMk/>
          <pc:sldMk cId="1856559072" sldId="368"/>
        </pc:sldMkLst>
        <pc:spChg chg="del mod">
          <ac:chgData name="Mashal Khan" userId="ff208bdd-e69e-4a16-a659-cb1c3d459121" providerId="ADAL" clId="{8FC5B8D5-B02F-459F-AE0C-C1924363A0AF}" dt="2020-09-28T17:31:49.621" v="451" actId="478"/>
          <ac:spMkLst>
            <pc:docMk/>
            <pc:sldMk cId="1856559072" sldId="368"/>
            <ac:spMk id="2" creationId="{5788C1C3-3946-4837-8E2D-49A70F310447}"/>
          </ac:spMkLst>
        </pc:spChg>
        <pc:spChg chg="add del mod">
          <ac:chgData name="Mashal Khan" userId="ff208bdd-e69e-4a16-a659-cb1c3d459121" providerId="ADAL" clId="{8FC5B8D5-B02F-459F-AE0C-C1924363A0AF}" dt="2020-09-28T17:32:31.273" v="456" actId="26606"/>
          <ac:spMkLst>
            <pc:docMk/>
            <pc:sldMk cId="1856559072" sldId="368"/>
            <ac:spMk id="3" creationId="{C7F4D45B-D289-4E2F-9622-2DCE6DF8754E}"/>
          </ac:spMkLst>
        </pc:spChg>
        <pc:spChg chg="add del mod">
          <ac:chgData name="Mashal Khan" userId="ff208bdd-e69e-4a16-a659-cb1c3d459121" providerId="ADAL" clId="{8FC5B8D5-B02F-459F-AE0C-C1924363A0AF}" dt="2020-09-28T17:31:52.853" v="452" actId="478"/>
          <ac:spMkLst>
            <pc:docMk/>
            <pc:sldMk cId="1856559072" sldId="368"/>
            <ac:spMk id="5" creationId="{04A28D12-4EAB-4508-9AC4-7817EC63ADE2}"/>
          </ac:spMkLst>
        </pc:spChg>
        <pc:spChg chg="add del">
          <ac:chgData name="Mashal Khan" userId="ff208bdd-e69e-4a16-a659-cb1c3d459121" providerId="ADAL" clId="{8FC5B8D5-B02F-459F-AE0C-C1924363A0AF}" dt="2020-09-28T17:32:31.239" v="455" actId="26606"/>
          <ac:spMkLst>
            <pc:docMk/>
            <pc:sldMk cId="1856559072" sldId="368"/>
            <ac:spMk id="9" creationId="{E5F17139-31EE-46AC-B04F-DBBD852DD6CB}"/>
          </ac:spMkLst>
        </pc:spChg>
        <pc:spChg chg="add del">
          <ac:chgData name="Mashal Khan" userId="ff208bdd-e69e-4a16-a659-cb1c3d459121" providerId="ADAL" clId="{8FC5B8D5-B02F-459F-AE0C-C1924363A0AF}" dt="2020-09-28T17:32:31.239" v="455" actId="26606"/>
          <ac:spMkLst>
            <pc:docMk/>
            <pc:sldMk cId="1856559072" sldId="368"/>
            <ac:spMk id="11" creationId="{AAD42DD4-86F6-4FD2-869F-32D35E310CF6}"/>
          </ac:spMkLst>
        </pc:spChg>
        <pc:spChg chg="add del">
          <ac:chgData name="Mashal Khan" userId="ff208bdd-e69e-4a16-a659-cb1c3d459121" providerId="ADAL" clId="{8FC5B8D5-B02F-459F-AE0C-C1924363A0AF}" dt="2020-09-28T17:32:31.239" v="455" actId="26606"/>
          <ac:spMkLst>
            <pc:docMk/>
            <pc:sldMk cId="1856559072" sldId="368"/>
            <ac:spMk id="13" creationId="{4C36B8C5-0DEB-41B5-911D-572E2E835E3C}"/>
          </ac:spMkLst>
        </pc:spChg>
        <pc:spChg chg="add del">
          <ac:chgData name="Mashal Khan" userId="ff208bdd-e69e-4a16-a659-cb1c3d459121" providerId="ADAL" clId="{8FC5B8D5-B02F-459F-AE0C-C1924363A0AF}" dt="2020-09-28T17:32:31.239" v="455" actId="26606"/>
          <ac:spMkLst>
            <pc:docMk/>
            <pc:sldMk cId="1856559072" sldId="368"/>
            <ac:spMk id="15" creationId="{5D1FF148-6725-4278-A9A8-A9A6A3F261CC}"/>
          </ac:spMkLst>
        </pc:spChg>
        <pc:spChg chg="add del">
          <ac:chgData name="Mashal Khan" userId="ff208bdd-e69e-4a16-a659-cb1c3d459121" providerId="ADAL" clId="{8FC5B8D5-B02F-459F-AE0C-C1924363A0AF}" dt="2020-09-28T17:32:31.239" v="455" actId="26606"/>
          <ac:spMkLst>
            <pc:docMk/>
            <pc:sldMk cId="1856559072" sldId="368"/>
            <ac:spMk id="17" creationId="{B247507B-4D21-4FF7-B49C-239309CF2A0B}"/>
          </ac:spMkLst>
        </pc:spChg>
        <pc:spChg chg="add">
          <ac:chgData name="Mashal Khan" userId="ff208bdd-e69e-4a16-a659-cb1c3d459121" providerId="ADAL" clId="{8FC5B8D5-B02F-459F-AE0C-C1924363A0AF}" dt="2020-09-28T17:34:59.958" v="472" actId="26606"/>
          <ac:spMkLst>
            <pc:docMk/>
            <pc:sldMk cId="1856559072" sldId="368"/>
            <ac:spMk id="21" creationId="{E5F17139-31EE-46AC-B04F-DBBD852DD6CB}"/>
          </ac:spMkLst>
        </pc:spChg>
        <pc:spChg chg="add del">
          <ac:chgData name="Mashal Khan" userId="ff208bdd-e69e-4a16-a659-cb1c3d459121" providerId="ADAL" clId="{8FC5B8D5-B02F-459F-AE0C-C1924363A0AF}" dt="2020-09-28T17:34:19.786" v="471" actId="26606"/>
          <ac:spMkLst>
            <pc:docMk/>
            <pc:sldMk cId="1856559072" sldId="368"/>
            <ac:spMk id="24" creationId="{E5F17139-31EE-46AC-B04F-DBBD852DD6CB}"/>
          </ac:spMkLst>
        </pc:spChg>
        <pc:spChg chg="add del">
          <ac:chgData name="Mashal Khan" userId="ff208bdd-e69e-4a16-a659-cb1c3d459121" providerId="ADAL" clId="{8FC5B8D5-B02F-459F-AE0C-C1924363A0AF}" dt="2020-09-28T17:34:19.786" v="471" actId="26606"/>
          <ac:spMkLst>
            <pc:docMk/>
            <pc:sldMk cId="1856559072" sldId="368"/>
            <ac:spMk id="34" creationId="{89D16701-DA76-4F72-BB63-E2C3FFBDFE0F}"/>
          </ac:spMkLst>
        </pc:spChg>
        <pc:spChg chg="add del">
          <ac:chgData name="Mashal Khan" userId="ff208bdd-e69e-4a16-a659-cb1c3d459121" providerId="ADAL" clId="{8FC5B8D5-B02F-459F-AE0C-C1924363A0AF}" dt="2020-09-28T17:34:19.786" v="471" actId="26606"/>
          <ac:spMkLst>
            <pc:docMk/>
            <pc:sldMk cId="1856559072" sldId="368"/>
            <ac:spMk id="36" creationId="{1CC28BE1-9DC6-43FE-9582-39F091098D77}"/>
          </ac:spMkLst>
        </pc:spChg>
        <pc:spChg chg="add">
          <ac:chgData name="Mashal Khan" userId="ff208bdd-e69e-4a16-a659-cb1c3d459121" providerId="ADAL" clId="{8FC5B8D5-B02F-459F-AE0C-C1924363A0AF}" dt="2020-09-28T17:34:59.958" v="472" actId="26606"/>
          <ac:spMkLst>
            <pc:docMk/>
            <pc:sldMk cId="1856559072" sldId="368"/>
            <ac:spMk id="59" creationId="{3CCA69EF-E8B5-4598-BEAD-258F15765D44}"/>
          </ac:spMkLst>
        </pc:spChg>
        <pc:spChg chg="add">
          <ac:chgData name="Mashal Khan" userId="ff208bdd-e69e-4a16-a659-cb1c3d459121" providerId="ADAL" clId="{8FC5B8D5-B02F-459F-AE0C-C1924363A0AF}" dt="2020-09-28T17:34:59.958" v="472" actId="26606"/>
          <ac:spMkLst>
            <pc:docMk/>
            <pc:sldMk cId="1856559072" sldId="368"/>
            <ac:spMk id="60" creationId="{685D65ED-8248-4E7D-AF41-C2685CAE7021}"/>
          </ac:spMkLst>
        </pc:spChg>
        <pc:grpChg chg="add">
          <ac:chgData name="Mashal Khan" userId="ff208bdd-e69e-4a16-a659-cb1c3d459121" providerId="ADAL" clId="{8FC5B8D5-B02F-459F-AE0C-C1924363A0AF}" dt="2020-09-28T17:34:59.958" v="472" actId="26606"/>
          <ac:grpSpMkLst>
            <pc:docMk/>
            <pc:sldMk cId="1856559072" sldId="368"/>
            <ac:grpSpMk id="22" creationId="{CB73D287-48F0-41E2-8B0B-DE4C7D175EAE}"/>
          </ac:grpSpMkLst>
        </pc:grpChg>
        <pc:grpChg chg="add del">
          <ac:chgData name="Mashal Khan" userId="ff208bdd-e69e-4a16-a659-cb1c3d459121" providerId="ADAL" clId="{8FC5B8D5-B02F-459F-AE0C-C1924363A0AF}" dt="2020-09-28T17:34:19.786" v="471" actId="26606"/>
          <ac:grpSpMkLst>
            <pc:docMk/>
            <pc:sldMk cId="1856559072" sldId="368"/>
            <ac:grpSpMk id="26" creationId="{7CF625D3-71A3-4F30-A096-8EF334E959D0}"/>
          </ac:grpSpMkLst>
        </pc:grpChg>
        <pc:grpChg chg="add del">
          <ac:chgData name="Mashal Khan" userId="ff208bdd-e69e-4a16-a659-cb1c3d459121" providerId="ADAL" clId="{8FC5B8D5-B02F-459F-AE0C-C1924363A0AF}" dt="2020-09-28T17:34:19.786" v="471" actId="26606"/>
          <ac:grpSpMkLst>
            <pc:docMk/>
            <pc:sldMk cId="1856559072" sldId="368"/>
            <ac:grpSpMk id="30" creationId="{A8630B61-2CB6-4E0C-90A1-05A307F9CD6E}"/>
          </ac:grpSpMkLst>
        </pc:grpChg>
        <pc:grpChg chg="add del">
          <ac:chgData name="Mashal Khan" userId="ff208bdd-e69e-4a16-a659-cb1c3d459121" providerId="ADAL" clId="{8FC5B8D5-B02F-459F-AE0C-C1924363A0AF}" dt="2020-09-28T17:34:19.786" v="471" actId="26606"/>
          <ac:grpSpMkLst>
            <pc:docMk/>
            <pc:sldMk cId="1856559072" sldId="368"/>
            <ac:grpSpMk id="38" creationId="{AF9AF3F3-CE0C-4125-BDD7-346487FA0B40}"/>
          </ac:grpSpMkLst>
        </pc:grpChg>
        <pc:graphicFrameChg chg="add del">
          <ac:chgData name="Mashal Khan" userId="ff208bdd-e69e-4a16-a659-cb1c3d459121" providerId="ADAL" clId="{8FC5B8D5-B02F-459F-AE0C-C1924363A0AF}" dt="2020-09-28T17:32:31.239" v="455" actId="26606"/>
          <ac:graphicFrameMkLst>
            <pc:docMk/>
            <pc:sldMk cId="1856559072" sldId="368"/>
            <ac:graphicFrameMk id="6" creationId="{3229EEC3-A9C6-4F34-938F-6405DCA267D9}"/>
          </ac:graphicFrameMkLst>
        </pc:graphicFrameChg>
        <pc:graphicFrameChg chg="add mod modGraphic">
          <ac:chgData name="Mashal Khan" userId="ff208bdd-e69e-4a16-a659-cb1c3d459121" providerId="ADAL" clId="{8FC5B8D5-B02F-459F-AE0C-C1924363A0AF}" dt="2020-09-28T17:36:27.316" v="477" actId="14100"/>
          <ac:graphicFrameMkLst>
            <pc:docMk/>
            <pc:sldMk cId="1856559072" sldId="368"/>
            <ac:graphicFrameMk id="19" creationId="{0AA2C45A-A66E-4264-849E-C38D2D015449}"/>
          </ac:graphicFrameMkLst>
        </pc:graphicFrameChg>
      </pc:sldChg>
      <pc:sldChg chg="addSp delSp modSp new mod setBg">
        <pc:chgData name="Mashal Khan" userId="ff208bdd-e69e-4a16-a659-cb1c3d459121" providerId="ADAL" clId="{8FC5B8D5-B02F-459F-AE0C-C1924363A0AF}" dt="2020-09-28T17:36:38.714" v="479" actId="115"/>
        <pc:sldMkLst>
          <pc:docMk/>
          <pc:sldMk cId="3312362654" sldId="369"/>
        </pc:sldMkLst>
        <pc:spChg chg="del">
          <ac:chgData name="Mashal Khan" userId="ff208bdd-e69e-4a16-a659-cb1c3d459121" providerId="ADAL" clId="{8FC5B8D5-B02F-459F-AE0C-C1924363A0AF}" dt="2020-09-28T17:33:18.706" v="463" actId="478"/>
          <ac:spMkLst>
            <pc:docMk/>
            <pc:sldMk cId="3312362654" sldId="369"/>
            <ac:spMk id="2" creationId="{9305430D-32E6-440E-9E73-5A3834644DC0}"/>
          </ac:spMkLst>
        </pc:spChg>
        <pc:spChg chg="del mod">
          <ac:chgData name="Mashal Khan" userId="ff208bdd-e69e-4a16-a659-cb1c3d459121" providerId="ADAL" clId="{8FC5B8D5-B02F-459F-AE0C-C1924363A0AF}" dt="2020-09-28T17:33:43.060" v="464" actId="26606"/>
          <ac:spMkLst>
            <pc:docMk/>
            <pc:sldMk cId="3312362654" sldId="369"/>
            <ac:spMk id="3" creationId="{A3A1BA35-D678-43AB-85F8-8C92475FB90E}"/>
          </ac:spMkLst>
        </pc:spChg>
        <pc:spChg chg="add del">
          <ac:chgData name="Mashal Khan" userId="ff208bdd-e69e-4a16-a659-cb1c3d459121" providerId="ADAL" clId="{8FC5B8D5-B02F-459F-AE0C-C1924363A0AF}" dt="2020-09-28T17:34:06.360" v="468" actId="26606"/>
          <ac:spMkLst>
            <pc:docMk/>
            <pc:sldMk cId="3312362654" sldId="369"/>
            <ac:spMk id="10" creationId="{E5F17139-31EE-46AC-B04F-DBBD852DD6CB}"/>
          </ac:spMkLst>
        </pc:spChg>
        <pc:spChg chg="add del">
          <ac:chgData name="Mashal Khan" userId="ff208bdd-e69e-4a16-a659-cb1c3d459121" providerId="ADAL" clId="{8FC5B8D5-B02F-459F-AE0C-C1924363A0AF}" dt="2020-09-28T17:34:06.360" v="468" actId="26606"/>
          <ac:spMkLst>
            <pc:docMk/>
            <pc:sldMk cId="3312362654" sldId="369"/>
            <ac:spMk id="20" creationId="{89D16701-DA76-4F72-BB63-E2C3FFBDFE0F}"/>
          </ac:spMkLst>
        </pc:spChg>
        <pc:spChg chg="add del">
          <ac:chgData name="Mashal Khan" userId="ff208bdd-e69e-4a16-a659-cb1c3d459121" providerId="ADAL" clId="{8FC5B8D5-B02F-459F-AE0C-C1924363A0AF}" dt="2020-09-28T17:34:06.360" v="468" actId="26606"/>
          <ac:spMkLst>
            <pc:docMk/>
            <pc:sldMk cId="3312362654" sldId="369"/>
            <ac:spMk id="22" creationId="{1CC28BE1-9DC6-43FE-9582-39F091098D77}"/>
          </ac:spMkLst>
        </pc:spChg>
        <pc:grpChg chg="add del">
          <ac:chgData name="Mashal Khan" userId="ff208bdd-e69e-4a16-a659-cb1c3d459121" providerId="ADAL" clId="{8FC5B8D5-B02F-459F-AE0C-C1924363A0AF}" dt="2020-09-28T17:34:06.360" v="468" actId="26606"/>
          <ac:grpSpMkLst>
            <pc:docMk/>
            <pc:sldMk cId="3312362654" sldId="369"/>
            <ac:grpSpMk id="12" creationId="{7CF625D3-71A3-4F30-A096-8EF334E959D0}"/>
          </ac:grpSpMkLst>
        </pc:grpChg>
        <pc:grpChg chg="add del">
          <ac:chgData name="Mashal Khan" userId="ff208bdd-e69e-4a16-a659-cb1c3d459121" providerId="ADAL" clId="{8FC5B8D5-B02F-459F-AE0C-C1924363A0AF}" dt="2020-09-28T17:34:06.360" v="468" actId="26606"/>
          <ac:grpSpMkLst>
            <pc:docMk/>
            <pc:sldMk cId="3312362654" sldId="369"/>
            <ac:grpSpMk id="16" creationId="{A8630B61-2CB6-4E0C-90A1-05A307F9CD6E}"/>
          </ac:grpSpMkLst>
        </pc:grpChg>
        <pc:grpChg chg="add del">
          <ac:chgData name="Mashal Khan" userId="ff208bdd-e69e-4a16-a659-cb1c3d459121" providerId="ADAL" clId="{8FC5B8D5-B02F-459F-AE0C-C1924363A0AF}" dt="2020-09-28T17:34:06.360" v="468" actId="26606"/>
          <ac:grpSpMkLst>
            <pc:docMk/>
            <pc:sldMk cId="3312362654" sldId="369"/>
            <ac:grpSpMk id="24" creationId="{AF9AF3F3-CE0C-4125-BDD7-346487FA0B40}"/>
          </ac:grpSpMkLst>
        </pc:grpChg>
        <pc:graphicFrameChg chg="add mod modGraphic">
          <ac:chgData name="Mashal Khan" userId="ff208bdd-e69e-4a16-a659-cb1c3d459121" providerId="ADAL" clId="{8FC5B8D5-B02F-459F-AE0C-C1924363A0AF}" dt="2020-09-28T17:36:38.714" v="479" actId="115"/>
          <ac:graphicFrameMkLst>
            <pc:docMk/>
            <pc:sldMk cId="3312362654" sldId="369"/>
            <ac:graphicFrameMk id="5" creationId="{A7CA773F-9C2F-48C1-8ED2-9A0D56DED9E7}"/>
          </ac:graphicFrameMkLst>
        </pc:graphicFrameChg>
      </pc:sldChg>
      <pc:sldChg chg="modSp new mod modNotesTx">
        <pc:chgData name="Mashal Khan" userId="ff208bdd-e69e-4a16-a659-cb1c3d459121" providerId="ADAL" clId="{8FC5B8D5-B02F-459F-AE0C-C1924363A0AF}" dt="2020-09-28T17:46:18.499" v="573" actId="20577"/>
        <pc:sldMkLst>
          <pc:docMk/>
          <pc:sldMk cId="3262139634" sldId="370"/>
        </pc:sldMkLst>
        <pc:spChg chg="mod">
          <ac:chgData name="Mashal Khan" userId="ff208bdd-e69e-4a16-a659-cb1c3d459121" providerId="ADAL" clId="{8FC5B8D5-B02F-459F-AE0C-C1924363A0AF}" dt="2020-09-28T17:41:51.780" v="512" actId="20577"/>
          <ac:spMkLst>
            <pc:docMk/>
            <pc:sldMk cId="3262139634" sldId="370"/>
            <ac:spMk id="2" creationId="{E47393A3-D658-49C0-AC0A-7724E4DF4285}"/>
          </ac:spMkLst>
        </pc:spChg>
        <pc:spChg chg="mod">
          <ac:chgData name="Mashal Khan" userId="ff208bdd-e69e-4a16-a659-cb1c3d459121" providerId="ADAL" clId="{8FC5B8D5-B02F-459F-AE0C-C1924363A0AF}" dt="2020-09-28T17:46:18.499" v="573" actId="20577"/>
          <ac:spMkLst>
            <pc:docMk/>
            <pc:sldMk cId="3262139634" sldId="370"/>
            <ac:spMk id="3" creationId="{C2330AAE-9060-4410-8917-BCFAAEFC0866}"/>
          </ac:spMkLst>
        </pc:spChg>
      </pc:sldChg>
      <pc:sldChg chg="delSp modSp new mod ord">
        <pc:chgData name="Mashal Khan" userId="ff208bdd-e69e-4a16-a659-cb1c3d459121" providerId="ADAL" clId="{8FC5B8D5-B02F-459F-AE0C-C1924363A0AF}" dt="2020-09-28T17:41:23.614" v="499" actId="14100"/>
        <pc:sldMkLst>
          <pc:docMk/>
          <pc:sldMk cId="3249774257" sldId="371"/>
        </pc:sldMkLst>
        <pc:spChg chg="del">
          <ac:chgData name="Mashal Khan" userId="ff208bdd-e69e-4a16-a659-cb1c3d459121" providerId="ADAL" clId="{8FC5B8D5-B02F-459F-AE0C-C1924363A0AF}" dt="2020-09-28T17:40:52.672" v="496" actId="478"/>
          <ac:spMkLst>
            <pc:docMk/>
            <pc:sldMk cId="3249774257" sldId="371"/>
            <ac:spMk id="2" creationId="{56554351-41E2-4E14-8AB3-4446F49A15D5}"/>
          </ac:spMkLst>
        </pc:spChg>
        <pc:spChg chg="mod">
          <ac:chgData name="Mashal Khan" userId="ff208bdd-e69e-4a16-a659-cb1c3d459121" providerId="ADAL" clId="{8FC5B8D5-B02F-459F-AE0C-C1924363A0AF}" dt="2020-09-28T17:41:23.614" v="499" actId="14100"/>
          <ac:spMkLst>
            <pc:docMk/>
            <pc:sldMk cId="3249774257" sldId="371"/>
            <ac:spMk id="3" creationId="{2C4FFEDB-1DFF-42FE-9FE3-FC3092C14046}"/>
          </ac:spMkLst>
        </pc:spChg>
      </pc:sldChg>
      <pc:sldChg chg="addSp delSp modSp new mod modNotesTx">
        <pc:chgData name="Mashal Khan" userId="ff208bdd-e69e-4a16-a659-cb1c3d459121" providerId="ADAL" clId="{8FC5B8D5-B02F-459F-AE0C-C1924363A0AF}" dt="2020-09-28T18:03:55.575" v="675"/>
        <pc:sldMkLst>
          <pc:docMk/>
          <pc:sldMk cId="3787132189" sldId="372"/>
        </pc:sldMkLst>
        <pc:spChg chg="del">
          <ac:chgData name="Mashal Khan" userId="ff208bdd-e69e-4a16-a659-cb1c3d459121" providerId="ADAL" clId="{8FC5B8D5-B02F-459F-AE0C-C1924363A0AF}" dt="2020-09-28T18:00:17.454" v="579" actId="478"/>
          <ac:spMkLst>
            <pc:docMk/>
            <pc:sldMk cId="3787132189" sldId="372"/>
            <ac:spMk id="2" creationId="{50EF91AA-1C6D-4346-9815-2AD711DC438E}"/>
          </ac:spMkLst>
        </pc:spChg>
        <pc:spChg chg="del">
          <ac:chgData name="Mashal Khan" userId="ff208bdd-e69e-4a16-a659-cb1c3d459121" providerId="ADAL" clId="{8FC5B8D5-B02F-459F-AE0C-C1924363A0AF}" dt="2020-09-28T18:00:13.719" v="578" actId="22"/>
          <ac:spMkLst>
            <pc:docMk/>
            <pc:sldMk cId="3787132189" sldId="372"/>
            <ac:spMk id="3" creationId="{839EA934-2D33-47C0-A0DF-5FF4A1F5858B}"/>
          </ac:spMkLst>
        </pc:spChg>
        <pc:picChg chg="add mod ord">
          <ac:chgData name="Mashal Khan" userId="ff208bdd-e69e-4a16-a659-cb1c3d459121" providerId="ADAL" clId="{8FC5B8D5-B02F-459F-AE0C-C1924363A0AF}" dt="2020-09-28T18:00:29.070" v="581" actId="14100"/>
          <ac:picMkLst>
            <pc:docMk/>
            <pc:sldMk cId="3787132189" sldId="372"/>
            <ac:picMk id="5" creationId="{3DD89A4F-EBB4-449D-B452-434DACE11BF5}"/>
          </ac:picMkLst>
        </pc:picChg>
      </pc:sldChg>
      <pc:sldChg chg="modSp new mod">
        <pc:chgData name="Mashal Khan" userId="ff208bdd-e69e-4a16-a659-cb1c3d459121" providerId="ADAL" clId="{8FC5B8D5-B02F-459F-AE0C-C1924363A0AF}" dt="2020-09-28T18:02:37.185" v="673" actId="15"/>
        <pc:sldMkLst>
          <pc:docMk/>
          <pc:sldMk cId="1046532678" sldId="373"/>
        </pc:sldMkLst>
        <pc:spChg chg="mod">
          <ac:chgData name="Mashal Khan" userId="ff208bdd-e69e-4a16-a659-cb1c3d459121" providerId="ADAL" clId="{8FC5B8D5-B02F-459F-AE0C-C1924363A0AF}" dt="2020-09-28T18:02:01.301" v="619" actId="20577"/>
          <ac:spMkLst>
            <pc:docMk/>
            <pc:sldMk cId="1046532678" sldId="373"/>
            <ac:spMk id="2" creationId="{74A0152B-39D7-41C8-990A-EB384A9BA255}"/>
          </ac:spMkLst>
        </pc:spChg>
        <pc:spChg chg="mod">
          <ac:chgData name="Mashal Khan" userId="ff208bdd-e69e-4a16-a659-cb1c3d459121" providerId="ADAL" clId="{8FC5B8D5-B02F-459F-AE0C-C1924363A0AF}" dt="2020-09-28T18:02:37.185" v="673" actId="15"/>
          <ac:spMkLst>
            <pc:docMk/>
            <pc:sldMk cId="1046532678" sldId="373"/>
            <ac:spMk id="3" creationId="{73BB58FD-D985-4F7F-8D50-C281272B969A}"/>
          </ac:spMkLst>
        </pc:spChg>
      </pc:sldChg>
      <pc:sldChg chg="addSp delSp modSp new mod setBg">
        <pc:chgData name="Mashal Khan" userId="ff208bdd-e69e-4a16-a659-cb1c3d459121" providerId="ADAL" clId="{8FC5B8D5-B02F-459F-AE0C-C1924363A0AF}" dt="2020-09-28T18:07:39.397" v="682" actId="14100"/>
        <pc:sldMkLst>
          <pc:docMk/>
          <pc:sldMk cId="2532098179" sldId="374"/>
        </pc:sldMkLst>
        <pc:spChg chg="del">
          <ac:chgData name="Mashal Khan" userId="ff208bdd-e69e-4a16-a659-cb1c3d459121" providerId="ADAL" clId="{8FC5B8D5-B02F-459F-AE0C-C1924363A0AF}" dt="2020-09-28T18:07:25.167" v="678" actId="478"/>
          <ac:spMkLst>
            <pc:docMk/>
            <pc:sldMk cId="2532098179" sldId="374"/>
            <ac:spMk id="2" creationId="{75F6F975-9DB8-415D-BA77-E030B088C8F6}"/>
          </ac:spMkLst>
        </pc:spChg>
        <pc:spChg chg="del">
          <ac:chgData name="Mashal Khan" userId="ff208bdd-e69e-4a16-a659-cb1c3d459121" providerId="ADAL" clId="{8FC5B8D5-B02F-459F-AE0C-C1924363A0AF}" dt="2020-09-28T18:07:22.711" v="677" actId="22"/>
          <ac:spMkLst>
            <pc:docMk/>
            <pc:sldMk cId="2532098179" sldId="374"/>
            <ac:spMk id="3" creationId="{492AA30E-EDD2-4160-B2A7-6A32D80F36B4}"/>
          </ac:spMkLst>
        </pc:spChg>
        <pc:spChg chg="add">
          <ac:chgData name="Mashal Khan" userId="ff208bdd-e69e-4a16-a659-cb1c3d459121" providerId="ADAL" clId="{8FC5B8D5-B02F-459F-AE0C-C1924363A0AF}" dt="2020-09-28T18:07:28.205" v="679" actId="26606"/>
          <ac:spMkLst>
            <pc:docMk/>
            <pc:sldMk cId="2532098179" sldId="374"/>
            <ac:spMk id="17" creationId="{70CCC791-94D7-4BB8-9EDF-423CEA1F6215}"/>
          </ac:spMkLst>
        </pc:spChg>
        <pc:spChg chg="add">
          <ac:chgData name="Mashal Khan" userId="ff208bdd-e69e-4a16-a659-cb1c3d459121" providerId="ADAL" clId="{8FC5B8D5-B02F-459F-AE0C-C1924363A0AF}" dt="2020-09-28T18:07:28.205" v="679" actId="26606"/>
          <ac:spMkLst>
            <pc:docMk/>
            <pc:sldMk cId="2532098179" sldId="374"/>
            <ac:spMk id="19" creationId="{ED55A19D-297C-4231-AD1F-08EF9B4AA8F4}"/>
          </ac:spMkLst>
        </pc:spChg>
        <pc:spChg chg="add">
          <ac:chgData name="Mashal Khan" userId="ff208bdd-e69e-4a16-a659-cb1c3d459121" providerId="ADAL" clId="{8FC5B8D5-B02F-459F-AE0C-C1924363A0AF}" dt="2020-09-28T18:07:28.205" v="679" actId="26606"/>
          <ac:spMkLst>
            <pc:docMk/>
            <pc:sldMk cId="2532098179" sldId="374"/>
            <ac:spMk id="21" creationId="{EBAB6C56-3D38-4923-996E-BD474BBB91E9}"/>
          </ac:spMkLst>
        </pc:spChg>
        <pc:spChg chg="add">
          <ac:chgData name="Mashal Khan" userId="ff208bdd-e69e-4a16-a659-cb1c3d459121" providerId="ADAL" clId="{8FC5B8D5-B02F-459F-AE0C-C1924363A0AF}" dt="2020-09-28T18:07:28.205" v="679" actId="26606"/>
          <ac:spMkLst>
            <pc:docMk/>
            <pc:sldMk cId="2532098179" sldId="374"/>
            <ac:spMk id="23" creationId="{20CD21DB-082D-417D-A5AB-FC838AF9D944}"/>
          </ac:spMkLst>
        </pc:spChg>
        <pc:grpChg chg="add">
          <ac:chgData name="Mashal Khan" userId="ff208bdd-e69e-4a16-a659-cb1c3d459121" providerId="ADAL" clId="{8FC5B8D5-B02F-459F-AE0C-C1924363A0AF}" dt="2020-09-28T18:07:28.205" v="679" actId="26606"/>
          <ac:grpSpMkLst>
            <pc:docMk/>
            <pc:sldMk cId="2532098179" sldId="374"/>
            <ac:grpSpMk id="10" creationId="{773CCE17-EE0F-40E0-B7AE-CF7677B64709}"/>
          </ac:grpSpMkLst>
        </pc:grpChg>
        <pc:picChg chg="add mod ord">
          <ac:chgData name="Mashal Khan" userId="ff208bdd-e69e-4a16-a659-cb1c3d459121" providerId="ADAL" clId="{8FC5B8D5-B02F-459F-AE0C-C1924363A0AF}" dt="2020-09-28T18:07:39.397" v="682" actId="14100"/>
          <ac:picMkLst>
            <pc:docMk/>
            <pc:sldMk cId="2532098179" sldId="374"/>
            <ac:picMk id="5" creationId="{8FA33B3E-7FAD-4BE3-9D47-70DD75881E92}"/>
          </ac:picMkLst>
        </pc:picChg>
      </pc:sldChg>
    </pc:docChg>
  </pc:docChgLst>
  <pc:docChgLst>
    <pc:chgData name="Mashal Khan" userId="ff208bdd-e69e-4a16-a659-cb1c3d459121" providerId="ADAL" clId="{DB3BA6D6-9888-48C0-89B7-36D25D0A42C3}"/>
    <pc:docChg chg="undo custSel addSld delSld modSld sldOrd addSection modSection">
      <pc:chgData name="Mashal Khan" userId="ff208bdd-e69e-4a16-a659-cb1c3d459121" providerId="ADAL" clId="{DB3BA6D6-9888-48C0-89B7-36D25D0A42C3}" dt="2020-09-15T03:51:08.518" v="1989" actId="1036"/>
      <pc:docMkLst>
        <pc:docMk/>
      </pc:docMkLst>
      <pc:sldChg chg="modSp mod">
        <pc:chgData name="Mashal Khan" userId="ff208bdd-e69e-4a16-a659-cb1c3d459121" providerId="ADAL" clId="{DB3BA6D6-9888-48C0-89B7-36D25D0A42C3}" dt="2020-09-14T04:35:13.554" v="51" actId="20577"/>
        <pc:sldMkLst>
          <pc:docMk/>
          <pc:sldMk cId="2193967764" sldId="256"/>
        </pc:sldMkLst>
        <pc:spChg chg="mod">
          <ac:chgData name="Mashal Khan" userId="ff208bdd-e69e-4a16-a659-cb1c3d459121" providerId="ADAL" clId="{DB3BA6D6-9888-48C0-89B7-36D25D0A42C3}" dt="2020-09-14T04:35:13.554" v="51" actId="20577"/>
          <ac:spMkLst>
            <pc:docMk/>
            <pc:sldMk cId="2193967764" sldId="256"/>
            <ac:spMk id="3" creationId="{548CDEF2-8F98-4802-94BB-396C1AF48E2C}"/>
          </ac:spMkLst>
        </pc:spChg>
      </pc:sldChg>
      <pc:sldChg chg="modSp mod">
        <pc:chgData name="Mashal Khan" userId="ff208bdd-e69e-4a16-a659-cb1c3d459121" providerId="ADAL" clId="{DB3BA6D6-9888-48C0-89B7-36D25D0A42C3}" dt="2020-09-14T04:35:47.035" v="100" actId="20577"/>
        <pc:sldMkLst>
          <pc:docMk/>
          <pc:sldMk cId="3053332299" sldId="257"/>
        </pc:sldMkLst>
        <pc:spChg chg="mod">
          <ac:chgData name="Mashal Khan" userId="ff208bdd-e69e-4a16-a659-cb1c3d459121" providerId="ADAL" clId="{DB3BA6D6-9888-48C0-89B7-36D25D0A42C3}" dt="2020-09-14T04:35:47.035" v="100" actId="20577"/>
          <ac:spMkLst>
            <pc:docMk/>
            <pc:sldMk cId="3053332299" sldId="257"/>
            <ac:spMk id="3" creationId="{E1956B71-2A2C-43E8-80A2-0722837247B8}"/>
          </ac:spMkLst>
        </pc:spChg>
      </pc:sldChg>
      <pc:sldChg chg="del">
        <pc:chgData name="Mashal Khan" userId="ff208bdd-e69e-4a16-a659-cb1c3d459121" providerId="ADAL" clId="{DB3BA6D6-9888-48C0-89B7-36D25D0A42C3}" dt="2020-09-14T04:36:24.797" v="101" actId="47"/>
        <pc:sldMkLst>
          <pc:docMk/>
          <pc:sldMk cId="0" sldId="258"/>
        </pc:sldMkLst>
      </pc:sldChg>
      <pc:sldChg chg="del">
        <pc:chgData name="Mashal Khan" userId="ff208bdd-e69e-4a16-a659-cb1c3d459121" providerId="ADAL" clId="{DB3BA6D6-9888-48C0-89B7-36D25D0A42C3}" dt="2020-09-14T04:36:24.797" v="101" actId="47"/>
        <pc:sldMkLst>
          <pc:docMk/>
          <pc:sldMk cId="0" sldId="259"/>
        </pc:sldMkLst>
      </pc:sldChg>
      <pc:sldChg chg="del">
        <pc:chgData name="Mashal Khan" userId="ff208bdd-e69e-4a16-a659-cb1c3d459121" providerId="ADAL" clId="{DB3BA6D6-9888-48C0-89B7-36D25D0A42C3}" dt="2020-09-14T04:36:24.797" v="101" actId="47"/>
        <pc:sldMkLst>
          <pc:docMk/>
          <pc:sldMk cId="0" sldId="263"/>
        </pc:sldMkLst>
      </pc:sldChg>
      <pc:sldChg chg="del">
        <pc:chgData name="Mashal Khan" userId="ff208bdd-e69e-4a16-a659-cb1c3d459121" providerId="ADAL" clId="{DB3BA6D6-9888-48C0-89B7-36D25D0A42C3}" dt="2020-09-14T04:36:24.797" v="101" actId="47"/>
        <pc:sldMkLst>
          <pc:docMk/>
          <pc:sldMk cId="2643652464" sldId="268"/>
        </pc:sldMkLst>
      </pc:sldChg>
      <pc:sldChg chg="del">
        <pc:chgData name="Mashal Khan" userId="ff208bdd-e69e-4a16-a659-cb1c3d459121" providerId="ADAL" clId="{DB3BA6D6-9888-48C0-89B7-36D25D0A42C3}" dt="2020-09-14T04:36:24.797" v="101" actId="47"/>
        <pc:sldMkLst>
          <pc:docMk/>
          <pc:sldMk cId="3400085943" sldId="270"/>
        </pc:sldMkLst>
      </pc:sldChg>
      <pc:sldChg chg="del">
        <pc:chgData name="Mashal Khan" userId="ff208bdd-e69e-4a16-a659-cb1c3d459121" providerId="ADAL" clId="{DB3BA6D6-9888-48C0-89B7-36D25D0A42C3}" dt="2020-09-14T04:36:24.797" v="101" actId="47"/>
        <pc:sldMkLst>
          <pc:docMk/>
          <pc:sldMk cId="3644285834" sldId="271"/>
        </pc:sldMkLst>
      </pc:sldChg>
      <pc:sldChg chg="del">
        <pc:chgData name="Mashal Khan" userId="ff208bdd-e69e-4a16-a659-cb1c3d459121" providerId="ADAL" clId="{DB3BA6D6-9888-48C0-89B7-36D25D0A42C3}" dt="2020-09-14T04:36:24.797" v="101" actId="47"/>
        <pc:sldMkLst>
          <pc:docMk/>
          <pc:sldMk cId="1874685236" sldId="272"/>
        </pc:sldMkLst>
      </pc:sldChg>
      <pc:sldChg chg="del">
        <pc:chgData name="Mashal Khan" userId="ff208bdd-e69e-4a16-a659-cb1c3d459121" providerId="ADAL" clId="{DB3BA6D6-9888-48C0-89B7-36D25D0A42C3}" dt="2020-09-14T04:36:24.797" v="101" actId="47"/>
        <pc:sldMkLst>
          <pc:docMk/>
          <pc:sldMk cId="1404604422" sldId="274"/>
        </pc:sldMkLst>
      </pc:sldChg>
      <pc:sldChg chg="del">
        <pc:chgData name="Mashal Khan" userId="ff208bdd-e69e-4a16-a659-cb1c3d459121" providerId="ADAL" clId="{DB3BA6D6-9888-48C0-89B7-36D25D0A42C3}" dt="2020-09-14T04:36:24.797" v="101" actId="47"/>
        <pc:sldMkLst>
          <pc:docMk/>
          <pc:sldMk cId="1477099682" sldId="275"/>
        </pc:sldMkLst>
      </pc:sldChg>
      <pc:sldChg chg="del">
        <pc:chgData name="Mashal Khan" userId="ff208bdd-e69e-4a16-a659-cb1c3d459121" providerId="ADAL" clId="{DB3BA6D6-9888-48C0-89B7-36D25D0A42C3}" dt="2020-09-14T04:36:24.797" v="101" actId="47"/>
        <pc:sldMkLst>
          <pc:docMk/>
          <pc:sldMk cId="1862962284" sldId="276"/>
        </pc:sldMkLst>
      </pc:sldChg>
      <pc:sldChg chg="del">
        <pc:chgData name="Mashal Khan" userId="ff208bdd-e69e-4a16-a659-cb1c3d459121" providerId="ADAL" clId="{DB3BA6D6-9888-48C0-89B7-36D25D0A42C3}" dt="2020-09-14T04:36:24.797" v="101" actId="47"/>
        <pc:sldMkLst>
          <pc:docMk/>
          <pc:sldMk cId="1509678656" sldId="277"/>
        </pc:sldMkLst>
      </pc:sldChg>
      <pc:sldChg chg="modSp del mod">
        <pc:chgData name="Mashal Khan" userId="ff208bdd-e69e-4a16-a659-cb1c3d459121" providerId="ADAL" clId="{DB3BA6D6-9888-48C0-89B7-36D25D0A42C3}" dt="2020-09-14T19:04:53.702" v="1934" actId="47"/>
        <pc:sldMkLst>
          <pc:docMk/>
          <pc:sldMk cId="810518428" sldId="279"/>
        </pc:sldMkLst>
        <pc:spChg chg="mod">
          <ac:chgData name="Mashal Khan" userId="ff208bdd-e69e-4a16-a659-cb1c3d459121" providerId="ADAL" clId="{DB3BA6D6-9888-48C0-89B7-36D25D0A42C3}" dt="2020-09-14T04:36:40.514" v="103" actId="20577"/>
          <ac:spMkLst>
            <pc:docMk/>
            <pc:sldMk cId="810518428" sldId="279"/>
            <ac:spMk id="3" creationId="{528C00C6-AE83-491C-8B92-DD4A5E8900BA}"/>
          </ac:spMkLst>
        </pc:spChg>
      </pc:sldChg>
      <pc:sldChg chg="del">
        <pc:chgData name="Mashal Khan" userId="ff208bdd-e69e-4a16-a659-cb1c3d459121" providerId="ADAL" clId="{DB3BA6D6-9888-48C0-89B7-36D25D0A42C3}" dt="2020-09-14T04:36:24.797" v="101" actId="47"/>
        <pc:sldMkLst>
          <pc:docMk/>
          <pc:sldMk cId="3046307487" sldId="280"/>
        </pc:sldMkLst>
      </pc:sldChg>
      <pc:sldChg chg="del">
        <pc:chgData name="Mashal Khan" userId="ff208bdd-e69e-4a16-a659-cb1c3d459121" providerId="ADAL" clId="{DB3BA6D6-9888-48C0-89B7-36D25D0A42C3}" dt="2020-09-14T04:36:24.797" v="101" actId="47"/>
        <pc:sldMkLst>
          <pc:docMk/>
          <pc:sldMk cId="3879906296" sldId="281"/>
        </pc:sldMkLst>
      </pc:sldChg>
      <pc:sldChg chg="del">
        <pc:chgData name="Mashal Khan" userId="ff208bdd-e69e-4a16-a659-cb1c3d459121" providerId="ADAL" clId="{DB3BA6D6-9888-48C0-89B7-36D25D0A42C3}" dt="2020-09-14T04:36:24.797" v="101" actId="47"/>
        <pc:sldMkLst>
          <pc:docMk/>
          <pc:sldMk cId="3116794157" sldId="282"/>
        </pc:sldMkLst>
      </pc:sldChg>
      <pc:sldChg chg="del">
        <pc:chgData name="Mashal Khan" userId="ff208bdd-e69e-4a16-a659-cb1c3d459121" providerId="ADAL" clId="{DB3BA6D6-9888-48C0-89B7-36D25D0A42C3}" dt="2020-09-14T04:36:24.797" v="101" actId="47"/>
        <pc:sldMkLst>
          <pc:docMk/>
          <pc:sldMk cId="253356228" sldId="283"/>
        </pc:sldMkLst>
      </pc:sldChg>
      <pc:sldChg chg="del">
        <pc:chgData name="Mashal Khan" userId="ff208bdd-e69e-4a16-a659-cb1c3d459121" providerId="ADAL" clId="{DB3BA6D6-9888-48C0-89B7-36D25D0A42C3}" dt="2020-09-14T04:36:24.797" v="101" actId="47"/>
        <pc:sldMkLst>
          <pc:docMk/>
          <pc:sldMk cId="2301654178" sldId="284"/>
        </pc:sldMkLst>
      </pc:sldChg>
      <pc:sldChg chg="del">
        <pc:chgData name="Mashal Khan" userId="ff208bdd-e69e-4a16-a659-cb1c3d459121" providerId="ADAL" clId="{DB3BA6D6-9888-48C0-89B7-36D25D0A42C3}" dt="2020-09-14T04:36:24.797" v="101" actId="47"/>
        <pc:sldMkLst>
          <pc:docMk/>
          <pc:sldMk cId="793100631" sldId="285"/>
        </pc:sldMkLst>
      </pc:sldChg>
      <pc:sldChg chg="del">
        <pc:chgData name="Mashal Khan" userId="ff208bdd-e69e-4a16-a659-cb1c3d459121" providerId="ADAL" clId="{DB3BA6D6-9888-48C0-89B7-36D25D0A42C3}" dt="2020-09-14T04:36:24.797" v="101" actId="47"/>
        <pc:sldMkLst>
          <pc:docMk/>
          <pc:sldMk cId="2902035591" sldId="286"/>
        </pc:sldMkLst>
      </pc:sldChg>
      <pc:sldChg chg="del">
        <pc:chgData name="Mashal Khan" userId="ff208bdd-e69e-4a16-a659-cb1c3d459121" providerId="ADAL" clId="{DB3BA6D6-9888-48C0-89B7-36D25D0A42C3}" dt="2020-09-14T04:36:24.797" v="101" actId="47"/>
        <pc:sldMkLst>
          <pc:docMk/>
          <pc:sldMk cId="330000615" sldId="287"/>
        </pc:sldMkLst>
      </pc:sldChg>
      <pc:sldChg chg="del">
        <pc:chgData name="Mashal Khan" userId="ff208bdd-e69e-4a16-a659-cb1c3d459121" providerId="ADAL" clId="{DB3BA6D6-9888-48C0-89B7-36D25D0A42C3}" dt="2020-09-14T04:36:24.797" v="101" actId="47"/>
        <pc:sldMkLst>
          <pc:docMk/>
          <pc:sldMk cId="559939405" sldId="288"/>
        </pc:sldMkLst>
      </pc:sldChg>
      <pc:sldChg chg="del">
        <pc:chgData name="Mashal Khan" userId="ff208bdd-e69e-4a16-a659-cb1c3d459121" providerId="ADAL" clId="{DB3BA6D6-9888-48C0-89B7-36D25D0A42C3}" dt="2020-09-14T04:36:24.797" v="101" actId="47"/>
        <pc:sldMkLst>
          <pc:docMk/>
          <pc:sldMk cId="396960682" sldId="289"/>
        </pc:sldMkLst>
      </pc:sldChg>
      <pc:sldChg chg="del">
        <pc:chgData name="Mashal Khan" userId="ff208bdd-e69e-4a16-a659-cb1c3d459121" providerId="ADAL" clId="{DB3BA6D6-9888-48C0-89B7-36D25D0A42C3}" dt="2020-09-14T04:36:24.797" v="101" actId="47"/>
        <pc:sldMkLst>
          <pc:docMk/>
          <pc:sldMk cId="2323052061" sldId="290"/>
        </pc:sldMkLst>
      </pc:sldChg>
      <pc:sldChg chg="del">
        <pc:chgData name="Mashal Khan" userId="ff208bdd-e69e-4a16-a659-cb1c3d459121" providerId="ADAL" clId="{DB3BA6D6-9888-48C0-89B7-36D25D0A42C3}" dt="2020-09-14T04:36:24.797" v="101" actId="47"/>
        <pc:sldMkLst>
          <pc:docMk/>
          <pc:sldMk cId="3289528465" sldId="291"/>
        </pc:sldMkLst>
      </pc:sldChg>
      <pc:sldChg chg="del">
        <pc:chgData name="Mashal Khan" userId="ff208bdd-e69e-4a16-a659-cb1c3d459121" providerId="ADAL" clId="{DB3BA6D6-9888-48C0-89B7-36D25D0A42C3}" dt="2020-09-14T04:36:24.797" v="101" actId="47"/>
        <pc:sldMkLst>
          <pc:docMk/>
          <pc:sldMk cId="3820845589" sldId="292"/>
        </pc:sldMkLst>
      </pc:sldChg>
      <pc:sldChg chg="del">
        <pc:chgData name="Mashal Khan" userId="ff208bdd-e69e-4a16-a659-cb1c3d459121" providerId="ADAL" clId="{DB3BA6D6-9888-48C0-89B7-36D25D0A42C3}" dt="2020-09-14T04:36:24.797" v="101" actId="47"/>
        <pc:sldMkLst>
          <pc:docMk/>
          <pc:sldMk cId="1257978123" sldId="293"/>
        </pc:sldMkLst>
      </pc:sldChg>
      <pc:sldChg chg="del">
        <pc:chgData name="Mashal Khan" userId="ff208bdd-e69e-4a16-a659-cb1c3d459121" providerId="ADAL" clId="{DB3BA6D6-9888-48C0-89B7-36D25D0A42C3}" dt="2020-09-14T04:36:24.797" v="101" actId="47"/>
        <pc:sldMkLst>
          <pc:docMk/>
          <pc:sldMk cId="1991889259" sldId="294"/>
        </pc:sldMkLst>
      </pc:sldChg>
      <pc:sldChg chg="del">
        <pc:chgData name="Mashal Khan" userId="ff208bdd-e69e-4a16-a659-cb1c3d459121" providerId="ADAL" clId="{DB3BA6D6-9888-48C0-89B7-36D25D0A42C3}" dt="2020-09-14T04:36:24.797" v="101" actId="47"/>
        <pc:sldMkLst>
          <pc:docMk/>
          <pc:sldMk cId="3609639132" sldId="295"/>
        </pc:sldMkLst>
      </pc:sldChg>
      <pc:sldChg chg="del">
        <pc:chgData name="Mashal Khan" userId="ff208bdd-e69e-4a16-a659-cb1c3d459121" providerId="ADAL" clId="{DB3BA6D6-9888-48C0-89B7-36D25D0A42C3}" dt="2020-09-14T04:36:24.797" v="101" actId="47"/>
        <pc:sldMkLst>
          <pc:docMk/>
          <pc:sldMk cId="2158037046" sldId="296"/>
        </pc:sldMkLst>
      </pc:sldChg>
      <pc:sldChg chg="del">
        <pc:chgData name="Mashal Khan" userId="ff208bdd-e69e-4a16-a659-cb1c3d459121" providerId="ADAL" clId="{DB3BA6D6-9888-48C0-89B7-36D25D0A42C3}" dt="2020-09-14T04:36:24.797" v="101" actId="47"/>
        <pc:sldMkLst>
          <pc:docMk/>
          <pc:sldMk cId="3212396899" sldId="297"/>
        </pc:sldMkLst>
      </pc:sldChg>
      <pc:sldChg chg="del">
        <pc:chgData name="Mashal Khan" userId="ff208bdd-e69e-4a16-a659-cb1c3d459121" providerId="ADAL" clId="{DB3BA6D6-9888-48C0-89B7-36D25D0A42C3}" dt="2020-09-14T04:36:24.797" v="101" actId="47"/>
        <pc:sldMkLst>
          <pc:docMk/>
          <pc:sldMk cId="3297468035" sldId="298"/>
        </pc:sldMkLst>
      </pc:sldChg>
      <pc:sldChg chg="del">
        <pc:chgData name="Mashal Khan" userId="ff208bdd-e69e-4a16-a659-cb1c3d459121" providerId="ADAL" clId="{DB3BA6D6-9888-48C0-89B7-36D25D0A42C3}" dt="2020-09-14T04:36:24.797" v="101" actId="47"/>
        <pc:sldMkLst>
          <pc:docMk/>
          <pc:sldMk cId="902175521" sldId="300"/>
        </pc:sldMkLst>
      </pc:sldChg>
      <pc:sldChg chg="del">
        <pc:chgData name="Mashal Khan" userId="ff208bdd-e69e-4a16-a659-cb1c3d459121" providerId="ADAL" clId="{DB3BA6D6-9888-48C0-89B7-36D25D0A42C3}" dt="2020-09-14T04:36:24.797" v="101" actId="47"/>
        <pc:sldMkLst>
          <pc:docMk/>
          <pc:sldMk cId="650948745" sldId="301"/>
        </pc:sldMkLst>
      </pc:sldChg>
      <pc:sldChg chg="del">
        <pc:chgData name="Mashal Khan" userId="ff208bdd-e69e-4a16-a659-cb1c3d459121" providerId="ADAL" clId="{DB3BA6D6-9888-48C0-89B7-36D25D0A42C3}" dt="2020-09-14T04:36:24.797" v="101" actId="47"/>
        <pc:sldMkLst>
          <pc:docMk/>
          <pc:sldMk cId="2413698846" sldId="303"/>
        </pc:sldMkLst>
      </pc:sldChg>
      <pc:sldChg chg="del">
        <pc:chgData name="Mashal Khan" userId="ff208bdd-e69e-4a16-a659-cb1c3d459121" providerId="ADAL" clId="{DB3BA6D6-9888-48C0-89B7-36D25D0A42C3}" dt="2020-09-14T04:36:24.797" v="101" actId="47"/>
        <pc:sldMkLst>
          <pc:docMk/>
          <pc:sldMk cId="522125939" sldId="305"/>
        </pc:sldMkLst>
      </pc:sldChg>
      <pc:sldChg chg="modSp new mod">
        <pc:chgData name="Mashal Khan" userId="ff208bdd-e69e-4a16-a659-cb1c3d459121" providerId="ADAL" clId="{DB3BA6D6-9888-48C0-89B7-36D25D0A42C3}" dt="2020-09-14T19:11:40.147" v="1973" actId="1076"/>
        <pc:sldMkLst>
          <pc:docMk/>
          <pc:sldMk cId="4248957685" sldId="309"/>
        </pc:sldMkLst>
        <pc:spChg chg="mod">
          <ac:chgData name="Mashal Khan" userId="ff208bdd-e69e-4a16-a659-cb1c3d459121" providerId="ADAL" clId="{DB3BA6D6-9888-48C0-89B7-36D25D0A42C3}" dt="2020-09-14T17:35:06.346" v="128" actId="1076"/>
          <ac:spMkLst>
            <pc:docMk/>
            <pc:sldMk cId="4248957685" sldId="309"/>
            <ac:spMk id="2" creationId="{8CF8E347-1118-4B67-9063-8F4E62E73D8B}"/>
          </ac:spMkLst>
        </pc:spChg>
        <pc:spChg chg="mod">
          <ac:chgData name="Mashal Khan" userId="ff208bdd-e69e-4a16-a659-cb1c3d459121" providerId="ADAL" clId="{DB3BA6D6-9888-48C0-89B7-36D25D0A42C3}" dt="2020-09-14T19:11:40.147" v="1973" actId="1076"/>
          <ac:spMkLst>
            <pc:docMk/>
            <pc:sldMk cId="4248957685" sldId="309"/>
            <ac:spMk id="3" creationId="{7CD861A4-DF4E-4515-879E-DD323BA35F68}"/>
          </ac:spMkLst>
        </pc:spChg>
      </pc:sldChg>
      <pc:sldChg chg="addSp delSp modSp new mod">
        <pc:chgData name="Mashal Khan" userId="ff208bdd-e69e-4a16-a659-cb1c3d459121" providerId="ADAL" clId="{DB3BA6D6-9888-48C0-89B7-36D25D0A42C3}" dt="2020-09-14T17:39:09.934" v="175" actId="1076"/>
        <pc:sldMkLst>
          <pc:docMk/>
          <pc:sldMk cId="1038378446" sldId="310"/>
        </pc:sldMkLst>
        <pc:spChg chg="del">
          <ac:chgData name="Mashal Khan" userId="ff208bdd-e69e-4a16-a659-cb1c3d459121" providerId="ADAL" clId="{DB3BA6D6-9888-48C0-89B7-36D25D0A42C3}" dt="2020-09-14T17:38:56.324" v="171" actId="478"/>
          <ac:spMkLst>
            <pc:docMk/>
            <pc:sldMk cId="1038378446" sldId="310"/>
            <ac:spMk id="2" creationId="{2B80C2A7-3475-4594-BEA3-29E08DC93518}"/>
          </ac:spMkLst>
        </pc:spChg>
        <pc:spChg chg="del">
          <ac:chgData name="Mashal Khan" userId="ff208bdd-e69e-4a16-a659-cb1c3d459121" providerId="ADAL" clId="{DB3BA6D6-9888-48C0-89B7-36D25D0A42C3}" dt="2020-09-14T17:38:45.702" v="169" actId="22"/>
          <ac:spMkLst>
            <pc:docMk/>
            <pc:sldMk cId="1038378446" sldId="310"/>
            <ac:spMk id="3" creationId="{6F0935BF-FC08-459F-816D-7CE435ACCB54}"/>
          </ac:spMkLst>
        </pc:spChg>
        <pc:picChg chg="add mod ord">
          <ac:chgData name="Mashal Khan" userId="ff208bdd-e69e-4a16-a659-cb1c3d459121" providerId="ADAL" clId="{DB3BA6D6-9888-48C0-89B7-36D25D0A42C3}" dt="2020-09-14T17:39:09.934" v="175" actId="1076"/>
          <ac:picMkLst>
            <pc:docMk/>
            <pc:sldMk cId="1038378446" sldId="310"/>
            <ac:picMk id="5" creationId="{01FD1696-4246-4031-8C14-821D79993D40}"/>
          </ac:picMkLst>
        </pc:picChg>
      </pc:sldChg>
      <pc:sldChg chg="addSp modSp new mod">
        <pc:chgData name="Mashal Khan" userId="ff208bdd-e69e-4a16-a659-cb1c3d459121" providerId="ADAL" clId="{DB3BA6D6-9888-48C0-89B7-36D25D0A42C3}" dt="2020-09-14T19:06:19.299" v="1946" actId="207"/>
        <pc:sldMkLst>
          <pc:docMk/>
          <pc:sldMk cId="4252502892" sldId="311"/>
        </pc:sldMkLst>
        <pc:spChg chg="mod">
          <ac:chgData name="Mashal Khan" userId="ff208bdd-e69e-4a16-a659-cb1c3d459121" providerId="ADAL" clId="{DB3BA6D6-9888-48C0-89B7-36D25D0A42C3}" dt="2020-09-14T17:40:23.188" v="208" actId="1076"/>
          <ac:spMkLst>
            <pc:docMk/>
            <pc:sldMk cId="4252502892" sldId="311"/>
            <ac:spMk id="2" creationId="{12613FFE-A5F9-4EAC-8C28-895F398E495F}"/>
          </ac:spMkLst>
        </pc:spChg>
        <pc:spChg chg="mod">
          <ac:chgData name="Mashal Khan" userId="ff208bdd-e69e-4a16-a659-cb1c3d459121" providerId="ADAL" clId="{DB3BA6D6-9888-48C0-89B7-36D25D0A42C3}" dt="2020-09-14T19:06:19.299" v="1946" actId="207"/>
          <ac:spMkLst>
            <pc:docMk/>
            <pc:sldMk cId="4252502892" sldId="311"/>
            <ac:spMk id="3" creationId="{A5353C0C-47C1-4790-A222-62E9A4CA1236}"/>
          </ac:spMkLst>
        </pc:spChg>
        <pc:picChg chg="add mod">
          <ac:chgData name="Mashal Khan" userId="ff208bdd-e69e-4a16-a659-cb1c3d459121" providerId="ADAL" clId="{DB3BA6D6-9888-48C0-89B7-36D25D0A42C3}" dt="2020-09-14T17:43:21.959" v="255" actId="1076"/>
          <ac:picMkLst>
            <pc:docMk/>
            <pc:sldMk cId="4252502892" sldId="311"/>
            <ac:picMk id="5" creationId="{253F54F3-BE48-4998-B525-D9C59D58CBAE}"/>
          </ac:picMkLst>
        </pc:picChg>
      </pc:sldChg>
      <pc:sldChg chg="modSp new mod">
        <pc:chgData name="Mashal Khan" userId="ff208bdd-e69e-4a16-a659-cb1c3d459121" providerId="ADAL" clId="{DB3BA6D6-9888-48C0-89B7-36D25D0A42C3}" dt="2020-09-14T19:06:14.129" v="1945" actId="207"/>
        <pc:sldMkLst>
          <pc:docMk/>
          <pc:sldMk cId="2359414020" sldId="312"/>
        </pc:sldMkLst>
        <pc:spChg chg="mod">
          <ac:chgData name="Mashal Khan" userId="ff208bdd-e69e-4a16-a659-cb1c3d459121" providerId="ADAL" clId="{DB3BA6D6-9888-48C0-89B7-36D25D0A42C3}" dt="2020-09-14T17:44:59.028" v="308" actId="20577"/>
          <ac:spMkLst>
            <pc:docMk/>
            <pc:sldMk cId="2359414020" sldId="312"/>
            <ac:spMk id="2" creationId="{F636E1F1-C3D5-491D-BCB7-210DAC2D7B41}"/>
          </ac:spMkLst>
        </pc:spChg>
        <pc:spChg chg="mod">
          <ac:chgData name="Mashal Khan" userId="ff208bdd-e69e-4a16-a659-cb1c3d459121" providerId="ADAL" clId="{DB3BA6D6-9888-48C0-89B7-36D25D0A42C3}" dt="2020-09-14T19:06:14.129" v="1945" actId="207"/>
          <ac:spMkLst>
            <pc:docMk/>
            <pc:sldMk cId="2359414020" sldId="312"/>
            <ac:spMk id="3" creationId="{2477DB6E-AD71-4603-95C3-2B26ED3F3206}"/>
          </ac:spMkLst>
        </pc:spChg>
      </pc:sldChg>
      <pc:sldChg chg="addSp modSp new mod">
        <pc:chgData name="Mashal Khan" userId="ff208bdd-e69e-4a16-a659-cb1c3d459121" providerId="ADAL" clId="{DB3BA6D6-9888-48C0-89B7-36D25D0A42C3}" dt="2020-09-14T19:06:08.561" v="1944" actId="207"/>
        <pc:sldMkLst>
          <pc:docMk/>
          <pc:sldMk cId="1315361009" sldId="313"/>
        </pc:sldMkLst>
        <pc:spChg chg="mod">
          <ac:chgData name="Mashal Khan" userId="ff208bdd-e69e-4a16-a659-cb1c3d459121" providerId="ADAL" clId="{DB3BA6D6-9888-48C0-89B7-36D25D0A42C3}" dt="2020-09-14T17:45:59.964" v="338" actId="20577"/>
          <ac:spMkLst>
            <pc:docMk/>
            <pc:sldMk cId="1315361009" sldId="313"/>
            <ac:spMk id="2" creationId="{480EDD24-8281-435F-88E5-D47EED98EE07}"/>
          </ac:spMkLst>
        </pc:spChg>
        <pc:spChg chg="mod">
          <ac:chgData name="Mashal Khan" userId="ff208bdd-e69e-4a16-a659-cb1c3d459121" providerId="ADAL" clId="{DB3BA6D6-9888-48C0-89B7-36D25D0A42C3}" dt="2020-09-14T19:06:08.561" v="1944" actId="207"/>
          <ac:spMkLst>
            <pc:docMk/>
            <pc:sldMk cId="1315361009" sldId="313"/>
            <ac:spMk id="3" creationId="{CEBD041D-0149-4BEC-97FD-80F9B337824F}"/>
          </ac:spMkLst>
        </pc:spChg>
        <pc:picChg chg="add mod">
          <ac:chgData name="Mashal Khan" userId="ff208bdd-e69e-4a16-a659-cb1c3d459121" providerId="ADAL" clId="{DB3BA6D6-9888-48C0-89B7-36D25D0A42C3}" dt="2020-09-14T17:47:58.250" v="370" actId="14100"/>
          <ac:picMkLst>
            <pc:docMk/>
            <pc:sldMk cId="1315361009" sldId="313"/>
            <ac:picMk id="5" creationId="{30B3459C-FC5B-4815-9BAF-931A73369FDA}"/>
          </ac:picMkLst>
        </pc:picChg>
      </pc:sldChg>
      <pc:sldChg chg="delSp modSp new mod">
        <pc:chgData name="Mashal Khan" userId="ff208bdd-e69e-4a16-a659-cb1c3d459121" providerId="ADAL" clId="{DB3BA6D6-9888-48C0-89B7-36D25D0A42C3}" dt="2020-09-14T17:52:30.288" v="472" actId="27636"/>
        <pc:sldMkLst>
          <pc:docMk/>
          <pc:sldMk cId="1106996382" sldId="314"/>
        </pc:sldMkLst>
        <pc:spChg chg="del">
          <ac:chgData name="Mashal Khan" userId="ff208bdd-e69e-4a16-a659-cb1c3d459121" providerId="ADAL" clId="{DB3BA6D6-9888-48C0-89B7-36D25D0A42C3}" dt="2020-09-14T17:52:27.390" v="470" actId="478"/>
          <ac:spMkLst>
            <pc:docMk/>
            <pc:sldMk cId="1106996382" sldId="314"/>
            <ac:spMk id="2" creationId="{CBD6E28C-7267-4F9E-8BAD-32D22DC3F9E4}"/>
          </ac:spMkLst>
        </pc:spChg>
        <pc:spChg chg="mod">
          <ac:chgData name="Mashal Khan" userId="ff208bdd-e69e-4a16-a659-cb1c3d459121" providerId="ADAL" clId="{DB3BA6D6-9888-48C0-89B7-36D25D0A42C3}" dt="2020-09-14T17:52:30.288" v="472" actId="27636"/>
          <ac:spMkLst>
            <pc:docMk/>
            <pc:sldMk cId="1106996382" sldId="314"/>
            <ac:spMk id="3" creationId="{AC19B97F-FCA2-4A9A-B567-C155810E5DCC}"/>
          </ac:spMkLst>
        </pc:spChg>
      </pc:sldChg>
      <pc:sldChg chg="addSp delSp modSp new mod">
        <pc:chgData name="Mashal Khan" userId="ff208bdd-e69e-4a16-a659-cb1c3d459121" providerId="ADAL" clId="{DB3BA6D6-9888-48C0-89B7-36D25D0A42C3}" dt="2020-09-14T18:07:20.432" v="691" actId="1076"/>
        <pc:sldMkLst>
          <pc:docMk/>
          <pc:sldMk cId="642687523" sldId="315"/>
        </pc:sldMkLst>
        <pc:spChg chg="del">
          <ac:chgData name="Mashal Khan" userId="ff208bdd-e69e-4a16-a659-cb1c3d459121" providerId="ADAL" clId="{DB3BA6D6-9888-48C0-89B7-36D25D0A42C3}" dt="2020-09-14T18:06:10.647" v="662" actId="478"/>
          <ac:spMkLst>
            <pc:docMk/>
            <pc:sldMk cId="642687523" sldId="315"/>
            <ac:spMk id="2" creationId="{415C9F74-8C0F-47DD-BBC2-DD9D6E20A6C0}"/>
          </ac:spMkLst>
        </pc:spChg>
        <pc:spChg chg="mod">
          <ac:chgData name="Mashal Khan" userId="ff208bdd-e69e-4a16-a659-cb1c3d459121" providerId="ADAL" clId="{DB3BA6D6-9888-48C0-89B7-36D25D0A42C3}" dt="2020-09-14T18:07:14.631" v="690" actId="20577"/>
          <ac:spMkLst>
            <pc:docMk/>
            <pc:sldMk cId="642687523" sldId="315"/>
            <ac:spMk id="3" creationId="{8F21B7C1-3D6D-4EF0-BBA6-3CE19B0D789F}"/>
          </ac:spMkLst>
        </pc:spChg>
        <pc:picChg chg="add mod modCrop">
          <ac:chgData name="Mashal Khan" userId="ff208bdd-e69e-4a16-a659-cb1c3d459121" providerId="ADAL" clId="{DB3BA6D6-9888-48C0-89B7-36D25D0A42C3}" dt="2020-09-14T18:07:20.432" v="691" actId="1076"/>
          <ac:picMkLst>
            <pc:docMk/>
            <pc:sldMk cId="642687523" sldId="315"/>
            <ac:picMk id="5" creationId="{6A75836F-1D98-4F89-9024-26EF50594397}"/>
          </ac:picMkLst>
        </pc:picChg>
      </pc:sldChg>
      <pc:sldChg chg="modSp new mod ord">
        <pc:chgData name="Mashal Khan" userId="ff208bdd-e69e-4a16-a659-cb1c3d459121" providerId="ADAL" clId="{DB3BA6D6-9888-48C0-89B7-36D25D0A42C3}" dt="2020-09-14T17:49:38.340" v="447"/>
        <pc:sldMkLst>
          <pc:docMk/>
          <pc:sldMk cId="4127872008" sldId="316"/>
        </pc:sldMkLst>
        <pc:spChg chg="mod">
          <ac:chgData name="Mashal Khan" userId="ff208bdd-e69e-4a16-a659-cb1c3d459121" providerId="ADAL" clId="{DB3BA6D6-9888-48C0-89B7-36D25D0A42C3}" dt="2020-09-14T17:49:34.625" v="445" actId="14100"/>
          <ac:spMkLst>
            <pc:docMk/>
            <pc:sldMk cId="4127872008" sldId="316"/>
            <ac:spMk id="2" creationId="{30A49F77-032C-4624-B8D9-3D85F06CFC0A}"/>
          </ac:spMkLst>
        </pc:spChg>
      </pc:sldChg>
      <pc:sldChg chg="modSp new mod">
        <pc:chgData name="Mashal Khan" userId="ff208bdd-e69e-4a16-a659-cb1c3d459121" providerId="ADAL" clId="{DB3BA6D6-9888-48C0-89B7-36D25D0A42C3}" dt="2020-09-14T19:06:01.660" v="1943" actId="207"/>
        <pc:sldMkLst>
          <pc:docMk/>
          <pc:sldMk cId="3768481285" sldId="317"/>
        </pc:sldMkLst>
        <pc:spChg chg="mod">
          <ac:chgData name="Mashal Khan" userId="ff208bdd-e69e-4a16-a659-cb1c3d459121" providerId="ADAL" clId="{DB3BA6D6-9888-48C0-89B7-36D25D0A42C3}" dt="2020-09-14T17:54:36.432" v="515" actId="1076"/>
          <ac:spMkLst>
            <pc:docMk/>
            <pc:sldMk cId="3768481285" sldId="317"/>
            <ac:spMk id="2" creationId="{3815CC76-17AD-4713-9A73-27866350C6B7}"/>
          </ac:spMkLst>
        </pc:spChg>
        <pc:spChg chg="mod">
          <ac:chgData name="Mashal Khan" userId="ff208bdd-e69e-4a16-a659-cb1c3d459121" providerId="ADAL" clId="{DB3BA6D6-9888-48C0-89B7-36D25D0A42C3}" dt="2020-09-14T19:06:01.660" v="1943" actId="207"/>
          <ac:spMkLst>
            <pc:docMk/>
            <pc:sldMk cId="3768481285" sldId="317"/>
            <ac:spMk id="3" creationId="{EE1A6F6F-28F2-4053-A07E-0983EB7AB733}"/>
          </ac:spMkLst>
        </pc:spChg>
      </pc:sldChg>
      <pc:sldChg chg="addSp delSp modSp new mod">
        <pc:chgData name="Mashal Khan" userId="ff208bdd-e69e-4a16-a659-cb1c3d459121" providerId="ADAL" clId="{DB3BA6D6-9888-48C0-89B7-36D25D0A42C3}" dt="2020-09-15T03:51:08.518" v="1989" actId="1036"/>
        <pc:sldMkLst>
          <pc:docMk/>
          <pc:sldMk cId="3382552554" sldId="318"/>
        </pc:sldMkLst>
        <pc:spChg chg="mod">
          <ac:chgData name="Mashal Khan" userId="ff208bdd-e69e-4a16-a659-cb1c3d459121" providerId="ADAL" clId="{DB3BA6D6-9888-48C0-89B7-36D25D0A42C3}" dt="2020-09-14T17:58:11.997" v="597" actId="1076"/>
          <ac:spMkLst>
            <pc:docMk/>
            <pc:sldMk cId="3382552554" sldId="318"/>
            <ac:spMk id="2" creationId="{1D87B607-8BEF-42BF-A3FA-2E9C0DA8C109}"/>
          </ac:spMkLst>
        </pc:spChg>
        <pc:spChg chg="mod">
          <ac:chgData name="Mashal Khan" userId="ff208bdd-e69e-4a16-a659-cb1c3d459121" providerId="ADAL" clId="{DB3BA6D6-9888-48C0-89B7-36D25D0A42C3}" dt="2020-09-14T18:00:44.967" v="623" actId="403"/>
          <ac:spMkLst>
            <pc:docMk/>
            <pc:sldMk cId="3382552554" sldId="318"/>
            <ac:spMk id="3" creationId="{D19B8598-7A9F-49F1-A908-2C5AA743AD8E}"/>
          </ac:spMkLst>
        </pc:spChg>
        <pc:spChg chg="add del">
          <ac:chgData name="Mashal Khan" userId="ff208bdd-e69e-4a16-a659-cb1c3d459121" providerId="ADAL" clId="{DB3BA6D6-9888-48C0-89B7-36D25D0A42C3}" dt="2020-09-14T18:00:10.958" v="617" actId="478"/>
          <ac:spMkLst>
            <pc:docMk/>
            <pc:sldMk cId="3382552554" sldId="318"/>
            <ac:spMk id="6" creationId="{87848E88-1EE1-4A39-AF06-C83082422FC1}"/>
          </ac:spMkLst>
        </pc:spChg>
        <pc:picChg chg="add mod">
          <ac:chgData name="Mashal Khan" userId="ff208bdd-e69e-4a16-a659-cb1c3d459121" providerId="ADAL" clId="{DB3BA6D6-9888-48C0-89B7-36D25D0A42C3}" dt="2020-09-15T03:51:08.518" v="1989" actId="1036"/>
          <ac:picMkLst>
            <pc:docMk/>
            <pc:sldMk cId="3382552554" sldId="318"/>
            <ac:picMk id="5" creationId="{1D5DCAC1-D0EC-447E-A130-8EB09CC246DA}"/>
          </ac:picMkLst>
        </pc:picChg>
      </pc:sldChg>
      <pc:sldChg chg="delSp modSp new del mod">
        <pc:chgData name="Mashal Khan" userId="ff208bdd-e69e-4a16-a659-cb1c3d459121" providerId="ADAL" clId="{DB3BA6D6-9888-48C0-89B7-36D25D0A42C3}" dt="2020-09-14T18:07:56.909" v="693" actId="47"/>
        <pc:sldMkLst>
          <pc:docMk/>
          <pc:sldMk cId="1431190958" sldId="319"/>
        </pc:sldMkLst>
        <pc:spChg chg="del">
          <ac:chgData name="Mashal Khan" userId="ff208bdd-e69e-4a16-a659-cb1c3d459121" providerId="ADAL" clId="{DB3BA6D6-9888-48C0-89B7-36D25D0A42C3}" dt="2020-09-14T18:06:03.121" v="660" actId="478"/>
          <ac:spMkLst>
            <pc:docMk/>
            <pc:sldMk cId="1431190958" sldId="319"/>
            <ac:spMk id="2" creationId="{6E0DB955-0F56-4E27-A2E1-418C74BF280F}"/>
          </ac:spMkLst>
        </pc:spChg>
        <pc:spChg chg="mod">
          <ac:chgData name="Mashal Khan" userId="ff208bdd-e69e-4a16-a659-cb1c3d459121" providerId="ADAL" clId="{DB3BA6D6-9888-48C0-89B7-36D25D0A42C3}" dt="2020-09-14T18:07:52.985" v="692" actId="6549"/>
          <ac:spMkLst>
            <pc:docMk/>
            <pc:sldMk cId="1431190958" sldId="319"/>
            <ac:spMk id="3" creationId="{FDCAE03B-7CB0-436F-9983-1F0B449C6617}"/>
          </ac:spMkLst>
        </pc:spChg>
      </pc:sldChg>
      <pc:sldChg chg="modSp new mod modNotesTx">
        <pc:chgData name="Mashal Khan" userId="ff208bdd-e69e-4a16-a659-cb1c3d459121" providerId="ADAL" clId="{DB3BA6D6-9888-48C0-89B7-36D25D0A42C3}" dt="2020-09-14T18:14:56.390" v="1026" actId="20577"/>
        <pc:sldMkLst>
          <pc:docMk/>
          <pc:sldMk cId="2712251971" sldId="320"/>
        </pc:sldMkLst>
        <pc:spChg chg="mod">
          <ac:chgData name="Mashal Khan" userId="ff208bdd-e69e-4a16-a659-cb1c3d459121" providerId="ADAL" clId="{DB3BA6D6-9888-48C0-89B7-36D25D0A42C3}" dt="2020-09-14T18:12:10.164" v="831" actId="20577"/>
          <ac:spMkLst>
            <pc:docMk/>
            <pc:sldMk cId="2712251971" sldId="320"/>
            <ac:spMk id="2" creationId="{9F49EF85-BAE6-46F2-894A-42C6ADE6D570}"/>
          </ac:spMkLst>
        </pc:spChg>
        <pc:spChg chg="mod">
          <ac:chgData name="Mashal Khan" userId="ff208bdd-e69e-4a16-a659-cb1c3d459121" providerId="ADAL" clId="{DB3BA6D6-9888-48C0-89B7-36D25D0A42C3}" dt="2020-09-14T18:14:56.390" v="1026" actId="20577"/>
          <ac:spMkLst>
            <pc:docMk/>
            <pc:sldMk cId="2712251971" sldId="320"/>
            <ac:spMk id="3" creationId="{57A4BEC2-C449-469E-99A1-9EF1F999A482}"/>
          </ac:spMkLst>
        </pc:spChg>
      </pc:sldChg>
      <pc:sldChg chg="addSp modSp new mod">
        <pc:chgData name="Mashal Khan" userId="ff208bdd-e69e-4a16-a659-cb1c3d459121" providerId="ADAL" clId="{DB3BA6D6-9888-48C0-89B7-36D25D0A42C3}" dt="2020-09-14T19:05:51.105" v="1942" actId="207"/>
        <pc:sldMkLst>
          <pc:docMk/>
          <pc:sldMk cId="2047775368" sldId="321"/>
        </pc:sldMkLst>
        <pc:spChg chg="mod">
          <ac:chgData name="Mashal Khan" userId="ff208bdd-e69e-4a16-a659-cb1c3d459121" providerId="ADAL" clId="{DB3BA6D6-9888-48C0-89B7-36D25D0A42C3}" dt="2020-09-14T18:18:11.271" v="1082" actId="20577"/>
          <ac:spMkLst>
            <pc:docMk/>
            <pc:sldMk cId="2047775368" sldId="321"/>
            <ac:spMk id="2" creationId="{81F6C244-E629-4238-804E-D04A4B95E128}"/>
          </ac:spMkLst>
        </pc:spChg>
        <pc:spChg chg="mod">
          <ac:chgData name="Mashal Khan" userId="ff208bdd-e69e-4a16-a659-cb1c3d459121" providerId="ADAL" clId="{DB3BA6D6-9888-48C0-89B7-36D25D0A42C3}" dt="2020-09-14T19:05:51.105" v="1942" actId="207"/>
          <ac:spMkLst>
            <pc:docMk/>
            <pc:sldMk cId="2047775368" sldId="321"/>
            <ac:spMk id="3" creationId="{C2E48636-4E3C-46AB-90C7-8EFD2121A682}"/>
          </ac:spMkLst>
        </pc:spChg>
        <pc:picChg chg="add mod">
          <ac:chgData name="Mashal Khan" userId="ff208bdd-e69e-4a16-a659-cb1c3d459121" providerId="ADAL" clId="{DB3BA6D6-9888-48C0-89B7-36D25D0A42C3}" dt="2020-09-14T18:20:43.473" v="1134" actId="1076"/>
          <ac:picMkLst>
            <pc:docMk/>
            <pc:sldMk cId="2047775368" sldId="321"/>
            <ac:picMk id="5" creationId="{17912451-DB84-4966-96C8-03B099A5A612}"/>
          </ac:picMkLst>
        </pc:picChg>
      </pc:sldChg>
      <pc:sldChg chg="addSp delSp modSp new mod">
        <pc:chgData name="Mashal Khan" userId="ff208bdd-e69e-4a16-a659-cb1c3d459121" providerId="ADAL" clId="{DB3BA6D6-9888-48C0-89B7-36D25D0A42C3}" dt="2020-09-14T18:15:50.844" v="1037" actId="14100"/>
        <pc:sldMkLst>
          <pc:docMk/>
          <pc:sldMk cId="3832903965" sldId="322"/>
        </pc:sldMkLst>
        <pc:spChg chg="del">
          <ac:chgData name="Mashal Khan" userId="ff208bdd-e69e-4a16-a659-cb1c3d459121" providerId="ADAL" clId="{DB3BA6D6-9888-48C0-89B7-36D25D0A42C3}" dt="2020-09-14T18:15:20.316" v="1030" actId="478"/>
          <ac:spMkLst>
            <pc:docMk/>
            <pc:sldMk cId="3832903965" sldId="322"/>
            <ac:spMk id="2" creationId="{8FE8A23E-DACB-44BB-BA5B-19A349F3F31D}"/>
          </ac:spMkLst>
        </pc:spChg>
        <pc:spChg chg="del">
          <ac:chgData name="Mashal Khan" userId="ff208bdd-e69e-4a16-a659-cb1c3d459121" providerId="ADAL" clId="{DB3BA6D6-9888-48C0-89B7-36D25D0A42C3}" dt="2020-09-14T18:15:15.753" v="1028" actId="22"/>
          <ac:spMkLst>
            <pc:docMk/>
            <pc:sldMk cId="3832903965" sldId="322"/>
            <ac:spMk id="3" creationId="{D99DB490-3183-4E4C-A54D-7E2E5ADB2469}"/>
          </ac:spMkLst>
        </pc:spChg>
        <pc:picChg chg="add mod ord">
          <ac:chgData name="Mashal Khan" userId="ff208bdd-e69e-4a16-a659-cb1c3d459121" providerId="ADAL" clId="{DB3BA6D6-9888-48C0-89B7-36D25D0A42C3}" dt="2020-09-14T18:15:50.844" v="1037" actId="14100"/>
          <ac:picMkLst>
            <pc:docMk/>
            <pc:sldMk cId="3832903965" sldId="322"/>
            <ac:picMk id="5" creationId="{59B86A0F-7E89-4E55-B4AB-B4CDCFB163F4}"/>
          </ac:picMkLst>
        </pc:picChg>
      </pc:sldChg>
      <pc:sldChg chg="addSp delSp modSp new mod">
        <pc:chgData name="Mashal Khan" userId="ff208bdd-e69e-4a16-a659-cb1c3d459121" providerId="ADAL" clId="{DB3BA6D6-9888-48C0-89B7-36D25D0A42C3}" dt="2020-09-14T19:05:44.004" v="1941" actId="14100"/>
        <pc:sldMkLst>
          <pc:docMk/>
          <pc:sldMk cId="76021959" sldId="323"/>
        </pc:sldMkLst>
        <pc:spChg chg="del">
          <ac:chgData name="Mashal Khan" userId="ff208bdd-e69e-4a16-a659-cb1c3d459121" providerId="ADAL" clId="{DB3BA6D6-9888-48C0-89B7-36D25D0A42C3}" dt="2020-09-14T18:21:45.669" v="1163" actId="478"/>
          <ac:spMkLst>
            <pc:docMk/>
            <pc:sldMk cId="76021959" sldId="323"/>
            <ac:spMk id="2" creationId="{FD6952D9-072E-47DB-A98E-41BB3F66AEF4}"/>
          </ac:spMkLst>
        </pc:spChg>
        <pc:spChg chg="mod">
          <ac:chgData name="Mashal Khan" userId="ff208bdd-e69e-4a16-a659-cb1c3d459121" providerId="ADAL" clId="{DB3BA6D6-9888-48C0-89B7-36D25D0A42C3}" dt="2020-09-14T19:05:44.004" v="1941" actId="14100"/>
          <ac:spMkLst>
            <pc:docMk/>
            <pc:sldMk cId="76021959" sldId="323"/>
            <ac:spMk id="3" creationId="{71EFE309-4762-4715-9808-B87C00540220}"/>
          </ac:spMkLst>
        </pc:spChg>
        <pc:picChg chg="add mod">
          <ac:chgData name="Mashal Khan" userId="ff208bdd-e69e-4a16-a659-cb1c3d459121" providerId="ADAL" clId="{DB3BA6D6-9888-48C0-89B7-36D25D0A42C3}" dt="2020-09-14T18:22:35.968" v="1175" actId="14100"/>
          <ac:picMkLst>
            <pc:docMk/>
            <pc:sldMk cId="76021959" sldId="323"/>
            <ac:picMk id="5" creationId="{FDA5F440-B42D-49AD-B2DE-EDDF3B431135}"/>
          </ac:picMkLst>
        </pc:picChg>
      </pc:sldChg>
      <pc:sldChg chg="addSp delSp modSp new mod">
        <pc:chgData name="Mashal Khan" userId="ff208bdd-e69e-4a16-a659-cb1c3d459121" providerId="ADAL" clId="{DB3BA6D6-9888-48C0-89B7-36D25D0A42C3}" dt="2020-09-14T18:26:11.169" v="1246" actId="14100"/>
        <pc:sldMkLst>
          <pc:docMk/>
          <pc:sldMk cId="1216701026" sldId="324"/>
        </pc:sldMkLst>
        <pc:spChg chg="del">
          <ac:chgData name="Mashal Khan" userId="ff208bdd-e69e-4a16-a659-cb1c3d459121" providerId="ADAL" clId="{DB3BA6D6-9888-48C0-89B7-36D25D0A42C3}" dt="2020-09-14T18:23:43.325" v="1179" actId="478"/>
          <ac:spMkLst>
            <pc:docMk/>
            <pc:sldMk cId="1216701026" sldId="324"/>
            <ac:spMk id="2" creationId="{DDE13BCD-59AC-497B-A302-6A8B0D9BC116}"/>
          </ac:spMkLst>
        </pc:spChg>
        <pc:spChg chg="mod">
          <ac:chgData name="Mashal Khan" userId="ff208bdd-e69e-4a16-a659-cb1c3d459121" providerId="ADAL" clId="{DB3BA6D6-9888-48C0-89B7-36D25D0A42C3}" dt="2020-09-14T18:25:56.469" v="1242" actId="14100"/>
          <ac:spMkLst>
            <pc:docMk/>
            <pc:sldMk cId="1216701026" sldId="324"/>
            <ac:spMk id="3" creationId="{FBF8B2C6-8F8C-4C07-A772-4A8850CB6E05}"/>
          </ac:spMkLst>
        </pc:spChg>
        <pc:picChg chg="add mod">
          <ac:chgData name="Mashal Khan" userId="ff208bdd-e69e-4a16-a659-cb1c3d459121" providerId="ADAL" clId="{DB3BA6D6-9888-48C0-89B7-36D25D0A42C3}" dt="2020-09-14T18:26:11.169" v="1246" actId="14100"/>
          <ac:picMkLst>
            <pc:docMk/>
            <pc:sldMk cId="1216701026" sldId="324"/>
            <ac:picMk id="5" creationId="{21500A6E-979F-4140-B0F9-DB29F33FE98E}"/>
          </ac:picMkLst>
        </pc:picChg>
      </pc:sldChg>
      <pc:sldChg chg="addSp modSp new mod ord modNotesTx">
        <pc:chgData name="Mashal Khan" userId="ff208bdd-e69e-4a16-a659-cb1c3d459121" providerId="ADAL" clId="{DB3BA6D6-9888-48C0-89B7-36D25D0A42C3}" dt="2020-09-14T19:05:29.926" v="1939" actId="207"/>
        <pc:sldMkLst>
          <pc:docMk/>
          <pc:sldMk cId="3212945218" sldId="325"/>
        </pc:sldMkLst>
        <pc:spChg chg="mod">
          <ac:chgData name="Mashal Khan" userId="ff208bdd-e69e-4a16-a659-cb1c3d459121" providerId="ADAL" clId="{DB3BA6D6-9888-48C0-89B7-36D25D0A42C3}" dt="2020-09-14T18:30:24.327" v="1412" actId="1076"/>
          <ac:spMkLst>
            <pc:docMk/>
            <pc:sldMk cId="3212945218" sldId="325"/>
            <ac:spMk id="2" creationId="{5AF44699-91B8-4B4F-97ED-ECE12C9C3DBC}"/>
          </ac:spMkLst>
        </pc:spChg>
        <pc:spChg chg="mod">
          <ac:chgData name="Mashal Khan" userId="ff208bdd-e69e-4a16-a659-cb1c3d459121" providerId="ADAL" clId="{DB3BA6D6-9888-48C0-89B7-36D25D0A42C3}" dt="2020-09-14T19:05:29.926" v="1939" actId="207"/>
          <ac:spMkLst>
            <pc:docMk/>
            <pc:sldMk cId="3212945218" sldId="325"/>
            <ac:spMk id="3" creationId="{2F927F2E-655E-4A40-9544-3F255387E948}"/>
          </ac:spMkLst>
        </pc:spChg>
        <pc:picChg chg="add mod">
          <ac:chgData name="Mashal Khan" userId="ff208bdd-e69e-4a16-a659-cb1c3d459121" providerId="ADAL" clId="{DB3BA6D6-9888-48C0-89B7-36D25D0A42C3}" dt="2020-09-14T18:31:10.712" v="1426" actId="14100"/>
          <ac:picMkLst>
            <pc:docMk/>
            <pc:sldMk cId="3212945218" sldId="325"/>
            <ac:picMk id="5" creationId="{B1D86526-36E6-49A6-A60E-0B4FC9D2A239}"/>
          </ac:picMkLst>
        </pc:picChg>
      </pc:sldChg>
      <pc:sldChg chg="addSp modSp new mod">
        <pc:chgData name="Mashal Khan" userId="ff208bdd-e69e-4a16-a659-cb1c3d459121" providerId="ADAL" clId="{DB3BA6D6-9888-48C0-89B7-36D25D0A42C3}" dt="2020-09-14T19:05:15.645" v="1937" actId="207"/>
        <pc:sldMkLst>
          <pc:docMk/>
          <pc:sldMk cId="2096084461" sldId="326"/>
        </pc:sldMkLst>
        <pc:spChg chg="mod">
          <ac:chgData name="Mashal Khan" userId="ff208bdd-e69e-4a16-a659-cb1c3d459121" providerId="ADAL" clId="{DB3BA6D6-9888-48C0-89B7-36D25D0A42C3}" dt="2020-09-14T18:40:30.262" v="1500" actId="20577"/>
          <ac:spMkLst>
            <pc:docMk/>
            <pc:sldMk cId="2096084461" sldId="326"/>
            <ac:spMk id="2" creationId="{F23CCAC8-36B3-47A5-AC92-9E85FC893BBC}"/>
          </ac:spMkLst>
        </pc:spChg>
        <pc:spChg chg="mod">
          <ac:chgData name="Mashal Khan" userId="ff208bdd-e69e-4a16-a659-cb1c3d459121" providerId="ADAL" clId="{DB3BA6D6-9888-48C0-89B7-36D25D0A42C3}" dt="2020-09-14T19:05:15.645" v="1937" actId="207"/>
          <ac:spMkLst>
            <pc:docMk/>
            <pc:sldMk cId="2096084461" sldId="326"/>
            <ac:spMk id="3" creationId="{B2ADE406-C7B1-40FB-94D8-A07E18CC424D}"/>
          </ac:spMkLst>
        </pc:spChg>
        <pc:picChg chg="add mod">
          <ac:chgData name="Mashal Khan" userId="ff208bdd-e69e-4a16-a659-cb1c3d459121" providerId="ADAL" clId="{DB3BA6D6-9888-48C0-89B7-36D25D0A42C3}" dt="2020-09-14T18:43:37.579" v="1557" actId="14100"/>
          <ac:picMkLst>
            <pc:docMk/>
            <pc:sldMk cId="2096084461" sldId="326"/>
            <ac:picMk id="5" creationId="{507C5100-2920-4F51-ADB6-6AF38C0AFAA9}"/>
          </ac:picMkLst>
        </pc:picChg>
      </pc:sldChg>
      <pc:sldChg chg="modSp new mod">
        <pc:chgData name="Mashal Khan" userId="ff208bdd-e69e-4a16-a659-cb1c3d459121" providerId="ADAL" clId="{DB3BA6D6-9888-48C0-89B7-36D25D0A42C3}" dt="2020-09-14T18:27:14.869" v="1291" actId="1076"/>
        <pc:sldMkLst>
          <pc:docMk/>
          <pc:sldMk cId="2322737013" sldId="327"/>
        </pc:sldMkLst>
        <pc:spChg chg="mod">
          <ac:chgData name="Mashal Khan" userId="ff208bdd-e69e-4a16-a659-cb1c3d459121" providerId="ADAL" clId="{DB3BA6D6-9888-48C0-89B7-36D25D0A42C3}" dt="2020-09-14T18:27:14.869" v="1291" actId="1076"/>
          <ac:spMkLst>
            <pc:docMk/>
            <pc:sldMk cId="2322737013" sldId="327"/>
            <ac:spMk id="2" creationId="{B5292632-BB98-4AE0-98A0-9A339E1BAE83}"/>
          </ac:spMkLst>
        </pc:spChg>
      </pc:sldChg>
      <pc:sldChg chg="addSp delSp modSp new mod">
        <pc:chgData name="Mashal Khan" userId="ff208bdd-e69e-4a16-a659-cb1c3d459121" providerId="ADAL" clId="{DB3BA6D6-9888-48C0-89B7-36D25D0A42C3}" dt="2020-09-14T19:05:23.399" v="1938" actId="207"/>
        <pc:sldMkLst>
          <pc:docMk/>
          <pc:sldMk cId="606998167" sldId="328"/>
        </pc:sldMkLst>
        <pc:spChg chg="del">
          <ac:chgData name="Mashal Khan" userId="ff208bdd-e69e-4a16-a659-cb1c3d459121" providerId="ADAL" clId="{DB3BA6D6-9888-48C0-89B7-36D25D0A42C3}" dt="2020-09-14T18:31:34.797" v="1428" actId="478"/>
          <ac:spMkLst>
            <pc:docMk/>
            <pc:sldMk cId="606998167" sldId="328"/>
            <ac:spMk id="2" creationId="{C98202BA-44C8-49C9-B896-1C86D62242C1}"/>
          </ac:spMkLst>
        </pc:spChg>
        <pc:spChg chg="mod">
          <ac:chgData name="Mashal Khan" userId="ff208bdd-e69e-4a16-a659-cb1c3d459121" providerId="ADAL" clId="{DB3BA6D6-9888-48C0-89B7-36D25D0A42C3}" dt="2020-09-14T19:05:23.399" v="1938" actId="207"/>
          <ac:spMkLst>
            <pc:docMk/>
            <pc:sldMk cId="606998167" sldId="328"/>
            <ac:spMk id="3" creationId="{F0709209-84E9-4A0F-9A02-86EF4263AA5A}"/>
          </ac:spMkLst>
        </pc:spChg>
        <pc:picChg chg="add mod">
          <ac:chgData name="Mashal Khan" userId="ff208bdd-e69e-4a16-a659-cb1c3d459121" providerId="ADAL" clId="{DB3BA6D6-9888-48C0-89B7-36D25D0A42C3}" dt="2020-09-14T18:33:47.338" v="1486" actId="14100"/>
          <ac:picMkLst>
            <pc:docMk/>
            <pc:sldMk cId="606998167" sldId="328"/>
            <ac:picMk id="5" creationId="{9100F2A3-55D4-4CA6-ABA4-0814415905C2}"/>
          </ac:picMkLst>
        </pc:picChg>
        <pc:picChg chg="add mod">
          <ac:chgData name="Mashal Khan" userId="ff208bdd-e69e-4a16-a659-cb1c3d459121" providerId="ADAL" clId="{DB3BA6D6-9888-48C0-89B7-36D25D0A42C3}" dt="2020-09-14T18:33:55.317" v="1488" actId="14100"/>
          <ac:picMkLst>
            <pc:docMk/>
            <pc:sldMk cId="606998167" sldId="328"/>
            <ac:picMk id="7" creationId="{709EA1D0-713A-4F46-A629-6FEC4FFE0AFF}"/>
          </ac:picMkLst>
        </pc:picChg>
      </pc:sldChg>
      <pc:sldChg chg="addSp modSp new mod ord">
        <pc:chgData name="Mashal Khan" userId="ff208bdd-e69e-4a16-a659-cb1c3d459121" providerId="ADAL" clId="{DB3BA6D6-9888-48C0-89B7-36D25D0A42C3}" dt="2020-09-14T18:48:22.032" v="1641" actId="27636"/>
        <pc:sldMkLst>
          <pc:docMk/>
          <pc:sldMk cId="764155645" sldId="329"/>
        </pc:sldMkLst>
        <pc:spChg chg="mod">
          <ac:chgData name="Mashal Khan" userId="ff208bdd-e69e-4a16-a659-cb1c3d459121" providerId="ADAL" clId="{DB3BA6D6-9888-48C0-89B7-36D25D0A42C3}" dt="2020-09-14T18:47:07.057" v="1622" actId="1076"/>
          <ac:spMkLst>
            <pc:docMk/>
            <pc:sldMk cId="764155645" sldId="329"/>
            <ac:spMk id="2" creationId="{301D3D69-896E-4BA0-8A44-CF530F60E3F3}"/>
          </ac:spMkLst>
        </pc:spChg>
        <pc:spChg chg="mod">
          <ac:chgData name="Mashal Khan" userId="ff208bdd-e69e-4a16-a659-cb1c3d459121" providerId="ADAL" clId="{DB3BA6D6-9888-48C0-89B7-36D25D0A42C3}" dt="2020-09-14T18:48:22.032" v="1641" actId="27636"/>
          <ac:spMkLst>
            <pc:docMk/>
            <pc:sldMk cId="764155645" sldId="329"/>
            <ac:spMk id="3" creationId="{44AD0BB5-2BA9-4C96-A93D-42B62A0E9638}"/>
          </ac:spMkLst>
        </pc:spChg>
        <pc:picChg chg="add mod">
          <ac:chgData name="Mashal Khan" userId="ff208bdd-e69e-4a16-a659-cb1c3d459121" providerId="ADAL" clId="{DB3BA6D6-9888-48C0-89B7-36D25D0A42C3}" dt="2020-09-14T18:48:12.105" v="1638" actId="14100"/>
          <ac:picMkLst>
            <pc:docMk/>
            <pc:sldMk cId="764155645" sldId="329"/>
            <ac:picMk id="5" creationId="{94106426-6268-4DF1-BEB3-DC3769EFC04B}"/>
          </ac:picMkLst>
        </pc:picChg>
      </pc:sldChg>
      <pc:sldChg chg="addSp modSp new mod">
        <pc:chgData name="Mashal Khan" userId="ff208bdd-e69e-4a16-a659-cb1c3d459121" providerId="ADAL" clId="{DB3BA6D6-9888-48C0-89B7-36D25D0A42C3}" dt="2020-09-14T18:52:20.545" v="1715" actId="14100"/>
        <pc:sldMkLst>
          <pc:docMk/>
          <pc:sldMk cId="1553760566" sldId="330"/>
        </pc:sldMkLst>
        <pc:spChg chg="mod">
          <ac:chgData name="Mashal Khan" userId="ff208bdd-e69e-4a16-a659-cb1c3d459121" providerId="ADAL" clId="{DB3BA6D6-9888-48C0-89B7-36D25D0A42C3}" dt="2020-09-14T18:51:35.859" v="1708" actId="1076"/>
          <ac:spMkLst>
            <pc:docMk/>
            <pc:sldMk cId="1553760566" sldId="330"/>
            <ac:spMk id="2" creationId="{DD69ADB7-58FA-4399-BDE9-294D4AA08305}"/>
          </ac:spMkLst>
        </pc:spChg>
        <pc:spChg chg="mod">
          <ac:chgData name="Mashal Khan" userId="ff208bdd-e69e-4a16-a659-cb1c3d459121" providerId="ADAL" clId="{DB3BA6D6-9888-48C0-89B7-36D25D0A42C3}" dt="2020-09-14T18:51:39.776" v="1709" actId="14100"/>
          <ac:spMkLst>
            <pc:docMk/>
            <pc:sldMk cId="1553760566" sldId="330"/>
            <ac:spMk id="3" creationId="{33B2B8C5-67B0-471E-9622-927C30CA18DD}"/>
          </ac:spMkLst>
        </pc:spChg>
        <pc:picChg chg="add mod">
          <ac:chgData name="Mashal Khan" userId="ff208bdd-e69e-4a16-a659-cb1c3d459121" providerId="ADAL" clId="{DB3BA6D6-9888-48C0-89B7-36D25D0A42C3}" dt="2020-09-14T18:52:20.545" v="1715" actId="14100"/>
          <ac:picMkLst>
            <pc:docMk/>
            <pc:sldMk cId="1553760566" sldId="330"/>
            <ac:picMk id="5" creationId="{B7237C7C-DB6C-417A-8D5A-927FFBBA1A6E}"/>
          </ac:picMkLst>
        </pc:picChg>
      </pc:sldChg>
      <pc:sldChg chg="addSp modSp new mod">
        <pc:chgData name="Mashal Khan" userId="ff208bdd-e69e-4a16-a659-cb1c3d459121" providerId="ADAL" clId="{DB3BA6D6-9888-48C0-89B7-36D25D0A42C3}" dt="2020-09-14T19:05:05.958" v="1936" actId="207"/>
        <pc:sldMkLst>
          <pc:docMk/>
          <pc:sldMk cId="470336844" sldId="331"/>
        </pc:sldMkLst>
        <pc:spChg chg="mod">
          <ac:chgData name="Mashal Khan" userId="ff208bdd-e69e-4a16-a659-cb1c3d459121" providerId="ADAL" clId="{DB3BA6D6-9888-48C0-89B7-36D25D0A42C3}" dt="2020-09-14T18:58:21.013" v="1772" actId="27636"/>
          <ac:spMkLst>
            <pc:docMk/>
            <pc:sldMk cId="470336844" sldId="331"/>
            <ac:spMk id="2" creationId="{40DF5EDE-B306-4475-A8A1-1ACA5C59A09D}"/>
          </ac:spMkLst>
        </pc:spChg>
        <pc:spChg chg="mod">
          <ac:chgData name="Mashal Khan" userId="ff208bdd-e69e-4a16-a659-cb1c3d459121" providerId="ADAL" clId="{DB3BA6D6-9888-48C0-89B7-36D25D0A42C3}" dt="2020-09-14T19:05:05.958" v="1936" actId="207"/>
          <ac:spMkLst>
            <pc:docMk/>
            <pc:sldMk cId="470336844" sldId="331"/>
            <ac:spMk id="3" creationId="{6BB36E81-3141-49A9-954D-5D378973396B}"/>
          </ac:spMkLst>
        </pc:spChg>
        <pc:picChg chg="add mod">
          <ac:chgData name="Mashal Khan" userId="ff208bdd-e69e-4a16-a659-cb1c3d459121" providerId="ADAL" clId="{DB3BA6D6-9888-48C0-89B7-36D25D0A42C3}" dt="2020-09-14T18:59:36.679" v="1787" actId="14100"/>
          <ac:picMkLst>
            <pc:docMk/>
            <pc:sldMk cId="470336844" sldId="331"/>
            <ac:picMk id="5" creationId="{2EDD2227-DB54-4396-B4ED-2A31F1781D5E}"/>
          </ac:picMkLst>
        </pc:picChg>
      </pc:sldChg>
      <pc:sldChg chg="addSp modSp new mod modNotesTx">
        <pc:chgData name="Mashal Khan" userId="ff208bdd-e69e-4a16-a659-cb1c3d459121" providerId="ADAL" clId="{DB3BA6D6-9888-48C0-89B7-36D25D0A42C3}" dt="2020-09-14T19:17:37.754" v="1975"/>
        <pc:sldMkLst>
          <pc:docMk/>
          <pc:sldMk cId="4202715266" sldId="332"/>
        </pc:sldMkLst>
        <pc:spChg chg="mod">
          <ac:chgData name="Mashal Khan" userId="ff208bdd-e69e-4a16-a659-cb1c3d459121" providerId="ADAL" clId="{DB3BA6D6-9888-48C0-89B7-36D25D0A42C3}" dt="2020-09-14T19:01:43.473" v="1841" actId="1076"/>
          <ac:spMkLst>
            <pc:docMk/>
            <pc:sldMk cId="4202715266" sldId="332"/>
            <ac:spMk id="2" creationId="{2211BE8B-A522-44B6-99FA-BA7EF8C9A618}"/>
          </ac:spMkLst>
        </pc:spChg>
        <pc:spChg chg="mod">
          <ac:chgData name="Mashal Khan" userId="ff208bdd-e69e-4a16-a659-cb1c3d459121" providerId="ADAL" clId="{DB3BA6D6-9888-48C0-89B7-36D25D0A42C3}" dt="2020-09-14T19:05:00.111" v="1935" actId="207"/>
          <ac:spMkLst>
            <pc:docMk/>
            <pc:sldMk cId="4202715266" sldId="332"/>
            <ac:spMk id="3" creationId="{CA2B517B-D780-4603-939E-41AD922D2900}"/>
          </ac:spMkLst>
        </pc:spChg>
        <pc:picChg chg="add mod">
          <ac:chgData name="Mashal Khan" userId="ff208bdd-e69e-4a16-a659-cb1c3d459121" providerId="ADAL" clId="{DB3BA6D6-9888-48C0-89B7-36D25D0A42C3}" dt="2020-09-14T19:03:47.451" v="1855" actId="14100"/>
          <ac:picMkLst>
            <pc:docMk/>
            <pc:sldMk cId="4202715266" sldId="332"/>
            <ac:picMk id="5" creationId="{7D9893BA-1A9F-400D-9811-69E7F388FB79}"/>
          </ac:picMkLst>
        </pc:picChg>
      </pc:sldChg>
      <pc:sldChg chg="modSp new mod">
        <pc:chgData name="Mashal Khan" userId="ff208bdd-e69e-4a16-a659-cb1c3d459121" providerId="ADAL" clId="{DB3BA6D6-9888-48C0-89B7-36D25D0A42C3}" dt="2020-09-14T19:04:50.239" v="1933" actId="20577"/>
        <pc:sldMkLst>
          <pc:docMk/>
          <pc:sldMk cId="453544905" sldId="333"/>
        </pc:sldMkLst>
        <pc:spChg chg="mod">
          <ac:chgData name="Mashal Khan" userId="ff208bdd-e69e-4a16-a659-cb1c3d459121" providerId="ADAL" clId="{DB3BA6D6-9888-48C0-89B7-36D25D0A42C3}" dt="2020-09-14T19:04:18.220" v="1867" actId="20577"/>
          <ac:spMkLst>
            <pc:docMk/>
            <pc:sldMk cId="453544905" sldId="333"/>
            <ac:spMk id="2" creationId="{79301765-D3FF-4400-B9D5-237B52D13ABB}"/>
          </ac:spMkLst>
        </pc:spChg>
        <pc:spChg chg="mod">
          <ac:chgData name="Mashal Khan" userId="ff208bdd-e69e-4a16-a659-cb1c3d459121" providerId="ADAL" clId="{DB3BA6D6-9888-48C0-89B7-36D25D0A42C3}" dt="2020-09-14T19:04:50.239" v="1933" actId="20577"/>
          <ac:spMkLst>
            <pc:docMk/>
            <pc:sldMk cId="453544905" sldId="333"/>
            <ac:spMk id="3" creationId="{E9E7D839-CD8B-4132-9C2F-6C3F1664FF9C}"/>
          </ac:spMkLst>
        </pc:spChg>
      </pc:sldChg>
      <pc:sldChg chg="modSp new mod">
        <pc:chgData name="Mashal Khan" userId="ff208bdd-e69e-4a16-a659-cb1c3d459121" providerId="ADAL" clId="{DB3BA6D6-9888-48C0-89B7-36D25D0A42C3}" dt="2020-09-14T19:19:45.273" v="1988" actId="20577"/>
        <pc:sldMkLst>
          <pc:docMk/>
          <pc:sldMk cId="75093576" sldId="334"/>
        </pc:sldMkLst>
        <pc:spChg chg="mod">
          <ac:chgData name="Mashal Khan" userId="ff208bdd-e69e-4a16-a659-cb1c3d459121" providerId="ADAL" clId="{DB3BA6D6-9888-48C0-89B7-36D25D0A42C3}" dt="2020-09-14T19:19:42.319" v="1986" actId="20577"/>
          <ac:spMkLst>
            <pc:docMk/>
            <pc:sldMk cId="75093576" sldId="334"/>
            <ac:spMk id="2" creationId="{CC070A00-B70E-45BB-9F3A-5AF5669CE442}"/>
          </ac:spMkLst>
        </pc:spChg>
        <pc:spChg chg="mod">
          <ac:chgData name="Mashal Khan" userId="ff208bdd-e69e-4a16-a659-cb1c3d459121" providerId="ADAL" clId="{DB3BA6D6-9888-48C0-89B7-36D25D0A42C3}" dt="2020-09-14T19:19:45.273" v="1988" actId="20577"/>
          <ac:spMkLst>
            <pc:docMk/>
            <pc:sldMk cId="75093576" sldId="334"/>
            <ac:spMk id="3" creationId="{727D436F-9A14-427A-B2E1-2C40965EEFE6}"/>
          </ac:spMkLst>
        </pc:spChg>
      </pc:sldChg>
    </pc:docChg>
  </pc:docChgLst>
  <pc:docChgLst>
    <pc:chgData name="Mashal Khan" userId="ff208bdd-e69e-4a16-a659-cb1c3d459121" providerId="ADAL" clId="{A36126A7-22AC-48D1-9BF9-477D662D7A72}"/>
    <pc:docChg chg="undo custSel addSld delSld modSld sldOrd delSection modSection">
      <pc:chgData name="Mashal Khan" userId="ff208bdd-e69e-4a16-a659-cb1c3d459121" providerId="ADAL" clId="{A36126A7-22AC-48D1-9BF9-477D662D7A72}" dt="2020-09-21T19:14:26.982" v="750" actId="20577"/>
      <pc:docMkLst>
        <pc:docMk/>
      </pc:docMkLst>
      <pc:sldChg chg="modSp mod">
        <pc:chgData name="Mashal Khan" userId="ff208bdd-e69e-4a16-a659-cb1c3d459121" providerId="ADAL" clId="{A36126A7-22AC-48D1-9BF9-477D662D7A72}" dt="2020-09-21T17:15:51.858" v="72" actId="27636"/>
        <pc:sldMkLst>
          <pc:docMk/>
          <pc:sldMk cId="3053332299" sldId="257"/>
        </pc:sldMkLst>
        <pc:spChg chg="mod">
          <ac:chgData name="Mashal Khan" userId="ff208bdd-e69e-4a16-a659-cb1c3d459121" providerId="ADAL" clId="{A36126A7-22AC-48D1-9BF9-477D662D7A72}" dt="2020-09-21T17:15:51.858" v="72" actId="27636"/>
          <ac:spMkLst>
            <pc:docMk/>
            <pc:sldMk cId="3053332299" sldId="257"/>
            <ac:spMk id="3" creationId="{E1956B71-2A2C-43E8-80A2-0722837247B8}"/>
          </ac:spMkLst>
        </pc:spChg>
      </pc:sldChg>
      <pc:sldChg chg="del">
        <pc:chgData name="Mashal Khan" userId="ff208bdd-e69e-4a16-a659-cb1c3d459121" providerId="ADAL" clId="{A36126A7-22AC-48D1-9BF9-477D662D7A72}" dt="2020-09-21T17:16:10.236" v="75" actId="47"/>
        <pc:sldMkLst>
          <pc:docMk/>
          <pc:sldMk cId="3212945218" sldId="325"/>
        </pc:sldMkLst>
      </pc:sldChg>
      <pc:sldChg chg="del">
        <pc:chgData name="Mashal Khan" userId="ff208bdd-e69e-4a16-a659-cb1c3d459121" providerId="ADAL" clId="{A36126A7-22AC-48D1-9BF9-477D662D7A72}" dt="2020-09-21T17:16:10.236" v="75" actId="47"/>
        <pc:sldMkLst>
          <pc:docMk/>
          <pc:sldMk cId="2096084461" sldId="326"/>
        </pc:sldMkLst>
      </pc:sldChg>
      <pc:sldChg chg="del">
        <pc:chgData name="Mashal Khan" userId="ff208bdd-e69e-4a16-a659-cb1c3d459121" providerId="ADAL" clId="{A36126A7-22AC-48D1-9BF9-477D662D7A72}" dt="2020-09-21T17:16:00.741" v="74" actId="47"/>
        <pc:sldMkLst>
          <pc:docMk/>
          <pc:sldMk cId="2322737013" sldId="327"/>
        </pc:sldMkLst>
      </pc:sldChg>
      <pc:sldChg chg="del">
        <pc:chgData name="Mashal Khan" userId="ff208bdd-e69e-4a16-a659-cb1c3d459121" providerId="ADAL" clId="{A36126A7-22AC-48D1-9BF9-477D662D7A72}" dt="2020-09-21T17:16:10.236" v="75" actId="47"/>
        <pc:sldMkLst>
          <pc:docMk/>
          <pc:sldMk cId="606998167" sldId="328"/>
        </pc:sldMkLst>
      </pc:sldChg>
      <pc:sldChg chg="delSp modSp mod modNotesTx">
        <pc:chgData name="Mashal Khan" userId="ff208bdd-e69e-4a16-a659-cb1c3d459121" providerId="ADAL" clId="{A36126A7-22AC-48D1-9BF9-477D662D7A72}" dt="2020-09-21T18:21:29.394" v="195" actId="20577"/>
        <pc:sldMkLst>
          <pc:docMk/>
          <pc:sldMk cId="1553760566" sldId="330"/>
        </pc:sldMkLst>
        <pc:spChg chg="mod">
          <ac:chgData name="Mashal Khan" userId="ff208bdd-e69e-4a16-a659-cb1c3d459121" providerId="ADAL" clId="{A36126A7-22AC-48D1-9BF9-477D662D7A72}" dt="2020-09-21T18:21:29.394" v="195" actId="20577"/>
          <ac:spMkLst>
            <pc:docMk/>
            <pc:sldMk cId="1553760566" sldId="330"/>
            <ac:spMk id="3" creationId="{33B2B8C5-67B0-471E-9622-927C30CA18DD}"/>
          </ac:spMkLst>
        </pc:spChg>
        <pc:picChg chg="del">
          <ac:chgData name="Mashal Khan" userId="ff208bdd-e69e-4a16-a659-cb1c3d459121" providerId="ADAL" clId="{A36126A7-22AC-48D1-9BF9-477D662D7A72}" dt="2020-09-21T18:20:16.473" v="171" actId="21"/>
          <ac:picMkLst>
            <pc:docMk/>
            <pc:sldMk cId="1553760566" sldId="330"/>
            <ac:picMk id="5" creationId="{B7237C7C-DB6C-417A-8D5A-927FFBBA1A6E}"/>
          </ac:picMkLst>
        </pc:picChg>
      </pc:sldChg>
      <pc:sldChg chg="modSp mod">
        <pc:chgData name="Mashal Khan" userId="ff208bdd-e69e-4a16-a659-cb1c3d459121" providerId="ADAL" clId="{A36126A7-22AC-48D1-9BF9-477D662D7A72}" dt="2020-09-21T18:42:32.464" v="477" actId="14100"/>
        <pc:sldMkLst>
          <pc:docMk/>
          <pc:sldMk cId="470336844" sldId="331"/>
        </pc:sldMkLst>
        <pc:spChg chg="mod">
          <ac:chgData name="Mashal Khan" userId="ff208bdd-e69e-4a16-a659-cb1c3d459121" providerId="ADAL" clId="{A36126A7-22AC-48D1-9BF9-477D662D7A72}" dt="2020-09-21T18:42:26.946" v="476" actId="20577"/>
          <ac:spMkLst>
            <pc:docMk/>
            <pc:sldMk cId="470336844" sldId="331"/>
            <ac:spMk id="3" creationId="{6BB36E81-3141-49A9-954D-5D378973396B}"/>
          </ac:spMkLst>
        </pc:spChg>
        <pc:picChg chg="mod">
          <ac:chgData name="Mashal Khan" userId="ff208bdd-e69e-4a16-a659-cb1c3d459121" providerId="ADAL" clId="{A36126A7-22AC-48D1-9BF9-477D662D7A72}" dt="2020-09-21T18:42:32.464" v="477" actId="14100"/>
          <ac:picMkLst>
            <pc:docMk/>
            <pc:sldMk cId="470336844" sldId="331"/>
            <ac:picMk id="5" creationId="{2EDD2227-DB54-4396-B4ED-2A31F1781D5E}"/>
          </ac:picMkLst>
        </pc:picChg>
      </pc:sldChg>
      <pc:sldChg chg="modSp mod">
        <pc:chgData name="Mashal Khan" userId="ff208bdd-e69e-4a16-a659-cb1c3d459121" providerId="ADAL" clId="{A36126A7-22AC-48D1-9BF9-477D662D7A72}" dt="2020-09-21T18:51:22.585" v="548" actId="27636"/>
        <pc:sldMkLst>
          <pc:docMk/>
          <pc:sldMk cId="75093576" sldId="334"/>
        </pc:sldMkLst>
        <pc:spChg chg="mod">
          <ac:chgData name="Mashal Khan" userId="ff208bdd-e69e-4a16-a659-cb1c3d459121" providerId="ADAL" clId="{A36126A7-22AC-48D1-9BF9-477D662D7A72}" dt="2020-09-21T18:51:22.585" v="548" actId="27636"/>
          <ac:spMkLst>
            <pc:docMk/>
            <pc:sldMk cId="75093576" sldId="334"/>
            <ac:spMk id="3" creationId="{727D436F-9A14-427A-B2E1-2C40965EEFE6}"/>
          </ac:spMkLst>
        </pc:spChg>
      </pc:sldChg>
      <pc:sldChg chg="del">
        <pc:chgData name="Mashal Khan" userId="ff208bdd-e69e-4a16-a659-cb1c3d459121" providerId="ADAL" clId="{A36126A7-22AC-48D1-9BF9-477D662D7A72}" dt="2020-09-21T17:15:55.568" v="73" actId="47"/>
        <pc:sldMkLst>
          <pc:docMk/>
          <pc:sldMk cId="642918931" sldId="336"/>
        </pc:sldMkLst>
      </pc:sldChg>
      <pc:sldChg chg="del">
        <pc:chgData name="Mashal Khan" userId="ff208bdd-e69e-4a16-a659-cb1c3d459121" providerId="ADAL" clId="{A36126A7-22AC-48D1-9BF9-477D662D7A72}" dt="2020-09-21T17:16:32.722" v="77" actId="47"/>
        <pc:sldMkLst>
          <pc:docMk/>
          <pc:sldMk cId="214712402" sldId="338"/>
        </pc:sldMkLst>
      </pc:sldChg>
      <pc:sldChg chg="del">
        <pc:chgData name="Mashal Khan" userId="ff208bdd-e69e-4a16-a659-cb1c3d459121" providerId="ADAL" clId="{A36126A7-22AC-48D1-9BF9-477D662D7A72}" dt="2020-09-21T17:16:29.532" v="76" actId="47"/>
        <pc:sldMkLst>
          <pc:docMk/>
          <pc:sldMk cId="3362457059" sldId="339"/>
        </pc:sldMkLst>
      </pc:sldChg>
      <pc:sldChg chg="modNotesTx">
        <pc:chgData name="Mashal Khan" userId="ff208bdd-e69e-4a16-a659-cb1c3d459121" providerId="ADAL" clId="{A36126A7-22AC-48D1-9BF9-477D662D7A72}" dt="2020-09-21T19:14:26.982" v="750" actId="20577"/>
        <pc:sldMkLst>
          <pc:docMk/>
          <pc:sldMk cId="1867760545" sldId="345"/>
        </pc:sldMkLst>
      </pc:sldChg>
      <pc:sldChg chg="modSp mod">
        <pc:chgData name="Mashal Khan" userId="ff208bdd-e69e-4a16-a659-cb1c3d459121" providerId="ADAL" clId="{A36126A7-22AC-48D1-9BF9-477D662D7A72}" dt="2020-09-21T19:04:03.367" v="730" actId="27636"/>
        <pc:sldMkLst>
          <pc:docMk/>
          <pc:sldMk cId="1013352308" sldId="346"/>
        </pc:sldMkLst>
        <pc:spChg chg="mod">
          <ac:chgData name="Mashal Khan" userId="ff208bdd-e69e-4a16-a659-cb1c3d459121" providerId="ADAL" clId="{A36126A7-22AC-48D1-9BF9-477D662D7A72}" dt="2020-09-21T19:04:03.367" v="730" actId="27636"/>
          <ac:spMkLst>
            <pc:docMk/>
            <pc:sldMk cId="1013352308" sldId="346"/>
            <ac:spMk id="3" creationId="{53A56809-9D1D-4B82-8784-027901263D00}"/>
          </ac:spMkLst>
        </pc:spChg>
      </pc:sldChg>
      <pc:sldChg chg="modSp mod ord">
        <pc:chgData name="Mashal Khan" userId="ff208bdd-e69e-4a16-a659-cb1c3d459121" providerId="ADAL" clId="{A36126A7-22AC-48D1-9BF9-477D662D7A72}" dt="2020-09-21T18:30:11.279" v="313"/>
        <pc:sldMkLst>
          <pc:docMk/>
          <pc:sldMk cId="165214404" sldId="347"/>
        </pc:sldMkLst>
        <pc:spChg chg="mod">
          <ac:chgData name="Mashal Khan" userId="ff208bdd-e69e-4a16-a659-cb1c3d459121" providerId="ADAL" clId="{A36126A7-22AC-48D1-9BF9-477D662D7A72}" dt="2020-09-21T18:27:18.685" v="204" actId="20577"/>
          <ac:spMkLst>
            <pc:docMk/>
            <pc:sldMk cId="165214404" sldId="347"/>
            <ac:spMk id="2" creationId="{B5E148AB-A7F1-483F-B614-CDB7C2691515}"/>
          </ac:spMkLst>
        </pc:spChg>
        <pc:spChg chg="mod">
          <ac:chgData name="Mashal Khan" userId="ff208bdd-e69e-4a16-a659-cb1c3d459121" providerId="ADAL" clId="{A36126A7-22AC-48D1-9BF9-477D662D7A72}" dt="2020-09-21T18:27:54.077" v="308" actId="20577"/>
          <ac:spMkLst>
            <pc:docMk/>
            <pc:sldMk cId="165214404" sldId="347"/>
            <ac:spMk id="3" creationId="{F4E7D5D0-8C94-447C-9AD5-4BA467E3671A}"/>
          </ac:spMkLst>
        </pc:spChg>
      </pc:sldChg>
      <pc:sldChg chg="addSp delSp modSp new mod">
        <pc:chgData name="Mashal Khan" userId="ff208bdd-e69e-4a16-a659-cb1c3d459121" providerId="ADAL" clId="{A36126A7-22AC-48D1-9BF9-477D662D7A72}" dt="2020-09-21T17:47:33.870" v="95" actId="14100"/>
        <pc:sldMkLst>
          <pc:docMk/>
          <pc:sldMk cId="496876532" sldId="348"/>
        </pc:sldMkLst>
        <pc:spChg chg="del">
          <ac:chgData name="Mashal Khan" userId="ff208bdd-e69e-4a16-a659-cb1c3d459121" providerId="ADAL" clId="{A36126A7-22AC-48D1-9BF9-477D662D7A72}" dt="2020-09-21T17:37:05.439" v="83" actId="478"/>
          <ac:spMkLst>
            <pc:docMk/>
            <pc:sldMk cId="496876532" sldId="348"/>
            <ac:spMk id="2" creationId="{3974DF31-43D7-461C-99AB-FE13B18C20F5}"/>
          </ac:spMkLst>
        </pc:spChg>
        <pc:spChg chg="del">
          <ac:chgData name="Mashal Khan" userId="ff208bdd-e69e-4a16-a659-cb1c3d459121" providerId="ADAL" clId="{A36126A7-22AC-48D1-9BF9-477D662D7A72}" dt="2020-09-21T17:36:08.852" v="80"/>
          <ac:spMkLst>
            <pc:docMk/>
            <pc:sldMk cId="496876532" sldId="348"/>
            <ac:spMk id="3" creationId="{02D4F662-D769-40E6-8218-0A565538ED71}"/>
          </ac:spMkLst>
        </pc:spChg>
        <pc:spChg chg="add del mod">
          <ac:chgData name="Mashal Khan" userId="ff208bdd-e69e-4a16-a659-cb1c3d459121" providerId="ADAL" clId="{A36126A7-22AC-48D1-9BF9-477D662D7A72}" dt="2020-09-21T17:36:58.111" v="82" actId="931"/>
          <ac:spMkLst>
            <pc:docMk/>
            <pc:sldMk cId="496876532" sldId="348"/>
            <ac:spMk id="6" creationId="{A2AE5969-B5AE-4D3C-9035-F5986B8F1B9F}"/>
          </ac:spMkLst>
        </pc:spChg>
        <pc:picChg chg="add del mod">
          <ac:chgData name="Mashal Khan" userId="ff208bdd-e69e-4a16-a659-cb1c3d459121" providerId="ADAL" clId="{A36126A7-22AC-48D1-9BF9-477D662D7A72}" dt="2020-09-21T17:36:48.792" v="81" actId="478"/>
          <ac:picMkLst>
            <pc:docMk/>
            <pc:sldMk cId="496876532" sldId="348"/>
            <ac:picMk id="4" creationId="{59454D74-A010-458B-AE8B-09D2F4CF6A2B}"/>
          </ac:picMkLst>
        </pc:picChg>
        <pc:picChg chg="add mod">
          <ac:chgData name="Mashal Khan" userId="ff208bdd-e69e-4a16-a659-cb1c3d459121" providerId="ADAL" clId="{A36126A7-22AC-48D1-9BF9-477D662D7A72}" dt="2020-09-21T17:47:33.870" v="95" actId="14100"/>
          <ac:picMkLst>
            <pc:docMk/>
            <pc:sldMk cId="496876532" sldId="348"/>
            <ac:picMk id="8" creationId="{515B6AAE-841F-4229-9B49-9F0AB7E11F60}"/>
          </ac:picMkLst>
        </pc:picChg>
      </pc:sldChg>
      <pc:sldChg chg="del">
        <pc:chgData name="Mashal Khan" userId="ff208bdd-e69e-4a16-a659-cb1c3d459121" providerId="ADAL" clId="{A36126A7-22AC-48D1-9BF9-477D662D7A72}" dt="2020-09-21T17:16:29.532" v="76" actId="47"/>
        <pc:sldMkLst>
          <pc:docMk/>
          <pc:sldMk cId="1026700069" sldId="348"/>
        </pc:sldMkLst>
      </pc:sldChg>
      <pc:sldChg chg="del">
        <pc:chgData name="Mashal Khan" userId="ff208bdd-e69e-4a16-a659-cb1c3d459121" providerId="ADAL" clId="{A36126A7-22AC-48D1-9BF9-477D662D7A72}" dt="2020-09-21T17:16:29.532" v="76" actId="47"/>
        <pc:sldMkLst>
          <pc:docMk/>
          <pc:sldMk cId="2218065191" sldId="349"/>
        </pc:sldMkLst>
      </pc:sldChg>
      <pc:sldChg chg="addSp delSp modSp new mod">
        <pc:chgData name="Mashal Khan" userId="ff208bdd-e69e-4a16-a659-cb1c3d459121" providerId="ADAL" clId="{A36126A7-22AC-48D1-9BF9-477D662D7A72}" dt="2020-09-21T17:47:47.864" v="98" actId="14100"/>
        <pc:sldMkLst>
          <pc:docMk/>
          <pc:sldMk cId="3038605328" sldId="349"/>
        </pc:sldMkLst>
        <pc:spChg chg="del">
          <ac:chgData name="Mashal Khan" userId="ff208bdd-e69e-4a16-a659-cb1c3d459121" providerId="ADAL" clId="{A36126A7-22AC-48D1-9BF9-477D662D7A72}" dt="2020-09-21T17:45:08.190" v="89" actId="478"/>
          <ac:spMkLst>
            <pc:docMk/>
            <pc:sldMk cId="3038605328" sldId="349"/>
            <ac:spMk id="2" creationId="{06818BB0-7F78-4FEF-9614-8D9EECA06C3F}"/>
          </ac:spMkLst>
        </pc:spChg>
        <pc:spChg chg="del">
          <ac:chgData name="Mashal Khan" userId="ff208bdd-e69e-4a16-a659-cb1c3d459121" providerId="ADAL" clId="{A36126A7-22AC-48D1-9BF9-477D662D7A72}" dt="2020-09-21T17:44:51.559" v="85"/>
          <ac:spMkLst>
            <pc:docMk/>
            <pc:sldMk cId="3038605328" sldId="349"/>
            <ac:spMk id="3" creationId="{3576D40F-D0C3-4AD5-BC53-4B1C025CDC07}"/>
          </ac:spMkLst>
        </pc:spChg>
        <pc:picChg chg="add mod">
          <ac:chgData name="Mashal Khan" userId="ff208bdd-e69e-4a16-a659-cb1c3d459121" providerId="ADAL" clId="{A36126A7-22AC-48D1-9BF9-477D662D7A72}" dt="2020-09-21T17:47:47.864" v="98" actId="14100"/>
          <ac:picMkLst>
            <pc:docMk/>
            <pc:sldMk cId="3038605328" sldId="349"/>
            <ac:picMk id="4" creationId="{B2B4AAD4-4E7A-4153-A553-E32A4A86C428}"/>
          </ac:picMkLst>
        </pc:picChg>
      </pc:sldChg>
      <pc:sldChg chg="delSp modSp new mod">
        <pc:chgData name="Mashal Khan" userId="ff208bdd-e69e-4a16-a659-cb1c3d459121" providerId="ADAL" clId="{A36126A7-22AC-48D1-9BF9-477D662D7A72}" dt="2020-09-21T17:51:44.697" v="164" actId="27636"/>
        <pc:sldMkLst>
          <pc:docMk/>
          <pc:sldMk cId="2035763380" sldId="350"/>
        </pc:sldMkLst>
        <pc:spChg chg="del">
          <ac:chgData name="Mashal Khan" userId="ff208bdd-e69e-4a16-a659-cb1c3d459121" providerId="ADAL" clId="{A36126A7-22AC-48D1-9BF9-477D662D7A72}" dt="2020-09-21T17:49:05.101" v="104" actId="478"/>
          <ac:spMkLst>
            <pc:docMk/>
            <pc:sldMk cId="2035763380" sldId="350"/>
            <ac:spMk id="2" creationId="{46445E1A-EB22-40DA-BD2E-9A564B398F10}"/>
          </ac:spMkLst>
        </pc:spChg>
        <pc:spChg chg="mod">
          <ac:chgData name="Mashal Khan" userId="ff208bdd-e69e-4a16-a659-cb1c3d459121" providerId="ADAL" clId="{A36126A7-22AC-48D1-9BF9-477D662D7A72}" dt="2020-09-21T17:51:44.697" v="164" actId="27636"/>
          <ac:spMkLst>
            <pc:docMk/>
            <pc:sldMk cId="2035763380" sldId="350"/>
            <ac:spMk id="3" creationId="{DDD608D3-5CE6-4D5F-868F-275EBB103070}"/>
          </ac:spMkLst>
        </pc:spChg>
      </pc:sldChg>
      <pc:sldChg chg="del">
        <pc:chgData name="Mashal Khan" userId="ff208bdd-e69e-4a16-a659-cb1c3d459121" providerId="ADAL" clId="{A36126A7-22AC-48D1-9BF9-477D662D7A72}" dt="2020-09-21T17:16:29.532" v="76" actId="47"/>
        <pc:sldMkLst>
          <pc:docMk/>
          <pc:sldMk cId="3960376236" sldId="350"/>
        </pc:sldMkLst>
      </pc:sldChg>
      <pc:sldChg chg="del">
        <pc:chgData name="Mashal Khan" userId="ff208bdd-e69e-4a16-a659-cb1c3d459121" providerId="ADAL" clId="{A36126A7-22AC-48D1-9BF9-477D662D7A72}" dt="2020-09-21T17:16:29.532" v="76" actId="47"/>
        <pc:sldMkLst>
          <pc:docMk/>
          <pc:sldMk cId="2880557175" sldId="351"/>
        </pc:sldMkLst>
      </pc:sldChg>
      <pc:sldChg chg="delSp modSp new mod">
        <pc:chgData name="Mashal Khan" userId="ff208bdd-e69e-4a16-a659-cb1c3d459121" providerId="ADAL" clId="{A36126A7-22AC-48D1-9BF9-477D662D7A72}" dt="2020-09-21T18:20:08.262" v="170" actId="478"/>
        <pc:sldMkLst>
          <pc:docMk/>
          <pc:sldMk cId="3216453149" sldId="351"/>
        </pc:sldMkLst>
        <pc:spChg chg="del">
          <ac:chgData name="Mashal Khan" userId="ff208bdd-e69e-4a16-a659-cb1c3d459121" providerId="ADAL" clId="{A36126A7-22AC-48D1-9BF9-477D662D7A72}" dt="2020-09-21T18:20:08.262" v="170" actId="478"/>
          <ac:spMkLst>
            <pc:docMk/>
            <pc:sldMk cId="3216453149" sldId="351"/>
            <ac:spMk id="2" creationId="{14CFC796-CDB6-4062-A714-A2054A6AEB2C}"/>
          </ac:spMkLst>
        </pc:spChg>
        <pc:spChg chg="mod">
          <ac:chgData name="Mashal Khan" userId="ff208bdd-e69e-4a16-a659-cb1c3d459121" providerId="ADAL" clId="{A36126A7-22AC-48D1-9BF9-477D662D7A72}" dt="2020-09-21T18:20:02.652" v="169" actId="12"/>
          <ac:spMkLst>
            <pc:docMk/>
            <pc:sldMk cId="3216453149" sldId="351"/>
            <ac:spMk id="3" creationId="{944ABD8F-C1EF-4BD9-A5EA-A9FB4EB2331D}"/>
          </ac:spMkLst>
        </pc:spChg>
      </pc:sldChg>
      <pc:sldChg chg="addSp delSp modSp new mod ord">
        <pc:chgData name="Mashal Khan" userId="ff208bdd-e69e-4a16-a659-cb1c3d459121" providerId="ADAL" clId="{A36126A7-22AC-48D1-9BF9-477D662D7A72}" dt="2020-09-21T18:35:12.882" v="325"/>
        <pc:sldMkLst>
          <pc:docMk/>
          <pc:sldMk cId="91305914" sldId="352"/>
        </pc:sldMkLst>
        <pc:spChg chg="del">
          <ac:chgData name="Mashal Khan" userId="ff208bdd-e69e-4a16-a659-cb1c3d459121" providerId="ADAL" clId="{A36126A7-22AC-48D1-9BF9-477D662D7A72}" dt="2020-09-21T18:20:22.538" v="173" actId="478"/>
          <ac:spMkLst>
            <pc:docMk/>
            <pc:sldMk cId="91305914" sldId="352"/>
            <ac:spMk id="2" creationId="{742CFEB6-4927-490C-9ADB-A01CB92A8E8D}"/>
          </ac:spMkLst>
        </pc:spChg>
        <pc:spChg chg="del">
          <ac:chgData name="Mashal Khan" userId="ff208bdd-e69e-4a16-a659-cb1c3d459121" providerId="ADAL" clId="{A36126A7-22AC-48D1-9BF9-477D662D7A72}" dt="2020-09-21T18:20:19.600" v="172" actId="22"/>
          <ac:spMkLst>
            <pc:docMk/>
            <pc:sldMk cId="91305914" sldId="352"/>
            <ac:spMk id="3" creationId="{9624A085-2506-4CE6-B8AA-BB8499C48D1A}"/>
          </ac:spMkLst>
        </pc:spChg>
        <pc:picChg chg="add mod">
          <ac:chgData name="Mashal Khan" userId="ff208bdd-e69e-4a16-a659-cb1c3d459121" providerId="ADAL" clId="{A36126A7-22AC-48D1-9BF9-477D662D7A72}" dt="2020-09-21T18:20:42.470" v="179" actId="1076"/>
          <ac:picMkLst>
            <pc:docMk/>
            <pc:sldMk cId="91305914" sldId="352"/>
            <ac:picMk id="5" creationId="{C1A08AFD-B097-41A5-8D07-2FE04256DA16}"/>
          </ac:picMkLst>
        </pc:picChg>
      </pc:sldChg>
      <pc:sldChg chg="del">
        <pc:chgData name="Mashal Khan" userId="ff208bdd-e69e-4a16-a659-cb1c3d459121" providerId="ADAL" clId="{A36126A7-22AC-48D1-9BF9-477D662D7A72}" dt="2020-09-21T17:16:29.532" v="76" actId="47"/>
        <pc:sldMkLst>
          <pc:docMk/>
          <pc:sldMk cId="3479169745" sldId="352"/>
        </pc:sldMkLst>
      </pc:sldChg>
      <pc:sldChg chg="del">
        <pc:chgData name="Mashal Khan" userId="ff208bdd-e69e-4a16-a659-cb1c3d459121" providerId="ADAL" clId="{A36126A7-22AC-48D1-9BF9-477D662D7A72}" dt="2020-09-21T17:16:29.532" v="76" actId="47"/>
        <pc:sldMkLst>
          <pc:docMk/>
          <pc:sldMk cId="1598730077" sldId="353"/>
        </pc:sldMkLst>
      </pc:sldChg>
      <pc:sldChg chg="delSp modSp new mod">
        <pc:chgData name="Mashal Khan" userId="ff208bdd-e69e-4a16-a659-cb1c3d459121" providerId="ADAL" clId="{A36126A7-22AC-48D1-9BF9-477D662D7A72}" dt="2020-09-21T18:35:06.023" v="323" actId="27636"/>
        <pc:sldMkLst>
          <pc:docMk/>
          <pc:sldMk cId="1746733687" sldId="353"/>
        </pc:sldMkLst>
        <pc:spChg chg="del">
          <ac:chgData name="Mashal Khan" userId="ff208bdd-e69e-4a16-a659-cb1c3d459121" providerId="ADAL" clId="{A36126A7-22AC-48D1-9BF9-477D662D7A72}" dt="2020-09-21T18:34:49.674" v="316" actId="478"/>
          <ac:spMkLst>
            <pc:docMk/>
            <pc:sldMk cId="1746733687" sldId="353"/>
            <ac:spMk id="2" creationId="{3692B92C-4AFF-457A-9340-3FE47D478FBE}"/>
          </ac:spMkLst>
        </pc:spChg>
        <pc:spChg chg="mod">
          <ac:chgData name="Mashal Khan" userId="ff208bdd-e69e-4a16-a659-cb1c3d459121" providerId="ADAL" clId="{A36126A7-22AC-48D1-9BF9-477D662D7A72}" dt="2020-09-21T18:35:06.023" v="323" actId="27636"/>
          <ac:spMkLst>
            <pc:docMk/>
            <pc:sldMk cId="1746733687" sldId="353"/>
            <ac:spMk id="3" creationId="{C2D7EC27-C6E0-41F2-A1BB-F89D90DEB500}"/>
          </ac:spMkLst>
        </pc:spChg>
      </pc:sldChg>
      <pc:sldChg chg="delSp modSp new mod">
        <pc:chgData name="Mashal Khan" userId="ff208bdd-e69e-4a16-a659-cb1c3d459121" providerId="ADAL" clId="{A36126A7-22AC-48D1-9BF9-477D662D7A72}" dt="2020-09-21T18:38:00.276" v="388" actId="113"/>
        <pc:sldMkLst>
          <pc:docMk/>
          <pc:sldMk cId="1540875652" sldId="354"/>
        </pc:sldMkLst>
        <pc:spChg chg="del">
          <ac:chgData name="Mashal Khan" userId="ff208bdd-e69e-4a16-a659-cb1c3d459121" providerId="ADAL" clId="{A36126A7-22AC-48D1-9BF9-477D662D7A72}" dt="2020-09-21T18:36:13.625" v="330" actId="478"/>
          <ac:spMkLst>
            <pc:docMk/>
            <pc:sldMk cId="1540875652" sldId="354"/>
            <ac:spMk id="2" creationId="{7686E178-3816-4F80-9C53-209245DA0669}"/>
          </ac:spMkLst>
        </pc:spChg>
        <pc:spChg chg="mod">
          <ac:chgData name="Mashal Khan" userId="ff208bdd-e69e-4a16-a659-cb1c3d459121" providerId="ADAL" clId="{A36126A7-22AC-48D1-9BF9-477D662D7A72}" dt="2020-09-21T18:38:00.276" v="388" actId="113"/>
          <ac:spMkLst>
            <pc:docMk/>
            <pc:sldMk cId="1540875652" sldId="354"/>
            <ac:spMk id="3" creationId="{F698B386-741E-4511-800C-79EC7D14ED4E}"/>
          </ac:spMkLst>
        </pc:spChg>
      </pc:sldChg>
      <pc:sldChg chg="del">
        <pc:chgData name="Mashal Khan" userId="ff208bdd-e69e-4a16-a659-cb1c3d459121" providerId="ADAL" clId="{A36126A7-22AC-48D1-9BF9-477D662D7A72}" dt="2020-09-21T17:16:10.236" v="75" actId="47"/>
        <pc:sldMkLst>
          <pc:docMk/>
          <pc:sldMk cId="4283125520" sldId="354"/>
        </pc:sldMkLst>
      </pc:sldChg>
      <pc:sldChg chg="del">
        <pc:chgData name="Mashal Khan" userId="ff208bdd-e69e-4a16-a659-cb1c3d459121" providerId="ADAL" clId="{A36126A7-22AC-48D1-9BF9-477D662D7A72}" dt="2020-09-21T17:16:10.236" v="75" actId="47"/>
        <pc:sldMkLst>
          <pc:docMk/>
          <pc:sldMk cId="3899816042" sldId="355"/>
        </pc:sldMkLst>
      </pc:sldChg>
      <pc:sldChg chg="addSp delSp modSp new mod modNotesTx">
        <pc:chgData name="Mashal Khan" userId="ff208bdd-e69e-4a16-a659-cb1c3d459121" providerId="ADAL" clId="{A36126A7-22AC-48D1-9BF9-477D662D7A72}" dt="2020-09-21T18:41:22.291" v="459" actId="20577"/>
        <pc:sldMkLst>
          <pc:docMk/>
          <pc:sldMk cId="4043008433" sldId="355"/>
        </pc:sldMkLst>
        <pc:spChg chg="del">
          <ac:chgData name="Mashal Khan" userId="ff208bdd-e69e-4a16-a659-cb1c3d459121" providerId="ADAL" clId="{A36126A7-22AC-48D1-9BF9-477D662D7A72}" dt="2020-09-21T18:39:10.925" v="391" actId="478"/>
          <ac:spMkLst>
            <pc:docMk/>
            <pc:sldMk cId="4043008433" sldId="355"/>
            <ac:spMk id="2" creationId="{B89FC550-69CB-44CC-927B-3642D45F89CE}"/>
          </ac:spMkLst>
        </pc:spChg>
        <pc:spChg chg="del">
          <ac:chgData name="Mashal Khan" userId="ff208bdd-e69e-4a16-a659-cb1c3d459121" providerId="ADAL" clId="{A36126A7-22AC-48D1-9BF9-477D662D7A72}" dt="2020-09-21T18:39:08.093" v="390" actId="22"/>
          <ac:spMkLst>
            <pc:docMk/>
            <pc:sldMk cId="4043008433" sldId="355"/>
            <ac:spMk id="3" creationId="{C4FBD6A4-5AC7-42AA-9421-7B40A66DC600}"/>
          </ac:spMkLst>
        </pc:spChg>
        <pc:picChg chg="add mod ord">
          <ac:chgData name="Mashal Khan" userId="ff208bdd-e69e-4a16-a659-cb1c3d459121" providerId="ADAL" clId="{A36126A7-22AC-48D1-9BF9-477D662D7A72}" dt="2020-09-21T18:39:25.940" v="395" actId="1076"/>
          <ac:picMkLst>
            <pc:docMk/>
            <pc:sldMk cId="4043008433" sldId="355"/>
            <ac:picMk id="5" creationId="{7E28DCE4-240F-4C1E-A19A-C9060560BE42}"/>
          </ac:picMkLst>
        </pc:picChg>
      </pc:sldChg>
      <pc:sldChg chg="del">
        <pc:chgData name="Mashal Khan" userId="ff208bdd-e69e-4a16-a659-cb1c3d459121" providerId="ADAL" clId="{A36126A7-22AC-48D1-9BF9-477D662D7A72}" dt="2020-09-21T17:16:10.236" v="75" actId="47"/>
        <pc:sldMkLst>
          <pc:docMk/>
          <pc:sldMk cId="682313828" sldId="356"/>
        </pc:sldMkLst>
      </pc:sldChg>
      <pc:sldChg chg="delSp modSp new mod">
        <pc:chgData name="Mashal Khan" userId="ff208bdd-e69e-4a16-a659-cb1c3d459121" providerId="ADAL" clId="{A36126A7-22AC-48D1-9BF9-477D662D7A72}" dt="2020-09-21T18:43:45.640" v="491" actId="2710"/>
        <pc:sldMkLst>
          <pc:docMk/>
          <pc:sldMk cId="1205476226" sldId="356"/>
        </pc:sldMkLst>
        <pc:spChg chg="del">
          <ac:chgData name="Mashal Khan" userId="ff208bdd-e69e-4a16-a659-cb1c3d459121" providerId="ADAL" clId="{A36126A7-22AC-48D1-9BF9-477D662D7A72}" dt="2020-09-21T18:43:16.265" v="481" actId="478"/>
          <ac:spMkLst>
            <pc:docMk/>
            <pc:sldMk cId="1205476226" sldId="356"/>
            <ac:spMk id="2" creationId="{50CCF84E-158C-4A8C-8A2F-EB50F88E8946}"/>
          </ac:spMkLst>
        </pc:spChg>
        <pc:spChg chg="mod">
          <ac:chgData name="Mashal Khan" userId="ff208bdd-e69e-4a16-a659-cb1c3d459121" providerId="ADAL" clId="{A36126A7-22AC-48D1-9BF9-477D662D7A72}" dt="2020-09-21T18:43:45.640" v="491" actId="2710"/>
          <ac:spMkLst>
            <pc:docMk/>
            <pc:sldMk cId="1205476226" sldId="356"/>
            <ac:spMk id="3" creationId="{CBA2D411-9FDB-467B-A702-D462DF8C4189}"/>
          </ac:spMkLst>
        </pc:spChg>
      </pc:sldChg>
      <pc:sldChg chg="addSp delSp modSp new mod">
        <pc:chgData name="Mashal Khan" userId="ff208bdd-e69e-4a16-a659-cb1c3d459121" providerId="ADAL" clId="{A36126A7-22AC-48D1-9BF9-477D662D7A72}" dt="2020-09-21T18:44:51.033" v="512" actId="14734"/>
        <pc:sldMkLst>
          <pc:docMk/>
          <pc:sldMk cId="2217859911" sldId="357"/>
        </pc:sldMkLst>
        <pc:spChg chg="del">
          <ac:chgData name="Mashal Khan" userId="ff208bdd-e69e-4a16-a659-cb1c3d459121" providerId="ADAL" clId="{A36126A7-22AC-48D1-9BF9-477D662D7A72}" dt="2020-09-21T18:44:29.154" v="498" actId="478"/>
          <ac:spMkLst>
            <pc:docMk/>
            <pc:sldMk cId="2217859911" sldId="357"/>
            <ac:spMk id="2" creationId="{FB235430-88BB-4900-B319-12F9273CF584}"/>
          </ac:spMkLst>
        </pc:spChg>
        <pc:spChg chg="add del">
          <ac:chgData name="Mashal Khan" userId="ff208bdd-e69e-4a16-a659-cb1c3d459121" providerId="ADAL" clId="{A36126A7-22AC-48D1-9BF9-477D662D7A72}" dt="2020-09-21T18:44:20.569" v="495"/>
          <ac:spMkLst>
            <pc:docMk/>
            <pc:sldMk cId="2217859911" sldId="357"/>
            <ac:spMk id="3" creationId="{7DA308DB-3FF9-4D7C-879C-E4F3075FF6B2}"/>
          </ac:spMkLst>
        </pc:spChg>
        <pc:graphicFrameChg chg="add del mod">
          <ac:chgData name="Mashal Khan" userId="ff208bdd-e69e-4a16-a659-cb1c3d459121" providerId="ADAL" clId="{A36126A7-22AC-48D1-9BF9-477D662D7A72}" dt="2020-09-21T18:44:06.841" v="494"/>
          <ac:graphicFrameMkLst>
            <pc:docMk/>
            <pc:sldMk cId="2217859911" sldId="357"/>
            <ac:graphicFrameMk id="4" creationId="{7D06C9DD-3438-4595-81D9-D30FC6B86F09}"/>
          </ac:graphicFrameMkLst>
        </pc:graphicFrameChg>
        <pc:graphicFrameChg chg="add mod modGraphic">
          <ac:chgData name="Mashal Khan" userId="ff208bdd-e69e-4a16-a659-cb1c3d459121" providerId="ADAL" clId="{A36126A7-22AC-48D1-9BF9-477D662D7A72}" dt="2020-09-21T18:44:51.033" v="512" actId="14734"/>
          <ac:graphicFrameMkLst>
            <pc:docMk/>
            <pc:sldMk cId="2217859911" sldId="357"/>
            <ac:graphicFrameMk id="5" creationId="{53A3A38C-0ECC-4843-9C89-7D1AA58D3C7F}"/>
          </ac:graphicFrameMkLst>
        </pc:graphicFrameChg>
      </pc:sldChg>
      <pc:sldChg chg="addSp delSp modSp new mod">
        <pc:chgData name="Mashal Khan" userId="ff208bdd-e69e-4a16-a659-cb1c3d459121" providerId="ADAL" clId="{A36126A7-22AC-48D1-9BF9-477D662D7A72}" dt="2020-09-21T18:49:10.329" v="533" actId="14100"/>
        <pc:sldMkLst>
          <pc:docMk/>
          <pc:sldMk cId="3453561351" sldId="358"/>
        </pc:sldMkLst>
        <pc:spChg chg="del">
          <ac:chgData name="Mashal Khan" userId="ff208bdd-e69e-4a16-a659-cb1c3d459121" providerId="ADAL" clId="{A36126A7-22AC-48D1-9BF9-477D662D7A72}" dt="2020-09-21T18:48:05.683" v="518" actId="478"/>
          <ac:spMkLst>
            <pc:docMk/>
            <pc:sldMk cId="3453561351" sldId="358"/>
            <ac:spMk id="2" creationId="{377CB565-A6A2-4D6D-983F-90652D87AA1D}"/>
          </ac:spMkLst>
        </pc:spChg>
        <pc:spChg chg="del">
          <ac:chgData name="Mashal Khan" userId="ff208bdd-e69e-4a16-a659-cb1c3d459121" providerId="ADAL" clId="{A36126A7-22AC-48D1-9BF9-477D662D7A72}" dt="2020-09-21T18:48:00.521" v="516"/>
          <ac:spMkLst>
            <pc:docMk/>
            <pc:sldMk cId="3453561351" sldId="358"/>
            <ac:spMk id="3" creationId="{924D78DC-89ED-4EFF-B935-B5DEBD6997C1}"/>
          </ac:spMkLst>
        </pc:spChg>
        <pc:spChg chg="add mod">
          <ac:chgData name="Mashal Khan" userId="ff208bdd-e69e-4a16-a659-cb1c3d459121" providerId="ADAL" clId="{A36126A7-22AC-48D1-9BF9-477D662D7A72}" dt="2020-09-21T18:49:10.329" v="533" actId="14100"/>
          <ac:spMkLst>
            <pc:docMk/>
            <pc:sldMk cId="3453561351" sldId="358"/>
            <ac:spMk id="6" creationId="{6CF6E073-64C7-410E-9D02-87242C31F23F}"/>
          </ac:spMkLst>
        </pc:spChg>
        <pc:picChg chg="add mod">
          <ac:chgData name="Mashal Khan" userId="ff208bdd-e69e-4a16-a659-cb1c3d459121" providerId="ADAL" clId="{A36126A7-22AC-48D1-9BF9-477D662D7A72}" dt="2020-09-21T18:48:20.288" v="523" actId="14100"/>
          <ac:picMkLst>
            <pc:docMk/>
            <pc:sldMk cId="3453561351" sldId="358"/>
            <ac:picMk id="4" creationId="{1AE894A1-48F8-4F14-A4C5-8D10B2AECD8D}"/>
          </ac:picMkLst>
        </pc:picChg>
      </pc:sldChg>
      <pc:sldChg chg="delSp modSp new mod modNotesTx">
        <pc:chgData name="Mashal Khan" userId="ff208bdd-e69e-4a16-a659-cb1c3d459121" providerId="ADAL" clId="{A36126A7-22AC-48D1-9BF9-477D662D7A72}" dt="2020-09-21T18:53:46.504" v="555" actId="20577"/>
        <pc:sldMkLst>
          <pc:docMk/>
          <pc:sldMk cId="770674525" sldId="359"/>
        </pc:sldMkLst>
        <pc:spChg chg="del">
          <ac:chgData name="Mashal Khan" userId="ff208bdd-e69e-4a16-a659-cb1c3d459121" providerId="ADAL" clId="{A36126A7-22AC-48D1-9BF9-477D662D7A72}" dt="2020-09-21T18:50:37.193" v="539" actId="478"/>
          <ac:spMkLst>
            <pc:docMk/>
            <pc:sldMk cId="770674525" sldId="359"/>
            <ac:spMk id="2" creationId="{6539205F-B43C-4B51-84BA-EEFF1079827F}"/>
          </ac:spMkLst>
        </pc:spChg>
        <pc:spChg chg="mod">
          <ac:chgData name="Mashal Khan" userId="ff208bdd-e69e-4a16-a659-cb1c3d459121" providerId="ADAL" clId="{A36126A7-22AC-48D1-9BF9-477D662D7A72}" dt="2020-09-21T18:53:37.878" v="553" actId="27636"/>
          <ac:spMkLst>
            <pc:docMk/>
            <pc:sldMk cId="770674525" sldId="359"/>
            <ac:spMk id="3" creationId="{E303E04F-9CCC-46B0-98E5-48A21E2BEFF2}"/>
          </ac:spMkLst>
        </pc:spChg>
      </pc:sldChg>
      <pc:sldChg chg="modSp new mod">
        <pc:chgData name="Mashal Khan" userId="ff208bdd-e69e-4a16-a659-cb1c3d459121" providerId="ADAL" clId="{A36126A7-22AC-48D1-9BF9-477D662D7A72}" dt="2020-09-21T19:01:50.091" v="664" actId="20577"/>
        <pc:sldMkLst>
          <pc:docMk/>
          <pc:sldMk cId="646626215" sldId="360"/>
        </pc:sldMkLst>
        <pc:spChg chg="mod">
          <ac:chgData name="Mashal Khan" userId="ff208bdd-e69e-4a16-a659-cb1c3d459121" providerId="ADAL" clId="{A36126A7-22AC-48D1-9BF9-477D662D7A72}" dt="2020-09-21T18:59:42.086" v="575" actId="20577"/>
          <ac:spMkLst>
            <pc:docMk/>
            <pc:sldMk cId="646626215" sldId="360"/>
            <ac:spMk id="2" creationId="{F10DA8D2-6D0B-4BE2-8B00-CE28765FEF49}"/>
          </ac:spMkLst>
        </pc:spChg>
        <pc:spChg chg="mod">
          <ac:chgData name="Mashal Khan" userId="ff208bdd-e69e-4a16-a659-cb1c3d459121" providerId="ADAL" clId="{A36126A7-22AC-48D1-9BF9-477D662D7A72}" dt="2020-09-21T19:01:50.091" v="664" actId="20577"/>
          <ac:spMkLst>
            <pc:docMk/>
            <pc:sldMk cId="646626215" sldId="360"/>
            <ac:spMk id="3" creationId="{C59E71E0-4E01-443F-9949-0DBD40E486C0}"/>
          </ac:spMkLst>
        </pc:spChg>
      </pc:sldChg>
    </pc:docChg>
  </pc:docChgLst>
  <pc:docChgLst>
    <pc:chgData name="Mashal Khan" userId="ff208bdd-e69e-4a16-a659-cb1c3d459121" providerId="ADAL" clId="{CED8FEB2-7971-4A86-8DBD-BA83B83CE157}"/>
    <pc:docChg chg="undo custSel mod addSld delSld modSld sldOrd addMainMaster delMainMaster addSection modSection">
      <pc:chgData name="Mashal Khan" userId="ff208bdd-e69e-4a16-a659-cb1c3d459121" providerId="ADAL" clId="{CED8FEB2-7971-4A86-8DBD-BA83B83CE157}" dt="2020-09-03T05:54:24.908" v="4247" actId="20577"/>
      <pc:docMkLst>
        <pc:docMk/>
      </pc:docMkLst>
      <pc:sldChg chg="addSp delSp modSp new mod setBg modClrScheme chgLayout">
        <pc:chgData name="Mashal Khan" userId="ff208bdd-e69e-4a16-a659-cb1c3d459121" providerId="ADAL" clId="{CED8FEB2-7971-4A86-8DBD-BA83B83CE157}" dt="2020-08-30T16:57:06.483" v="96" actId="26606"/>
        <pc:sldMkLst>
          <pc:docMk/>
          <pc:sldMk cId="2193967764" sldId="256"/>
        </pc:sldMkLst>
        <pc:spChg chg="mod">
          <ac:chgData name="Mashal Khan" userId="ff208bdd-e69e-4a16-a659-cb1c3d459121" providerId="ADAL" clId="{CED8FEB2-7971-4A86-8DBD-BA83B83CE157}" dt="2020-08-30T16:57:06.483" v="96" actId="26606"/>
          <ac:spMkLst>
            <pc:docMk/>
            <pc:sldMk cId="2193967764" sldId="256"/>
            <ac:spMk id="2" creationId="{5B0E0287-E0C1-4295-B061-1EE8B2F46DE2}"/>
          </ac:spMkLst>
        </pc:spChg>
        <pc:spChg chg="mod">
          <ac:chgData name="Mashal Khan" userId="ff208bdd-e69e-4a16-a659-cb1c3d459121" providerId="ADAL" clId="{CED8FEB2-7971-4A86-8DBD-BA83B83CE157}" dt="2020-08-30T16:57:06.483" v="96" actId="26606"/>
          <ac:spMkLst>
            <pc:docMk/>
            <pc:sldMk cId="2193967764" sldId="256"/>
            <ac:spMk id="3" creationId="{548CDEF2-8F98-4802-94BB-396C1AF48E2C}"/>
          </ac:spMkLst>
        </pc:spChg>
        <pc:spChg chg="add del">
          <ac:chgData name="Mashal Khan" userId="ff208bdd-e69e-4a16-a659-cb1c3d459121" providerId="ADAL" clId="{CED8FEB2-7971-4A86-8DBD-BA83B83CE157}" dt="2020-08-30T16:57:06.483" v="96" actId="26606"/>
          <ac:spMkLst>
            <pc:docMk/>
            <pc:sldMk cId="2193967764" sldId="256"/>
            <ac:spMk id="9" creationId="{8B646C36-EEEC-4D52-8E8E-206F4CD8A3DA}"/>
          </ac:spMkLst>
        </pc:spChg>
        <pc:spChg chg="add del">
          <ac:chgData name="Mashal Khan" userId="ff208bdd-e69e-4a16-a659-cb1c3d459121" providerId="ADAL" clId="{CED8FEB2-7971-4A86-8DBD-BA83B83CE157}" dt="2020-08-30T16:57:06.483" v="96" actId="26606"/>
          <ac:spMkLst>
            <pc:docMk/>
            <pc:sldMk cId="2193967764" sldId="256"/>
            <ac:spMk id="15" creationId="{D6CA2F4C-8E9E-4BCD-B6E8-A68A311CA651}"/>
          </ac:spMkLst>
        </pc:spChg>
        <pc:spChg chg="add">
          <ac:chgData name="Mashal Khan" userId="ff208bdd-e69e-4a16-a659-cb1c3d459121" providerId="ADAL" clId="{CED8FEB2-7971-4A86-8DBD-BA83B83CE157}" dt="2020-08-30T16:57:06.483" v="96" actId="26606"/>
          <ac:spMkLst>
            <pc:docMk/>
            <pc:sldMk cId="2193967764" sldId="256"/>
            <ac:spMk id="20" creationId="{3A397E3E-B90C-4D82-BAAA-36F7AC6A4565}"/>
          </ac:spMkLst>
        </pc:spChg>
        <pc:spChg chg="add">
          <ac:chgData name="Mashal Khan" userId="ff208bdd-e69e-4a16-a659-cb1c3d459121" providerId="ADAL" clId="{CED8FEB2-7971-4A86-8DBD-BA83B83CE157}" dt="2020-08-30T16:57:06.483" v="96" actId="26606"/>
          <ac:spMkLst>
            <pc:docMk/>
            <pc:sldMk cId="2193967764" sldId="256"/>
            <ac:spMk id="22" creationId="{DDA28611-3C49-4908-AE9E-F37B271377B9}"/>
          </ac:spMkLst>
        </pc:spChg>
        <pc:spChg chg="add">
          <ac:chgData name="Mashal Khan" userId="ff208bdd-e69e-4a16-a659-cb1c3d459121" providerId="ADAL" clId="{CED8FEB2-7971-4A86-8DBD-BA83B83CE157}" dt="2020-08-30T16:57:06.483" v="96" actId="26606"/>
          <ac:spMkLst>
            <pc:docMk/>
            <pc:sldMk cId="2193967764" sldId="256"/>
            <ac:spMk id="24" creationId="{C66D63E6-0ECD-4AC2-8C8E-C6EFA54A3B64}"/>
          </ac:spMkLst>
        </pc:spChg>
        <pc:spChg chg="add">
          <ac:chgData name="Mashal Khan" userId="ff208bdd-e69e-4a16-a659-cb1c3d459121" providerId="ADAL" clId="{CED8FEB2-7971-4A86-8DBD-BA83B83CE157}" dt="2020-08-30T16:57:06.483" v="96" actId="26606"/>
          <ac:spMkLst>
            <pc:docMk/>
            <pc:sldMk cId="2193967764" sldId="256"/>
            <ac:spMk id="26" creationId="{2C49298F-FE84-4637-A2D4-B110A65356E8}"/>
          </ac:spMkLst>
        </pc:spChg>
        <pc:spChg chg="add">
          <ac:chgData name="Mashal Khan" userId="ff208bdd-e69e-4a16-a659-cb1c3d459121" providerId="ADAL" clId="{CED8FEB2-7971-4A86-8DBD-BA83B83CE157}" dt="2020-08-30T16:57:06.483" v="96" actId="26606"/>
          <ac:spMkLst>
            <pc:docMk/>
            <pc:sldMk cId="2193967764" sldId="256"/>
            <ac:spMk id="28" creationId="{2C1D3151-5F97-4860-B56C-C98BD62CC255}"/>
          </ac:spMkLst>
        </pc:spChg>
        <pc:spChg chg="add">
          <ac:chgData name="Mashal Khan" userId="ff208bdd-e69e-4a16-a659-cb1c3d459121" providerId="ADAL" clId="{CED8FEB2-7971-4A86-8DBD-BA83B83CE157}" dt="2020-08-30T16:57:06.483" v="96" actId="26606"/>
          <ac:spMkLst>
            <pc:docMk/>
            <pc:sldMk cId="2193967764" sldId="256"/>
            <ac:spMk id="30" creationId="{287DFBF2-49F6-42E9-A0A3-263E1B29EEA2}"/>
          </ac:spMkLst>
        </pc:spChg>
        <pc:spChg chg="add">
          <ac:chgData name="Mashal Khan" userId="ff208bdd-e69e-4a16-a659-cb1c3d459121" providerId="ADAL" clId="{CED8FEB2-7971-4A86-8DBD-BA83B83CE157}" dt="2020-08-30T16:57:06.483" v="96" actId="26606"/>
          <ac:spMkLst>
            <pc:docMk/>
            <pc:sldMk cId="2193967764" sldId="256"/>
            <ac:spMk id="32" creationId="{8DE96824-E506-4448-8704-5EC7BF7BC51B}"/>
          </ac:spMkLst>
        </pc:spChg>
        <pc:grpChg chg="add del">
          <ac:chgData name="Mashal Khan" userId="ff208bdd-e69e-4a16-a659-cb1c3d459121" providerId="ADAL" clId="{CED8FEB2-7971-4A86-8DBD-BA83B83CE157}" dt="2020-08-30T16:57:06.483" v="96" actId="26606"/>
          <ac:grpSpMkLst>
            <pc:docMk/>
            <pc:sldMk cId="2193967764" sldId="256"/>
            <ac:grpSpMk id="11" creationId="{308C40F4-6A24-4867-B726-B552DB0807B5}"/>
          </ac:grpSpMkLst>
        </pc:grpChg>
        <pc:picChg chg="add mod">
          <ac:chgData name="Mashal Khan" userId="ff208bdd-e69e-4a16-a659-cb1c3d459121" providerId="ADAL" clId="{CED8FEB2-7971-4A86-8DBD-BA83B83CE157}" dt="2020-08-30T16:57:06.483" v="96" actId="26606"/>
          <ac:picMkLst>
            <pc:docMk/>
            <pc:sldMk cId="2193967764" sldId="256"/>
            <ac:picMk id="4" creationId="{DDF1277B-B7F1-4B6B-B7B3-2C638606315A}"/>
          </ac:picMkLst>
        </pc:picChg>
      </pc:sldChg>
      <pc:sldChg chg="modSp new mod">
        <pc:chgData name="Mashal Khan" userId="ff208bdd-e69e-4a16-a659-cb1c3d459121" providerId="ADAL" clId="{CED8FEB2-7971-4A86-8DBD-BA83B83CE157}" dt="2020-08-30T17:04:08.534" v="344" actId="20577"/>
        <pc:sldMkLst>
          <pc:docMk/>
          <pc:sldMk cId="3053332299" sldId="257"/>
        </pc:sldMkLst>
        <pc:spChg chg="mod">
          <ac:chgData name="Mashal Khan" userId="ff208bdd-e69e-4a16-a659-cb1c3d459121" providerId="ADAL" clId="{CED8FEB2-7971-4A86-8DBD-BA83B83CE157}" dt="2020-08-30T16:58:34.246" v="119" actId="20577"/>
          <ac:spMkLst>
            <pc:docMk/>
            <pc:sldMk cId="3053332299" sldId="257"/>
            <ac:spMk id="2" creationId="{94BE19DD-435E-4E9C-B94A-691616619E95}"/>
          </ac:spMkLst>
        </pc:spChg>
        <pc:spChg chg="mod">
          <ac:chgData name="Mashal Khan" userId="ff208bdd-e69e-4a16-a659-cb1c3d459121" providerId="ADAL" clId="{CED8FEB2-7971-4A86-8DBD-BA83B83CE157}" dt="2020-08-30T17:04:08.534" v="344" actId="20577"/>
          <ac:spMkLst>
            <pc:docMk/>
            <pc:sldMk cId="3053332299" sldId="257"/>
            <ac:spMk id="3" creationId="{E1956B71-2A2C-43E8-80A2-0722837247B8}"/>
          </ac:spMkLst>
        </pc:spChg>
      </pc:sldChg>
      <pc:sldChg chg="modSp new mod">
        <pc:chgData name="Mashal Khan" userId="ff208bdd-e69e-4a16-a659-cb1c3d459121" providerId="ADAL" clId="{CED8FEB2-7971-4A86-8DBD-BA83B83CE157}" dt="2020-08-30T17:06:58.091" v="733" actId="20577"/>
        <pc:sldMkLst>
          <pc:docMk/>
          <pc:sldMk cId="4096310801" sldId="258"/>
        </pc:sldMkLst>
        <pc:spChg chg="mod">
          <ac:chgData name="Mashal Khan" userId="ff208bdd-e69e-4a16-a659-cb1c3d459121" providerId="ADAL" clId="{CED8FEB2-7971-4A86-8DBD-BA83B83CE157}" dt="2020-08-30T17:04:24.498" v="359" actId="20577"/>
          <ac:spMkLst>
            <pc:docMk/>
            <pc:sldMk cId="4096310801" sldId="258"/>
            <ac:spMk id="2" creationId="{2790E772-12CB-4165-AEC2-7A1F6EA03435}"/>
          </ac:spMkLst>
        </pc:spChg>
        <pc:spChg chg="mod">
          <ac:chgData name="Mashal Khan" userId="ff208bdd-e69e-4a16-a659-cb1c3d459121" providerId="ADAL" clId="{CED8FEB2-7971-4A86-8DBD-BA83B83CE157}" dt="2020-08-30T17:06:58.091" v="733" actId="20577"/>
          <ac:spMkLst>
            <pc:docMk/>
            <pc:sldMk cId="4096310801" sldId="258"/>
            <ac:spMk id="3" creationId="{A1779C5D-10F0-42FC-BDFD-85B7260D6768}"/>
          </ac:spMkLst>
        </pc:spChg>
      </pc:sldChg>
      <pc:sldChg chg="modSp new mod">
        <pc:chgData name="Mashal Khan" userId="ff208bdd-e69e-4a16-a659-cb1c3d459121" providerId="ADAL" clId="{CED8FEB2-7971-4A86-8DBD-BA83B83CE157}" dt="2020-08-30T17:16:16.851" v="989" actId="20577"/>
        <pc:sldMkLst>
          <pc:docMk/>
          <pc:sldMk cId="688302007" sldId="259"/>
        </pc:sldMkLst>
        <pc:spChg chg="mod">
          <ac:chgData name="Mashal Khan" userId="ff208bdd-e69e-4a16-a659-cb1c3d459121" providerId="ADAL" clId="{CED8FEB2-7971-4A86-8DBD-BA83B83CE157}" dt="2020-08-30T17:07:24.674" v="766" actId="20577"/>
          <ac:spMkLst>
            <pc:docMk/>
            <pc:sldMk cId="688302007" sldId="259"/>
            <ac:spMk id="2" creationId="{60C47D03-E18C-4F2F-A9D5-27137A20E45B}"/>
          </ac:spMkLst>
        </pc:spChg>
        <pc:spChg chg="mod">
          <ac:chgData name="Mashal Khan" userId="ff208bdd-e69e-4a16-a659-cb1c3d459121" providerId="ADAL" clId="{CED8FEB2-7971-4A86-8DBD-BA83B83CE157}" dt="2020-08-30T17:16:16.851" v="989" actId="20577"/>
          <ac:spMkLst>
            <pc:docMk/>
            <pc:sldMk cId="688302007" sldId="259"/>
            <ac:spMk id="3" creationId="{F34CD450-21A4-484A-A04B-5AE8EC22E7BA}"/>
          </ac:spMkLst>
        </pc:spChg>
      </pc:sldChg>
      <pc:sldChg chg="modSp new mod modNotesTx">
        <pc:chgData name="Mashal Khan" userId="ff208bdd-e69e-4a16-a659-cb1c3d459121" providerId="ADAL" clId="{CED8FEB2-7971-4A86-8DBD-BA83B83CE157}" dt="2020-08-30T17:24:22.425" v="1352" actId="20577"/>
        <pc:sldMkLst>
          <pc:docMk/>
          <pc:sldMk cId="154785187" sldId="260"/>
        </pc:sldMkLst>
        <pc:spChg chg="mod">
          <ac:chgData name="Mashal Khan" userId="ff208bdd-e69e-4a16-a659-cb1c3d459121" providerId="ADAL" clId="{CED8FEB2-7971-4A86-8DBD-BA83B83CE157}" dt="2020-08-30T17:22:33.446" v="1148" actId="20577"/>
          <ac:spMkLst>
            <pc:docMk/>
            <pc:sldMk cId="154785187" sldId="260"/>
            <ac:spMk id="2" creationId="{3995C1E1-86D3-4B54-A582-E66870FF539A}"/>
          </ac:spMkLst>
        </pc:spChg>
        <pc:spChg chg="mod">
          <ac:chgData name="Mashal Khan" userId="ff208bdd-e69e-4a16-a659-cb1c3d459121" providerId="ADAL" clId="{CED8FEB2-7971-4A86-8DBD-BA83B83CE157}" dt="2020-08-30T17:23:40.646" v="1285" actId="20577"/>
          <ac:spMkLst>
            <pc:docMk/>
            <pc:sldMk cId="154785187" sldId="260"/>
            <ac:spMk id="3" creationId="{17EBD0C2-B290-47BB-90A2-B567F804D508}"/>
          </ac:spMkLst>
        </pc:spChg>
      </pc:sldChg>
      <pc:sldChg chg="modSp new mod">
        <pc:chgData name="Mashal Khan" userId="ff208bdd-e69e-4a16-a659-cb1c3d459121" providerId="ADAL" clId="{CED8FEB2-7971-4A86-8DBD-BA83B83CE157}" dt="2020-08-30T17:37:16.059" v="1931" actId="20577"/>
        <pc:sldMkLst>
          <pc:docMk/>
          <pc:sldMk cId="3009507034" sldId="261"/>
        </pc:sldMkLst>
        <pc:spChg chg="mod">
          <ac:chgData name="Mashal Khan" userId="ff208bdd-e69e-4a16-a659-cb1c3d459121" providerId="ADAL" clId="{CED8FEB2-7971-4A86-8DBD-BA83B83CE157}" dt="2020-08-30T17:12:47.263" v="888" actId="20577"/>
          <ac:spMkLst>
            <pc:docMk/>
            <pc:sldMk cId="3009507034" sldId="261"/>
            <ac:spMk id="2" creationId="{6E519A1D-9DDA-4ABE-B3C6-1116996AB9FD}"/>
          </ac:spMkLst>
        </pc:spChg>
        <pc:spChg chg="mod">
          <ac:chgData name="Mashal Khan" userId="ff208bdd-e69e-4a16-a659-cb1c3d459121" providerId="ADAL" clId="{CED8FEB2-7971-4A86-8DBD-BA83B83CE157}" dt="2020-08-30T17:37:16.059" v="1931" actId="20577"/>
          <ac:spMkLst>
            <pc:docMk/>
            <pc:sldMk cId="3009507034" sldId="261"/>
            <ac:spMk id="3" creationId="{06645603-2413-4E29-840B-6F240C9E1130}"/>
          </ac:spMkLst>
        </pc:spChg>
      </pc:sldChg>
      <pc:sldChg chg="addSp delSp modSp new mod">
        <pc:chgData name="Mashal Khan" userId="ff208bdd-e69e-4a16-a659-cb1c3d459121" providerId="ADAL" clId="{CED8FEB2-7971-4A86-8DBD-BA83B83CE157}" dt="2020-08-30T17:21:07.484" v="1136" actId="122"/>
        <pc:sldMkLst>
          <pc:docMk/>
          <pc:sldMk cId="140727911" sldId="262"/>
        </pc:sldMkLst>
        <pc:spChg chg="mod">
          <ac:chgData name="Mashal Khan" userId="ff208bdd-e69e-4a16-a659-cb1c3d459121" providerId="ADAL" clId="{CED8FEB2-7971-4A86-8DBD-BA83B83CE157}" dt="2020-08-30T17:16:29.439" v="1001" actId="20577"/>
          <ac:spMkLst>
            <pc:docMk/>
            <pc:sldMk cId="140727911" sldId="262"/>
            <ac:spMk id="2" creationId="{EE1E870E-B471-4257-8081-0E3BF57FEF8C}"/>
          </ac:spMkLst>
        </pc:spChg>
        <pc:spChg chg="del">
          <ac:chgData name="Mashal Khan" userId="ff208bdd-e69e-4a16-a659-cb1c3d459121" providerId="ADAL" clId="{CED8FEB2-7971-4A86-8DBD-BA83B83CE157}" dt="2020-08-30T17:17:50.484" v="1002" actId="3680"/>
          <ac:spMkLst>
            <pc:docMk/>
            <pc:sldMk cId="140727911" sldId="262"/>
            <ac:spMk id="3" creationId="{7BC16378-DD40-4738-93A5-4A17918077CD}"/>
          </ac:spMkLst>
        </pc:spChg>
        <pc:graphicFrameChg chg="add mod ord modGraphic">
          <ac:chgData name="Mashal Khan" userId="ff208bdd-e69e-4a16-a659-cb1c3d459121" providerId="ADAL" clId="{CED8FEB2-7971-4A86-8DBD-BA83B83CE157}" dt="2020-08-30T17:21:07.484" v="1136" actId="122"/>
          <ac:graphicFrameMkLst>
            <pc:docMk/>
            <pc:sldMk cId="140727911" sldId="262"/>
            <ac:graphicFrameMk id="4" creationId="{1D185146-7BE9-484F-87D1-00D5DB5EFD0B}"/>
          </ac:graphicFrameMkLst>
        </pc:graphicFrameChg>
      </pc:sldChg>
      <pc:sldChg chg="addSp delSp modSp new mod setBg modNotesTx">
        <pc:chgData name="Mashal Khan" userId="ff208bdd-e69e-4a16-a659-cb1c3d459121" providerId="ADAL" clId="{CED8FEB2-7971-4A86-8DBD-BA83B83CE157}" dt="2020-08-30T20:27:06.186" v="4221" actId="26606"/>
        <pc:sldMkLst>
          <pc:docMk/>
          <pc:sldMk cId="2080120403" sldId="263"/>
        </pc:sldMkLst>
        <pc:spChg chg="mod">
          <ac:chgData name="Mashal Khan" userId="ff208bdd-e69e-4a16-a659-cb1c3d459121" providerId="ADAL" clId="{CED8FEB2-7971-4A86-8DBD-BA83B83CE157}" dt="2020-08-30T20:27:06.186" v="4221" actId="26606"/>
          <ac:spMkLst>
            <pc:docMk/>
            <pc:sldMk cId="2080120403" sldId="263"/>
            <ac:spMk id="2" creationId="{E7771ED9-8CCE-4F64-9CC8-7B5548F7D362}"/>
          </ac:spMkLst>
        </pc:spChg>
        <pc:spChg chg="del mod">
          <ac:chgData name="Mashal Khan" userId="ff208bdd-e69e-4a16-a659-cb1c3d459121" providerId="ADAL" clId="{CED8FEB2-7971-4A86-8DBD-BA83B83CE157}" dt="2020-08-30T18:16:11.623" v="2183" actId="26606"/>
          <ac:spMkLst>
            <pc:docMk/>
            <pc:sldMk cId="2080120403" sldId="263"/>
            <ac:spMk id="3" creationId="{5ADF5702-3701-4601-91AA-E8748DE4765E}"/>
          </ac:spMkLst>
        </pc:spChg>
        <pc:spChg chg="add del">
          <ac:chgData name="Mashal Khan" userId="ff208bdd-e69e-4a16-a659-cb1c3d459121" providerId="ADAL" clId="{CED8FEB2-7971-4A86-8DBD-BA83B83CE157}" dt="2020-08-30T20:27:06.186" v="4221" actId="26606"/>
          <ac:spMkLst>
            <pc:docMk/>
            <pc:sldMk cId="2080120403" sldId="263"/>
            <ac:spMk id="9" creationId="{E5F17139-31EE-46AC-B04F-DBBD852DD6CB}"/>
          </ac:spMkLst>
        </pc:spChg>
        <pc:spChg chg="add del">
          <ac:chgData name="Mashal Khan" userId="ff208bdd-e69e-4a16-a659-cb1c3d459121" providerId="ADAL" clId="{CED8FEB2-7971-4A86-8DBD-BA83B83CE157}" dt="2020-08-30T20:27:06.186" v="4221" actId="26606"/>
          <ac:spMkLst>
            <pc:docMk/>
            <pc:sldMk cId="2080120403" sldId="263"/>
            <ac:spMk id="19" creationId="{89D16701-DA76-4F72-BB63-E2C3FFBDFE0F}"/>
          </ac:spMkLst>
        </pc:spChg>
        <pc:spChg chg="add del">
          <ac:chgData name="Mashal Khan" userId="ff208bdd-e69e-4a16-a659-cb1c3d459121" providerId="ADAL" clId="{CED8FEB2-7971-4A86-8DBD-BA83B83CE157}" dt="2020-08-30T20:27:06.186" v="4221" actId="26606"/>
          <ac:spMkLst>
            <pc:docMk/>
            <pc:sldMk cId="2080120403" sldId="263"/>
            <ac:spMk id="21" creationId="{1CC28BE1-9DC6-43FE-9582-39F091098D77}"/>
          </ac:spMkLst>
        </pc:spChg>
        <pc:spChg chg="add">
          <ac:chgData name="Mashal Khan" userId="ff208bdd-e69e-4a16-a659-cb1c3d459121" providerId="ADAL" clId="{CED8FEB2-7971-4A86-8DBD-BA83B83CE157}" dt="2020-08-30T20:27:06.186" v="4221" actId="26606"/>
          <ac:spMkLst>
            <pc:docMk/>
            <pc:sldMk cId="2080120403" sldId="263"/>
            <ac:spMk id="41" creationId="{E5F17139-31EE-46AC-B04F-DBBD852DD6CB}"/>
          </ac:spMkLst>
        </pc:spChg>
        <pc:spChg chg="add">
          <ac:chgData name="Mashal Khan" userId="ff208bdd-e69e-4a16-a659-cb1c3d459121" providerId="ADAL" clId="{CED8FEB2-7971-4A86-8DBD-BA83B83CE157}" dt="2020-08-30T20:27:06.186" v="4221" actId="26606"/>
          <ac:spMkLst>
            <pc:docMk/>
            <pc:sldMk cId="2080120403" sldId="263"/>
            <ac:spMk id="47" creationId="{DBBB6517-AFD0-4A58-8B37-F17AB812D2B6}"/>
          </ac:spMkLst>
        </pc:spChg>
        <pc:spChg chg="add">
          <ac:chgData name="Mashal Khan" userId="ff208bdd-e69e-4a16-a659-cb1c3d459121" providerId="ADAL" clId="{CED8FEB2-7971-4A86-8DBD-BA83B83CE157}" dt="2020-08-30T20:27:06.186" v="4221" actId="26606"/>
          <ac:spMkLst>
            <pc:docMk/>
            <pc:sldMk cId="2080120403" sldId="263"/>
            <ac:spMk id="49" creationId="{3E39FCFD-033D-4043-95D9-7FAAAA8E0566}"/>
          </ac:spMkLst>
        </pc:spChg>
        <pc:grpChg chg="add del">
          <ac:chgData name="Mashal Khan" userId="ff208bdd-e69e-4a16-a659-cb1c3d459121" providerId="ADAL" clId="{CED8FEB2-7971-4A86-8DBD-BA83B83CE157}" dt="2020-08-30T20:27:06.186" v="4221" actId="26606"/>
          <ac:grpSpMkLst>
            <pc:docMk/>
            <pc:sldMk cId="2080120403" sldId="263"/>
            <ac:grpSpMk id="11" creationId="{7CF625D3-71A3-4F30-A096-8EF334E959D0}"/>
          </ac:grpSpMkLst>
        </pc:grpChg>
        <pc:grpChg chg="add del">
          <ac:chgData name="Mashal Khan" userId="ff208bdd-e69e-4a16-a659-cb1c3d459121" providerId="ADAL" clId="{CED8FEB2-7971-4A86-8DBD-BA83B83CE157}" dt="2020-08-30T20:27:06.186" v="4221" actId="26606"/>
          <ac:grpSpMkLst>
            <pc:docMk/>
            <pc:sldMk cId="2080120403" sldId="263"/>
            <ac:grpSpMk id="15" creationId="{A8630B61-2CB6-4E0C-90A1-05A307F9CD6E}"/>
          </ac:grpSpMkLst>
        </pc:grpChg>
        <pc:grpChg chg="add del">
          <ac:chgData name="Mashal Khan" userId="ff208bdd-e69e-4a16-a659-cb1c3d459121" providerId="ADAL" clId="{CED8FEB2-7971-4A86-8DBD-BA83B83CE157}" dt="2020-08-30T20:27:06.186" v="4221" actId="26606"/>
          <ac:grpSpMkLst>
            <pc:docMk/>
            <pc:sldMk cId="2080120403" sldId="263"/>
            <ac:grpSpMk id="23" creationId="{AF9AF3F3-CE0C-4125-BDD7-346487FA0B40}"/>
          </ac:grpSpMkLst>
        </pc:grpChg>
        <pc:grpChg chg="add">
          <ac:chgData name="Mashal Khan" userId="ff208bdd-e69e-4a16-a659-cb1c3d459121" providerId="ADAL" clId="{CED8FEB2-7971-4A86-8DBD-BA83B83CE157}" dt="2020-08-30T20:27:06.186" v="4221" actId="26606"/>
          <ac:grpSpMkLst>
            <pc:docMk/>
            <pc:sldMk cId="2080120403" sldId="263"/>
            <ac:grpSpMk id="43" creationId="{53883AA7-7F86-41F8-A1D8-06E9886E7632}"/>
          </ac:grpSpMkLst>
        </pc:grpChg>
        <pc:graphicFrameChg chg="add mod modGraphic">
          <ac:chgData name="Mashal Khan" userId="ff208bdd-e69e-4a16-a659-cb1c3d459121" providerId="ADAL" clId="{CED8FEB2-7971-4A86-8DBD-BA83B83CE157}" dt="2020-08-30T20:27:06.186" v="4221" actId="26606"/>
          <ac:graphicFrameMkLst>
            <pc:docMk/>
            <pc:sldMk cId="2080120403" sldId="263"/>
            <ac:graphicFrameMk id="5" creationId="{4A5762D5-3583-40DD-9560-5E83F4D0B621}"/>
          </ac:graphicFrameMkLst>
        </pc:graphicFrameChg>
      </pc:sldChg>
      <pc:sldChg chg="addSp delSp modSp new mod setBg modNotesTx">
        <pc:chgData name="Mashal Khan" userId="ff208bdd-e69e-4a16-a659-cb1c3d459121" providerId="ADAL" clId="{CED8FEB2-7971-4A86-8DBD-BA83B83CE157}" dt="2020-08-30T20:23:28.908" v="4073" actId="404"/>
        <pc:sldMkLst>
          <pc:docMk/>
          <pc:sldMk cId="1776462846" sldId="264"/>
        </pc:sldMkLst>
        <pc:spChg chg="mod">
          <ac:chgData name="Mashal Khan" userId="ff208bdd-e69e-4a16-a659-cb1c3d459121" providerId="ADAL" clId="{CED8FEB2-7971-4A86-8DBD-BA83B83CE157}" dt="2020-08-30T20:23:28.908" v="4073" actId="404"/>
          <ac:spMkLst>
            <pc:docMk/>
            <pc:sldMk cId="1776462846" sldId="264"/>
            <ac:spMk id="2" creationId="{7D852D15-675F-43D5-9A92-18F011A9952F}"/>
          </ac:spMkLst>
        </pc:spChg>
        <pc:spChg chg="add del mod">
          <ac:chgData name="Mashal Khan" userId="ff208bdd-e69e-4a16-a659-cb1c3d459121" providerId="ADAL" clId="{CED8FEB2-7971-4A86-8DBD-BA83B83CE157}" dt="2020-08-30T18:15:27.138" v="2182" actId="26606"/>
          <ac:spMkLst>
            <pc:docMk/>
            <pc:sldMk cId="1776462846" sldId="264"/>
            <ac:spMk id="3" creationId="{BDE5F550-1DA5-41D5-8B4A-DCA5BBAA73D0}"/>
          </ac:spMkLst>
        </pc:spChg>
        <pc:spChg chg="add del">
          <ac:chgData name="Mashal Khan" userId="ff208bdd-e69e-4a16-a659-cb1c3d459121" providerId="ADAL" clId="{CED8FEB2-7971-4A86-8DBD-BA83B83CE157}" dt="2020-08-30T18:15:27.088" v="2181" actId="26606"/>
          <ac:spMkLst>
            <pc:docMk/>
            <pc:sldMk cId="1776462846" sldId="264"/>
            <ac:spMk id="9" creationId="{E5F17139-31EE-46AC-B04F-DBBD852DD6CB}"/>
          </ac:spMkLst>
        </pc:spChg>
        <pc:spChg chg="add del">
          <ac:chgData name="Mashal Khan" userId="ff208bdd-e69e-4a16-a659-cb1c3d459121" providerId="ADAL" clId="{CED8FEB2-7971-4A86-8DBD-BA83B83CE157}" dt="2020-08-30T18:15:27.088" v="2181" actId="26606"/>
          <ac:spMkLst>
            <pc:docMk/>
            <pc:sldMk cId="1776462846" sldId="264"/>
            <ac:spMk id="11" creationId="{AAD42DD4-86F6-4FD2-869F-32D35E310CF6}"/>
          </ac:spMkLst>
        </pc:spChg>
        <pc:spChg chg="add del">
          <ac:chgData name="Mashal Khan" userId="ff208bdd-e69e-4a16-a659-cb1c3d459121" providerId="ADAL" clId="{CED8FEB2-7971-4A86-8DBD-BA83B83CE157}" dt="2020-08-30T18:15:27.088" v="2181" actId="26606"/>
          <ac:spMkLst>
            <pc:docMk/>
            <pc:sldMk cId="1776462846" sldId="264"/>
            <ac:spMk id="13" creationId="{4C36B8C5-0DEB-41B5-911D-572E2E835E3C}"/>
          </ac:spMkLst>
        </pc:spChg>
        <pc:spChg chg="add del">
          <ac:chgData name="Mashal Khan" userId="ff208bdd-e69e-4a16-a659-cb1c3d459121" providerId="ADAL" clId="{CED8FEB2-7971-4A86-8DBD-BA83B83CE157}" dt="2020-08-30T18:15:27.088" v="2181" actId="26606"/>
          <ac:spMkLst>
            <pc:docMk/>
            <pc:sldMk cId="1776462846" sldId="264"/>
            <ac:spMk id="15" creationId="{5D1FF148-6725-4278-A9A8-A9A6A3F261CC}"/>
          </ac:spMkLst>
        </pc:spChg>
        <pc:spChg chg="add del">
          <ac:chgData name="Mashal Khan" userId="ff208bdd-e69e-4a16-a659-cb1c3d459121" providerId="ADAL" clId="{CED8FEB2-7971-4A86-8DBD-BA83B83CE157}" dt="2020-08-30T18:15:27.088" v="2181" actId="26606"/>
          <ac:spMkLst>
            <pc:docMk/>
            <pc:sldMk cId="1776462846" sldId="264"/>
            <ac:spMk id="17" creationId="{B247507B-4D21-4FF7-B49C-239309CF2A0B}"/>
          </ac:spMkLst>
        </pc:spChg>
        <pc:spChg chg="add del">
          <ac:chgData name="Mashal Khan" userId="ff208bdd-e69e-4a16-a659-cb1c3d459121" providerId="ADAL" clId="{CED8FEB2-7971-4A86-8DBD-BA83B83CE157}" dt="2020-08-30T19:20:08.901" v="2889" actId="26606"/>
          <ac:spMkLst>
            <pc:docMk/>
            <pc:sldMk cId="1776462846" sldId="264"/>
            <ac:spMk id="19" creationId="{89D16701-DA76-4F72-BB63-E2C3FFBDFE0F}"/>
          </ac:spMkLst>
        </pc:spChg>
        <pc:spChg chg="add del">
          <ac:chgData name="Mashal Khan" userId="ff208bdd-e69e-4a16-a659-cb1c3d459121" providerId="ADAL" clId="{CED8FEB2-7971-4A86-8DBD-BA83B83CE157}" dt="2020-08-30T19:20:08.901" v="2889" actId="26606"/>
          <ac:spMkLst>
            <pc:docMk/>
            <pc:sldMk cId="1776462846" sldId="264"/>
            <ac:spMk id="20" creationId="{E5F17139-31EE-46AC-B04F-DBBD852DD6CB}"/>
          </ac:spMkLst>
        </pc:spChg>
        <pc:spChg chg="add del">
          <ac:chgData name="Mashal Khan" userId="ff208bdd-e69e-4a16-a659-cb1c3d459121" providerId="ADAL" clId="{CED8FEB2-7971-4A86-8DBD-BA83B83CE157}" dt="2020-08-30T19:20:08.901" v="2889" actId="26606"/>
          <ac:spMkLst>
            <pc:docMk/>
            <pc:sldMk cId="1776462846" sldId="264"/>
            <ac:spMk id="21" creationId="{1CC28BE1-9DC6-43FE-9582-39F091098D77}"/>
          </ac:spMkLst>
        </pc:spChg>
        <pc:spChg chg="add">
          <ac:chgData name="Mashal Khan" userId="ff208bdd-e69e-4a16-a659-cb1c3d459121" providerId="ADAL" clId="{CED8FEB2-7971-4A86-8DBD-BA83B83CE157}" dt="2020-08-30T19:20:08.901" v="2889" actId="26606"/>
          <ac:spMkLst>
            <pc:docMk/>
            <pc:sldMk cId="1776462846" sldId="264"/>
            <ac:spMk id="45" creationId="{E5F17139-31EE-46AC-B04F-DBBD852DD6CB}"/>
          </ac:spMkLst>
        </pc:spChg>
        <pc:spChg chg="add">
          <ac:chgData name="Mashal Khan" userId="ff208bdd-e69e-4a16-a659-cb1c3d459121" providerId="ADAL" clId="{CED8FEB2-7971-4A86-8DBD-BA83B83CE157}" dt="2020-08-30T19:20:08.901" v="2889" actId="26606"/>
          <ac:spMkLst>
            <pc:docMk/>
            <pc:sldMk cId="1776462846" sldId="264"/>
            <ac:spMk id="62" creationId="{3CCA69EF-E8B5-4598-BEAD-258F15765D44}"/>
          </ac:spMkLst>
        </pc:spChg>
        <pc:spChg chg="add">
          <ac:chgData name="Mashal Khan" userId="ff208bdd-e69e-4a16-a659-cb1c3d459121" providerId="ADAL" clId="{CED8FEB2-7971-4A86-8DBD-BA83B83CE157}" dt="2020-08-30T19:20:08.901" v="2889" actId="26606"/>
          <ac:spMkLst>
            <pc:docMk/>
            <pc:sldMk cId="1776462846" sldId="264"/>
            <ac:spMk id="64" creationId="{685D65ED-8248-4E7D-AF41-C2685CAE7021}"/>
          </ac:spMkLst>
        </pc:spChg>
        <pc:grpChg chg="add del">
          <ac:chgData name="Mashal Khan" userId="ff208bdd-e69e-4a16-a659-cb1c3d459121" providerId="ADAL" clId="{CED8FEB2-7971-4A86-8DBD-BA83B83CE157}" dt="2020-08-30T19:20:08.901" v="2889" actId="26606"/>
          <ac:grpSpMkLst>
            <pc:docMk/>
            <pc:sldMk cId="1776462846" sldId="264"/>
            <ac:grpSpMk id="22" creationId="{7CF625D3-71A3-4F30-A096-8EF334E959D0}"/>
          </ac:grpSpMkLst>
        </pc:grpChg>
        <pc:grpChg chg="add del">
          <ac:chgData name="Mashal Khan" userId="ff208bdd-e69e-4a16-a659-cb1c3d459121" providerId="ADAL" clId="{CED8FEB2-7971-4A86-8DBD-BA83B83CE157}" dt="2020-08-30T19:20:08.901" v="2889" actId="26606"/>
          <ac:grpSpMkLst>
            <pc:docMk/>
            <pc:sldMk cId="1776462846" sldId="264"/>
            <ac:grpSpMk id="23" creationId="{AF9AF3F3-CE0C-4125-BDD7-346487FA0B40}"/>
          </ac:grpSpMkLst>
        </pc:grpChg>
        <pc:grpChg chg="add del">
          <ac:chgData name="Mashal Khan" userId="ff208bdd-e69e-4a16-a659-cb1c3d459121" providerId="ADAL" clId="{CED8FEB2-7971-4A86-8DBD-BA83B83CE157}" dt="2020-08-30T19:20:08.901" v="2889" actId="26606"/>
          <ac:grpSpMkLst>
            <pc:docMk/>
            <pc:sldMk cId="1776462846" sldId="264"/>
            <ac:grpSpMk id="38" creationId="{A8630B61-2CB6-4E0C-90A1-05A307F9CD6E}"/>
          </ac:grpSpMkLst>
        </pc:grpChg>
        <pc:grpChg chg="add">
          <ac:chgData name="Mashal Khan" userId="ff208bdd-e69e-4a16-a659-cb1c3d459121" providerId="ADAL" clId="{CED8FEB2-7971-4A86-8DBD-BA83B83CE157}" dt="2020-08-30T19:20:08.901" v="2889" actId="26606"/>
          <ac:grpSpMkLst>
            <pc:docMk/>
            <pc:sldMk cId="1776462846" sldId="264"/>
            <ac:grpSpMk id="47" creationId="{CB73D287-48F0-41E2-8B0B-DE4C7D175EAE}"/>
          </ac:grpSpMkLst>
        </pc:grpChg>
        <pc:graphicFrameChg chg="add del">
          <ac:chgData name="Mashal Khan" userId="ff208bdd-e69e-4a16-a659-cb1c3d459121" providerId="ADAL" clId="{CED8FEB2-7971-4A86-8DBD-BA83B83CE157}" dt="2020-08-30T18:15:27.088" v="2181" actId="26606"/>
          <ac:graphicFrameMkLst>
            <pc:docMk/>
            <pc:sldMk cId="1776462846" sldId="264"/>
            <ac:graphicFrameMk id="5" creationId="{645A8CCB-C4D2-48B6-A454-0DCBE19F81E1}"/>
          </ac:graphicFrameMkLst>
        </pc:graphicFrameChg>
        <pc:graphicFrameChg chg="add mod modGraphic">
          <ac:chgData name="Mashal Khan" userId="ff208bdd-e69e-4a16-a659-cb1c3d459121" providerId="ADAL" clId="{CED8FEB2-7971-4A86-8DBD-BA83B83CE157}" dt="2020-08-30T19:20:08.901" v="2889" actId="26606"/>
          <ac:graphicFrameMkLst>
            <pc:docMk/>
            <pc:sldMk cId="1776462846" sldId="264"/>
            <ac:graphicFrameMk id="40" creationId="{5143E776-76BB-4ECC-8684-589CEB3EBF11}"/>
          </ac:graphicFrameMkLst>
        </pc:graphicFrameChg>
      </pc:sldChg>
      <pc:sldChg chg="addSp delSp modSp new mod setBg">
        <pc:chgData name="Mashal Khan" userId="ff208bdd-e69e-4a16-a659-cb1c3d459121" providerId="ADAL" clId="{CED8FEB2-7971-4A86-8DBD-BA83B83CE157}" dt="2020-08-30T19:20:26.689" v="2890" actId="20577"/>
        <pc:sldMkLst>
          <pc:docMk/>
          <pc:sldMk cId="3349071755" sldId="265"/>
        </pc:sldMkLst>
        <pc:spChg chg="del">
          <ac:chgData name="Mashal Khan" userId="ff208bdd-e69e-4a16-a659-cb1c3d459121" providerId="ADAL" clId="{CED8FEB2-7971-4A86-8DBD-BA83B83CE157}" dt="2020-08-30T17:44:25.670" v="2119" actId="478"/>
          <ac:spMkLst>
            <pc:docMk/>
            <pc:sldMk cId="3349071755" sldId="265"/>
            <ac:spMk id="2" creationId="{49F1AFD3-4EB9-4B6A-B33C-6F14D259C6FC}"/>
          </ac:spMkLst>
        </pc:spChg>
        <pc:spChg chg="mod ord">
          <ac:chgData name="Mashal Khan" userId="ff208bdd-e69e-4a16-a659-cb1c3d459121" providerId="ADAL" clId="{CED8FEB2-7971-4A86-8DBD-BA83B83CE157}" dt="2020-08-30T19:20:26.689" v="2890" actId="20577"/>
          <ac:spMkLst>
            <pc:docMk/>
            <pc:sldMk cId="3349071755" sldId="265"/>
            <ac:spMk id="3" creationId="{FA7487DC-1FF9-413C-B287-0FFD18613BDE}"/>
          </ac:spMkLst>
        </pc:spChg>
        <pc:spChg chg="add del">
          <ac:chgData name="Mashal Khan" userId="ff208bdd-e69e-4a16-a659-cb1c3d459121" providerId="ADAL" clId="{CED8FEB2-7971-4A86-8DBD-BA83B83CE157}" dt="2020-08-30T17:45:42.482" v="2129" actId="26606"/>
          <ac:spMkLst>
            <pc:docMk/>
            <pc:sldMk cId="3349071755" sldId="265"/>
            <ac:spMk id="10" creationId="{5A0118C5-4F8D-4CF4-BADD-53FEACC6C42A}"/>
          </ac:spMkLst>
        </pc:spChg>
        <pc:spChg chg="add del">
          <ac:chgData name="Mashal Khan" userId="ff208bdd-e69e-4a16-a659-cb1c3d459121" providerId="ADAL" clId="{CED8FEB2-7971-4A86-8DBD-BA83B83CE157}" dt="2020-08-30T17:45:42.482" v="2129" actId="26606"/>
          <ac:spMkLst>
            <pc:docMk/>
            <pc:sldMk cId="3349071755" sldId="265"/>
            <ac:spMk id="12" creationId="{3C1D1FA3-6212-4B97-9B1E-C7F81247C2B9}"/>
          </ac:spMkLst>
        </pc:spChg>
        <pc:spChg chg="add del">
          <ac:chgData name="Mashal Khan" userId="ff208bdd-e69e-4a16-a659-cb1c3d459121" providerId="ADAL" clId="{CED8FEB2-7971-4A86-8DBD-BA83B83CE157}" dt="2020-08-30T17:45:42.482" v="2129" actId="26606"/>
          <ac:spMkLst>
            <pc:docMk/>
            <pc:sldMk cId="3349071755" sldId="265"/>
            <ac:spMk id="14" creationId="{11C51958-04D4-4687-95A2-95DCDCF47464}"/>
          </ac:spMkLst>
        </pc:spChg>
        <pc:spChg chg="add del">
          <ac:chgData name="Mashal Khan" userId="ff208bdd-e69e-4a16-a659-cb1c3d459121" providerId="ADAL" clId="{CED8FEB2-7971-4A86-8DBD-BA83B83CE157}" dt="2020-08-30T17:45:42.482" v="2129" actId="26606"/>
          <ac:spMkLst>
            <pc:docMk/>
            <pc:sldMk cId="3349071755" sldId="265"/>
            <ac:spMk id="16" creationId="{79AFCB35-9C04-4524-A0B1-57FF6865D013}"/>
          </ac:spMkLst>
        </pc:spChg>
        <pc:spChg chg="add del">
          <ac:chgData name="Mashal Khan" userId="ff208bdd-e69e-4a16-a659-cb1c3d459121" providerId="ADAL" clId="{CED8FEB2-7971-4A86-8DBD-BA83B83CE157}" dt="2020-08-30T17:45:42.482" v="2129" actId="26606"/>
          <ac:spMkLst>
            <pc:docMk/>
            <pc:sldMk cId="3349071755" sldId="265"/>
            <ac:spMk id="18" creationId="{D11AD2AD-0BA0-4DD3-8EEA-84686A0E718C}"/>
          </ac:spMkLst>
        </pc:spChg>
        <pc:spChg chg="add del">
          <ac:chgData name="Mashal Khan" userId="ff208bdd-e69e-4a16-a659-cb1c3d459121" providerId="ADAL" clId="{CED8FEB2-7971-4A86-8DBD-BA83B83CE157}" dt="2020-08-30T17:45:45.814" v="2131" actId="26606"/>
          <ac:spMkLst>
            <pc:docMk/>
            <pc:sldMk cId="3349071755" sldId="265"/>
            <ac:spMk id="33"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4"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5" creationId="{EAED1919-54A1-41C9-B30B-A3FF3F58E38B}"/>
          </ac:spMkLst>
        </pc:spChg>
        <pc:spChg chg="add del">
          <ac:chgData name="Mashal Khan" userId="ff208bdd-e69e-4a16-a659-cb1c3d459121" providerId="ADAL" clId="{CED8FEB2-7971-4A86-8DBD-BA83B83CE157}" dt="2020-08-30T17:45:49.121" v="2133" actId="26606"/>
          <ac:spMkLst>
            <pc:docMk/>
            <pc:sldMk cId="3349071755" sldId="265"/>
            <ac:spMk id="198" creationId="{FFFEB18F-F81F-4CED-BE64-EB888A77C3B8}"/>
          </ac:spMkLst>
        </pc:spChg>
        <pc:spChg chg="add del">
          <ac:chgData name="Mashal Khan" userId="ff208bdd-e69e-4a16-a659-cb1c3d459121" providerId="ADAL" clId="{CED8FEB2-7971-4A86-8DBD-BA83B83CE157}" dt="2020-08-30T17:45:56.980" v="2135" actId="26606"/>
          <ac:spMkLst>
            <pc:docMk/>
            <pc:sldMk cId="3349071755" sldId="265"/>
            <ac:spMk id="218" creationId="{5A0118C5-4F8D-4CF4-BADD-53FEACC6C42A}"/>
          </ac:spMkLst>
        </pc:spChg>
        <pc:spChg chg="add del">
          <ac:chgData name="Mashal Khan" userId="ff208bdd-e69e-4a16-a659-cb1c3d459121" providerId="ADAL" clId="{CED8FEB2-7971-4A86-8DBD-BA83B83CE157}" dt="2020-08-30T17:45:56.980" v="2135" actId="26606"/>
          <ac:spMkLst>
            <pc:docMk/>
            <pc:sldMk cId="3349071755" sldId="265"/>
            <ac:spMk id="223" creationId="{7665E5EC-40DD-4076-879B-B07223D5A7C1}"/>
          </ac:spMkLst>
        </pc:spChg>
        <pc:spChg chg="add del">
          <ac:chgData name="Mashal Khan" userId="ff208bdd-e69e-4a16-a659-cb1c3d459121" providerId="ADAL" clId="{CED8FEB2-7971-4A86-8DBD-BA83B83CE157}" dt="2020-08-30T17:45:56.980" v="2135" actId="26606"/>
          <ac:spMkLst>
            <pc:docMk/>
            <pc:sldMk cId="3349071755" sldId="265"/>
            <ac:spMk id="224" creationId="{96F7F90D-227A-418D-9A0A-2E04468C6002}"/>
          </ac:spMkLst>
        </pc:spChg>
        <pc:grpChg chg="add del">
          <ac:chgData name="Mashal Khan" userId="ff208bdd-e69e-4a16-a659-cb1c3d459121" providerId="ADAL" clId="{CED8FEB2-7971-4A86-8DBD-BA83B83CE157}" dt="2020-08-30T17:45:42.482" v="2129" actId="26606"/>
          <ac:grpSpMkLst>
            <pc:docMk/>
            <pc:sldMk cId="3349071755" sldId="265"/>
            <ac:grpSpMk id="20" creationId="{0C156BF8-7FF7-440F-BE2B-417DFFE8BFA5}"/>
          </ac:grpSpMkLst>
        </pc:grpChg>
        <pc:grpChg chg="add del">
          <ac:chgData name="Mashal Khan" userId="ff208bdd-e69e-4a16-a659-cb1c3d459121" providerId="ADAL" clId="{CED8FEB2-7971-4A86-8DBD-BA83B83CE157}" dt="2020-08-30T17:45:49.121" v="2133" actId="26606"/>
          <ac:grpSpMkLst>
            <pc:docMk/>
            <pc:sldMk cId="3349071755" sldId="265"/>
            <ac:grpSpMk id="24" creationId="{5468B3A9-705E-43C3-A742-0619B0D8F2EE}"/>
          </ac:grpSpMkLst>
        </pc:grpChg>
        <pc:grpChg chg="add del">
          <ac:chgData name="Mashal Khan" userId="ff208bdd-e69e-4a16-a659-cb1c3d459121" providerId="ADAL" clId="{CED8FEB2-7971-4A86-8DBD-BA83B83CE157}" dt="2020-08-30T17:45:45.814" v="2131" actId="26606"/>
          <ac:grpSpMkLst>
            <pc:docMk/>
            <pc:sldMk cId="3349071755" sldId="265"/>
            <ac:grpSpMk id="27" creationId="{582A903B-6B78-4F0A-B7C9-3D80499020B8}"/>
          </ac:grpSpMkLst>
        </pc:grpChg>
        <pc:grpChg chg="add del">
          <ac:chgData name="Mashal Khan" userId="ff208bdd-e69e-4a16-a659-cb1c3d459121" providerId="ADAL" clId="{CED8FEB2-7971-4A86-8DBD-BA83B83CE157}" dt="2020-08-30T17:45:45.814" v="2131" actId="26606"/>
          <ac:grpSpMkLst>
            <pc:docMk/>
            <pc:sldMk cId="3349071755" sldId="265"/>
            <ac:grpSpMk id="34" creationId="{B894EFA8-F425-4D19-A94B-445388B31E20}"/>
          </ac:grpSpMkLst>
        </pc:grpChg>
        <pc:grpChg chg="add del">
          <ac:chgData name="Mashal Khan" userId="ff208bdd-e69e-4a16-a659-cb1c3d459121" providerId="ADAL" clId="{CED8FEB2-7971-4A86-8DBD-BA83B83CE157}" dt="2020-08-30T17:45:45.814" v="2131" actId="26606"/>
          <ac:grpSpMkLst>
            <pc:docMk/>
            <pc:sldMk cId="3349071755" sldId="265"/>
            <ac:grpSpMk id="36" creationId="{C28CAB86-AA69-4EF8-A4E2-4E020497D0BB}"/>
          </ac:grpSpMkLst>
        </pc:grpChg>
        <pc:grpChg chg="add del">
          <ac:chgData name="Mashal Khan" userId="ff208bdd-e69e-4a16-a659-cb1c3d459121" providerId="ADAL" clId="{CED8FEB2-7971-4A86-8DBD-BA83B83CE157}" dt="2020-08-30T17:45:45.814" v="2131" actId="26606"/>
          <ac:grpSpMkLst>
            <pc:docMk/>
            <pc:sldMk cId="3349071755" sldId="265"/>
            <ac:grpSpMk id="38" creationId="{617CAA5F-37E3-4DF6-9DD0-68A40D21611B}"/>
          </ac:grpSpMkLst>
        </pc:grpChg>
        <pc:grpChg chg="add del">
          <ac:chgData name="Mashal Khan" userId="ff208bdd-e69e-4a16-a659-cb1c3d459121" providerId="ADAL" clId="{CED8FEB2-7971-4A86-8DBD-BA83B83CE157}" dt="2020-08-30T17:45:56.980" v="2135" actId="26606"/>
          <ac:grpSpMkLst>
            <pc:docMk/>
            <pc:sldMk cId="3349071755" sldId="265"/>
            <ac:grpSpMk id="39" creationId="{AAA73A3E-7B86-4D04-B8D7-C566697E5293}"/>
          </ac:grpSpMkLst>
        </pc:grpChg>
        <pc:grpChg chg="add del">
          <ac:chgData name="Mashal Khan" userId="ff208bdd-e69e-4a16-a659-cb1c3d459121" providerId="ADAL" clId="{CED8FEB2-7971-4A86-8DBD-BA83B83CE157}" dt="2020-08-30T17:45:49.121" v="2133" actId="26606"/>
          <ac:grpSpMkLst>
            <pc:docMk/>
            <pc:sldMk cId="3349071755" sldId="265"/>
            <ac:grpSpMk id="196" creationId="{C4751043-2EE3-4222-9979-8E61D93DA8DC}"/>
          </ac:grpSpMkLst>
        </pc:grpChg>
        <pc:grpChg chg="add del">
          <ac:chgData name="Mashal Khan" userId="ff208bdd-e69e-4a16-a659-cb1c3d459121" providerId="ADAL" clId="{CED8FEB2-7971-4A86-8DBD-BA83B83CE157}" dt="2020-08-30T17:45:49.121" v="2133" actId="26606"/>
          <ac:grpSpMkLst>
            <pc:docMk/>
            <pc:sldMk cId="3349071755" sldId="265"/>
            <ac:grpSpMk id="199" creationId="{00E015F5-1A99-4E40-BC3D-7707802996B5}"/>
          </ac:grpSpMkLst>
        </pc:grpChg>
        <pc:grpChg chg="add del">
          <ac:chgData name="Mashal Khan" userId="ff208bdd-e69e-4a16-a659-cb1c3d459121" providerId="ADAL" clId="{CED8FEB2-7971-4A86-8DBD-BA83B83CE157}" dt="2020-08-30T17:45:56.980" v="2135" actId="26606"/>
          <ac:grpSpMkLst>
            <pc:docMk/>
            <pc:sldMk cId="3349071755" sldId="265"/>
            <ac:grpSpMk id="219" creationId="{A3709225-45BD-4CB5-BED5-6A68EDA55548}"/>
          </ac:grpSpMkLst>
        </pc:grpChg>
        <pc:grpChg chg="add del">
          <ac:chgData name="Mashal Khan" userId="ff208bdd-e69e-4a16-a659-cb1c3d459121" providerId="ADAL" clId="{CED8FEB2-7971-4A86-8DBD-BA83B83CE157}" dt="2020-08-30T17:45:56.980" v="2135" actId="26606"/>
          <ac:grpSpMkLst>
            <pc:docMk/>
            <pc:sldMk cId="3349071755" sldId="265"/>
            <ac:grpSpMk id="221" creationId="{BC9D362F-A0BC-46E8-B739-CC9BEBDA5B71}"/>
          </ac:grpSpMkLst>
        </pc:grpChg>
        <pc:grpChg chg="add del">
          <ac:chgData name="Mashal Khan" userId="ff208bdd-e69e-4a16-a659-cb1c3d459121" providerId="ADAL" clId="{CED8FEB2-7971-4A86-8DBD-BA83B83CE157}" dt="2020-08-30T17:45:56.980" v="2135" actId="26606"/>
          <ac:grpSpMkLst>
            <pc:docMk/>
            <pc:sldMk cId="3349071755" sldId="265"/>
            <ac:grpSpMk id="225" creationId="{E2DB0E87-A743-40DF-A082-9D0767DC4250}"/>
          </ac:grpSpMkLst>
        </pc:grpChg>
        <pc:picChg chg="add del mod">
          <ac:chgData name="Mashal Khan" userId="ff208bdd-e69e-4a16-a659-cb1c3d459121" providerId="ADAL" clId="{CED8FEB2-7971-4A86-8DBD-BA83B83CE157}" dt="2020-08-30T17:44:56.441" v="2124"/>
          <ac:picMkLst>
            <pc:docMk/>
            <pc:sldMk cId="3349071755" sldId="265"/>
            <ac:picMk id="4" creationId="{246B31CC-9A9D-4426-BAFA-BC0641EF35B1}"/>
          </ac:picMkLst>
        </pc:picChg>
        <pc:picChg chg="add mod">
          <ac:chgData name="Mashal Khan" userId="ff208bdd-e69e-4a16-a659-cb1c3d459121" providerId="ADAL" clId="{CED8FEB2-7971-4A86-8DBD-BA83B83CE157}" dt="2020-08-30T17:46:11.226" v="2137" actId="14100"/>
          <ac:picMkLst>
            <pc:docMk/>
            <pc:sldMk cId="3349071755" sldId="265"/>
            <ac:picMk id="5" creationId="{90C0D36F-BCE0-4DC2-A85E-390937FDE10F}"/>
          </ac:picMkLst>
        </pc:picChg>
      </pc:sldChg>
      <pc:sldChg chg="addSp delSp modSp new mod setBg modNotesTx">
        <pc:chgData name="Mashal Khan" userId="ff208bdd-e69e-4a16-a659-cb1c3d459121" providerId="ADAL" clId="{CED8FEB2-7971-4A86-8DBD-BA83B83CE157}" dt="2020-08-30T19:22:04.993" v="2950" actId="20577"/>
        <pc:sldMkLst>
          <pc:docMk/>
          <pc:sldMk cId="536089091" sldId="266"/>
        </pc:sldMkLst>
        <pc:spChg chg="mod">
          <ac:chgData name="Mashal Khan" userId="ff208bdd-e69e-4a16-a659-cb1c3d459121" providerId="ADAL" clId="{CED8FEB2-7971-4A86-8DBD-BA83B83CE157}" dt="2020-08-30T18:17:03.945" v="2185" actId="14100"/>
          <ac:spMkLst>
            <pc:docMk/>
            <pc:sldMk cId="536089091" sldId="266"/>
            <ac:spMk id="2" creationId="{90153E55-F574-41F0-81E8-B034A70436B0}"/>
          </ac:spMkLst>
        </pc:spChg>
        <pc:spChg chg="add del mod">
          <ac:chgData name="Mashal Khan" userId="ff208bdd-e69e-4a16-a659-cb1c3d459121" providerId="ADAL" clId="{CED8FEB2-7971-4A86-8DBD-BA83B83CE157}" dt="2020-08-30T18:12:45.377" v="2161" actId="26606"/>
          <ac:spMkLst>
            <pc:docMk/>
            <pc:sldMk cId="536089091" sldId="266"/>
            <ac:spMk id="3" creationId="{C526D35D-AE02-4A43-A56B-B2086C56ECCA}"/>
          </ac:spMkLst>
        </pc:spChg>
        <pc:spChg chg="add del">
          <ac:chgData name="Mashal Khan" userId="ff208bdd-e69e-4a16-a659-cb1c3d459121" providerId="ADAL" clId="{CED8FEB2-7971-4A86-8DBD-BA83B83CE157}" dt="2020-08-30T18:12:45.335" v="2160" actId="26606"/>
          <ac:spMkLst>
            <pc:docMk/>
            <pc:sldMk cId="536089091" sldId="266"/>
            <ac:spMk id="9" creationId="{E5F17139-31EE-46AC-B04F-DBBD852DD6CB}"/>
          </ac:spMkLst>
        </pc:spChg>
        <pc:spChg chg="add del">
          <ac:chgData name="Mashal Khan" userId="ff208bdd-e69e-4a16-a659-cb1c3d459121" providerId="ADAL" clId="{CED8FEB2-7971-4A86-8DBD-BA83B83CE157}" dt="2020-08-30T18:12:45.335" v="2160" actId="26606"/>
          <ac:spMkLst>
            <pc:docMk/>
            <pc:sldMk cId="536089091" sldId="266"/>
            <ac:spMk id="11" creationId="{AAD42DD4-86F6-4FD2-869F-32D35E310CF6}"/>
          </ac:spMkLst>
        </pc:spChg>
        <pc:spChg chg="add del">
          <ac:chgData name="Mashal Khan" userId="ff208bdd-e69e-4a16-a659-cb1c3d459121" providerId="ADAL" clId="{CED8FEB2-7971-4A86-8DBD-BA83B83CE157}" dt="2020-08-30T18:12:45.335" v="2160" actId="26606"/>
          <ac:spMkLst>
            <pc:docMk/>
            <pc:sldMk cId="536089091" sldId="266"/>
            <ac:spMk id="13" creationId="{4C36B8C5-0DEB-41B5-911D-572E2E835E3C}"/>
          </ac:spMkLst>
        </pc:spChg>
        <pc:spChg chg="add del">
          <ac:chgData name="Mashal Khan" userId="ff208bdd-e69e-4a16-a659-cb1c3d459121" providerId="ADAL" clId="{CED8FEB2-7971-4A86-8DBD-BA83B83CE157}" dt="2020-08-30T18:12:45.335" v="2160" actId="26606"/>
          <ac:spMkLst>
            <pc:docMk/>
            <pc:sldMk cId="536089091" sldId="266"/>
            <ac:spMk id="15" creationId="{5D1FF148-6725-4278-A9A8-A9A6A3F261CC}"/>
          </ac:spMkLst>
        </pc:spChg>
        <pc:spChg chg="add del">
          <ac:chgData name="Mashal Khan" userId="ff208bdd-e69e-4a16-a659-cb1c3d459121" providerId="ADAL" clId="{CED8FEB2-7971-4A86-8DBD-BA83B83CE157}" dt="2020-08-30T18:12:45.335" v="2160" actId="26606"/>
          <ac:spMkLst>
            <pc:docMk/>
            <pc:sldMk cId="536089091" sldId="266"/>
            <ac:spMk id="17" creationId="{B247507B-4D21-4FF7-B49C-239309CF2A0B}"/>
          </ac:spMkLst>
        </pc:spChg>
        <pc:spChg chg="add">
          <ac:chgData name="Mashal Khan" userId="ff208bdd-e69e-4a16-a659-cb1c3d459121" providerId="ADAL" clId="{CED8FEB2-7971-4A86-8DBD-BA83B83CE157}" dt="2020-08-30T18:12:45.377" v="2161" actId="26606"/>
          <ac:spMkLst>
            <pc:docMk/>
            <pc:sldMk cId="536089091" sldId="266"/>
            <ac:spMk id="19" creationId="{E5F17139-31EE-46AC-B04F-DBBD852DD6CB}"/>
          </ac:spMkLst>
        </pc:spChg>
        <pc:spChg chg="add">
          <ac:chgData name="Mashal Khan" userId="ff208bdd-e69e-4a16-a659-cb1c3d459121" providerId="ADAL" clId="{CED8FEB2-7971-4A86-8DBD-BA83B83CE157}" dt="2020-08-30T18:12:45.377" v="2161" actId="26606"/>
          <ac:spMkLst>
            <pc:docMk/>
            <pc:sldMk cId="536089091" sldId="266"/>
            <ac:spMk id="22" creationId="{DBBB6517-AFD0-4A58-8B37-F17AB812D2B6}"/>
          </ac:spMkLst>
        </pc:spChg>
        <pc:spChg chg="add">
          <ac:chgData name="Mashal Khan" userId="ff208bdd-e69e-4a16-a659-cb1c3d459121" providerId="ADAL" clId="{CED8FEB2-7971-4A86-8DBD-BA83B83CE157}" dt="2020-08-30T18:12:45.377" v="2161" actId="26606"/>
          <ac:spMkLst>
            <pc:docMk/>
            <pc:sldMk cId="536089091" sldId="266"/>
            <ac:spMk id="23" creationId="{3E39FCFD-033D-4043-95D9-7FAAAA8E0566}"/>
          </ac:spMkLst>
        </pc:spChg>
        <pc:grpChg chg="add">
          <ac:chgData name="Mashal Khan" userId="ff208bdd-e69e-4a16-a659-cb1c3d459121" providerId="ADAL" clId="{CED8FEB2-7971-4A86-8DBD-BA83B83CE157}" dt="2020-08-30T18:12:45.377" v="2161" actId="26606"/>
          <ac:grpSpMkLst>
            <pc:docMk/>
            <pc:sldMk cId="536089091" sldId="266"/>
            <ac:grpSpMk id="20" creationId="{53883AA7-7F86-41F8-A1D8-06E9886E7632}"/>
          </ac:grpSpMkLst>
        </pc:grpChg>
        <pc:graphicFrameChg chg="add del">
          <ac:chgData name="Mashal Khan" userId="ff208bdd-e69e-4a16-a659-cb1c3d459121" providerId="ADAL" clId="{CED8FEB2-7971-4A86-8DBD-BA83B83CE157}" dt="2020-08-30T18:12:45.335" v="2160" actId="26606"/>
          <ac:graphicFrameMkLst>
            <pc:docMk/>
            <pc:sldMk cId="536089091" sldId="266"/>
            <ac:graphicFrameMk id="5" creationId="{694AB6E7-9D80-4D70-A686-44301080F853}"/>
          </ac:graphicFrameMkLst>
        </pc:graphicFrameChg>
        <pc:graphicFrameChg chg="add mod">
          <ac:chgData name="Mashal Khan" userId="ff208bdd-e69e-4a16-a659-cb1c3d459121" providerId="ADAL" clId="{CED8FEB2-7971-4A86-8DBD-BA83B83CE157}" dt="2020-08-30T18:17:19.217" v="2190" actId="403"/>
          <ac:graphicFrameMkLst>
            <pc:docMk/>
            <pc:sldMk cId="536089091" sldId="266"/>
            <ac:graphicFrameMk id="24" creationId="{5E4E3AF2-A107-4015-A92F-F1C55E407766}"/>
          </ac:graphicFrameMkLst>
        </pc:graphicFrameChg>
      </pc:sldChg>
      <pc:sldChg chg="addSp delSp modSp new mod setBg">
        <pc:chgData name="Mashal Khan" userId="ff208bdd-e69e-4a16-a659-cb1c3d459121" providerId="ADAL" clId="{CED8FEB2-7971-4A86-8DBD-BA83B83CE157}" dt="2020-08-30T19:23:59.114" v="2968" actId="20577"/>
        <pc:sldMkLst>
          <pc:docMk/>
          <pc:sldMk cId="499062296" sldId="267"/>
        </pc:sldMkLst>
        <pc:spChg chg="del">
          <ac:chgData name="Mashal Khan" userId="ff208bdd-e69e-4a16-a659-cb1c3d459121" providerId="ADAL" clId="{CED8FEB2-7971-4A86-8DBD-BA83B83CE157}" dt="2020-08-30T18:14:37.621" v="2163" actId="478"/>
          <ac:spMkLst>
            <pc:docMk/>
            <pc:sldMk cId="499062296" sldId="267"/>
            <ac:spMk id="2" creationId="{956BCE69-D54B-4F7F-A9C8-51182E06F6D1}"/>
          </ac:spMkLst>
        </pc:spChg>
        <pc:spChg chg="add del mod">
          <ac:chgData name="Mashal Khan" userId="ff208bdd-e69e-4a16-a659-cb1c3d459121" providerId="ADAL" clId="{CED8FEB2-7971-4A86-8DBD-BA83B83CE157}" dt="2020-08-30T19:23:59.114" v="2968" actId="20577"/>
          <ac:spMkLst>
            <pc:docMk/>
            <pc:sldMk cId="499062296" sldId="267"/>
            <ac:spMk id="3" creationId="{F312006C-C312-4094-81D4-6DDC58D5DA72}"/>
          </ac:spMkLst>
        </pc:spChg>
        <pc:spChg chg="add del">
          <ac:chgData name="Mashal Khan" userId="ff208bdd-e69e-4a16-a659-cb1c3d459121" providerId="ADAL" clId="{CED8FEB2-7971-4A86-8DBD-BA83B83CE157}" dt="2020-08-30T18:19:46.981" v="2205" actId="26606"/>
          <ac:spMkLst>
            <pc:docMk/>
            <pc:sldMk cId="499062296" sldId="267"/>
            <ac:spMk id="6"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9"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15" creationId="{DBBB6517-AFD0-4A58-8B37-F17AB812D2B6}"/>
          </ac:spMkLst>
        </pc:spChg>
        <pc:spChg chg="add del">
          <ac:chgData name="Mashal Khan" userId="ff208bdd-e69e-4a16-a659-cb1c3d459121" providerId="ADAL" clId="{CED8FEB2-7971-4A86-8DBD-BA83B83CE157}" dt="2020-08-30T18:17:50.954" v="2192" actId="26606"/>
          <ac:spMkLst>
            <pc:docMk/>
            <pc:sldMk cId="499062296" sldId="267"/>
            <ac:spMk id="17" creationId="{3E39FCFD-033D-4043-95D9-7FAAAA8E0566}"/>
          </ac:spMkLst>
        </pc:spChg>
        <pc:spChg chg="add del">
          <ac:chgData name="Mashal Khan" userId="ff208bdd-e69e-4a16-a659-cb1c3d459121" providerId="ADAL" clId="{CED8FEB2-7971-4A86-8DBD-BA83B83CE157}" dt="2020-08-30T18:19:46.981" v="2205" actId="26606"/>
          <ac:spMkLst>
            <pc:docMk/>
            <pc:sldMk cId="499062296" sldId="267"/>
            <ac:spMk id="19" creationId="{89D16701-DA76-4F72-BB63-E2C3FFBDFE0F}"/>
          </ac:spMkLst>
        </pc:spChg>
        <pc:spChg chg="add del">
          <ac:chgData name="Mashal Khan" userId="ff208bdd-e69e-4a16-a659-cb1c3d459121" providerId="ADAL" clId="{CED8FEB2-7971-4A86-8DBD-BA83B83CE157}" dt="2020-08-30T18:19:46.981" v="2205" actId="26606"/>
          <ac:spMkLst>
            <pc:docMk/>
            <pc:sldMk cId="499062296" sldId="267"/>
            <ac:spMk id="21" creationId="{1CC28BE1-9DC6-43FE-9582-39F091098D77}"/>
          </ac:spMkLst>
        </pc:spChg>
        <pc:grpChg chg="add del">
          <ac:chgData name="Mashal Khan" userId="ff208bdd-e69e-4a16-a659-cb1c3d459121" providerId="ADAL" clId="{CED8FEB2-7971-4A86-8DBD-BA83B83CE157}" dt="2020-08-30T18:19:46.981" v="2205" actId="26606"/>
          <ac:grpSpMkLst>
            <pc:docMk/>
            <pc:sldMk cId="499062296" sldId="267"/>
            <ac:grpSpMk id="7" creationId="{7CF625D3-71A3-4F30-A096-8EF334E959D0}"/>
          </ac:grpSpMkLst>
        </pc:grpChg>
        <pc:grpChg chg="add del">
          <ac:chgData name="Mashal Khan" userId="ff208bdd-e69e-4a16-a659-cb1c3d459121" providerId="ADAL" clId="{CED8FEB2-7971-4A86-8DBD-BA83B83CE157}" dt="2020-08-30T18:19:46.981" v="2205" actId="26606"/>
          <ac:grpSpMkLst>
            <pc:docMk/>
            <pc:sldMk cId="499062296" sldId="267"/>
            <ac:grpSpMk id="8" creationId="{A8630B61-2CB6-4E0C-90A1-05A307F9CD6E}"/>
          </ac:grpSpMkLst>
        </pc:grpChg>
        <pc:grpChg chg="add del">
          <ac:chgData name="Mashal Khan" userId="ff208bdd-e69e-4a16-a659-cb1c3d459121" providerId="ADAL" clId="{CED8FEB2-7971-4A86-8DBD-BA83B83CE157}" dt="2020-08-30T18:17:50.954" v="2192" actId="26606"/>
          <ac:grpSpMkLst>
            <pc:docMk/>
            <pc:sldMk cId="499062296" sldId="267"/>
            <ac:grpSpMk id="11" creationId="{53883AA7-7F86-41F8-A1D8-06E9886E7632}"/>
          </ac:grpSpMkLst>
        </pc:grpChg>
        <pc:grpChg chg="add del">
          <ac:chgData name="Mashal Khan" userId="ff208bdd-e69e-4a16-a659-cb1c3d459121" providerId="ADAL" clId="{CED8FEB2-7971-4A86-8DBD-BA83B83CE157}" dt="2020-08-30T18:19:46.981" v="2205" actId="26606"/>
          <ac:grpSpMkLst>
            <pc:docMk/>
            <pc:sldMk cId="499062296" sldId="267"/>
            <ac:grpSpMk id="23" creationId="{AF9AF3F3-CE0C-4125-BDD7-346487FA0B40}"/>
          </ac:grpSpMkLst>
        </pc:grpChg>
        <pc:graphicFrameChg chg="add del">
          <ac:chgData name="Mashal Khan" userId="ff208bdd-e69e-4a16-a659-cb1c3d459121" providerId="ADAL" clId="{CED8FEB2-7971-4A86-8DBD-BA83B83CE157}" dt="2020-08-30T18:17:50.954" v="2192" actId="26606"/>
          <ac:graphicFrameMkLst>
            <pc:docMk/>
            <pc:sldMk cId="499062296" sldId="267"/>
            <ac:graphicFrameMk id="5" creationId="{1C4D80EC-705D-4241-B736-528890C3C624}"/>
          </ac:graphicFrameMkLst>
        </pc:graphicFrameChg>
        <pc:graphicFrameChg chg="add del mod">
          <ac:chgData name="Mashal Khan" userId="ff208bdd-e69e-4a16-a659-cb1c3d459121" providerId="ADAL" clId="{CED8FEB2-7971-4A86-8DBD-BA83B83CE157}" dt="2020-08-30T18:19:46.981" v="2205" actId="26606"/>
          <ac:graphicFrameMkLst>
            <pc:docMk/>
            <pc:sldMk cId="499062296" sldId="267"/>
            <ac:graphicFrameMk id="14" creationId="{B26F6C0F-A9FD-4B42-BE85-C4D45C3F1719}"/>
          </ac:graphicFrameMkLst>
        </pc:graphicFrameChg>
      </pc:sldChg>
      <pc:sldChg chg="addSp delSp modSp new mod setBg modNotesTx">
        <pc:chgData name="Mashal Khan" userId="ff208bdd-e69e-4a16-a659-cb1c3d459121" providerId="ADAL" clId="{CED8FEB2-7971-4A86-8DBD-BA83B83CE157}" dt="2020-08-30T19:24:56.037" v="3053" actId="20577"/>
        <pc:sldMkLst>
          <pc:docMk/>
          <pc:sldMk cId="3055926477" sldId="268"/>
        </pc:sldMkLst>
        <pc:spChg chg="mod">
          <ac:chgData name="Mashal Khan" userId="ff208bdd-e69e-4a16-a659-cb1c3d459121" providerId="ADAL" clId="{CED8FEB2-7971-4A86-8DBD-BA83B83CE157}" dt="2020-08-30T18:25:43.787" v="2243" actId="26606"/>
          <ac:spMkLst>
            <pc:docMk/>
            <pc:sldMk cId="3055926477" sldId="268"/>
            <ac:spMk id="2" creationId="{3447BBDB-2FF9-4676-8CC7-00B04D6383B4}"/>
          </ac:spMkLst>
        </pc:spChg>
        <pc:spChg chg="add del mod">
          <ac:chgData name="Mashal Khan" userId="ff208bdd-e69e-4a16-a659-cb1c3d459121" providerId="ADAL" clId="{CED8FEB2-7971-4A86-8DBD-BA83B83CE157}" dt="2020-08-30T18:25:43.787" v="2243" actId="26606"/>
          <ac:spMkLst>
            <pc:docMk/>
            <pc:sldMk cId="3055926477" sldId="268"/>
            <ac:spMk id="3" creationId="{0673D872-5D77-41ED-A50D-5AC1DA6335D4}"/>
          </ac:spMkLst>
        </pc:spChg>
        <pc:spChg chg="add del">
          <ac:chgData name="Mashal Khan" userId="ff208bdd-e69e-4a16-a659-cb1c3d459121" providerId="ADAL" clId="{CED8FEB2-7971-4A86-8DBD-BA83B83CE157}" dt="2020-08-30T18:25:32.293" v="2241" actId="26606"/>
          <ac:spMkLst>
            <pc:docMk/>
            <pc:sldMk cId="3055926477" sldId="268"/>
            <ac:spMk id="6"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9"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11" creationId="{AAD42DD4-86F6-4FD2-869F-32D35E310CF6}"/>
          </ac:spMkLst>
        </pc:spChg>
        <pc:spChg chg="add del">
          <ac:chgData name="Mashal Khan" userId="ff208bdd-e69e-4a16-a659-cb1c3d459121" providerId="ADAL" clId="{CED8FEB2-7971-4A86-8DBD-BA83B83CE157}" dt="2020-08-30T18:24:03.971" v="2236" actId="26606"/>
          <ac:spMkLst>
            <pc:docMk/>
            <pc:sldMk cId="3055926477" sldId="268"/>
            <ac:spMk id="13" creationId="{4C36B8C5-0DEB-41B5-911D-572E2E835E3C}"/>
          </ac:spMkLst>
        </pc:spChg>
        <pc:spChg chg="add del">
          <ac:chgData name="Mashal Khan" userId="ff208bdd-e69e-4a16-a659-cb1c3d459121" providerId="ADAL" clId="{CED8FEB2-7971-4A86-8DBD-BA83B83CE157}" dt="2020-08-30T18:24:03.971" v="2236" actId="26606"/>
          <ac:spMkLst>
            <pc:docMk/>
            <pc:sldMk cId="3055926477" sldId="268"/>
            <ac:spMk id="15" creationId="{5D1FF148-6725-4278-A9A8-A9A6A3F261CC}"/>
          </ac:spMkLst>
        </pc:spChg>
        <pc:spChg chg="add del">
          <ac:chgData name="Mashal Khan" userId="ff208bdd-e69e-4a16-a659-cb1c3d459121" providerId="ADAL" clId="{CED8FEB2-7971-4A86-8DBD-BA83B83CE157}" dt="2020-08-30T18:24:03.971" v="2236" actId="26606"/>
          <ac:spMkLst>
            <pc:docMk/>
            <pc:sldMk cId="3055926477" sldId="268"/>
            <ac:spMk id="17" creationId="{B247507B-4D21-4FF7-B49C-239309CF2A0B}"/>
          </ac:spMkLst>
        </pc:spChg>
        <pc:spChg chg="add del">
          <ac:chgData name="Mashal Khan" userId="ff208bdd-e69e-4a16-a659-cb1c3d459121" providerId="ADAL" clId="{CED8FEB2-7971-4A86-8DBD-BA83B83CE157}" dt="2020-08-30T18:25:32.293" v="2241" actId="26606"/>
          <ac:spMkLst>
            <pc:docMk/>
            <pc:sldMk cId="3055926477" sldId="268"/>
            <ac:spMk id="19" creationId="{89D16701-DA76-4F72-BB63-E2C3FFBDFE0F}"/>
          </ac:spMkLst>
        </pc:spChg>
        <pc:spChg chg="add">
          <ac:chgData name="Mashal Khan" userId="ff208bdd-e69e-4a16-a659-cb1c3d459121" providerId="ADAL" clId="{CED8FEB2-7971-4A86-8DBD-BA83B83CE157}" dt="2020-08-30T18:25:43.787" v="2243" actId="26606"/>
          <ac:spMkLst>
            <pc:docMk/>
            <pc:sldMk cId="3055926477" sldId="268"/>
            <ac:spMk id="20" creationId="{55C61911-45B2-48BF-AC7A-1EB579B42CBB}"/>
          </ac:spMkLst>
        </pc:spChg>
        <pc:spChg chg="add del">
          <ac:chgData name="Mashal Khan" userId="ff208bdd-e69e-4a16-a659-cb1c3d459121" providerId="ADAL" clId="{CED8FEB2-7971-4A86-8DBD-BA83B83CE157}" dt="2020-08-30T18:25:32.293" v="2241" actId="26606"/>
          <ac:spMkLst>
            <pc:docMk/>
            <pc:sldMk cId="3055926477" sldId="268"/>
            <ac:spMk id="21" creationId="{1CC28BE1-9DC6-43FE-9582-39F091098D77}"/>
          </ac:spMkLst>
        </pc:spChg>
        <pc:spChg chg="add">
          <ac:chgData name="Mashal Khan" userId="ff208bdd-e69e-4a16-a659-cb1c3d459121" providerId="ADAL" clId="{CED8FEB2-7971-4A86-8DBD-BA83B83CE157}" dt="2020-08-30T18:25:43.787" v="2243" actId="26606"/>
          <ac:spMkLst>
            <pc:docMk/>
            <pc:sldMk cId="3055926477" sldId="268"/>
            <ac:spMk id="22" creationId="{2DE4D4CE-6DAE-4A05-BE5B-6BCE3F4EC79B}"/>
          </ac:spMkLst>
        </pc:spChg>
        <pc:spChg chg="add">
          <ac:chgData name="Mashal Khan" userId="ff208bdd-e69e-4a16-a659-cb1c3d459121" providerId="ADAL" clId="{CED8FEB2-7971-4A86-8DBD-BA83B83CE157}" dt="2020-08-30T18:25:43.787" v="2243" actId="26606"/>
          <ac:spMkLst>
            <pc:docMk/>
            <pc:sldMk cId="3055926477" sldId="268"/>
            <ac:spMk id="37" creationId="{5A0118C5-4F8D-4CF4-BADD-53FEACC6C42A}"/>
          </ac:spMkLst>
        </pc:spChg>
        <pc:spChg chg="add">
          <ac:chgData name="Mashal Khan" userId="ff208bdd-e69e-4a16-a659-cb1c3d459121" providerId="ADAL" clId="{CED8FEB2-7971-4A86-8DBD-BA83B83CE157}" dt="2020-08-30T18:25:43.787" v="2243" actId="26606"/>
          <ac:spMkLst>
            <pc:docMk/>
            <pc:sldMk cId="3055926477" sldId="268"/>
            <ac:spMk id="41" creationId="{E0E9B1DB-5C91-41C9-8C0D-C2CD3D570C43}"/>
          </ac:spMkLst>
        </pc:spChg>
        <pc:spChg chg="add">
          <ac:chgData name="Mashal Khan" userId="ff208bdd-e69e-4a16-a659-cb1c3d459121" providerId="ADAL" clId="{CED8FEB2-7971-4A86-8DBD-BA83B83CE157}" dt="2020-08-30T18:25:43.787" v="2243" actId="26606"/>
          <ac:spMkLst>
            <pc:docMk/>
            <pc:sldMk cId="3055926477" sldId="268"/>
            <ac:spMk id="42" creationId="{402224B8-FCE1-4A12-84A7-B674B2B9EF83}"/>
          </ac:spMkLst>
        </pc:spChg>
        <pc:spChg chg="add">
          <ac:chgData name="Mashal Khan" userId="ff208bdd-e69e-4a16-a659-cb1c3d459121" providerId="ADAL" clId="{CED8FEB2-7971-4A86-8DBD-BA83B83CE157}" dt="2020-08-30T18:25:43.787" v="2243" actId="26606"/>
          <ac:spMkLst>
            <pc:docMk/>
            <pc:sldMk cId="3055926477" sldId="268"/>
            <ac:spMk id="43" creationId="{41E366A2-885B-4E10-A479-4A650E4C6EBB}"/>
          </ac:spMkLst>
        </pc:spChg>
        <pc:spChg chg="add">
          <ac:chgData name="Mashal Khan" userId="ff208bdd-e69e-4a16-a659-cb1c3d459121" providerId="ADAL" clId="{CED8FEB2-7971-4A86-8DBD-BA83B83CE157}" dt="2020-08-30T18:25:43.787" v="2243" actId="26606"/>
          <ac:spMkLst>
            <pc:docMk/>
            <pc:sldMk cId="3055926477" sldId="268"/>
            <ac:spMk id="44" creationId="{10C23D31-5B0A-4956-A59F-A24F57D2A959}"/>
          </ac:spMkLst>
        </pc:spChg>
        <pc:spChg chg="add">
          <ac:chgData name="Mashal Khan" userId="ff208bdd-e69e-4a16-a659-cb1c3d459121" providerId="ADAL" clId="{CED8FEB2-7971-4A86-8DBD-BA83B83CE157}" dt="2020-08-30T18:25:43.787" v="2243" actId="26606"/>
          <ac:spMkLst>
            <pc:docMk/>
            <pc:sldMk cId="3055926477" sldId="268"/>
            <ac:spMk id="45" creationId="{F4C6FC6E-4AAF-4628-B7E5-85DF9D323B6F}"/>
          </ac:spMkLst>
        </pc:spChg>
        <pc:grpChg chg="add del">
          <ac:chgData name="Mashal Khan" userId="ff208bdd-e69e-4a16-a659-cb1c3d459121" providerId="ADAL" clId="{CED8FEB2-7971-4A86-8DBD-BA83B83CE157}" dt="2020-08-30T18:25:32.293" v="2241" actId="26606"/>
          <ac:grpSpMkLst>
            <pc:docMk/>
            <pc:sldMk cId="3055926477" sldId="268"/>
            <ac:grpSpMk id="7" creationId="{7CF625D3-71A3-4F30-A096-8EF334E959D0}"/>
          </ac:grpSpMkLst>
        </pc:grpChg>
        <pc:grpChg chg="add del">
          <ac:chgData name="Mashal Khan" userId="ff208bdd-e69e-4a16-a659-cb1c3d459121" providerId="ADAL" clId="{CED8FEB2-7971-4A86-8DBD-BA83B83CE157}" dt="2020-08-30T18:25:32.293" v="2241" actId="26606"/>
          <ac:grpSpMkLst>
            <pc:docMk/>
            <pc:sldMk cId="3055926477" sldId="268"/>
            <ac:grpSpMk id="10" creationId="{A8630B61-2CB6-4E0C-90A1-05A307F9CD6E}"/>
          </ac:grpSpMkLst>
        </pc:grpChg>
        <pc:grpChg chg="add del">
          <ac:chgData name="Mashal Khan" userId="ff208bdd-e69e-4a16-a659-cb1c3d459121" providerId="ADAL" clId="{CED8FEB2-7971-4A86-8DBD-BA83B83CE157}" dt="2020-08-30T18:25:32.293" v="2241" actId="26606"/>
          <ac:grpSpMkLst>
            <pc:docMk/>
            <pc:sldMk cId="3055926477" sldId="268"/>
            <ac:grpSpMk id="23" creationId="{AF9AF3F3-CE0C-4125-BDD7-346487FA0B40}"/>
          </ac:grpSpMkLst>
        </pc:grpChg>
        <pc:grpChg chg="add">
          <ac:chgData name="Mashal Khan" userId="ff208bdd-e69e-4a16-a659-cb1c3d459121" providerId="ADAL" clId="{CED8FEB2-7971-4A86-8DBD-BA83B83CE157}" dt="2020-08-30T18:25:43.787" v="2243" actId="26606"/>
          <ac:grpSpMkLst>
            <pc:docMk/>
            <pc:sldMk cId="3055926477" sldId="268"/>
            <ac:grpSpMk id="38" creationId="{B8CB1D39-68D4-4372-BF3B-2A33A7495E2B}"/>
          </ac:grpSpMkLst>
        </pc:grpChg>
        <pc:grpChg chg="add">
          <ac:chgData name="Mashal Khan" userId="ff208bdd-e69e-4a16-a659-cb1c3d459121" providerId="ADAL" clId="{CED8FEB2-7971-4A86-8DBD-BA83B83CE157}" dt="2020-08-30T18:25:43.787" v="2243" actId="26606"/>
          <ac:grpSpMkLst>
            <pc:docMk/>
            <pc:sldMk cId="3055926477" sldId="268"/>
            <ac:grpSpMk id="46" creationId="{582A903B-6B78-4F0A-B7C9-3D80499020B8}"/>
          </ac:grpSpMkLst>
        </pc:grpChg>
        <pc:graphicFrameChg chg="add del">
          <ac:chgData name="Mashal Khan" userId="ff208bdd-e69e-4a16-a659-cb1c3d459121" providerId="ADAL" clId="{CED8FEB2-7971-4A86-8DBD-BA83B83CE157}" dt="2020-08-30T18:24:03.971" v="2236" actId="26606"/>
          <ac:graphicFrameMkLst>
            <pc:docMk/>
            <pc:sldMk cId="3055926477" sldId="268"/>
            <ac:graphicFrameMk id="5" creationId="{F8A34289-637F-47FA-9E5B-234562C73865}"/>
          </ac:graphicFrameMkLst>
        </pc:graphicFrameChg>
        <pc:graphicFrameChg chg="add del">
          <ac:chgData name="Mashal Khan" userId="ff208bdd-e69e-4a16-a659-cb1c3d459121" providerId="ADAL" clId="{CED8FEB2-7971-4A86-8DBD-BA83B83CE157}" dt="2020-08-30T18:25:32.293" v="2241" actId="26606"/>
          <ac:graphicFrameMkLst>
            <pc:docMk/>
            <pc:sldMk cId="3055926477" sldId="268"/>
            <ac:graphicFrameMk id="18" creationId="{9158B9D3-EC26-4EAD-9BE1-CDFA1A8ECA86}"/>
          </ac:graphicFrameMkLst>
        </pc:graphicFrameChg>
      </pc:sldChg>
      <pc:sldChg chg="addSp delSp modSp new mod setBg">
        <pc:chgData name="Mashal Khan" userId="ff208bdd-e69e-4a16-a659-cb1c3d459121" providerId="ADAL" clId="{CED8FEB2-7971-4A86-8DBD-BA83B83CE157}" dt="2020-08-30T18:48:03.775" v="2499" actId="403"/>
        <pc:sldMkLst>
          <pc:docMk/>
          <pc:sldMk cId="3864503812" sldId="269"/>
        </pc:sldMkLst>
        <pc:spChg chg="del">
          <ac:chgData name="Mashal Khan" userId="ff208bdd-e69e-4a16-a659-cb1c3d459121" providerId="ADAL" clId="{CED8FEB2-7971-4A86-8DBD-BA83B83CE157}" dt="2020-08-30T18:27:23.293" v="2290" actId="478"/>
          <ac:spMkLst>
            <pc:docMk/>
            <pc:sldMk cId="3864503812" sldId="269"/>
            <ac:spMk id="2" creationId="{87858C70-1202-4547-8C5A-0E2A3350D1C3}"/>
          </ac:spMkLst>
        </pc:spChg>
        <pc:spChg chg="add del mod">
          <ac:chgData name="Mashal Khan" userId="ff208bdd-e69e-4a16-a659-cb1c3d459121" providerId="ADAL" clId="{CED8FEB2-7971-4A86-8DBD-BA83B83CE157}" dt="2020-08-30T18:46:12.155" v="2479" actId="26606"/>
          <ac:spMkLst>
            <pc:docMk/>
            <pc:sldMk cId="3864503812" sldId="269"/>
            <ac:spMk id="3" creationId="{2FD90F93-D062-473B-B95F-647D80ABB3F2}"/>
          </ac:spMkLst>
        </pc:spChg>
        <pc:spChg chg="add del">
          <ac:chgData name="Mashal Khan" userId="ff208bdd-e69e-4a16-a659-cb1c3d459121" providerId="ADAL" clId="{CED8FEB2-7971-4A86-8DBD-BA83B83CE157}" dt="2020-08-30T18:46:12.122" v="2478" actId="26606"/>
          <ac:spMkLst>
            <pc:docMk/>
            <pc:sldMk cId="3864503812" sldId="269"/>
            <ac:spMk id="9" creationId="{E5F17139-31EE-46AC-B04F-DBBD852DD6CB}"/>
          </ac:spMkLst>
        </pc:spChg>
        <pc:spChg chg="add del">
          <ac:chgData name="Mashal Khan" userId="ff208bdd-e69e-4a16-a659-cb1c3d459121" providerId="ADAL" clId="{CED8FEB2-7971-4A86-8DBD-BA83B83CE157}" dt="2020-08-30T18:46:12.122" v="2478" actId="26606"/>
          <ac:spMkLst>
            <pc:docMk/>
            <pc:sldMk cId="3864503812" sldId="269"/>
            <ac:spMk id="11" creationId="{AAD42DD4-86F6-4FD2-869F-32D35E310CF6}"/>
          </ac:spMkLst>
        </pc:spChg>
        <pc:spChg chg="add del">
          <ac:chgData name="Mashal Khan" userId="ff208bdd-e69e-4a16-a659-cb1c3d459121" providerId="ADAL" clId="{CED8FEB2-7971-4A86-8DBD-BA83B83CE157}" dt="2020-08-30T18:46:12.122" v="2478" actId="26606"/>
          <ac:spMkLst>
            <pc:docMk/>
            <pc:sldMk cId="3864503812" sldId="269"/>
            <ac:spMk id="13" creationId="{4C36B8C5-0DEB-41B5-911D-572E2E835E3C}"/>
          </ac:spMkLst>
        </pc:spChg>
        <pc:spChg chg="add del">
          <ac:chgData name="Mashal Khan" userId="ff208bdd-e69e-4a16-a659-cb1c3d459121" providerId="ADAL" clId="{CED8FEB2-7971-4A86-8DBD-BA83B83CE157}" dt="2020-08-30T18:46:12.122" v="2478" actId="26606"/>
          <ac:spMkLst>
            <pc:docMk/>
            <pc:sldMk cId="3864503812" sldId="269"/>
            <ac:spMk id="15" creationId="{5D1FF148-6725-4278-A9A8-A9A6A3F261CC}"/>
          </ac:spMkLst>
        </pc:spChg>
        <pc:spChg chg="add del">
          <ac:chgData name="Mashal Khan" userId="ff208bdd-e69e-4a16-a659-cb1c3d459121" providerId="ADAL" clId="{CED8FEB2-7971-4A86-8DBD-BA83B83CE157}" dt="2020-08-30T18:46:12.122" v="2478" actId="26606"/>
          <ac:spMkLst>
            <pc:docMk/>
            <pc:sldMk cId="3864503812" sldId="269"/>
            <ac:spMk id="17" creationId="{B247507B-4D21-4FF7-B49C-239309CF2A0B}"/>
          </ac:spMkLst>
        </pc:spChg>
        <pc:spChg chg="add">
          <ac:chgData name="Mashal Khan" userId="ff208bdd-e69e-4a16-a659-cb1c3d459121" providerId="ADAL" clId="{CED8FEB2-7971-4A86-8DBD-BA83B83CE157}" dt="2020-08-30T18:46:12.155" v="2479" actId="26606"/>
          <ac:spMkLst>
            <pc:docMk/>
            <pc:sldMk cId="3864503812" sldId="269"/>
            <ac:spMk id="19" creationId="{E5F17139-31EE-46AC-B04F-DBBD852DD6CB}"/>
          </ac:spMkLst>
        </pc:spChg>
        <pc:spChg chg="add">
          <ac:chgData name="Mashal Khan" userId="ff208bdd-e69e-4a16-a659-cb1c3d459121" providerId="ADAL" clId="{CED8FEB2-7971-4A86-8DBD-BA83B83CE157}" dt="2020-08-30T18:46:12.155" v="2479" actId="26606"/>
          <ac:spMkLst>
            <pc:docMk/>
            <pc:sldMk cId="3864503812" sldId="269"/>
            <ac:spMk id="20" creationId="{AAD42DD4-86F6-4FD2-869F-32D35E310CF6}"/>
          </ac:spMkLst>
        </pc:spChg>
        <pc:spChg chg="add">
          <ac:chgData name="Mashal Khan" userId="ff208bdd-e69e-4a16-a659-cb1c3d459121" providerId="ADAL" clId="{CED8FEB2-7971-4A86-8DBD-BA83B83CE157}" dt="2020-08-30T18:46:12.155" v="2479" actId="26606"/>
          <ac:spMkLst>
            <pc:docMk/>
            <pc:sldMk cId="3864503812" sldId="269"/>
            <ac:spMk id="21" creationId="{4C36B8C5-0DEB-41B5-911D-572E2E835E3C}"/>
          </ac:spMkLst>
        </pc:spChg>
        <pc:spChg chg="add">
          <ac:chgData name="Mashal Khan" userId="ff208bdd-e69e-4a16-a659-cb1c3d459121" providerId="ADAL" clId="{CED8FEB2-7971-4A86-8DBD-BA83B83CE157}" dt="2020-08-30T18:46:12.155" v="2479" actId="26606"/>
          <ac:spMkLst>
            <pc:docMk/>
            <pc:sldMk cId="3864503812" sldId="269"/>
            <ac:spMk id="22" creationId="{5D1FF148-6725-4278-A9A8-A9A6A3F261CC}"/>
          </ac:spMkLst>
        </pc:spChg>
        <pc:spChg chg="add">
          <ac:chgData name="Mashal Khan" userId="ff208bdd-e69e-4a16-a659-cb1c3d459121" providerId="ADAL" clId="{CED8FEB2-7971-4A86-8DBD-BA83B83CE157}" dt="2020-08-30T18:46:12.155" v="2479" actId="26606"/>
          <ac:spMkLst>
            <pc:docMk/>
            <pc:sldMk cId="3864503812" sldId="269"/>
            <ac:spMk id="23" creationId="{B247507B-4D21-4FF7-B49C-239309CF2A0B}"/>
          </ac:spMkLst>
        </pc:spChg>
        <pc:graphicFrameChg chg="add del">
          <ac:chgData name="Mashal Khan" userId="ff208bdd-e69e-4a16-a659-cb1c3d459121" providerId="ADAL" clId="{CED8FEB2-7971-4A86-8DBD-BA83B83CE157}" dt="2020-08-30T18:46:12.122" v="2478" actId="26606"/>
          <ac:graphicFrameMkLst>
            <pc:docMk/>
            <pc:sldMk cId="3864503812" sldId="269"/>
            <ac:graphicFrameMk id="5" creationId="{9424914A-9E80-47C4-A7F5-27C032D695D1}"/>
          </ac:graphicFrameMkLst>
        </pc:graphicFrameChg>
        <pc:graphicFrameChg chg="add mod">
          <ac:chgData name="Mashal Khan" userId="ff208bdd-e69e-4a16-a659-cb1c3d459121" providerId="ADAL" clId="{CED8FEB2-7971-4A86-8DBD-BA83B83CE157}" dt="2020-08-30T18:48:03.775" v="2499" actId="403"/>
          <ac:graphicFrameMkLst>
            <pc:docMk/>
            <pc:sldMk cId="3864503812" sldId="269"/>
            <ac:graphicFrameMk id="24" creationId="{59366F32-55D1-4036-81A4-4C80BE7C3064}"/>
          </ac:graphicFrameMkLst>
        </pc:graphicFrameChg>
      </pc:sldChg>
      <pc:sldChg chg="addSp delSp modSp new mod setBg">
        <pc:chgData name="Mashal Khan" userId="ff208bdd-e69e-4a16-a659-cb1c3d459121" providerId="ADAL" clId="{CED8FEB2-7971-4A86-8DBD-BA83B83CE157}" dt="2020-08-30T18:52:41.544" v="2621" actId="26606"/>
        <pc:sldMkLst>
          <pc:docMk/>
          <pc:sldMk cId="1817053570" sldId="270"/>
        </pc:sldMkLst>
        <pc:spChg chg="mod">
          <ac:chgData name="Mashal Khan" userId="ff208bdd-e69e-4a16-a659-cb1c3d459121" providerId="ADAL" clId="{CED8FEB2-7971-4A86-8DBD-BA83B83CE157}" dt="2020-08-30T18:52:41.544" v="2621" actId="26606"/>
          <ac:spMkLst>
            <pc:docMk/>
            <pc:sldMk cId="1817053570" sldId="270"/>
            <ac:spMk id="2" creationId="{FF37FA87-84E0-4ECA-88EC-3071CB302F45}"/>
          </ac:spMkLst>
        </pc:spChg>
        <pc:spChg chg="del mod">
          <ac:chgData name="Mashal Khan" userId="ff208bdd-e69e-4a16-a659-cb1c3d459121" providerId="ADAL" clId="{CED8FEB2-7971-4A86-8DBD-BA83B83CE157}" dt="2020-08-30T18:52:41.544" v="2621" actId="26606"/>
          <ac:spMkLst>
            <pc:docMk/>
            <pc:sldMk cId="1817053570" sldId="270"/>
            <ac:spMk id="3" creationId="{CE350086-BCAC-4C70-9093-4ABCD87E6942}"/>
          </ac:spMkLst>
        </pc:spChg>
        <pc:spChg chg="add">
          <ac:chgData name="Mashal Khan" userId="ff208bdd-e69e-4a16-a659-cb1c3d459121" providerId="ADAL" clId="{CED8FEB2-7971-4A86-8DBD-BA83B83CE157}" dt="2020-08-30T18:52:41.544" v="2621" actId="26606"/>
          <ac:spMkLst>
            <pc:docMk/>
            <pc:sldMk cId="1817053570" sldId="270"/>
            <ac:spMk id="9" creationId="{E5F17139-31EE-46AC-B04F-DBBD852DD6CB}"/>
          </ac:spMkLst>
        </pc:spChg>
        <pc:spChg chg="add">
          <ac:chgData name="Mashal Khan" userId="ff208bdd-e69e-4a16-a659-cb1c3d459121" providerId="ADAL" clId="{CED8FEB2-7971-4A86-8DBD-BA83B83CE157}" dt="2020-08-30T18:52:41.544" v="2621" actId="26606"/>
          <ac:spMkLst>
            <pc:docMk/>
            <pc:sldMk cId="1817053570" sldId="270"/>
            <ac:spMk id="11" creationId="{131DCBDB-1D4A-4E79-8172-CF12FCDE5754}"/>
          </ac:spMkLst>
        </pc:spChg>
        <pc:spChg chg="add">
          <ac:chgData name="Mashal Khan" userId="ff208bdd-e69e-4a16-a659-cb1c3d459121" providerId="ADAL" clId="{CED8FEB2-7971-4A86-8DBD-BA83B83CE157}" dt="2020-08-30T18:52:41.544" v="2621" actId="26606"/>
          <ac:spMkLst>
            <pc:docMk/>
            <pc:sldMk cId="1817053570" sldId="270"/>
            <ac:spMk id="13" creationId="{EF578ED8-0692-496C-9844-F1CFDEAAF294}"/>
          </ac:spMkLst>
        </pc:spChg>
        <pc:spChg chg="add">
          <ac:chgData name="Mashal Khan" userId="ff208bdd-e69e-4a16-a659-cb1c3d459121" providerId="ADAL" clId="{CED8FEB2-7971-4A86-8DBD-BA83B83CE157}" dt="2020-08-30T18:52:41.544" v="2621" actId="26606"/>
          <ac:spMkLst>
            <pc:docMk/>
            <pc:sldMk cId="1817053570" sldId="270"/>
            <ac:spMk id="15" creationId="{E89EC82A-BD1A-426B-955B-77D53704B1FC}"/>
          </ac:spMkLst>
        </pc:spChg>
        <pc:spChg chg="add">
          <ac:chgData name="Mashal Khan" userId="ff208bdd-e69e-4a16-a659-cb1c3d459121" providerId="ADAL" clId="{CED8FEB2-7971-4A86-8DBD-BA83B83CE157}" dt="2020-08-30T18:52:41.544" v="2621" actId="26606"/>
          <ac:spMkLst>
            <pc:docMk/>
            <pc:sldMk cId="1817053570" sldId="270"/>
            <ac:spMk id="17" creationId="{947D6136-395D-4D9F-9898-604E6BDE8E46}"/>
          </ac:spMkLst>
        </pc:spChg>
        <pc:graphicFrameChg chg="add">
          <ac:chgData name="Mashal Khan" userId="ff208bdd-e69e-4a16-a659-cb1c3d459121" providerId="ADAL" clId="{CED8FEB2-7971-4A86-8DBD-BA83B83CE157}" dt="2020-08-30T18:52:41.544" v="2621" actId="26606"/>
          <ac:graphicFrameMkLst>
            <pc:docMk/>
            <pc:sldMk cId="1817053570" sldId="270"/>
            <ac:graphicFrameMk id="5" creationId="{325A9650-97FD-4B3C-A664-A245618F502C}"/>
          </ac:graphicFrameMkLst>
        </pc:graphicFrameChg>
      </pc:sldChg>
      <pc:sldChg chg="addSp modSp new mod setBg">
        <pc:chgData name="Mashal Khan" userId="ff208bdd-e69e-4a16-a659-cb1c3d459121" providerId="ADAL" clId="{CED8FEB2-7971-4A86-8DBD-BA83B83CE157}" dt="2020-08-30T20:04:51.042" v="3728" actId="20577"/>
        <pc:sldMkLst>
          <pc:docMk/>
          <pc:sldMk cId="1977538092" sldId="271"/>
        </pc:sldMkLst>
        <pc:spChg chg="mod">
          <ac:chgData name="Mashal Khan" userId="ff208bdd-e69e-4a16-a659-cb1c3d459121" providerId="ADAL" clId="{CED8FEB2-7971-4A86-8DBD-BA83B83CE157}" dt="2020-08-30T18:45:48.548" v="2476" actId="26606"/>
          <ac:spMkLst>
            <pc:docMk/>
            <pc:sldMk cId="1977538092" sldId="271"/>
            <ac:spMk id="2" creationId="{55E1FAAC-2880-4763-B48D-A999AA97B0BF}"/>
          </ac:spMkLst>
        </pc:spChg>
        <pc:spChg chg="mod">
          <ac:chgData name="Mashal Khan" userId="ff208bdd-e69e-4a16-a659-cb1c3d459121" providerId="ADAL" clId="{CED8FEB2-7971-4A86-8DBD-BA83B83CE157}" dt="2020-08-30T20:04:51.042" v="3728" actId="20577"/>
          <ac:spMkLst>
            <pc:docMk/>
            <pc:sldMk cId="1977538092" sldId="271"/>
            <ac:spMk id="3" creationId="{3443EBC9-18B3-4308-9400-A26A932E443D}"/>
          </ac:spMkLst>
        </pc:spChg>
        <pc:spChg chg="add">
          <ac:chgData name="Mashal Khan" userId="ff208bdd-e69e-4a16-a659-cb1c3d459121" providerId="ADAL" clId="{CED8FEB2-7971-4A86-8DBD-BA83B83CE157}" dt="2020-08-30T18:45:48.548" v="2476" actId="26606"/>
          <ac:spMkLst>
            <pc:docMk/>
            <pc:sldMk cId="1977538092" sldId="271"/>
            <ac:spMk id="8" creationId="{5A0118C5-4F8D-4CF4-BADD-53FEACC6C42A}"/>
          </ac:spMkLst>
        </pc:spChg>
        <pc:spChg chg="add">
          <ac:chgData name="Mashal Khan" userId="ff208bdd-e69e-4a16-a659-cb1c3d459121" providerId="ADAL" clId="{CED8FEB2-7971-4A86-8DBD-BA83B83CE157}" dt="2020-08-30T18:45:48.548" v="2476" actId="26606"/>
          <ac:spMkLst>
            <pc:docMk/>
            <pc:sldMk cId="1977538092" sldId="271"/>
            <ac:spMk id="10" creationId="{4E0A5C5C-2A95-428E-9F6A-0D29EBD57C9F}"/>
          </ac:spMkLst>
        </pc:spChg>
        <pc:spChg chg="add">
          <ac:chgData name="Mashal Khan" userId="ff208bdd-e69e-4a16-a659-cb1c3d459121" providerId="ADAL" clId="{CED8FEB2-7971-4A86-8DBD-BA83B83CE157}" dt="2020-08-30T18:45:48.548" v="2476" actId="26606"/>
          <ac:spMkLst>
            <pc:docMk/>
            <pc:sldMk cId="1977538092" sldId="271"/>
            <ac:spMk id="12" creationId="{1056F38F-7C4E-461D-8709-7D0024AE1F79}"/>
          </ac:spMkLst>
        </pc:spChg>
        <pc:spChg chg="add">
          <ac:chgData name="Mashal Khan" userId="ff208bdd-e69e-4a16-a659-cb1c3d459121" providerId="ADAL" clId="{CED8FEB2-7971-4A86-8DBD-BA83B83CE157}" dt="2020-08-30T18:45:48.548" v="2476" actId="26606"/>
          <ac:spMkLst>
            <pc:docMk/>
            <pc:sldMk cId="1977538092" sldId="271"/>
            <ac:spMk id="14" creationId="{C7278469-3C3C-49CE-AEEE-E176A4900B78}"/>
          </ac:spMkLst>
        </pc:spChg>
        <pc:spChg chg="add">
          <ac:chgData name="Mashal Khan" userId="ff208bdd-e69e-4a16-a659-cb1c3d459121" providerId="ADAL" clId="{CED8FEB2-7971-4A86-8DBD-BA83B83CE157}" dt="2020-08-30T18:45:48.548" v="2476" actId="26606"/>
          <ac:spMkLst>
            <pc:docMk/>
            <pc:sldMk cId="1977538092" sldId="271"/>
            <ac:spMk id="20" creationId="{4C6598AB-1C17-4D54-951C-A082D94ACB7A}"/>
          </ac:spMkLst>
        </pc:spChg>
        <pc:spChg chg="add">
          <ac:chgData name="Mashal Khan" userId="ff208bdd-e69e-4a16-a659-cb1c3d459121" providerId="ADAL" clId="{CED8FEB2-7971-4A86-8DBD-BA83B83CE157}" dt="2020-08-30T18:45:48.548" v="2476" actId="26606"/>
          <ac:spMkLst>
            <pc:docMk/>
            <pc:sldMk cId="1977538092" sldId="271"/>
            <ac:spMk id="22" creationId="{C83B66D7-137D-4AC1-B172-53D60F08BEB5}"/>
          </ac:spMkLst>
        </pc:spChg>
        <pc:spChg chg="add">
          <ac:chgData name="Mashal Khan" userId="ff208bdd-e69e-4a16-a659-cb1c3d459121" providerId="ADAL" clId="{CED8FEB2-7971-4A86-8DBD-BA83B83CE157}" dt="2020-08-30T18:45:48.548" v="2476" actId="26606"/>
          <ac:spMkLst>
            <pc:docMk/>
            <pc:sldMk cId="1977538092" sldId="271"/>
            <ac:spMk id="24" creationId="{F6B92503-6984-4D15-8B98-8718709B785D}"/>
          </ac:spMkLst>
        </pc:spChg>
        <pc:spChg chg="add">
          <ac:chgData name="Mashal Khan" userId="ff208bdd-e69e-4a16-a659-cb1c3d459121" providerId="ADAL" clId="{CED8FEB2-7971-4A86-8DBD-BA83B83CE157}" dt="2020-08-30T18:45:48.548" v="2476" actId="26606"/>
          <ac:spMkLst>
            <pc:docMk/>
            <pc:sldMk cId="1977538092" sldId="271"/>
            <ac:spMk id="26" creationId="{08DDF938-524E-4C18-A47D-C00627832366}"/>
          </ac:spMkLst>
        </pc:spChg>
        <pc:grpChg chg="add">
          <ac:chgData name="Mashal Khan" userId="ff208bdd-e69e-4a16-a659-cb1c3d459121" providerId="ADAL" clId="{CED8FEB2-7971-4A86-8DBD-BA83B83CE157}" dt="2020-08-30T18:45:48.548" v="2476" actId="26606"/>
          <ac:grpSpMkLst>
            <pc:docMk/>
            <pc:sldMk cId="1977538092" sldId="271"/>
            <ac:grpSpMk id="16" creationId="{93DC754C-7E09-422D-A8BB-AF632E90DFA2}"/>
          </ac:grpSpMkLst>
        </pc:grpChg>
        <pc:grpChg chg="add">
          <ac:chgData name="Mashal Khan" userId="ff208bdd-e69e-4a16-a659-cb1c3d459121" providerId="ADAL" clId="{CED8FEB2-7971-4A86-8DBD-BA83B83CE157}" dt="2020-08-30T18:45:48.548" v="2476" actId="26606"/>
          <ac:grpSpMkLst>
            <pc:docMk/>
            <pc:sldMk cId="1977538092" sldId="271"/>
            <ac:grpSpMk id="28" creationId="{3773FAF5-C452-4455-9411-D6AF5EBD4CA9}"/>
          </ac:grpSpMkLst>
        </pc:grpChg>
      </pc:sldChg>
      <pc:sldChg chg="addSp delSp modSp new mod setBg modNotesTx">
        <pc:chgData name="Mashal Khan" userId="ff208bdd-e69e-4a16-a659-cb1c3d459121" providerId="ADAL" clId="{CED8FEB2-7971-4A86-8DBD-BA83B83CE157}" dt="2020-08-30T19:34:19.747" v="3103" actId="20577"/>
        <pc:sldMkLst>
          <pc:docMk/>
          <pc:sldMk cId="1466477052" sldId="272"/>
        </pc:sldMkLst>
        <pc:spChg chg="del">
          <ac:chgData name="Mashal Khan" userId="ff208bdd-e69e-4a16-a659-cb1c3d459121" providerId="ADAL" clId="{CED8FEB2-7971-4A86-8DBD-BA83B83CE157}" dt="2020-08-30T18:52:53.825" v="2623" actId="478"/>
          <ac:spMkLst>
            <pc:docMk/>
            <pc:sldMk cId="1466477052" sldId="272"/>
            <ac:spMk id="2" creationId="{0C9675DC-4D74-4066-91FD-8F9DD5E6DD91}"/>
          </ac:spMkLst>
        </pc:spChg>
        <pc:spChg chg="add del mod">
          <ac:chgData name="Mashal Khan" userId="ff208bdd-e69e-4a16-a659-cb1c3d459121" providerId="ADAL" clId="{CED8FEB2-7971-4A86-8DBD-BA83B83CE157}" dt="2020-08-30T18:58:10.759" v="2764" actId="26606"/>
          <ac:spMkLst>
            <pc:docMk/>
            <pc:sldMk cId="1466477052" sldId="272"/>
            <ac:spMk id="3" creationId="{8B0B2CD8-6A8B-4C69-BB13-8500FD2914DE}"/>
          </ac:spMkLst>
        </pc:spChg>
        <pc:spChg chg="add del">
          <ac:chgData name="Mashal Khan" userId="ff208bdd-e69e-4a16-a659-cb1c3d459121" providerId="ADAL" clId="{CED8FEB2-7971-4A86-8DBD-BA83B83CE157}" dt="2020-08-30T18:58:10.737" v="2763" actId="26606"/>
          <ac:spMkLst>
            <pc:docMk/>
            <pc:sldMk cId="1466477052" sldId="272"/>
            <ac:spMk id="9" creationId="{E5F17139-31EE-46AC-B04F-DBBD852DD6CB}"/>
          </ac:spMkLst>
        </pc:spChg>
        <pc:spChg chg="add del">
          <ac:chgData name="Mashal Khan" userId="ff208bdd-e69e-4a16-a659-cb1c3d459121" providerId="ADAL" clId="{CED8FEB2-7971-4A86-8DBD-BA83B83CE157}" dt="2020-08-30T18:58:10.737" v="2763" actId="26606"/>
          <ac:spMkLst>
            <pc:docMk/>
            <pc:sldMk cId="1466477052" sldId="272"/>
            <ac:spMk id="11" creationId="{AAD42DD4-86F6-4FD2-869F-32D35E310CF6}"/>
          </ac:spMkLst>
        </pc:spChg>
        <pc:spChg chg="add del">
          <ac:chgData name="Mashal Khan" userId="ff208bdd-e69e-4a16-a659-cb1c3d459121" providerId="ADAL" clId="{CED8FEB2-7971-4A86-8DBD-BA83B83CE157}" dt="2020-08-30T18:58:10.737" v="2763" actId="26606"/>
          <ac:spMkLst>
            <pc:docMk/>
            <pc:sldMk cId="1466477052" sldId="272"/>
            <ac:spMk id="13" creationId="{4C36B8C5-0DEB-41B5-911D-572E2E835E3C}"/>
          </ac:spMkLst>
        </pc:spChg>
        <pc:spChg chg="add del">
          <ac:chgData name="Mashal Khan" userId="ff208bdd-e69e-4a16-a659-cb1c3d459121" providerId="ADAL" clId="{CED8FEB2-7971-4A86-8DBD-BA83B83CE157}" dt="2020-08-30T18:58:10.737" v="2763" actId="26606"/>
          <ac:spMkLst>
            <pc:docMk/>
            <pc:sldMk cId="1466477052" sldId="272"/>
            <ac:spMk id="15" creationId="{5D1FF148-6725-4278-A9A8-A9A6A3F261CC}"/>
          </ac:spMkLst>
        </pc:spChg>
        <pc:spChg chg="add del">
          <ac:chgData name="Mashal Khan" userId="ff208bdd-e69e-4a16-a659-cb1c3d459121" providerId="ADAL" clId="{CED8FEB2-7971-4A86-8DBD-BA83B83CE157}" dt="2020-08-30T18:58:10.737" v="2763" actId="26606"/>
          <ac:spMkLst>
            <pc:docMk/>
            <pc:sldMk cId="1466477052" sldId="272"/>
            <ac:spMk id="17" creationId="{B247507B-4D21-4FF7-B49C-239309CF2A0B}"/>
          </ac:spMkLst>
        </pc:spChg>
        <pc:spChg chg="add del">
          <ac:chgData name="Mashal Khan" userId="ff208bdd-e69e-4a16-a659-cb1c3d459121" providerId="ADAL" clId="{CED8FEB2-7971-4A86-8DBD-BA83B83CE157}" dt="2020-08-30T19:13:59.668" v="2876" actId="26606"/>
          <ac:spMkLst>
            <pc:docMk/>
            <pc:sldMk cId="1466477052" sldId="272"/>
            <ac:spMk id="25" creationId="{5A0118C5-4F8D-4CF4-BADD-53FEACC6C42A}"/>
          </ac:spMkLst>
        </pc:spChg>
        <pc:spChg chg="add mod">
          <ac:chgData name="Mashal Khan" userId="ff208bdd-e69e-4a16-a659-cb1c3d459121" providerId="ADAL" clId="{CED8FEB2-7971-4A86-8DBD-BA83B83CE157}" dt="2020-08-30T19:14:53.278" v="2887" actId="113"/>
          <ac:spMkLst>
            <pc:docMk/>
            <pc:sldMk cId="1466477052" sldId="272"/>
            <ac:spMk id="37" creationId="{8B0B2CD8-6A8B-4C69-BB13-8500FD2914DE}"/>
          </ac:spMkLst>
        </pc:spChg>
        <pc:spChg chg="add">
          <ac:chgData name="Mashal Khan" userId="ff208bdd-e69e-4a16-a659-cb1c3d459121" providerId="ADAL" clId="{CED8FEB2-7971-4A86-8DBD-BA83B83CE157}" dt="2020-08-30T19:13:59.668" v="2876" actId="26606"/>
          <ac:spMkLst>
            <pc:docMk/>
            <pc:sldMk cId="1466477052" sldId="272"/>
            <ac:spMk id="42" creationId="{5A0118C5-4F8D-4CF4-BADD-53FEACC6C42A}"/>
          </ac:spMkLst>
        </pc:spChg>
        <pc:spChg chg="add">
          <ac:chgData name="Mashal Khan" userId="ff208bdd-e69e-4a16-a659-cb1c3d459121" providerId="ADAL" clId="{CED8FEB2-7971-4A86-8DBD-BA83B83CE157}" dt="2020-08-30T19:13:59.668" v="2876" actId="26606"/>
          <ac:spMkLst>
            <pc:docMk/>
            <pc:sldMk cId="1466477052" sldId="272"/>
            <ac:spMk id="52" creationId="{7665E5EC-40DD-4076-879B-B07223D5A7C1}"/>
          </ac:spMkLst>
        </pc:spChg>
        <pc:spChg chg="add">
          <ac:chgData name="Mashal Khan" userId="ff208bdd-e69e-4a16-a659-cb1c3d459121" providerId="ADAL" clId="{CED8FEB2-7971-4A86-8DBD-BA83B83CE157}" dt="2020-08-30T19:13:59.668" v="2876" actId="26606"/>
          <ac:spMkLst>
            <pc:docMk/>
            <pc:sldMk cId="1466477052" sldId="272"/>
            <ac:spMk id="54" creationId="{96F7F90D-227A-418D-9A0A-2E04468C6002}"/>
          </ac:spMkLst>
        </pc:spChg>
        <pc:grpChg chg="add del">
          <ac:chgData name="Mashal Khan" userId="ff208bdd-e69e-4a16-a659-cb1c3d459121" providerId="ADAL" clId="{CED8FEB2-7971-4A86-8DBD-BA83B83CE157}" dt="2020-08-30T19:13:59.668" v="2876" actId="26606"/>
          <ac:grpSpMkLst>
            <pc:docMk/>
            <pc:sldMk cId="1466477052" sldId="272"/>
            <ac:grpSpMk id="19" creationId="{617CAA5F-37E3-4DF6-9DD0-68A40D21611B}"/>
          </ac:grpSpMkLst>
        </pc:grpChg>
        <pc:grpChg chg="add del">
          <ac:chgData name="Mashal Khan" userId="ff208bdd-e69e-4a16-a659-cb1c3d459121" providerId="ADAL" clId="{CED8FEB2-7971-4A86-8DBD-BA83B83CE157}" dt="2020-08-30T19:13:59.668" v="2876" actId="26606"/>
          <ac:grpSpMkLst>
            <pc:docMk/>
            <pc:sldMk cId="1466477052" sldId="272"/>
            <ac:grpSpMk id="26" creationId="{582A903B-6B78-4F0A-B7C9-3D80499020B8}"/>
          </ac:grpSpMkLst>
        </pc:grpChg>
        <pc:grpChg chg="add del">
          <ac:chgData name="Mashal Khan" userId="ff208bdd-e69e-4a16-a659-cb1c3d459121" providerId="ADAL" clId="{CED8FEB2-7971-4A86-8DBD-BA83B83CE157}" dt="2020-08-30T19:13:59.668" v="2876" actId="26606"/>
          <ac:grpSpMkLst>
            <pc:docMk/>
            <pc:sldMk cId="1466477052" sldId="272"/>
            <ac:grpSpMk id="33" creationId="{B894EFA8-F425-4D19-A94B-445388B31E20}"/>
          </ac:grpSpMkLst>
        </pc:grpChg>
        <pc:grpChg chg="add del">
          <ac:chgData name="Mashal Khan" userId="ff208bdd-e69e-4a16-a659-cb1c3d459121" providerId="ADAL" clId="{CED8FEB2-7971-4A86-8DBD-BA83B83CE157}" dt="2020-08-30T19:13:59.668" v="2876" actId="26606"/>
          <ac:grpSpMkLst>
            <pc:docMk/>
            <pc:sldMk cId="1466477052" sldId="272"/>
            <ac:grpSpMk id="35" creationId="{C28CAB86-AA69-4EF8-A4E2-4E020497D0BB}"/>
          </ac:grpSpMkLst>
        </pc:grpChg>
        <pc:grpChg chg="add">
          <ac:chgData name="Mashal Khan" userId="ff208bdd-e69e-4a16-a659-cb1c3d459121" providerId="ADAL" clId="{CED8FEB2-7971-4A86-8DBD-BA83B83CE157}" dt="2020-08-30T19:13:59.668" v="2876" actId="26606"/>
          <ac:grpSpMkLst>
            <pc:docMk/>
            <pc:sldMk cId="1466477052" sldId="272"/>
            <ac:grpSpMk id="44" creationId="{A3709225-45BD-4CB5-BED5-6A68EDA55548}"/>
          </ac:grpSpMkLst>
        </pc:grpChg>
        <pc:grpChg chg="add">
          <ac:chgData name="Mashal Khan" userId="ff208bdd-e69e-4a16-a659-cb1c3d459121" providerId="ADAL" clId="{CED8FEB2-7971-4A86-8DBD-BA83B83CE157}" dt="2020-08-30T19:13:59.668" v="2876" actId="26606"/>
          <ac:grpSpMkLst>
            <pc:docMk/>
            <pc:sldMk cId="1466477052" sldId="272"/>
            <ac:grpSpMk id="48" creationId="{BC9D362F-A0BC-46E8-B739-CC9BEBDA5B71}"/>
          </ac:grpSpMkLst>
        </pc:grpChg>
        <pc:grpChg chg="add">
          <ac:chgData name="Mashal Khan" userId="ff208bdd-e69e-4a16-a659-cb1c3d459121" providerId="ADAL" clId="{CED8FEB2-7971-4A86-8DBD-BA83B83CE157}" dt="2020-08-30T19:13:59.668" v="2876" actId="26606"/>
          <ac:grpSpMkLst>
            <pc:docMk/>
            <pc:sldMk cId="1466477052" sldId="272"/>
            <ac:grpSpMk id="56" creationId="{E2DB0E87-A743-40DF-A082-9D0767DC4250}"/>
          </ac:grpSpMkLst>
        </pc:grpChg>
        <pc:grpChg chg="add">
          <ac:chgData name="Mashal Khan" userId="ff208bdd-e69e-4a16-a659-cb1c3d459121" providerId="ADAL" clId="{CED8FEB2-7971-4A86-8DBD-BA83B83CE157}" dt="2020-08-30T19:13:59.668" v="2876" actId="26606"/>
          <ac:grpSpMkLst>
            <pc:docMk/>
            <pc:sldMk cId="1466477052" sldId="272"/>
            <ac:grpSpMk id="71" creationId="{AAA73A3E-7B86-4D04-B8D7-C566697E5293}"/>
          </ac:grpSpMkLst>
        </pc:grpChg>
        <pc:graphicFrameChg chg="add del">
          <ac:chgData name="Mashal Khan" userId="ff208bdd-e69e-4a16-a659-cb1c3d459121" providerId="ADAL" clId="{CED8FEB2-7971-4A86-8DBD-BA83B83CE157}" dt="2020-08-30T18:58:10.737" v="2763" actId="26606"/>
          <ac:graphicFrameMkLst>
            <pc:docMk/>
            <pc:sldMk cId="1466477052" sldId="272"/>
            <ac:graphicFrameMk id="5" creationId="{AC8737C0-1255-4070-AAAF-D26089EC65B3}"/>
          </ac:graphicFrameMkLst>
        </pc:graphicFrameChg>
        <pc:picChg chg="add mod">
          <ac:chgData name="Mashal Khan" userId="ff208bdd-e69e-4a16-a659-cb1c3d459121" providerId="ADAL" clId="{CED8FEB2-7971-4A86-8DBD-BA83B83CE157}" dt="2020-08-30T19:15:01.642" v="2888" actId="14100"/>
          <ac:picMkLst>
            <pc:docMk/>
            <pc:sldMk cId="1466477052" sldId="272"/>
            <ac:picMk id="4" creationId="{37A9ECF8-CEF5-44FE-8D0A-9AF913850518}"/>
          </ac:picMkLst>
        </pc:picChg>
        <pc:picChg chg="add del">
          <ac:chgData name="Mashal Khan" userId="ff208bdd-e69e-4a16-a659-cb1c3d459121" providerId="ADAL" clId="{CED8FEB2-7971-4A86-8DBD-BA83B83CE157}" dt="2020-08-30T19:13:48.242" v="2874" actId="478"/>
          <ac:picMkLst>
            <pc:docMk/>
            <pc:sldMk cId="1466477052" sldId="272"/>
            <ac:picMk id="32" creationId="{52350102-4C42-46F2-B18B-B19B9B6A1F1F}"/>
          </ac:picMkLst>
        </pc:picChg>
      </pc:sldChg>
      <pc:sldChg chg="add">
        <pc:chgData name="Mashal Khan" userId="ff208bdd-e69e-4a16-a659-cb1c3d459121" providerId="ADAL" clId="{CED8FEB2-7971-4A86-8DBD-BA83B83CE157}" dt="2020-08-30T20:07:24.213" v="3766"/>
        <pc:sldMkLst>
          <pc:docMk/>
          <pc:sldMk cId="0" sldId="273"/>
        </pc:sldMkLst>
      </pc:sldChg>
      <pc:sldChg chg="addSp delSp modSp new del mod setBg">
        <pc:chgData name="Mashal Khan" userId="ff208bdd-e69e-4a16-a659-cb1c3d459121" providerId="ADAL" clId="{CED8FEB2-7971-4A86-8DBD-BA83B83CE157}" dt="2020-08-30T19:01:58.991" v="2819" actId="47"/>
        <pc:sldMkLst>
          <pc:docMk/>
          <pc:sldMk cId="1562543361" sldId="273"/>
        </pc:sldMkLst>
        <pc:spChg chg="mod">
          <ac:chgData name="Mashal Khan" userId="ff208bdd-e69e-4a16-a659-cb1c3d459121" providerId="ADAL" clId="{CED8FEB2-7971-4A86-8DBD-BA83B83CE157}" dt="2020-08-30T19:00:45.606" v="2791" actId="26606"/>
          <ac:spMkLst>
            <pc:docMk/>
            <pc:sldMk cId="1562543361" sldId="273"/>
            <ac:spMk id="2" creationId="{1E013B4B-3CA9-4CA1-8B53-D58B249F420A}"/>
          </ac:spMkLst>
        </pc:spChg>
        <pc:spChg chg="del">
          <ac:chgData name="Mashal Khan" userId="ff208bdd-e69e-4a16-a659-cb1c3d459121" providerId="ADAL" clId="{CED8FEB2-7971-4A86-8DBD-BA83B83CE157}" dt="2020-08-30T19:00:02.053" v="2787"/>
          <ac:spMkLst>
            <pc:docMk/>
            <pc:sldMk cId="1562543361" sldId="273"/>
            <ac:spMk id="3" creationId="{65A92ABE-13C8-46B3-A932-3E13C959A285}"/>
          </ac:spMkLst>
        </pc:spChg>
        <pc:spChg chg="add del">
          <ac:chgData name="Mashal Khan" userId="ff208bdd-e69e-4a16-a659-cb1c3d459121" providerId="ADAL" clId="{CED8FEB2-7971-4A86-8DBD-BA83B83CE157}" dt="2020-08-30T19:00:45.606" v="2791" actId="26606"/>
          <ac:spMkLst>
            <pc:docMk/>
            <pc:sldMk cId="1562543361" sldId="273"/>
            <ac:spMk id="8" creationId="{68B42373-0B43-4651-8C21-57D9DA186495}"/>
          </ac:spMkLst>
        </pc:spChg>
        <pc:spChg chg="add del">
          <ac:chgData name="Mashal Khan" userId="ff208bdd-e69e-4a16-a659-cb1c3d459121" providerId="ADAL" clId="{CED8FEB2-7971-4A86-8DBD-BA83B83CE157}" dt="2020-08-30T19:00:45.606" v="2791" actId="26606"/>
          <ac:spMkLst>
            <pc:docMk/>
            <pc:sldMk cId="1562543361" sldId="273"/>
            <ac:spMk id="11" creationId="{5A0118C5-4F8D-4CF4-BADD-53FEACC6C42A}"/>
          </ac:spMkLst>
        </pc:spChg>
        <pc:spChg chg="add del">
          <ac:chgData name="Mashal Khan" userId="ff208bdd-e69e-4a16-a659-cb1c3d459121" providerId="ADAL" clId="{CED8FEB2-7971-4A86-8DBD-BA83B83CE157}" dt="2020-08-30T19:00:45.606" v="2791" actId="26606"/>
          <ac:spMkLst>
            <pc:docMk/>
            <pc:sldMk cId="1562543361" sldId="273"/>
            <ac:spMk id="17" creationId="{4E0A5C5C-2A95-428E-9F6A-0D29EBD57C9F}"/>
          </ac:spMkLst>
        </pc:spChg>
        <pc:grpChg chg="add del">
          <ac:chgData name="Mashal Khan" userId="ff208bdd-e69e-4a16-a659-cb1c3d459121" providerId="ADAL" clId="{CED8FEB2-7971-4A86-8DBD-BA83B83CE157}" dt="2020-08-30T19:00:45.606" v="2791" actId="26606"/>
          <ac:grpSpMkLst>
            <pc:docMk/>
            <pc:sldMk cId="1562543361" sldId="273"/>
            <ac:grpSpMk id="13" creationId="{2A638C7D-9088-41A9-88A0-7357157BC168}"/>
          </ac:grpSpMkLst>
        </pc:grpChg>
        <pc:grpChg chg="add del">
          <ac:chgData name="Mashal Khan" userId="ff208bdd-e69e-4a16-a659-cb1c3d459121" providerId="ADAL" clId="{CED8FEB2-7971-4A86-8DBD-BA83B83CE157}" dt="2020-08-30T19:00:45.606" v="2791" actId="26606"/>
          <ac:grpSpMkLst>
            <pc:docMk/>
            <pc:sldMk cId="1562543361" sldId="273"/>
            <ac:grpSpMk id="19" creationId="{3F219210-B16A-47B6-9AA8-207DAFF37E66}"/>
          </ac:grpSpMkLst>
        </pc:grpChg>
        <pc:grpChg chg="add del">
          <ac:chgData name="Mashal Khan" userId="ff208bdd-e69e-4a16-a659-cb1c3d459121" providerId="ADAL" clId="{CED8FEB2-7971-4A86-8DBD-BA83B83CE157}" dt="2020-08-30T19:00:45.606" v="2791" actId="26606"/>
          <ac:grpSpMkLst>
            <pc:docMk/>
            <pc:sldMk cId="1562543361" sldId="273"/>
            <ac:grpSpMk id="23" creationId="{582A903B-6B78-4F0A-B7C9-3D80499020B8}"/>
          </ac:grpSpMkLst>
        </pc:grpChg>
        <pc:picChg chg="add mod">
          <ac:chgData name="Mashal Khan" userId="ff208bdd-e69e-4a16-a659-cb1c3d459121" providerId="ADAL" clId="{CED8FEB2-7971-4A86-8DBD-BA83B83CE157}" dt="2020-08-30T19:00:45.606" v="2791" actId="26606"/>
          <ac:picMkLst>
            <pc:docMk/>
            <pc:sldMk cId="1562543361" sldId="273"/>
            <ac:picMk id="4" creationId="{BD9F3B25-6D94-40C8-9449-E4DE55433C79}"/>
          </ac:picMkLst>
        </pc:picChg>
      </pc:sldChg>
      <pc:sldChg chg="addSp modSp new mod">
        <pc:chgData name="Mashal Khan" userId="ff208bdd-e69e-4a16-a659-cb1c3d459121" providerId="ADAL" clId="{CED8FEB2-7971-4A86-8DBD-BA83B83CE157}" dt="2020-08-30T19:01:28.548" v="2818" actId="14100"/>
        <pc:sldMkLst>
          <pc:docMk/>
          <pc:sldMk cId="2180446368" sldId="274"/>
        </pc:sldMkLst>
        <pc:spChg chg="mod">
          <ac:chgData name="Mashal Khan" userId="ff208bdd-e69e-4a16-a659-cb1c3d459121" providerId="ADAL" clId="{CED8FEB2-7971-4A86-8DBD-BA83B83CE157}" dt="2020-08-30T19:01:20.787" v="2816" actId="1076"/>
          <ac:spMkLst>
            <pc:docMk/>
            <pc:sldMk cId="2180446368" sldId="274"/>
            <ac:spMk id="2" creationId="{DDC2C90C-74BF-46C5-8041-7E54E7C5CDA2}"/>
          </ac:spMkLst>
        </pc:spChg>
        <pc:picChg chg="add mod">
          <ac:chgData name="Mashal Khan" userId="ff208bdd-e69e-4a16-a659-cb1c3d459121" providerId="ADAL" clId="{CED8FEB2-7971-4A86-8DBD-BA83B83CE157}" dt="2020-08-30T19:01:28.548" v="2818" actId="14100"/>
          <ac:picMkLst>
            <pc:docMk/>
            <pc:sldMk cId="2180446368" sldId="274"/>
            <ac:picMk id="3" creationId="{FFA7CFAC-9C4F-476F-A846-E2A9B3D4CC64}"/>
          </ac:picMkLst>
        </pc:picChg>
      </pc:sldChg>
      <pc:sldChg chg="addSp delSp modSp new mod ord setBg">
        <pc:chgData name="Mashal Khan" userId="ff208bdd-e69e-4a16-a659-cb1c3d459121" providerId="ADAL" clId="{CED8FEB2-7971-4A86-8DBD-BA83B83CE157}" dt="2020-08-30T19:06:18.521" v="2858" actId="207"/>
        <pc:sldMkLst>
          <pc:docMk/>
          <pc:sldMk cId="1537641488" sldId="275"/>
        </pc:sldMkLst>
        <pc:spChg chg="mod">
          <ac:chgData name="Mashal Khan" userId="ff208bdd-e69e-4a16-a659-cb1c3d459121" providerId="ADAL" clId="{CED8FEB2-7971-4A86-8DBD-BA83B83CE157}" dt="2020-08-30T19:06:11.742" v="2857" actId="26606"/>
          <ac:spMkLst>
            <pc:docMk/>
            <pc:sldMk cId="1537641488" sldId="275"/>
            <ac:spMk id="2" creationId="{D848109D-BB35-461A-92C1-D0E55371FA0E}"/>
          </ac:spMkLst>
        </pc:spChg>
        <pc:spChg chg="del mod">
          <ac:chgData name="Mashal Khan" userId="ff208bdd-e69e-4a16-a659-cb1c3d459121" providerId="ADAL" clId="{CED8FEB2-7971-4A86-8DBD-BA83B83CE157}" dt="2020-08-30T19:06:11.742" v="2857" actId="26606"/>
          <ac:spMkLst>
            <pc:docMk/>
            <pc:sldMk cId="1537641488" sldId="275"/>
            <ac:spMk id="3" creationId="{DCA8FE52-62F7-4725-90BD-961C254A36B2}"/>
          </ac:spMkLst>
        </pc:spChg>
        <pc:spChg chg="add">
          <ac:chgData name="Mashal Khan" userId="ff208bdd-e69e-4a16-a659-cb1c3d459121" providerId="ADAL" clId="{CED8FEB2-7971-4A86-8DBD-BA83B83CE157}" dt="2020-08-30T19:06:11.742" v="2857" actId="26606"/>
          <ac:spMkLst>
            <pc:docMk/>
            <pc:sldMk cId="1537641488" sldId="275"/>
            <ac:spMk id="9" creationId="{E5F17139-31EE-46AC-B04F-DBBD852DD6CB}"/>
          </ac:spMkLst>
        </pc:spChg>
        <pc:spChg chg="add">
          <ac:chgData name="Mashal Khan" userId="ff208bdd-e69e-4a16-a659-cb1c3d459121" providerId="ADAL" clId="{CED8FEB2-7971-4A86-8DBD-BA83B83CE157}" dt="2020-08-30T19:06:11.742" v="2857" actId="26606"/>
          <ac:spMkLst>
            <pc:docMk/>
            <pc:sldMk cId="1537641488" sldId="275"/>
            <ac:spMk id="11" creationId="{131DCBDB-1D4A-4E79-8172-CF12FCDE5754}"/>
          </ac:spMkLst>
        </pc:spChg>
        <pc:spChg chg="add">
          <ac:chgData name="Mashal Khan" userId="ff208bdd-e69e-4a16-a659-cb1c3d459121" providerId="ADAL" clId="{CED8FEB2-7971-4A86-8DBD-BA83B83CE157}" dt="2020-08-30T19:06:11.742" v="2857" actId="26606"/>
          <ac:spMkLst>
            <pc:docMk/>
            <pc:sldMk cId="1537641488" sldId="275"/>
            <ac:spMk id="13" creationId="{EF578ED8-0692-496C-9844-F1CFDEAAF294}"/>
          </ac:spMkLst>
        </pc:spChg>
        <pc:spChg chg="add">
          <ac:chgData name="Mashal Khan" userId="ff208bdd-e69e-4a16-a659-cb1c3d459121" providerId="ADAL" clId="{CED8FEB2-7971-4A86-8DBD-BA83B83CE157}" dt="2020-08-30T19:06:11.742" v="2857" actId="26606"/>
          <ac:spMkLst>
            <pc:docMk/>
            <pc:sldMk cId="1537641488" sldId="275"/>
            <ac:spMk id="15" creationId="{E89EC82A-BD1A-426B-955B-77D53704B1FC}"/>
          </ac:spMkLst>
        </pc:spChg>
        <pc:spChg chg="add">
          <ac:chgData name="Mashal Khan" userId="ff208bdd-e69e-4a16-a659-cb1c3d459121" providerId="ADAL" clId="{CED8FEB2-7971-4A86-8DBD-BA83B83CE157}" dt="2020-08-30T19:06:11.742" v="2857" actId="26606"/>
          <ac:spMkLst>
            <pc:docMk/>
            <pc:sldMk cId="1537641488" sldId="275"/>
            <ac:spMk id="17" creationId="{947D6136-395D-4D9F-9898-604E6BDE8E46}"/>
          </ac:spMkLst>
        </pc:spChg>
        <pc:graphicFrameChg chg="add mod">
          <ac:chgData name="Mashal Khan" userId="ff208bdd-e69e-4a16-a659-cb1c3d459121" providerId="ADAL" clId="{CED8FEB2-7971-4A86-8DBD-BA83B83CE157}" dt="2020-08-30T19:06:18.521" v="2858" actId="207"/>
          <ac:graphicFrameMkLst>
            <pc:docMk/>
            <pc:sldMk cId="1537641488" sldId="275"/>
            <ac:graphicFrameMk id="5" creationId="{E8895F05-9BF1-41C2-AC30-02DC86D7C511}"/>
          </ac:graphicFrameMkLst>
        </pc:graphicFrameChg>
      </pc:sldChg>
      <pc:sldChg chg="new del">
        <pc:chgData name="Mashal Khan" userId="ff208bdd-e69e-4a16-a659-cb1c3d459121" providerId="ADAL" clId="{CED8FEB2-7971-4A86-8DBD-BA83B83CE157}" dt="2020-08-30T19:02:06.999" v="2821" actId="47"/>
        <pc:sldMkLst>
          <pc:docMk/>
          <pc:sldMk cId="1773243121" sldId="275"/>
        </pc:sldMkLst>
      </pc:sldChg>
      <pc:sldChg chg="addSp delSp modSp new mod setBg">
        <pc:chgData name="Mashal Khan" userId="ff208bdd-e69e-4a16-a659-cb1c3d459121" providerId="ADAL" clId="{CED8FEB2-7971-4A86-8DBD-BA83B83CE157}" dt="2020-08-30T19:06:35.069" v="2860" actId="207"/>
        <pc:sldMkLst>
          <pc:docMk/>
          <pc:sldMk cId="2100271324" sldId="276"/>
        </pc:sldMkLst>
        <pc:spChg chg="mod">
          <ac:chgData name="Mashal Khan" userId="ff208bdd-e69e-4a16-a659-cb1c3d459121" providerId="ADAL" clId="{CED8FEB2-7971-4A86-8DBD-BA83B83CE157}" dt="2020-08-30T19:06:26.256" v="2859" actId="26606"/>
          <ac:spMkLst>
            <pc:docMk/>
            <pc:sldMk cId="2100271324" sldId="276"/>
            <ac:spMk id="2" creationId="{35521085-1009-42F4-A408-B2CF890F5DC4}"/>
          </ac:spMkLst>
        </pc:spChg>
        <pc:spChg chg="del mod">
          <ac:chgData name="Mashal Khan" userId="ff208bdd-e69e-4a16-a659-cb1c3d459121" providerId="ADAL" clId="{CED8FEB2-7971-4A86-8DBD-BA83B83CE157}" dt="2020-08-30T19:06:26.256" v="2859" actId="26606"/>
          <ac:spMkLst>
            <pc:docMk/>
            <pc:sldMk cId="2100271324" sldId="276"/>
            <ac:spMk id="3" creationId="{6D5F1672-8F52-42F7-94B0-FBFD2EE3E62C}"/>
          </ac:spMkLst>
        </pc:spChg>
        <pc:spChg chg="add">
          <ac:chgData name="Mashal Khan" userId="ff208bdd-e69e-4a16-a659-cb1c3d459121" providerId="ADAL" clId="{CED8FEB2-7971-4A86-8DBD-BA83B83CE157}" dt="2020-08-30T19:06:26.256" v="2859" actId="26606"/>
          <ac:spMkLst>
            <pc:docMk/>
            <pc:sldMk cId="2100271324" sldId="276"/>
            <ac:spMk id="9" creationId="{E5F17139-31EE-46AC-B04F-DBBD852DD6CB}"/>
          </ac:spMkLst>
        </pc:spChg>
        <pc:spChg chg="add">
          <ac:chgData name="Mashal Khan" userId="ff208bdd-e69e-4a16-a659-cb1c3d459121" providerId="ADAL" clId="{CED8FEB2-7971-4A86-8DBD-BA83B83CE157}" dt="2020-08-30T19:06:26.256" v="2859" actId="26606"/>
          <ac:spMkLst>
            <pc:docMk/>
            <pc:sldMk cId="2100271324" sldId="276"/>
            <ac:spMk id="11" creationId="{131DCBDB-1D4A-4E79-8172-CF12FCDE5754}"/>
          </ac:spMkLst>
        </pc:spChg>
        <pc:spChg chg="add">
          <ac:chgData name="Mashal Khan" userId="ff208bdd-e69e-4a16-a659-cb1c3d459121" providerId="ADAL" clId="{CED8FEB2-7971-4A86-8DBD-BA83B83CE157}" dt="2020-08-30T19:06:26.256" v="2859" actId="26606"/>
          <ac:spMkLst>
            <pc:docMk/>
            <pc:sldMk cId="2100271324" sldId="276"/>
            <ac:spMk id="13" creationId="{EF578ED8-0692-496C-9844-F1CFDEAAF294}"/>
          </ac:spMkLst>
        </pc:spChg>
        <pc:spChg chg="add">
          <ac:chgData name="Mashal Khan" userId="ff208bdd-e69e-4a16-a659-cb1c3d459121" providerId="ADAL" clId="{CED8FEB2-7971-4A86-8DBD-BA83B83CE157}" dt="2020-08-30T19:06:26.256" v="2859" actId="26606"/>
          <ac:spMkLst>
            <pc:docMk/>
            <pc:sldMk cId="2100271324" sldId="276"/>
            <ac:spMk id="15" creationId="{E89EC82A-BD1A-426B-955B-77D53704B1FC}"/>
          </ac:spMkLst>
        </pc:spChg>
        <pc:spChg chg="add">
          <ac:chgData name="Mashal Khan" userId="ff208bdd-e69e-4a16-a659-cb1c3d459121" providerId="ADAL" clId="{CED8FEB2-7971-4A86-8DBD-BA83B83CE157}" dt="2020-08-30T19:06:26.256" v="2859" actId="26606"/>
          <ac:spMkLst>
            <pc:docMk/>
            <pc:sldMk cId="2100271324" sldId="276"/>
            <ac:spMk id="17" creationId="{947D6136-395D-4D9F-9898-604E6BDE8E46}"/>
          </ac:spMkLst>
        </pc:spChg>
        <pc:graphicFrameChg chg="add mod">
          <ac:chgData name="Mashal Khan" userId="ff208bdd-e69e-4a16-a659-cb1c3d459121" providerId="ADAL" clId="{CED8FEB2-7971-4A86-8DBD-BA83B83CE157}" dt="2020-08-30T19:06:35.069" v="2860" actId="207"/>
          <ac:graphicFrameMkLst>
            <pc:docMk/>
            <pc:sldMk cId="2100271324" sldId="276"/>
            <ac:graphicFrameMk id="5" creationId="{2A6C5394-54DF-4B96-8FA0-A43B164FD593}"/>
          </ac:graphicFrameMkLst>
        </pc:graphicFrameChg>
      </pc:sldChg>
      <pc:sldChg chg="addSp delSp modSp new mod setBg">
        <pc:chgData name="Mashal Khan" userId="ff208bdd-e69e-4a16-a659-cb1c3d459121" providerId="ADAL" clId="{CED8FEB2-7971-4A86-8DBD-BA83B83CE157}" dt="2020-08-30T19:08:15.758" v="2864" actId="26606"/>
        <pc:sldMkLst>
          <pc:docMk/>
          <pc:sldMk cId="2318281326" sldId="277"/>
        </pc:sldMkLst>
        <pc:spChg chg="del">
          <ac:chgData name="Mashal Khan" userId="ff208bdd-e69e-4a16-a659-cb1c3d459121" providerId="ADAL" clId="{CED8FEB2-7971-4A86-8DBD-BA83B83CE157}" dt="2020-08-30T19:08:08.923" v="2863" actId="478"/>
          <ac:spMkLst>
            <pc:docMk/>
            <pc:sldMk cId="2318281326" sldId="277"/>
            <ac:spMk id="2" creationId="{C99D5B16-9A5D-4723-B142-085FA2BFEB67}"/>
          </ac:spMkLst>
        </pc:spChg>
        <pc:spChg chg="del">
          <ac:chgData name="Mashal Khan" userId="ff208bdd-e69e-4a16-a659-cb1c3d459121" providerId="ADAL" clId="{CED8FEB2-7971-4A86-8DBD-BA83B83CE157}" dt="2020-08-30T19:08:06.414" v="2862"/>
          <ac:spMkLst>
            <pc:docMk/>
            <pc:sldMk cId="2318281326" sldId="277"/>
            <ac:spMk id="3" creationId="{F3995267-9226-447F-B429-BF605B1F363E}"/>
          </ac:spMkLst>
        </pc:spChg>
        <pc:spChg chg="add">
          <ac:chgData name="Mashal Khan" userId="ff208bdd-e69e-4a16-a659-cb1c3d459121" providerId="ADAL" clId="{CED8FEB2-7971-4A86-8DBD-BA83B83CE157}" dt="2020-08-30T19:08:15.758" v="2864" actId="26606"/>
          <ac:spMkLst>
            <pc:docMk/>
            <pc:sldMk cId="2318281326" sldId="277"/>
            <ac:spMk id="16" creationId="{70CCC791-94D7-4BB8-9EDF-423CEA1F6215}"/>
          </ac:spMkLst>
        </pc:spChg>
        <pc:spChg chg="add">
          <ac:chgData name="Mashal Khan" userId="ff208bdd-e69e-4a16-a659-cb1c3d459121" providerId="ADAL" clId="{CED8FEB2-7971-4A86-8DBD-BA83B83CE157}" dt="2020-08-30T19:08:15.758" v="2864" actId="26606"/>
          <ac:spMkLst>
            <pc:docMk/>
            <pc:sldMk cId="2318281326" sldId="277"/>
            <ac:spMk id="18" creationId="{ED55A19D-297C-4231-AD1F-08EF9B4AA8F4}"/>
          </ac:spMkLst>
        </pc:spChg>
        <pc:spChg chg="add">
          <ac:chgData name="Mashal Khan" userId="ff208bdd-e69e-4a16-a659-cb1c3d459121" providerId="ADAL" clId="{CED8FEB2-7971-4A86-8DBD-BA83B83CE157}" dt="2020-08-30T19:08:15.758" v="2864" actId="26606"/>
          <ac:spMkLst>
            <pc:docMk/>
            <pc:sldMk cId="2318281326" sldId="277"/>
            <ac:spMk id="20" creationId="{EBAB6C56-3D38-4923-996E-BD474BBB91E9}"/>
          </ac:spMkLst>
        </pc:spChg>
        <pc:spChg chg="add">
          <ac:chgData name="Mashal Khan" userId="ff208bdd-e69e-4a16-a659-cb1c3d459121" providerId="ADAL" clId="{CED8FEB2-7971-4A86-8DBD-BA83B83CE157}" dt="2020-08-30T19:08:15.758" v="2864" actId="26606"/>
          <ac:spMkLst>
            <pc:docMk/>
            <pc:sldMk cId="2318281326" sldId="277"/>
            <ac:spMk id="22" creationId="{20CD21DB-082D-417D-A5AB-FC838AF9D944}"/>
          </ac:spMkLst>
        </pc:spChg>
        <pc:grpChg chg="add">
          <ac:chgData name="Mashal Khan" userId="ff208bdd-e69e-4a16-a659-cb1c3d459121" providerId="ADAL" clId="{CED8FEB2-7971-4A86-8DBD-BA83B83CE157}" dt="2020-08-30T19:08:15.758" v="2864" actId="26606"/>
          <ac:grpSpMkLst>
            <pc:docMk/>
            <pc:sldMk cId="2318281326" sldId="277"/>
            <ac:grpSpMk id="9" creationId="{773CCE17-EE0F-40E0-B7AE-CF7677B64709}"/>
          </ac:grpSpMkLst>
        </pc:grpChg>
        <pc:picChg chg="add mod">
          <ac:chgData name="Mashal Khan" userId="ff208bdd-e69e-4a16-a659-cb1c3d459121" providerId="ADAL" clId="{CED8FEB2-7971-4A86-8DBD-BA83B83CE157}" dt="2020-08-30T19:08:15.758" v="2864" actId="26606"/>
          <ac:picMkLst>
            <pc:docMk/>
            <pc:sldMk cId="2318281326" sldId="277"/>
            <ac:picMk id="4" creationId="{58C3E369-37DA-4A56-804A-85DACE12DAAB}"/>
          </ac:picMkLst>
        </pc:picChg>
      </pc:sldChg>
      <pc:sldChg chg="modSp new mod modNotesTx">
        <pc:chgData name="Mashal Khan" userId="ff208bdd-e69e-4a16-a659-cb1c3d459121" providerId="ADAL" clId="{CED8FEB2-7971-4A86-8DBD-BA83B83CE157}" dt="2020-08-30T19:37:13.521" v="3164" actId="20577"/>
        <pc:sldMkLst>
          <pc:docMk/>
          <pc:sldMk cId="2733782728" sldId="278"/>
        </pc:sldMkLst>
        <pc:spChg chg="mod">
          <ac:chgData name="Mashal Khan" userId="ff208bdd-e69e-4a16-a659-cb1c3d459121" providerId="ADAL" clId="{CED8FEB2-7971-4A86-8DBD-BA83B83CE157}" dt="2020-08-30T19:35:38.839" v="3110"/>
          <ac:spMkLst>
            <pc:docMk/>
            <pc:sldMk cId="2733782728" sldId="278"/>
            <ac:spMk id="2" creationId="{B4CD2362-89ED-41ED-B485-793029F2899B}"/>
          </ac:spMkLst>
        </pc:spChg>
        <pc:spChg chg="mod">
          <ac:chgData name="Mashal Khan" userId="ff208bdd-e69e-4a16-a659-cb1c3d459121" providerId="ADAL" clId="{CED8FEB2-7971-4A86-8DBD-BA83B83CE157}" dt="2020-08-30T19:37:13.521" v="3164" actId="20577"/>
          <ac:spMkLst>
            <pc:docMk/>
            <pc:sldMk cId="2733782728" sldId="278"/>
            <ac:spMk id="3" creationId="{F17A5BE4-9EB2-4C5C-9DB4-36521BE6BE0F}"/>
          </ac:spMkLst>
        </pc:spChg>
      </pc:sldChg>
      <pc:sldChg chg="addSp delSp modSp new mod">
        <pc:chgData name="Mashal Khan" userId="ff208bdd-e69e-4a16-a659-cb1c3d459121" providerId="ADAL" clId="{CED8FEB2-7971-4A86-8DBD-BA83B83CE157}" dt="2020-08-30T19:36:25.624" v="3116" actId="1076"/>
        <pc:sldMkLst>
          <pc:docMk/>
          <pc:sldMk cId="233687117" sldId="279"/>
        </pc:sldMkLst>
        <pc:spChg chg="del">
          <ac:chgData name="Mashal Khan" userId="ff208bdd-e69e-4a16-a659-cb1c3d459121" providerId="ADAL" clId="{CED8FEB2-7971-4A86-8DBD-BA83B83CE157}" dt="2020-08-30T19:36:15.531" v="3113" actId="478"/>
          <ac:spMkLst>
            <pc:docMk/>
            <pc:sldMk cId="233687117" sldId="279"/>
            <ac:spMk id="2" creationId="{E4FE67EC-51A3-4C11-8D03-041FC86D3827}"/>
          </ac:spMkLst>
        </pc:spChg>
        <pc:spChg chg="del">
          <ac:chgData name="Mashal Khan" userId="ff208bdd-e69e-4a16-a659-cb1c3d459121" providerId="ADAL" clId="{CED8FEB2-7971-4A86-8DBD-BA83B83CE157}" dt="2020-08-30T19:36:12.711" v="3112"/>
          <ac:spMkLst>
            <pc:docMk/>
            <pc:sldMk cId="233687117" sldId="279"/>
            <ac:spMk id="3" creationId="{9FBB1398-362A-4BCB-880B-FD494BA97552}"/>
          </ac:spMkLst>
        </pc:spChg>
        <pc:picChg chg="add mod">
          <ac:chgData name="Mashal Khan" userId="ff208bdd-e69e-4a16-a659-cb1c3d459121" providerId="ADAL" clId="{CED8FEB2-7971-4A86-8DBD-BA83B83CE157}" dt="2020-08-30T19:36:25.624" v="3116" actId="1076"/>
          <ac:picMkLst>
            <pc:docMk/>
            <pc:sldMk cId="233687117" sldId="279"/>
            <ac:picMk id="4" creationId="{8D1EF969-837A-41DB-8A77-64B61F06DDA7}"/>
          </ac:picMkLst>
        </pc:picChg>
      </pc:sldChg>
      <pc:sldChg chg="modSp new mod modNotesTx">
        <pc:chgData name="Mashal Khan" userId="ff208bdd-e69e-4a16-a659-cb1c3d459121" providerId="ADAL" clId="{CED8FEB2-7971-4A86-8DBD-BA83B83CE157}" dt="2020-08-30T19:42:12.132" v="3303" actId="20577"/>
        <pc:sldMkLst>
          <pc:docMk/>
          <pc:sldMk cId="899574099" sldId="280"/>
        </pc:sldMkLst>
        <pc:spChg chg="mod">
          <ac:chgData name="Mashal Khan" userId="ff208bdd-e69e-4a16-a659-cb1c3d459121" providerId="ADAL" clId="{CED8FEB2-7971-4A86-8DBD-BA83B83CE157}" dt="2020-08-30T19:38:05.801" v="3174" actId="20577"/>
          <ac:spMkLst>
            <pc:docMk/>
            <pc:sldMk cId="899574099" sldId="280"/>
            <ac:spMk id="2" creationId="{7FE497BF-78DC-4D10-95C3-7927BD14CEFC}"/>
          </ac:spMkLst>
        </pc:spChg>
        <pc:spChg chg="mod">
          <ac:chgData name="Mashal Khan" userId="ff208bdd-e69e-4a16-a659-cb1c3d459121" providerId="ADAL" clId="{CED8FEB2-7971-4A86-8DBD-BA83B83CE157}" dt="2020-08-30T19:41:30.402" v="3260" actId="113"/>
          <ac:spMkLst>
            <pc:docMk/>
            <pc:sldMk cId="899574099" sldId="280"/>
            <ac:spMk id="3" creationId="{D6E0AAA6-CE89-4B4A-B519-30300D63151D}"/>
          </ac:spMkLst>
        </pc:spChg>
      </pc:sldChg>
      <pc:sldChg chg="modSp new mod">
        <pc:chgData name="Mashal Khan" userId="ff208bdd-e69e-4a16-a659-cb1c3d459121" providerId="ADAL" clId="{CED8FEB2-7971-4A86-8DBD-BA83B83CE157}" dt="2020-08-30T19:46:21.305" v="3359" actId="15"/>
        <pc:sldMkLst>
          <pc:docMk/>
          <pc:sldMk cId="2210001457" sldId="281"/>
        </pc:sldMkLst>
        <pc:spChg chg="mod">
          <ac:chgData name="Mashal Khan" userId="ff208bdd-e69e-4a16-a659-cb1c3d459121" providerId="ADAL" clId="{CED8FEB2-7971-4A86-8DBD-BA83B83CE157}" dt="2020-08-30T19:45:26.529" v="3357" actId="20577"/>
          <ac:spMkLst>
            <pc:docMk/>
            <pc:sldMk cId="2210001457" sldId="281"/>
            <ac:spMk id="2" creationId="{39E8933B-7069-4EC5-9CE6-81C1C28E6B67}"/>
          </ac:spMkLst>
        </pc:spChg>
        <pc:spChg chg="mod">
          <ac:chgData name="Mashal Khan" userId="ff208bdd-e69e-4a16-a659-cb1c3d459121" providerId="ADAL" clId="{CED8FEB2-7971-4A86-8DBD-BA83B83CE157}" dt="2020-08-30T19:46:21.305" v="3359" actId="15"/>
          <ac:spMkLst>
            <pc:docMk/>
            <pc:sldMk cId="2210001457" sldId="281"/>
            <ac:spMk id="3" creationId="{6B98C6B1-3A54-4A8B-9CA6-4F1B0BBF3560}"/>
          </ac:spMkLst>
        </pc:spChg>
      </pc:sldChg>
      <pc:sldChg chg="modSp new mod modNotesTx">
        <pc:chgData name="Mashal Khan" userId="ff208bdd-e69e-4a16-a659-cb1c3d459121" providerId="ADAL" clId="{CED8FEB2-7971-4A86-8DBD-BA83B83CE157}" dt="2020-09-02T07:21:10.550" v="4245" actId="20577"/>
        <pc:sldMkLst>
          <pc:docMk/>
          <pc:sldMk cId="3925514887" sldId="282"/>
        </pc:sldMkLst>
        <pc:spChg chg="mod">
          <ac:chgData name="Mashal Khan" userId="ff208bdd-e69e-4a16-a659-cb1c3d459121" providerId="ADAL" clId="{CED8FEB2-7971-4A86-8DBD-BA83B83CE157}" dt="2020-08-30T19:46:48.751" v="3377" actId="20577"/>
          <ac:spMkLst>
            <pc:docMk/>
            <pc:sldMk cId="3925514887" sldId="282"/>
            <ac:spMk id="2" creationId="{27C94CE0-1ED3-489D-B6AD-2B612A91946D}"/>
          </ac:spMkLst>
        </pc:spChg>
        <pc:spChg chg="mod">
          <ac:chgData name="Mashal Khan" userId="ff208bdd-e69e-4a16-a659-cb1c3d459121" providerId="ADAL" clId="{CED8FEB2-7971-4A86-8DBD-BA83B83CE157}" dt="2020-08-30T19:47:15.158" v="3388" actId="15"/>
          <ac:spMkLst>
            <pc:docMk/>
            <pc:sldMk cId="3925514887" sldId="282"/>
            <ac:spMk id="3" creationId="{351B71AA-E9E1-450E-ACFE-5CF856774293}"/>
          </ac:spMkLst>
        </pc:spChg>
      </pc:sldChg>
      <pc:sldChg chg="modSp new mod modNotesTx">
        <pc:chgData name="Mashal Khan" userId="ff208bdd-e69e-4a16-a659-cb1c3d459121" providerId="ADAL" clId="{CED8FEB2-7971-4A86-8DBD-BA83B83CE157}" dt="2020-09-03T05:54:24.908" v="4247" actId="20577"/>
        <pc:sldMkLst>
          <pc:docMk/>
          <pc:sldMk cId="2590781678" sldId="283"/>
        </pc:sldMkLst>
        <pc:spChg chg="mod">
          <ac:chgData name="Mashal Khan" userId="ff208bdd-e69e-4a16-a659-cb1c3d459121" providerId="ADAL" clId="{CED8FEB2-7971-4A86-8DBD-BA83B83CE157}" dt="2020-08-30T19:53:36.055" v="3516" actId="20577"/>
          <ac:spMkLst>
            <pc:docMk/>
            <pc:sldMk cId="2590781678" sldId="283"/>
            <ac:spMk id="2" creationId="{52D22DF3-0DCC-4E91-B573-7A9ECF08EA30}"/>
          </ac:spMkLst>
        </pc:spChg>
        <pc:spChg chg="mod">
          <ac:chgData name="Mashal Khan" userId="ff208bdd-e69e-4a16-a659-cb1c3d459121" providerId="ADAL" clId="{CED8FEB2-7971-4A86-8DBD-BA83B83CE157}" dt="2020-08-30T19:52:01.834" v="3474" actId="20577"/>
          <ac:spMkLst>
            <pc:docMk/>
            <pc:sldMk cId="2590781678" sldId="283"/>
            <ac:spMk id="3" creationId="{43FD6FCD-0889-48BD-9F90-14B421F0409C}"/>
          </ac:spMkLst>
        </pc:spChg>
      </pc:sldChg>
      <pc:sldChg chg="addSp delSp modSp new mod setBg modNotesTx">
        <pc:chgData name="Mashal Khan" userId="ff208bdd-e69e-4a16-a659-cb1c3d459121" providerId="ADAL" clId="{CED8FEB2-7971-4A86-8DBD-BA83B83CE157}" dt="2020-09-02T07:16:39.664" v="4243" actId="20577"/>
        <pc:sldMkLst>
          <pc:docMk/>
          <pc:sldMk cId="732095044" sldId="284"/>
        </pc:sldMkLst>
        <pc:spChg chg="mod">
          <ac:chgData name="Mashal Khan" userId="ff208bdd-e69e-4a16-a659-cb1c3d459121" providerId="ADAL" clId="{CED8FEB2-7971-4A86-8DBD-BA83B83CE157}" dt="2020-08-30T19:55:26.859" v="3539" actId="26606"/>
          <ac:spMkLst>
            <pc:docMk/>
            <pc:sldMk cId="732095044" sldId="284"/>
            <ac:spMk id="2" creationId="{EE5F70CC-23F1-4D07-8067-A409E63B786F}"/>
          </ac:spMkLst>
        </pc:spChg>
        <pc:spChg chg="del mod">
          <ac:chgData name="Mashal Khan" userId="ff208bdd-e69e-4a16-a659-cb1c3d459121" providerId="ADAL" clId="{CED8FEB2-7971-4A86-8DBD-BA83B83CE157}" dt="2020-08-30T19:55:26.859" v="3539" actId="26606"/>
          <ac:spMkLst>
            <pc:docMk/>
            <pc:sldMk cId="732095044" sldId="284"/>
            <ac:spMk id="3" creationId="{F97A75EF-3B3B-4202-B3BE-5F7B35AAACBF}"/>
          </ac:spMkLst>
        </pc:spChg>
        <pc:spChg chg="add">
          <ac:chgData name="Mashal Khan" userId="ff208bdd-e69e-4a16-a659-cb1c3d459121" providerId="ADAL" clId="{CED8FEB2-7971-4A86-8DBD-BA83B83CE157}" dt="2020-08-30T19:55:26.859" v="3539" actId="26606"/>
          <ac:spMkLst>
            <pc:docMk/>
            <pc:sldMk cId="732095044" sldId="284"/>
            <ac:spMk id="9" creationId="{E5F17139-31EE-46AC-B04F-DBBD852DD6CB}"/>
          </ac:spMkLst>
        </pc:spChg>
        <pc:spChg chg="add">
          <ac:chgData name="Mashal Khan" userId="ff208bdd-e69e-4a16-a659-cb1c3d459121" providerId="ADAL" clId="{CED8FEB2-7971-4A86-8DBD-BA83B83CE157}" dt="2020-08-30T19:55:26.859" v="3539" actId="26606"/>
          <ac:spMkLst>
            <pc:docMk/>
            <pc:sldMk cId="732095044" sldId="284"/>
            <ac:spMk id="11" creationId="{C1D72A4A-771D-4FE0-A07E-D0DAF4D69C4C}"/>
          </ac:spMkLst>
        </pc:spChg>
        <pc:spChg chg="add">
          <ac:chgData name="Mashal Khan" userId="ff208bdd-e69e-4a16-a659-cb1c3d459121" providerId="ADAL" clId="{CED8FEB2-7971-4A86-8DBD-BA83B83CE157}" dt="2020-08-30T19:55:26.859" v="3539" actId="26606"/>
          <ac:spMkLst>
            <pc:docMk/>
            <pc:sldMk cId="732095044" sldId="284"/>
            <ac:spMk id="13" creationId="{05BB7246-8AFD-47FC-A1F4-491E0167E208}"/>
          </ac:spMkLst>
        </pc:spChg>
        <pc:spChg chg="add">
          <ac:chgData name="Mashal Khan" userId="ff208bdd-e69e-4a16-a659-cb1c3d459121" providerId="ADAL" clId="{CED8FEB2-7971-4A86-8DBD-BA83B83CE157}" dt="2020-08-30T19:55:26.859" v="3539" actId="26606"/>
          <ac:spMkLst>
            <pc:docMk/>
            <pc:sldMk cId="732095044" sldId="284"/>
            <ac:spMk id="15" creationId="{0A6DF2E7-0906-4F1E-9B28-48B1A4D8E038}"/>
          </ac:spMkLst>
        </pc:spChg>
        <pc:spChg chg="add">
          <ac:chgData name="Mashal Khan" userId="ff208bdd-e69e-4a16-a659-cb1c3d459121" providerId="ADAL" clId="{CED8FEB2-7971-4A86-8DBD-BA83B83CE157}" dt="2020-08-30T19:55:26.859" v="3539" actId="26606"/>
          <ac:spMkLst>
            <pc:docMk/>
            <pc:sldMk cId="732095044" sldId="284"/>
            <ac:spMk id="17" creationId="{684FEC42-F70A-4505-A5DF-EC67268FE9B9}"/>
          </ac:spMkLst>
        </pc:spChg>
        <pc:spChg chg="add">
          <ac:chgData name="Mashal Khan" userId="ff208bdd-e69e-4a16-a659-cb1c3d459121" providerId="ADAL" clId="{CED8FEB2-7971-4A86-8DBD-BA83B83CE157}" dt="2020-08-30T19:55:26.859" v="3539" actId="26606"/>
          <ac:spMkLst>
            <pc:docMk/>
            <pc:sldMk cId="732095044" sldId="284"/>
            <ac:spMk id="19" creationId="{7D10AF26-17A2-4FA8-824A-F78507AF664C}"/>
          </ac:spMkLst>
        </pc:spChg>
        <pc:graphicFrameChg chg="add mod">
          <ac:chgData name="Mashal Khan" userId="ff208bdd-e69e-4a16-a659-cb1c3d459121" providerId="ADAL" clId="{CED8FEB2-7971-4A86-8DBD-BA83B83CE157}" dt="2020-08-30T19:55:33.280" v="3541" actId="20577"/>
          <ac:graphicFrameMkLst>
            <pc:docMk/>
            <pc:sldMk cId="732095044" sldId="284"/>
            <ac:graphicFrameMk id="5" creationId="{942F7B8A-A3E9-4BCB-B067-135BE447B509}"/>
          </ac:graphicFrameMkLst>
        </pc:graphicFrameChg>
      </pc:sldChg>
      <pc:sldChg chg="addSp delSp modSp new mod">
        <pc:chgData name="Mashal Khan" userId="ff208bdd-e69e-4a16-a659-cb1c3d459121" providerId="ADAL" clId="{CED8FEB2-7971-4A86-8DBD-BA83B83CE157}" dt="2020-08-30T19:52:49.885" v="3482" actId="14100"/>
        <pc:sldMkLst>
          <pc:docMk/>
          <pc:sldMk cId="2515166015" sldId="285"/>
        </pc:sldMkLst>
        <pc:spChg chg="del">
          <ac:chgData name="Mashal Khan" userId="ff208bdd-e69e-4a16-a659-cb1c3d459121" providerId="ADAL" clId="{CED8FEB2-7971-4A86-8DBD-BA83B83CE157}" dt="2020-08-30T19:52:37.434" v="3478" actId="478"/>
          <ac:spMkLst>
            <pc:docMk/>
            <pc:sldMk cId="2515166015" sldId="285"/>
            <ac:spMk id="2" creationId="{47359163-7728-45AA-A776-93FEB2686EE8}"/>
          </ac:spMkLst>
        </pc:spChg>
        <pc:spChg chg="del">
          <ac:chgData name="Mashal Khan" userId="ff208bdd-e69e-4a16-a659-cb1c3d459121" providerId="ADAL" clId="{CED8FEB2-7971-4A86-8DBD-BA83B83CE157}" dt="2020-08-30T19:52:40.593" v="3479" actId="478"/>
          <ac:spMkLst>
            <pc:docMk/>
            <pc:sldMk cId="2515166015" sldId="285"/>
            <ac:spMk id="3" creationId="{A9952F13-9878-4A14-896A-47F48AB59AD3}"/>
          </ac:spMkLst>
        </pc:spChg>
        <pc:picChg chg="add mod">
          <ac:chgData name="Mashal Khan" userId="ff208bdd-e69e-4a16-a659-cb1c3d459121" providerId="ADAL" clId="{CED8FEB2-7971-4A86-8DBD-BA83B83CE157}" dt="2020-08-30T19:52:49.885" v="3482" actId="14100"/>
          <ac:picMkLst>
            <pc:docMk/>
            <pc:sldMk cId="2515166015" sldId="285"/>
            <ac:picMk id="4" creationId="{B08F6274-0F02-4CE6-B089-76DDA9928841}"/>
          </ac:picMkLst>
        </pc:picChg>
      </pc:sldChg>
      <pc:sldChg chg="addSp modSp new mod setBg">
        <pc:chgData name="Mashal Khan" userId="ff208bdd-e69e-4a16-a659-cb1c3d459121" providerId="ADAL" clId="{CED8FEB2-7971-4A86-8DBD-BA83B83CE157}" dt="2020-08-30T19:59:13.616" v="3624" actId="27636"/>
        <pc:sldMkLst>
          <pc:docMk/>
          <pc:sldMk cId="1413036914" sldId="286"/>
        </pc:sldMkLst>
        <pc:spChg chg="mod">
          <ac:chgData name="Mashal Khan" userId="ff208bdd-e69e-4a16-a659-cb1c3d459121" providerId="ADAL" clId="{CED8FEB2-7971-4A86-8DBD-BA83B83CE157}" dt="2020-08-30T19:59:09.707" v="3622" actId="1076"/>
          <ac:spMkLst>
            <pc:docMk/>
            <pc:sldMk cId="1413036914" sldId="286"/>
            <ac:spMk id="2" creationId="{EE92E673-2731-47C1-9778-EC9849E8B09E}"/>
          </ac:spMkLst>
        </pc:spChg>
        <pc:spChg chg="mod">
          <ac:chgData name="Mashal Khan" userId="ff208bdd-e69e-4a16-a659-cb1c3d459121" providerId="ADAL" clId="{CED8FEB2-7971-4A86-8DBD-BA83B83CE157}" dt="2020-08-30T19:59:13.616" v="3624" actId="27636"/>
          <ac:spMkLst>
            <pc:docMk/>
            <pc:sldMk cId="1413036914" sldId="286"/>
            <ac:spMk id="3" creationId="{FE2E455D-B61A-4EEB-A0BE-88F04B8F8F0A}"/>
          </ac:spMkLst>
        </pc:spChg>
        <pc:spChg chg="add">
          <ac:chgData name="Mashal Khan" userId="ff208bdd-e69e-4a16-a659-cb1c3d459121" providerId="ADAL" clId="{CED8FEB2-7971-4A86-8DBD-BA83B83CE157}" dt="2020-08-30T19:58:44.221" v="3613" actId="26606"/>
          <ac:spMkLst>
            <pc:docMk/>
            <pc:sldMk cId="1413036914" sldId="286"/>
            <ac:spMk id="9" creationId="{5A0118C5-4F8D-4CF4-BADD-53FEACC6C42A}"/>
          </ac:spMkLst>
        </pc:spChg>
        <pc:spChg chg="add">
          <ac:chgData name="Mashal Khan" userId="ff208bdd-e69e-4a16-a659-cb1c3d459121" providerId="ADAL" clId="{CED8FEB2-7971-4A86-8DBD-BA83B83CE157}" dt="2020-08-30T19:58:44.221" v="3613" actId="26606"/>
          <ac:spMkLst>
            <pc:docMk/>
            <pc:sldMk cId="1413036914" sldId="286"/>
            <ac:spMk id="11" creationId="{F98F79A4-A6C7-4101-B1E9-27E05CB7CFA0}"/>
          </ac:spMkLst>
        </pc:spChg>
        <pc:spChg chg="add">
          <ac:chgData name="Mashal Khan" userId="ff208bdd-e69e-4a16-a659-cb1c3d459121" providerId="ADAL" clId="{CED8FEB2-7971-4A86-8DBD-BA83B83CE157}" dt="2020-08-30T19:58:44.221" v="3613" actId="26606"/>
          <ac:spMkLst>
            <pc:docMk/>
            <pc:sldMk cId="1413036914" sldId="286"/>
            <ac:spMk id="13" creationId="{79AFCB35-9C04-4524-A0B1-57FF6865D013}"/>
          </ac:spMkLst>
        </pc:spChg>
        <pc:spChg chg="add">
          <ac:chgData name="Mashal Khan" userId="ff208bdd-e69e-4a16-a659-cb1c3d459121" providerId="ADAL" clId="{CED8FEB2-7971-4A86-8DBD-BA83B83CE157}" dt="2020-08-30T19:58:44.221" v="3613" actId="26606"/>
          <ac:spMkLst>
            <pc:docMk/>
            <pc:sldMk cId="1413036914" sldId="286"/>
            <ac:spMk id="15" creationId="{D11AD2AD-0BA0-4DD3-8EEA-84686A0E718C}"/>
          </ac:spMkLst>
        </pc:spChg>
        <pc:spChg chg="add">
          <ac:chgData name="Mashal Khan" userId="ff208bdd-e69e-4a16-a659-cb1c3d459121" providerId="ADAL" clId="{CED8FEB2-7971-4A86-8DBD-BA83B83CE157}" dt="2020-08-30T19:58:44.221" v="3613" actId="26606"/>
          <ac:spMkLst>
            <pc:docMk/>
            <pc:sldMk cId="1413036914" sldId="286"/>
            <ac:spMk id="17" creationId="{83C8019B-3985-409B-9B87-494B974EE9A2}"/>
          </ac:spMkLst>
        </pc:spChg>
        <pc:spChg chg="add">
          <ac:chgData name="Mashal Khan" userId="ff208bdd-e69e-4a16-a659-cb1c3d459121" providerId="ADAL" clId="{CED8FEB2-7971-4A86-8DBD-BA83B83CE157}" dt="2020-08-30T19:58:44.221" v="3613" actId="26606"/>
          <ac:spMkLst>
            <pc:docMk/>
            <pc:sldMk cId="1413036914" sldId="286"/>
            <ac:spMk id="19" creationId="{9E5C5460-229E-46C8-A712-CC317985420F}"/>
          </ac:spMkLst>
        </pc:spChg>
        <pc:spChg chg="add">
          <ac:chgData name="Mashal Khan" userId="ff208bdd-e69e-4a16-a659-cb1c3d459121" providerId="ADAL" clId="{CED8FEB2-7971-4A86-8DBD-BA83B83CE157}" dt="2020-08-30T19:58:44.221" v="3613" actId="26606"/>
          <ac:spMkLst>
            <pc:docMk/>
            <pc:sldMk cId="1413036914" sldId="286"/>
            <ac:spMk id="21" creationId="{B85A4DB3-61AA-49A1-85A9-B3397CD519AB}"/>
          </ac:spMkLst>
        </pc:spChg>
        <pc:grpChg chg="add">
          <ac:chgData name="Mashal Khan" userId="ff208bdd-e69e-4a16-a659-cb1c3d459121" providerId="ADAL" clId="{CED8FEB2-7971-4A86-8DBD-BA83B83CE157}" dt="2020-08-30T19:58:44.221" v="3613" actId="26606"/>
          <ac:grpSpMkLst>
            <pc:docMk/>
            <pc:sldMk cId="1413036914" sldId="286"/>
            <ac:grpSpMk id="23" creationId="{0C156BF8-7FF7-440F-BE2B-417DFFE8BFA5}"/>
          </ac:grpSpMkLst>
        </pc:grpChg>
        <pc:picChg chg="add mod">
          <ac:chgData name="Mashal Khan" userId="ff208bdd-e69e-4a16-a659-cb1c3d459121" providerId="ADAL" clId="{CED8FEB2-7971-4A86-8DBD-BA83B83CE157}" dt="2020-08-30T19:58:52.474" v="3614" actId="27614"/>
          <ac:picMkLst>
            <pc:docMk/>
            <pc:sldMk cId="1413036914" sldId="286"/>
            <ac:picMk id="5" creationId="{4998D897-57D3-4158-8A01-F153BE6338AA}"/>
          </ac:picMkLst>
        </pc:picChg>
      </pc:sldChg>
      <pc:sldChg chg="modSp new mod ord modNotesTx">
        <pc:chgData name="Mashal Khan" userId="ff208bdd-e69e-4a16-a659-cb1c3d459121" providerId="ADAL" clId="{CED8FEB2-7971-4A86-8DBD-BA83B83CE157}" dt="2020-08-30T20:09:04.630" v="3775" actId="20577"/>
        <pc:sldMkLst>
          <pc:docMk/>
          <pc:sldMk cId="4031157807" sldId="287"/>
        </pc:sldMkLst>
        <pc:spChg chg="mod">
          <ac:chgData name="Mashal Khan" userId="ff208bdd-e69e-4a16-a659-cb1c3d459121" providerId="ADAL" clId="{CED8FEB2-7971-4A86-8DBD-BA83B83CE157}" dt="2020-08-30T20:05:52.118" v="3749" actId="20577"/>
          <ac:spMkLst>
            <pc:docMk/>
            <pc:sldMk cId="4031157807" sldId="287"/>
            <ac:spMk id="2" creationId="{6D596D94-CD9F-45F5-8644-92DB982D067A}"/>
          </ac:spMkLst>
        </pc:spChg>
        <pc:spChg chg="mod">
          <ac:chgData name="Mashal Khan" userId="ff208bdd-e69e-4a16-a659-cb1c3d459121" providerId="ADAL" clId="{CED8FEB2-7971-4A86-8DBD-BA83B83CE157}" dt="2020-08-30T20:08:32.052" v="3770" actId="113"/>
          <ac:spMkLst>
            <pc:docMk/>
            <pc:sldMk cId="4031157807" sldId="287"/>
            <ac:spMk id="3" creationId="{C703BF10-5424-4EE5-8728-9BA65DD82DB2}"/>
          </ac:spMkLst>
        </pc:spChg>
      </pc:sldChg>
      <pc:sldChg chg="add">
        <pc:chgData name="Mashal Khan" userId="ff208bdd-e69e-4a16-a659-cb1c3d459121" providerId="ADAL" clId="{CED8FEB2-7971-4A86-8DBD-BA83B83CE157}" dt="2020-08-30T20:01:10.744" v="3632"/>
        <pc:sldMkLst>
          <pc:docMk/>
          <pc:sldMk cId="2323052061" sldId="290"/>
        </pc:sldMkLst>
      </pc:sldChg>
      <pc:sldChg chg="add ord">
        <pc:chgData name="Mashal Khan" userId="ff208bdd-e69e-4a16-a659-cb1c3d459121" providerId="ADAL" clId="{CED8FEB2-7971-4A86-8DBD-BA83B83CE157}" dt="2020-08-30T20:01:38.964" v="3638"/>
        <pc:sldMkLst>
          <pc:docMk/>
          <pc:sldMk cId="3289528465" sldId="291"/>
        </pc:sldMkLst>
      </pc:sldChg>
      <pc:sldChg chg="add ord">
        <pc:chgData name="Mashal Khan" userId="ff208bdd-e69e-4a16-a659-cb1c3d459121" providerId="ADAL" clId="{CED8FEB2-7971-4A86-8DBD-BA83B83CE157}" dt="2020-08-30T20:01:36.546" v="3636"/>
        <pc:sldMkLst>
          <pc:docMk/>
          <pc:sldMk cId="3820845589" sldId="292"/>
        </pc:sldMkLst>
      </pc:sldChg>
      <pc:sldChg chg="add ord">
        <pc:chgData name="Mashal Khan" userId="ff208bdd-e69e-4a16-a659-cb1c3d459121" providerId="ADAL" clId="{CED8FEB2-7971-4A86-8DBD-BA83B83CE157}" dt="2020-08-30T20:01:41.280" v="3640"/>
        <pc:sldMkLst>
          <pc:docMk/>
          <pc:sldMk cId="1257978123" sldId="293"/>
        </pc:sldMkLst>
      </pc:sldChg>
      <pc:sldChg chg="add">
        <pc:chgData name="Mashal Khan" userId="ff208bdd-e69e-4a16-a659-cb1c3d459121" providerId="ADAL" clId="{CED8FEB2-7971-4A86-8DBD-BA83B83CE157}" dt="2020-08-30T20:01:10.744" v="3632"/>
        <pc:sldMkLst>
          <pc:docMk/>
          <pc:sldMk cId="1991889259" sldId="294"/>
        </pc:sldMkLst>
      </pc:sldChg>
      <pc:sldChg chg="modSp new mod ord">
        <pc:chgData name="Mashal Khan" userId="ff208bdd-e69e-4a16-a659-cb1c3d459121" providerId="ADAL" clId="{CED8FEB2-7971-4A86-8DBD-BA83B83CE157}" dt="2020-08-30T20:27:29.987" v="4222" actId="20577"/>
        <pc:sldMkLst>
          <pc:docMk/>
          <pc:sldMk cId="392170694" sldId="295"/>
        </pc:sldMkLst>
        <pc:spChg chg="mod">
          <ac:chgData name="Mashal Khan" userId="ff208bdd-e69e-4a16-a659-cb1c3d459121" providerId="ADAL" clId="{CED8FEB2-7971-4A86-8DBD-BA83B83CE157}" dt="2020-08-30T20:17:05.455" v="3873" actId="20577"/>
          <ac:spMkLst>
            <pc:docMk/>
            <pc:sldMk cId="392170694" sldId="295"/>
            <ac:spMk id="2" creationId="{11F52640-6B64-47DD-AD76-F1D8CCB513A0}"/>
          </ac:spMkLst>
        </pc:spChg>
        <pc:spChg chg="mod">
          <ac:chgData name="Mashal Khan" userId="ff208bdd-e69e-4a16-a659-cb1c3d459121" providerId="ADAL" clId="{CED8FEB2-7971-4A86-8DBD-BA83B83CE157}" dt="2020-08-30T20:27:29.987" v="4222" actId="20577"/>
          <ac:spMkLst>
            <pc:docMk/>
            <pc:sldMk cId="392170694" sldId="295"/>
            <ac:spMk id="3" creationId="{DC9F1683-B39F-4B79-B7D3-CBCBC1993184}"/>
          </ac:spMkLst>
        </pc:spChg>
      </pc:sldChg>
      <pc:sldChg chg="add del">
        <pc:chgData name="Mashal Khan" userId="ff208bdd-e69e-4a16-a659-cb1c3d459121" providerId="ADAL" clId="{CED8FEB2-7971-4A86-8DBD-BA83B83CE157}" dt="2020-08-30T20:09:11.484" v="3776" actId="47"/>
        <pc:sldMkLst>
          <pc:docMk/>
          <pc:sldMk cId="2158037046" sldId="296"/>
        </pc:sldMkLst>
      </pc:sldChg>
      <pc:sldChg chg="add">
        <pc:chgData name="Mashal Khan" userId="ff208bdd-e69e-4a16-a659-cb1c3d459121" providerId="ADAL" clId="{CED8FEB2-7971-4A86-8DBD-BA83B83CE157}" dt="2020-08-30T20:07:24.213" v="3766"/>
        <pc:sldMkLst>
          <pc:docMk/>
          <pc:sldMk cId="3212396899" sldId="297"/>
        </pc:sldMkLst>
      </pc:sldChg>
      <pc:sldChg chg="add">
        <pc:chgData name="Mashal Khan" userId="ff208bdd-e69e-4a16-a659-cb1c3d459121" providerId="ADAL" clId="{CED8FEB2-7971-4A86-8DBD-BA83B83CE157}" dt="2020-08-30T20:07:24.213" v="3766"/>
        <pc:sldMkLst>
          <pc:docMk/>
          <pc:sldMk cId="3297468035" sldId="298"/>
        </pc:sldMkLst>
      </pc:sldChg>
      <pc:sldChg chg="add">
        <pc:chgData name="Mashal Khan" userId="ff208bdd-e69e-4a16-a659-cb1c3d459121" providerId="ADAL" clId="{CED8FEB2-7971-4A86-8DBD-BA83B83CE157}" dt="2020-08-30T20:07:24.213" v="3766"/>
        <pc:sldMkLst>
          <pc:docMk/>
          <pc:sldMk cId="0" sldId="299"/>
        </pc:sldMkLst>
      </pc:sldChg>
      <pc:sldChg chg="add">
        <pc:chgData name="Mashal Khan" userId="ff208bdd-e69e-4a16-a659-cb1c3d459121" providerId="ADAL" clId="{CED8FEB2-7971-4A86-8DBD-BA83B83CE157}" dt="2020-08-30T20:07:24.213" v="3766"/>
        <pc:sldMkLst>
          <pc:docMk/>
          <pc:sldMk cId="902175521" sldId="300"/>
        </pc:sldMkLst>
      </pc:sldChg>
      <pc:sldChg chg="add">
        <pc:chgData name="Mashal Khan" userId="ff208bdd-e69e-4a16-a659-cb1c3d459121" providerId="ADAL" clId="{CED8FEB2-7971-4A86-8DBD-BA83B83CE157}" dt="2020-08-30T20:08:08.316" v="3769"/>
        <pc:sldMkLst>
          <pc:docMk/>
          <pc:sldMk cId="650948745" sldId="301"/>
        </pc:sldMkLst>
      </pc:sldChg>
      <pc:sldChg chg="addSp delSp modSp new mod">
        <pc:chgData name="Mashal Khan" userId="ff208bdd-e69e-4a16-a659-cb1c3d459121" providerId="ADAL" clId="{CED8FEB2-7971-4A86-8DBD-BA83B83CE157}" dt="2020-08-30T20:10:30.349" v="3782" actId="14100"/>
        <pc:sldMkLst>
          <pc:docMk/>
          <pc:sldMk cId="2218912275" sldId="302"/>
        </pc:sldMkLst>
        <pc:spChg chg="del">
          <ac:chgData name="Mashal Khan" userId="ff208bdd-e69e-4a16-a659-cb1c3d459121" providerId="ADAL" clId="{CED8FEB2-7971-4A86-8DBD-BA83B83CE157}" dt="2020-08-30T20:10:21.732" v="3780" actId="478"/>
          <ac:spMkLst>
            <pc:docMk/>
            <pc:sldMk cId="2218912275" sldId="302"/>
            <ac:spMk id="2" creationId="{49447D23-BF7F-41EE-BAC9-675F2B3D4963}"/>
          </ac:spMkLst>
        </pc:spChg>
        <pc:spChg chg="del">
          <ac:chgData name="Mashal Khan" userId="ff208bdd-e69e-4a16-a659-cb1c3d459121" providerId="ADAL" clId="{CED8FEB2-7971-4A86-8DBD-BA83B83CE157}" dt="2020-08-30T20:10:19.194" v="3779" actId="478"/>
          <ac:spMkLst>
            <pc:docMk/>
            <pc:sldMk cId="2218912275" sldId="302"/>
            <ac:spMk id="3" creationId="{01D46AE8-5DE0-4D41-A730-25342E6BF313}"/>
          </ac:spMkLst>
        </pc:spChg>
        <pc:picChg chg="add mod">
          <ac:chgData name="Mashal Khan" userId="ff208bdd-e69e-4a16-a659-cb1c3d459121" providerId="ADAL" clId="{CED8FEB2-7971-4A86-8DBD-BA83B83CE157}" dt="2020-08-30T20:10:30.349" v="3782" actId="14100"/>
          <ac:picMkLst>
            <pc:docMk/>
            <pc:sldMk cId="2218912275" sldId="302"/>
            <ac:picMk id="4" creationId="{AD66D612-2654-497C-8443-184F198F78BC}"/>
          </ac:picMkLst>
        </pc:picChg>
      </pc:sldChg>
      <pc:sldChg chg="modSp new mod">
        <pc:chgData name="Mashal Khan" userId="ff208bdd-e69e-4a16-a659-cb1c3d459121" providerId="ADAL" clId="{CED8FEB2-7971-4A86-8DBD-BA83B83CE157}" dt="2020-08-30T20:13:15.125" v="3832"/>
        <pc:sldMkLst>
          <pc:docMk/>
          <pc:sldMk cId="3824716881" sldId="303"/>
        </pc:sldMkLst>
        <pc:spChg chg="mod">
          <ac:chgData name="Mashal Khan" userId="ff208bdd-e69e-4a16-a659-cb1c3d459121" providerId="ADAL" clId="{CED8FEB2-7971-4A86-8DBD-BA83B83CE157}" dt="2020-08-30T20:12:14.887" v="3801" actId="20577"/>
          <ac:spMkLst>
            <pc:docMk/>
            <pc:sldMk cId="3824716881" sldId="303"/>
            <ac:spMk id="2" creationId="{9C4AE69B-95B2-4163-A921-7638F68F8BF4}"/>
          </ac:spMkLst>
        </pc:spChg>
        <pc:spChg chg="mod">
          <ac:chgData name="Mashal Khan" userId="ff208bdd-e69e-4a16-a659-cb1c3d459121" providerId="ADAL" clId="{CED8FEB2-7971-4A86-8DBD-BA83B83CE157}" dt="2020-08-30T20:13:15.125" v="3832"/>
          <ac:spMkLst>
            <pc:docMk/>
            <pc:sldMk cId="3824716881" sldId="303"/>
            <ac:spMk id="3" creationId="{9BD4A8A8-30C6-40E8-9FE3-7FE3B20DE6BD}"/>
          </ac:spMkLst>
        </pc:spChg>
      </pc:sldChg>
      <pc:sldChg chg="modSp new mod">
        <pc:chgData name="Mashal Khan" userId="ff208bdd-e69e-4a16-a659-cb1c3d459121" providerId="ADAL" clId="{CED8FEB2-7971-4A86-8DBD-BA83B83CE157}" dt="2020-08-30T20:18:33.803" v="4032" actId="20577"/>
        <pc:sldMkLst>
          <pc:docMk/>
          <pc:sldMk cId="3772764950" sldId="304"/>
        </pc:sldMkLst>
        <pc:spChg chg="mod">
          <ac:chgData name="Mashal Khan" userId="ff208bdd-e69e-4a16-a659-cb1c3d459121" providerId="ADAL" clId="{CED8FEB2-7971-4A86-8DBD-BA83B83CE157}" dt="2020-08-30T20:18:11.475" v="3982" actId="20577"/>
          <ac:spMkLst>
            <pc:docMk/>
            <pc:sldMk cId="3772764950" sldId="304"/>
            <ac:spMk id="2" creationId="{EE558C30-185D-462A-B2A7-BB621EB34766}"/>
          </ac:spMkLst>
        </pc:spChg>
        <pc:spChg chg="mod">
          <ac:chgData name="Mashal Khan" userId="ff208bdd-e69e-4a16-a659-cb1c3d459121" providerId="ADAL" clId="{CED8FEB2-7971-4A86-8DBD-BA83B83CE157}" dt="2020-08-30T20:18:33.803" v="4032" actId="20577"/>
          <ac:spMkLst>
            <pc:docMk/>
            <pc:sldMk cId="3772764950" sldId="304"/>
            <ac:spMk id="3" creationId="{BAE834DD-4593-4FF8-90A9-0B8240F931B8}"/>
          </ac:spMkLst>
        </pc:spChg>
      </pc:sldChg>
      <pc:sldChg chg="add">
        <pc:chgData name="Mashal Khan" userId="ff208bdd-e69e-4a16-a659-cb1c3d459121" providerId="ADAL" clId="{CED8FEB2-7971-4A86-8DBD-BA83B83CE157}" dt="2020-08-30T20:19:29.744" v="4033"/>
        <pc:sldMkLst>
          <pc:docMk/>
          <pc:sldMk cId="522125939" sldId="305"/>
        </pc:sldMkLst>
      </pc:sldChg>
      <pc:sldChg chg="add">
        <pc:chgData name="Mashal Khan" userId="ff208bdd-e69e-4a16-a659-cb1c3d459121" providerId="ADAL" clId="{CED8FEB2-7971-4A86-8DBD-BA83B83CE157}" dt="2020-08-30T20:19:29.744" v="4033"/>
        <pc:sldMkLst>
          <pc:docMk/>
          <pc:sldMk cId="140982329" sldId="306"/>
        </pc:sldMkLst>
      </pc:sldChg>
      <pc:sldChg chg="add">
        <pc:chgData name="Mashal Khan" userId="ff208bdd-e69e-4a16-a659-cb1c3d459121" providerId="ADAL" clId="{CED8FEB2-7971-4A86-8DBD-BA83B83CE157}" dt="2020-08-30T20:19:29.744" v="4033"/>
        <pc:sldMkLst>
          <pc:docMk/>
          <pc:sldMk cId="1571890529" sldId="307"/>
        </pc:sldMkLst>
      </pc:sldChg>
      <pc:sldChg chg="add">
        <pc:chgData name="Mashal Khan" userId="ff208bdd-e69e-4a16-a659-cb1c3d459121" providerId="ADAL" clId="{CED8FEB2-7971-4A86-8DBD-BA83B83CE157}" dt="2020-08-30T20:19:29.744" v="4033"/>
        <pc:sldMkLst>
          <pc:docMk/>
          <pc:sldMk cId="2280185368" sldId="308"/>
        </pc:sldMkLst>
      </pc:sldChg>
      <pc:sldChg chg="add">
        <pc:chgData name="Mashal Khan" userId="ff208bdd-e69e-4a16-a659-cb1c3d459121" providerId="ADAL" clId="{CED8FEB2-7971-4A86-8DBD-BA83B83CE157}" dt="2020-08-30T20:19:29.744" v="4033"/>
        <pc:sldMkLst>
          <pc:docMk/>
          <pc:sldMk cId="4248957685" sldId="309"/>
        </pc:sldMkLst>
      </pc:sldChg>
      <pc:sldChg chg="add">
        <pc:chgData name="Mashal Khan" userId="ff208bdd-e69e-4a16-a659-cb1c3d459121" providerId="ADAL" clId="{CED8FEB2-7971-4A86-8DBD-BA83B83CE157}" dt="2020-08-30T20:19:29.744" v="4033"/>
        <pc:sldMkLst>
          <pc:docMk/>
          <pc:sldMk cId="1038378446" sldId="310"/>
        </pc:sldMkLst>
      </pc:sldChg>
      <pc:sldChg chg="add">
        <pc:chgData name="Mashal Khan" userId="ff208bdd-e69e-4a16-a659-cb1c3d459121" providerId="ADAL" clId="{CED8FEB2-7971-4A86-8DBD-BA83B83CE157}" dt="2020-08-30T20:19:29.744" v="4033"/>
        <pc:sldMkLst>
          <pc:docMk/>
          <pc:sldMk cId="4252502892" sldId="311"/>
        </pc:sldMkLst>
      </pc:sldChg>
      <pc:sldChg chg="add">
        <pc:chgData name="Mashal Khan" userId="ff208bdd-e69e-4a16-a659-cb1c3d459121" providerId="ADAL" clId="{CED8FEB2-7971-4A86-8DBD-BA83B83CE157}" dt="2020-08-30T20:19:29.744" v="4033"/>
        <pc:sldMkLst>
          <pc:docMk/>
          <pc:sldMk cId="2359414020" sldId="312"/>
        </pc:sldMkLst>
      </pc:sldChg>
      <pc:sldChg chg="add">
        <pc:chgData name="Mashal Khan" userId="ff208bdd-e69e-4a16-a659-cb1c3d459121" providerId="ADAL" clId="{CED8FEB2-7971-4A86-8DBD-BA83B83CE157}" dt="2020-08-30T20:19:29.744" v="4033"/>
        <pc:sldMkLst>
          <pc:docMk/>
          <pc:sldMk cId="1315361009" sldId="313"/>
        </pc:sldMkLst>
      </pc:sldChg>
      <pc:sldMasterChg chg="del delSldLayout">
        <pc:chgData name="Mashal Khan" userId="ff208bdd-e69e-4a16-a659-cb1c3d459121" providerId="ADAL" clId="{CED8FEB2-7971-4A86-8DBD-BA83B83CE157}" dt="2020-08-30T16:55:55.550" v="29" actId="26606"/>
        <pc:sldMasterMkLst>
          <pc:docMk/>
          <pc:sldMasterMk cId="3935372916" sldId="2147483648"/>
        </pc:sldMasterMkLst>
        <pc:sldLayoutChg chg="del">
          <pc:chgData name="Mashal Khan" userId="ff208bdd-e69e-4a16-a659-cb1c3d459121" providerId="ADAL" clId="{CED8FEB2-7971-4A86-8DBD-BA83B83CE157}" dt="2020-08-30T16:55:55.550" v="29" actId="26606"/>
          <pc:sldLayoutMkLst>
            <pc:docMk/>
            <pc:sldMasterMk cId="3935372916" sldId="2147483648"/>
            <pc:sldLayoutMk cId="2902778351" sldId="2147483649"/>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283733225" sldId="2147483650"/>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72014413" sldId="2147483651"/>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521013344" sldId="2147483652"/>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641506897" sldId="2147483653"/>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537504824" sldId="2147483654"/>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023418354" sldId="2147483655"/>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691630002" sldId="2147483656"/>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3959133627" sldId="2147483657"/>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732870730" sldId="2147483658"/>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11763204" sldId="2147483659"/>
          </pc:sldLayoutMkLst>
        </pc:sldLayoutChg>
      </pc:sldMasterChg>
      <pc:sldMasterChg chg="add addSldLayout">
        <pc:chgData name="Mashal Khan" userId="ff208bdd-e69e-4a16-a659-cb1c3d459121" providerId="ADAL" clId="{CED8FEB2-7971-4A86-8DBD-BA83B83CE157}" dt="2020-08-30T16:55:55.550" v="29" actId="26606"/>
        <pc:sldMasterMkLst>
          <pc:docMk/>
          <pc:sldMasterMk cId="3607166091" sldId="2147483673"/>
        </pc:sldMasterMkLst>
        <pc:sldLayoutChg chg="add">
          <pc:chgData name="Mashal Khan" userId="ff208bdd-e69e-4a16-a659-cb1c3d459121" providerId="ADAL" clId="{CED8FEB2-7971-4A86-8DBD-BA83B83CE157}" dt="2020-08-30T16:55:55.550" v="29" actId="26606"/>
          <pc:sldLayoutMkLst>
            <pc:docMk/>
            <pc:sldMasterMk cId="3607166091" sldId="2147483673"/>
            <pc:sldLayoutMk cId="2428116044" sldId="2147483662"/>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1195083638" sldId="2147483663"/>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79099868" sldId="2147483664"/>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24858547" sldId="2147483665"/>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496868910" sldId="2147483666"/>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334279969" sldId="2147483667"/>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299902265" sldId="2147483668"/>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660043845" sldId="2147483669"/>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880511427" sldId="2147483670"/>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358892885" sldId="2147483671"/>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705249520" sldId="2147483672"/>
          </pc:sldLayoutMkLst>
        </pc:sldLayoutChg>
      </pc:sldMasterChg>
    </pc:docChg>
  </pc:docChgLst>
  <pc:docChgLst>
    <pc:chgData name="Mashal Khan" userId="ff208bdd-e69e-4a16-a659-cb1c3d459121" providerId="ADAL" clId="{1A09EF56-0273-4EB9-BF5C-443506DF494F}"/>
    <pc:docChg chg="undo custSel mod addSld delSld modSld sldOrd">
      <pc:chgData name="Mashal Khan" userId="ff208bdd-e69e-4a16-a659-cb1c3d459121" providerId="ADAL" clId="{1A09EF56-0273-4EB9-BF5C-443506DF494F}" dt="2020-09-10T04:13:00.130" v="1961"/>
      <pc:docMkLst>
        <pc:docMk/>
      </pc:docMkLst>
      <pc:sldChg chg="modSp mod">
        <pc:chgData name="Mashal Khan" userId="ff208bdd-e69e-4a16-a659-cb1c3d459121" providerId="ADAL" clId="{1A09EF56-0273-4EB9-BF5C-443506DF494F}" dt="2020-09-09T10:06:17.789" v="51" actId="20577"/>
        <pc:sldMkLst>
          <pc:docMk/>
          <pc:sldMk cId="3053332299" sldId="257"/>
        </pc:sldMkLst>
        <pc:spChg chg="mod">
          <ac:chgData name="Mashal Khan" userId="ff208bdd-e69e-4a16-a659-cb1c3d459121" providerId="ADAL" clId="{1A09EF56-0273-4EB9-BF5C-443506DF494F}" dt="2020-09-09T10:06:17.789" v="51" actId="20577"/>
          <ac:spMkLst>
            <pc:docMk/>
            <pc:sldMk cId="3053332299" sldId="257"/>
            <ac:spMk id="3" creationId="{E1956B71-2A2C-43E8-80A2-0722837247B8}"/>
          </ac:spMkLst>
        </pc:spChg>
      </pc:sldChg>
      <pc:sldChg chg="ord">
        <pc:chgData name="Mashal Khan" userId="ff208bdd-e69e-4a16-a659-cb1c3d459121" providerId="ADAL" clId="{1A09EF56-0273-4EB9-BF5C-443506DF494F}" dt="2020-09-09T17:42:16.900" v="1500"/>
        <pc:sldMkLst>
          <pc:docMk/>
          <pc:sldMk cId="0" sldId="263"/>
        </pc:sldMkLst>
      </pc:sldChg>
      <pc:sldChg chg="del">
        <pc:chgData name="Mashal Khan" userId="ff208bdd-e69e-4a16-a659-cb1c3d459121" providerId="ADAL" clId="{1A09EF56-0273-4EB9-BF5C-443506DF494F}" dt="2020-09-09T10:19:03.828" v="71" actId="47"/>
        <pc:sldMkLst>
          <pc:docMk/>
          <pc:sldMk cId="406455083" sldId="264"/>
        </pc:sldMkLst>
      </pc:sldChg>
      <pc:sldChg chg="del">
        <pc:chgData name="Mashal Khan" userId="ff208bdd-e69e-4a16-a659-cb1c3d459121" providerId="ADAL" clId="{1A09EF56-0273-4EB9-BF5C-443506DF494F}" dt="2020-09-09T10:19:03.828" v="71" actId="47"/>
        <pc:sldMkLst>
          <pc:docMk/>
          <pc:sldMk cId="2752323271" sldId="265"/>
        </pc:sldMkLst>
      </pc:sldChg>
      <pc:sldChg chg="del">
        <pc:chgData name="Mashal Khan" userId="ff208bdd-e69e-4a16-a659-cb1c3d459121" providerId="ADAL" clId="{1A09EF56-0273-4EB9-BF5C-443506DF494F}" dt="2020-09-09T10:19:03.828" v="71" actId="47"/>
        <pc:sldMkLst>
          <pc:docMk/>
          <pc:sldMk cId="1262384689" sldId="266"/>
        </pc:sldMkLst>
      </pc:sldChg>
      <pc:sldChg chg="del">
        <pc:chgData name="Mashal Khan" userId="ff208bdd-e69e-4a16-a659-cb1c3d459121" providerId="ADAL" clId="{1A09EF56-0273-4EB9-BF5C-443506DF494F}" dt="2020-09-09T10:19:13.404" v="72" actId="47"/>
        <pc:sldMkLst>
          <pc:docMk/>
          <pc:sldMk cId="1869466371" sldId="267"/>
        </pc:sldMkLst>
      </pc:sldChg>
      <pc:sldChg chg="del">
        <pc:chgData name="Mashal Khan" userId="ff208bdd-e69e-4a16-a659-cb1c3d459121" providerId="ADAL" clId="{1A09EF56-0273-4EB9-BF5C-443506DF494F}" dt="2020-09-09T10:19:13.404" v="72" actId="47"/>
        <pc:sldMkLst>
          <pc:docMk/>
          <pc:sldMk cId="975853184" sldId="269"/>
        </pc:sldMkLst>
      </pc:sldChg>
      <pc:sldChg chg="new del">
        <pc:chgData name="Mashal Khan" userId="ff208bdd-e69e-4a16-a659-cb1c3d459121" providerId="ADAL" clId="{1A09EF56-0273-4EB9-BF5C-443506DF494F}" dt="2020-09-09T10:06:30.451" v="54" actId="47"/>
        <pc:sldMkLst>
          <pc:docMk/>
          <pc:sldMk cId="2751722336" sldId="278"/>
        </pc:sldMkLst>
      </pc:sldChg>
      <pc:sldChg chg="addSp delSp modSp new mod">
        <pc:chgData name="Mashal Khan" userId="ff208bdd-e69e-4a16-a659-cb1c3d459121" providerId="ADAL" clId="{1A09EF56-0273-4EB9-BF5C-443506DF494F}" dt="2020-09-09T17:51:02.599" v="1524"/>
        <pc:sldMkLst>
          <pc:docMk/>
          <pc:sldMk cId="810518428" sldId="279"/>
        </pc:sldMkLst>
        <pc:spChg chg="mod">
          <ac:chgData name="Mashal Khan" userId="ff208bdd-e69e-4a16-a659-cb1c3d459121" providerId="ADAL" clId="{1A09EF56-0273-4EB9-BF5C-443506DF494F}" dt="2020-09-09T15:41:08.959" v="836" actId="1076"/>
          <ac:spMkLst>
            <pc:docMk/>
            <pc:sldMk cId="810518428" sldId="279"/>
            <ac:spMk id="2" creationId="{F04F3FB7-799E-4CC4-BA1A-8495290CB843}"/>
          </ac:spMkLst>
        </pc:spChg>
        <pc:spChg chg="add del mod">
          <ac:chgData name="Mashal Khan" userId="ff208bdd-e69e-4a16-a659-cb1c3d459121" providerId="ADAL" clId="{1A09EF56-0273-4EB9-BF5C-443506DF494F}" dt="2020-09-09T17:51:02.599" v="1524"/>
          <ac:spMkLst>
            <pc:docMk/>
            <pc:sldMk cId="810518428" sldId="279"/>
            <ac:spMk id="3" creationId="{528C00C6-AE83-491C-8B92-DD4A5E8900BA}"/>
          </ac:spMkLst>
        </pc:spChg>
        <pc:graphicFrameChg chg="add del mod">
          <ac:chgData name="Mashal Khan" userId="ff208bdd-e69e-4a16-a659-cb1c3d459121" providerId="ADAL" clId="{1A09EF56-0273-4EB9-BF5C-443506DF494F}" dt="2020-09-09T10:06:41.821" v="66"/>
          <ac:graphicFrameMkLst>
            <pc:docMk/>
            <pc:sldMk cId="810518428" sldId="279"/>
            <ac:graphicFrameMk id="4" creationId="{C349512D-87F3-4E32-85D8-B95397D9A254}"/>
          </ac:graphicFrameMkLst>
        </pc:graphicFrameChg>
      </pc:sldChg>
      <pc:sldChg chg="modSp new mod">
        <pc:chgData name="Mashal Khan" userId="ff208bdd-e69e-4a16-a659-cb1c3d459121" providerId="ADAL" clId="{1A09EF56-0273-4EB9-BF5C-443506DF494F}" dt="2020-09-09T15:10:39.879" v="572" actId="120"/>
        <pc:sldMkLst>
          <pc:docMk/>
          <pc:sldMk cId="3046307487" sldId="280"/>
        </pc:sldMkLst>
        <pc:spChg chg="mod">
          <ac:chgData name="Mashal Khan" userId="ff208bdd-e69e-4a16-a659-cb1c3d459121" providerId="ADAL" clId="{1A09EF56-0273-4EB9-BF5C-443506DF494F}" dt="2020-09-09T14:49:17.636" v="100" actId="20577"/>
          <ac:spMkLst>
            <pc:docMk/>
            <pc:sldMk cId="3046307487" sldId="280"/>
            <ac:spMk id="2" creationId="{27F65F05-71C9-450B-87C1-A92796254C30}"/>
          </ac:spMkLst>
        </pc:spChg>
        <pc:spChg chg="mod">
          <ac:chgData name="Mashal Khan" userId="ff208bdd-e69e-4a16-a659-cb1c3d459121" providerId="ADAL" clId="{1A09EF56-0273-4EB9-BF5C-443506DF494F}" dt="2020-09-09T15:10:39.879" v="572" actId="120"/>
          <ac:spMkLst>
            <pc:docMk/>
            <pc:sldMk cId="3046307487" sldId="280"/>
            <ac:spMk id="3" creationId="{D1A8CF9B-CAB9-4C6F-AB2A-11DB75D17A8C}"/>
          </ac:spMkLst>
        </pc:spChg>
      </pc:sldChg>
      <pc:sldChg chg="modSp new mod ord">
        <pc:chgData name="Mashal Khan" userId="ff208bdd-e69e-4a16-a659-cb1c3d459121" providerId="ADAL" clId="{1A09EF56-0273-4EB9-BF5C-443506DF494F}" dt="2020-09-10T04:11:40.651" v="1953"/>
        <pc:sldMkLst>
          <pc:docMk/>
          <pc:sldMk cId="3879906296" sldId="281"/>
        </pc:sldMkLst>
        <pc:spChg chg="mod">
          <ac:chgData name="Mashal Khan" userId="ff208bdd-e69e-4a16-a659-cb1c3d459121" providerId="ADAL" clId="{1A09EF56-0273-4EB9-BF5C-443506DF494F}" dt="2020-09-09T14:49:38.334" v="130" actId="5793"/>
          <ac:spMkLst>
            <pc:docMk/>
            <pc:sldMk cId="3879906296" sldId="281"/>
            <ac:spMk id="2" creationId="{27115C7F-0298-4C0B-A263-A0C3BF2909F7}"/>
          </ac:spMkLst>
        </pc:spChg>
        <pc:spChg chg="mod">
          <ac:chgData name="Mashal Khan" userId="ff208bdd-e69e-4a16-a659-cb1c3d459121" providerId="ADAL" clId="{1A09EF56-0273-4EB9-BF5C-443506DF494F}" dt="2020-09-09T15:11:04.430" v="576" actId="20577"/>
          <ac:spMkLst>
            <pc:docMk/>
            <pc:sldMk cId="3879906296" sldId="281"/>
            <ac:spMk id="3" creationId="{B25796D1-0925-4881-9546-F0F8841C383B}"/>
          </ac:spMkLst>
        </pc:spChg>
      </pc:sldChg>
      <pc:sldChg chg="modSp add mod ord">
        <pc:chgData name="Mashal Khan" userId="ff208bdd-e69e-4a16-a659-cb1c3d459121" providerId="ADAL" clId="{1A09EF56-0273-4EB9-BF5C-443506DF494F}" dt="2020-09-10T04:12:39.277" v="1959"/>
        <pc:sldMkLst>
          <pc:docMk/>
          <pc:sldMk cId="3116794157" sldId="282"/>
        </pc:sldMkLst>
        <pc:spChg chg="mod">
          <ac:chgData name="Mashal Khan" userId="ff208bdd-e69e-4a16-a659-cb1c3d459121" providerId="ADAL" clId="{1A09EF56-0273-4EB9-BF5C-443506DF494F}" dt="2020-09-09T14:50:03.933" v="154" actId="20577"/>
          <ac:spMkLst>
            <pc:docMk/>
            <pc:sldMk cId="3116794157" sldId="282"/>
            <ac:spMk id="2" creationId="{27115C7F-0298-4C0B-A263-A0C3BF2909F7}"/>
          </ac:spMkLst>
        </pc:spChg>
        <pc:spChg chg="mod">
          <ac:chgData name="Mashal Khan" userId="ff208bdd-e69e-4a16-a659-cb1c3d459121" providerId="ADAL" clId="{1A09EF56-0273-4EB9-BF5C-443506DF494F}" dt="2020-09-09T15:26:16.116" v="742" actId="20577"/>
          <ac:spMkLst>
            <pc:docMk/>
            <pc:sldMk cId="3116794157" sldId="282"/>
            <ac:spMk id="3" creationId="{B25796D1-0925-4881-9546-F0F8841C383B}"/>
          </ac:spMkLst>
        </pc:spChg>
      </pc:sldChg>
      <pc:sldChg chg="modSp add mod ord">
        <pc:chgData name="Mashal Khan" userId="ff208bdd-e69e-4a16-a659-cb1c3d459121" providerId="ADAL" clId="{1A09EF56-0273-4EB9-BF5C-443506DF494F}" dt="2020-09-10T04:12:39.277" v="1959"/>
        <pc:sldMkLst>
          <pc:docMk/>
          <pc:sldMk cId="253356228" sldId="283"/>
        </pc:sldMkLst>
        <pc:spChg chg="mod">
          <ac:chgData name="Mashal Khan" userId="ff208bdd-e69e-4a16-a659-cb1c3d459121" providerId="ADAL" clId="{1A09EF56-0273-4EB9-BF5C-443506DF494F}" dt="2020-09-09T15:48:56.605" v="886" actId="14100"/>
          <ac:spMkLst>
            <pc:docMk/>
            <pc:sldMk cId="253356228" sldId="283"/>
            <ac:spMk id="2" creationId="{27115C7F-0298-4C0B-A263-A0C3BF2909F7}"/>
          </ac:spMkLst>
        </pc:spChg>
        <pc:spChg chg="mod">
          <ac:chgData name="Mashal Khan" userId="ff208bdd-e69e-4a16-a659-cb1c3d459121" providerId="ADAL" clId="{1A09EF56-0273-4EB9-BF5C-443506DF494F}" dt="2020-09-09T15:58:07.718" v="899" actId="20577"/>
          <ac:spMkLst>
            <pc:docMk/>
            <pc:sldMk cId="253356228" sldId="283"/>
            <ac:spMk id="3" creationId="{B25796D1-0925-4881-9546-F0F8841C383B}"/>
          </ac:spMkLst>
        </pc:spChg>
      </pc:sldChg>
      <pc:sldChg chg="modSp add mod ord">
        <pc:chgData name="Mashal Khan" userId="ff208bdd-e69e-4a16-a659-cb1c3d459121" providerId="ADAL" clId="{1A09EF56-0273-4EB9-BF5C-443506DF494F}" dt="2020-09-10T04:13:00.130" v="1961"/>
        <pc:sldMkLst>
          <pc:docMk/>
          <pc:sldMk cId="2301654178" sldId="284"/>
        </pc:sldMkLst>
        <pc:spChg chg="mod">
          <ac:chgData name="Mashal Khan" userId="ff208bdd-e69e-4a16-a659-cb1c3d459121" providerId="ADAL" clId="{1A09EF56-0273-4EB9-BF5C-443506DF494F}" dt="2020-09-09T14:51:06.499" v="223" actId="20577"/>
          <ac:spMkLst>
            <pc:docMk/>
            <pc:sldMk cId="2301654178" sldId="284"/>
            <ac:spMk id="2" creationId="{27115C7F-0298-4C0B-A263-A0C3BF2909F7}"/>
          </ac:spMkLst>
        </pc:spChg>
        <pc:spChg chg="mod">
          <ac:chgData name="Mashal Khan" userId="ff208bdd-e69e-4a16-a659-cb1c3d459121" providerId="ADAL" clId="{1A09EF56-0273-4EB9-BF5C-443506DF494F}" dt="2020-09-09T17:13:50.936" v="1103" actId="20577"/>
          <ac:spMkLst>
            <pc:docMk/>
            <pc:sldMk cId="2301654178" sldId="284"/>
            <ac:spMk id="3" creationId="{B25796D1-0925-4881-9546-F0F8841C383B}"/>
          </ac:spMkLst>
        </pc:spChg>
      </pc:sldChg>
      <pc:sldChg chg="addSp modSp add mod ord modNotesTx">
        <pc:chgData name="Mashal Khan" userId="ff208bdd-e69e-4a16-a659-cb1c3d459121" providerId="ADAL" clId="{1A09EF56-0273-4EB9-BF5C-443506DF494F}" dt="2020-09-10T04:11:21.250" v="1951"/>
        <pc:sldMkLst>
          <pc:docMk/>
          <pc:sldMk cId="793100631" sldId="285"/>
        </pc:sldMkLst>
        <pc:spChg chg="mod">
          <ac:chgData name="Mashal Khan" userId="ff208bdd-e69e-4a16-a659-cb1c3d459121" providerId="ADAL" clId="{1A09EF56-0273-4EB9-BF5C-443506DF494F}" dt="2020-09-09T14:51:02.016" v="222" actId="20577"/>
          <ac:spMkLst>
            <pc:docMk/>
            <pc:sldMk cId="793100631" sldId="285"/>
            <ac:spMk id="2" creationId="{27115C7F-0298-4C0B-A263-A0C3BF2909F7}"/>
          </ac:spMkLst>
        </pc:spChg>
        <pc:spChg chg="mod">
          <ac:chgData name="Mashal Khan" userId="ff208bdd-e69e-4a16-a659-cb1c3d459121" providerId="ADAL" clId="{1A09EF56-0273-4EB9-BF5C-443506DF494F}" dt="2020-09-09T17:24:02.171" v="1344" actId="27636"/>
          <ac:spMkLst>
            <pc:docMk/>
            <pc:sldMk cId="793100631" sldId="285"/>
            <ac:spMk id="3" creationId="{B25796D1-0925-4881-9546-F0F8841C383B}"/>
          </ac:spMkLst>
        </pc:spChg>
        <pc:picChg chg="add mod">
          <ac:chgData name="Mashal Khan" userId="ff208bdd-e69e-4a16-a659-cb1c3d459121" providerId="ADAL" clId="{1A09EF56-0273-4EB9-BF5C-443506DF494F}" dt="2020-09-09T17:24:34.882" v="1353" actId="14100"/>
          <ac:picMkLst>
            <pc:docMk/>
            <pc:sldMk cId="793100631" sldId="285"/>
            <ac:picMk id="5" creationId="{500F777A-A500-4E08-865A-0273283B2092}"/>
          </ac:picMkLst>
        </pc:picChg>
      </pc:sldChg>
      <pc:sldChg chg="modSp add mod ord">
        <pc:chgData name="Mashal Khan" userId="ff208bdd-e69e-4a16-a659-cb1c3d459121" providerId="ADAL" clId="{1A09EF56-0273-4EB9-BF5C-443506DF494F}" dt="2020-09-10T04:11:02.370" v="1949"/>
        <pc:sldMkLst>
          <pc:docMk/>
          <pc:sldMk cId="2902035591" sldId="286"/>
        </pc:sldMkLst>
        <pc:spChg chg="mod">
          <ac:chgData name="Mashal Khan" userId="ff208bdd-e69e-4a16-a659-cb1c3d459121" providerId="ADAL" clId="{1A09EF56-0273-4EB9-BF5C-443506DF494F}" dt="2020-09-09T14:50:56.349" v="221" actId="20577"/>
          <ac:spMkLst>
            <pc:docMk/>
            <pc:sldMk cId="2902035591" sldId="286"/>
            <ac:spMk id="2" creationId="{27115C7F-0298-4C0B-A263-A0C3BF2909F7}"/>
          </ac:spMkLst>
        </pc:spChg>
        <pc:spChg chg="mod">
          <ac:chgData name="Mashal Khan" userId="ff208bdd-e69e-4a16-a659-cb1c3d459121" providerId="ADAL" clId="{1A09EF56-0273-4EB9-BF5C-443506DF494F}" dt="2020-09-09T17:26:08.742" v="1369" actId="20577"/>
          <ac:spMkLst>
            <pc:docMk/>
            <pc:sldMk cId="2902035591" sldId="286"/>
            <ac:spMk id="3" creationId="{B25796D1-0925-4881-9546-F0F8841C383B}"/>
          </ac:spMkLst>
        </pc:spChg>
      </pc:sldChg>
      <pc:sldChg chg="addSp delSp modSp new mod ord setBg">
        <pc:chgData name="Mashal Khan" userId="ff208bdd-e69e-4a16-a659-cb1c3d459121" providerId="ADAL" clId="{1A09EF56-0273-4EB9-BF5C-443506DF494F}" dt="2020-09-09T15:08:03.133" v="489"/>
        <pc:sldMkLst>
          <pc:docMk/>
          <pc:sldMk cId="330000615" sldId="287"/>
        </pc:sldMkLst>
        <pc:spChg chg="add del">
          <ac:chgData name="Mashal Khan" userId="ff208bdd-e69e-4a16-a659-cb1c3d459121" providerId="ADAL" clId="{1A09EF56-0273-4EB9-BF5C-443506DF494F}" dt="2020-09-09T14:55:23.909" v="230" actId="478"/>
          <ac:spMkLst>
            <pc:docMk/>
            <pc:sldMk cId="330000615" sldId="287"/>
            <ac:spMk id="2" creationId="{1F5CC52C-71B1-40DD-81FE-CC2AD4A4D557}"/>
          </ac:spMkLst>
        </pc:spChg>
        <pc:spChg chg="del">
          <ac:chgData name="Mashal Khan" userId="ff208bdd-e69e-4a16-a659-cb1c3d459121" providerId="ADAL" clId="{1A09EF56-0273-4EB9-BF5C-443506DF494F}" dt="2020-09-09T14:55:02.147" v="225" actId="22"/>
          <ac:spMkLst>
            <pc:docMk/>
            <pc:sldMk cId="330000615" sldId="287"/>
            <ac:spMk id="3" creationId="{74DD2043-4C3B-42BA-B897-891E5A4A8C3E}"/>
          </ac:spMkLst>
        </pc:spChg>
        <pc:spChg chg="add del">
          <ac:chgData name="Mashal Khan" userId="ff208bdd-e69e-4a16-a659-cb1c3d459121" providerId="ADAL" clId="{1A09EF56-0273-4EB9-BF5C-443506DF494F}" dt="2020-09-09T14:55:09.861" v="227" actId="26606"/>
          <ac:spMkLst>
            <pc:docMk/>
            <pc:sldMk cId="330000615" sldId="287"/>
            <ac:spMk id="17" creationId="{70CCC791-94D7-4BB8-9EDF-423CEA1F6215}"/>
          </ac:spMkLst>
        </pc:spChg>
        <pc:spChg chg="add del">
          <ac:chgData name="Mashal Khan" userId="ff208bdd-e69e-4a16-a659-cb1c3d459121" providerId="ADAL" clId="{1A09EF56-0273-4EB9-BF5C-443506DF494F}" dt="2020-09-09T14:55:09.861" v="227" actId="26606"/>
          <ac:spMkLst>
            <pc:docMk/>
            <pc:sldMk cId="330000615" sldId="287"/>
            <ac:spMk id="19" creationId="{ED55A19D-297C-4231-AD1F-08EF9B4AA8F4}"/>
          </ac:spMkLst>
        </pc:spChg>
        <pc:spChg chg="add del">
          <ac:chgData name="Mashal Khan" userId="ff208bdd-e69e-4a16-a659-cb1c3d459121" providerId="ADAL" clId="{1A09EF56-0273-4EB9-BF5C-443506DF494F}" dt="2020-09-09T14:55:09.861" v="227" actId="26606"/>
          <ac:spMkLst>
            <pc:docMk/>
            <pc:sldMk cId="330000615" sldId="287"/>
            <ac:spMk id="21" creationId="{EBAB6C56-3D38-4923-996E-BD474BBB91E9}"/>
          </ac:spMkLst>
        </pc:spChg>
        <pc:spChg chg="add del">
          <ac:chgData name="Mashal Khan" userId="ff208bdd-e69e-4a16-a659-cb1c3d459121" providerId="ADAL" clId="{1A09EF56-0273-4EB9-BF5C-443506DF494F}" dt="2020-09-09T14:55:09.861" v="227" actId="26606"/>
          <ac:spMkLst>
            <pc:docMk/>
            <pc:sldMk cId="330000615" sldId="287"/>
            <ac:spMk id="23" creationId="{20CD21DB-082D-417D-A5AB-FC838AF9D944}"/>
          </ac:spMkLst>
        </pc:spChg>
        <pc:spChg chg="add del">
          <ac:chgData name="Mashal Khan" userId="ff208bdd-e69e-4a16-a659-cb1c3d459121" providerId="ADAL" clId="{1A09EF56-0273-4EB9-BF5C-443506DF494F}" dt="2020-09-09T14:55:19.305" v="229" actId="26606"/>
          <ac:spMkLst>
            <pc:docMk/>
            <pc:sldMk cId="330000615" sldId="287"/>
            <ac:spMk id="25" creationId="{D83469C6-FD66-4B54-921B-8031CD42BA2F}"/>
          </ac:spMkLst>
        </pc:spChg>
        <pc:spChg chg="add del">
          <ac:chgData name="Mashal Khan" userId="ff208bdd-e69e-4a16-a659-cb1c3d459121" providerId="ADAL" clId="{1A09EF56-0273-4EB9-BF5C-443506DF494F}" dt="2020-09-09T14:55:19.305" v="229" actId="26606"/>
          <ac:spMkLst>
            <pc:docMk/>
            <pc:sldMk cId="330000615" sldId="287"/>
            <ac:spMk id="27" creationId="{6F0C6814-AEA4-4409-9A89-7AC1D41EB7CA}"/>
          </ac:spMkLst>
        </pc:spChg>
        <pc:spChg chg="add del">
          <ac:chgData name="Mashal Khan" userId="ff208bdd-e69e-4a16-a659-cb1c3d459121" providerId="ADAL" clId="{1A09EF56-0273-4EB9-BF5C-443506DF494F}" dt="2020-09-09T14:55:19.305" v="229" actId="26606"/>
          <ac:spMkLst>
            <pc:docMk/>
            <pc:sldMk cId="330000615" sldId="287"/>
            <ac:spMk id="29" creationId="{6754052F-5B23-433C-8ADA-E8F0F8438144}"/>
          </ac:spMkLst>
        </pc:spChg>
        <pc:spChg chg="add del">
          <ac:chgData name="Mashal Khan" userId="ff208bdd-e69e-4a16-a659-cb1c3d459121" providerId="ADAL" clId="{1A09EF56-0273-4EB9-BF5C-443506DF494F}" dt="2020-09-09T14:55:19.305" v="229" actId="26606"/>
          <ac:spMkLst>
            <pc:docMk/>
            <pc:sldMk cId="330000615" sldId="287"/>
            <ac:spMk id="31" creationId="{FB2B180F-0C1C-4489-B089-6B68FD7AB38F}"/>
          </ac:spMkLst>
        </pc:spChg>
        <pc:spChg chg="add del">
          <ac:chgData name="Mashal Khan" userId="ff208bdd-e69e-4a16-a659-cb1c3d459121" providerId="ADAL" clId="{1A09EF56-0273-4EB9-BF5C-443506DF494F}" dt="2020-09-09T14:55:19.305" v="229" actId="26606"/>
          <ac:spMkLst>
            <pc:docMk/>
            <pc:sldMk cId="330000615" sldId="287"/>
            <ac:spMk id="41" creationId="{70CCC791-94D7-4BB8-9EDF-423CEA1F6215}"/>
          </ac:spMkLst>
        </pc:spChg>
        <pc:spChg chg="add del">
          <ac:chgData name="Mashal Khan" userId="ff208bdd-e69e-4a16-a659-cb1c3d459121" providerId="ADAL" clId="{1A09EF56-0273-4EB9-BF5C-443506DF494F}" dt="2020-09-09T14:55:19.305" v="229" actId="26606"/>
          <ac:spMkLst>
            <pc:docMk/>
            <pc:sldMk cId="330000615" sldId="287"/>
            <ac:spMk id="42" creationId="{ED55A19D-297C-4231-AD1F-08EF9B4AA8F4}"/>
          </ac:spMkLst>
        </pc:spChg>
        <pc:spChg chg="add del">
          <ac:chgData name="Mashal Khan" userId="ff208bdd-e69e-4a16-a659-cb1c3d459121" providerId="ADAL" clId="{1A09EF56-0273-4EB9-BF5C-443506DF494F}" dt="2020-09-09T14:55:19.305" v="229" actId="26606"/>
          <ac:spMkLst>
            <pc:docMk/>
            <pc:sldMk cId="330000615" sldId="287"/>
            <ac:spMk id="43" creationId="{98875539-0E84-455D-BC55-CA2C4BD93DC2}"/>
          </ac:spMkLst>
        </pc:spChg>
        <pc:spChg chg="add del">
          <ac:chgData name="Mashal Khan" userId="ff208bdd-e69e-4a16-a659-cb1c3d459121" providerId="ADAL" clId="{1A09EF56-0273-4EB9-BF5C-443506DF494F}" dt="2020-09-09T14:55:19.305" v="229" actId="26606"/>
          <ac:spMkLst>
            <pc:docMk/>
            <pc:sldMk cId="330000615" sldId="287"/>
            <ac:spMk id="44" creationId="{5F9176D7-CC1C-4175-B08A-01FB9F4F3CB5}"/>
          </ac:spMkLst>
        </pc:spChg>
        <pc:grpChg chg="add del">
          <ac:chgData name="Mashal Khan" userId="ff208bdd-e69e-4a16-a659-cb1c3d459121" providerId="ADAL" clId="{1A09EF56-0273-4EB9-BF5C-443506DF494F}" dt="2020-09-09T14:55:09.861" v="227" actId="26606"/>
          <ac:grpSpMkLst>
            <pc:docMk/>
            <pc:sldMk cId="330000615" sldId="287"/>
            <ac:grpSpMk id="10" creationId="{773CCE17-EE0F-40E0-B7AE-CF7677B64709}"/>
          </ac:grpSpMkLst>
        </pc:grpChg>
        <pc:grpChg chg="add del">
          <ac:chgData name="Mashal Khan" userId="ff208bdd-e69e-4a16-a659-cb1c3d459121" providerId="ADAL" clId="{1A09EF56-0273-4EB9-BF5C-443506DF494F}" dt="2020-09-09T14:55:19.305" v="229" actId="26606"/>
          <ac:grpSpMkLst>
            <pc:docMk/>
            <pc:sldMk cId="330000615" sldId="287"/>
            <ac:grpSpMk id="26" creationId="{773CCE17-EE0F-40E0-B7AE-CF7677B64709}"/>
          </ac:grpSpMkLst>
        </pc:grpChg>
        <pc:grpChg chg="add del">
          <ac:chgData name="Mashal Khan" userId="ff208bdd-e69e-4a16-a659-cb1c3d459121" providerId="ADAL" clId="{1A09EF56-0273-4EB9-BF5C-443506DF494F}" dt="2020-09-09T14:55:19.305" v="229" actId="26606"/>
          <ac:grpSpMkLst>
            <pc:docMk/>
            <pc:sldMk cId="330000615" sldId="287"/>
            <ac:grpSpMk id="33" creationId="{F8DA0E47-CC59-4007-BDA3-0D5A4CF235D6}"/>
          </ac:grpSpMkLst>
        </pc:grpChg>
        <pc:picChg chg="add mod ord">
          <ac:chgData name="Mashal Khan" userId="ff208bdd-e69e-4a16-a659-cb1c3d459121" providerId="ADAL" clId="{1A09EF56-0273-4EB9-BF5C-443506DF494F}" dt="2020-09-09T14:55:37.538" v="235" actId="14100"/>
          <ac:picMkLst>
            <pc:docMk/>
            <pc:sldMk cId="330000615" sldId="287"/>
            <ac:picMk id="5" creationId="{72DD76A2-30A6-4F86-9422-D166C5509A77}"/>
          </ac:picMkLst>
        </pc:picChg>
      </pc:sldChg>
      <pc:sldChg chg="delSp modSp new mod">
        <pc:chgData name="Mashal Khan" userId="ff208bdd-e69e-4a16-a659-cb1c3d459121" providerId="ADAL" clId="{1A09EF56-0273-4EB9-BF5C-443506DF494F}" dt="2020-09-09T15:07:12.078" v="487" actId="20577"/>
        <pc:sldMkLst>
          <pc:docMk/>
          <pc:sldMk cId="559939405" sldId="288"/>
        </pc:sldMkLst>
        <pc:spChg chg="del">
          <ac:chgData name="Mashal Khan" userId="ff208bdd-e69e-4a16-a659-cb1c3d459121" providerId="ADAL" clId="{1A09EF56-0273-4EB9-BF5C-443506DF494F}" dt="2020-09-09T14:57:57.167" v="271" actId="478"/>
          <ac:spMkLst>
            <pc:docMk/>
            <pc:sldMk cId="559939405" sldId="288"/>
            <ac:spMk id="2" creationId="{CB1A4374-9A33-4D83-8CF9-13C5588E31C0}"/>
          </ac:spMkLst>
        </pc:spChg>
        <pc:spChg chg="mod">
          <ac:chgData name="Mashal Khan" userId="ff208bdd-e69e-4a16-a659-cb1c3d459121" providerId="ADAL" clId="{1A09EF56-0273-4EB9-BF5C-443506DF494F}" dt="2020-09-09T15:07:12.078" v="487" actId="20577"/>
          <ac:spMkLst>
            <pc:docMk/>
            <pc:sldMk cId="559939405" sldId="288"/>
            <ac:spMk id="3" creationId="{B8559E18-4791-438A-AD0C-F314E0719168}"/>
          </ac:spMkLst>
        </pc:spChg>
      </pc:sldChg>
      <pc:sldChg chg="addSp delSp modSp new mod ord">
        <pc:chgData name="Mashal Khan" userId="ff208bdd-e69e-4a16-a659-cb1c3d459121" providerId="ADAL" clId="{1A09EF56-0273-4EB9-BF5C-443506DF494F}" dt="2020-09-10T04:11:40.651" v="1953"/>
        <pc:sldMkLst>
          <pc:docMk/>
          <pc:sldMk cId="396960682" sldId="289"/>
        </pc:sldMkLst>
        <pc:spChg chg="del">
          <ac:chgData name="Mashal Khan" userId="ff208bdd-e69e-4a16-a659-cb1c3d459121" providerId="ADAL" clId="{1A09EF56-0273-4EB9-BF5C-443506DF494F}" dt="2020-09-09T15:12:21.329" v="579" actId="478"/>
          <ac:spMkLst>
            <pc:docMk/>
            <pc:sldMk cId="396960682" sldId="289"/>
            <ac:spMk id="2" creationId="{CBFEAE07-6B9A-4AA9-92D2-2C4069446023}"/>
          </ac:spMkLst>
        </pc:spChg>
        <pc:spChg chg="del">
          <ac:chgData name="Mashal Khan" userId="ff208bdd-e69e-4a16-a659-cb1c3d459121" providerId="ADAL" clId="{1A09EF56-0273-4EB9-BF5C-443506DF494F}" dt="2020-09-09T15:12:15.342" v="578" actId="22"/>
          <ac:spMkLst>
            <pc:docMk/>
            <pc:sldMk cId="396960682" sldId="289"/>
            <ac:spMk id="3" creationId="{0B85B5D4-21EB-4DF2-8B2F-F2DC27C5E891}"/>
          </ac:spMkLst>
        </pc:spChg>
        <pc:picChg chg="add mod ord">
          <ac:chgData name="Mashal Khan" userId="ff208bdd-e69e-4a16-a659-cb1c3d459121" providerId="ADAL" clId="{1A09EF56-0273-4EB9-BF5C-443506DF494F}" dt="2020-09-09T15:12:36.587" v="584" actId="14100"/>
          <ac:picMkLst>
            <pc:docMk/>
            <pc:sldMk cId="396960682" sldId="289"/>
            <ac:picMk id="5" creationId="{E7EDA3F7-197E-48F5-B58A-BFD9D1A8D79F}"/>
          </ac:picMkLst>
        </pc:picChg>
      </pc:sldChg>
      <pc:sldChg chg="delSp modSp new mod">
        <pc:chgData name="Mashal Khan" userId="ff208bdd-e69e-4a16-a659-cb1c3d459121" providerId="ADAL" clId="{1A09EF56-0273-4EB9-BF5C-443506DF494F}" dt="2020-09-09T15:20:33.019" v="684" actId="20577"/>
        <pc:sldMkLst>
          <pc:docMk/>
          <pc:sldMk cId="2323052061" sldId="290"/>
        </pc:sldMkLst>
        <pc:spChg chg="del">
          <ac:chgData name="Mashal Khan" userId="ff208bdd-e69e-4a16-a659-cb1c3d459121" providerId="ADAL" clId="{1A09EF56-0273-4EB9-BF5C-443506DF494F}" dt="2020-09-09T15:14:34.157" v="586" actId="478"/>
          <ac:spMkLst>
            <pc:docMk/>
            <pc:sldMk cId="2323052061" sldId="290"/>
            <ac:spMk id="2" creationId="{140DAB58-133E-4AAA-BA64-2324A4749716}"/>
          </ac:spMkLst>
        </pc:spChg>
        <pc:spChg chg="mod">
          <ac:chgData name="Mashal Khan" userId="ff208bdd-e69e-4a16-a659-cb1c3d459121" providerId="ADAL" clId="{1A09EF56-0273-4EB9-BF5C-443506DF494F}" dt="2020-09-09T15:20:33.019" v="684" actId="20577"/>
          <ac:spMkLst>
            <pc:docMk/>
            <pc:sldMk cId="2323052061" sldId="290"/>
            <ac:spMk id="3" creationId="{8CD54F03-6766-423F-A6FA-364F26615464}"/>
          </ac:spMkLst>
        </pc:spChg>
      </pc:sldChg>
      <pc:sldChg chg="ord">
        <pc:chgData name="Mashal Khan" userId="ff208bdd-e69e-4a16-a659-cb1c3d459121" providerId="ADAL" clId="{1A09EF56-0273-4EB9-BF5C-443506DF494F}" dt="2020-09-10T04:12:39.277" v="1959"/>
        <pc:sldMkLst>
          <pc:docMk/>
          <pc:sldMk cId="3289528465" sldId="291"/>
        </pc:sldMkLst>
        <pc:spChg chg="del">
          <ac:chgData name="Mashal Khan" userId="ff208bdd-e69e-4a16-a659-cb1c3d459121" providerId="ADAL" clId="{1A09EF56-0273-4EB9-BF5C-443506DF494F}" dt="2020-09-09T15:23:57.861" v="715" actId="478"/>
          <ac:spMkLst>
            <pc:docMk/>
            <pc:sldMk cId="3289528465" sldId="291"/>
            <ac:spMk id="2" creationId="{B79AE505-7971-4EDD-AB2B-7DF41FFAE232}"/>
          </ac:spMkLst>
        </pc:spChg>
        <pc:spChg chg="del">
          <ac:chgData name="Mashal Khan" userId="ff208bdd-e69e-4a16-a659-cb1c3d459121" providerId="ADAL" clId="{1A09EF56-0273-4EB9-BF5C-443506DF494F}" dt="2020-09-09T15:23:55.059" v="714" actId="22"/>
          <ac:spMkLst>
            <pc:docMk/>
            <pc:sldMk cId="3289528465" sldId="291"/>
            <ac:spMk id="3" creationId="{5807AA39-A938-42EF-9341-3CB7902B1560}"/>
          </ac:spMkLst>
        </pc:spChg>
        <pc:picChg chg="add mod">
          <ac:chgData name="Mashal Khan" userId="ff208bdd-e69e-4a16-a659-cb1c3d459121" providerId="ADAL" clId="{1A09EF56-0273-4EB9-BF5C-443506DF494F}" dt="2020-09-09T15:24:14.545" v="719" actId="14100"/>
          <ac:picMkLst>
            <pc:docMk/>
            <pc:sldMk cId="3289528465" sldId="291"/>
            <ac:picMk id="5" creationId="{E356A330-8958-47D4-A8E1-E0405DF3430E}"/>
          </ac:picMkLst>
        </pc:picChg>
      </pc:sldChg>
      <pc:sldChg chg="delSp modSp new mod modNotesTx">
        <pc:chgData name="Mashal Khan" userId="ff208bdd-e69e-4a16-a659-cb1c3d459121" providerId="ADAL" clId="{1A09EF56-0273-4EB9-BF5C-443506DF494F}" dt="2020-09-09T15:45:24.573" v="848" actId="14100"/>
        <pc:sldMkLst>
          <pc:docMk/>
          <pc:sldMk cId="3820845589" sldId="292"/>
        </pc:sldMkLst>
        <pc:spChg chg="del">
          <ac:chgData name="Mashal Khan" userId="ff208bdd-e69e-4a16-a659-cb1c3d459121" providerId="ADAL" clId="{1A09EF56-0273-4EB9-BF5C-443506DF494F}" dt="2020-09-09T15:24:20.578" v="720" actId="478"/>
          <ac:spMkLst>
            <pc:docMk/>
            <pc:sldMk cId="3820845589" sldId="292"/>
            <ac:spMk id="2" creationId="{01A2075E-469A-4295-86CB-C93E00D6AC2A}"/>
          </ac:spMkLst>
        </pc:spChg>
        <pc:spChg chg="mod">
          <ac:chgData name="Mashal Khan" userId="ff208bdd-e69e-4a16-a659-cb1c3d459121" providerId="ADAL" clId="{1A09EF56-0273-4EB9-BF5C-443506DF494F}" dt="2020-09-09T15:45:24.573" v="848" actId="14100"/>
          <ac:spMkLst>
            <pc:docMk/>
            <pc:sldMk cId="3820845589" sldId="292"/>
            <ac:spMk id="3" creationId="{537B16C4-6980-4016-9C62-D8D7BA6F671A}"/>
          </ac:spMkLst>
        </pc:spChg>
      </pc:sldChg>
      <pc:sldChg chg="ord">
        <pc:chgData name="Mashal Khan" userId="ff208bdd-e69e-4a16-a659-cb1c3d459121" providerId="ADAL" clId="{1A09EF56-0273-4EB9-BF5C-443506DF494F}" dt="2020-09-10T04:12:39.277" v="1959"/>
        <pc:sldMkLst>
          <pc:docMk/>
          <pc:sldMk cId="1257978123" sldId="293"/>
        </pc:sldMkLst>
        <pc:spChg chg="del">
          <ac:chgData name="Mashal Khan" userId="ff208bdd-e69e-4a16-a659-cb1c3d459121" providerId="ADAL" clId="{1A09EF56-0273-4EB9-BF5C-443506DF494F}" dt="2020-09-09T15:44:20.871" v="845" actId="478"/>
          <ac:spMkLst>
            <pc:docMk/>
            <pc:sldMk cId="1257978123" sldId="293"/>
            <ac:spMk id="2" creationId="{E60DCD40-E812-4F62-A8A5-D00D03AFD47B}"/>
          </ac:spMkLst>
        </pc:spChg>
        <pc:spChg chg="mod">
          <ac:chgData name="Mashal Khan" userId="ff208bdd-e69e-4a16-a659-cb1c3d459121" providerId="ADAL" clId="{1A09EF56-0273-4EB9-BF5C-443506DF494F}" dt="2020-09-09T15:44:23.638" v="846" actId="14100"/>
          <ac:spMkLst>
            <pc:docMk/>
            <pc:sldMk cId="1257978123" sldId="293"/>
            <ac:spMk id="3" creationId="{85ECD29D-EE13-4AFE-83E1-4C26ADBFD3AB}"/>
          </ac:spMkLst>
        </pc:spChg>
      </pc:sldChg>
      <pc:sldChg chg="addSp delSp modSp new mod setBg">
        <pc:chgData name="Mashal Khan" userId="ff208bdd-e69e-4a16-a659-cb1c3d459121" providerId="ADAL" clId="{1A09EF56-0273-4EB9-BF5C-443506DF494F}" dt="2020-09-09T15:47:27.861" v="857" actId="1076"/>
        <pc:sldMkLst>
          <pc:docMk/>
          <pc:sldMk cId="1991889259" sldId="294"/>
        </pc:sldMkLst>
        <pc:spChg chg="del">
          <ac:chgData name="Mashal Khan" userId="ff208bdd-e69e-4a16-a659-cb1c3d459121" providerId="ADAL" clId="{1A09EF56-0273-4EB9-BF5C-443506DF494F}" dt="2020-09-09T15:47:03.739" v="851" actId="478"/>
          <ac:spMkLst>
            <pc:docMk/>
            <pc:sldMk cId="1991889259" sldId="294"/>
            <ac:spMk id="2" creationId="{F7CCDF77-2011-4E78-B961-A4A9C35A860A}"/>
          </ac:spMkLst>
        </pc:spChg>
        <pc:spChg chg="del">
          <ac:chgData name="Mashal Khan" userId="ff208bdd-e69e-4a16-a659-cb1c3d459121" providerId="ADAL" clId="{1A09EF56-0273-4EB9-BF5C-443506DF494F}" dt="2020-09-09T15:47:00.349" v="850"/>
          <ac:spMkLst>
            <pc:docMk/>
            <pc:sldMk cId="1991889259" sldId="294"/>
            <ac:spMk id="3" creationId="{89B4D4DA-C24E-499C-99ED-F1ACF42BA36C}"/>
          </ac:spMkLst>
        </pc:spChg>
        <pc:spChg chg="add del">
          <ac:chgData name="Mashal Khan" userId="ff208bdd-e69e-4a16-a659-cb1c3d459121" providerId="ADAL" clId="{1A09EF56-0273-4EB9-BF5C-443506DF494F}" dt="2020-09-09T15:47:09.482" v="853" actId="26606"/>
          <ac:spMkLst>
            <pc:docMk/>
            <pc:sldMk cId="1991889259" sldId="294"/>
            <ac:spMk id="16" creationId="{70CCC791-94D7-4BB8-9EDF-423CEA1F6215}"/>
          </ac:spMkLst>
        </pc:spChg>
        <pc:spChg chg="add del">
          <ac:chgData name="Mashal Khan" userId="ff208bdd-e69e-4a16-a659-cb1c3d459121" providerId="ADAL" clId="{1A09EF56-0273-4EB9-BF5C-443506DF494F}" dt="2020-09-09T15:47:09.482" v="853" actId="26606"/>
          <ac:spMkLst>
            <pc:docMk/>
            <pc:sldMk cId="1991889259" sldId="294"/>
            <ac:spMk id="18" creationId="{ED55A19D-297C-4231-AD1F-08EF9B4AA8F4}"/>
          </ac:spMkLst>
        </pc:spChg>
        <pc:spChg chg="add del">
          <ac:chgData name="Mashal Khan" userId="ff208bdd-e69e-4a16-a659-cb1c3d459121" providerId="ADAL" clId="{1A09EF56-0273-4EB9-BF5C-443506DF494F}" dt="2020-09-09T15:47:09.482" v="853" actId="26606"/>
          <ac:spMkLst>
            <pc:docMk/>
            <pc:sldMk cId="1991889259" sldId="294"/>
            <ac:spMk id="20" creationId="{98875539-0E84-455D-BC55-CA2C4BD93DC2}"/>
          </ac:spMkLst>
        </pc:spChg>
        <pc:spChg chg="add del">
          <ac:chgData name="Mashal Khan" userId="ff208bdd-e69e-4a16-a659-cb1c3d459121" providerId="ADAL" clId="{1A09EF56-0273-4EB9-BF5C-443506DF494F}" dt="2020-09-09T15:47:09.482" v="853" actId="26606"/>
          <ac:spMkLst>
            <pc:docMk/>
            <pc:sldMk cId="1991889259" sldId="294"/>
            <ac:spMk id="22" creationId="{5F9176D7-CC1C-4175-B08A-01FB9F4F3CB5}"/>
          </ac:spMkLst>
        </pc:spChg>
        <pc:spChg chg="add del">
          <ac:chgData name="Mashal Khan" userId="ff208bdd-e69e-4a16-a659-cb1c3d459121" providerId="ADAL" clId="{1A09EF56-0273-4EB9-BF5C-443506DF494F}" dt="2020-09-09T15:47:09.482" v="853" actId="26606"/>
          <ac:spMkLst>
            <pc:docMk/>
            <pc:sldMk cId="1991889259" sldId="294"/>
            <ac:spMk id="24" creationId="{D83469C6-FD66-4B54-921B-8031CD42BA2F}"/>
          </ac:spMkLst>
        </pc:spChg>
        <pc:spChg chg="add del">
          <ac:chgData name="Mashal Khan" userId="ff208bdd-e69e-4a16-a659-cb1c3d459121" providerId="ADAL" clId="{1A09EF56-0273-4EB9-BF5C-443506DF494F}" dt="2020-09-09T15:47:09.482" v="853" actId="26606"/>
          <ac:spMkLst>
            <pc:docMk/>
            <pc:sldMk cId="1991889259" sldId="294"/>
            <ac:spMk id="26" creationId="{6F0C6814-AEA4-4409-9A89-7AC1D41EB7CA}"/>
          </ac:spMkLst>
        </pc:spChg>
        <pc:spChg chg="add del">
          <ac:chgData name="Mashal Khan" userId="ff208bdd-e69e-4a16-a659-cb1c3d459121" providerId="ADAL" clId="{1A09EF56-0273-4EB9-BF5C-443506DF494F}" dt="2020-09-09T15:47:09.482" v="853" actId="26606"/>
          <ac:spMkLst>
            <pc:docMk/>
            <pc:sldMk cId="1991889259" sldId="294"/>
            <ac:spMk id="28" creationId="{6754052F-5B23-433C-8ADA-E8F0F8438144}"/>
          </ac:spMkLst>
        </pc:spChg>
        <pc:spChg chg="add del">
          <ac:chgData name="Mashal Khan" userId="ff208bdd-e69e-4a16-a659-cb1c3d459121" providerId="ADAL" clId="{1A09EF56-0273-4EB9-BF5C-443506DF494F}" dt="2020-09-09T15:47:09.482" v="853" actId="26606"/>
          <ac:spMkLst>
            <pc:docMk/>
            <pc:sldMk cId="1991889259" sldId="294"/>
            <ac:spMk id="30" creationId="{FB2B180F-0C1C-4489-B089-6B68FD7AB38F}"/>
          </ac:spMkLst>
        </pc:spChg>
        <pc:grpChg chg="add del">
          <ac:chgData name="Mashal Khan" userId="ff208bdd-e69e-4a16-a659-cb1c3d459121" providerId="ADAL" clId="{1A09EF56-0273-4EB9-BF5C-443506DF494F}" dt="2020-09-09T15:47:09.482" v="853" actId="26606"/>
          <ac:grpSpMkLst>
            <pc:docMk/>
            <pc:sldMk cId="1991889259" sldId="294"/>
            <ac:grpSpMk id="9" creationId="{773CCE17-EE0F-40E0-B7AE-CF7677B64709}"/>
          </ac:grpSpMkLst>
        </pc:grpChg>
        <pc:grpChg chg="add del">
          <ac:chgData name="Mashal Khan" userId="ff208bdd-e69e-4a16-a659-cb1c3d459121" providerId="ADAL" clId="{1A09EF56-0273-4EB9-BF5C-443506DF494F}" dt="2020-09-09T15:47:09.482" v="853" actId="26606"/>
          <ac:grpSpMkLst>
            <pc:docMk/>
            <pc:sldMk cId="1991889259" sldId="294"/>
            <ac:grpSpMk id="32" creationId="{F8DA0E47-CC59-4007-BDA3-0D5A4CF235D6}"/>
          </ac:grpSpMkLst>
        </pc:grpChg>
        <pc:picChg chg="add mod">
          <ac:chgData name="Mashal Khan" userId="ff208bdd-e69e-4a16-a659-cb1c3d459121" providerId="ADAL" clId="{1A09EF56-0273-4EB9-BF5C-443506DF494F}" dt="2020-09-09T15:47:27.861" v="857" actId="1076"/>
          <ac:picMkLst>
            <pc:docMk/>
            <pc:sldMk cId="1991889259" sldId="294"/>
            <ac:picMk id="4" creationId="{1D4E4C1C-04E9-4C9D-B60A-9C3659C7C95E}"/>
          </ac:picMkLst>
        </pc:picChg>
      </pc:sldChg>
      <pc:sldChg chg="addSp delSp modSp new mod ord">
        <pc:chgData name="Mashal Khan" userId="ff208bdd-e69e-4a16-a659-cb1c3d459121" providerId="ADAL" clId="{1A09EF56-0273-4EB9-BF5C-443506DF494F}" dt="2020-09-10T04:12:39.277" v="1959"/>
        <pc:sldMkLst>
          <pc:docMk/>
          <pc:sldMk cId="3609639132" sldId="295"/>
        </pc:sldMkLst>
        <pc:spChg chg="del">
          <ac:chgData name="Mashal Khan" userId="ff208bdd-e69e-4a16-a659-cb1c3d459121" providerId="ADAL" clId="{1A09EF56-0273-4EB9-BF5C-443506DF494F}" dt="2020-09-09T15:57:19.418" v="892" actId="478"/>
          <ac:spMkLst>
            <pc:docMk/>
            <pc:sldMk cId="3609639132" sldId="295"/>
            <ac:spMk id="2" creationId="{8AB656D2-788E-480E-A165-0DEDE94C86E6}"/>
          </ac:spMkLst>
        </pc:spChg>
        <pc:spChg chg="del">
          <ac:chgData name="Mashal Khan" userId="ff208bdd-e69e-4a16-a659-cb1c3d459121" providerId="ADAL" clId="{1A09EF56-0273-4EB9-BF5C-443506DF494F}" dt="2020-09-09T15:57:14.727" v="891" actId="22"/>
          <ac:spMkLst>
            <pc:docMk/>
            <pc:sldMk cId="3609639132" sldId="295"/>
            <ac:spMk id="3" creationId="{87643D23-BDC3-44FA-9337-D4B64B9C88B6}"/>
          </ac:spMkLst>
        </pc:spChg>
        <pc:picChg chg="add mod">
          <ac:chgData name="Mashal Khan" userId="ff208bdd-e69e-4a16-a659-cb1c3d459121" providerId="ADAL" clId="{1A09EF56-0273-4EB9-BF5C-443506DF494F}" dt="2020-09-09T15:57:31.914" v="896" actId="14100"/>
          <ac:picMkLst>
            <pc:docMk/>
            <pc:sldMk cId="3609639132" sldId="295"/>
            <ac:picMk id="5" creationId="{6DB9BEEC-5036-4F21-A1E6-E5B644A0737E}"/>
          </ac:picMkLst>
        </pc:picChg>
      </pc:sldChg>
      <pc:sldChg chg="delSp modSp new mod modNotesTx">
        <pc:chgData name="Mashal Khan" userId="ff208bdd-e69e-4a16-a659-cb1c3d459121" providerId="ADAL" clId="{1A09EF56-0273-4EB9-BF5C-443506DF494F}" dt="2020-09-09T16:53:13.728" v="1076" actId="14100"/>
        <pc:sldMkLst>
          <pc:docMk/>
          <pc:sldMk cId="2158037046" sldId="296"/>
        </pc:sldMkLst>
        <pc:spChg chg="del">
          <ac:chgData name="Mashal Khan" userId="ff208bdd-e69e-4a16-a659-cb1c3d459121" providerId="ADAL" clId="{1A09EF56-0273-4EB9-BF5C-443506DF494F}" dt="2020-09-09T15:58:58.877" v="900" actId="478"/>
          <ac:spMkLst>
            <pc:docMk/>
            <pc:sldMk cId="2158037046" sldId="296"/>
            <ac:spMk id="2" creationId="{0C279846-CD9B-40CE-9603-58DCD331995D}"/>
          </ac:spMkLst>
        </pc:spChg>
        <pc:spChg chg="mod">
          <ac:chgData name="Mashal Khan" userId="ff208bdd-e69e-4a16-a659-cb1c3d459121" providerId="ADAL" clId="{1A09EF56-0273-4EB9-BF5C-443506DF494F}" dt="2020-09-09T16:53:13.728" v="1076" actId="14100"/>
          <ac:spMkLst>
            <pc:docMk/>
            <pc:sldMk cId="2158037046" sldId="296"/>
            <ac:spMk id="3" creationId="{9540474C-EE85-4228-BE94-54AE9770E3B2}"/>
          </ac:spMkLst>
        </pc:spChg>
      </pc:sldChg>
      <pc:sldChg chg="ord">
        <pc:chgData name="Mashal Khan" userId="ff208bdd-e69e-4a16-a659-cb1c3d459121" providerId="ADAL" clId="{1A09EF56-0273-4EB9-BF5C-443506DF494F}" dt="2020-09-10T04:13:00.130" v="1961"/>
        <pc:sldMkLst>
          <pc:docMk/>
          <pc:sldMk cId="3212396899" sldId="297"/>
        </pc:sldMkLst>
        <pc:spChg chg="del">
          <ac:chgData name="Mashal Khan" userId="ff208bdd-e69e-4a16-a659-cb1c3d459121" providerId="ADAL" clId="{1A09EF56-0273-4EB9-BF5C-443506DF494F}" dt="2020-09-09T16:55:16.192" v="1079" actId="478"/>
          <ac:spMkLst>
            <pc:docMk/>
            <pc:sldMk cId="3212396899" sldId="297"/>
            <ac:spMk id="2" creationId="{4E0785D9-9725-4C39-8EB9-E3FD54EB0E54}"/>
          </ac:spMkLst>
        </pc:spChg>
        <pc:spChg chg="del">
          <ac:chgData name="Mashal Khan" userId="ff208bdd-e69e-4a16-a659-cb1c3d459121" providerId="ADAL" clId="{1A09EF56-0273-4EB9-BF5C-443506DF494F}" dt="2020-09-09T16:55:11.849" v="1078" actId="22"/>
          <ac:spMkLst>
            <pc:docMk/>
            <pc:sldMk cId="3212396899" sldId="297"/>
            <ac:spMk id="3" creationId="{A1574DEA-5939-45A7-A0DE-F730197D6433}"/>
          </ac:spMkLst>
        </pc:spChg>
        <pc:picChg chg="add mod ord">
          <ac:chgData name="Mashal Khan" userId="ff208bdd-e69e-4a16-a659-cb1c3d459121" providerId="ADAL" clId="{1A09EF56-0273-4EB9-BF5C-443506DF494F}" dt="2020-09-09T16:55:32.811" v="1083" actId="14100"/>
          <ac:picMkLst>
            <pc:docMk/>
            <pc:sldMk cId="3212396899" sldId="297"/>
            <ac:picMk id="5" creationId="{F877B5F5-82AC-4F20-B69D-48A05E3B98CB}"/>
          </ac:picMkLst>
        </pc:picChg>
      </pc:sldChg>
      <pc:sldChg chg="ord">
        <pc:chgData name="Mashal Khan" userId="ff208bdd-e69e-4a16-a659-cb1c3d459121" providerId="ADAL" clId="{1A09EF56-0273-4EB9-BF5C-443506DF494F}" dt="2020-09-10T04:13:00.130" v="1961"/>
        <pc:sldMkLst>
          <pc:docMk/>
          <pc:sldMk cId="3297468035" sldId="298"/>
        </pc:sldMkLst>
        <pc:spChg chg="del">
          <ac:chgData name="Mashal Khan" userId="ff208bdd-e69e-4a16-a659-cb1c3d459121" providerId="ADAL" clId="{1A09EF56-0273-4EB9-BF5C-443506DF494F}" dt="2020-09-09T17:14:27.812" v="1108" actId="478"/>
          <ac:spMkLst>
            <pc:docMk/>
            <pc:sldMk cId="3297468035" sldId="298"/>
            <ac:spMk id="2" creationId="{F4A65E9E-114B-41C3-B332-ACC0E526AD54}"/>
          </ac:spMkLst>
        </pc:spChg>
        <pc:spChg chg="mod">
          <ac:chgData name="Mashal Khan" userId="ff208bdd-e69e-4a16-a659-cb1c3d459121" providerId="ADAL" clId="{1A09EF56-0273-4EB9-BF5C-443506DF494F}" dt="2020-09-09T17:16:20.760" v="1156" actId="20577"/>
          <ac:spMkLst>
            <pc:docMk/>
            <pc:sldMk cId="3297468035" sldId="298"/>
            <ac:spMk id="3" creationId="{8834533F-25CE-4002-9A5D-A3CC874320F8}"/>
          </ac:spMkLst>
        </pc:spChg>
      </pc:sldChg>
      <pc:sldChg chg="addSp delSp modSp new del mod ord">
        <pc:chgData name="Mashal Khan" userId="ff208bdd-e69e-4a16-a659-cb1c3d459121" providerId="ADAL" clId="{1A09EF56-0273-4EB9-BF5C-443506DF494F}" dt="2020-09-09T17:25:11.025" v="1354" actId="47"/>
        <pc:sldMkLst>
          <pc:docMk/>
          <pc:sldMk cId="3654665388" sldId="299"/>
        </pc:sldMkLst>
        <pc:spChg chg="del">
          <ac:chgData name="Mashal Khan" userId="ff208bdd-e69e-4a16-a659-cb1c3d459121" providerId="ADAL" clId="{1A09EF56-0273-4EB9-BF5C-443506DF494F}" dt="2020-09-09T17:22:38.160" v="1326" actId="478"/>
          <ac:spMkLst>
            <pc:docMk/>
            <pc:sldMk cId="3654665388" sldId="299"/>
            <ac:spMk id="2" creationId="{EBD27929-15BF-454A-91B5-47E9EEB9E7B7}"/>
          </ac:spMkLst>
        </pc:spChg>
        <pc:spChg chg="del">
          <ac:chgData name="Mashal Khan" userId="ff208bdd-e69e-4a16-a659-cb1c3d459121" providerId="ADAL" clId="{1A09EF56-0273-4EB9-BF5C-443506DF494F}" dt="2020-09-09T17:22:35.012" v="1325" actId="22"/>
          <ac:spMkLst>
            <pc:docMk/>
            <pc:sldMk cId="3654665388" sldId="299"/>
            <ac:spMk id="3" creationId="{804DC853-813E-4E60-8AC7-84482C06A744}"/>
          </ac:spMkLst>
        </pc:spChg>
        <pc:picChg chg="add mod ord">
          <ac:chgData name="Mashal Khan" userId="ff208bdd-e69e-4a16-a659-cb1c3d459121" providerId="ADAL" clId="{1A09EF56-0273-4EB9-BF5C-443506DF494F}" dt="2020-09-09T17:22:48.383" v="1328" actId="14100"/>
          <ac:picMkLst>
            <pc:docMk/>
            <pc:sldMk cId="3654665388" sldId="299"/>
            <ac:picMk id="5" creationId="{1CA2DBE1-0DEE-404C-8E1B-FC3D93E1313E}"/>
          </ac:picMkLst>
        </pc:picChg>
      </pc:sldChg>
      <pc:sldChg chg="addSp delSp modSp add mod ord">
        <pc:chgData name="Mashal Khan" userId="ff208bdd-e69e-4a16-a659-cb1c3d459121" providerId="ADAL" clId="{1A09EF56-0273-4EB9-BF5C-443506DF494F}" dt="2020-09-10T04:11:21.250" v="1951"/>
        <pc:sldMkLst>
          <pc:docMk/>
          <pc:sldMk cId="902175521" sldId="300"/>
        </pc:sldMkLst>
        <pc:spChg chg="del">
          <ac:chgData name="Mashal Khan" userId="ff208bdd-e69e-4a16-a659-cb1c3d459121" providerId="ADAL" clId="{1A09EF56-0273-4EB9-BF5C-443506DF494F}" dt="2020-09-09T17:25:25.380" v="1360" actId="478"/>
          <ac:spMkLst>
            <pc:docMk/>
            <pc:sldMk cId="902175521" sldId="300"/>
            <ac:spMk id="2" creationId="{27115C7F-0298-4C0B-A263-A0C3BF2909F7}"/>
          </ac:spMkLst>
        </pc:spChg>
        <pc:spChg chg="mod">
          <ac:chgData name="Mashal Khan" userId="ff208bdd-e69e-4a16-a659-cb1c3d459121" providerId="ADAL" clId="{1A09EF56-0273-4EB9-BF5C-443506DF494F}" dt="2020-09-09T17:25:31.718" v="1363" actId="27636"/>
          <ac:spMkLst>
            <pc:docMk/>
            <pc:sldMk cId="902175521" sldId="300"/>
            <ac:spMk id="3" creationId="{B25796D1-0925-4881-9546-F0F8841C383B}"/>
          </ac:spMkLst>
        </pc:spChg>
        <pc:spChg chg="add del mod">
          <ac:chgData name="Mashal Khan" userId="ff208bdd-e69e-4a16-a659-cb1c3d459121" providerId="ADAL" clId="{1A09EF56-0273-4EB9-BF5C-443506DF494F}" dt="2020-09-09T17:25:28.723" v="1361" actId="478"/>
          <ac:spMkLst>
            <pc:docMk/>
            <pc:sldMk cId="902175521" sldId="300"/>
            <ac:spMk id="5" creationId="{11BDBBC6-95AE-4025-9F37-4B1B2A46468D}"/>
          </ac:spMkLst>
        </pc:spChg>
      </pc:sldChg>
      <pc:sldChg chg="addSp delSp modSp new mod">
        <pc:chgData name="Mashal Khan" userId="ff208bdd-e69e-4a16-a659-cb1c3d459121" providerId="ADAL" clId="{1A09EF56-0273-4EB9-BF5C-443506DF494F}" dt="2020-09-09T17:28:57.960" v="1375" actId="14100"/>
        <pc:sldMkLst>
          <pc:docMk/>
          <pc:sldMk cId="650948745" sldId="301"/>
        </pc:sldMkLst>
        <pc:spChg chg="del">
          <ac:chgData name="Mashal Khan" userId="ff208bdd-e69e-4a16-a659-cb1c3d459121" providerId="ADAL" clId="{1A09EF56-0273-4EB9-BF5C-443506DF494F}" dt="2020-09-09T17:28:33.887" v="1371" actId="478"/>
          <ac:spMkLst>
            <pc:docMk/>
            <pc:sldMk cId="650948745" sldId="301"/>
            <ac:spMk id="2" creationId="{F4362833-51B0-4F83-83C5-934F37BDB366}"/>
          </ac:spMkLst>
        </pc:spChg>
        <pc:spChg chg="del">
          <ac:chgData name="Mashal Khan" userId="ff208bdd-e69e-4a16-a659-cb1c3d459121" providerId="ADAL" clId="{1A09EF56-0273-4EB9-BF5C-443506DF494F}" dt="2020-09-09T17:28:29.818" v="1370" actId="22"/>
          <ac:spMkLst>
            <pc:docMk/>
            <pc:sldMk cId="650948745" sldId="301"/>
            <ac:spMk id="3" creationId="{0BEDC996-1C54-4A26-B217-9154AA5CDEC5}"/>
          </ac:spMkLst>
        </pc:spChg>
        <pc:picChg chg="add mod ord">
          <ac:chgData name="Mashal Khan" userId="ff208bdd-e69e-4a16-a659-cb1c3d459121" providerId="ADAL" clId="{1A09EF56-0273-4EB9-BF5C-443506DF494F}" dt="2020-09-09T17:28:57.960" v="1375" actId="14100"/>
          <ac:picMkLst>
            <pc:docMk/>
            <pc:sldMk cId="650948745" sldId="301"/>
            <ac:picMk id="5" creationId="{6A9E4FF7-3F86-4202-9941-B0841BEF4A37}"/>
          </ac:picMkLst>
        </pc:picChg>
      </pc:sldChg>
      <pc:sldChg chg="modSp new mod">
        <pc:chgData name="Mashal Khan" userId="ff208bdd-e69e-4a16-a659-cb1c3d459121" providerId="ADAL" clId="{1A09EF56-0273-4EB9-BF5C-443506DF494F}" dt="2020-09-09T17:40:21.818" v="1491" actId="27636"/>
        <pc:sldMkLst>
          <pc:docMk/>
          <pc:sldMk cId="1824495243" sldId="302"/>
        </pc:sldMkLst>
        <pc:spChg chg="mod">
          <ac:chgData name="Mashal Khan" userId="ff208bdd-e69e-4a16-a659-cb1c3d459121" providerId="ADAL" clId="{1A09EF56-0273-4EB9-BF5C-443506DF494F}" dt="2020-09-09T17:39:17.177" v="1468" actId="20577"/>
          <ac:spMkLst>
            <pc:docMk/>
            <pc:sldMk cId="1824495243" sldId="302"/>
            <ac:spMk id="2" creationId="{5CC329F1-DE49-48C0-BB8F-6A0E82223C53}"/>
          </ac:spMkLst>
        </pc:spChg>
        <pc:spChg chg="mod">
          <ac:chgData name="Mashal Khan" userId="ff208bdd-e69e-4a16-a659-cb1c3d459121" providerId="ADAL" clId="{1A09EF56-0273-4EB9-BF5C-443506DF494F}" dt="2020-09-09T17:40:21.818" v="1491" actId="27636"/>
          <ac:spMkLst>
            <pc:docMk/>
            <pc:sldMk cId="1824495243" sldId="302"/>
            <ac:spMk id="3" creationId="{2939A232-304D-41CC-82EC-11EA81CBD999}"/>
          </ac:spMkLst>
        </pc:spChg>
      </pc:sldChg>
      <pc:sldChg chg="delSp modSp new mod ord">
        <pc:chgData name="Mashal Khan" userId="ff208bdd-e69e-4a16-a659-cb1c3d459121" providerId="ADAL" clId="{1A09EF56-0273-4EB9-BF5C-443506DF494F}" dt="2020-09-10T04:11:02.370" v="1949"/>
        <pc:sldMkLst>
          <pc:docMk/>
          <pc:sldMk cId="2413698846" sldId="303"/>
        </pc:sldMkLst>
        <pc:spChg chg="del">
          <ac:chgData name="Mashal Khan" userId="ff208bdd-e69e-4a16-a659-cb1c3d459121" providerId="ADAL" clId="{1A09EF56-0273-4EB9-BF5C-443506DF494F}" dt="2020-09-09T17:30:49.267" v="1424" actId="478"/>
          <ac:spMkLst>
            <pc:docMk/>
            <pc:sldMk cId="2413698846" sldId="303"/>
            <ac:spMk id="2" creationId="{AF0E1BD2-55F3-486F-BA96-DA8049E49282}"/>
          </ac:spMkLst>
        </pc:spChg>
        <pc:spChg chg="mod">
          <ac:chgData name="Mashal Khan" userId="ff208bdd-e69e-4a16-a659-cb1c3d459121" providerId="ADAL" clId="{1A09EF56-0273-4EB9-BF5C-443506DF494F}" dt="2020-09-09T17:31:43.781" v="1445" actId="113"/>
          <ac:spMkLst>
            <pc:docMk/>
            <pc:sldMk cId="2413698846" sldId="303"/>
            <ac:spMk id="3" creationId="{387EB4A1-BA26-4794-B98B-AB0A7EF1DFDE}"/>
          </ac:spMkLst>
        </pc:spChg>
      </pc:sldChg>
      <pc:sldChg chg="addSp delSp modSp new mod">
        <pc:chgData name="Mashal Khan" userId="ff208bdd-e69e-4a16-a659-cb1c3d459121" providerId="ADAL" clId="{1A09EF56-0273-4EB9-BF5C-443506DF494F}" dt="2020-09-09T17:41:28.135" v="1498" actId="14100"/>
        <pc:sldMkLst>
          <pc:docMk/>
          <pc:sldMk cId="2531598201" sldId="304"/>
        </pc:sldMkLst>
        <pc:spChg chg="del">
          <ac:chgData name="Mashal Khan" userId="ff208bdd-e69e-4a16-a659-cb1c3d459121" providerId="ADAL" clId="{1A09EF56-0273-4EB9-BF5C-443506DF494F}" dt="2020-09-09T17:41:10.345" v="1494" actId="478"/>
          <ac:spMkLst>
            <pc:docMk/>
            <pc:sldMk cId="2531598201" sldId="304"/>
            <ac:spMk id="2" creationId="{3238FFAC-7B56-47D8-B771-2D0EBBEA61EA}"/>
          </ac:spMkLst>
        </pc:spChg>
        <pc:spChg chg="del">
          <ac:chgData name="Mashal Khan" userId="ff208bdd-e69e-4a16-a659-cb1c3d459121" providerId="ADAL" clId="{1A09EF56-0273-4EB9-BF5C-443506DF494F}" dt="2020-09-09T17:41:07.822" v="1493" actId="22"/>
          <ac:spMkLst>
            <pc:docMk/>
            <pc:sldMk cId="2531598201" sldId="304"/>
            <ac:spMk id="3" creationId="{DE0F4B1F-6F20-4368-B580-92E8AD5AB12C}"/>
          </ac:spMkLst>
        </pc:spChg>
        <pc:picChg chg="add mod ord">
          <ac:chgData name="Mashal Khan" userId="ff208bdd-e69e-4a16-a659-cb1c3d459121" providerId="ADAL" clId="{1A09EF56-0273-4EB9-BF5C-443506DF494F}" dt="2020-09-09T17:41:28.135" v="1498" actId="14100"/>
          <ac:picMkLst>
            <pc:docMk/>
            <pc:sldMk cId="2531598201" sldId="304"/>
            <ac:picMk id="5" creationId="{04CD70E8-3385-4B7C-82C5-3F070651674D}"/>
          </ac:picMkLst>
        </pc:picChg>
      </pc:sldChg>
      <pc:sldChg chg="add ord">
        <pc:chgData name="Mashal Khan" userId="ff208bdd-e69e-4a16-a659-cb1c3d459121" providerId="ADAL" clId="{1A09EF56-0273-4EB9-BF5C-443506DF494F}" dt="2020-09-09T17:44:48.848" v="1503"/>
        <pc:sldMkLst>
          <pc:docMk/>
          <pc:sldMk cId="522125939" sldId="305"/>
        </pc:sldMkLst>
      </pc:sldChg>
      <pc:sldChg chg="addSp modSp new mod">
        <pc:chgData name="Mashal Khan" userId="ff208bdd-e69e-4a16-a659-cb1c3d459121" providerId="ADAL" clId="{1A09EF56-0273-4EB9-BF5C-443506DF494F}" dt="2020-09-09T17:52:28.693" v="1546" actId="14100"/>
        <pc:sldMkLst>
          <pc:docMk/>
          <pc:sldMk cId="140982329" sldId="306"/>
        </pc:sldMkLst>
        <pc:spChg chg="mod">
          <ac:chgData name="Mashal Khan" userId="ff208bdd-e69e-4a16-a659-cb1c3d459121" providerId="ADAL" clId="{1A09EF56-0273-4EB9-BF5C-443506DF494F}" dt="2020-09-09T17:47:57.613" v="1516" actId="20577"/>
          <ac:spMkLst>
            <pc:docMk/>
            <pc:sldMk cId="140982329" sldId="306"/>
            <ac:spMk id="2" creationId="{1559DCC9-D521-4144-859A-32818A35BC53}"/>
          </ac:spMkLst>
        </pc:spChg>
        <pc:spChg chg="mod">
          <ac:chgData name="Mashal Khan" userId="ff208bdd-e69e-4a16-a659-cb1c3d459121" providerId="ADAL" clId="{1A09EF56-0273-4EB9-BF5C-443506DF494F}" dt="2020-09-09T17:51:55.048" v="1541" actId="20577"/>
          <ac:spMkLst>
            <pc:docMk/>
            <pc:sldMk cId="140982329" sldId="306"/>
            <ac:spMk id="3" creationId="{699E8CAF-820F-438F-927D-93C947885E11}"/>
          </ac:spMkLst>
        </pc:spChg>
        <pc:picChg chg="add mod">
          <ac:chgData name="Mashal Khan" userId="ff208bdd-e69e-4a16-a659-cb1c3d459121" providerId="ADAL" clId="{1A09EF56-0273-4EB9-BF5C-443506DF494F}" dt="2020-09-09T17:52:28.693" v="1546" actId="14100"/>
          <ac:picMkLst>
            <pc:docMk/>
            <pc:sldMk cId="140982329" sldId="306"/>
            <ac:picMk id="5" creationId="{0C7CC768-0750-4B68-BE55-C2A83E860D0B}"/>
          </ac:picMkLst>
        </pc:picChg>
      </pc:sldChg>
      <pc:sldChg chg="delSp modSp new del mod">
        <pc:chgData name="Mashal Khan" userId="ff208bdd-e69e-4a16-a659-cb1c3d459121" providerId="ADAL" clId="{1A09EF56-0273-4EB9-BF5C-443506DF494F}" dt="2020-09-09T17:51:05.066" v="1525" actId="47"/>
        <pc:sldMkLst>
          <pc:docMk/>
          <pc:sldMk cId="1427314653" sldId="307"/>
        </pc:sldMkLst>
        <pc:spChg chg="del">
          <ac:chgData name="Mashal Khan" userId="ff208bdd-e69e-4a16-a659-cb1c3d459121" providerId="ADAL" clId="{1A09EF56-0273-4EB9-BF5C-443506DF494F}" dt="2020-09-09T17:49:26.989" v="1520" actId="478"/>
          <ac:spMkLst>
            <pc:docMk/>
            <pc:sldMk cId="1427314653" sldId="307"/>
            <ac:spMk id="2" creationId="{183E3F6A-8E6D-4031-A677-FA251670E72F}"/>
          </ac:spMkLst>
        </pc:spChg>
        <pc:spChg chg="mod">
          <ac:chgData name="Mashal Khan" userId="ff208bdd-e69e-4a16-a659-cb1c3d459121" providerId="ADAL" clId="{1A09EF56-0273-4EB9-BF5C-443506DF494F}" dt="2020-09-09T17:50:59.014" v="1523" actId="21"/>
          <ac:spMkLst>
            <pc:docMk/>
            <pc:sldMk cId="1427314653" sldId="307"/>
            <ac:spMk id="3" creationId="{A62831F7-DAAF-405C-A210-48CAB8CCDC4F}"/>
          </ac:spMkLst>
        </pc:spChg>
      </pc:sldChg>
      <pc:sldChg chg="addSp delSp modSp new mod modNotesTx">
        <pc:chgData name="Mashal Khan" userId="ff208bdd-e69e-4a16-a659-cb1c3d459121" providerId="ADAL" clId="{1A09EF56-0273-4EB9-BF5C-443506DF494F}" dt="2020-09-09T17:54:26.597" v="1611" actId="20577"/>
        <pc:sldMkLst>
          <pc:docMk/>
          <pc:sldMk cId="1571890529" sldId="307"/>
        </pc:sldMkLst>
        <pc:spChg chg="del">
          <ac:chgData name="Mashal Khan" userId="ff208bdd-e69e-4a16-a659-cb1c3d459121" providerId="ADAL" clId="{1A09EF56-0273-4EB9-BF5C-443506DF494F}" dt="2020-09-09T17:53:08.324" v="1549" actId="478"/>
          <ac:spMkLst>
            <pc:docMk/>
            <pc:sldMk cId="1571890529" sldId="307"/>
            <ac:spMk id="2" creationId="{679D9A8B-F686-4626-8595-6D2F4303BA48}"/>
          </ac:spMkLst>
        </pc:spChg>
        <pc:spChg chg="del">
          <ac:chgData name="Mashal Khan" userId="ff208bdd-e69e-4a16-a659-cb1c3d459121" providerId="ADAL" clId="{1A09EF56-0273-4EB9-BF5C-443506DF494F}" dt="2020-09-09T17:53:05.272" v="1548" actId="22"/>
          <ac:spMkLst>
            <pc:docMk/>
            <pc:sldMk cId="1571890529" sldId="307"/>
            <ac:spMk id="3" creationId="{41FC1A53-2B93-4D87-8FCB-4DE83D2F1F68}"/>
          </ac:spMkLst>
        </pc:spChg>
        <pc:picChg chg="add mod ord">
          <ac:chgData name="Mashal Khan" userId="ff208bdd-e69e-4a16-a659-cb1c3d459121" providerId="ADAL" clId="{1A09EF56-0273-4EB9-BF5C-443506DF494F}" dt="2020-09-09T17:53:28.022" v="1554" actId="14100"/>
          <ac:picMkLst>
            <pc:docMk/>
            <pc:sldMk cId="1571890529" sldId="307"/>
            <ac:picMk id="5" creationId="{69DD44DF-A7EB-4DE5-AC11-3E3362153DCF}"/>
          </ac:picMkLst>
        </pc:picChg>
      </pc:sldChg>
      <pc:sldChg chg="modSp new mod modNotesTx">
        <pc:chgData name="Mashal Khan" userId="ff208bdd-e69e-4a16-a659-cb1c3d459121" providerId="ADAL" clId="{1A09EF56-0273-4EB9-BF5C-443506DF494F}" dt="2020-09-09T18:00:55.667" v="1947" actId="20577"/>
        <pc:sldMkLst>
          <pc:docMk/>
          <pc:sldMk cId="2280185368" sldId="308"/>
        </pc:sldMkLst>
        <pc:spChg chg="mod">
          <ac:chgData name="Mashal Khan" userId="ff208bdd-e69e-4a16-a659-cb1c3d459121" providerId="ADAL" clId="{1A09EF56-0273-4EB9-BF5C-443506DF494F}" dt="2020-09-09T17:58:56.021" v="1630" actId="20577"/>
          <ac:spMkLst>
            <pc:docMk/>
            <pc:sldMk cId="2280185368" sldId="308"/>
            <ac:spMk id="2" creationId="{08F9696B-EC18-4AE2-AC84-D623588486BA}"/>
          </ac:spMkLst>
        </pc:spChg>
        <pc:spChg chg="mod">
          <ac:chgData name="Mashal Khan" userId="ff208bdd-e69e-4a16-a659-cb1c3d459121" providerId="ADAL" clId="{1A09EF56-0273-4EB9-BF5C-443506DF494F}" dt="2020-09-09T18:00:16.212" v="1829" actId="20577"/>
          <ac:spMkLst>
            <pc:docMk/>
            <pc:sldMk cId="2280185368" sldId="308"/>
            <ac:spMk id="3" creationId="{2A45F155-2557-4E84-97EB-5D318405B587}"/>
          </ac:spMkLst>
        </pc:spChg>
      </pc:sldChg>
    </pc:docChg>
  </pc:docChgLst>
  <pc:docChgLst>
    <pc:chgData name="Mashal Khan" userId="ff208bdd-e69e-4a16-a659-cb1c3d459121" providerId="ADAL" clId="{E910FF1C-9DCC-456C-A909-9677B444829C}"/>
    <pc:docChg chg="undo custSel mod addSld delSld modSld sldOrd addSection modSection">
      <pc:chgData name="Mashal Khan" userId="ff208bdd-e69e-4a16-a659-cb1c3d459121" providerId="ADAL" clId="{E910FF1C-9DCC-456C-A909-9677B444829C}" dt="2020-09-17T06:57:19.747" v="1630" actId="20577"/>
      <pc:docMkLst>
        <pc:docMk/>
      </pc:docMkLst>
      <pc:sldChg chg="ord">
        <pc:chgData name="Mashal Khan" userId="ff208bdd-e69e-4a16-a659-cb1c3d459121" providerId="ADAL" clId="{E910FF1C-9DCC-456C-A909-9677B444829C}" dt="2020-09-17T06:10:33.915" v="1610"/>
        <pc:sldMkLst>
          <pc:docMk/>
          <pc:sldMk cId="2193967764" sldId="256"/>
        </pc:sldMkLst>
      </pc:sldChg>
      <pc:sldChg chg="modSp mod">
        <pc:chgData name="Mashal Khan" userId="ff208bdd-e69e-4a16-a659-cb1c3d459121" providerId="ADAL" clId="{E910FF1C-9DCC-456C-A909-9677B444829C}" dt="2020-09-16T07:35:24.275" v="199" actId="15"/>
        <pc:sldMkLst>
          <pc:docMk/>
          <pc:sldMk cId="3053332299" sldId="257"/>
        </pc:sldMkLst>
        <pc:spChg chg="mod">
          <ac:chgData name="Mashal Khan" userId="ff208bdd-e69e-4a16-a659-cb1c3d459121" providerId="ADAL" clId="{E910FF1C-9DCC-456C-A909-9677B444829C}" dt="2020-09-16T07:35:24.275" v="199" actId="15"/>
          <ac:spMkLst>
            <pc:docMk/>
            <pc:sldMk cId="3053332299" sldId="257"/>
            <ac:spMk id="3" creationId="{E1956B71-2A2C-43E8-80A2-0722837247B8}"/>
          </ac:spMkLst>
        </pc:spChg>
      </pc:sldChg>
      <pc:sldChg chg="del">
        <pc:chgData name="Mashal Khan" userId="ff208bdd-e69e-4a16-a659-cb1c3d459121" providerId="ADAL" clId="{E910FF1C-9DCC-456C-A909-9677B444829C}" dt="2020-09-16T07:31:24.237" v="0" actId="47"/>
        <pc:sldMkLst>
          <pc:docMk/>
          <pc:sldMk cId="1824495243" sldId="302"/>
        </pc:sldMkLst>
      </pc:sldChg>
      <pc:sldChg chg="del">
        <pc:chgData name="Mashal Khan" userId="ff208bdd-e69e-4a16-a659-cb1c3d459121" providerId="ADAL" clId="{E910FF1C-9DCC-456C-A909-9677B444829C}" dt="2020-09-16T07:31:24.237" v="0" actId="47"/>
        <pc:sldMkLst>
          <pc:docMk/>
          <pc:sldMk cId="2531598201" sldId="304"/>
        </pc:sldMkLst>
      </pc:sldChg>
      <pc:sldChg chg="del">
        <pc:chgData name="Mashal Khan" userId="ff208bdd-e69e-4a16-a659-cb1c3d459121" providerId="ADAL" clId="{E910FF1C-9DCC-456C-A909-9677B444829C}" dt="2020-09-16T07:31:24.237" v="0" actId="47"/>
        <pc:sldMkLst>
          <pc:docMk/>
          <pc:sldMk cId="140982329" sldId="306"/>
        </pc:sldMkLst>
      </pc:sldChg>
      <pc:sldChg chg="del">
        <pc:chgData name="Mashal Khan" userId="ff208bdd-e69e-4a16-a659-cb1c3d459121" providerId="ADAL" clId="{E910FF1C-9DCC-456C-A909-9677B444829C}" dt="2020-09-16T07:31:24.237" v="0" actId="47"/>
        <pc:sldMkLst>
          <pc:docMk/>
          <pc:sldMk cId="1571890529" sldId="307"/>
        </pc:sldMkLst>
      </pc:sldChg>
      <pc:sldChg chg="del">
        <pc:chgData name="Mashal Khan" userId="ff208bdd-e69e-4a16-a659-cb1c3d459121" providerId="ADAL" clId="{E910FF1C-9DCC-456C-A909-9677B444829C}" dt="2020-09-16T07:31:24.237" v="0" actId="47"/>
        <pc:sldMkLst>
          <pc:docMk/>
          <pc:sldMk cId="2280185368" sldId="308"/>
        </pc:sldMkLst>
      </pc:sldChg>
      <pc:sldChg chg="del">
        <pc:chgData name="Mashal Khan" userId="ff208bdd-e69e-4a16-a659-cb1c3d459121" providerId="ADAL" clId="{E910FF1C-9DCC-456C-A909-9677B444829C}" dt="2020-09-16T07:31:24.237" v="0" actId="47"/>
        <pc:sldMkLst>
          <pc:docMk/>
          <pc:sldMk cId="4248957685" sldId="309"/>
        </pc:sldMkLst>
      </pc:sldChg>
      <pc:sldChg chg="del">
        <pc:chgData name="Mashal Khan" userId="ff208bdd-e69e-4a16-a659-cb1c3d459121" providerId="ADAL" clId="{E910FF1C-9DCC-456C-A909-9677B444829C}" dt="2020-09-16T07:31:24.237" v="0" actId="47"/>
        <pc:sldMkLst>
          <pc:docMk/>
          <pc:sldMk cId="1038378446" sldId="310"/>
        </pc:sldMkLst>
      </pc:sldChg>
      <pc:sldChg chg="del">
        <pc:chgData name="Mashal Khan" userId="ff208bdd-e69e-4a16-a659-cb1c3d459121" providerId="ADAL" clId="{E910FF1C-9DCC-456C-A909-9677B444829C}" dt="2020-09-16T07:31:24.237" v="0" actId="47"/>
        <pc:sldMkLst>
          <pc:docMk/>
          <pc:sldMk cId="4252502892" sldId="311"/>
        </pc:sldMkLst>
      </pc:sldChg>
      <pc:sldChg chg="del">
        <pc:chgData name="Mashal Khan" userId="ff208bdd-e69e-4a16-a659-cb1c3d459121" providerId="ADAL" clId="{E910FF1C-9DCC-456C-A909-9677B444829C}" dt="2020-09-16T07:31:24.237" v="0" actId="47"/>
        <pc:sldMkLst>
          <pc:docMk/>
          <pc:sldMk cId="2359414020" sldId="312"/>
        </pc:sldMkLst>
      </pc:sldChg>
      <pc:sldChg chg="del">
        <pc:chgData name="Mashal Khan" userId="ff208bdd-e69e-4a16-a659-cb1c3d459121" providerId="ADAL" clId="{E910FF1C-9DCC-456C-A909-9677B444829C}" dt="2020-09-16T07:31:24.237" v="0" actId="47"/>
        <pc:sldMkLst>
          <pc:docMk/>
          <pc:sldMk cId="1315361009" sldId="313"/>
        </pc:sldMkLst>
      </pc:sldChg>
      <pc:sldChg chg="del">
        <pc:chgData name="Mashal Khan" userId="ff208bdd-e69e-4a16-a659-cb1c3d459121" providerId="ADAL" clId="{E910FF1C-9DCC-456C-A909-9677B444829C}" dt="2020-09-16T07:31:24.237" v="0" actId="47"/>
        <pc:sldMkLst>
          <pc:docMk/>
          <pc:sldMk cId="1106996382" sldId="314"/>
        </pc:sldMkLst>
      </pc:sldChg>
      <pc:sldChg chg="del">
        <pc:chgData name="Mashal Khan" userId="ff208bdd-e69e-4a16-a659-cb1c3d459121" providerId="ADAL" clId="{E910FF1C-9DCC-456C-A909-9677B444829C}" dt="2020-09-16T07:31:24.237" v="0" actId="47"/>
        <pc:sldMkLst>
          <pc:docMk/>
          <pc:sldMk cId="642687523" sldId="315"/>
        </pc:sldMkLst>
      </pc:sldChg>
      <pc:sldChg chg="del">
        <pc:chgData name="Mashal Khan" userId="ff208bdd-e69e-4a16-a659-cb1c3d459121" providerId="ADAL" clId="{E910FF1C-9DCC-456C-A909-9677B444829C}" dt="2020-09-16T07:31:24.237" v="0" actId="47"/>
        <pc:sldMkLst>
          <pc:docMk/>
          <pc:sldMk cId="4127872008" sldId="316"/>
        </pc:sldMkLst>
      </pc:sldChg>
      <pc:sldChg chg="del">
        <pc:chgData name="Mashal Khan" userId="ff208bdd-e69e-4a16-a659-cb1c3d459121" providerId="ADAL" clId="{E910FF1C-9DCC-456C-A909-9677B444829C}" dt="2020-09-16T07:31:24.237" v="0" actId="47"/>
        <pc:sldMkLst>
          <pc:docMk/>
          <pc:sldMk cId="3768481285" sldId="317"/>
        </pc:sldMkLst>
      </pc:sldChg>
      <pc:sldChg chg="del">
        <pc:chgData name="Mashal Khan" userId="ff208bdd-e69e-4a16-a659-cb1c3d459121" providerId="ADAL" clId="{E910FF1C-9DCC-456C-A909-9677B444829C}" dt="2020-09-16T07:31:24.237" v="0" actId="47"/>
        <pc:sldMkLst>
          <pc:docMk/>
          <pc:sldMk cId="3382552554" sldId="318"/>
        </pc:sldMkLst>
      </pc:sldChg>
      <pc:sldChg chg="del">
        <pc:chgData name="Mashal Khan" userId="ff208bdd-e69e-4a16-a659-cb1c3d459121" providerId="ADAL" clId="{E910FF1C-9DCC-456C-A909-9677B444829C}" dt="2020-09-16T07:31:24.237" v="0" actId="47"/>
        <pc:sldMkLst>
          <pc:docMk/>
          <pc:sldMk cId="2712251971" sldId="320"/>
        </pc:sldMkLst>
      </pc:sldChg>
      <pc:sldChg chg="del">
        <pc:chgData name="Mashal Khan" userId="ff208bdd-e69e-4a16-a659-cb1c3d459121" providerId="ADAL" clId="{E910FF1C-9DCC-456C-A909-9677B444829C}" dt="2020-09-16T07:31:24.237" v="0" actId="47"/>
        <pc:sldMkLst>
          <pc:docMk/>
          <pc:sldMk cId="2047775368" sldId="321"/>
        </pc:sldMkLst>
      </pc:sldChg>
      <pc:sldChg chg="del">
        <pc:chgData name="Mashal Khan" userId="ff208bdd-e69e-4a16-a659-cb1c3d459121" providerId="ADAL" clId="{E910FF1C-9DCC-456C-A909-9677B444829C}" dt="2020-09-16T07:31:24.237" v="0" actId="47"/>
        <pc:sldMkLst>
          <pc:docMk/>
          <pc:sldMk cId="3832903965" sldId="322"/>
        </pc:sldMkLst>
      </pc:sldChg>
      <pc:sldChg chg="del">
        <pc:chgData name="Mashal Khan" userId="ff208bdd-e69e-4a16-a659-cb1c3d459121" providerId="ADAL" clId="{E910FF1C-9DCC-456C-A909-9677B444829C}" dt="2020-09-16T07:31:24.237" v="0" actId="47"/>
        <pc:sldMkLst>
          <pc:docMk/>
          <pc:sldMk cId="76021959" sldId="323"/>
        </pc:sldMkLst>
      </pc:sldChg>
      <pc:sldChg chg="del">
        <pc:chgData name="Mashal Khan" userId="ff208bdd-e69e-4a16-a659-cb1c3d459121" providerId="ADAL" clId="{E910FF1C-9DCC-456C-A909-9677B444829C}" dt="2020-09-16T07:31:24.237" v="0" actId="47"/>
        <pc:sldMkLst>
          <pc:docMk/>
          <pc:sldMk cId="1216701026" sldId="324"/>
        </pc:sldMkLst>
      </pc:sldChg>
      <pc:sldChg chg="modSp mod">
        <pc:chgData name="Mashal Khan" userId="ff208bdd-e69e-4a16-a659-cb1c3d459121" providerId="ADAL" clId="{E910FF1C-9DCC-456C-A909-9677B444829C}" dt="2020-09-17T04:52:15.583" v="1533" actId="14100"/>
        <pc:sldMkLst>
          <pc:docMk/>
          <pc:sldMk cId="3212945218" sldId="325"/>
        </pc:sldMkLst>
        <pc:picChg chg="mod">
          <ac:chgData name="Mashal Khan" userId="ff208bdd-e69e-4a16-a659-cb1c3d459121" providerId="ADAL" clId="{E910FF1C-9DCC-456C-A909-9677B444829C}" dt="2020-09-17T04:52:15.583" v="1533" actId="14100"/>
          <ac:picMkLst>
            <pc:docMk/>
            <pc:sldMk cId="3212945218" sldId="325"/>
            <ac:picMk id="5" creationId="{B1D86526-36E6-49A6-A60E-0B4FC9D2A239}"/>
          </ac:picMkLst>
        </pc:picChg>
      </pc:sldChg>
      <pc:sldChg chg="modSp mod modNotesTx">
        <pc:chgData name="Mashal Khan" userId="ff208bdd-e69e-4a16-a659-cb1c3d459121" providerId="ADAL" clId="{E910FF1C-9DCC-456C-A909-9677B444829C}" dt="2020-09-17T06:47:13.390" v="1612" actId="1076"/>
        <pc:sldMkLst>
          <pc:docMk/>
          <pc:sldMk cId="2096084461" sldId="326"/>
        </pc:sldMkLst>
        <pc:spChg chg="mod">
          <ac:chgData name="Mashal Khan" userId="ff208bdd-e69e-4a16-a659-cb1c3d459121" providerId="ADAL" clId="{E910FF1C-9DCC-456C-A909-9677B444829C}" dt="2020-09-17T06:47:13.390" v="1612" actId="1076"/>
          <ac:spMkLst>
            <pc:docMk/>
            <pc:sldMk cId="2096084461" sldId="326"/>
            <ac:spMk id="3" creationId="{B2ADE406-C7B1-40FB-94D8-A07E18CC424D}"/>
          </ac:spMkLst>
        </pc:spChg>
      </pc:sldChg>
      <pc:sldChg chg="del">
        <pc:chgData name="Mashal Khan" userId="ff208bdd-e69e-4a16-a659-cb1c3d459121" providerId="ADAL" clId="{E910FF1C-9DCC-456C-A909-9677B444829C}" dt="2020-09-16T14:21:47.895" v="754" actId="47"/>
        <pc:sldMkLst>
          <pc:docMk/>
          <pc:sldMk cId="453544905" sldId="333"/>
        </pc:sldMkLst>
      </pc:sldChg>
      <pc:sldChg chg="modSp new del mod ord">
        <pc:chgData name="Mashal Khan" userId="ff208bdd-e69e-4a16-a659-cb1c3d459121" providerId="ADAL" clId="{E910FF1C-9DCC-456C-A909-9677B444829C}" dt="2020-09-16T07:31:39.108" v="8" actId="47"/>
        <pc:sldMkLst>
          <pc:docMk/>
          <pc:sldMk cId="2024304363" sldId="335"/>
        </pc:sldMkLst>
        <pc:spChg chg="mod">
          <ac:chgData name="Mashal Khan" userId="ff208bdd-e69e-4a16-a659-cb1c3d459121" providerId="ADAL" clId="{E910FF1C-9DCC-456C-A909-9677B444829C}" dt="2020-09-16T07:31:32.168" v="6" actId="20577"/>
          <ac:spMkLst>
            <pc:docMk/>
            <pc:sldMk cId="2024304363" sldId="335"/>
            <ac:spMk id="2" creationId="{C3FDCE22-C9E3-410F-82BA-19689B9EE8E9}"/>
          </ac:spMkLst>
        </pc:spChg>
      </pc:sldChg>
      <pc:sldChg chg="modSp new mod">
        <pc:chgData name="Mashal Khan" userId="ff208bdd-e69e-4a16-a659-cb1c3d459121" providerId="ADAL" clId="{E910FF1C-9DCC-456C-A909-9677B444829C}" dt="2020-09-17T03:15:56.017" v="1442" actId="20577"/>
        <pc:sldMkLst>
          <pc:docMk/>
          <pc:sldMk cId="642918931" sldId="336"/>
        </pc:sldMkLst>
        <pc:spChg chg="mod">
          <ac:chgData name="Mashal Khan" userId="ff208bdd-e69e-4a16-a659-cb1c3d459121" providerId="ADAL" clId="{E910FF1C-9DCC-456C-A909-9677B444829C}" dt="2020-09-16T07:31:49.723" v="37" actId="20577"/>
          <ac:spMkLst>
            <pc:docMk/>
            <pc:sldMk cId="642918931" sldId="336"/>
            <ac:spMk id="2" creationId="{8B048505-8C58-4BB8-965B-DE06CDD8C122}"/>
          </ac:spMkLst>
        </pc:spChg>
        <pc:spChg chg="mod">
          <ac:chgData name="Mashal Khan" userId="ff208bdd-e69e-4a16-a659-cb1c3d459121" providerId="ADAL" clId="{E910FF1C-9DCC-456C-A909-9677B444829C}" dt="2020-09-17T03:15:56.017" v="1442" actId="20577"/>
          <ac:spMkLst>
            <pc:docMk/>
            <pc:sldMk cId="642918931" sldId="336"/>
            <ac:spMk id="3" creationId="{2693DC36-3779-49ED-A3EE-13896BE15918}"/>
          </ac:spMkLst>
        </pc:spChg>
      </pc:sldChg>
      <pc:sldChg chg="addSp delSp modSp new mod">
        <pc:chgData name="Mashal Khan" userId="ff208bdd-e69e-4a16-a659-cb1c3d459121" providerId="ADAL" clId="{E910FF1C-9DCC-456C-A909-9677B444829C}" dt="2020-09-16T09:28:40.587" v="357" actId="403"/>
        <pc:sldMkLst>
          <pc:docMk/>
          <pc:sldMk cId="2337666867" sldId="337"/>
        </pc:sldMkLst>
        <pc:spChg chg="mod">
          <ac:chgData name="Mashal Khan" userId="ff208bdd-e69e-4a16-a659-cb1c3d459121" providerId="ADAL" clId="{E910FF1C-9DCC-456C-A909-9677B444829C}" dt="2020-09-16T09:28:31.470" v="353" actId="1076"/>
          <ac:spMkLst>
            <pc:docMk/>
            <pc:sldMk cId="2337666867" sldId="337"/>
            <ac:spMk id="2" creationId="{BCD31583-3427-4E55-B751-95640F7BC387}"/>
          </ac:spMkLst>
        </pc:spChg>
        <pc:spChg chg="mod">
          <ac:chgData name="Mashal Khan" userId="ff208bdd-e69e-4a16-a659-cb1c3d459121" providerId="ADAL" clId="{E910FF1C-9DCC-456C-A909-9677B444829C}" dt="2020-09-16T09:28:40.587" v="357" actId="403"/>
          <ac:spMkLst>
            <pc:docMk/>
            <pc:sldMk cId="2337666867" sldId="337"/>
            <ac:spMk id="3" creationId="{EAAF7AC9-4659-41E7-BB85-49030FFCAA34}"/>
          </ac:spMkLst>
        </pc:spChg>
        <pc:picChg chg="add del mod">
          <ac:chgData name="Mashal Khan" userId="ff208bdd-e69e-4a16-a659-cb1c3d459121" providerId="ADAL" clId="{E910FF1C-9DCC-456C-A909-9677B444829C}" dt="2020-09-16T09:28:24.593" v="351" actId="478"/>
          <ac:picMkLst>
            <pc:docMk/>
            <pc:sldMk cId="2337666867" sldId="337"/>
            <ac:picMk id="5" creationId="{224943FA-F4DB-4328-BAC0-70553AA2F338}"/>
          </ac:picMkLst>
        </pc:picChg>
        <pc:picChg chg="add del mod">
          <ac:chgData name="Mashal Khan" userId="ff208bdd-e69e-4a16-a659-cb1c3d459121" providerId="ADAL" clId="{E910FF1C-9DCC-456C-A909-9677B444829C}" dt="2020-09-16T09:27:53.413" v="345" actId="21"/>
          <ac:picMkLst>
            <pc:docMk/>
            <pc:sldMk cId="2337666867" sldId="337"/>
            <ac:picMk id="7" creationId="{C1415C54-0E76-42EA-9181-2988B3A887E7}"/>
          </ac:picMkLst>
        </pc:picChg>
      </pc:sldChg>
      <pc:sldChg chg="modSp add mod">
        <pc:chgData name="Mashal Khan" userId="ff208bdd-e69e-4a16-a659-cb1c3d459121" providerId="ADAL" clId="{E910FF1C-9DCC-456C-A909-9677B444829C}" dt="2020-09-16T07:33:42.251" v="68" actId="20577"/>
        <pc:sldMkLst>
          <pc:docMk/>
          <pc:sldMk cId="214712402" sldId="338"/>
        </pc:sldMkLst>
        <pc:spChg chg="mod">
          <ac:chgData name="Mashal Khan" userId="ff208bdd-e69e-4a16-a659-cb1c3d459121" providerId="ADAL" clId="{E910FF1C-9DCC-456C-A909-9677B444829C}" dt="2020-09-16T07:33:42.251" v="68" actId="20577"/>
          <ac:spMkLst>
            <pc:docMk/>
            <pc:sldMk cId="214712402" sldId="338"/>
            <ac:spMk id="2" creationId="{BCD31583-3427-4E55-B751-95640F7BC387}"/>
          </ac:spMkLst>
        </pc:spChg>
      </pc:sldChg>
      <pc:sldChg chg="addSp modSp add mod">
        <pc:chgData name="Mashal Khan" userId="ff208bdd-e69e-4a16-a659-cb1c3d459121" providerId="ADAL" clId="{E910FF1C-9DCC-456C-A909-9677B444829C}" dt="2020-09-16T13:57:16.208" v="659" actId="1076"/>
        <pc:sldMkLst>
          <pc:docMk/>
          <pc:sldMk cId="3362457059" sldId="339"/>
        </pc:sldMkLst>
        <pc:spChg chg="mod">
          <ac:chgData name="Mashal Khan" userId="ff208bdd-e69e-4a16-a659-cb1c3d459121" providerId="ADAL" clId="{E910FF1C-9DCC-456C-A909-9677B444829C}" dt="2020-09-16T13:56:18.164" v="645" actId="1076"/>
          <ac:spMkLst>
            <pc:docMk/>
            <pc:sldMk cId="3362457059" sldId="339"/>
            <ac:spMk id="2" creationId="{BCD31583-3427-4E55-B751-95640F7BC387}"/>
          </ac:spMkLst>
        </pc:spChg>
        <pc:spChg chg="mod">
          <ac:chgData name="Mashal Khan" userId="ff208bdd-e69e-4a16-a659-cb1c3d459121" providerId="ADAL" clId="{E910FF1C-9DCC-456C-A909-9677B444829C}" dt="2020-09-16T13:56:59.552" v="654" actId="14100"/>
          <ac:spMkLst>
            <pc:docMk/>
            <pc:sldMk cId="3362457059" sldId="339"/>
            <ac:spMk id="3" creationId="{EAAF7AC9-4659-41E7-BB85-49030FFCAA34}"/>
          </ac:spMkLst>
        </pc:spChg>
        <pc:picChg chg="add mod">
          <ac:chgData name="Mashal Khan" userId="ff208bdd-e69e-4a16-a659-cb1c3d459121" providerId="ADAL" clId="{E910FF1C-9DCC-456C-A909-9677B444829C}" dt="2020-09-16T13:57:16.208" v="659" actId="1076"/>
          <ac:picMkLst>
            <pc:docMk/>
            <pc:sldMk cId="3362457059" sldId="339"/>
            <ac:picMk id="5" creationId="{814115A0-01BA-4C4C-91E1-FE93BBE3225F}"/>
          </ac:picMkLst>
        </pc:picChg>
      </pc:sldChg>
      <pc:sldChg chg="addSp modSp new mod">
        <pc:chgData name="Mashal Khan" userId="ff208bdd-e69e-4a16-a659-cb1c3d459121" providerId="ADAL" clId="{E910FF1C-9DCC-456C-A909-9677B444829C}" dt="2020-09-16T09:28:18.149" v="350" actId="1076"/>
        <pc:sldMkLst>
          <pc:docMk/>
          <pc:sldMk cId="911892792" sldId="340"/>
        </pc:sldMkLst>
        <pc:spChg chg="mod">
          <ac:chgData name="Mashal Khan" userId="ff208bdd-e69e-4a16-a659-cb1c3d459121" providerId="ADAL" clId="{E910FF1C-9DCC-456C-A909-9677B444829C}" dt="2020-09-16T09:27:27.567" v="339" actId="1076"/>
          <ac:spMkLst>
            <pc:docMk/>
            <pc:sldMk cId="911892792" sldId="340"/>
            <ac:spMk id="2" creationId="{955F7C5C-D183-4FFB-8176-798AA6868CA9}"/>
          </ac:spMkLst>
        </pc:spChg>
        <pc:spChg chg="mod">
          <ac:chgData name="Mashal Khan" userId="ff208bdd-e69e-4a16-a659-cb1c3d459121" providerId="ADAL" clId="{E910FF1C-9DCC-456C-A909-9677B444829C}" dt="2020-09-16T09:27:45.048" v="343" actId="14100"/>
          <ac:spMkLst>
            <pc:docMk/>
            <pc:sldMk cId="911892792" sldId="340"/>
            <ac:spMk id="3" creationId="{C2F28719-B987-4E2C-A125-154A1C77304B}"/>
          </ac:spMkLst>
        </pc:spChg>
        <pc:picChg chg="add mod">
          <ac:chgData name="Mashal Khan" userId="ff208bdd-e69e-4a16-a659-cb1c3d459121" providerId="ADAL" clId="{E910FF1C-9DCC-456C-A909-9677B444829C}" dt="2020-09-16T09:28:18.149" v="350" actId="1076"/>
          <ac:picMkLst>
            <pc:docMk/>
            <pc:sldMk cId="911892792" sldId="340"/>
            <ac:picMk id="5" creationId="{23CF9A6F-1079-4BEB-B89E-1BE32E772273}"/>
          </ac:picMkLst>
        </pc:picChg>
        <pc:picChg chg="add mod">
          <ac:chgData name="Mashal Khan" userId="ff208bdd-e69e-4a16-a659-cb1c3d459121" providerId="ADAL" clId="{E910FF1C-9DCC-456C-A909-9677B444829C}" dt="2020-09-16T09:28:03.357" v="347" actId="14100"/>
          <ac:picMkLst>
            <pc:docMk/>
            <pc:sldMk cId="911892792" sldId="340"/>
            <ac:picMk id="7" creationId="{EB0D9FAD-2E28-4CF8-921C-9385E74F34CD}"/>
          </ac:picMkLst>
        </pc:picChg>
      </pc:sldChg>
      <pc:sldChg chg="addSp delSp modSp new mod">
        <pc:chgData name="Mashal Khan" userId="ff208bdd-e69e-4a16-a659-cb1c3d459121" providerId="ADAL" clId="{E910FF1C-9DCC-456C-A909-9677B444829C}" dt="2020-09-16T09:26:41.530" v="335" actId="1076"/>
        <pc:sldMkLst>
          <pc:docMk/>
          <pc:sldMk cId="1810695658" sldId="341"/>
        </pc:sldMkLst>
        <pc:spChg chg="del">
          <ac:chgData name="Mashal Khan" userId="ff208bdd-e69e-4a16-a659-cb1c3d459121" providerId="ADAL" clId="{E910FF1C-9DCC-456C-A909-9677B444829C}" dt="2020-09-16T09:25:39.147" v="316" actId="478"/>
          <ac:spMkLst>
            <pc:docMk/>
            <pc:sldMk cId="1810695658" sldId="341"/>
            <ac:spMk id="2" creationId="{B58441BB-200A-4C19-B58A-823C49B9058B}"/>
          </ac:spMkLst>
        </pc:spChg>
        <pc:spChg chg="del">
          <ac:chgData name="Mashal Khan" userId="ff208bdd-e69e-4a16-a659-cb1c3d459121" providerId="ADAL" clId="{E910FF1C-9DCC-456C-A909-9677B444829C}" dt="2020-09-16T09:25:33.870" v="314" actId="22"/>
          <ac:spMkLst>
            <pc:docMk/>
            <pc:sldMk cId="1810695658" sldId="341"/>
            <ac:spMk id="3" creationId="{1E950D59-3BE2-48A6-B1D8-C348B9FA5A4E}"/>
          </ac:spMkLst>
        </pc:spChg>
        <pc:picChg chg="add mod ord">
          <ac:chgData name="Mashal Khan" userId="ff208bdd-e69e-4a16-a659-cb1c3d459121" providerId="ADAL" clId="{E910FF1C-9DCC-456C-A909-9677B444829C}" dt="2020-09-16T09:25:51.317" v="320" actId="14100"/>
          <ac:picMkLst>
            <pc:docMk/>
            <pc:sldMk cId="1810695658" sldId="341"/>
            <ac:picMk id="5" creationId="{22867D53-1009-4792-9028-5FE5E779F21B}"/>
          </ac:picMkLst>
        </pc:picChg>
        <pc:picChg chg="add mod">
          <ac:chgData name="Mashal Khan" userId="ff208bdd-e69e-4a16-a659-cb1c3d459121" providerId="ADAL" clId="{E910FF1C-9DCC-456C-A909-9677B444829C}" dt="2020-09-16T09:26:41.530" v="335" actId="1076"/>
          <ac:picMkLst>
            <pc:docMk/>
            <pc:sldMk cId="1810695658" sldId="341"/>
            <ac:picMk id="7" creationId="{4E07E0FB-9C3B-49BB-BA8D-E4D6F6C11C6C}"/>
          </ac:picMkLst>
        </pc:picChg>
        <pc:picChg chg="add mod">
          <ac:chgData name="Mashal Khan" userId="ff208bdd-e69e-4a16-a659-cb1c3d459121" providerId="ADAL" clId="{E910FF1C-9DCC-456C-A909-9677B444829C}" dt="2020-09-16T09:26:29.894" v="331" actId="1076"/>
          <ac:picMkLst>
            <pc:docMk/>
            <pc:sldMk cId="1810695658" sldId="341"/>
            <ac:picMk id="9" creationId="{5736C7EF-0DB0-4CA0-B317-E0AB2F625F23}"/>
          </ac:picMkLst>
        </pc:picChg>
      </pc:sldChg>
      <pc:sldChg chg="modSp new mod ord">
        <pc:chgData name="Mashal Khan" userId="ff208bdd-e69e-4a16-a659-cb1c3d459121" providerId="ADAL" clId="{E910FF1C-9DCC-456C-A909-9677B444829C}" dt="2020-09-16T13:37:43.240" v="452" actId="403"/>
        <pc:sldMkLst>
          <pc:docMk/>
          <pc:sldMk cId="2104869422" sldId="342"/>
        </pc:sldMkLst>
        <pc:spChg chg="mod">
          <ac:chgData name="Mashal Khan" userId="ff208bdd-e69e-4a16-a659-cb1c3d459121" providerId="ADAL" clId="{E910FF1C-9DCC-456C-A909-9677B444829C}" dt="2020-09-16T13:30:33.585" v="387" actId="27636"/>
          <ac:spMkLst>
            <pc:docMk/>
            <pc:sldMk cId="2104869422" sldId="342"/>
            <ac:spMk id="2" creationId="{843FDECF-8617-446F-9249-CE566F6E89C6}"/>
          </ac:spMkLst>
        </pc:spChg>
        <pc:spChg chg="mod">
          <ac:chgData name="Mashal Khan" userId="ff208bdd-e69e-4a16-a659-cb1c3d459121" providerId="ADAL" clId="{E910FF1C-9DCC-456C-A909-9677B444829C}" dt="2020-09-16T13:37:43.240" v="452" actId="403"/>
          <ac:spMkLst>
            <pc:docMk/>
            <pc:sldMk cId="2104869422" sldId="342"/>
            <ac:spMk id="3" creationId="{279990C7-A179-41A7-8666-59D8D332D688}"/>
          </ac:spMkLst>
        </pc:spChg>
      </pc:sldChg>
      <pc:sldChg chg="addSp delSp modSp new mod">
        <pc:chgData name="Mashal Khan" userId="ff208bdd-e69e-4a16-a659-cb1c3d459121" providerId="ADAL" clId="{E910FF1C-9DCC-456C-A909-9677B444829C}" dt="2020-09-16T13:37:36.451" v="450" actId="1076"/>
        <pc:sldMkLst>
          <pc:docMk/>
          <pc:sldMk cId="1813622620" sldId="343"/>
        </pc:sldMkLst>
        <pc:spChg chg="del">
          <ac:chgData name="Mashal Khan" userId="ff208bdd-e69e-4a16-a659-cb1c3d459121" providerId="ADAL" clId="{E910FF1C-9DCC-456C-A909-9677B444829C}" dt="2020-09-16T13:37:02.568" v="441" actId="478"/>
          <ac:spMkLst>
            <pc:docMk/>
            <pc:sldMk cId="1813622620" sldId="343"/>
            <ac:spMk id="2" creationId="{29127B3E-36DC-4808-A0C4-9A1EE6839E7F}"/>
          </ac:spMkLst>
        </pc:spChg>
        <pc:spChg chg="del">
          <ac:chgData name="Mashal Khan" userId="ff208bdd-e69e-4a16-a659-cb1c3d459121" providerId="ADAL" clId="{E910FF1C-9DCC-456C-A909-9677B444829C}" dt="2020-09-16T13:36:49.911" v="438" actId="22"/>
          <ac:spMkLst>
            <pc:docMk/>
            <pc:sldMk cId="1813622620" sldId="343"/>
            <ac:spMk id="3" creationId="{C42DC71A-440F-4983-A31B-7B782BD24B26}"/>
          </ac:spMkLst>
        </pc:spChg>
        <pc:picChg chg="add mod ord">
          <ac:chgData name="Mashal Khan" userId="ff208bdd-e69e-4a16-a659-cb1c3d459121" providerId="ADAL" clId="{E910FF1C-9DCC-456C-A909-9677B444829C}" dt="2020-09-16T13:37:36.451" v="450" actId="1076"/>
          <ac:picMkLst>
            <pc:docMk/>
            <pc:sldMk cId="1813622620" sldId="343"/>
            <ac:picMk id="5" creationId="{F42B0360-B889-4C52-9644-9B0C049CE2F8}"/>
          </ac:picMkLst>
        </pc:picChg>
      </pc:sldChg>
      <pc:sldChg chg="modSp new mod ord">
        <pc:chgData name="Mashal Khan" userId="ff208bdd-e69e-4a16-a659-cb1c3d459121" providerId="ADAL" clId="{E910FF1C-9DCC-456C-A909-9677B444829C}" dt="2020-09-16T13:40:16.243" v="511" actId="1076"/>
        <pc:sldMkLst>
          <pc:docMk/>
          <pc:sldMk cId="3866027980" sldId="344"/>
        </pc:sldMkLst>
        <pc:spChg chg="mod">
          <ac:chgData name="Mashal Khan" userId="ff208bdd-e69e-4a16-a659-cb1c3d459121" providerId="ADAL" clId="{E910FF1C-9DCC-456C-A909-9677B444829C}" dt="2020-09-16T13:40:16.243" v="511" actId="1076"/>
          <ac:spMkLst>
            <pc:docMk/>
            <pc:sldMk cId="3866027980" sldId="344"/>
            <ac:spMk id="2" creationId="{A47B521C-B48B-4BB8-9426-D984C3DBD74F}"/>
          </ac:spMkLst>
        </pc:spChg>
        <pc:spChg chg="mod">
          <ac:chgData name="Mashal Khan" userId="ff208bdd-e69e-4a16-a659-cb1c3d459121" providerId="ADAL" clId="{E910FF1C-9DCC-456C-A909-9677B444829C}" dt="2020-09-16T13:40:11.576" v="510" actId="14100"/>
          <ac:spMkLst>
            <pc:docMk/>
            <pc:sldMk cId="3866027980" sldId="344"/>
            <ac:spMk id="3" creationId="{9CF555C4-B33C-413C-A829-94FC4C1DEF52}"/>
          </ac:spMkLst>
        </pc:spChg>
      </pc:sldChg>
      <pc:sldChg chg="addSp delSp modSp new mod">
        <pc:chgData name="Mashal Khan" userId="ff208bdd-e69e-4a16-a659-cb1c3d459121" providerId="ADAL" clId="{E910FF1C-9DCC-456C-A909-9677B444829C}" dt="2020-09-16T13:40:44.377" v="519" actId="14100"/>
        <pc:sldMkLst>
          <pc:docMk/>
          <pc:sldMk cId="1867760545" sldId="345"/>
        </pc:sldMkLst>
        <pc:spChg chg="del">
          <ac:chgData name="Mashal Khan" userId="ff208bdd-e69e-4a16-a659-cb1c3d459121" providerId="ADAL" clId="{E910FF1C-9DCC-456C-A909-9677B444829C}" dt="2020-09-16T13:40:30.721" v="516" actId="478"/>
          <ac:spMkLst>
            <pc:docMk/>
            <pc:sldMk cId="1867760545" sldId="345"/>
            <ac:spMk id="2" creationId="{E74986E3-1F07-4F63-9EBB-7B4C19DA2648}"/>
          </ac:spMkLst>
        </pc:spChg>
        <pc:spChg chg="del">
          <ac:chgData name="Mashal Khan" userId="ff208bdd-e69e-4a16-a659-cb1c3d459121" providerId="ADAL" clId="{E910FF1C-9DCC-456C-A909-9677B444829C}" dt="2020-09-16T13:40:23.493" v="513" actId="22"/>
          <ac:spMkLst>
            <pc:docMk/>
            <pc:sldMk cId="1867760545" sldId="345"/>
            <ac:spMk id="3" creationId="{CD83C7D7-8D0E-4DF4-ADA2-8BAB4553BB52}"/>
          </ac:spMkLst>
        </pc:spChg>
        <pc:picChg chg="add mod ord">
          <ac:chgData name="Mashal Khan" userId="ff208bdd-e69e-4a16-a659-cb1c3d459121" providerId="ADAL" clId="{E910FF1C-9DCC-456C-A909-9677B444829C}" dt="2020-09-16T13:40:44.377" v="519" actId="14100"/>
          <ac:picMkLst>
            <pc:docMk/>
            <pc:sldMk cId="1867760545" sldId="345"/>
            <ac:picMk id="5" creationId="{DE372FBA-F35B-49BE-B493-97338DDF719D}"/>
          </ac:picMkLst>
        </pc:picChg>
      </pc:sldChg>
      <pc:sldChg chg="addSp delSp modSp new mod setBg">
        <pc:chgData name="Mashal Khan" userId="ff208bdd-e69e-4a16-a659-cb1c3d459121" providerId="ADAL" clId="{E910FF1C-9DCC-456C-A909-9677B444829C}" dt="2020-09-16T13:52:39.907" v="570" actId="403"/>
        <pc:sldMkLst>
          <pc:docMk/>
          <pc:sldMk cId="1013352308" sldId="346"/>
        </pc:sldMkLst>
        <pc:spChg chg="mod">
          <ac:chgData name="Mashal Khan" userId="ff208bdd-e69e-4a16-a659-cb1c3d459121" providerId="ADAL" clId="{E910FF1C-9DCC-456C-A909-9677B444829C}" dt="2020-09-16T13:52:25.023" v="568" actId="26606"/>
          <ac:spMkLst>
            <pc:docMk/>
            <pc:sldMk cId="1013352308" sldId="346"/>
            <ac:spMk id="2" creationId="{D360D7B1-003E-4469-900C-6DC458A9F5B1}"/>
          </ac:spMkLst>
        </pc:spChg>
        <pc:spChg chg="mod">
          <ac:chgData name="Mashal Khan" userId="ff208bdd-e69e-4a16-a659-cb1c3d459121" providerId="ADAL" clId="{E910FF1C-9DCC-456C-A909-9677B444829C}" dt="2020-09-16T13:52:39.907" v="570" actId="403"/>
          <ac:spMkLst>
            <pc:docMk/>
            <pc:sldMk cId="1013352308" sldId="346"/>
            <ac:spMk id="3" creationId="{53A56809-9D1D-4B82-8784-027901263D00}"/>
          </ac:spMkLst>
        </pc:spChg>
        <pc:spChg chg="add del">
          <ac:chgData name="Mashal Khan" userId="ff208bdd-e69e-4a16-a659-cb1c3d459121" providerId="ADAL" clId="{E910FF1C-9DCC-456C-A909-9677B444829C}" dt="2020-09-16T13:52:25.023" v="568" actId="26606"/>
          <ac:spMkLst>
            <pc:docMk/>
            <pc:sldMk cId="1013352308" sldId="346"/>
            <ac:spMk id="12" creationId="{5A0118C5-4F8D-4CF4-BADD-53FEACC6C42A}"/>
          </ac:spMkLst>
        </pc:spChg>
        <pc:spChg chg="add del">
          <ac:chgData name="Mashal Khan" userId="ff208bdd-e69e-4a16-a659-cb1c3d459121" providerId="ADAL" clId="{E910FF1C-9DCC-456C-A909-9677B444829C}" dt="2020-09-16T13:52:25.023" v="568" actId="26606"/>
          <ac:spMkLst>
            <pc:docMk/>
            <pc:sldMk cId="1013352308" sldId="346"/>
            <ac:spMk id="14" creationId="{3C1D1FA3-6212-4B97-9B1E-C7F81247C2B9}"/>
          </ac:spMkLst>
        </pc:spChg>
        <pc:spChg chg="add del">
          <ac:chgData name="Mashal Khan" userId="ff208bdd-e69e-4a16-a659-cb1c3d459121" providerId="ADAL" clId="{E910FF1C-9DCC-456C-A909-9677B444829C}" dt="2020-09-16T13:52:25.023" v="568" actId="26606"/>
          <ac:spMkLst>
            <pc:docMk/>
            <pc:sldMk cId="1013352308" sldId="346"/>
            <ac:spMk id="16" creationId="{11C51958-04D4-4687-95A2-95DCDCF47464}"/>
          </ac:spMkLst>
        </pc:spChg>
        <pc:spChg chg="add del">
          <ac:chgData name="Mashal Khan" userId="ff208bdd-e69e-4a16-a659-cb1c3d459121" providerId="ADAL" clId="{E910FF1C-9DCC-456C-A909-9677B444829C}" dt="2020-09-16T13:52:25.023" v="568" actId="26606"/>
          <ac:spMkLst>
            <pc:docMk/>
            <pc:sldMk cId="1013352308" sldId="346"/>
            <ac:spMk id="18" creationId="{79AFCB35-9C04-4524-A0B1-57FF6865D013}"/>
          </ac:spMkLst>
        </pc:spChg>
        <pc:spChg chg="add del">
          <ac:chgData name="Mashal Khan" userId="ff208bdd-e69e-4a16-a659-cb1c3d459121" providerId="ADAL" clId="{E910FF1C-9DCC-456C-A909-9677B444829C}" dt="2020-09-16T13:52:25.023" v="568" actId="26606"/>
          <ac:spMkLst>
            <pc:docMk/>
            <pc:sldMk cId="1013352308" sldId="346"/>
            <ac:spMk id="20" creationId="{D11AD2AD-0BA0-4DD3-8EEA-84686A0E718C}"/>
          </ac:spMkLst>
        </pc:spChg>
        <pc:grpChg chg="add del">
          <ac:chgData name="Mashal Khan" userId="ff208bdd-e69e-4a16-a659-cb1c3d459121" providerId="ADAL" clId="{E910FF1C-9DCC-456C-A909-9677B444829C}" dt="2020-09-16T13:52:25.023" v="568" actId="26606"/>
          <ac:grpSpMkLst>
            <pc:docMk/>
            <pc:sldMk cId="1013352308" sldId="346"/>
            <ac:grpSpMk id="22" creationId="{0C156BF8-7FF7-440F-BE2B-417DFFE8BFA5}"/>
          </ac:grpSpMkLst>
        </pc:grpChg>
        <pc:picChg chg="add del mod">
          <ac:chgData name="Mashal Khan" userId="ff208bdd-e69e-4a16-a659-cb1c3d459121" providerId="ADAL" clId="{E910FF1C-9DCC-456C-A909-9677B444829C}" dt="2020-09-16T13:51:57.602" v="562" actId="478"/>
          <ac:picMkLst>
            <pc:docMk/>
            <pc:sldMk cId="1013352308" sldId="346"/>
            <ac:picMk id="5" creationId="{0EB47954-CBBB-477E-A571-F588E266B271}"/>
          </ac:picMkLst>
        </pc:picChg>
        <pc:picChg chg="add mod">
          <ac:chgData name="Mashal Khan" userId="ff208bdd-e69e-4a16-a659-cb1c3d459121" providerId="ADAL" clId="{E910FF1C-9DCC-456C-A909-9677B444829C}" dt="2020-09-16T13:52:25.023" v="568" actId="26606"/>
          <ac:picMkLst>
            <pc:docMk/>
            <pc:sldMk cId="1013352308" sldId="346"/>
            <ac:picMk id="7" creationId="{0FD4812C-99FB-46FA-87FA-903D3B319271}"/>
          </ac:picMkLst>
        </pc:picChg>
      </pc:sldChg>
      <pc:sldChg chg="new">
        <pc:chgData name="Mashal Khan" userId="ff208bdd-e69e-4a16-a659-cb1c3d459121" providerId="ADAL" clId="{E910FF1C-9DCC-456C-A909-9677B444829C}" dt="2020-09-16T13:52:58.883" v="571" actId="680"/>
        <pc:sldMkLst>
          <pc:docMk/>
          <pc:sldMk cId="165214404" sldId="347"/>
        </pc:sldMkLst>
      </pc:sldChg>
      <pc:sldChg chg="addSp modSp new mod">
        <pc:chgData name="Mashal Khan" userId="ff208bdd-e69e-4a16-a659-cb1c3d459121" providerId="ADAL" clId="{E910FF1C-9DCC-456C-A909-9677B444829C}" dt="2020-09-16T14:14:40.286" v="719" actId="14100"/>
        <pc:sldMkLst>
          <pc:docMk/>
          <pc:sldMk cId="1026700069" sldId="348"/>
        </pc:sldMkLst>
        <pc:spChg chg="mod">
          <ac:chgData name="Mashal Khan" userId="ff208bdd-e69e-4a16-a659-cb1c3d459121" providerId="ADAL" clId="{E910FF1C-9DCC-456C-A909-9677B444829C}" dt="2020-09-16T14:13:04.663" v="679" actId="1076"/>
          <ac:spMkLst>
            <pc:docMk/>
            <pc:sldMk cId="1026700069" sldId="348"/>
            <ac:spMk id="2" creationId="{6ADD5BC9-1BA8-4862-8E08-5C98B87ADAF1}"/>
          </ac:spMkLst>
        </pc:spChg>
        <pc:spChg chg="mod">
          <ac:chgData name="Mashal Khan" userId="ff208bdd-e69e-4a16-a659-cb1c3d459121" providerId="ADAL" clId="{E910FF1C-9DCC-456C-A909-9677B444829C}" dt="2020-09-16T14:14:24.213" v="715" actId="27636"/>
          <ac:spMkLst>
            <pc:docMk/>
            <pc:sldMk cId="1026700069" sldId="348"/>
            <ac:spMk id="3" creationId="{20D2500C-C8E9-4095-AE5A-676F44AEE644}"/>
          </ac:spMkLst>
        </pc:spChg>
        <pc:picChg chg="add mod">
          <ac:chgData name="Mashal Khan" userId="ff208bdd-e69e-4a16-a659-cb1c3d459121" providerId="ADAL" clId="{E910FF1C-9DCC-456C-A909-9677B444829C}" dt="2020-09-16T14:14:40.286" v="719" actId="14100"/>
          <ac:picMkLst>
            <pc:docMk/>
            <pc:sldMk cId="1026700069" sldId="348"/>
            <ac:picMk id="5" creationId="{11A3C0C1-A0F3-484F-AD5D-5A5105EA323B}"/>
          </ac:picMkLst>
        </pc:picChg>
      </pc:sldChg>
      <pc:sldChg chg="addSp delSp modSp new mod">
        <pc:chgData name="Mashal Khan" userId="ff208bdd-e69e-4a16-a659-cb1c3d459121" providerId="ADAL" clId="{E910FF1C-9DCC-456C-A909-9677B444829C}" dt="2020-09-16T14:16:08.317" v="753" actId="404"/>
        <pc:sldMkLst>
          <pc:docMk/>
          <pc:sldMk cId="2218065191" sldId="349"/>
        </pc:sldMkLst>
        <pc:spChg chg="del">
          <ac:chgData name="Mashal Khan" userId="ff208bdd-e69e-4a16-a659-cb1c3d459121" providerId="ADAL" clId="{E910FF1C-9DCC-456C-A909-9677B444829C}" dt="2020-09-16T14:15:01.811" v="721" actId="478"/>
          <ac:spMkLst>
            <pc:docMk/>
            <pc:sldMk cId="2218065191" sldId="349"/>
            <ac:spMk id="2" creationId="{2C02FE69-C252-4461-986B-A369CC653C4F}"/>
          </ac:spMkLst>
        </pc:spChg>
        <pc:spChg chg="mod">
          <ac:chgData name="Mashal Khan" userId="ff208bdd-e69e-4a16-a659-cb1c3d459121" providerId="ADAL" clId="{E910FF1C-9DCC-456C-A909-9677B444829C}" dt="2020-09-16T14:16:08.317" v="753" actId="404"/>
          <ac:spMkLst>
            <pc:docMk/>
            <pc:sldMk cId="2218065191" sldId="349"/>
            <ac:spMk id="3" creationId="{203B45B8-A07D-4DDD-9B89-4624A409337D}"/>
          </ac:spMkLst>
        </pc:spChg>
        <pc:picChg chg="add mod">
          <ac:chgData name="Mashal Khan" userId="ff208bdd-e69e-4a16-a659-cb1c3d459121" providerId="ADAL" clId="{E910FF1C-9DCC-456C-A909-9677B444829C}" dt="2020-09-16T14:16:00.284" v="751" actId="14100"/>
          <ac:picMkLst>
            <pc:docMk/>
            <pc:sldMk cId="2218065191" sldId="349"/>
            <ac:picMk id="5" creationId="{8D2CC7FD-4E4D-4E94-BA97-E657AE59ADA9}"/>
          </ac:picMkLst>
        </pc:picChg>
      </pc:sldChg>
      <pc:sldChg chg="modSp new mod">
        <pc:chgData name="Mashal Khan" userId="ff208bdd-e69e-4a16-a659-cb1c3d459121" providerId="ADAL" clId="{E910FF1C-9DCC-456C-A909-9677B444829C}" dt="2020-09-16T14:25:54.764" v="831" actId="1076"/>
        <pc:sldMkLst>
          <pc:docMk/>
          <pc:sldMk cId="3960376236" sldId="350"/>
        </pc:sldMkLst>
        <pc:spChg chg="mod">
          <ac:chgData name="Mashal Khan" userId="ff208bdd-e69e-4a16-a659-cb1c3d459121" providerId="ADAL" clId="{E910FF1C-9DCC-456C-A909-9677B444829C}" dt="2020-09-16T14:25:54.764" v="831" actId="1076"/>
          <ac:spMkLst>
            <pc:docMk/>
            <pc:sldMk cId="3960376236" sldId="350"/>
            <ac:spMk id="2" creationId="{22EB350D-3790-4BF9-A315-995EBD1744B2}"/>
          </ac:spMkLst>
        </pc:spChg>
        <pc:spChg chg="mod">
          <ac:chgData name="Mashal Khan" userId="ff208bdd-e69e-4a16-a659-cb1c3d459121" providerId="ADAL" clId="{E910FF1C-9DCC-456C-A909-9677B444829C}" dt="2020-09-16T14:25:49.801" v="828" actId="14100"/>
          <ac:spMkLst>
            <pc:docMk/>
            <pc:sldMk cId="3960376236" sldId="350"/>
            <ac:spMk id="3" creationId="{D5044177-13CD-4927-A887-3E7A1909D75A}"/>
          </ac:spMkLst>
        </pc:spChg>
      </pc:sldChg>
      <pc:sldChg chg="addSp modSp new mod">
        <pc:chgData name="Mashal Khan" userId="ff208bdd-e69e-4a16-a659-cb1c3d459121" providerId="ADAL" clId="{E910FF1C-9DCC-456C-A909-9677B444829C}" dt="2020-09-16T14:30:20.572" v="926" actId="14100"/>
        <pc:sldMkLst>
          <pc:docMk/>
          <pc:sldMk cId="2880557175" sldId="351"/>
        </pc:sldMkLst>
        <pc:spChg chg="mod">
          <ac:chgData name="Mashal Khan" userId="ff208bdd-e69e-4a16-a659-cb1c3d459121" providerId="ADAL" clId="{E910FF1C-9DCC-456C-A909-9677B444829C}" dt="2020-09-16T14:27:11.042" v="864" actId="1076"/>
          <ac:spMkLst>
            <pc:docMk/>
            <pc:sldMk cId="2880557175" sldId="351"/>
            <ac:spMk id="2" creationId="{2E3F1225-D657-4D34-87BC-2D1B853326AA}"/>
          </ac:spMkLst>
        </pc:spChg>
        <pc:spChg chg="mod">
          <ac:chgData name="Mashal Khan" userId="ff208bdd-e69e-4a16-a659-cb1c3d459121" providerId="ADAL" clId="{E910FF1C-9DCC-456C-A909-9677B444829C}" dt="2020-09-16T14:30:20.572" v="926" actId="14100"/>
          <ac:spMkLst>
            <pc:docMk/>
            <pc:sldMk cId="2880557175" sldId="351"/>
            <ac:spMk id="3" creationId="{B2C0D747-11D0-424C-88BA-7BA59CE7A3FE}"/>
          </ac:spMkLst>
        </pc:spChg>
        <pc:picChg chg="add mod">
          <ac:chgData name="Mashal Khan" userId="ff208bdd-e69e-4a16-a659-cb1c3d459121" providerId="ADAL" clId="{E910FF1C-9DCC-456C-A909-9677B444829C}" dt="2020-09-16T14:30:16.864" v="925" actId="14100"/>
          <ac:picMkLst>
            <pc:docMk/>
            <pc:sldMk cId="2880557175" sldId="351"/>
            <ac:picMk id="5" creationId="{79B25E20-5241-4E5D-B2A5-755E048D0BB0}"/>
          </ac:picMkLst>
        </pc:picChg>
      </pc:sldChg>
      <pc:sldChg chg="addSp delSp modSp new mod">
        <pc:chgData name="Mashal Khan" userId="ff208bdd-e69e-4a16-a659-cb1c3d459121" providerId="ADAL" clId="{E910FF1C-9DCC-456C-A909-9677B444829C}" dt="2020-09-16T14:26:12.431" v="837" actId="14100"/>
        <pc:sldMkLst>
          <pc:docMk/>
          <pc:sldMk cId="3479169745" sldId="352"/>
        </pc:sldMkLst>
        <pc:spChg chg="del">
          <ac:chgData name="Mashal Khan" userId="ff208bdd-e69e-4a16-a659-cb1c3d459121" providerId="ADAL" clId="{E910FF1C-9DCC-456C-A909-9677B444829C}" dt="2020-09-16T14:26:01.636" v="834" actId="478"/>
          <ac:spMkLst>
            <pc:docMk/>
            <pc:sldMk cId="3479169745" sldId="352"/>
            <ac:spMk id="2" creationId="{B0CD4D5C-DFC7-4F88-8C5F-883E5334564A}"/>
          </ac:spMkLst>
        </pc:spChg>
        <pc:spChg chg="del">
          <ac:chgData name="Mashal Khan" userId="ff208bdd-e69e-4a16-a659-cb1c3d459121" providerId="ADAL" clId="{E910FF1C-9DCC-456C-A909-9677B444829C}" dt="2020-09-16T14:26:04.168" v="835" actId="478"/>
          <ac:spMkLst>
            <pc:docMk/>
            <pc:sldMk cId="3479169745" sldId="352"/>
            <ac:spMk id="3" creationId="{74BC2699-A0A8-4899-8D75-F2A93D95FF7B}"/>
          </ac:spMkLst>
        </pc:spChg>
        <pc:picChg chg="add mod">
          <ac:chgData name="Mashal Khan" userId="ff208bdd-e69e-4a16-a659-cb1c3d459121" providerId="ADAL" clId="{E910FF1C-9DCC-456C-A909-9677B444829C}" dt="2020-09-16T14:26:12.431" v="837" actId="14100"/>
          <ac:picMkLst>
            <pc:docMk/>
            <pc:sldMk cId="3479169745" sldId="352"/>
            <ac:picMk id="5" creationId="{F9D0AA60-EBAC-4B6E-872F-676AD8B314AC}"/>
          </ac:picMkLst>
        </pc:picChg>
      </pc:sldChg>
      <pc:sldChg chg="new">
        <pc:chgData name="Mashal Khan" userId="ff208bdd-e69e-4a16-a659-cb1c3d459121" providerId="ADAL" clId="{E910FF1C-9DCC-456C-A909-9677B444829C}" dt="2020-09-16T14:26:35.056" v="838" actId="680"/>
        <pc:sldMkLst>
          <pc:docMk/>
          <pc:sldMk cId="1598730077" sldId="353"/>
        </pc:sldMkLst>
      </pc:sldChg>
      <pc:sldChg chg="addSp delSp modSp new mod">
        <pc:chgData name="Mashal Khan" userId="ff208bdd-e69e-4a16-a659-cb1c3d459121" providerId="ADAL" clId="{E910FF1C-9DCC-456C-A909-9677B444829C}" dt="2020-09-17T06:57:19.747" v="1630" actId="20577"/>
        <pc:sldMkLst>
          <pc:docMk/>
          <pc:sldMk cId="4283125520" sldId="354"/>
        </pc:sldMkLst>
        <pc:spChg chg="mod">
          <ac:chgData name="Mashal Khan" userId="ff208bdd-e69e-4a16-a659-cb1c3d459121" providerId="ADAL" clId="{E910FF1C-9DCC-456C-A909-9677B444829C}" dt="2020-09-17T06:57:19.747" v="1630" actId="20577"/>
          <ac:spMkLst>
            <pc:docMk/>
            <pc:sldMk cId="4283125520" sldId="354"/>
            <ac:spMk id="2" creationId="{4BB72FD3-36B3-46FA-B938-216094FABCEF}"/>
          </ac:spMkLst>
        </pc:spChg>
        <pc:spChg chg="del">
          <ac:chgData name="Mashal Khan" userId="ff208bdd-e69e-4a16-a659-cb1c3d459121" providerId="ADAL" clId="{E910FF1C-9DCC-456C-A909-9677B444829C}" dt="2020-09-17T06:02:27.009" v="1569"/>
          <ac:spMkLst>
            <pc:docMk/>
            <pc:sldMk cId="4283125520" sldId="354"/>
            <ac:spMk id="3" creationId="{CF5C65F1-2DAA-40DD-A458-14B2EF7FD978}"/>
          </ac:spMkLst>
        </pc:spChg>
        <pc:picChg chg="add mod">
          <ac:chgData name="Mashal Khan" userId="ff208bdd-e69e-4a16-a659-cb1c3d459121" providerId="ADAL" clId="{E910FF1C-9DCC-456C-A909-9677B444829C}" dt="2020-09-17T06:02:43.563" v="1598" actId="14100"/>
          <ac:picMkLst>
            <pc:docMk/>
            <pc:sldMk cId="4283125520" sldId="354"/>
            <ac:picMk id="4" creationId="{456560C0-325A-489A-BA77-70508AFC2D91}"/>
          </ac:picMkLst>
        </pc:picChg>
      </pc:sldChg>
      <pc:sldChg chg="addSp delSp modSp new mod ord">
        <pc:chgData name="Mashal Khan" userId="ff208bdd-e69e-4a16-a659-cb1c3d459121" providerId="ADAL" clId="{E910FF1C-9DCC-456C-A909-9677B444829C}" dt="2020-09-17T06:56:56.724" v="1613" actId="1036"/>
        <pc:sldMkLst>
          <pc:docMk/>
          <pc:sldMk cId="3899816042" sldId="355"/>
        </pc:sldMkLst>
        <pc:spChg chg="del">
          <ac:chgData name="Mashal Khan" userId="ff208bdd-e69e-4a16-a659-cb1c3d459121" providerId="ADAL" clId="{E910FF1C-9DCC-456C-A909-9677B444829C}" dt="2020-09-17T06:03:32.824" v="1603" actId="478"/>
          <ac:spMkLst>
            <pc:docMk/>
            <pc:sldMk cId="3899816042" sldId="355"/>
            <ac:spMk id="2" creationId="{106DD453-1741-4E5E-9CDC-422BCE41B914}"/>
          </ac:spMkLst>
        </pc:spChg>
        <pc:spChg chg="del">
          <ac:chgData name="Mashal Khan" userId="ff208bdd-e69e-4a16-a659-cb1c3d459121" providerId="ADAL" clId="{E910FF1C-9DCC-456C-A909-9677B444829C}" dt="2020-09-17T06:03:36.055" v="1604" actId="478"/>
          <ac:spMkLst>
            <pc:docMk/>
            <pc:sldMk cId="3899816042" sldId="355"/>
            <ac:spMk id="3" creationId="{6E068F83-60EC-448D-AAAF-78F6D7219C67}"/>
          </ac:spMkLst>
        </pc:spChg>
        <pc:picChg chg="add mod">
          <ac:chgData name="Mashal Khan" userId="ff208bdd-e69e-4a16-a659-cb1c3d459121" providerId="ADAL" clId="{E910FF1C-9DCC-456C-A909-9677B444829C}" dt="2020-09-17T06:56:56.724" v="1613" actId="1036"/>
          <ac:picMkLst>
            <pc:docMk/>
            <pc:sldMk cId="3899816042" sldId="355"/>
            <ac:picMk id="4" creationId="{93B3CD6F-8076-495E-BA50-D50D0A361CF3}"/>
          </ac:picMkLst>
        </pc:picChg>
      </pc:sldChg>
      <pc:sldChg chg="addSp delSp modSp new mod">
        <pc:chgData name="Mashal Khan" userId="ff208bdd-e69e-4a16-a659-cb1c3d459121" providerId="ADAL" clId="{E910FF1C-9DCC-456C-A909-9677B444829C}" dt="2020-09-17T06:06:20.177" v="1608" actId="14100"/>
        <pc:sldMkLst>
          <pc:docMk/>
          <pc:sldMk cId="682313828" sldId="356"/>
        </pc:sldMkLst>
        <pc:spChg chg="del">
          <ac:chgData name="Mashal Khan" userId="ff208bdd-e69e-4a16-a659-cb1c3d459121" providerId="ADAL" clId="{E910FF1C-9DCC-456C-A909-9677B444829C}" dt="2020-09-17T06:06:13.921" v="1606"/>
          <ac:spMkLst>
            <pc:docMk/>
            <pc:sldMk cId="682313828" sldId="356"/>
            <ac:spMk id="3" creationId="{F308E209-CE55-4265-A4B0-31E16F5944AD}"/>
          </ac:spMkLst>
        </pc:spChg>
        <pc:picChg chg="add mod">
          <ac:chgData name="Mashal Khan" userId="ff208bdd-e69e-4a16-a659-cb1c3d459121" providerId="ADAL" clId="{E910FF1C-9DCC-456C-A909-9677B444829C}" dt="2020-09-17T06:06:20.177" v="1608" actId="14100"/>
          <ac:picMkLst>
            <pc:docMk/>
            <pc:sldMk cId="682313828" sldId="356"/>
            <ac:picMk id="4" creationId="{86843E75-7063-4A0D-919B-409946442207}"/>
          </ac:picMkLst>
        </pc:picChg>
      </pc:sldChg>
    </pc:docChg>
  </pc:docChgLst>
  <pc:docChgLst>
    <pc:chgData name="Mashal Khan" userId="ff208bdd-e69e-4a16-a659-cb1c3d459121" providerId="ADAL" clId="{8796AE04-53B8-4AD6-AB5C-58F79AB87B77}"/>
    <pc:docChg chg="undo custSel mod addSld delSld modSld sldOrd delSection modSection">
      <pc:chgData name="Mashal Khan" userId="ff208bdd-e69e-4a16-a659-cb1c3d459121" providerId="ADAL" clId="{8796AE04-53B8-4AD6-AB5C-58F79AB87B77}" dt="2020-09-08T04:19:00.157" v="1553" actId="20577"/>
      <pc:docMkLst>
        <pc:docMk/>
      </pc:docMkLst>
      <pc:sldChg chg="modSp mod">
        <pc:chgData name="Mashal Khan" userId="ff208bdd-e69e-4a16-a659-cb1c3d459121" providerId="ADAL" clId="{8796AE04-53B8-4AD6-AB5C-58F79AB87B77}" dt="2020-09-07T16:32:07.377" v="60" actId="20577"/>
        <pc:sldMkLst>
          <pc:docMk/>
          <pc:sldMk cId="2193967764" sldId="256"/>
        </pc:sldMkLst>
        <pc:spChg chg="mod">
          <ac:chgData name="Mashal Khan" userId="ff208bdd-e69e-4a16-a659-cb1c3d459121" providerId="ADAL" clId="{8796AE04-53B8-4AD6-AB5C-58F79AB87B77}" dt="2020-09-07T16:32:07.377" v="60" actId="20577"/>
          <ac:spMkLst>
            <pc:docMk/>
            <pc:sldMk cId="2193967764" sldId="256"/>
            <ac:spMk id="3" creationId="{548CDEF2-8F98-4802-94BB-396C1AF48E2C}"/>
          </ac:spMkLst>
        </pc:spChg>
      </pc:sldChg>
      <pc:sldChg chg="modSp mod">
        <pc:chgData name="Mashal Khan" userId="ff208bdd-e69e-4a16-a659-cb1c3d459121" providerId="ADAL" clId="{8796AE04-53B8-4AD6-AB5C-58F79AB87B77}" dt="2020-09-07T17:55:48.459" v="1539" actId="20577"/>
        <pc:sldMkLst>
          <pc:docMk/>
          <pc:sldMk cId="3053332299" sldId="257"/>
        </pc:sldMkLst>
        <pc:spChg chg="mod">
          <ac:chgData name="Mashal Khan" userId="ff208bdd-e69e-4a16-a659-cb1c3d459121" providerId="ADAL" clId="{8796AE04-53B8-4AD6-AB5C-58F79AB87B77}" dt="2020-09-07T16:02:07.686" v="37" actId="20577"/>
          <ac:spMkLst>
            <pc:docMk/>
            <pc:sldMk cId="3053332299" sldId="257"/>
            <ac:spMk id="2" creationId="{94BE19DD-435E-4E9C-B94A-691616619E95}"/>
          </ac:spMkLst>
        </pc:spChg>
        <pc:spChg chg="mod">
          <ac:chgData name="Mashal Khan" userId="ff208bdd-e69e-4a16-a659-cb1c3d459121" providerId="ADAL" clId="{8796AE04-53B8-4AD6-AB5C-58F79AB87B77}" dt="2020-09-07T17:55:48.459" v="1539" actId="20577"/>
          <ac:spMkLst>
            <pc:docMk/>
            <pc:sldMk cId="3053332299" sldId="257"/>
            <ac:spMk id="3" creationId="{E1956B71-2A2C-43E8-80A2-0722837247B8}"/>
          </ac:spMkLst>
        </pc:spChg>
      </pc:sldChg>
      <pc:sldChg chg="add">
        <pc:chgData name="Mashal Khan" userId="ff208bdd-e69e-4a16-a659-cb1c3d459121" providerId="ADAL" clId="{8796AE04-53B8-4AD6-AB5C-58F79AB87B77}" dt="2020-09-07T16:35:31.612" v="180"/>
        <pc:sldMkLst>
          <pc:docMk/>
          <pc:sldMk cId="0" sldId="258"/>
        </pc:sldMkLst>
      </pc:sldChg>
      <pc:sldChg chg="del">
        <pc:chgData name="Mashal Khan" userId="ff208bdd-e69e-4a16-a659-cb1c3d459121" providerId="ADAL" clId="{8796AE04-53B8-4AD6-AB5C-58F79AB87B77}" dt="2020-09-07T16:01:36.688" v="0" actId="47"/>
        <pc:sldMkLst>
          <pc:docMk/>
          <pc:sldMk cId="4096310801" sldId="258"/>
        </pc:sldMkLst>
      </pc:sldChg>
      <pc:sldChg chg="add">
        <pc:chgData name="Mashal Khan" userId="ff208bdd-e69e-4a16-a659-cb1c3d459121" providerId="ADAL" clId="{8796AE04-53B8-4AD6-AB5C-58F79AB87B77}" dt="2020-09-07T16:35:31.612" v="180"/>
        <pc:sldMkLst>
          <pc:docMk/>
          <pc:sldMk cId="0" sldId="259"/>
        </pc:sldMkLst>
      </pc:sldChg>
      <pc:sldChg chg="del">
        <pc:chgData name="Mashal Khan" userId="ff208bdd-e69e-4a16-a659-cb1c3d459121" providerId="ADAL" clId="{8796AE04-53B8-4AD6-AB5C-58F79AB87B77}" dt="2020-09-07T16:01:36.688" v="0" actId="47"/>
        <pc:sldMkLst>
          <pc:docMk/>
          <pc:sldMk cId="688302007" sldId="259"/>
        </pc:sldMkLst>
      </pc:sldChg>
      <pc:sldChg chg="del">
        <pc:chgData name="Mashal Khan" userId="ff208bdd-e69e-4a16-a659-cb1c3d459121" providerId="ADAL" clId="{8796AE04-53B8-4AD6-AB5C-58F79AB87B77}" dt="2020-09-07T16:01:36.688" v="0" actId="47"/>
        <pc:sldMkLst>
          <pc:docMk/>
          <pc:sldMk cId="154785187" sldId="260"/>
        </pc:sldMkLst>
      </pc:sldChg>
      <pc:sldChg chg="del">
        <pc:chgData name="Mashal Khan" userId="ff208bdd-e69e-4a16-a659-cb1c3d459121" providerId="ADAL" clId="{8796AE04-53B8-4AD6-AB5C-58F79AB87B77}" dt="2020-09-07T17:54:51.745" v="1442" actId="47"/>
        <pc:sldMkLst>
          <pc:docMk/>
          <pc:sldMk cId="3009507034" sldId="261"/>
        </pc:sldMkLst>
      </pc:sldChg>
      <pc:sldChg chg="del">
        <pc:chgData name="Mashal Khan" userId="ff208bdd-e69e-4a16-a659-cb1c3d459121" providerId="ADAL" clId="{8796AE04-53B8-4AD6-AB5C-58F79AB87B77}" dt="2020-09-07T16:01:36.688" v="0" actId="47"/>
        <pc:sldMkLst>
          <pc:docMk/>
          <pc:sldMk cId="140727911" sldId="262"/>
        </pc:sldMkLst>
      </pc:sldChg>
      <pc:sldChg chg="add">
        <pc:chgData name="Mashal Khan" userId="ff208bdd-e69e-4a16-a659-cb1c3d459121" providerId="ADAL" clId="{8796AE04-53B8-4AD6-AB5C-58F79AB87B77}" dt="2020-09-07T16:35:31.612" v="180"/>
        <pc:sldMkLst>
          <pc:docMk/>
          <pc:sldMk cId="0" sldId="263"/>
        </pc:sldMkLst>
      </pc:sldChg>
      <pc:sldChg chg="del">
        <pc:chgData name="Mashal Khan" userId="ff208bdd-e69e-4a16-a659-cb1c3d459121" providerId="ADAL" clId="{8796AE04-53B8-4AD6-AB5C-58F79AB87B77}" dt="2020-09-07T16:01:36.688" v="0" actId="47"/>
        <pc:sldMkLst>
          <pc:docMk/>
          <pc:sldMk cId="2080120403" sldId="263"/>
        </pc:sldMkLst>
      </pc:sldChg>
      <pc:sldChg chg="addSp delSp modSp new mod setBg">
        <pc:chgData name="Mashal Khan" userId="ff208bdd-e69e-4a16-a659-cb1c3d459121" providerId="ADAL" clId="{8796AE04-53B8-4AD6-AB5C-58F79AB87B77}" dt="2020-09-07T16:46:21.969" v="551" actId="26606"/>
        <pc:sldMkLst>
          <pc:docMk/>
          <pc:sldMk cId="406455083" sldId="264"/>
        </pc:sldMkLst>
        <pc:spChg chg="mod">
          <ac:chgData name="Mashal Khan" userId="ff208bdd-e69e-4a16-a659-cb1c3d459121" providerId="ADAL" clId="{8796AE04-53B8-4AD6-AB5C-58F79AB87B77}" dt="2020-09-07T16:46:21.969" v="551" actId="26606"/>
          <ac:spMkLst>
            <pc:docMk/>
            <pc:sldMk cId="406455083" sldId="264"/>
            <ac:spMk id="2" creationId="{EDB4D9BD-7710-4E0F-9749-1B74C4304B1B}"/>
          </ac:spMkLst>
        </pc:spChg>
        <pc:spChg chg="add del mod">
          <ac:chgData name="Mashal Khan" userId="ff208bdd-e69e-4a16-a659-cb1c3d459121" providerId="ADAL" clId="{8796AE04-53B8-4AD6-AB5C-58F79AB87B77}" dt="2020-09-07T16:46:21.969" v="551" actId="26606"/>
          <ac:spMkLst>
            <pc:docMk/>
            <pc:sldMk cId="406455083" sldId="264"/>
            <ac:spMk id="3" creationId="{41AE2EE6-621A-4251-A937-39C4B1F84EA7}"/>
          </ac:spMkLst>
        </pc:spChg>
        <pc:spChg chg="add del">
          <ac:chgData name="Mashal Khan" userId="ff208bdd-e69e-4a16-a659-cb1c3d459121" providerId="ADAL" clId="{8796AE04-53B8-4AD6-AB5C-58F79AB87B77}" dt="2020-09-07T16:46:21.943" v="550" actId="26606"/>
          <ac:spMkLst>
            <pc:docMk/>
            <pc:sldMk cId="406455083" sldId="264"/>
            <ac:spMk id="9" creationId="{E5F17139-31EE-46AC-B04F-DBBD852DD6CB}"/>
          </ac:spMkLst>
        </pc:spChg>
        <pc:spChg chg="add del">
          <ac:chgData name="Mashal Khan" userId="ff208bdd-e69e-4a16-a659-cb1c3d459121" providerId="ADAL" clId="{8796AE04-53B8-4AD6-AB5C-58F79AB87B77}" dt="2020-09-07T16:46:21.943" v="550" actId="26606"/>
          <ac:spMkLst>
            <pc:docMk/>
            <pc:sldMk cId="406455083" sldId="264"/>
            <ac:spMk id="11" creationId="{C1D72A4A-771D-4FE0-A07E-D0DAF4D69C4C}"/>
          </ac:spMkLst>
        </pc:spChg>
        <pc:spChg chg="add del">
          <ac:chgData name="Mashal Khan" userId="ff208bdd-e69e-4a16-a659-cb1c3d459121" providerId="ADAL" clId="{8796AE04-53B8-4AD6-AB5C-58F79AB87B77}" dt="2020-09-07T16:46:21.943" v="550" actId="26606"/>
          <ac:spMkLst>
            <pc:docMk/>
            <pc:sldMk cId="406455083" sldId="264"/>
            <ac:spMk id="13" creationId="{05BB7246-8AFD-47FC-A1F4-491E0167E208}"/>
          </ac:spMkLst>
        </pc:spChg>
        <pc:spChg chg="add del">
          <ac:chgData name="Mashal Khan" userId="ff208bdd-e69e-4a16-a659-cb1c3d459121" providerId="ADAL" clId="{8796AE04-53B8-4AD6-AB5C-58F79AB87B77}" dt="2020-09-07T16:46:21.943" v="550" actId="26606"/>
          <ac:spMkLst>
            <pc:docMk/>
            <pc:sldMk cId="406455083" sldId="264"/>
            <ac:spMk id="15" creationId="{0A6DF2E7-0906-4F1E-9B28-48B1A4D8E038}"/>
          </ac:spMkLst>
        </pc:spChg>
        <pc:spChg chg="add del">
          <ac:chgData name="Mashal Khan" userId="ff208bdd-e69e-4a16-a659-cb1c3d459121" providerId="ADAL" clId="{8796AE04-53B8-4AD6-AB5C-58F79AB87B77}" dt="2020-09-07T16:46:21.943" v="550" actId="26606"/>
          <ac:spMkLst>
            <pc:docMk/>
            <pc:sldMk cId="406455083" sldId="264"/>
            <ac:spMk id="17" creationId="{684FEC42-F70A-4505-A5DF-EC67268FE9B9}"/>
          </ac:spMkLst>
        </pc:spChg>
        <pc:spChg chg="add del">
          <ac:chgData name="Mashal Khan" userId="ff208bdd-e69e-4a16-a659-cb1c3d459121" providerId="ADAL" clId="{8796AE04-53B8-4AD6-AB5C-58F79AB87B77}" dt="2020-09-07T16:46:21.943" v="550" actId="26606"/>
          <ac:spMkLst>
            <pc:docMk/>
            <pc:sldMk cId="406455083" sldId="264"/>
            <ac:spMk id="19" creationId="{7D10AF26-17A2-4FA8-824A-F78507AF664C}"/>
          </ac:spMkLst>
        </pc:spChg>
        <pc:spChg chg="add">
          <ac:chgData name="Mashal Khan" userId="ff208bdd-e69e-4a16-a659-cb1c3d459121" providerId="ADAL" clId="{8796AE04-53B8-4AD6-AB5C-58F79AB87B77}" dt="2020-09-07T16:46:21.969" v="551" actId="26606"/>
          <ac:spMkLst>
            <pc:docMk/>
            <pc:sldMk cId="406455083" sldId="264"/>
            <ac:spMk id="21" creationId="{E5F17139-31EE-46AC-B04F-DBBD852DD6CB}"/>
          </ac:spMkLst>
        </pc:spChg>
        <pc:spChg chg="add">
          <ac:chgData name="Mashal Khan" userId="ff208bdd-e69e-4a16-a659-cb1c3d459121" providerId="ADAL" clId="{8796AE04-53B8-4AD6-AB5C-58F79AB87B77}" dt="2020-09-07T16:46:21.969" v="551" actId="26606"/>
          <ac:spMkLst>
            <pc:docMk/>
            <pc:sldMk cId="406455083" sldId="264"/>
            <ac:spMk id="22" creationId="{131DCBDB-1D4A-4E79-8172-CF12FCDE5754}"/>
          </ac:spMkLst>
        </pc:spChg>
        <pc:spChg chg="add">
          <ac:chgData name="Mashal Khan" userId="ff208bdd-e69e-4a16-a659-cb1c3d459121" providerId="ADAL" clId="{8796AE04-53B8-4AD6-AB5C-58F79AB87B77}" dt="2020-09-07T16:46:21.969" v="551" actId="26606"/>
          <ac:spMkLst>
            <pc:docMk/>
            <pc:sldMk cId="406455083" sldId="264"/>
            <ac:spMk id="23" creationId="{EF578ED8-0692-496C-9844-F1CFDEAAF294}"/>
          </ac:spMkLst>
        </pc:spChg>
        <pc:spChg chg="add">
          <ac:chgData name="Mashal Khan" userId="ff208bdd-e69e-4a16-a659-cb1c3d459121" providerId="ADAL" clId="{8796AE04-53B8-4AD6-AB5C-58F79AB87B77}" dt="2020-09-07T16:46:21.969" v="551" actId="26606"/>
          <ac:spMkLst>
            <pc:docMk/>
            <pc:sldMk cId="406455083" sldId="264"/>
            <ac:spMk id="24" creationId="{E89EC82A-BD1A-426B-955B-77D53704B1FC}"/>
          </ac:spMkLst>
        </pc:spChg>
        <pc:spChg chg="add">
          <ac:chgData name="Mashal Khan" userId="ff208bdd-e69e-4a16-a659-cb1c3d459121" providerId="ADAL" clId="{8796AE04-53B8-4AD6-AB5C-58F79AB87B77}" dt="2020-09-07T16:46:21.969" v="551" actId="26606"/>
          <ac:spMkLst>
            <pc:docMk/>
            <pc:sldMk cId="406455083" sldId="264"/>
            <ac:spMk id="25" creationId="{947D6136-395D-4D9F-9898-604E6BDE8E46}"/>
          </ac:spMkLst>
        </pc:spChg>
        <pc:graphicFrameChg chg="add del">
          <ac:chgData name="Mashal Khan" userId="ff208bdd-e69e-4a16-a659-cb1c3d459121" providerId="ADAL" clId="{8796AE04-53B8-4AD6-AB5C-58F79AB87B77}" dt="2020-09-07T16:46:21.943" v="550" actId="26606"/>
          <ac:graphicFrameMkLst>
            <pc:docMk/>
            <pc:sldMk cId="406455083" sldId="264"/>
            <ac:graphicFrameMk id="5" creationId="{7F56EFBB-D1AC-4236-82B7-CDF2CE767DBA}"/>
          </ac:graphicFrameMkLst>
        </pc:graphicFrameChg>
        <pc:graphicFrameChg chg="add">
          <ac:chgData name="Mashal Khan" userId="ff208bdd-e69e-4a16-a659-cb1c3d459121" providerId="ADAL" clId="{8796AE04-53B8-4AD6-AB5C-58F79AB87B77}" dt="2020-09-07T16:46:21.969" v="551" actId="26606"/>
          <ac:graphicFrameMkLst>
            <pc:docMk/>
            <pc:sldMk cId="406455083" sldId="264"/>
            <ac:graphicFrameMk id="26" creationId="{47BE718D-7A24-482B-A7E3-A644B96BF0CB}"/>
          </ac:graphicFrameMkLst>
        </pc:graphicFrameChg>
      </pc:sldChg>
      <pc:sldChg chg="del">
        <pc:chgData name="Mashal Khan" userId="ff208bdd-e69e-4a16-a659-cb1c3d459121" providerId="ADAL" clId="{8796AE04-53B8-4AD6-AB5C-58F79AB87B77}" dt="2020-09-07T16:01:36.688" v="0" actId="47"/>
        <pc:sldMkLst>
          <pc:docMk/>
          <pc:sldMk cId="1776462846" sldId="264"/>
        </pc:sldMkLst>
      </pc:sldChg>
      <pc:sldChg chg="addSp delSp modSp new mod modNotesTx">
        <pc:chgData name="Mashal Khan" userId="ff208bdd-e69e-4a16-a659-cb1c3d459121" providerId="ADAL" clId="{8796AE04-53B8-4AD6-AB5C-58F79AB87B77}" dt="2020-09-07T16:43:45.213" v="527" actId="14100"/>
        <pc:sldMkLst>
          <pc:docMk/>
          <pc:sldMk cId="2752323271" sldId="265"/>
        </pc:sldMkLst>
        <pc:spChg chg="mod">
          <ac:chgData name="Mashal Khan" userId="ff208bdd-e69e-4a16-a659-cb1c3d459121" providerId="ADAL" clId="{8796AE04-53B8-4AD6-AB5C-58F79AB87B77}" dt="2020-09-07T16:43:34.098" v="525" actId="27636"/>
          <ac:spMkLst>
            <pc:docMk/>
            <pc:sldMk cId="2752323271" sldId="265"/>
            <ac:spMk id="2" creationId="{ECE0CD3F-548F-4D9C-91F7-8D883AAB9FB4}"/>
          </ac:spMkLst>
        </pc:spChg>
        <pc:spChg chg="del">
          <ac:chgData name="Mashal Khan" userId="ff208bdd-e69e-4a16-a659-cb1c3d459121" providerId="ADAL" clId="{8796AE04-53B8-4AD6-AB5C-58F79AB87B77}" dt="2020-09-07T16:43:04.118" v="510" actId="22"/>
          <ac:spMkLst>
            <pc:docMk/>
            <pc:sldMk cId="2752323271" sldId="265"/>
            <ac:spMk id="3" creationId="{A0057A0D-8BC7-4F69-8CE6-85EE4CB4A989}"/>
          </ac:spMkLst>
        </pc:spChg>
        <pc:picChg chg="add mod ord">
          <ac:chgData name="Mashal Khan" userId="ff208bdd-e69e-4a16-a659-cb1c3d459121" providerId="ADAL" clId="{8796AE04-53B8-4AD6-AB5C-58F79AB87B77}" dt="2020-09-07T16:43:45.213" v="527" actId="14100"/>
          <ac:picMkLst>
            <pc:docMk/>
            <pc:sldMk cId="2752323271" sldId="265"/>
            <ac:picMk id="5" creationId="{B39549AD-DFEE-4718-9B1D-7C98196F03A7}"/>
          </ac:picMkLst>
        </pc:picChg>
      </pc:sldChg>
      <pc:sldChg chg="del">
        <pc:chgData name="Mashal Khan" userId="ff208bdd-e69e-4a16-a659-cb1c3d459121" providerId="ADAL" clId="{8796AE04-53B8-4AD6-AB5C-58F79AB87B77}" dt="2020-09-07T16:01:36.688" v="0" actId="47"/>
        <pc:sldMkLst>
          <pc:docMk/>
          <pc:sldMk cId="3349071755" sldId="265"/>
        </pc:sldMkLst>
      </pc:sldChg>
      <pc:sldChg chg="del">
        <pc:chgData name="Mashal Khan" userId="ff208bdd-e69e-4a16-a659-cb1c3d459121" providerId="ADAL" clId="{8796AE04-53B8-4AD6-AB5C-58F79AB87B77}" dt="2020-09-07T16:01:36.688" v="0" actId="47"/>
        <pc:sldMkLst>
          <pc:docMk/>
          <pc:sldMk cId="536089091" sldId="266"/>
        </pc:sldMkLst>
      </pc:sldChg>
      <pc:sldChg chg="addSp delSp modSp new mod setBg">
        <pc:chgData name="Mashal Khan" userId="ff208bdd-e69e-4a16-a659-cb1c3d459121" providerId="ADAL" clId="{8796AE04-53B8-4AD6-AB5C-58F79AB87B77}" dt="2020-09-08T04:19:00.157" v="1553" actId="20577"/>
        <pc:sldMkLst>
          <pc:docMk/>
          <pc:sldMk cId="1262384689" sldId="266"/>
        </pc:sldMkLst>
        <pc:spChg chg="mod">
          <ac:chgData name="Mashal Khan" userId="ff208bdd-e69e-4a16-a659-cb1c3d459121" providerId="ADAL" clId="{8796AE04-53B8-4AD6-AB5C-58F79AB87B77}" dt="2020-09-07T17:02:06.334" v="850" actId="26606"/>
          <ac:spMkLst>
            <pc:docMk/>
            <pc:sldMk cId="1262384689" sldId="266"/>
            <ac:spMk id="2" creationId="{C899F834-5D6F-4D97-816F-8645258D51FE}"/>
          </ac:spMkLst>
        </pc:spChg>
        <pc:spChg chg="del mod">
          <ac:chgData name="Mashal Khan" userId="ff208bdd-e69e-4a16-a659-cb1c3d459121" providerId="ADAL" clId="{8796AE04-53B8-4AD6-AB5C-58F79AB87B77}" dt="2020-09-07T16:51:54.117" v="639" actId="26606"/>
          <ac:spMkLst>
            <pc:docMk/>
            <pc:sldMk cId="1262384689" sldId="266"/>
            <ac:spMk id="3" creationId="{845C8961-B9DD-47CF-9B2F-EFCAFF53521B}"/>
          </ac:spMkLst>
        </pc:spChg>
        <pc:spChg chg="add del">
          <ac:chgData name="Mashal Khan" userId="ff208bdd-e69e-4a16-a659-cb1c3d459121" providerId="ADAL" clId="{8796AE04-53B8-4AD6-AB5C-58F79AB87B77}" dt="2020-09-07T16:51:54.087" v="638" actId="26606"/>
          <ac:spMkLst>
            <pc:docMk/>
            <pc:sldMk cId="1262384689" sldId="266"/>
            <ac:spMk id="9" creationId="{5A0118C5-4F8D-4CF4-BADD-53FEACC6C42A}"/>
          </ac:spMkLst>
        </pc:spChg>
        <pc:spChg chg="add del">
          <ac:chgData name="Mashal Khan" userId="ff208bdd-e69e-4a16-a659-cb1c3d459121" providerId="ADAL" clId="{8796AE04-53B8-4AD6-AB5C-58F79AB87B77}" dt="2020-09-07T16:51:54.087" v="638" actId="26606"/>
          <ac:spMkLst>
            <pc:docMk/>
            <pc:sldMk cId="1262384689" sldId="266"/>
            <ac:spMk id="11" creationId="{F98F79A4-A6C7-4101-B1E9-27E05CB7CFA0}"/>
          </ac:spMkLst>
        </pc:spChg>
        <pc:spChg chg="add del">
          <ac:chgData name="Mashal Khan" userId="ff208bdd-e69e-4a16-a659-cb1c3d459121" providerId="ADAL" clId="{8796AE04-53B8-4AD6-AB5C-58F79AB87B77}" dt="2020-09-07T16:51:54.087" v="638" actId="26606"/>
          <ac:spMkLst>
            <pc:docMk/>
            <pc:sldMk cId="1262384689" sldId="266"/>
            <ac:spMk id="13" creationId="{79AFCB35-9C04-4524-A0B1-57FF6865D013}"/>
          </ac:spMkLst>
        </pc:spChg>
        <pc:spChg chg="add del">
          <ac:chgData name="Mashal Khan" userId="ff208bdd-e69e-4a16-a659-cb1c3d459121" providerId="ADAL" clId="{8796AE04-53B8-4AD6-AB5C-58F79AB87B77}" dt="2020-09-07T16:51:54.087" v="638" actId="26606"/>
          <ac:spMkLst>
            <pc:docMk/>
            <pc:sldMk cId="1262384689" sldId="266"/>
            <ac:spMk id="15" creationId="{D11AD2AD-0BA0-4DD3-8EEA-84686A0E718C}"/>
          </ac:spMkLst>
        </pc:spChg>
        <pc:spChg chg="add del">
          <ac:chgData name="Mashal Khan" userId="ff208bdd-e69e-4a16-a659-cb1c3d459121" providerId="ADAL" clId="{8796AE04-53B8-4AD6-AB5C-58F79AB87B77}" dt="2020-09-07T16:51:54.087" v="638" actId="26606"/>
          <ac:spMkLst>
            <pc:docMk/>
            <pc:sldMk cId="1262384689" sldId="266"/>
            <ac:spMk id="17" creationId="{83C8019B-3985-409B-9B87-494B974EE9A2}"/>
          </ac:spMkLst>
        </pc:spChg>
        <pc:spChg chg="add del">
          <ac:chgData name="Mashal Khan" userId="ff208bdd-e69e-4a16-a659-cb1c3d459121" providerId="ADAL" clId="{8796AE04-53B8-4AD6-AB5C-58F79AB87B77}" dt="2020-09-07T16:51:54.087" v="638" actId="26606"/>
          <ac:spMkLst>
            <pc:docMk/>
            <pc:sldMk cId="1262384689" sldId="266"/>
            <ac:spMk id="19" creationId="{9E5C5460-229E-46C8-A712-CC317985420F}"/>
          </ac:spMkLst>
        </pc:spChg>
        <pc:spChg chg="add del">
          <ac:chgData name="Mashal Khan" userId="ff208bdd-e69e-4a16-a659-cb1c3d459121" providerId="ADAL" clId="{8796AE04-53B8-4AD6-AB5C-58F79AB87B77}" dt="2020-09-07T16:51:54.087" v="638" actId="26606"/>
          <ac:spMkLst>
            <pc:docMk/>
            <pc:sldMk cId="1262384689" sldId="266"/>
            <ac:spMk id="21" creationId="{B85A4DB3-61AA-49A1-85A9-B3397CD519AB}"/>
          </ac:spMkLst>
        </pc:spChg>
        <pc:spChg chg="add del">
          <ac:chgData name="Mashal Khan" userId="ff208bdd-e69e-4a16-a659-cb1c3d459121" providerId="ADAL" clId="{8796AE04-53B8-4AD6-AB5C-58F79AB87B77}" dt="2020-09-07T17:02:06.334" v="850" actId="26606"/>
          <ac:spMkLst>
            <pc:docMk/>
            <pc:sldMk cId="1262384689" sldId="266"/>
            <ac:spMk id="30" creationId="{E5F17139-31EE-46AC-B04F-DBBD852DD6CB}"/>
          </ac:spMkLst>
        </pc:spChg>
        <pc:spChg chg="add del">
          <ac:chgData name="Mashal Khan" userId="ff208bdd-e69e-4a16-a659-cb1c3d459121" providerId="ADAL" clId="{8796AE04-53B8-4AD6-AB5C-58F79AB87B77}" dt="2020-09-07T17:02:06.334" v="850" actId="26606"/>
          <ac:spMkLst>
            <pc:docMk/>
            <pc:sldMk cId="1262384689" sldId="266"/>
            <ac:spMk id="33" creationId="{DBBB6517-AFD0-4A58-8B37-F17AB812D2B6}"/>
          </ac:spMkLst>
        </pc:spChg>
        <pc:spChg chg="add del">
          <ac:chgData name="Mashal Khan" userId="ff208bdd-e69e-4a16-a659-cb1c3d459121" providerId="ADAL" clId="{8796AE04-53B8-4AD6-AB5C-58F79AB87B77}" dt="2020-09-07T17:02:06.334" v="850" actId="26606"/>
          <ac:spMkLst>
            <pc:docMk/>
            <pc:sldMk cId="1262384689" sldId="266"/>
            <ac:spMk id="34" creationId="{3E39FCFD-033D-4043-95D9-7FAAAA8E0566}"/>
          </ac:spMkLst>
        </pc:spChg>
        <pc:spChg chg="add del">
          <ac:chgData name="Mashal Khan" userId="ff208bdd-e69e-4a16-a659-cb1c3d459121" providerId="ADAL" clId="{8796AE04-53B8-4AD6-AB5C-58F79AB87B77}" dt="2020-09-07T17:01:51.429" v="845" actId="26606"/>
          <ac:spMkLst>
            <pc:docMk/>
            <pc:sldMk cId="1262384689" sldId="266"/>
            <ac:spMk id="40" creationId="{E5F17139-31EE-46AC-B04F-DBBD852DD6CB}"/>
          </ac:spMkLst>
        </pc:spChg>
        <pc:spChg chg="add del">
          <ac:chgData name="Mashal Khan" userId="ff208bdd-e69e-4a16-a659-cb1c3d459121" providerId="ADAL" clId="{8796AE04-53B8-4AD6-AB5C-58F79AB87B77}" dt="2020-09-07T17:01:51.429" v="845" actId="26606"/>
          <ac:spMkLst>
            <pc:docMk/>
            <pc:sldMk cId="1262384689" sldId="266"/>
            <ac:spMk id="42" creationId="{C1D72A4A-771D-4FE0-A07E-D0DAF4D69C4C}"/>
          </ac:spMkLst>
        </pc:spChg>
        <pc:spChg chg="add del">
          <ac:chgData name="Mashal Khan" userId="ff208bdd-e69e-4a16-a659-cb1c3d459121" providerId="ADAL" clId="{8796AE04-53B8-4AD6-AB5C-58F79AB87B77}" dt="2020-09-07T17:01:51.429" v="845" actId="26606"/>
          <ac:spMkLst>
            <pc:docMk/>
            <pc:sldMk cId="1262384689" sldId="266"/>
            <ac:spMk id="44" creationId="{05BB7246-8AFD-47FC-A1F4-491E0167E208}"/>
          </ac:spMkLst>
        </pc:spChg>
        <pc:spChg chg="add del">
          <ac:chgData name="Mashal Khan" userId="ff208bdd-e69e-4a16-a659-cb1c3d459121" providerId="ADAL" clId="{8796AE04-53B8-4AD6-AB5C-58F79AB87B77}" dt="2020-09-07T17:01:51.429" v="845" actId="26606"/>
          <ac:spMkLst>
            <pc:docMk/>
            <pc:sldMk cId="1262384689" sldId="266"/>
            <ac:spMk id="46" creationId="{0A6DF2E7-0906-4F1E-9B28-48B1A4D8E038}"/>
          </ac:spMkLst>
        </pc:spChg>
        <pc:spChg chg="add del">
          <ac:chgData name="Mashal Khan" userId="ff208bdd-e69e-4a16-a659-cb1c3d459121" providerId="ADAL" clId="{8796AE04-53B8-4AD6-AB5C-58F79AB87B77}" dt="2020-09-07T17:01:51.429" v="845" actId="26606"/>
          <ac:spMkLst>
            <pc:docMk/>
            <pc:sldMk cId="1262384689" sldId="266"/>
            <ac:spMk id="48" creationId="{684FEC42-F70A-4505-A5DF-EC67268FE9B9}"/>
          </ac:spMkLst>
        </pc:spChg>
        <pc:spChg chg="add del">
          <ac:chgData name="Mashal Khan" userId="ff208bdd-e69e-4a16-a659-cb1c3d459121" providerId="ADAL" clId="{8796AE04-53B8-4AD6-AB5C-58F79AB87B77}" dt="2020-09-07T17:01:51.429" v="845" actId="26606"/>
          <ac:spMkLst>
            <pc:docMk/>
            <pc:sldMk cId="1262384689" sldId="266"/>
            <ac:spMk id="50" creationId="{7D10AF26-17A2-4FA8-824A-F78507AF664C}"/>
          </ac:spMkLst>
        </pc:spChg>
        <pc:spChg chg="add del">
          <ac:chgData name="Mashal Khan" userId="ff208bdd-e69e-4a16-a659-cb1c3d459121" providerId="ADAL" clId="{8796AE04-53B8-4AD6-AB5C-58F79AB87B77}" dt="2020-09-07T17:02:01.905" v="847" actId="26606"/>
          <ac:spMkLst>
            <pc:docMk/>
            <pc:sldMk cId="1262384689" sldId="266"/>
            <ac:spMk id="52" creationId="{E5F17139-31EE-46AC-B04F-DBBD852DD6CB}"/>
          </ac:spMkLst>
        </pc:spChg>
        <pc:spChg chg="add del">
          <ac:chgData name="Mashal Khan" userId="ff208bdd-e69e-4a16-a659-cb1c3d459121" providerId="ADAL" clId="{8796AE04-53B8-4AD6-AB5C-58F79AB87B77}" dt="2020-09-07T17:02:01.905" v="847" actId="26606"/>
          <ac:spMkLst>
            <pc:docMk/>
            <pc:sldMk cId="1262384689" sldId="266"/>
            <ac:spMk id="53" creationId="{131DCBDB-1D4A-4E79-8172-CF12FCDE5754}"/>
          </ac:spMkLst>
        </pc:spChg>
        <pc:spChg chg="add del">
          <ac:chgData name="Mashal Khan" userId="ff208bdd-e69e-4a16-a659-cb1c3d459121" providerId="ADAL" clId="{8796AE04-53B8-4AD6-AB5C-58F79AB87B77}" dt="2020-09-07T17:02:01.905" v="847" actId="26606"/>
          <ac:spMkLst>
            <pc:docMk/>
            <pc:sldMk cId="1262384689" sldId="266"/>
            <ac:spMk id="54" creationId="{EF578ED8-0692-496C-9844-F1CFDEAAF294}"/>
          </ac:spMkLst>
        </pc:spChg>
        <pc:spChg chg="add del">
          <ac:chgData name="Mashal Khan" userId="ff208bdd-e69e-4a16-a659-cb1c3d459121" providerId="ADAL" clId="{8796AE04-53B8-4AD6-AB5C-58F79AB87B77}" dt="2020-09-07T17:02:01.905" v="847" actId="26606"/>
          <ac:spMkLst>
            <pc:docMk/>
            <pc:sldMk cId="1262384689" sldId="266"/>
            <ac:spMk id="55" creationId="{E89EC82A-BD1A-426B-955B-77D53704B1FC}"/>
          </ac:spMkLst>
        </pc:spChg>
        <pc:spChg chg="add del">
          <ac:chgData name="Mashal Khan" userId="ff208bdd-e69e-4a16-a659-cb1c3d459121" providerId="ADAL" clId="{8796AE04-53B8-4AD6-AB5C-58F79AB87B77}" dt="2020-09-07T17:02:01.905" v="847" actId="26606"/>
          <ac:spMkLst>
            <pc:docMk/>
            <pc:sldMk cId="1262384689" sldId="266"/>
            <ac:spMk id="56" creationId="{947D6136-395D-4D9F-9898-604E6BDE8E46}"/>
          </ac:spMkLst>
        </pc:spChg>
        <pc:spChg chg="add del">
          <ac:chgData name="Mashal Khan" userId="ff208bdd-e69e-4a16-a659-cb1c3d459121" providerId="ADAL" clId="{8796AE04-53B8-4AD6-AB5C-58F79AB87B77}" dt="2020-09-07T17:02:06.229" v="849" actId="26606"/>
          <ac:spMkLst>
            <pc:docMk/>
            <pc:sldMk cId="1262384689" sldId="266"/>
            <ac:spMk id="58" creationId="{E5F17139-31EE-46AC-B04F-DBBD852DD6CB}"/>
          </ac:spMkLst>
        </pc:spChg>
        <pc:spChg chg="add del">
          <ac:chgData name="Mashal Khan" userId="ff208bdd-e69e-4a16-a659-cb1c3d459121" providerId="ADAL" clId="{8796AE04-53B8-4AD6-AB5C-58F79AB87B77}" dt="2020-09-07T17:02:06.229" v="849" actId="26606"/>
          <ac:spMkLst>
            <pc:docMk/>
            <pc:sldMk cId="1262384689" sldId="266"/>
            <ac:spMk id="59" creationId="{AAD42DD4-86F6-4FD2-869F-32D35E310CF6}"/>
          </ac:spMkLst>
        </pc:spChg>
        <pc:spChg chg="add del">
          <ac:chgData name="Mashal Khan" userId="ff208bdd-e69e-4a16-a659-cb1c3d459121" providerId="ADAL" clId="{8796AE04-53B8-4AD6-AB5C-58F79AB87B77}" dt="2020-09-07T17:02:06.229" v="849" actId="26606"/>
          <ac:spMkLst>
            <pc:docMk/>
            <pc:sldMk cId="1262384689" sldId="266"/>
            <ac:spMk id="60" creationId="{4C36B8C5-0DEB-41B5-911D-572E2E835E3C}"/>
          </ac:spMkLst>
        </pc:spChg>
        <pc:spChg chg="add del">
          <ac:chgData name="Mashal Khan" userId="ff208bdd-e69e-4a16-a659-cb1c3d459121" providerId="ADAL" clId="{8796AE04-53B8-4AD6-AB5C-58F79AB87B77}" dt="2020-09-07T17:02:06.229" v="849" actId="26606"/>
          <ac:spMkLst>
            <pc:docMk/>
            <pc:sldMk cId="1262384689" sldId="266"/>
            <ac:spMk id="61" creationId="{5D1FF148-6725-4278-A9A8-A9A6A3F261CC}"/>
          </ac:spMkLst>
        </pc:spChg>
        <pc:spChg chg="add del">
          <ac:chgData name="Mashal Khan" userId="ff208bdd-e69e-4a16-a659-cb1c3d459121" providerId="ADAL" clId="{8796AE04-53B8-4AD6-AB5C-58F79AB87B77}" dt="2020-09-07T17:02:06.229" v="849" actId="26606"/>
          <ac:spMkLst>
            <pc:docMk/>
            <pc:sldMk cId="1262384689" sldId="266"/>
            <ac:spMk id="62" creationId="{B247507B-4D21-4FF7-B49C-239309CF2A0B}"/>
          </ac:spMkLst>
        </pc:spChg>
        <pc:spChg chg="add">
          <ac:chgData name="Mashal Khan" userId="ff208bdd-e69e-4a16-a659-cb1c3d459121" providerId="ADAL" clId="{8796AE04-53B8-4AD6-AB5C-58F79AB87B77}" dt="2020-09-07T17:02:06.334" v="850" actId="26606"/>
          <ac:spMkLst>
            <pc:docMk/>
            <pc:sldMk cId="1262384689" sldId="266"/>
            <ac:spMk id="64" creationId="{E5F17139-31EE-46AC-B04F-DBBD852DD6CB}"/>
          </ac:spMkLst>
        </pc:spChg>
        <pc:spChg chg="add">
          <ac:chgData name="Mashal Khan" userId="ff208bdd-e69e-4a16-a659-cb1c3d459121" providerId="ADAL" clId="{8796AE04-53B8-4AD6-AB5C-58F79AB87B77}" dt="2020-09-07T17:02:06.334" v="850" actId="26606"/>
          <ac:spMkLst>
            <pc:docMk/>
            <pc:sldMk cId="1262384689" sldId="266"/>
            <ac:spMk id="67" creationId="{DBBB6517-AFD0-4A58-8B37-F17AB812D2B6}"/>
          </ac:spMkLst>
        </pc:spChg>
        <pc:spChg chg="add">
          <ac:chgData name="Mashal Khan" userId="ff208bdd-e69e-4a16-a659-cb1c3d459121" providerId="ADAL" clId="{8796AE04-53B8-4AD6-AB5C-58F79AB87B77}" dt="2020-09-07T17:02:06.334" v="850" actId="26606"/>
          <ac:spMkLst>
            <pc:docMk/>
            <pc:sldMk cId="1262384689" sldId="266"/>
            <ac:spMk id="68" creationId="{3E39FCFD-033D-4043-95D9-7FAAAA8E0566}"/>
          </ac:spMkLst>
        </pc:spChg>
        <pc:grpChg chg="add del">
          <ac:chgData name="Mashal Khan" userId="ff208bdd-e69e-4a16-a659-cb1c3d459121" providerId="ADAL" clId="{8796AE04-53B8-4AD6-AB5C-58F79AB87B77}" dt="2020-09-07T16:51:54.087" v="638" actId="26606"/>
          <ac:grpSpMkLst>
            <pc:docMk/>
            <pc:sldMk cId="1262384689" sldId="266"/>
            <ac:grpSpMk id="23" creationId="{0C156BF8-7FF7-440F-BE2B-417DFFE8BFA5}"/>
          </ac:grpSpMkLst>
        </pc:grpChg>
        <pc:grpChg chg="add del">
          <ac:chgData name="Mashal Khan" userId="ff208bdd-e69e-4a16-a659-cb1c3d459121" providerId="ADAL" clId="{8796AE04-53B8-4AD6-AB5C-58F79AB87B77}" dt="2020-09-07T17:02:06.334" v="850" actId="26606"/>
          <ac:grpSpMkLst>
            <pc:docMk/>
            <pc:sldMk cId="1262384689" sldId="266"/>
            <ac:grpSpMk id="31" creationId="{53883AA7-7F86-41F8-A1D8-06E9886E7632}"/>
          </ac:grpSpMkLst>
        </pc:grpChg>
        <pc:grpChg chg="add">
          <ac:chgData name="Mashal Khan" userId="ff208bdd-e69e-4a16-a659-cb1c3d459121" providerId="ADAL" clId="{8796AE04-53B8-4AD6-AB5C-58F79AB87B77}" dt="2020-09-07T17:02:06.334" v="850" actId="26606"/>
          <ac:grpSpMkLst>
            <pc:docMk/>
            <pc:sldMk cId="1262384689" sldId="266"/>
            <ac:grpSpMk id="65" creationId="{53883AA7-7F86-41F8-A1D8-06E9886E7632}"/>
          </ac:grpSpMkLst>
        </pc:grpChg>
        <pc:graphicFrameChg chg="add mod modGraphic">
          <ac:chgData name="Mashal Khan" userId="ff208bdd-e69e-4a16-a659-cb1c3d459121" providerId="ADAL" clId="{8796AE04-53B8-4AD6-AB5C-58F79AB87B77}" dt="2020-09-08T04:19:00.157" v="1553" actId="20577"/>
          <ac:graphicFrameMkLst>
            <pc:docMk/>
            <pc:sldMk cId="1262384689" sldId="266"/>
            <ac:graphicFrameMk id="35" creationId="{425DBE86-F2B7-442D-9268-4BBAAA85B7F8}"/>
          </ac:graphicFrameMkLst>
        </pc:graphicFrameChg>
        <pc:picChg chg="add del">
          <ac:chgData name="Mashal Khan" userId="ff208bdd-e69e-4a16-a659-cb1c3d459121" providerId="ADAL" clId="{8796AE04-53B8-4AD6-AB5C-58F79AB87B77}" dt="2020-09-07T16:51:54.087" v="638" actId="26606"/>
          <ac:picMkLst>
            <pc:docMk/>
            <pc:sldMk cId="1262384689" sldId="266"/>
            <ac:picMk id="5" creationId="{22488B13-A07F-4327-A67E-6BD9309F0C89}"/>
          </ac:picMkLst>
        </pc:picChg>
      </pc:sldChg>
      <pc:sldChg chg="del">
        <pc:chgData name="Mashal Khan" userId="ff208bdd-e69e-4a16-a659-cb1c3d459121" providerId="ADAL" clId="{8796AE04-53B8-4AD6-AB5C-58F79AB87B77}" dt="2020-09-07T16:01:36.688" v="0" actId="47"/>
        <pc:sldMkLst>
          <pc:docMk/>
          <pc:sldMk cId="499062296" sldId="267"/>
        </pc:sldMkLst>
      </pc:sldChg>
      <pc:sldChg chg="addSp delSp modSp new mod setBg">
        <pc:chgData name="Mashal Khan" userId="ff208bdd-e69e-4a16-a659-cb1c3d459121" providerId="ADAL" clId="{8796AE04-53B8-4AD6-AB5C-58F79AB87B77}" dt="2020-09-07T17:14:49.226" v="973" actId="14100"/>
        <pc:sldMkLst>
          <pc:docMk/>
          <pc:sldMk cId="1869466371" sldId="267"/>
        </pc:sldMkLst>
        <pc:spChg chg="mod">
          <ac:chgData name="Mashal Khan" userId="ff208bdd-e69e-4a16-a659-cb1c3d459121" providerId="ADAL" clId="{8796AE04-53B8-4AD6-AB5C-58F79AB87B77}" dt="2020-09-07T17:14:20.616" v="967" actId="26606"/>
          <ac:spMkLst>
            <pc:docMk/>
            <pc:sldMk cId="1869466371" sldId="267"/>
            <ac:spMk id="2" creationId="{A3A38420-1813-491A-A78D-2FA6033FA440}"/>
          </ac:spMkLst>
        </pc:spChg>
        <pc:spChg chg="add del mod">
          <ac:chgData name="Mashal Khan" userId="ff208bdd-e69e-4a16-a659-cb1c3d459121" providerId="ADAL" clId="{8796AE04-53B8-4AD6-AB5C-58F79AB87B77}" dt="2020-09-07T17:14:20.616" v="967" actId="26606"/>
          <ac:spMkLst>
            <pc:docMk/>
            <pc:sldMk cId="1869466371" sldId="267"/>
            <ac:spMk id="3" creationId="{F3FAD9F2-A307-4361-9048-94A56FFD56DE}"/>
          </ac:spMkLst>
        </pc:spChg>
        <pc:spChg chg="add del">
          <ac:chgData name="Mashal Khan" userId="ff208bdd-e69e-4a16-a659-cb1c3d459121" providerId="ADAL" clId="{8796AE04-53B8-4AD6-AB5C-58F79AB87B77}" dt="2020-09-07T17:14:20.592" v="966" actId="26606"/>
          <ac:spMkLst>
            <pc:docMk/>
            <pc:sldMk cId="1869466371" sldId="267"/>
            <ac:spMk id="9" creationId="{E5F17139-31EE-46AC-B04F-DBBD852DD6CB}"/>
          </ac:spMkLst>
        </pc:spChg>
        <pc:spChg chg="add del">
          <ac:chgData name="Mashal Khan" userId="ff208bdd-e69e-4a16-a659-cb1c3d459121" providerId="ADAL" clId="{8796AE04-53B8-4AD6-AB5C-58F79AB87B77}" dt="2020-09-07T17:14:20.592" v="966" actId="26606"/>
          <ac:spMkLst>
            <pc:docMk/>
            <pc:sldMk cId="1869466371" sldId="267"/>
            <ac:spMk id="11" creationId="{AAD42DD4-86F6-4FD2-869F-32D35E310CF6}"/>
          </ac:spMkLst>
        </pc:spChg>
        <pc:spChg chg="add del">
          <ac:chgData name="Mashal Khan" userId="ff208bdd-e69e-4a16-a659-cb1c3d459121" providerId="ADAL" clId="{8796AE04-53B8-4AD6-AB5C-58F79AB87B77}" dt="2020-09-07T17:14:20.592" v="966" actId="26606"/>
          <ac:spMkLst>
            <pc:docMk/>
            <pc:sldMk cId="1869466371" sldId="267"/>
            <ac:spMk id="13" creationId="{4C36B8C5-0DEB-41B5-911D-572E2E835E3C}"/>
          </ac:spMkLst>
        </pc:spChg>
        <pc:spChg chg="add del">
          <ac:chgData name="Mashal Khan" userId="ff208bdd-e69e-4a16-a659-cb1c3d459121" providerId="ADAL" clId="{8796AE04-53B8-4AD6-AB5C-58F79AB87B77}" dt="2020-09-07T17:14:20.592" v="966" actId="26606"/>
          <ac:spMkLst>
            <pc:docMk/>
            <pc:sldMk cId="1869466371" sldId="267"/>
            <ac:spMk id="15" creationId="{5D1FF148-6725-4278-A9A8-A9A6A3F261CC}"/>
          </ac:spMkLst>
        </pc:spChg>
        <pc:spChg chg="add del">
          <ac:chgData name="Mashal Khan" userId="ff208bdd-e69e-4a16-a659-cb1c3d459121" providerId="ADAL" clId="{8796AE04-53B8-4AD6-AB5C-58F79AB87B77}" dt="2020-09-07T17:14:20.592" v="966" actId="26606"/>
          <ac:spMkLst>
            <pc:docMk/>
            <pc:sldMk cId="1869466371" sldId="267"/>
            <ac:spMk id="17" creationId="{B247507B-4D21-4FF7-B49C-239309CF2A0B}"/>
          </ac:spMkLst>
        </pc:spChg>
        <pc:spChg chg="add">
          <ac:chgData name="Mashal Khan" userId="ff208bdd-e69e-4a16-a659-cb1c3d459121" providerId="ADAL" clId="{8796AE04-53B8-4AD6-AB5C-58F79AB87B77}" dt="2020-09-07T17:14:20.616" v="967" actId="26606"/>
          <ac:spMkLst>
            <pc:docMk/>
            <pc:sldMk cId="1869466371" sldId="267"/>
            <ac:spMk id="19" creationId="{7D10AF26-17A2-4FA8-824A-F78507AF664C}"/>
          </ac:spMkLst>
        </pc:spChg>
        <pc:spChg chg="add">
          <ac:chgData name="Mashal Khan" userId="ff208bdd-e69e-4a16-a659-cb1c3d459121" providerId="ADAL" clId="{8796AE04-53B8-4AD6-AB5C-58F79AB87B77}" dt="2020-09-07T17:14:20.616" v="967" actId="26606"/>
          <ac:spMkLst>
            <pc:docMk/>
            <pc:sldMk cId="1869466371" sldId="267"/>
            <ac:spMk id="20" creationId="{E5F17139-31EE-46AC-B04F-DBBD852DD6CB}"/>
          </ac:spMkLst>
        </pc:spChg>
        <pc:spChg chg="add">
          <ac:chgData name="Mashal Khan" userId="ff208bdd-e69e-4a16-a659-cb1c3d459121" providerId="ADAL" clId="{8796AE04-53B8-4AD6-AB5C-58F79AB87B77}" dt="2020-09-07T17:14:20.616" v="967" actId="26606"/>
          <ac:spMkLst>
            <pc:docMk/>
            <pc:sldMk cId="1869466371" sldId="267"/>
            <ac:spMk id="21" creationId="{C1D72A4A-771D-4FE0-A07E-D0DAF4D69C4C}"/>
          </ac:spMkLst>
        </pc:spChg>
        <pc:spChg chg="add">
          <ac:chgData name="Mashal Khan" userId="ff208bdd-e69e-4a16-a659-cb1c3d459121" providerId="ADAL" clId="{8796AE04-53B8-4AD6-AB5C-58F79AB87B77}" dt="2020-09-07T17:14:20.616" v="967" actId="26606"/>
          <ac:spMkLst>
            <pc:docMk/>
            <pc:sldMk cId="1869466371" sldId="267"/>
            <ac:spMk id="22" creationId="{05BB7246-8AFD-47FC-A1F4-491E0167E208}"/>
          </ac:spMkLst>
        </pc:spChg>
        <pc:spChg chg="add">
          <ac:chgData name="Mashal Khan" userId="ff208bdd-e69e-4a16-a659-cb1c3d459121" providerId="ADAL" clId="{8796AE04-53B8-4AD6-AB5C-58F79AB87B77}" dt="2020-09-07T17:14:20.616" v="967" actId="26606"/>
          <ac:spMkLst>
            <pc:docMk/>
            <pc:sldMk cId="1869466371" sldId="267"/>
            <ac:spMk id="23" creationId="{0A6DF2E7-0906-4F1E-9B28-48B1A4D8E038}"/>
          </ac:spMkLst>
        </pc:spChg>
        <pc:spChg chg="add">
          <ac:chgData name="Mashal Khan" userId="ff208bdd-e69e-4a16-a659-cb1c3d459121" providerId="ADAL" clId="{8796AE04-53B8-4AD6-AB5C-58F79AB87B77}" dt="2020-09-07T17:14:20.616" v="967" actId="26606"/>
          <ac:spMkLst>
            <pc:docMk/>
            <pc:sldMk cId="1869466371" sldId="267"/>
            <ac:spMk id="24" creationId="{684FEC42-F70A-4505-A5DF-EC67268FE9B9}"/>
          </ac:spMkLst>
        </pc:spChg>
        <pc:graphicFrameChg chg="add del">
          <ac:chgData name="Mashal Khan" userId="ff208bdd-e69e-4a16-a659-cb1c3d459121" providerId="ADAL" clId="{8796AE04-53B8-4AD6-AB5C-58F79AB87B77}" dt="2020-09-07T17:14:20.592" v="966" actId="26606"/>
          <ac:graphicFrameMkLst>
            <pc:docMk/>
            <pc:sldMk cId="1869466371" sldId="267"/>
            <ac:graphicFrameMk id="5" creationId="{71B519D1-0260-4402-9DBF-69B07CDA44F1}"/>
          </ac:graphicFrameMkLst>
        </pc:graphicFrameChg>
        <pc:graphicFrameChg chg="add mod">
          <ac:chgData name="Mashal Khan" userId="ff208bdd-e69e-4a16-a659-cb1c3d459121" providerId="ADAL" clId="{8796AE04-53B8-4AD6-AB5C-58F79AB87B77}" dt="2020-09-07T17:14:49.226" v="973" actId="14100"/>
          <ac:graphicFrameMkLst>
            <pc:docMk/>
            <pc:sldMk cId="1869466371" sldId="267"/>
            <ac:graphicFrameMk id="25" creationId="{B5F97E5C-3416-4FD9-9181-74C6D0164200}"/>
          </ac:graphicFrameMkLst>
        </pc:graphicFrameChg>
      </pc:sldChg>
      <pc:sldChg chg="addSp delSp modSp new mod ord">
        <pc:chgData name="Mashal Khan" userId="ff208bdd-e69e-4a16-a659-cb1c3d459121" providerId="ADAL" clId="{8796AE04-53B8-4AD6-AB5C-58F79AB87B77}" dt="2020-09-07T17:25:33.860" v="1013"/>
        <pc:sldMkLst>
          <pc:docMk/>
          <pc:sldMk cId="2643652464" sldId="268"/>
        </pc:sldMkLst>
        <pc:spChg chg="del">
          <ac:chgData name="Mashal Khan" userId="ff208bdd-e69e-4a16-a659-cb1c3d459121" providerId="ADAL" clId="{8796AE04-53B8-4AD6-AB5C-58F79AB87B77}" dt="2020-09-07T17:05:18.174" v="854" actId="478"/>
          <ac:spMkLst>
            <pc:docMk/>
            <pc:sldMk cId="2643652464" sldId="268"/>
            <ac:spMk id="2" creationId="{A4570248-4D4A-45CC-BD0C-B0701FD9F1F8}"/>
          </ac:spMkLst>
        </pc:spChg>
        <pc:spChg chg="del">
          <ac:chgData name="Mashal Khan" userId="ff208bdd-e69e-4a16-a659-cb1c3d459121" providerId="ADAL" clId="{8796AE04-53B8-4AD6-AB5C-58F79AB87B77}" dt="2020-09-07T17:05:14.937" v="853" actId="22"/>
          <ac:spMkLst>
            <pc:docMk/>
            <pc:sldMk cId="2643652464" sldId="268"/>
            <ac:spMk id="3" creationId="{B3CC6AC5-1561-4699-B90D-07A0A878BB34}"/>
          </ac:spMkLst>
        </pc:spChg>
        <pc:picChg chg="add mod ord">
          <ac:chgData name="Mashal Khan" userId="ff208bdd-e69e-4a16-a659-cb1c3d459121" providerId="ADAL" clId="{8796AE04-53B8-4AD6-AB5C-58F79AB87B77}" dt="2020-09-07T17:05:58.050" v="863" actId="14100"/>
          <ac:picMkLst>
            <pc:docMk/>
            <pc:sldMk cId="2643652464" sldId="268"/>
            <ac:picMk id="5" creationId="{596D82B8-9F4D-4707-9F7B-AA012D5AA9F4}"/>
          </ac:picMkLst>
        </pc:picChg>
      </pc:sldChg>
      <pc:sldChg chg="del">
        <pc:chgData name="Mashal Khan" userId="ff208bdd-e69e-4a16-a659-cb1c3d459121" providerId="ADAL" clId="{8796AE04-53B8-4AD6-AB5C-58F79AB87B77}" dt="2020-09-07T16:01:36.688" v="0" actId="47"/>
        <pc:sldMkLst>
          <pc:docMk/>
          <pc:sldMk cId="3055926477" sldId="268"/>
        </pc:sldMkLst>
      </pc:sldChg>
      <pc:sldChg chg="addSp delSp modSp new mod setBg">
        <pc:chgData name="Mashal Khan" userId="ff208bdd-e69e-4a16-a659-cb1c3d459121" providerId="ADAL" clId="{8796AE04-53B8-4AD6-AB5C-58F79AB87B77}" dt="2020-09-07T17:18:16.828" v="1011" actId="26606"/>
        <pc:sldMkLst>
          <pc:docMk/>
          <pc:sldMk cId="975853184" sldId="269"/>
        </pc:sldMkLst>
        <pc:spChg chg="del">
          <ac:chgData name="Mashal Khan" userId="ff208bdd-e69e-4a16-a659-cb1c3d459121" providerId="ADAL" clId="{8796AE04-53B8-4AD6-AB5C-58F79AB87B77}" dt="2020-09-07T17:18:04.685" v="1010" actId="478"/>
          <ac:spMkLst>
            <pc:docMk/>
            <pc:sldMk cId="975853184" sldId="269"/>
            <ac:spMk id="2" creationId="{EEFC1BC2-8FC4-4DAE-9388-C2C84B14F239}"/>
          </ac:spMkLst>
        </pc:spChg>
        <pc:spChg chg="del mod">
          <ac:chgData name="Mashal Khan" userId="ff208bdd-e69e-4a16-a659-cb1c3d459121" providerId="ADAL" clId="{8796AE04-53B8-4AD6-AB5C-58F79AB87B77}" dt="2020-09-07T17:18:16.828" v="1011" actId="26606"/>
          <ac:spMkLst>
            <pc:docMk/>
            <pc:sldMk cId="975853184" sldId="269"/>
            <ac:spMk id="3" creationId="{347A3A73-1F26-4A20-B110-1BEDD1CEF98A}"/>
          </ac:spMkLst>
        </pc:spChg>
        <pc:spChg chg="add">
          <ac:chgData name="Mashal Khan" userId="ff208bdd-e69e-4a16-a659-cb1c3d459121" providerId="ADAL" clId="{8796AE04-53B8-4AD6-AB5C-58F79AB87B77}" dt="2020-09-07T17:18:16.828" v="1011" actId="26606"/>
          <ac:spMkLst>
            <pc:docMk/>
            <pc:sldMk cId="975853184" sldId="269"/>
            <ac:spMk id="9" creationId="{E5F17139-31EE-46AC-B04F-DBBD852DD6CB}"/>
          </ac:spMkLst>
        </pc:spChg>
        <pc:spChg chg="add">
          <ac:chgData name="Mashal Khan" userId="ff208bdd-e69e-4a16-a659-cb1c3d459121" providerId="ADAL" clId="{8796AE04-53B8-4AD6-AB5C-58F79AB87B77}" dt="2020-09-07T17:18:16.828" v="1011" actId="26606"/>
          <ac:spMkLst>
            <pc:docMk/>
            <pc:sldMk cId="975853184" sldId="269"/>
            <ac:spMk id="19" creationId="{89D16701-DA76-4F72-BB63-E2C3FFBDFE0F}"/>
          </ac:spMkLst>
        </pc:spChg>
        <pc:spChg chg="add">
          <ac:chgData name="Mashal Khan" userId="ff208bdd-e69e-4a16-a659-cb1c3d459121" providerId="ADAL" clId="{8796AE04-53B8-4AD6-AB5C-58F79AB87B77}" dt="2020-09-07T17:18:16.828" v="1011" actId="26606"/>
          <ac:spMkLst>
            <pc:docMk/>
            <pc:sldMk cId="975853184" sldId="269"/>
            <ac:spMk id="21" creationId="{1CC28BE1-9DC6-43FE-9582-39F091098D77}"/>
          </ac:spMkLst>
        </pc:spChg>
        <pc:grpChg chg="add">
          <ac:chgData name="Mashal Khan" userId="ff208bdd-e69e-4a16-a659-cb1c3d459121" providerId="ADAL" clId="{8796AE04-53B8-4AD6-AB5C-58F79AB87B77}" dt="2020-09-07T17:18:16.828" v="1011" actId="26606"/>
          <ac:grpSpMkLst>
            <pc:docMk/>
            <pc:sldMk cId="975853184" sldId="269"/>
            <ac:grpSpMk id="11" creationId="{7CF625D3-71A3-4F30-A096-8EF334E959D0}"/>
          </ac:grpSpMkLst>
        </pc:grpChg>
        <pc:grpChg chg="add">
          <ac:chgData name="Mashal Khan" userId="ff208bdd-e69e-4a16-a659-cb1c3d459121" providerId="ADAL" clId="{8796AE04-53B8-4AD6-AB5C-58F79AB87B77}" dt="2020-09-07T17:18:16.828" v="1011" actId="26606"/>
          <ac:grpSpMkLst>
            <pc:docMk/>
            <pc:sldMk cId="975853184" sldId="269"/>
            <ac:grpSpMk id="15" creationId="{A8630B61-2CB6-4E0C-90A1-05A307F9CD6E}"/>
          </ac:grpSpMkLst>
        </pc:grpChg>
        <pc:grpChg chg="add">
          <ac:chgData name="Mashal Khan" userId="ff208bdd-e69e-4a16-a659-cb1c3d459121" providerId="ADAL" clId="{8796AE04-53B8-4AD6-AB5C-58F79AB87B77}" dt="2020-09-07T17:18:16.828" v="1011" actId="26606"/>
          <ac:grpSpMkLst>
            <pc:docMk/>
            <pc:sldMk cId="975853184" sldId="269"/>
            <ac:grpSpMk id="23" creationId="{AF9AF3F3-CE0C-4125-BDD7-346487FA0B40}"/>
          </ac:grpSpMkLst>
        </pc:grpChg>
        <pc:graphicFrameChg chg="add">
          <ac:chgData name="Mashal Khan" userId="ff208bdd-e69e-4a16-a659-cb1c3d459121" providerId="ADAL" clId="{8796AE04-53B8-4AD6-AB5C-58F79AB87B77}" dt="2020-09-07T17:18:16.828" v="1011" actId="26606"/>
          <ac:graphicFrameMkLst>
            <pc:docMk/>
            <pc:sldMk cId="975853184" sldId="269"/>
            <ac:graphicFrameMk id="5" creationId="{E5D8EA7F-FBD6-4626-91C8-0262D31606F2}"/>
          </ac:graphicFrameMkLst>
        </pc:graphicFrameChg>
      </pc:sldChg>
      <pc:sldChg chg="del">
        <pc:chgData name="Mashal Khan" userId="ff208bdd-e69e-4a16-a659-cb1c3d459121" providerId="ADAL" clId="{8796AE04-53B8-4AD6-AB5C-58F79AB87B77}" dt="2020-09-07T16:01:36.688" v="0" actId="47"/>
        <pc:sldMkLst>
          <pc:docMk/>
          <pc:sldMk cId="3864503812" sldId="269"/>
        </pc:sldMkLst>
      </pc:sldChg>
      <pc:sldChg chg="del">
        <pc:chgData name="Mashal Khan" userId="ff208bdd-e69e-4a16-a659-cb1c3d459121" providerId="ADAL" clId="{8796AE04-53B8-4AD6-AB5C-58F79AB87B77}" dt="2020-09-07T16:01:36.688" v="0" actId="47"/>
        <pc:sldMkLst>
          <pc:docMk/>
          <pc:sldMk cId="1817053570" sldId="270"/>
        </pc:sldMkLst>
      </pc:sldChg>
      <pc:sldChg chg="addSp delSp modSp new mod setBg">
        <pc:chgData name="Mashal Khan" userId="ff208bdd-e69e-4a16-a659-cb1c3d459121" providerId="ADAL" clId="{8796AE04-53B8-4AD6-AB5C-58F79AB87B77}" dt="2020-09-07T17:28:01.015" v="1137" actId="26606"/>
        <pc:sldMkLst>
          <pc:docMk/>
          <pc:sldMk cId="3400085943" sldId="270"/>
        </pc:sldMkLst>
        <pc:spChg chg="del mod">
          <ac:chgData name="Mashal Khan" userId="ff208bdd-e69e-4a16-a659-cb1c3d459121" providerId="ADAL" clId="{8796AE04-53B8-4AD6-AB5C-58F79AB87B77}" dt="2020-09-07T17:27:19.001" v="1111" actId="478"/>
          <ac:spMkLst>
            <pc:docMk/>
            <pc:sldMk cId="3400085943" sldId="270"/>
            <ac:spMk id="2" creationId="{D0821875-5179-46E2-BA1E-1A811E0C0326}"/>
          </ac:spMkLst>
        </pc:spChg>
        <pc:spChg chg="mod">
          <ac:chgData name="Mashal Khan" userId="ff208bdd-e69e-4a16-a659-cb1c3d459121" providerId="ADAL" clId="{8796AE04-53B8-4AD6-AB5C-58F79AB87B77}" dt="2020-09-07T17:28:01.015" v="1137" actId="26606"/>
          <ac:spMkLst>
            <pc:docMk/>
            <pc:sldMk cId="3400085943" sldId="270"/>
            <ac:spMk id="3" creationId="{29345957-8F86-4665-9CF8-53711D4BDD3F}"/>
          </ac:spMkLst>
        </pc:spChg>
        <pc:spChg chg="add del mod">
          <ac:chgData name="Mashal Khan" userId="ff208bdd-e69e-4a16-a659-cb1c3d459121" providerId="ADAL" clId="{8796AE04-53B8-4AD6-AB5C-58F79AB87B77}" dt="2020-09-07T17:27:21.860" v="1112" actId="478"/>
          <ac:spMkLst>
            <pc:docMk/>
            <pc:sldMk cId="3400085943" sldId="270"/>
            <ac:spMk id="5" creationId="{04E695B5-6175-4D4F-B2BD-DEE13CF18587}"/>
          </ac:spMkLst>
        </pc:spChg>
        <pc:spChg chg="add">
          <ac:chgData name="Mashal Khan" userId="ff208bdd-e69e-4a16-a659-cb1c3d459121" providerId="ADAL" clId="{8796AE04-53B8-4AD6-AB5C-58F79AB87B77}" dt="2020-09-07T17:28:01.015" v="1137" actId="26606"/>
          <ac:spMkLst>
            <pc:docMk/>
            <pc:sldMk cId="3400085943" sldId="270"/>
            <ac:spMk id="8" creationId="{5A0118C5-4F8D-4CF4-BADD-53FEACC6C42A}"/>
          </ac:spMkLst>
        </pc:spChg>
        <pc:spChg chg="add">
          <ac:chgData name="Mashal Khan" userId="ff208bdd-e69e-4a16-a659-cb1c3d459121" providerId="ADAL" clId="{8796AE04-53B8-4AD6-AB5C-58F79AB87B77}" dt="2020-09-07T17:28:01.015" v="1137" actId="26606"/>
          <ac:spMkLst>
            <pc:docMk/>
            <pc:sldMk cId="3400085943" sldId="270"/>
            <ac:spMk id="14" creationId="{CAB9AD4F-A248-4D49-8779-CE40E64C00F5}"/>
          </ac:spMkLst>
        </pc:spChg>
        <pc:spChg chg="add">
          <ac:chgData name="Mashal Khan" userId="ff208bdd-e69e-4a16-a659-cb1c3d459121" providerId="ADAL" clId="{8796AE04-53B8-4AD6-AB5C-58F79AB87B77}" dt="2020-09-07T17:28:01.015" v="1137" actId="26606"/>
          <ac:spMkLst>
            <pc:docMk/>
            <pc:sldMk cId="3400085943" sldId="270"/>
            <ac:spMk id="16" creationId="{3D4C1981-3D8B-446C-BFAE-E7EE5CF2DDA3}"/>
          </ac:spMkLst>
        </pc:spChg>
        <pc:grpChg chg="add">
          <ac:chgData name="Mashal Khan" userId="ff208bdd-e69e-4a16-a659-cb1c3d459121" providerId="ADAL" clId="{8796AE04-53B8-4AD6-AB5C-58F79AB87B77}" dt="2020-09-07T17:28:01.015" v="1137" actId="26606"/>
          <ac:grpSpMkLst>
            <pc:docMk/>
            <pc:sldMk cId="3400085943" sldId="270"/>
            <ac:grpSpMk id="10" creationId="{55A100E1-E66E-4ED2-A56A-F7A819228F2E}"/>
          </ac:grpSpMkLst>
        </pc:grpChg>
        <pc:grpChg chg="add">
          <ac:chgData name="Mashal Khan" userId="ff208bdd-e69e-4a16-a659-cb1c3d459121" providerId="ADAL" clId="{8796AE04-53B8-4AD6-AB5C-58F79AB87B77}" dt="2020-09-07T17:28:01.015" v="1137" actId="26606"/>
          <ac:grpSpMkLst>
            <pc:docMk/>
            <pc:sldMk cId="3400085943" sldId="270"/>
            <ac:grpSpMk id="18" creationId="{1EB92380-E9AD-4474-9467-4DCB8EB50149}"/>
          </ac:grpSpMkLst>
        </pc:grpChg>
      </pc:sldChg>
      <pc:sldChg chg="del">
        <pc:chgData name="Mashal Khan" userId="ff208bdd-e69e-4a16-a659-cb1c3d459121" providerId="ADAL" clId="{8796AE04-53B8-4AD6-AB5C-58F79AB87B77}" dt="2020-09-07T16:01:36.688" v="0" actId="47"/>
        <pc:sldMkLst>
          <pc:docMk/>
          <pc:sldMk cId="1977538092" sldId="271"/>
        </pc:sldMkLst>
      </pc:sldChg>
      <pc:sldChg chg="addSp delSp modSp new mod setBg">
        <pc:chgData name="Mashal Khan" userId="ff208bdd-e69e-4a16-a659-cb1c3d459121" providerId="ADAL" clId="{8796AE04-53B8-4AD6-AB5C-58F79AB87B77}" dt="2020-09-07T17:34:18.694" v="1189" actId="14100"/>
        <pc:sldMkLst>
          <pc:docMk/>
          <pc:sldMk cId="3644285834" sldId="271"/>
        </pc:sldMkLst>
        <pc:spChg chg="mod">
          <ac:chgData name="Mashal Khan" userId="ff208bdd-e69e-4a16-a659-cb1c3d459121" providerId="ADAL" clId="{8796AE04-53B8-4AD6-AB5C-58F79AB87B77}" dt="2020-09-07T17:34:07.308" v="1187" actId="1076"/>
          <ac:spMkLst>
            <pc:docMk/>
            <pc:sldMk cId="3644285834" sldId="271"/>
            <ac:spMk id="2" creationId="{E86FFFA8-A594-4BD4-AE27-9E815100CDD6}"/>
          </ac:spMkLst>
        </pc:spChg>
        <pc:spChg chg="add del mod">
          <ac:chgData name="Mashal Khan" userId="ff208bdd-e69e-4a16-a659-cb1c3d459121" providerId="ADAL" clId="{8796AE04-53B8-4AD6-AB5C-58F79AB87B77}" dt="2020-09-07T17:33:44.150" v="1181" actId="26606"/>
          <ac:spMkLst>
            <pc:docMk/>
            <pc:sldMk cId="3644285834" sldId="271"/>
            <ac:spMk id="3" creationId="{ACCDD607-699D-4CFB-BFC4-54C783E9C0BA}"/>
          </ac:spMkLst>
        </pc:spChg>
        <pc:spChg chg="add del">
          <ac:chgData name="Mashal Khan" userId="ff208bdd-e69e-4a16-a659-cb1c3d459121" providerId="ADAL" clId="{8796AE04-53B8-4AD6-AB5C-58F79AB87B77}" dt="2020-09-07T17:33:44.107" v="1180" actId="26606"/>
          <ac:spMkLst>
            <pc:docMk/>
            <pc:sldMk cId="3644285834" sldId="271"/>
            <ac:spMk id="9" creationId="{E5F17139-31EE-46AC-B04F-DBBD852DD6CB}"/>
          </ac:spMkLst>
        </pc:spChg>
        <pc:spChg chg="add del">
          <ac:chgData name="Mashal Khan" userId="ff208bdd-e69e-4a16-a659-cb1c3d459121" providerId="ADAL" clId="{8796AE04-53B8-4AD6-AB5C-58F79AB87B77}" dt="2020-09-07T17:33:44.107" v="1180" actId="26606"/>
          <ac:spMkLst>
            <pc:docMk/>
            <pc:sldMk cId="3644285834" sldId="271"/>
            <ac:spMk id="19" creationId="{89D16701-DA76-4F72-BB63-E2C3FFBDFE0F}"/>
          </ac:spMkLst>
        </pc:spChg>
        <pc:spChg chg="add del">
          <ac:chgData name="Mashal Khan" userId="ff208bdd-e69e-4a16-a659-cb1c3d459121" providerId="ADAL" clId="{8796AE04-53B8-4AD6-AB5C-58F79AB87B77}" dt="2020-09-07T17:33:44.107" v="1180" actId="26606"/>
          <ac:spMkLst>
            <pc:docMk/>
            <pc:sldMk cId="3644285834" sldId="271"/>
            <ac:spMk id="21" creationId="{1CC28BE1-9DC6-43FE-9582-39F091098D77}"/>
          </ac:spMkLst>
        </pc:spChg>
        <pc:spChg chg="add">
          <ac:chgData name="Mashal Khan" userId="ff208bdd-e69e-4a16-a659-cb1c3d459121" providerId="ADAL" clId="{8796AE04-53B8-4AD6-AB5C-58F79AB87B77}" dt="2020-09-07T17:33:44.150" v="1181" actId="26606"/>
          <ac:spMkLst>
            <pc:docMk/>
            <pc:sldMk cId="3644285834" sldId="271"/>
            <ac:spMk id="38" creationId="{E5F17139-31EE-46AC-B04F-DBBD852DD6CB}"/>
          </ac:spMkLst>
        </pc:spChg>
        <pc:spChg chg="add">
          <ac:chgData name="Mashal Khan" userId="ff208bdd-e69e-4a16-a659-cb1c3d459121" providerId="ADAL" clId="{8796AE04-53B8-4AD6-AB5C-58F79AB87B77}" dt="2020-09-07T17:33:44.150" v="1181" actId="26606"/>
          <ac:spMkLst>
            <pc:docMk/>
            <pc:sldMk cId="3644285834" sldId="271"/>
            <ac:spMk id="42" creationId="{DBBB6517-AFD0-4A58-8B37-F17AB812D2B6}"/>
          </ac:spMkLst>
        </pc:spChg>
        <pc:spChg chg="add">
          <ac:chgData name="Mashal Khan" userId="ff208bdd-e69e-4a16-a659-cb1c3d459121" providerId="ADAL" clId="{8796AE04-53B8-4AD6-AB5C-58F79AB87B77}" dt="2020-09-07T17:33:44.150" v="1181" actId="26606"/>
          <ac:spMkLst>
            <pc:docMk/>
            <pc:sldMk cId="3644285834" sldId="271"/>
            <ac:spMk id="43" creationId="{3E39FCFD-033D-4043-95D9-7FAAAA8E0566}"/>
          </ac:spMkLst>
        </pc:spChg>
        <pc:grpChg chg="add del">
          <ac:chgData name="Mashal Khan" userId="ff208bdd-e69e-4a16-a659-cb1c3d459121" providerId="ADAL" clId="{8796AE04-53B8-4AD6-AB5C-58F79AB87B77}" dt="2020-09-07T17:33:44.107" v="1180" actId="26606"/>
          <ac:grpSpMkLst>
            <pc:docMk/>
            <pc:sldMk cId="3644285834" sldId="271"/>
            <ac:grpSpMk id="11" creationId="{7CF625D3-71A3-4F30-A096-8EF334E959D0}"/>
          </ac:grpSpMkLst>
        </pc:grpChg>
        <pc:grpChg chg="add del">
          <ac:chgData name="Mashal Khan" userId="ff208bdd-e69e-4a16-a659-cb1c3d459121" providerId="ADAL" clId="{8796AE04-53B8-4AD6-AB5C-58F79AB87B77}" dt="2020-09-07T17:33:44.107" v="1180" actId="26606"/>
          <ac:grpSpMkLst>
            <pc:docMk/>
            <pc:sldMk cId="3644285834" sldId="271"/>
            <ac:grpSpMk id="15" creationId="{A8630B61-2CB6-4E0C-90A1-05A307F9CD6E}"/>
          </ac:grpSpMkLst>
        </pc:grpChg>
        <pc:grpChg chg="add del">
          <ac:chgData name="Mashal Khan" userId="ff208bdd-e69e-4a16-a659-cb1c3d459121" providerId="ADAL" clId="{8796AE04-53B8-4AD6-AB5C-58F79AB87B77}" dt="2020-09-07T17:33:44.107" v="1180" actId="26606"/>
          <ac:grpSpMkLst>
            <pc:docMk/>
            <pc:sldMk cId="3644285834" sldId="271"/>
            <ac:grpSpMk id="23" creationId="{AF9AF3F3-CE0C-4125-BDD7-346487FA0B40}"/>
          </ac:grpSpMkLst>
        </pc:grpChg>
        <pc:grpChg chg="add">
          <ac:chgData name="Mashal Khan" userId="ff208bdd-e69e-4a16-a659-cb1c3d459121" providerId="ADAL" clId="{8796AE04-53B8-4AD6-AB5C-58F79AB87B77}" dt="2020-09-07T17:33:44.150" v="1181" actId="26606"/>
          <ac:grpSpMkLst>
            <pc:docMk/>
            <pc:sldMk cId="3644285834" sldId="271"/>
            <ac:grpSpMk id="39" creationId="{53883AA7-7F86-41F8-A1D8-06E9886E7632}"/>
          </ac:grpSpMkLst>
        </pc:grpChg>
        <pc:graphicFrameChg chg="add del">
          <ac:chgData name="Mashal Khan" userId="ff208bdd-e69e-4a16-a659-cb1c3d459121" providerId="ADAL" clId="{8796AE04-53B8-4AD6-AB5C-58F79AB87B77}" dt="2020-09-07T17:33:44.107" v="1180" actId="26606"/>
          <ac:graphicFrameMkLst>
            <pc:docMk/>
            <pc:sldMk cId="3644285834" sldId="271"/>
            <ac:graphicFrameMk id="5" creationId="{FB8AE1A7-3723-4652-8EF8-95024437A734}"/>
          </ac:graphicFrameMkLst>
        </pc:graphicFrameChg>
        <pc:graphicFrameChg chg="add mod">
          <ac:chgData name="Mashal Khan" userId="ff208bdd-e69e-4a16-a659-cb1c3d459121" providerId="ADAL" clId="{8796AE04-53B8-4AD6-AB5C-58F79AB87B77}" dt="2020-09-07T17:34:18.694" v="1189" actId="14100"/>
          <ac:graphicFrameMkLst>
            <pc:docMk/>
            <pc:sldMk cId="3644285834" sldId="271"/>
            <ac:graphicFrameMk id="44" creationId="{B90522A9-C9FD-45B4-B0E2-929686029FC3}"/>
          </ac:graphicFrameMkLst>
        </pc:graphicFrameChg>
      </pc:sldChg>
      <pc:sldChg chg="del">
        <pc:chgData name="Mashal Khan" userId="ff208bdd-e69e-4a16-a659-cb1c3d459121" providerId="ADAL" clId="{8796AE04-53B8-4AD6-AB5C-58F79AB87B77}" dt="2020-09-07T16:01:36.688" v="0" actId="47"/>
        <pc:sldMkLst>
          <pc:docMk/>
          <pc:sldMk cId="1466477052" sldId="272"/>
        </pc:sldMkLst>
      </pc:sldChg>
      <pc:sldChg chg="addSp delSp modSp new mod">
        <pc:chgData name="Mashal Khan" userId="ff208bdd-e69e-4a16-a659-cb1c3d459121" providerId="ADAL" clId="{8796AE04-53B8-4AD6-AB5C-58F79AB87B77}" dt="2020-09-07T17:35:21.548" v="1195" actId="14100"/>
        <pc:sldMkLst>
          <pc:docMk/>
          <pc:sldMk cId="1874685236" sldId="272"/>
        </pc:sldMkLst>
        <pc:spChg chg="del">
          <ac:chgData name="Mashal Khan" userId="ff208bdd-e69e-4a16-a659-cb1c3d459121" providerId="ADAL" clId="{8796AE04-53B8-4AD6-AB5C-58F79AB87B77}" dt="2020-09-07T17:35:09.900" v="1192" actId="478"/>
          <ac:spMkLst>
            <pc:docMk/>
            <pc:sldMk cId="1874685236" sldId="272"/>
            <ac:spMk id="2" creationId="{31F22360-96E6-49C7-A86E-2B16B2F47E1E}"/>
          </ac:spMkLst>
        </pc:spChg>
        <pc:picChg chg="add mod">
          <ac:chgData name="Mashal Khan" userId="ff208bdd-e69e-4a16-a659-cb1c3d459121" providerId="ADAL" clId="{8796AE04-53B8-4AD6-AB5C-58F79AB87B77}" dt="2020-09-07T17:35:21.548" v="1195" actId="14100"/>
          <ac:picMkLst>
            <pc:docMk/>
            <pc:sldMk cId="1874685236" sldId="272"/>
            <ac:picMk id="4" creationId="{B6C1F4C3-323D-4DE4-BF99-32587AA35BAB}"/>
          </ac:picMkLst>
        </pc:picChg>
      </pc:sldChg>
      <pc:sldChg chg="del">
        <pc:chgData name="Mashal Khan" userId="ff208bdd-e69e-4a16-a659-cb1c3d459121" providerId="ADAL" clId="{8796AE04-53B8-4AD6-AB5C-58F79AB87B77}" dt="2020-09-07T16:01:36.688" v="0" actId="47"/>
        <pc:sldMkLst>
          <pc:docMk/>
          <pc:sldMk cId="0" sldId="273"/>
        </pc:sldMkLst>
      </pc:sldChg>
      <pc:sldChg chg="new del">
        <pc:chgData name="Mashal Khan" userId="ff208bdd-e69e-4a16-a659-cb1c3d459121" providerId="ADAL" clId="{8796AE04-53B8-4AD6-AB5C-58F79AB87B77}" dt="2020-09-07T17:36:05.157" v="1198" actId="47"/>
        <pc:sldMkLst>
          <pc:docMk/>
          <pc:sldMk cId="282044818" sldId="273"/>
        </pc:sldMkLst>
      </pc:sldChg>
      <pc:sldChg chg="modSp new mod modNotesTx">
        <pc:chgData name="Mashal Khan" userId="ff208bdd-e69e-4a16-a659-cb1c3d459121" providerId="ADAL" clId="{8796AE04-53B8-4AD6-AB5C-58F79AB87B77}" dt="2020-09-07T17:40:44.278" v="1314" actId="403"/>
        <pc:sldMkLst>
          <pc:docMk/>
          <pc:sldMk cId="1404604422" sldId="274"/>
        </pc:sldMkLst>
        <pc:spChg chg="mod">
          <ac:chgData name="Mashal Khan" userId="ff208bdd-e69e-4a16-a659-cb1c3d459121" providerId="ADAL" clId="{8796AE04-53B8-4AD6-AB5C-58F79AB87B77}" dt="2020-09-07T17:36:16.930" v="1221" actId="20577"/>
          <ac:spMkLst>
            <pc:docMk/>
            <pc:sldMk cId="1404604422" sldId="274"/>
            <ac:spMk id="2" creationId="{58D604E4-E8A0-4F07-9AEC-81927C41032C}"/>
          </ac:spMkLst>
        </pc:spChg>
        <pc:spChg chg="mod">
          <ac:chgData name="Mashal Khan" userId="ff208bdd-e69e-4a16-a659-cb1c3d459121" providerId="ADAL" clId="{8796AE04-53B8-4AD6-AB5C-58F79AB87B77}" dt="2020-09-07T17:40:44.278" v="1314" actId="403"/>
          <ac:spMkLst>
            <pc:docMk/>
            <pc:sldMk cId="1404604422" sldId="274"/>
            <ac:spMk id="3" creationId="{72BE263A-90CF-4A0E-AA68-5F82C5890448}"/>
          </ac:spMkLst>
        </pc:spChg>
      </pc:sldChg>
      <pc:sldChg chg="del">
        <pc:chgData name="Mashal Khan" userId="ff208bdd-e69e-4a16-a659-cb1c3d459121" providerId="ADAL" clId="{8796AE04-53B8-4AD6-AB5C-58F79AB87B77}" dt="2020-09-07T16:01:36.688" v="0" actId="47"/>
        <pc:sldMkLst>
          <pc:docMk/>
          <pc:sldMk cId="2180446368" sldId="274"/>
        </pc:sldMkLst>
      </pc:sldChg>
      <pc:sldChg chg="addSp modSp new mod setBg">
        <pc:chgData name="Mashal Khan" userId="ff208bdd-e69e-4a16-a659-cb1c3d459121" providerId="ADAL" clId="{8796AE04-53B8-4AD6-AB5C-58F79AB87B77}" dt="2020-09-07T17:50:17.270" v="1434" actId="1076"/>
        <pc:sldMkLst>
          <pc:docMk/>
          <pc:sldMk cId="1477099682" sldId="275"/>
        </pc:sldMkLst>
        <pc:spChg chg="mod">
          <ac:chgData name="Mashal Khan" userId="ff208bdd-e69e-4a16-a659-cb1c3d459121" providerId="ADAL" clId="{8796AE04-53B8-4AD6-AB5C-58F79AB87B77}" dt="2020-09-07T17:48:32.850" v="1404" actId="1076"/>
          <ac:spMkLst>
            <pc:docMk/>
            <pc:sldMk cId="1477099682" sldId="275"/>
            <ac:spMk id="2" creationId="{24276DB6-EAFC-49AB-BDA7-CBF736195EDF}"/>
          </ac:spMkLst>
        </pc:spChg>
        <pc:spChg chg="mod">
          <ac:chgData name="Mashal Khan" userId="ff208bdd-e69e-4a16-a659-cb1c3d459121" providerId="ADAL" clId="{8796AE04-53B8-4AD6-AB5C-58F79AB87B77}" dt="2020-09-07T17:50:17.270" v="1434" actId="1076"/>
          <ac:spMkLst>
            <pc:docMk/>
            <pc:sldMk cId="1477099682" sldId="275"/>
            <ac:spMk id="3" creationId="{F387A967-3320-4F04-8A42-76E515D822F3}"/>
          </ac:spMkLst>
        </pc:spChg>
        <pc:spChg chg="add">
          <ac:chgData name="Mashal Khan" userId="ff208bdd-e69e-4a16-a659-cb1c3d459121" providerId="ADAL" clId="{8796AE04-53B8-4AD6-AB5C-58F79AB87B77}" dt="2020-09-07T17:48:14.506" v="1398" actId="26606"/>
          <ac:spMkLst>
            <pc:docMk/>
            <pc:sldMk cId="1477099682" sldId="275"/>
            <ac:spMk id="9" creationId="{5A0118C5-4F8D-4CF4-BADD-53FEACC6C42A}"/>
          </ac:spMkLst>
        </pc:spChg>
        <pc:grpChg chg="add">
          <ac:chgData name="Mashal Khan" userId="ff208bdd-e69e-4a16-a659-cb1c3d459121" providerId="ADAL" clId="{8796AE04-53B8-4AD6-AB5C-58F79AB87B77}" dt="2020-09-07T17:48:14.506" v="1398" actId="26606"/>
          <ac:grpSpMkLst>
            <pc:docMk/>
            <pc:sldMk cId="1477099682" sldId="275"/>
            <ac:grpSpMk id="11" creationId="{B894EFA8-F425-4D19-A94B-445388B31E20}"/>
          </ac:grpSpMkLst>
        </pc:grpChg>
        <pc:grpChg chg="add">
          <ac:chgData name="Mashal Khan" userId="ff208bdd-e69e-4a16-a659-cb1c3d459121" providerId="ADAL" clId="{8796AE04-53B8-4AD6-AB5C-58F79AB87B77}" dt="2020-09-07T17:48:14.506" v="1398" actId="26606"/>
          <ac:grpSpMkLst>
            <pc:docMk/>
            <pc:sldMk cId="1477099682" sldId="275"/>
            <ac:grpSpMk id="15" creationId="{C28CAB86-AA69-4EF8-A4E2-4E020497D0BB}"/>
          </ac:grpSpMkLst>
        </pc:grpChg>
        <pc:grpChg chg="add">
          <ac:chgData name="Mashal Khan" userId="ff208bdd-e69e-4a16-a659-cb1c3d459121" providerId="ADAL" clId="{8796AE04-53B8-4AD6-AB5C-58F79AB87B77}" dt="2020-09-07T17:48:14.506" v="1398" actId="26606"/>
          <ac:grpSpMkLst>
            <pc:docMk/>
            <pc:sldMk cId="1477099682" sldId="275"/>
            <ac:grpSpMk id="19" creationId="{617CAA5F-37E3-4DF6-9DD0-68A40D21611B}"/>
          </ac:grpSpMkLst>
        </pc:grpChg>
        <pc:grpChg chg="add">
          <ac:chgData name="Mashal Khan" userId="ff208bdd-e69e-4a16-a659-cb1c3d459121" providerId="ADAL" clId="{8796AE04-53B8-4AD6-AB5C-58F79AB87B77}" dt="2020-09-07T17:48:14.506" v="1398" actId="26606"/>
          <ac:grpSpMkLst>
            <pc:docMk/>
            <pc:sldMk cId="1477099682" sldId="275"/>
            <ac:grpSpMk id="26" creationId="{582A903B-6B78-4F0A-B7C9-3D80499020B8}"/>
          </ac:grpSpMkLst>
        </pc:grpChg>
        <pc:picChg chg="add mod">
          <ac:chgData name="Mashal Khan" userId="ff208bdd-e69e-4a16-a659-cb1c3d459121" providerId="ADAL" clId="{8796AE04-53B8-4AD6-AB5C-58F79AB87B77}" dt="2020-09-07T17:49:33.100" v="1424" actId="14100"/>
          <ac:picMkLst>
            <pc:docMk/>
            <pc:sldMk cId="1477099682" sldId="275"/>
            <ac:picMk id="5" creationId="{683013C0-8262-4396-A20D-37D2B54072B3}"/>
          </ac:picMkLst>
        </pc:picChg>
      </pc:sldChg>
      <pc:sldChg chg="del">
        <pc:chgData name="Mashal Khan" userId="ff208bdd-e69e-4a16-a659-cb1c3d459121" providerId="ADAL" clId="{8796AE04-53B8-4AD6-AB5C-58F79AB87B77}" dt="2020-09-07T16:01:36.688" v="0" actId="47"/>
        <pc:sldMkLst>
          <pc:docMk/>
          <pc:sldMk cId="1537641488" sldId="275"/>
        </pc:sldMkLst>
      </pc:sldChg>
      <pc:sldChg chg="new del">
        <pc:chgData name="Mashal Khan" userId="ff208bdd-e69e-4a16-a659-cb1c3d459121" providerId="ADAL" clId="{8796AE04-53B8-4AD6-AB5C-58F79AB87B77}" dt="2020-09-07T17:41:48.468" v="1316" actId="47"/>
        <pc:sldMkLst>
          <pc:docMk/>
          <pc:sldMk cId="3514277911" sldId="275"/>
        </pc:sldMkLst>
      </pc:sldChg>
      <pc:sldChg chg="addSp delSp modSp new mod">
        <pc:chgData name="Mashal Khan" userId="ff208bdd-e69e-4a16-a659-cb1c3d459121" providerId="ADAL" clId="{8796AE04-53B8-4AD6-AB5C-58F79AB87B77}" dt="2020-09-07T17:54:36.177" v="1441" actId="14100"/>
        <pc:sldMkLst>
          <pc:docMk/>
          <pc:sldMk cId="1862962284" sldId="276"/>
        </pc:sldMkLst>
        <pc:spChg chg="del">
          <ac:chgData name="Mashal Khan" userId="ff208bdd-e69e-4a16-a659-cb1c3d459121" providerId="ADAL" clId="{8796AE04-53B8-4AD6-AB5C-58F79AB87B77}" dt="2020-09-07T17:54:17.615" v="1436" actId="478"/>
          <ac:spMkLst>
            <pc:docMk/>
            <pc:sldMk cId="1862962284" sldId="276"/>
            <ac:spMk id="2" creationId="{A0714379-5E54-4B03-A414-577205D3577B}"/>
          </ac:spMkLst>
        </pc:spChg>
        <pc:spChg chg="del">
          <ac:chgData name="Mashal Khan" userId="ff208bdd-e69e-4a16-a659-cb1c3d459121" providerId="ADAL" clId="{8796AE04-53B8-4AD6-AB5C-58F79AB87B77}" dt="2020-09-07T17:54:11.537" v="1435" actId="22"/>
          <ac:spMkLst>
            <pc:docMk/>
            <pc:sldMk cId="1862962284" sldId="276"/>
            <ac:spMk id="3" creationId="{8E214894-06C6-4CE1-87D9-67BC6CCA09E8}"/>
          </ac:spMkLst>
        </pc:spChg>
        <pc:picChg chg="add mod ord">
          <ac:chgData name="Mashal Khan" userId="ff208bdd-e69e-4a16-a659-cb1c3d459121" providerId="ADAL" clId="{8796AE04-53B8-4AD6-AB5C-58F79AB87B77}" dt="2020-09-07T17:54:36.177" v="1441" actId="14100"/>
          <ac:picMkLst>
            <pc:docMk/>
            <pc:sldMk cId="1862962284" sldId="276"/>
            <ac:picMk id="5" creationId="{DEEFE483-E225-4ECF-8273-5EC77F2B9DA1}"/>
          </ac:picMkLst>
        </pc:picChg>
      </pc:sldChg>
      <pc:sldChg chg="del">
        <pc:chgData name="Mashal Khan" userId="ff208bdd-e69e-4a16-a659-cb1c3d459121" providerId="ADAL" clId="{8796AE04-53B8-4AD6-AB5C-58F79AB87B77}" dt="2020-09-07T16:01:36.688" v="0" actId="47"/>
        <pc:sldMkLst>
          <pc:docMk/>
          <pc:sldMk cId="2100271324" sldId="276"/>
        </pc:sldMkLst>
      </pc:sldChg>
      <pc:sldChg chg="addSp delSp modSp new mod">
        <pc:chgData name="Mashal Khan" userId="ff208bdd-e69e-4a16-a659-cb1c3d459121" providerId="ADAL" clId="{8796AE04-53B8-4AD6-AB5C-58F79AB87B77}" dt="2020-09-07T17:43:29.957" v="1354" actId="14100"/>
        <pc:sldMkLst>
          <pc:docMk/>
          <pc:sldMk cId="1509678656" sldId="277"/>
        </pc:sldMkLst>
        <pc:spChg chg="del">
          <ac:chgData name="Mashal Khan" userId="ff208bdd-e69e-4a16-a659-cb1c3d459121" providerId="ADAL" clId="{8796AE04-53B8-4AD6-AB5C-58F79AB87B77}" dt="2020-09-07T17:43:20.569" v="1352" actId="478"/>
          <ac:spMkLst>
            <pc:docMk/>
            <pc:sldMk cId="1509678656" sldId="277"/>
            <ac:spMk id="2" creationId="{9F1F9CE3-4FDB-47ED-9F35-2A8735B8FA59}"/>
          </ac:spMkLst>
        </pc:spChg>
        <pc:picChg chg="add mod">
          <ac:chgData name="Mashal Khan" userId="ff208bdd-e69e-4a16-a659-cb1c3d459121" providerId="ADAL" clId="{8796AE04-53B8-4AD6-AB5C-58F79AB87B77}" dt="2020-09-07T17:43:29.957" v="1354" actId="14100"/>
          <ac:picMkLst>
            <pc:docMk/>
            <pc:sldMk cId="1509678656" sldId="277"/>
            <ac:picMk id="4" creationId="{F45D23A7-74FA-443B-993E-D6E12650D7BF}"/>
          </ac:picMkLst>
        </pc:picChg>
      </pc:sldChg>
      <pc:sldChg chg="del">
        <pc:chgData name="Mashal Khan" userId="ff208bdd-e69e-4a16-a659-cb1c3d459121" providerId="ADAL" clId="{8796AE04-53B8-4AD6-AB5C-58F79AB87B77}" dt="2020-09-07T16:01:36.688" v="0" actId="47"/>
        <pc:sldMkLst>
          <pc:docMk/>
          <pc:sldMk cId="2318281326" sldId="277"/>
        </pc:sldMkLst>
      </pc:sldChg>
      <pc:sldChg chg="del">
        <pc:chgData name="Mashal Khan" userId="ff208bdd-e69e-4a16-a659-cb1c3d459121" providerId="ADAL" clId="{8796AE04-53B8-4AD6-AB5C-58F79AB87B77}" dt="2020-09-07T16:01:36.688" v="0" actId="47"/>
        <pc:sldMkLst>
          <pc:docMk/>
          <pc:sldMk cId="2733782728" sldId="278"/>
        </pc:sldMkLst>
      </pc:sldChg>
      <pc:sldChg chg="del">
        <pc:chgData name="Mashal Khan" userId="ff208bdd-e69e-4a16-a659-cb1c3d459121" providerId="ADAL" clId="{8796AE04-53B8-4AD6-AB5C-58F79AB87B77}" dt="2020-09-07T16:01:36.688" v="0" actId="47"/>
        <pc:sldMkLst>
          <pc:docMk/>
          <pc:sldMk cId="233687117" sldId="279"/>
        </pc:sldMkLst>
      </pc:sldChg>
      <pc:sldChg chg="del">
        <pc:chgData name="Mashal Khan" userId="ff208bdd-e69e-4a16-a659-cb1c3d459121" providerId="ADAL" clId="{8796AE04-53B8-4AD6-AB5C-58F79AB87B77}" dt="2020-09-07T16:01:36.688" v="0" actId="47"/>
        <pc:sldMkLst>
          <pc:docMk/>
          <pc:sldMk cId="899574099" sldId="280"/>
        </pc:sldMkLst>
      </pc:sldChg>
      <pc:sldChg chg="del">
        <pc:chgData name="Mashal Khan" userId="ff208bdd-e69e-4a16-a659-cb1c3d459121" providerId="ADAL" clId="{8796AE04-53B8-4AD6-AB5C-58F79AB87B77}" dt="2020-09-07T16:01:36.688" v="0" actId="47"/>
        <pc:sldMkLst>
          <pc:docMk/>
          <pc:sldMk cId="2210001457" sldId="281"/>
        </pc:sldMkLst>
      </pc:sldChg>
      <pc:sldChg chg="del">
        <pc:chgData name="Mashal Khan" userId="ff208bdd-e69e-4a16-a659-cb1c3d459121" providerId="ADAL" clId="{8796AE04-53B8-4AD6-AB5C-58F79AB87B77}" dt="2020-09-07T16:01:36.688" v="0" actId="47"/>
        <pc:sldMkLst>
          <pc:docMk/>
          <pc:sldMk cId="3925514887" sldId="282"/>
        </pc:sldMkLst>
      </pc:sldChg>
      <pc:sldChg chg="del">
        <pc:chgData name="Mashal Khan" userId="ff208bdd-e69e-4a16-a659-cb1c3d459121" providerId="ADAL" clId="{8796AE04-53B8-4AD6-AB5C-58F79AB87B77}" dt="2020-09-07T16:01:36.688" v="0" actId="47"/>
        <pc:sldMkLst>
          <pc:docMk/>
          <pc:sldMk cId="2590781678" sldId="283"/>
        </pc:sldMkLst>
      </pc:sldChg>
      <pc:sldChg chg="del">
        <pc:chgData name="Mashal Khan" userId="ff208bdd-e69e-4a16-a659-cb1c3d459121" providerId="ADAL" clId="{8796AE04-53B8-4AD6-AB5C-58F79AB87B77}" dt="2020-09-07T16:01:36.688" v="0" actId="47"/>
        <pc:sldMkLst>
          <pc:docMk/>
          <pc:sldMk cId="732095044" sldId="284"/>
        </pc:sldMkLst>
      </pc:sldChg>
      <pc:sldChg chg="del">
        <pc:chgData name="Mashal Khan" userId="ff208bdd-e69e-4a16-a659-cb1c3d459121" providerId="ADAL" clId="{8796AE04-53B8-4AD6-AB5C-58F79AB87B77}" dt="2020-09-07T16:01:36.688" v="0" actId="47"/>
        <pc:sldMkLst>
          <pc:docMk/>
          <pc:sldMk cId="2515166015" sldId="285"/>
        </pc:sldMkLst>
      </pc:sldChg>
      <pc:sldChg chg="del">
        <pc:chgData name="Mashal Khan" userId="ff208bdd-e69e-4a16-a659-cb1c3d459121" providerId="ADAL" clId="{8796AE04-53B8-4AD6-AB5C-58F79AB87B77}" dt="2020-09-07T16:01:36.688" v="0" actId="47"/>
        <pc:sldMkLst>
          <pc:docMk/>
          <pc:sldMk cId="1413036914" sldId="286"/>
        </pc:sldMkLst>
      </pc:sldChg>
      <pc:sldChg chg="del">
        <pc:chgData name="Mashal Khan" userId="ff208bdd-e69e-4a16-a659-cb1c3d459121" providerId="ADAL" clId="{8796AE04-53B8-4AD6-AB5C-58F79AB87B77}" dt="2020-09-07T16:01:36.688" v="0" actId="47"/>
        <pc:sldMkLst>
          <pc:docMk/>
          <pc:sldMk cId="4031157807" sldId="287"/>
        </pc:sldMkLst>
      </pc:sldChg>
      <pc:sldChg chg="del">
        <pc:chgData name="Mashal Khan" userId="ff208bdd-e69e-4a16-a659-cb1c3d459121" providerId="ADAL" clId="{8796AE04-53B8-4AD6-AB5C-58F79AB87B77}" dt="2020-09-07T16:01:36.688" v="0" actId="47"/>
        <pc:sldMkLst>
          <pc:docMk/>
          <pc:sldMk cId="2323052061" sldId="290"/>
        </pc:sldMkLst>
      </pc:sldChg>
      <pc:sldChg chg="del">
        <pc:chgData name="Mashal Khan" userId="ff208bdd-e69e-4a16-a659-cb1c3d459121" providerId="ADAL" clId="{8796AE04-53B8-4AD6-AB5C-58F79AB87B77}" dt="2020-09-07T16:01:36.688" v="0" actId="47"/>
        <pc:sldMkLst>
          <pc:docMk/>
          <pc:sldMk cId="3289528465" sldId="291"/>
        </pc:sldMkLst>
      </pc:sldChg>
      <pc:sldChg chg="del">
        <pc:chgData name="Mashal Khan" userId="ff208bdd-e69e-4a16-a659-cb1c3d459121" providerId="ADAL" clId="{8796AE04-53B8-4AD6-AB5C-58F79AB87B77}" dt="2020-09-07T16:01:36.688" v="0" actId="47"/>
        <pc:sldMkLst>
          <pc:docMk/>
          <pc:sldMk cId="3820845589" sldId="292"/>
        </pc:sldMkLst>
      </pc:sldChg>
      <pc:sldChg chg="del">
        <pc:chgData name="Mashal Khan" userId="ff208bdd-e69e-4a16-a659-cb1c3d459121" providerId="ADAL" clId="{8796AE04-53B8-4AD6-AB5C-58F79AB87B77}" dt="2020-09-07T16:01:36.688" v="0" actId="47"/>
        <pc:sldMkLst>
          <pc:docMk/>
          <pc:sldMk cId="1257978123" sldId="293"/>
        </pc:sldMkLst>
      </pc:sldChg>
      <pc:sldChg chg="del">
        <pc:chgData name="Mashal Khan" userId="ff208bdd-e69e-4a16-a659-cb1c3d459121" providerId="ADAL" clId="{8796AE04-53B8-4AD6-AB5C-58F79AB87B77}" dt="2020-09-07T16:01:36.688" v="0" actId="47"/>
        <pc:sldMkLst>
          <pc:docMk/>
          <pc:sldMk cId="1991889259" sldId="294"/>
        </pc:sldMkLst>
      </pc:sldChg>
      <pc:sldChg chg="del">
        <pc:chgData name="Mashal Khan" userId="ff208bdd-e69e-4a16-a659-cb1c3d459121" providerId="ADAL" clId="{8796AE04-53B8-4AD6-AB5C-58F79AB87B77}" dt="2020-09-07T16:01:36.688" v="0" actId="47"/>
        <pc:sldMkLst>
          <pc:docMk/>
          <pc:sldMk cId="392170694" sldId="295"/>
        </pc:sldMkLst>
      </pc:sldChg>
      <pc:sldChg chg="del">
        <pc:chgData name="Mashal Khan" userId="ff208bdd-e69e-4a16-a659-cb1c3d459121" providerId="ADAL" clId="{8796AE04-53B8-4AD6-AB5C-58F79AB87B77}" dt="2020-09-07T16:01:36.688" v="0" actId="47"/>
        <pc:sldMkLst>
          <pc:docMk/>
          <pc:sldMk cId="3212396899" sldId="297"/>
        </pc:sldMkLst>
      </pc:sldChg>
      <pc:sldChg chg="del">
        <pc:chgData name="Mashal Khan" userId="ff208bdd-e69e-4a16-a659-cb1c3d459121" providerId="ADAL" clId="{8796AE04-53B8-4AD6-AB5C-58F79AB87B77}" dt="2020-09-07T16:01:36.688" v="0" actId="47"/>
        <pc:sldMkLst>
          <pc:docMk/>
          <pc:sldMk cId="3297468035" sldId="298"/>
        </pc:sldMkLst>
      </pc:sldChg>
      <pc:sldChg chg="del">
        <pc:chgData name="Mashal Khan" userId="ff208bdd-e69e-4a16-a659-cb1c3d459121" providerId="ADAL" clId="{8796AE04-53B8-4AD6-AB5C-58F79AB87B77}" dt="2020-09-07T16:01:36.688" v="0" actId="47"/>
        <pc:sldMkLst>
          <pc:docMk/>
          <pc:sldMk cId="0" sldId="299"/>
        </pc:sldMkLst>
      </pc:sldChg>
      <pc:sldChg chg="del">
        <pc:chgData name="Mashal Khan" userId="ff208bdd-e69e-4a16-a659-cb1c3d459121" providerId="ADAL" clId="{8796AE04-53B8-4AD6-AB5C-58F79AB87B77}" dt="2020-09-07T16:01:36.688" v="0" actId="47"/>
        <pc:sldMkLst>
          <pc:docMk/>
          <pc:sldMk cId="902175521" sldId="300"/>
        </pc:sldMkLst>
      </pc:sldChg>
      <pc:sldChg chg="del">
        <pc:chgData name="Mashal Khan" userId="ff208bdd-e69e-4a16-a659-cb1c3d459121" providerId="ADAL" clId="{8796AE04-53B8-4AD6-AB5C-58F79AB87B77}" dt="2020-09-07T16:01:36.688" v="0" actId="47"/>
        <pc:sldMkLst>
          <pc:docMk/>
          <pc:sldMk cId="650948745" sldId="301"/>
        </pc:sldMkLst>
      </pc:sldChg>
      <pc:sldChg chg="del">
        <pc:chgData name="Mashal Khan" userId="ff208bdd-e69e-4a16-a659-cb1c3d459121" providerId="ADAL" clId="{8796AE04-53B8-4AD6-AB5C-58F79AB87B77}" dt="2020-09-07T16:01:36.688" v="0" actId="47"/>
        <pc:sldMkLst>
          <pc:docMk/>
          <pc:sldMk cId="2218912275" sldId="302"/>
        </pc:sldMkLst>
      </pc:sldChg>
      <pc:sldChg chg="del">
        <pc:chgData name="Mashal Khan" userId="ff208bdd-e69e-4a16-a659-cb1c3d459121" providerId="ADAL" clId="{8796AE04-53B8-4AD6-AB5C-58F79AB87B77}" dt="2020-09-07T16:01:36.688" v="0" actId="47"/>
        <pc:sldMkLst>
          <pc:docMk/>
          <pc:sldMk cId="3824716881" sldId="303"/>
        </pc:sldMkLst>
      </pc:sldChg>
      <pc:sldChg chg="del">
        <pc:chgData name="Mashal Khan" userId="ff208bdd-e69e-4a16-a659-cb1c3d459121" providerId="ADAL" clId="{8796AE04-53B8-4AD6-AB5C-58F79AB87B77}" dt="2020-09-07T16:01:36.688" v="0" actId="47"/>
        <pc:sldMkLst>
          <pc:docMk/>
          <pc:sldMk cId="3772764950" sldId="304"/>
        </pc:sldMkLst>
      </pc:sldChg>
      <pc:sldChg chg="del">
        <pc:chgData name="Mashal Khan" userId="ff208bdd-e69e-4a16-a659-cb1c3d459121" providerId="ADAL" clId="{8796AE04-53B8-4AD6-AB5C-58F79AB87B77}" dt="2020-09-07T16:01:36.688" v="0" actId="47"/>
        <pc:sldMkLst>
          <pc:docMk/>
          <pc:sldMk cId="522125939" sldId="305"/>
        </pc:sldMkLst>
      </pc:sldChg>
      <pc:sldChg chg="del">
        <pc:chgData name="Mashal Khan" userId="ff208bdd-e69e-4a16-a659-cb1c3d459121" providerId="ADAL" clId="{8796AE04-53B8-4AD6-AB5C-58F79AB87B77}" dt="2020-09-07T16:01:36.688" v="0" actId="47"/>
        <pc:sldMkLst>
          <pc:docMk/>
          <pc:sldMk cId="140982329" sldId="306"/>
        </pc:sldMkLst>
      </pc:sldChg>
      <pc:sldChg chg="del">
        <pc:chgData name="Mashal Khan" userId="ff208bdd-e69e-4a16-a659-cb1c3d459121" providerId="ADAL" clId="{8796AE04-53B8-4AD6-AB5C-58F79AB87B77}" dt="2020-09-07T16:01:36.688" v="0" actId="47"/>
        <pc:sldMkLst>
          <pc:docMk/>
          <pc:sldMk cId="1571890529" sldId="307"/>
        </pc:sldMkLst>
      </pc:sldChg>
      <pc:sldChg chg="del">
        <pc:chgData name="Mashal Khan" userId="ff208bdd-e69e-4a16-a659-cb1c3d459121" providerId="ADAL" clId="{8796AE04-53B8-4AD6-AB5C-58F79AB87B77}" dt="2020-09-07T16:01:36.688" v="0" actId="47"/>
        <pc:sldMkLst>
          <pc:docMk/>
          <pc:sldMk cId="2280185368" sldId="308"/>
        </pc:sldMkLst>
      </pc:sldChg>
      <pc:sldChg chg="del">
        <pc:chgData name="Mashal Khan" userId="ff208bdd-e69e-4a16-a659-cb1c3d459121" providerId="ADAL" clId="{8796AE04-53B8-4AD6-AB5C-58F79AB87B77}" dt="2020-09-07T16:01:36.688" v="0" actId="47"/>
        <pc:sldMkLst>
          <pc:docMk/>
          <pc:sldMk cId="4248957685" sldId="309"/>
        </pc:sldMkLst>
      </pc:sldChg>
      <pc:sldChg chg="del">
        <pc:chgData name="Mashal Khan" userId="ff208bdd-e69e-4a16-a659-cb1c3d459121" providerId="ADAL" clId="{8796AE04-53B8-4AD6-AB5C-58F79AB87B77}" dt="2020-09-07T16:01:36.688" v="0" actId="47"/>
        <pc:sldMkLst>
          <pc:docMk/>
          <pc:sldMk cId="1038378446" sldId="310"/>
        </pc:sldMkLst>
      </pc:sldChg>
      <pc:sldChg chg="del">
        <pc:chgData name="Mashal Khan" userId="ff208bdd-e69e-4a16-a659-cb1c3d459121" providerId="ADAL" clId="{8796AE04-53B8-4AD6-AB5C-58F79AB87B77}" dt="2020-09-07T16:01:36.688" v="0" actId="47"/>
        <pc:sldMkLst>
          <pc:docMk/>
          <pc:sldMk cId="4252502892" sldId="311"/>
        </pc:sldMkLst>
      </pc:sldChg>
      <pc:sldChg chg="del">
        <pc:chgData name="Mashal Khan" userId="ff208bdd-e69e-4a16-a659-cb1c3d459121" providerId="ADAL" clId="{8796AE04-53B8-4AD6-AB5C-58F79AB87B77}" dt="2020-09-07T16:01:36.688" v="0" actId="47"/>
        <pc:sldMkLst>
          <pc:docMk/>
          <pc:sldMk cId="2359414020" sldId="312"/>
        </pc:sldMkLst>
      </pc:sldChg>
      <pc:sldChg chg="del">
        <pc:chgData name="Mashal Khan" userId="ff208bdd-e69e-4a16-a659-cb1c3d459121" providerId="ADAL" clId="{8796AE04-53B8-4AD6-AB5C-58F79AB87B77}" dt="2020-09-07T16:01:36.688" v="0" actId="47"/>
        <pc:sldMkLst>
          <pc:docMk/>
          <pc:sldMk cId="1315361009" sldId="31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47679-1A5C-4B29-97BC-87EBCCC92EA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8A1FD8A-2B1A-47BD-9563-035CAFFFB7FC}">
      <dgm:prSet/>
      <dgm:spPr/>
      <dgm:t>
        <a:bodyPr/>
        <a:lstStyle/>
        <a:p>
          <a:pPr>
            <a:lnSpc>
              <a:spcPct val="100000"/>
            </a:lnSpc>
          </a:pPr>
          <a:r>
            <a:rPr lang="en-US"/>
            <a:t>C</a:t>
          </a:r>
          <a:r>
            <a:rPr lang="en-US" b="0" i="0"/>
            <a:t>onfiguration information includes </a:t>
          </a:r>
          <a:endParaRPr lang="en-US"/>
        </a:p>
      </dgm:t>
    </dgm:pt>
    <dgm:pt modelId="{DF23400C-250E-4E99-B0EF-DFD7D0235E40}" type="parTrans" cxnId="{065EE973-DEC5-4A29-BC59-C7D8B13CC333}">
      <dgm:prSet/>
      <dgm:spPr/>
      <dgm:t>
        <a:bodyPr/>
        <a:lstStyle/>
        <a:p>
          <a:endParaRPr lang="en-US"/>
        </a:p>
      </dgm:t>
    </dgm:pt>
    <dgm:pt modelId="{8BFCF00E-C8C2-4CDC-BDD6-3EF23256FEAB}" type="sibTrans" cxnId="{065EE973-DEC5-4A29-BC59-C7D8B13CC333}">
      <dgm:prSet/>
      <dgm:spPr/>
      <dgm:t>
        <a:bodyPr/>
        <a:lstStyle/>
        <a:p>
          <a:endParaRPr lang="en-US"/>
        </a:p>
      </dgm:t>
    </dgm:pt>
    <dgm:pt modelId="{D072CD17-E46A-4C09-84CA-2D0530181256}">
      <dgm:prSet/>
      <dgm:spPr/>
      <dgm:t>
        <a:bodyPr/>
        <a:lstStyle/>
        <a:p>
          <a:pPr>
            <a:lnSpc>
              <a:spcPct val="100000"/>
            </a:lnSpc>
          </a:pPr>
          <a:r>
            <a:rPr lang="en-US"/>
            <a:t>S</a:t>
          </a:r>
          <a:r>
            <a:rPr lang="en-US" b="0" i="0"/>
            <a:t>ubnet mask information, </a:t>
          </a:r>
          <a:endParaRPr lang="en-US"/>
        </a:p>
      </dgm:t>
    </dgm:pt>
    <dgm:pt modelId="{3A1C741C-0195-4269-BD50-FD8463541A0C}" type="parTrans" cxnId="{762269CC-2CDF-477D-9451-06623BCD2F4E}">
      <dgm:prSet/>
      <dgm:spPr/>
      <dgm:t>
        <a:bodyPr/>
        <a:lstStyle/>
        <a:p>
          <a:endParaRPr lang="en-US"/>
        </a:p>
      </dgm:t>
    </dgm:pt>
    <dgm:pt modelId="{FF3B5139-FB71-4D89-A721-B73BCC9CE977}" type="sibTrans" cxnId="{762269CC-2CDF-477D-9451-06623BCD2F4E}">
      <dgm:prSet/>
      <dgm:spPr/>
      <dgm:t>
        <a:bodyPr/>
        <a:lstStyle/>
        <a:p>
          <a:endParaRPr lang="en-US"/>
        </a:p>
      </dgm:t>
    </dgm:pt>
    <dgm:pt modelId="{11287797-CC6A-48FB-AF87-076AB3E5B472}">
      <dgm:prSet/>
      <dgm:spPr/>
      <dgm:t>
        <a:bodyPr/>
        <a:lstStyle/>
        <a:p>
          <a:pPr>
            <a:lnSpc>
              <a:spcPct val="100000"/>
            </a:lnSpc>
          </a:pPr>
          <a:r>
            <a:rPr lang="en-US"/>
            <a:t>D</a:t>
          </a:r>
          <a:r>
            <a:rPr lang="en-US" b="0" i="0"/>
            <a:t>efault gateway IP addresses and </a:t>
          </a:r>
          <a:endParaRPr lang="en-US"/>
        </a:p>
      </dgm:t>
    </dgm:pt>
    <dgm:pt modelId="{33AEA794-AAB9-4B59-AF27-E6636EEC5AD1}" type="parTrans" cxnId="{39A795F2-9080-4C95-A5EB-1C080E46531F}">
      <dgm:prSet/>
      <dgm:spPr/>
      <dgm:t>
        <a:bodyPr/>
        <a:lstStyle/>
        <a:p>
          <a:endParaRPr lang="en-US"/>
        </a:p>
      </dgm:t>
    </dgm:pt>
    <dgm:pt modelId="{5B3E92F3-7F54-43C1-93E3-7DE4DB9B9913}" type="sibTrans" cxnId="{39A795F2-9080-4C95-A5EB-1C080E46531F}">
      <dgm:prSet/>
      <dgm:spPr/>
      <dgm:t>
        <a:bodyPr/>
        <a:lstStyle/>
        <a:p>
          <a:endParaRPr lang="en-US"/>
        </a:p>
      </dgm:t>
    </dgm:pt>
    <dgm:pt modelId="{8891C765-AFD1-427D-8B4A-81B6E992E401}">
      <dgm:prSet/>
      <dgm:spPr/>
      <dgm:t>
        <a:bodyPr/>
        <a:lstStyle/>
        <a:p>
          <a:pPr>
            <a:lnSpc>
              <a:spcPct val="100000"/>
            </a:lnSpc>
          </a:pPr>
          <a:r>
            <a:rPr lang="en-US"/>
            <a:t>D</a:t>
          </a:r>
          <a:r>
            <a:rPr lang="en-US" b="0" i="0"/>
            <a:t>omain name system (DNS) addresses.</a:t>
          </a:r>
          <a:endParaRPr lang="en-US"/>
        </a:p>
      </dgm:t>
    </dgm:pt>
    <dgm:pt modelId="{480EE162-DFAF-46E3-B9E4-BAF57EF0FF84}" type="parTrans" cxnId="{576DD629-D16E-4474-B414-08F20B97C308}">
      <dgm:prSet/>
      <dgm:spPr/>
      <dgm:t>
        <a:bodyPr/>
        <a:lstStyle/>
        <a:p>
          <a:endParaRPr lang="en-US"/>
        </a:p>
      </dgm:t>
    </dgm:pt>
    <dgm:pt modelId="{1DB36D87-7FBB-49C9-B6C6-5D4867E5A53A}" type="sibTrans" cxnId="{576DD629-D16E-4474-B414-08F20B97C308}">
      <dgm:prSet/>
      <dgm:spPr/>
      <dgm:t>
        <a:bodyPr/>
        <a:lstStyle/>
        <a:p>
          <a:endParaRPr lang="en-US"/>
        </a:p>
      </dgm:t>
    </dgm:pt>
    <dgm:pt modelId="{1816013D-3E54-49E7-9440-03E446B94A5B}">
      <dgm:prSet/>
      <dgm:spPr/>
      <dgm:t>
        <a:bodyPr/>
        <a:lstStyle/>
        <a:p>
          <a:pPr>
            <a:lnSpc>
              <a:spcPct val="100000"/>
            </a:lnSpc>
          </a:pPr>
          <a:r>
            <a:rPr lang="en-US" b="0" i="0"/>
            <a:t>DHCP is a client-server protocol </a:t>
          </a:r>
          <a:endParaRPr lang="en-US"/>
        </a:p>
      </dgm:t>
    </dgm:pt>
    <dgm:pt modelId="{0837AB26-6CAD-4E66-8F45-0DFCB8E2A305}" type="parTrans" cxnId="{4B59780E-E4AD-4438-B13A-484370154344}">
      <dgm:prSet/>
      <dgm:spPr/>
      <dgm:t>
        <a:bodyPr/>
        <a:lstStyle/>
        <a:p>
          <a:endParaRPr lang="en-US"/>
        </a:p>
      </dgm:t>
    </dgm:pt>
    <dgm:pt modelId="{53DD8450-27BA-4A2A-81B8-800FD2B3C7AD}" type="sibTrans" cxnId="{4B59780E-E4AD-4438-B13A-484370154344}">
      <dgm:prSet/>
      <dgm:spPr/>
      <dgm:t>
        <a:bodyPr/>
        <a:lstStyle/>
        <a:p>
          <a:endParaRPr lang="en-US"/>
        </a:p>
      </dgm:t>
    </dgm:pt>
    <dgm:pt modelId="{6CE81E37-4CAD-49BD-B7E2-B27D11D91374}">
      <dgm:prSet/>
      <dgm:spPr/>
      <dgm:t>
        <a:bodyPr/>
        <a:lstStyle/>
        <a:p>
          <a:pPr>
            <a:lnSpc>
              <a:spcPct val="100000"/>
            </a:lnSpc>
          </a:pPr>
          <a:r>
            <a:rPr lang="en-US"/>
            <a:t>S</a:t>
          </a:r>
          <a:r>
            <a:rPr lang="en-US" b="0" i="0"/>
            <a:t>ervers manage a pool of unique IP addresses, as well as information about client configuration parameters, and assign addresses out of those address pools. </a:t>
          </a:r>
          <a:endParaRPr lang="en-US"/>
        </a:p>
      </dgm:t>
    </dgm:pt>
    <dgm:pt modelId="{DF2ACDA5-6048-43CC-8D95-200C5F200A2D}" type="parTrans" cxnId="{3139A7BF-42B6-42DF-B84A-9B5FE376F7B8}">
      <dgm:prSet/>
      <dgm:spPr/>
      <dgm:t>
        <a:bodyPr/>
        <a:lstStyle/>
        <a:p>
          <a:endParaRPr lang="en-US"/>
        </a:p>
      </dgm:t>
    </dgm:pt>
    <dgm:pt modelId="{C2463C71-4179-45A9-B199-D0488876091D}" type="sibTrans" cxnId="{3139A7BF-42B6-42DF-B84A-9B5FE376F7B8}">
      <dgm:prSet/>
      <dgm:spPr/>
      <dgm:t>
        <a:bodyPr/>
        <a:lstStyle/>
        <a:p>
          <a:endParaRPr lang="en-US"/>
        </a:p>
      </dgm:t>
    </dgm:pt>
    <dgm:pt modelId="{C05EE233-B04D-4F7E-BD52-A127BC2F54FC}">
      <dgm:prSet/>
      <dgm:spPr/>
      <dgm:t>
        <a:bodyPr/>
        <a:lstStyle/>
        <a:p>
          <a:pPr>
            <a:lnSpc>
              <a:spcPct val="100000"/>
            </a:lnSpc>
          </a:pPr>
          <a:r>
            <a:rPr lang="en-US" b="0" i="0"/>
            <a:t>DHCP-enabled clients send a request to the DHCP server whenever they connect to a network.</a:t>
          </a:r>
          <a:endParaRPr lang="en-US"/>
        </a:p>
      </dgm:t>
    </dgm:pt>
    <dgm:pt modelId="{E811CAD8-F04E-49E5-87AC-D51685814AD6}" type="parTrans" cxnId="{F1FF08A6-AC85-4684-B18F-925B9E5A5B80}">
      <dgm:prSet/>
      <dgm:spPr/>
      <dgm:t>
        <a:bodyPr/>
        <a:lstStyle/>
        <a:p>
          <a:endParaRPr lang="en-US"/>
        </a:p>
      </dgm:t>
    </dgm:pt>
    <dgm:pt modelId="{227A23C8-2F6E-4212-A826-77B1E05CAB41}" type="sibTrans" cxnId="{F1FF08A6-AC85-4684-B18F-925B9E5A5B80}">
      <dgm:prSet/>
      <dgm:spPr/>
      <dgm:t>
        <a:bodyPr/>
        <a:lstStyle/>
        <a:p>
          <a:endParaRPr lang="en-US"/>
        </a:p>
      </dgm:t>
    </dgm:pt>
    <dgm:pt modelId="{27FD7334-AFB7-4859-9F93-3D0790ACE9DE}" type="pres">
      <dgm:prSet presAssocID="{7D947679-1A5C-4B29-97BC-87EBCCC92EA4}" presName="root" presStyleCnt="0">
        <dgm:presLayoutVars>
          <dgm:dir/>
          <dgm:resizeHandles val="exact"/>
        </dgm:presLayoutVars>
      </dgm:prSet>
      <dgm:spPr/>
    </dgm:pt>
    <dgm:pt modelId="{6CB8E71F-0154-4203-94F8-769009834E5C}" type="pres">
      <dgm:prSet presAssocID="{C8A1FD8A-2B1A-47BD-9563-035CAFFFB7FC}" presName="compNode" presStyleCnt="0"/>
      <dgm:spPr/>
    </dgm:pt>
    <dgm:pt modelId="{43196C26-4782-4B59-A183-28160D016725}" type="pres">
      <dgm:prSet presAssocID="{C8A1FD8A-2B1A-47BD-9563-035CAFFFB7FC}" presName="bgRect" presStyleLbl="bgShp" presStyleIdx="0" presStyleCnt="4"/>
      <dgm:spPr/>
    </dgm:pt>
    <dgm:pt modelId="{556538BC-6F56-4CA2-B4FE-E18471610CB7}" type="pres">
      <dgm:prSet presAssocID="{C8A1FD8A-2B1A-47BD-9563-035CAFFFB7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Mask"/>
        </a:ext>
      </dgm:extLst>
    </dgm:pt>
    <dgm:pt modelId="{D1D4C4C6-35F1-4EFC-8B9A-41CDA3121B0D}" type="pres">
      <dgm:prSet presAssocID="{C8A1FD8A-2B1A-47BD-9563-035CAFFFB7FC}" presName="spaceRect" presStyleCnt="0"/>
      <dgm:spPr/>
    </dgm:pt>
    <dgm:pt modelId="{EB8BA867-1AE9-41D8-8B5E-96C54590CF72}" type="pres">
      <dgm:prSet presAssocID="{C8A1FD8A-2B1A-47BD-9563-035CAFFFB7FC}" presName="parTx" presStyleLbl="revTx" presStyleIdx="0" presStyleCnt="5">
        <dgm:presLayoutVars>
          <dgm:chMax val="0"/>
          <dgm:chPref val="0"/>
        </dgm:presLayoutVars>
      </dgm:prSet>
      <dgm:spPr/>
    </dgm:pt>
    <dgm:pt modelId="{0EF8D869-DDE7-45D6-89CD-BF1B95507689}" type="pres">
      <dgm:prSet presAssocID="{C8A1FD8A-2B1A-47BD-9563-035CAFFFB7FC}" presName="desTx" presStyleLbl="revTx" presStyleIdx="1" presStyleCnt="5">
        <dgm:presLayoutVars/>
      </dgm:prSet>
      <dgm:spPr/>
    </dgm:pt>
    <dgm:pt modelId="{1BF06D02-42C4-4732-B629-D29974EEFCCA}" type="pres">
      <dgm:prSet presAssocID="{8BFCF00E-C8C2-4CDC-BDD6-3EF23256FEAB}" presName="sibTrans" presStyleCnt="0"/>
      <dgm:spPr/>
    </dgm:pt>
    <dgm:pt modelId="{58224D20-47C2-42E0-8C74-40BD1D47ED57}" type="pres">
      <dgm:prSet presAssocID="{1816013D-3E54-49E7-9440-03E446B94A5B}" presName="compNode" presStyleCnt="0"/>
      <dgm:spPr/>
    </dgm:pt>
    <dgm:pt modelId="{2F26D2EB-64F4-4E42-AEC1-5D7E82D7786F}" type="pres">
      <dgm:prSet presAssocID="{1816013D-3E54-49E7-9440-03E446B94A5B}" presName="bgRect" presStyleLbl="bgShp" presStyleIdx="1" presStyleCnt="4"/>
      <dgm:spPr/>
    </dgm:pt>
    <dgm:pt modelId="{F8F8177C-200D-4437-8FE5-C034413670F2}" type="pres">
      <dgm:prSet presAssocID="{1816013D-3E54-49E7-9440-03E446B94A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A340AFDF-8B63-4590-9C44-A792628DBA3C}" type="pres">
      <dgm:prSet presAssocID="{1816013D-3E54-49E7-9440-03E446B94A5B}" presName="spaceRect" presStyleCnt="0"/>
      <dgm:spPr/>
    </dgm:pt>
    <dgm:pt modelId="{6B20C36A-7BB5-4E34-8072-8B570E0207C2}" type="pres">
      <dgm:prSet presAssocID="{1816013D-3E54-49E7-9440-03E446B94A5B}" presName="parTx" presStyleLbl="revTx" presStyleIdx="2" presStyleCnt="5">
        <dgm:presLayoutVars>
          <dgm:chMax val="0"/>
          <dgm:chPref val="0"/>
        </dgm:presLayoutVars>
      </dgm:prSet>
      <dgm:spPr/>
    </dgm:pt>
    <dgm:pt modelId="{F0AAF69C-E749-44F8-8F03-785BE5E80E49}" type="pres">
      <dgm:prSet presAssocID="{53DD8450-27BA-4A2A-81B8-800FD2B3C7AD}" presName="sibTrans" presStyleCnt="0"/>
      <dgm:spPr/>
    </dgm:pt>
    <dgm:pt modelId="{9C230C18-7A85-4AB9-BB58-A906620B4F30}" type="pres">
      <dgm:prSet presAssocID="{6CE81E37-4CAD-49BD-B7E2-B27D11D91374}" presName="compNode" presStyleCnt="0"/>
      <dgm:spPr/>
    </dgm:pt>
    <dgm:pt modelId="{8B1FE0A5-037F-4330-BBF8-F5A32081E10D}" type="pres">
      <dgm:prSet presAssocID="{6CE81E37-4CAD-49BD-B7E2-B27D11D91374}" presName="bgRect" presStyleLbl="bgShp" presStyleIdx="2" presStyleCnt="4"/>
      <dgm:spPr/>
    </dgm:pt>
    <dgm:pt modelId="{A88D0364-9BCD-4BE2-8ED9-08136B8C3898}" type="pres">
      <dgm:prSet presAssocID="{6CE81E37-4CAD-49BD-B7E2-B27D11D913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F6464F68-5A35-4967-8A2A-8E498BC18B30}" type="pres">
      <dgm:prSet presAssocID="{6CE81E37-4CAD-49BD-B7E2-B27D11D91374}" presName="spaceRect" presStyleCnt="0"/>
      <dgm:spPr/>
    </dgm:pt>
    <dgm:pt modelId="{A78AD50D-DEE5-4D12-8819-33B803674AA7}" type="pres">
      <dgm:prSet presAssocID="{6CE81E37-4CAD-49BD-B7E2-B27D11D91374}" presName="parTx" presStyleLbl="revTx" presStyleIdx="3" presStyleCnt="5">
        <dgm:presLayoutVars>
          <dgm:chMax val="0"/>
          <dgm:chPref val="0"/>
        </dgm:presLayoutVars>
      </dgm:prSet>
      <dgm:spPr/>
    </dgm:pt>
    <dgm:pt modelId="{DE706C0F-3F73-4C4A-8FB1-ECDFB8B34B26}" type="pres">
      <dgm:prSet presAssocID="{C2463C71-4179-45A9-B199-D0488876091D}" presName="sibTrans" presStyleCnt="0"/>
      <dgm:spPr/>
    </dgm:pt>
    <dgm:pt modelId="{58C94B54-0937-47AD-8CA5-CB19B83C4F76}" type="pres">
      <dgm:prSet presAssocID="{C05EE233-B04D-4F7E-BD52-A127BC2F54FC}" presName="compNode" presStyleCnt="0"/>
      <dgm:spPr/>
    </dgm:pt>
    <dgm:pt modelId="{81BD4D7F-859F-4851-98B4-CB885A1F221D}" type="pres">
      <dgm:prSet presAssocID="{C05EE233-B04D-4F7E-BD52-A127BC2F54FC}" presName="bgRect" presStyleLbl="bgShp" presStyleIdx="3" presStyleCnt="4"/>
      <dgm:spPr/>
    </dgm:pt>
    <dgm:pt modelId="{AD40D339-00A0-4151-8640-CC9ED2B0383A}" type="pres">
      <dgm:prSet presAssocID="{C05EE233-B04D-4F7E-BD52-A127BC2F54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se"/>
        </a:ext>
      </dgm:extLst>
    </dgm:pt>
    <dgm:pt modelId="{1FDCFE25-51E5-420F-9D56-F2E5C509E763}" type="pres">
      <dgm:prSet presAssocID="{C05EE233-B04D-4F7E-BD52-A127BC2F54FC}" presName="spaceRect" presStyleCnt="0"/>
      <dgm:spPr/>
    </dgm:pt>
    <dgm:pt modelId="{999358BC-FCD0-4749-844F-6762B2318667}" type="pres">
      <dgm:prSet presAssocID="{C05EE233-B04D-4F7E-BD52-A127BC2F54FC}" presName="parTx" presStyleLbl="revTx" presStyleIdx="4" presStyleCnt="5">
        <dgm:presLayoutVars>
          <dgm:chMax val="0"/>
          <dgm:chPref val="0"/>
        </dgm:presLayoutVars>
      </dgm:prSet>
      <dgm:spPr/>
    </dgm:pt>
  </dgm:ptLst>
  <dgm:cxnLst>
    <dgm:cxn modelId="{4B59780E-E4AD-4438-B13A-484370154344}" srcId="{7D947679-1A5C-4B29-97BC-87EBCCC92EA4}" destId="{1816013D-3E54-49E7-9440-03E446B94A5B}" srcOrd="1" destOrd="0" parTransId="{0837AB26-6CAD-4E66-8F45-0DFCB8E2A305}" sibTransId="{53DD8450-27BA-4A2A-81B8-800FD2B3C7AD}"/>
    <dgm:cxn modelId="{A6437C29-AC36-425E-AF3B-95C46D713F02}" type="presOf" srcId="{1816013D-3E54-49E7-9440-03E446B94A5B}" destId="{6B20C36A-7BB5-4E34-8072-8B570E0207C2}" srcOrd="0" destOrd="0" presId="urn:microsoft.com/office/officeart/2018/2/layout/IconVerticalSolidList"/>
    <dgm:cxn modelId="{576DD629-D16E-4474-B414-08F20B97C308}" srcId="{C8A1FD8A-2B1A-47BD-9563-035CAFFFB7FC}" destId="{8891C765-AFD1-427D-8B4A-81B6E992E401}" srcOrd="2" destOrd="0" parTransId="{480EE162-DFAF-46E3-B9E4-BAF57EF0FF84}" sibTransId="{1DB36D87-7FBB-49C9-B6C6-5D4867E5A53A}"/>
    <dgm:cxn modelId="{978D332C-0A5A-47AE-9AD7-BD59C616D7A8}" type="presOf" srcId="{8891C765-AFD1-427D-8B4A-81B6E992E401}" destId="{0EF8D869-DDE7-45D6-89CD-BF1B95507689}" srcOrd="0" destOrd="2" presId="urn:microsoft.com/office/officeart/2018/2/layout/IconVerticalSolidList"/>
    <dgm:cxn modelId="{6140E83C-6EE6-418A-A3D7-048ADEAA2067}" type="presOf" srcId="{D072CD17-E46A-4C09-84CA-2D0530181256}" destId="{0EF8D869-DDE7-45D6-89CD-BF1B95507689}" srcOrd="0" destOrd="0" presId="urn:microsoft.com/office/officeart/2018/2/layout/IconVerticalSolidList"/>
    <dgm:cxn modelId="{B0C40B62-2EFA-4F4A-8AEE-392A10D8865C}" type="presOf" srcId="{C8A1FD8A-2B1A-47BD-9563-035CAFFFB7FC}" destId="{EB8BA867-1AE9-41D8-8B5E-96C54590CF72}" srcOrd="0" destOrd="0" presId="urn:microsoft.com/office/officeart/2018/2/layout/IconVerticalSolidList"/>
    <dgm:cxn modelId="{065EE973-DEC5-4A29-BC59-C7D8B13CC333}" srcId="{7D947679-1A5C-4B29-97BC-87EBCCC92EA4}" destId="{C8A1FD8A-2B1A-47BD-9563-035CAFFFB7FC}" srcOrd="0" destOrd="0" parTransId="{DF23400C-250E-4E99-B0EF-DFD7D0235E40}" sibTransId="{8BFCF00E-C8C2-4CDC-BDD6-3EF23256FEAB}"/>
    <dgm:cxn modelId="{F1FF08A6-AC85-4684-B18F-925B9E5A5B80}" srcId="{7D947679-1A5C-4B29-97BC-87EBCCC92EA4}" destId="{C05EE233-B04D-4F7E-BD52-A127BC2F54FC}" srcOrd="3" destOrd="0" parTransId="{E811CAD8-F04E-49E5-87AC-D51685814AD6}" sibTransId="{227A23C8-2F6E-4212-A826-77B1E05CAB41}"/>
    <dgm:cxn modelId="{B63ACAAD-415A-4480-A82B-41C4E9330ADE}" type="presOf" srcId="{7D947679-1A5C-4B29-97BC-87EBCCC92EA4}" destId="{27FD7334-AFB7-4859-9F93-3D0790ACE9DE}" srcOrd="0" destOrd="0" presId="urn:microsoft.com/office/officeart/2018/2/layout/IconVerticalSolidList"/>
    <dgm:cxn modelId="{3139A7BF-42B6-42DF-B84A-9B5FE376F7B8}" srcId="{7D947679-1A5C-4B29-97BC-87EBCCC92EA4}" destId="{6CE81E37-4CAD-49BD-B7E2-B27D11D91374}" srcOrd="2" destOrd="0" parTransId="{DF2ACDA5-6048-43CC-8D95-200C5F200A2D}" sibTransId="{C2463C71-4179-45A9-B199-D0488876091D}"/>
    <dgm:cxn modelId="{952A30C7-0CA7-409A-93D0-4DAC90B4C35B}" type="presOf" srcId="{C05EE233-B04D-4F7E-BD52-A127BC2F54FC}" destId="{999358BC-FCD0-4749-844F-6762B2318667}" srcOrd="0" destOrd="0" presId="urn:microsoft.com/office/officeart/2018/2/layout/IconVerticalSolidList"/>
    <dgm:cxn modelId="{762269CC-2CDF-477D-9451-06623BCD2F4E}" srcId="{C8A1FD8A-2B1A-47BD-9563-035CAFFFB7FC}" destId="{D072CD17-E46A-4C09-84CA-2D0530181256}" srcOrd="0" destOrd="0" parTransId="{3A1C741C-0195-4269-BD50-FD8463541A0C}" sibTransId="{FF3B5139-FB71-4D89-A721-B73BCC9CE977}"/>
    <dgm:cxn modelId="{45EC15DD-0F4F-412D-B915-898A1619D7AA}" type="presOf" srcId="{6CE81E37-4CAD-49BD-B7E2-B27D11D91374}" destId="{A78AD50D-DEE5-4D12-8819-33B803674AA7}" srcOrd="0" destOrd="0" presId="urn:microsoft.com/office/officeart/2018/2/layout/IconVerticalSolidList"/>
    <dgm:cxn modelId="{39A795F2-9080-4C95-A5EB-1C080E46531F}" srcId="{C8A1FD8A-2B1A-47BD-9563-035CAFFFB7FC}" destId="{11287797-CC6A-48FB-AF87-076AB3E5B472}" srcOrd="1" destOrd="0" parTransId="{33AEA794-AAB9-4B59-AF27-E6636EEC5AD1}" sibTransId="{5B3E92F3-7F54-43C1-93E3-7DE4DB9B9913}"/>
    <dgm:cxn modelId="{C1B555F5-98FD-4687-8CCC-4031F3D27748}" type="presOf" srcId="{11287797-CC6A-48FB-AF87-076AB3E5B472}" destId="{0EF8D869-DDE7-45D6-89CD-BF1B95507689}" srcOrd="0" destOrd="1" presId="urn:microsoft.com/office/officeart/2018/2/layout/IconVerticalSolidList"/>
    <dgm:cxn modelId="{093C3E6D-E983-4985-89F3-9EDF927A1D8F}" type="presParOf" srcId="{27FD7334-AFB7-4859-9F93-3D0790ACE9DE}" destId="{6CB8E71F-0154-4203-94F8-769009834E5C}" srcOrd="0" destOrd="0" presId="urn:microsoft.com/office/officeart/2018/2/layout/IconVerticalSolidList"/>
    <dgm:cxn modelId="{F06D5CE5-1322-4144-B060-AE6F3169CE67}" type="presParOf" srcId="{6CB8E71F-0154-4203-94F8-769009834E5C}" destId="{43196C26-4782-4B59-A183-28160D016725}" srcOrd="0" destOrd="0" presId="urn:microsoft.com/office/officeart/2018/2/layout/IconVerticalSolidList"/>
    <dgm:cxn modelId="{D1754E38-43A6-4815-A204-0EEC5B70ADD7}" type="presParOf" srcId="{6CB8E71F-0154-4203-94F8-769009834E5C}" destId="{556538BC-6F56-4CA2-B4FE-E18471610CB7}" srcOrd="1" destOrd="0" presId="urn:microsoft.com/office/officeart/2018/2/layout/IconVerticalSolidList"/>
    <dgm:cxn modelId="{B8BF987F-2570-4837-8987-5E60BEFFB9A9}" type="presParOf" srcId="{6CB8E71F-0154-4203-94F8-769009834E5C}" destId="{D1D4C4C6-35F1-4EFC-8B9A-41CDA3121B0D}" srcOrd="2" destOrd="0" presId="urn:microsoft.com/office/officeart/2018/2/layout/IconVerticalSolidList"/>
    <dgm:cxn modelId="{F0312F5C-311D-423C-B299-AD8DD8F428F5}" type="presParOf" srcId="{6CB8E71F-0154-4203-94F8-769009834E5C}" destId="{EB8BA867-1AE9-41D8-8B5E-96C54590CF72}" srcOrd="3" destOrd="0" presId="urn:microsoft.com/office/officeart/2018/2/layout/IconVerticalSolidList"/>
    <dgm:cxn modelId="{A0768CF9-8650-4D53-9DB5-E7B6B0C97B61}" type="presParOf" srcId="{6CB8E71F-0154-4203-94F8-769009834E5C}" destId="{0EF8D869-DDE7-45D6-89CD-BF1B95507689}" srcOrd="4" destOrd="0" presId="urn:microsoft.com/office/officeart/2018/2/layout/IconVerticalSolidList"/>
    <dgm:cxn modelId="{C87A279C-0375-4FD2-A3CC-BE04D2FD3EC3}" type="presParOf" srcId="{27FD7334-AFB7-4859-9F93-3D0790ACE9DE}" destId="{1BF06D02-42C4-4732-B629-D29974EEFCCA}" srcOrd="1" destOrd="0" presId="urn:microsoft.com/office/officeart/2018/2/layout/IconVerticalSolidList"/>
    <dgm:cxn modelId="{495132D0-A1A7-44FC-AF64-C908EDFA74DF}" type="presParOf" srcId="{27FD7334-AFB7-4859-9F93-3D0790ACE9DE}" destId="{58224D20-47C2-42E0-8C74-40BD1D47ED57}" srcOrd="2" destOrd="0" presId="urn:microsoft.com/office/officeart/2018/2/layout/IconVerticalSolidList"/>
    <dgm:cxn modelId="{C0640954-2AA9-4CCE-9D4C-52B5F522AA7B}" type="presParOf" srcId="{58224D20-47C2-42E0-8C74-40BD1D47ED57}" destId="{2F26D2EB-64F4-4E42-AEC1-5D7E82D7786F}" srcOrd="0" destOrd="0" presId="urn:microsoft.com/office/officeart/2018/2/layout/IconVerticalSolidList"/>
    <dgm:cxn modelId="{D622489E-689C-481F-9006-2825339BCD32}" type="presParOf" srcId="{58224D20-47C2-42E0-8C74-40BD1D47ED57}" destId="{F8F8177C-200D-4437-8FE5-C034413670F2}" srcOrd="1" destOrd="0" presId="urn:microsoft.com/office/officeart/2018/2/layout/IconVerticalSolidList"/>
    <dgm:cxn modelId="{235DB8CB-539F-41A1-86CF-B2D31A602BB3}" type="presParOf" srcId="{58224D20-47C2-42E0-8C74-40BD1D47ED57}" destId="{A340AFDF-8B63-4590-9C44-A792628DBA3C}" srcOrd="2" destOrd="0" presId="urn:microsoft.com/office/officeart/2018/2/layout/IconVerticalSolidList"/>
    <dgm:cxn modelId="{B239B0BF-3BB0-4C7C-9344-DC61FA066286}" type="presParOf" srcId="{58224D20-47C2-42E0-8C74-40BD1D47ED57}" destId="{6B20C36A-7BB5-4E34-8072-8B570E0207C2}" srcOrd="3" destOrd="0" presId="urn:microsoft.com/office/officeart/2018/2/layout/IconVerticalSolidList"/>
    <dgm:cxn modelId="{5C0774E2-2E3B-4B02-9DCA-4A3FA5213FC6}" type="presParOf" srcId="{27FD7334-AFB7-4859-9F93-3D0790ACE9DE}" destId="{F0AAF69C-E749-44F8-8F03-785BE5E80E49}" srcOrd="3" destOrd="0" presId="urn:microsoft.com/office/officeart/2018/2/layout/IconVerticalSolidList"/>
    <dgm:cxn modelId="{6275BFBA-9584-4E76-9ECA-EBC811E4F487}" type="presParOf" srcId="{27FD7334-AFB7-4859-9F93-3D0790ACE9DE}" destId="{9C230C18-7A85-4AB9-BB58-A906620B4F30}" srcOrd="4" destOrd="0" presId="urn:microsoft.com/office/officeart/2018/2/layout/IconVerticalSolidList"/>
    <dgm:cxn modelId="{13BD33D5-F96D-45B5-ACD9-7A35157B78FD}" type="presParOf" srcId="{9C230C18-7A85-4AB9-BB58-A906620B4F30}" destId="{8B1FE0A5-037F-4330-BBF8-F5A32081E10D}" srcOrd="0" destOrd="0" presId="urn:microsoft.com/office/officeart/2018/2/layout/IconVerticalSolidList"/>
    <dgm:cxn modelId="{8A83FEB6-6607-460A-BCB5-A2C7ED5AC393}" type="presParOf" srcId="{9C230C18-7A85-4AB9-BB58-A906620B4F30}" destId="{A88D0364-9BCD-4BE2-8ED9-08136B8C3898}" srcOrd="1" destOrd="0" presId="urn:microsoft.com/office/officeart/2018/2/layout/IconVerticalSolidList"/>
    <dgm:cxn modelId="{51456AC2-1084-43FB-97F1-FB444F8CB55F}" type="presParOf" srcId="{9C230C18-7A85-4AB9-BB58-A906620B4F30}" destId="{F6464F68-5A35-4967-8A2A-8E498BC18B30}" srcOrd="2" destOrd="0" presId="urn:microsoft.com/office/officeart/2018/2/layout/IconVerticalSolidList"/>
    <dgm:cxn modelId="{9F21A5BA-BD7F-4842-98D0-13A846F87FA2}" type="presParOf" srcId="{9C230C18-7A85-4AB9-BB58-A906620B4F30}" destId="{A78AD50D-DEE5-4D12-8819-33B803674AA7}" srcOrd="3" destOrd="0" presId="urn:microsoft.com/office/officeart/2018/2/layout/IconVerticalSolidList"/>
    <dgm:cxn modelId="{E5C6EED4-FDE7-47F1-857F-379B94A152A7}" type="presParOf" srcId="{27FD7334-AFB7-4859-9F93-3D0790ACE9DE}" destId="{DE706C0F-3F73-4C4A-8FB1-ECDFB8B34B26}" srcOrd="5" destOrd="0" presId="urn:microsoft.com/office/officeart/2018/2/layout/IconVerticalSolidList"/>
    <dgm:cxn modelId="{99303207-BD5A-4F5B-B458-0B64123BF1CF}" type="presParOf" srcId="{27FD7334-AFB7-4859-9F93-3D0790ACE9DE}" destId="{58C94B54-0937-47AD-8CA5-CB19B83C4F76}" srcOrd="6" destOrd="0" presId="urn:microsoft.com/office/officeart/2018/2/layout/IconVerticalSolidList"/>
    <dgm:cxn modelId="{7933A7BD-052F-48EA-A1DA-DE2226C234FE}" type="presParOf" srcId="{58C94B54-0937-47AD-8CA5-CB19B83C4F76}" destId="{81BD4D7F-859F-4851-98B4-CB885A1F221D}" srcOrd="0" destOrd="0" presId="urn:microsoft.com/office/officeart/2018/2/layout/IconVerticalSolidList"/>
    <dgm:cxn modelId="{42385D79-E8A2-4551-8D9F-2CEE266D77B4}" type="presParOf" srcId="{58C94B54-0937-47AD-8CA5-CB19B83C4F76}" destId="{AD40D339-00A0-4151-8640-CC9ED2B0383A}" srcOrd="1" destOrd="0" presId="urn:microsoft.com/office/officeart/2018/2/layout/IconVerticalSolidList"/>
    <dgm:cxn modelId="{9204F603-BE69-43DD-9FA7-79CCF7E0410E}" type="presParOf" srcId="{58C94B54-0937-47AD-8CA5-CB19B83C4F76}" destId="{1FDCFE25-51E5-420F-9D56-F2E5C509E763}" srcOrd="2" destOrd="0" presId="urn:microsoft.com/office/officeart/2018/2/layout/IconVerticalSolidList"/>
    <dgm:cxn modelId="{0C28EE37-808B-40EC-9CE9-52C7002E2CF9}" type="presParOf" srcId="{58C94B54-0937-47AD-8CA5-CB19B83C4F76}" destId="{999358BC-FCD0-4749-844F-6762B23186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F94F29-54D1-4175-B381-FB5B6E10C6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A76A2F-4162-448F-ADD5-AB781DDBA681}">
      <dgm:prSet/>
      <dgm:spPr/>
      <dgm:t>
        <a:bodyPr/>
        <a:lstStyle/>
        <a:p>
          <a:pPr>
            <a:lnSpc>
              <a:spcPct val="100000"/>
            </a:lnSpc>
          </a:pPr>
          <a:r>
            <a:rPr lang="en-US" b="0" i="0" dirty="0"/>
            <a:t>Clients configured with DHCP </a:t>
          </a:r>
          <a:r>
            <a:rPr lang="en-US" b="1" i="0" dirty="0"/>
            <a:t>broadcast a request </a:t>
          </a:r>
          <a:r>
            <a:rPr lang="en-US" b="0" i="0" dirty="0"/>
            <a:t>to the DHCP server and request network configuration information for the local network to which they're attached. </a:t>
          </a:r>
          <a:endParaRPr lang="en-US" dirty="0"/>
        </a:p>
      </dgm:t>
    </dgm:pt>
    <dgm:pt modelId="{0908EB26-D48F-4B7D-938E-809EACB005FC}" type="parTrans" cxnId="{DE3013A8-6361-48EC-8835-F52ED57D0946}">
      <dgm:prSet/>
      <dgm:spPr/>
      <dgm:t>
        <a:bodyPr/>
        <a:lstStyle/>
        <a:p>
          <a:endParaRPr lang="en-US"/>
        </a:p>
      </dgm:t>
    </dgm:pt>
    <dgm:pt modelId="{9E2442C0-F128-41A3-9789-FB585C6579B0}" type="sibTrans" cxnId="{DE3013A8-6361-48EC-8835-F52ED57D0946}">
      <dgm:prSet/>
      <dgm:spPr/>
      <dgm:t>
        <a:bodyPr/>
        <a:lstStyle/>
        <a:p>
          <a:endParaRPr lang="en-US"/>
        </a:p>
      </dgm:t>
    </dgm:pt>
    <dgm:pt modelId="{DEAC34A1-CA9E-4ACA-B4AA-61469FBDE6A2}">
      <dgm:prSet/>
      <dgm:spPr/>
      <dgm:t>
        <a:bodyPr/>
        <a:lstStyle/>
        <a:p>
          <a:pPr>
            <a:lnSpc>
              <a:spcPct val="100000"/>
            </a:lnSpc>
          </a:pPr>
          <a:r>
            <a:rPr lang="en-US"/>
            <a:t>Q</a:t>
          </a:r>
          <a:r>
            <a:rPr lang="en-US" b="0" i="0"/>
            <a:t>uery </a:t>
          </a:r>
          <a:r>
            <a:rPr lang="en-US"/>
            <a:t>b</a:t>
          </a:r>
          <a:r>
            <a:rPr lang="en-US" b="0" i="0"/>
            <a:t>roadcasted by client immediately after booting up. </a:t>
          </a:r>
          <a:endParaRPr lang="en-US"/>
        </a:p>
      </dgm:t>
    </dgm:pt>
    <dgm:pt modelId="{75F4C70F-E7E8-4257-8259-0DB9E060435C}" type="parTrans" cxnId="{1A0B148D-980E-4548-B4B6-856B798C7DF9}">
      <dgm:prSet/>
      <dgm:spPr/>
      <dgm:t>
        <a:bodyPr/>
        <a:lstStyle/>
        <a:p>
          <a:endParaRPr lang="en-US"/>
        </a:p>
      </dgm:t>
    </dgm:pt>
    <dgm:pt modelId="{42A856EF-8D7C-406F-84E2-025C122B4E9D}" type="sibTrans" cxnId="{1A0B148D-980E-4548-B4B6-856B798C7DF9}">
      <dgm:prSet/>
      <dgm:spPr/>
      <dgm:t>
        <a:bodyPr/>
        <a:lstStyle/>
        <a:p>
          <a:endParaRPr lang="en-US"/>
        </a:p>
      </dgm:t>
    </dgm:pt>
    <dgm:pt modelId="{AEBA8F69-D901-4E14-A730-538E09BBC495}">
      <dgm:prSet/>
      <dgm:spPr/>
      <dgm:t>
        <a:bodyPr/>
        <a:lstStyle/>
        <a:p>
          <a:pPr>
            <a:lnSpc>
              <a:spcPct val="100000"/>
            </a:lnSpc>
          </a:pPr>
          <a:r>
            <a:rPr lang="en-US" b="0" i="0"/>
            <a:t>The DHCP server responds to the client request by providing IP configuration information previously specified by a network administrator. </a:t>
          </a:r>
          <a:endParaRPr lang="en-US"/>
        </a:p>
      </dgm:t>
    </dgm:pt>
    <dgm:pt modelId="{63E90906-26D5-46D0-8DF3-3070417A64D9}" type="parTrans" cxnId="{B7EADC0F-5B3B-4FC9-9787-B9D6C3D5DF43}">
      <dgm:prSet/>
      <dgm:spPr/>
      <dgm:t>
        <a:bodyPr/>
        <a:lstStyle/>
        <a:p>
          <a:endParaRPr lang="en-US"/>
        </a:p>
      </dgm:t>
    </dgm:pt>
    <dgm:pt modelId="{9FEA8FDA-EACB-4DE7-BEB0-A81D55BC0CE7}" type="sibTrans" cxnId="{B7EADC0F-5B3B-4FC9-9787-B9D6C3D5DF43}">
      <dgm:prSet/>
      <dgm:spPr/>
      <dgm:t>
        <a:bodyPr/>
        <a:lstStyle/>
        <a:p>
          <a:endParaRPr lang="en-US"/>
        </a:p>
      </dgm:t>
    </dgm:pt>
    <dgm:pt modelId="{0FDDE0AB-D3DB-497C-8E06-E3DA029AE39B}">
      <dgm:prSet/>
      <dgm:spPr/>
      <dgm:t>
        <a:bodyPr/>
        <a:lstStyle/>
        <a:p>
          <a:pPr>
            <a:lnSpc>
              <a:spcPct val="100000"/>
            </a:lnSpc>
          </a:pPr>
          <a:r>
            <a:rPr lang="en-US" b="0" i="0"/>
            <a:t>This includes a specific IP address, as well as a time period -- also called a </a:t>
          </a:r>
          <a:r>
            <a:rPr lang="en-US" b="1" i="1"/>
            <a:t>lease</a:t>
          </a:r>
          <a:r>
            <a:rPr lang="en-US" b="0" i="0"/>
            <a:t> -- for which the allocation is valid. </a:t>
          </a:r>
          <a:endParaRPr lang="en-US"/>
        </a:p>
      </dgm:t>
    </dgm:pt>
    <dgm:pt modelId="{56668073-ED5D-4A55-A736-6D2CBB0FD694}" type="parTrans" cxnId="{C0DC8C73-B89F-48F4-BD53-BD0A5BA66D55}">
      <dgm:prSet/>
      <dgm:spPr/>
      <dgm:t>
        <a:bodyPr/>
        <a:lstStyle/>
        <a:p>
          <a:endParaRPr lang="en-US"/>
        </a:p>
      </dgm:t>
    </dgm:pt>
    <dgm:pt modelId="{19C2B304-8AC8-4729-AB35-29EF7F03E678}" type="sibTrans" cxnId="{C0DC8C73-B89F-48F4-BD53-BD0A5BA66D55}">
      <dgm:prSet/>
      <dgm:spPr/>
      <dgm:t>
        <a:bodyPr/>
        <a:lstStyle/>
        <a:p>
          <a:endParaRPr lang="en-US"/>
        </a:p>
      </dgm:t>
    </dgm:pt>
    <dgm:pt modelId="{1AA95C6D-3347-4F80-AA73-D73EF2FE79D1}">
      <dgm:prSet/>
      <dgm:spPr/>
      <dgm:t>
        <a:bodyPr/>
        <a:lstStyle/>
        <a:p>
          <a:pPr>
            <a:lnSpc>
              <a:spcPct val="100000"/>
            </a:lnSpc>
          </a:pPr>
          <a:r>
            <a:rPr lang="en-US" b="0" i="0" dirty="0"/>
            <a:t>When refreshing an assignment, a DHCP client requests the same parameters, but the DHCP server may assign a new IP address based on policies set by administrators. </a:t>
          </a:r>
          <a:endParaRPr lang="en-US" dirty="0"/>
        </a:p>
      </dgm:t>
    </dgm:pt>
    <dgm:pt modelId="{C3386D49-CD08-43F9-9E31-994C7296133B}" type="parTrans" cxnId="{04AD95C6-C2B4-44DA-9265-8CA9FF90E0CE}">
      <dgm:prSet/>
      <dgm:spPr/>
      <dgm:t>
        <a:bodyPr/>
        <a:lstStyle/>
        <a:p>
          <a:endParaRPr lang="en-US"/>
        </a:p>
      </dgm:t>
    </dgm:pt>
    <dgm:pt modelId="{B87886B8-73D2-49F5-B755-45E99053D894}" type="sibTrans" cxnId="{04AD95C6-C2B4-44DA-9265-8CA9FF90E0CE}">
      <dgm:prSet/>
      <dgm:spPr/>
      <dgm:t>
        <a:bodyPr/>
        <a:lstStyle/>
        <a:p>
          <a:endParaRPr lang="en-US"/>
        </a:p>
      </dgm:t>
    </dgm:pt>
    <dgm:pt modelId="{912E5801-6CE8-4316-A730-917C157BC8BA}">
      <dgm:prSet/>
      <dgm:spPr/>
      <dgm:t>
        <a:bodyPr/>
        <a:lstStyle/>
        <a:p>
          <a:pPr>
            <a:lnSpc>
              <a:spcPct val="100000"/>
            </a:lnSpc>
          </a:pPr>
          <a:r>
            <a:rPr lang="en-US" b="0" i="0" dirty="0"/>
            <a:t>DHCP clients can also be configured on an Ethernet interface.</a:t>
          </a:r>
          <a:endParaRPr lang="en-US" dirty="0"/>
        </a:p>
      </dgm:t>
    </dgm:pt>
    <dgm:pt modelId="{418233AC-C39C-4599-A66A-E3BB2377CC8B}" type="parTrans" cxnId="{3CC2FAE4-C4D0-4B91-9DD1-8D6EAEF1C757}">
      <dgm:prSet/>
      <dgm:spPr/>
      <dgm:t>
        <a:bodyPr/>
        <a:lstStyle/>
        <a:p>
          <a:endParaRPr lang="en-US"/>
        </a:p>
      </dgm:t>
    </dgm:pt>
    <dgm:pt modelId="{0BA3A3F5-3287-4027-83B5-2854CCC1C440}" type="sibTrans" cxnId="{3CC2FAE4-C4D0-4B91-9DD1-8D6EAEF1C757}">
      <dgm:prSet/>
      <dgm:spPr/>
      <dgm:t>
        <a:bodyPr/>
        <a:lstStyle/>
        <a:p>
          <a:endParaRPr lang="en-US"/>
        </a:p>
      </dgm:t>
    </dgm:pt>
    <dgm:pt modelId="{7E2923A0-4046-4D33-857B-CC63CF230AD8}" type="pres">
      <dgm:prSet presAssocID="{56F94F29-54D1-4175-B381-FB5B6E10C6C4}" presName="root" presStyleCnt="0">
        <dgm:presLayoutVars>
          <dgm:dir/>
          <dgm:resizeHandles val="exact"/>
        </dgm:presLayoutVars>
      </dgm:prSet>
      <dgm:spPr/>
    </dgm:pt>
    <dgm:pt modelId="{CEF3465E-79AF-4509-BFD5-D2C2AC9D8CAB}" type="pres">
      <dgm:prSet presAssocID="{F5A76A2F-4162-448F-ADD5-AB781DDBA681}" presName="compNode" presStyleCnt="0"/>
      <dgm:spPr/>
    </dgm:pt>
    <dgm:pt modelId="{C904DA08-D0BA-4C3D-BC89-A52009CF4395}" type="pres">
      <dgm:prSet presAssocID="{F5A76A2F-4162-448F-ADD5-AB781DDBA681}" presName="bgRect" presStyleLbl="bgShp" presStyleIdx="0" presStyleCnt="6"/>
      <dgm:spPr/>
    </dgm:pt>
    <dgm:pt modelId="{0652285E-85AD-4618-950A-46D331E4E70C}" type="pres">
      <dgm:prSet presAssocID="{F5A76A2F-4162-448F-ADD5-AB781DDBA6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DE1C390-290E-4709-BE2B-9B397C7298D8}" type="pres">
      <dgm:prSet presAssocID="{F5A76A2F-4162-448F-ADD5-AB781DDBA681}" presName="spaceRect" presStyleCnt="0"/>
      <dgm:spPr/>
    </dgm:pt>
    <dgm:pt modelId="{9A0553C6-6DE9-41ED-98B4-96312800C533}" type="pres">
      <dgm:prSet presAssocID="{F5A76A2F-4162-448F-ADD5-AB781DDBA681}" presName="parTx" presStyleLbl="revTx" presStyleIdx="0" presStyleCnt="6">
        <dgm:presLayoutVars>
          <dgm:chMax val="0"/>
          <dgm:chPref val="0"/>
        </dgm:presLayoutVars>
      </dgm:prSet>
      <dgm:spPr/>
    </dgm:pt>
    <dgm:pt modelId="{76FD889F-9015-4537-814D-DA0F6621110E}" type="pres">
      <dgm:prSet presAssocID="{9E2442C0-F128-41A3-9789-FB585C6579B0}" presName="sibTrans" presStyleCnt="0"/>
      <dgm:spPr/>
    </dgm:pt>
    <dgm:pt modelId="{DC1A39C1-FD9E-4FDC-AB47-D47769C25263}" type="pres">
      <dgm:prSet presAssocID="{DEAC34A1-CA9E-4ACA-B4AA-61469FBDE6A2}" presName="compNode" presStyleCnt="0"/>
      <dgm:spPr/>
    </dgm:pt>
    <dgm:pt modelId="{9F15FA37-E1AC-4410-81E2-AB604AF03539}" type="pres">
      <dgm:prSet presAssocID="{DEAC34A1-CA9E-4ACA-B4AA-61469FBDE6A2}" presName="bgRect" presStyleLbl="bgShp" presStyleIdx="1" presStyleCnt="6"/>
      <dgm:spPr/>
    </dgm:pt>
    <dgm:pt modelId="{91D9A964-428B-4397-AD4C-BBB2D95A7A65}" type="pres">
      <dgm:prSet presAssocID="{DEAC34A1-CA9E-4ACA-B4AA-61469FBDE6A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B239A2A-5F05-4181-816C-2993A85EBECE}" type="pres">
      <dgm:prSet presAssocID="{DEAC34A1-CA9E-4ACA-B4AA-61469FBDE6A2}" presName="spaceRect" presStyleCnt="0"/>
      <dgm:spPr/>
    </dgm:pt>
    <dgm:pt modelId="{CE4D2C24-17DF-4671-A10E-DD3B14A9116F}" type="pres">
      <dgm:prSet presAssocID="{DEAC34A1-CA9E-4ACA-B4AA-61469FBDE6A2}" presName="parTx" presStyleLbl="revTx" presStyleIdx="1" presStyleCnt="6">
        <dgm:presLayoutVars>
          <dgm:chMax val="0"/>
          <dgm:chPref val="0"/>
        </dgm:presLayoutVars>
      </dgm:prSet>
      <dgm:spPr/>
    </dgm:pt>
    <dgm:pt modelId="{EA56F6D6-A2CB-49B6-90DE-A8091A3CED98}" type="pres">
      <dgm:prSet presAssocID="{42A856EF-8D7C-406F-84E2-025C122B4E9D}" presName="sibTrans" presStyleCnt="0"/>
      <dgm:spPr/>
    </dgm:pt>
    <dgm:pt modelId="{0DD37BCD-C28D-49BE-9655-95887B170986}" type="pres">
      <dgm:prSet presAssocID="{AEBA8F69-D901-4E14-A730-538E09BBC495}" presName="compNode" presStyleCnt="0"/>
      <dgm:spPr/>
    </dgm:pt>
    <dgm:pt modelId="{A0192CD9-FA78-439B-A740-D4348699F572}" type="pres">
      <dgm:prSet presAssocID="{AEBA8F69-D901-4E14-A730-538E09BBC495}" presName="bgRect" presStyleLbl="bgShp" presStyleIdx="2" presStyleCnt="6"/>
      <dgm:spPr/>
    </dgm:pt>
    <dgm:pt modelId="{43DE3939-4B5A-4A88-8571-040AB07628B9}" type="pres">
      <dgm:prSet presAssocID="{AEBA8F69-D901-4E14-A730-538E09BBC49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F4B1A1B-D5A2-44F4-BBB0-F1AA289138C9}" type="pres">
      <dgm:prSet presAssocID="{AEBA8F69-D901-4E14-A730-538E09BBC495}" presName="spaceRect" presStyleCnt="0"/>
      <dgm:spPr/>
    </dgm:pt>
    <dgm:pt modelId="{311F5EF8-413A-4A21-9F5F-58404579C1C6}" type="pres">
      <dgm:prSet presAssocID="{AEBA8F69-D901-4E14-A730-538E09BBC495}" presName="parTx" presStyleLbl="revTx" presStyleIdx="2" presStyleCnt="6">
        <dgm:presLayoutVars>
          <dgm:chMax val="0"/>
          <dgm:chPref val="0"/>
        </dgm:presLayoutVars>
      </dgm:prSet>
      <dgm:spPr/>
    </dgm:pt>
    <dgm:pt modelId="{9EC2E069-8772-4E40-9EE9-FD159BBA9695}" type="pres">
      <dgm:prSet presAssocID="{9FEA8FDA-EACB-4DE7-BEB0-A81D55BC0CE7}" presName="sibTrans" presStyleCnt="0"/>
      <dgm:spPr/>
    </dgm:pt>
    <dgm:pt modelId="{29C4D81D-1519-4693-ACFA-F962D0B35A6D}" type="pres">
      <dgm:prSet presAssocID="{0FDDE0AB-D3DB-497C-8E06-E3DA029AE39B}" presName="compNode" presStyleCnt="0"/>
      <dgm:spPr/>
    </dgm:pt>
    <dgm:pt modelId="{6735AB06-16D9-40BF-8D24-F2A96FBDFAC9}" type="pres">
      <dgm:prSet presAssocID="{0FDDE0AB-D3DB-497C-8E06-E3DA029AE39B}" presName="bgRect" presStyleLbl="bgShp" presStyleIdx="3" presStyleCnt="6"/>
      <dgm:spPr/>
    </dgm:pt>
    <dgm:pt modelId="{8460304E-7D3D-403B-8794-36B42AEB8CAA}" type="pres">
      <dgm:prSet presAssocID="{0FDDE0AB-D3DB-497C-8E06-E3DA029AE39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B4384BA9-0026-4766-B9C0-465B8B4A1DF6}" type="pres">
      <dgm:prSet presAssocID="{0FDDE0AB-D3DB-497C-8E06-E3DA029AE39B}" presName="spaceRect" presStyleCnt="0"/>
      <dgm:spPr/>
    </dgm:pt>
    <dgm:pt modelId="{660911D9-1A72-463B-BF6B-371442F5A22D}" type="pres">
      <dgm:prSet presAssocID="{0FDDE0AB-D3DB-497C-8E06-E3DA029AE39B}" presName="parTx" presStyleLbl="revTx" presStyleIdx="3" presStyleCnt="6">
        <dgm:presLayoutVars>
          <dgm:chMax val="0"/>
          <dgm:chPref val="0"/>
        </dgm:presLayoutVars>
      </dgm:prSet>
      <dgm:spPr/>
    </dgm:pt>
    <dgm:pt modelId="{9A59DE38-1DAB-4251-A6D8-06315B887162}" type="pres">
      <dgm:prSet presAssocID="{19C2B304-8AC8-4729-AB35-29EF7F03E678}" presName="sibTrans" presStyleCnt="0"/>
      <dgm:spPr/>
    </dgm:pt>
    <dgm:pt modelId="{D9479B39-9518-4B7C-8A9D-3EC8AD95CF14}" type="pres">
      <dgm:prSet presAssocID="{1AA95C6D-3347-4F80-AA73-D73EF2FE79D1}" presName="compNode" presStyleCnt="0"/>
      <dgm:spPr/>
    </dgm:pt>
    <dgm:pt modelId="{A3DE454A-1186-40F0-A9DC-759370423617}" type="pres">
      <dgm:prSet presAssocID="{1AA95C6D-3347-4F80-AA73-D73EF2FE79D1}" presName="bgRect" presStyleLbl="bgShp" presStyleIdx="4" presStyleCnt="6"/>
      <dgm:spPr/>
    </dgm:pt>
    <dgm:pt modelId="{C0AF3E9C-96B4-4E2D-AA34-BDAD24CA70DE}" type="pres">
      <dgm:prSet presAssocID="{1AA95C6D-3347-4F80-AA73-D73EF2FE79D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14CDD4F0-ED42-497D-83E8-282918CC1D7F}" type="pres">
      <dgm:prSet presAssocID="{1AA95C6D-3347-4F80-AA73-D73EF2FE79D1}" presName="spaceRect" presStyleCnt="0"/>
      <dgm:spPr/>
    </dgm:pt>
    <dgm:pt modelId="{5866C096-E5DD-4710-AAB9-64A49080CB38}" type="pres">
      <dgm:prSet presAssocID="{1AA95C6D-3347-4F80-AA73-D73EF2FE79D1}" presName="parTx" presStyleLbl="revTx" presStyleIdx="4" presStyleCnt="6">
        <dgm:presLayoutVars>
          <dgm:chMax val="0"/>
          <dgm:chPref val="0"/>
        </dgm:presLayoutVars>
      </dgm:prSet>
      <dgm:spPr/>
    </dgm:pt>
    <dgm:pt modelId="{4DB1AF03-A20D-4B89-A915-34861A5EBFD7}" type="pres">
      <dgm:prSet presAssocID="{B87886B8-73D2-49F5-B755-45E99053D894}" presName="sibTrans" presStyleCnt="0"/>
      <dgm:spPr/>
    </dgm:pt>
    <dgm:pt modelId="{631E33D2-89CE-48B5-884A-53D23D7431AA}" type="pres">
      <dgm:prSet presAssocID="{912E5801-6CE8-4316-A730-917C157BC8BA}" presName="compNode" presStyleCnt="0"/>
      <dgm:spPr/>
    </dgm:pt>
    <dgm:pt modelId="{50509183-07A7-4D6C-8B3E-2FAD22F0B186}" type="pres">
      <dgm:prSet presAssocID="{912E5801-6CE8-4316-A730-917C157BC8BA}" presName="bgRect" presStyleLbl="bgShp" presStyleIdx="5" presStyleCnt="6"/>
      <dgm:spPr/>
    </dgm:pt>
    <dgm:pt modelId="{648914AD-79D3-4460-8447-98463677EDDD}" type="pres">
      <dgm:prSet presAssocID="{912E5801-6CE8-4316-A730-917C157BC8B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FAE1155E-3982-4715-B058-CC7C1FBE845D}" type="pres">
      <dgm:prSet presAssocID="{912E5801-6CE8-4316-A730-917C157BC8BA}" presName="spaceRect" presStyleCnt="0"/>
      <dgm:spPr/>
    </dgm:pt>
    <dgm:pt modelId="{6963C6CC-15D8-414A-9548-3726D60E136E}" type="pres">
      <dgm:prSet presAssocID="{912E5801-6CE8-4316-A730-917C157BC8BA}" presName="parTx" presStyleLbl="revTx" presStyleIdx="5" presStyleCnt="6">
        <dgm:presLayoutVars>
          <dgm:chMax val="0"/>
          <dgm:chPref val="0"/>
        </dgm:presLayoutVars>
      </dgm:prSet>
      <dgm:spPr/>
    </dgm:pt>
  </dgm:ptLst>
  <dgm:cxnLst>
    <dgm:cxn modelId="{B7EADC0F-5B3B-4FC9-9787-B9D6C3D5DF43}" srcId="{56F94F29-54D1-4175-B381-FB5B6E10C6C4}" destId="{AEBA8F69-D901-4E14-A730-538E09BBC495}" srcOrd="2" destOrd="0" parTransId="{63E90906-26D5-46D0-8DF3-3070417A64D9}" sibTransId="{9FEA8FDA-EACB-4DE7-BEB0-A81D55BC0CE7}"/>
    <dgm:cxn modelId="{7AC4C71A-9801-4A09-9FAF-B3E4E791FBEB}" type="presOf" srcId="{1AA95C6D-3347-4F80-AA73-D73EF2FE79D1}" destId="{5866C096-E5DD-4710-AAB9-64A49080CB38}" srcOrd="0" destOrd="0" presId="urn:microsoft.com/office/officeart/2018/2/layout/IconVerticalSolidList"/>
    <dgm:cxn modelId="{CCD38932-752C-4AE9-A83E-361696FEC8F7}" type="presOf" srcId="{AEBA8F69-D901-4E14-A730-538E09BBC495}" destId="{311F5EF8-413A-4A21-9F5F-58404579C1C6}" srcOrd="0" destOrd="0" presId="urn:microsoft.com/office/officeart/2018/2/layout/IconVerticalSolidList"/>
    <dgm:cxn modelId="{9313E64C-93B6-4CEF-858C-9E672052873F}" type="presOf" srcId="{0FDDE0AB-D3DB-497C-8E06-E3DA029AE39B}" destId="{660911D9-1A72-463B-BF6B-371442F5A22D}" srcOrd="0" destOrd="0" presId="urn:microsoft.com/office/officeart/2018/2/layout/IconVerticalSolidList"/>
    <dgm:cxn modelId="{C0DC8C73-B89F-48F4-BD53-BD0A5BA66D55}" srcId="{56F94F29-54D1-4175-B381-FB5B6E10C6C4}" destId="{0FDDE0AB-D3DB-497C-8E06-E3DA029AE39B}" srcOrd="3" destOrd="0" parTransId="{56668073-ED5D-4A55-A736-6D2CBB0FD694}" sibTransId="{19C2B304-8AC8-4729-AB35-29EF7F03E678}"/>
    <dgm:cxn modelId="{1A0B148D-980E-4548-B4B6-856B798C7DF9}" srcId="{56F94F29-54D1-4175-B381-FB5B6E10C6C4}" destId="{DEAC34A1-CA9E-4ACA-B4AA-61469FBDE6A2}" srcOrd="1" destOrd="0" parTransId="{75F4C70F-E7E8-4257-8259-0DB9E060435C}" sibTransId="{42A856EF-8D7C-406F-84E2-025C122B4E9D}"/>
    <dgm:cxn modelId="{B278B0A0-BC69-4DA2-AA80-0409E0ABCE71}" type="presOf" srcId="{F5A76A2F-4162-448F-ADD5-AB781DDBA681}" destId="{9A0553C6-6DE9-41ED-98B4-96312800C533}" srcOrd="0" destOrd="0" presId="urn:microsoft.com/office/officeart/2018/2/layout/IconVerticalSolidList"/>
    <dgm:cxn modelId="{DE3013A8-6361-48EC-8835-F52ED57D0946}" srcId="{56F94F29-54D1-4175-B381-FB5B6E10C6C4}" destId="{F5A76A2F-4162-448F-ADD5-AB781DDBA681}" srcOrd="0" destOrd="0" parTransId="{0908EB26-D48F-4B7D-938E-809EACB005FC}" sibTransId="{9E2442C0-F128-41A3-9789-FB585C6579B0}"/>
    <dgm:cxn modelId="{BB38D3A9-8537-413F-864D-15F772B3308E}" type="presOf" srcId="{912E5801-6CE8-4316-A730-917C157BC8BA}" destId="{6963C6CC-15D8-414A-9548-3726D60E136E}" srcOrd="0" destOrd="0" presId="urn:microsoft.com/office/officeart/2018/2/layout/IconVerticalSolidList"/>
    <dgm:cxn modelId="{5055E3B6-644E-4FB5-8EA1-3B1BEA741B17}" type="presOf" srcId="{56F94F29-54D1-4175-B381-FB5B6E10C6C4}" destId="{7E2923A0-4046-4D33-857B-CC63CF230AD8}" srcOrd="0" destOrd="0" presId="urn:microsoft.com/office/officeart/2018/2/layout/IconVerticalSolidList"/>
    <dgm:cxn modelId="{DD7DE2BF-8650-400A-B70C-8A6755046078}" type="presOf" srcId="{DEAC34A1-CA9E-4ACA-B4AA-61469FBDE6A2}" destId="{CE4D2C24-17DF-4671-A10E-DD3B14A9116F}" srcOrd="0" destOrd="0" presId="urn:microsoft.com/office/officeart/2018/2/layout/IconVerticalSolidList"/>
    <dgm:cxn modelId="{04AD95C6-C2B4-44DA-9265-8CA9FF90E0CE}" srcId="{56F94F29-54D1-4175-B381-FB5B6E10C6C4}" destId="{1AA95C6D-3347-4F80-AA73-D73EF2FE79D1}" srcOrd="4" destOrd="0" parTransId="{C3386D49-CD08-43F9-9E31-994C7296133B}" sibTransId="{B87886B8-73D2-49F5-B755-45E99053D894}"/>
    <dgm:cxn modelId="{3CC2FAE4-C4D0-4B91-9DD1-8D6EAEF1C757}" srcId="{56F94F29-54D1-4175-B381-FB5B6E10C6C4}" destId="{912E5801-6CE8-4316-A730-917C157BC8BA}" srcOrd="5" destOrd="0" parTransId="{418233AC-C39C-4599-A66A-E3BB2377CC8B}" sibTransId="{0BA3A3F5-3287-4027-83B5-2854CCC1C440}"/>
    <dgm:cxn modelId="{D6521DEC-69B4-4FEA-8F00-3F10D8805B0E}" type="presParOf" srcId="{7E2923A0-4046-4D33-857B-CC63CF230AD8}" destId="{CEF3465E-79AF-4509-BFD5-D2C2AC9D8CAB}" srcOrd="0" destOrd="0" presId="urn:microsoft.com/office/officeart/2018/2/layout/IconVerticalSolidList"/>
    <dgm:cxn modelId="{5FCAD4CD-1398-4515-AAE1-E13698BC7F8C}" type="presParOf" srcId="{CEF3465E-79AF-4509-BFD5-D2C2AC9D8CAB}" destId="{C904DA08-D0BA-4C3D-BC89-A52009CF4395}" srcOrd="0" destOrd="0" presId="urn:microsoft.com/office/officeart/2018/2/layout/IconVerticalSolidList"/>
    <dgm:cxn modelId="{6B0500D5-79E8-4272-8026-526E8DE53E0D}" type="presParOf" srcId="{CEF3465E-79AF-4509-BFD5-D2C2AC9D8CAB}" destId="{0652285E-85AD-4618-950A-46D331E4E70C}" srcOrd="1" destOrd="0" presId="urn:microsoft.com/office/officeart/2018/2/layout/IconVerticalSolidList"/>
    <dgm:cxn modelId="{1B3DAE48-28D2-4E20-90EB-F967DD3FBB02}" type="presParOf" srcId="{CEF3465E-79AF-4509-BFD5-D2C2AC9D8CAB}" destId="{5DE1C390-290E-4709-BE2B-9B397C7298D8}" srcOrd="2" destOrd="0" presId="urn:microsoft.com/office/officeart/2018/2/layout/IconVerticalSolidList"/>
    <dgm:cxn modelId="{71F9B2EF-3964-4F31-BB1A-30B0559E5E1F}" type="presParOf" srcId="{CEF3465E-79AF-4509-BFD5-D2C2AC9D8CAB}" destId="{9A0553C6-6DE9-41ED-98B4-96312800C533}" srcOrd="3" destOrd="0" presId="urn:microsoft.com/office/officeart/2018/2/layout/IconVerticalSolidList"/>
    <dgm:cxn modelId="{A3F6B10F-8D78-4983-B4EC-68F355309F34}" type="presParOf" srcId="{7E2923A0-4046-4D33-857B-CC63CF230AD8}" destId="{76FD889F-9015-4537-814D-DA0F6621110E}" srcOrd="1" destOrd="0" presId="urn:microsoft.com/office/officeart/2018/2/layout/IconVerticalSolidList"/>
    <dgm:cxn modelId="{A649F597-AFE7-460A-81BF-7E4BA92A690A}" type="presParOf" srcId="{7E2923A0-4046-4D33-857B-CC63CF230AD8}" destId="{DC1A39C1-FD9E-4FDC-AB47-D47769C25263}" srcOrd="2" destOrd="0" presId="urn:microsoft.com/office/officeart/2018/2/layout/IconVerticalSolidList"/>
    <dgm:cxn modelId="{85946190-2B58-4BC5-ACBD-D24499B5D80B}" type="presParOf" srcId="{DC1A39C1-FD9E-4FDC-AB47-D47769C25263}" destId="{9F15FA37-E1AC-4410-81E2-AB604AF03539}" srcOrd="0" destOrd="0" presId="urn:microsoft.com/office/officeart/2018/2/layout/IconVerticalSolidList"/>
    <dgm:cxn modelId="{7186AC13-DB1D-4CF5-B744-F354C8CF1DF4}" type="presParOf" srcId="{DC1A39C1-FD9E-4FDC-AB47-D47769C25263}" destId="{91D9A964-428B-4397-AD4C-BBB2D95A7A65}" srcOrd="1" destOrd="0" presId="urn:microsoft.com/office/officeart/2018/2/layout/IconVerticalSolidList"/>
    <dgm:cxn modelId="{C6933F8D-DEF1-4CF9-9386-0DEFB4FE53E9}" type="presParOf" srcId="{DC1A39C1-FD9E-4FDC-AB47-D47769C25263}" destId="{4B239A2A-5F05-4181-816C-2993A85EBECE}" srcOrd="2" destOrd="0" presId="urn:microsoft.com/office/officeart/2018/2/layout/IconVerticalSolidList"/>
    <dgm:cxn modelId="{D6055F3B-59E6-42C1-A4DD-1325EAD48AD9}" type="presParOf" srcId="{DC1A39C1-FD9E-4FDC-AB47-D47769C25263}" destId="{CE4D2C24-17DF-4671-A10E-DD3B14A9116F}" srcOrd="3" destOrd="0" presId="urn:microsoft.com/office/officeart/2018/2/layout/IconVerticalSolidList"/>
    <dgm:cxn modelId="{7B7CA538-297D-44D1-A5CA-B3E6AFEFEF0D}" type="presParOf" srcId="{7E2923A0-4046-4D33-857B-CC63CF230AD8}" destId="{EA56F6D6-A2CB-49B6-90DE-A8091A3CED98}" srcOrd="3" destOrd="0" presId="urn:microsoft.com/office/officeart/2018/2/layout/IconVerticalSolidList"/>
    <dgm:cxn modelId="{97672781-539D-42DC-940B-9C42A031957F}" type="presParOf" srcId="{7E2923A0-4046-4D33-857B-CC63CF230AD8}" destId="{0DD37BCD-C28D-49BE-9655-95887B170986}" srcOrd="4" destOrd="0" presId="urn:microsoft.com/office/officeart/2018/2/layout/IconVerticalSolidList"/>
    <dgm:cxn modelId="{B6502F62-14A0-4F7F-BB6F-682AB161D840}" type="presParOf" srcId="{0DD37BCD-C28D-49BE-9655-95887B170986}" destId="{A0192CD9-FA78-439B-A740-D4348699F572}" srcOrd="0" destOrd="0" presId="urn:microsoft.com/office/officeart/2018/2/layout/IconVerticalSolidList"/>
    <dgm:cxn modelId="{15418896-EC4C-440C-BDBB-64F630BF3B25}" type="presParOf" srcId="{0DD37BCD-C28D-49BE-9655-95887B170986}" destId="{43DE3939-4B5A-4A88-8571-040AB07628B9}" srcOrd="1" destOrd="0" presId="urn:microsoft.com/office/officeart/2018/2/layout/IconVerticalSolidList"/>
    <dgm:cxn modelId="{4F91E324-0198-4FC9-BE48-A02BE73B5F7B}" type="presParOf" srcId="{0DD37BCD-C28D-49BE-9655-95887B170986}" destId="{BF4B1A1B-D5A2-44F4-BBB0-F1AA289138C9}" srcOrd="2" destOrd="0" presId="urn:microsoft.com/office/officeart/2018/2/layout/IconVerticalSolidList"/>
    <dgm:cxn modelId="{8E7B8EDF-F04D-4746-8888-E953806BF691}" type="presParOf" srcId="{0DD37BCD-C28D-49BE-9655-95887B170986}" destId="{311F5EF8-413A-4A21-9F5F-58404579C1C6}" srcOrd="3" destOrd="0" presId="urn:microsoft.com/office/officeart/2018/2/layout/IconVerticalSolidList"/>
    <dgm:cxn modelId="{BC4963B2-D0A9-4AFA-B96C-035107ED63A9}" type="presParOf" srcId="{7E2923A0-4046-4D33-857B-CC63CF230AD8}" destId="{9EC2E069-8772-4E40-9EE9-FD159BBA9695}" srcOrd="5" destOrd="0" presId="urn:microsoft.com/office/officeart/2018/2/layout/IconVerticalSolidList"/>
    <dgm:cxn modelId="{775E5A7F-DC08-4344-8660-4517C665A29C}" type="presParOf" srcId="{7E2923A0-4046-4D33-857B-CC63CF230AD8}" destId="{29C4D81D-1519-4693-ACFA-F962D0B35A6D}" srcOrd="6" destOrd="0" presId="urn:microsoft.com/office/officeart/2018/2/layout/IconVerticalSolidList"/>
    <dgm:cxn modelId="{62E935F5-18D3-4855-834A-7F10E1E3D388}" type="presParOf" srcId="{29C4D81D-1519-4693-ACFA-F962D0B35A6D}" destId="{6735AB06-16D9-40BF-8D24-F2A96FBDFAC9}" srcOrd="0" destOrd="0" presId="urn:microsoft.com/office/officeart/2018/2/layout/IconVerticalSolidList"/>
    <dgm:cxn modelId="{8DC13A5D-5C12-472F-91B1-30E8FCA8130B}" type="presParOf" srcId="{29C4D81D-1519-4693-ACFA-F962D0B35A6D}" destId="{8460304E-7D3D-403B-8794-36B42AEB8CAA}" srcOrd="1" destOrd="0" presId="urn:microsoft.com/office/officeart/2018/2/layout/IconVerticalSolidList"/>
    <dgm:cxn modelId="{1CE55456-DD72-416E-BCDE-02B80F6BDF60}" type="presParOf" srcId="{29C4D81D-1519-4693-ACFA-F962D0B35A6D}" destId="{B4384BA9-0026-4766-B9C0-465B8B4A1DF6}" srcOrd="2" destOrd="0" presId="urn:microsoft.com/office/officeart/2018/2/layout/IconVerticalSolidList"/>
    <dgm:cxn modelId="{7A524FDA-7D19-494E-8E78-2798AD73C181}" type="presParOf" srcId="{29C4D81D-1519-4693-ACFA-F962D0B35A6D}" destId="{660911D9-1A72-463B-BF6B-371442F5A22D}" srcOrd="3" destOrd="0" presId="urn:microsoft.com/office/officeart/2018/2/layout/IconVerticalSolidList"/>
    <dgm:cxn modelId="{D7363103-0D72-4FA7-908B-E5A89D814150}" type="presParOf" srcId="{7E2923A0-4046-4D33-857B-CC63CF230AD8}" destId="{9A59DE38-1DAB-4251-A6D8-06315B887162}" srcOrd="7" destOrd="0" presId="urn:microsoft.com/office/officeart/2018/2/layout/IconVerticalSolidList"/>
    <dgm:cxn modelId="{D186DB06-849C-45B5-9DFA-9A4D6B441690}" type="presParOf" srcId="{7E2923A0-4046-4D33-857B-CC63CF230AD8}" destId="{D9479B39-9518-4B7C-8A9D-3EC8AD95CF14}" srcOrd="8" destOrd="0" presId="urn:microsoft.com/office/officeart/2018/2/layout/IconVerticalSolidList"/>
    <dgm:cxn modelId="{28134F40-728A-4A45-90CB-F507730BAB36}" type="presParOf" srcId="{D9479B39-9518-4B7C-8A9D-3EC8AD95CF14}" destId="{A3DE454A-1186-40F0-A9DC-759370423617}" srcOrd="0" destOrd="0" presId="urn:microsoft.com/office/officeart/2018/2/layout/IconVerticalSolidList"/>
    <dgm:cxn modelId="{0D9173B3-76AA-44B6-8E94-08296B22A6FB}" type="presParOf" srcId="{D9479B39-9518-4B7C-8A9D-3EC8AD95CF14}" destId="{C0AF3E9C-96B4-4E2D-AA34-BDAD24CA70DE}" srcOrd="1" destOrd="0" presId="urn:microsoft.com/office/officeart/2018/2/layout/IconVerticalSolidList"/>
    <dgm:cxn modelId="{910F6ADB-FD74-4EE4-A3E3-580A2CBB958C}" type="presParOf" srcId="{D9479B39-9518-4B7C-8A9D-3EC8AD95CF14}" destId="{14CDD4F0-ED42-497D-83E8-282918CC1D7F}" srcOrd="2" destOrd="0" presId="urn:microsoft.com/office/officeart/2018/2/layout/IconVerticalSolidList"/>
    <dgm:cxn modelId="{C7A45170-82B2-4E23-B2DE-04C9B856D7EE}" type="presParOf" srcId="{D9479B39-9518-4B7C-8A9D-3EC8AD95CF14}" destId="{5866C096-E5DD-4710-AAB9-64A49080CB38}" srcOrd="3" destOrd="0" presId="urn:microsoft.com/office/officeart/2018/2/layout/IconVerticalSolidList"/>
    <dgm:cxn modelId="{AA586FDD-F57C-48B3-BD71-CA4733B951DE}" type="presParOf" srcId="{7E2923A0-4046-4D33-857B-CC63CF230AD8}" destId="{4DB1AF03-A20D-4B89-A915-34861A5EBFD7}" srcOrd="9" destOrd="0" presId="urn:microsoft.com/office/officeart/2018/2/layout/IconVerticalSolidList"/>
    <dgm:cxn modelId="{9D7345F2-109B-418F-9638-6901ED3B5B1F}" type="presParOf" srcId="{7E2923A0-4046-4D33-857B-CC63CF230AD8}" destId="{631E33D2-89CE-48B5-884A-53D23D7431AA}" srcOrd="10" destOrd="0" presId="urn:microsoft.com/office/officeart/2018/2/layout/IconVerticalSolidList"/>
    <dgm:cxn modelId="{9CCE44C8-BD69-460E-8BD1-3BAA81685F95}" type="presParOf" srcId="{631E33D2-89CE-48B5-884A-53D23D7431AA}" destId="{50509183-07A7-4D6C-8B3E-2FAD22F0B186}" srcOrd="0" destOrd="0" presId="urn:microsoft.com/office/officeart/2018/2/layout/IconVerticalSolidList"/>
    <dgm:cxn modelId="{F4FC05C0-A1B6-453C-8601-B89AF0DD209B}" type="presParOf" srcId="{631E33D2-89CE-48B5-884A-53D23D7431AA}" destId="{648914AD-79D3-4460-8447-98463677EDDD}" srcOrd="1" destOrd="0" presId="urn:microsoft.com/office/officeart/2018/2/layout/IconVerticalSolidList"/>
    <dgm:cxn modelId="{25DBE22F-CD89-4800-90FD-AD04A0FDB061}" type="presParOf" srcId="{631E33D2-89CE-48B5-884A-53D23D7431AA}" destId="{FAE1155E-3982-4715-B058-CC7C1FBE845D}" srcOrd="2" destOrd="0" presId="urn:microsoft.com/office/officeart/2018/2/layout/IconVerticalSolidList"/>
    <dgm:cxn modelId="{C6CFD3A1-DCE0-4ECC-A811-CD30634D5FEB}" type="presParOf" srcId="{631E33D2-89CE-48B5-884A-53D23D7431AA}" destId="{6963C6CC-15D8-414A-9548-3726D60E13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F04916-23B7-4B4A-B769-A43B6A706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43C2986-9BA6-4CCD-9D2C-42B8F2B15CF0}">
      <dgm:prSet/>
      <dgm:spPr/>
      <dgm:t>
        <a:bodyPr/>
        <a:lstStyle/>
        <a:p>
          <a:pPr>
            <a:lnSpc>
              <a:spcPct val="100000"/>
            </a:lnSpc>
          </a:pPr>
          <a:r>
            <a:rPr lang="en-US" b="0" i="0"/>
            <a:t>A DHCP server manages a record of all the IP addresses it allocates to network nodes. </a:t>
          </a:r>
          <a:endParaRPr lang="en-US"/>
        </a:p>
      </dgm:t>
    </dgm:pt>
    <dgm:pt modelId="{F1CFFC90-6706-4F1C-9DDC-2156FAD5EFFD}" type="parTrans" cxnId="{AC8D6C96-0579-4DFF-A452-56416AE51353}">
      <dgm:prSet/>
      <dgm:spPr/>
      <dgm:t>
        <a:bodyPr/>
        <a:lstStyle/>
        <a:p>
          <a:endParaRPr lang="en-US"/>
        </a:p>
      </dgm:t>
    </dgm:pt>
    <dgm:pt modelId="{1CD19F19-CDD7-47BD-A394-CD6556022CCE}" type="sibTrans" cxnId="{AC8D6C96-0579-4DFF-A452-56416AE51353}">
      <dgm:prSet/>
      <dgm:spPr/>
      <dgm:t>
        <a:bodyPr/>
        <a:lstStyle/>
        <a:p>
          <a:pPr>
            <a:lnSpc>
              <a:spcPct val="100000"/>
            </a:lnSpc>
          </a:pPr>
          <a:endParaRPr lang="en-US"/>
        </a:p>
      </dgm:t>
    </dgm:pt>
    <dgm:pt modelId="{E3FB10DD-C916-4F95-A273-320E680936C2}">
      <dgm:prSet/>
      <dgm:spPr/>
      <dgm:t>
        <a:bodyPr/>
        <a:lstStyle/>
        <a:p>
          <a:pPr>
            <a:lnSpc>
              <a:spcPct val="100000"/>
            </a:lnSpc>
          </a:pPr>
          <a:r>
            <a:rPr lang="en-US" b="0" i="0" dirty="0"/>
            <a:t>If a node is relocated in the network, the server identifies it using its Media Access Control (</a:t>
          </a:r>
          <a:r>
            <a:rPr lang="en-US" b="0" i="0" u="none" dirty="0"/>
            <a:t>MAC</a:t>
          </a:r>
          <a:r>
            <a:rPr lang="en-US" b="0" i="0" dirty="0"/>
            <a:t>) address, which prevents the accidental configuration of multiple devices with the same IP address.</a:t>
          </a:r>
          <a:endParaRPr lang="en-US" dirty="0"/>
        </a:p>
      </dgm:t>
    </dgm:pt>
    <dgm:pt modelId="{44DA590E-7AEC-4A81-881D-0B6771352A8A}" type="parTrans" cxnId="{3BE1FA11-8105-4490-AC9F-9BBF387AFB43}">
      <dgm:prSet/>
      <dgm:spPr/>
      <dgm:t>
        <a:bodyPr/>
        <a:lstStyle/>
        <a:p>
          <a:endParaRPr lang="en-US"/>
        </a:p>
      </dgm:t>
    </dgm:pt>
    <dgm:pt modelId="{665783E6-AF98-408E-B8D3-998A5D451EC5}" type="sibTrans" cxnId="{3BE1FA11-8105-4490-AC9F-9BBF387AFB43}">
      <dgm:prSet/>
      <dgm:spPr/>
      <dgm:t>
        <a:bodyPr/>
        <a:lstStyle/>
        <a:p>
          <a:pPr>
            <a:lnSpc>
              <a:spcPct val="100000"/>
            </a:lnSpc>
          </a:pPr>
          <a:endParaRPr lang="en-US"/>
        </a:p>
      </dgm:t>
    </dgm:pt>
    <dgm:pt modelId="{B41BBB56-E22C-456B-8CCD-127B26767460}">
      <dgm:prSet/>
      <dgm:spPr/>
      <dgm:t>
        <a:bodyPr/>
        <a:lstStyle/>
        <a:p>
          <a:pPr>
            <a:lnSpc>
              <a:spcPct val="100000"/>
            </a:lnSpc>
          </a:pPr>
          <a:r>
            <a:rPr lang="en-US" b="0" i="0"/>
            <a:t>Configuring a DHCP server also requires the creation of a configuration file, which stores network information for clients.</a:t>
          </a:r>
          <a:endParaRPr lang="en-US"/>
        </a:p>
      </dgm:t>
    </dgm:pt>
    <dgm:pt modelId="{9531CB65-93DF-4ACB-B654-0730D46522DA}" type="parTrans" cxnId="{BA99E893-14A4-434A-922A-D5E65BFC7EC1}">
      <dgm:prSet/>
      <dgm:spPr/>
      <dgm:t>
        <a:bodyPr/>
        <a:lstStyle/>
        <a:p>
          <a:endParaRPr lang="en-US"/>
        </a:p>
      </dgm:t>
    </dgm:pt>
    <dgm:pt modelId="{B52BFDE2-07DF-4457-8199-E8E4943B1180}" type="sibTrans" cxnId="{BA99E893-14A4-434A-922A-D5E65BFC7EC1}">
      <dgm:prSet/>
      <dgm:spPr/>
      <dgm:t>
        <a:bodyPr/>
        <a:lstStyle/>
        <a:p>
          <a:endParaRPr lang="en-US"/>
        </a:p>
      </dgm:t>
    </dgm:pt>
    <dgm:pt modelId="{8C00B132-4835-42EA-AAC0-C46823FEF026}" type="pres">
      <dgm:prSet presAssocID="{DEF04916-23B7-4B4A-B769-A43B6A7061B8}" presName="root" presStyleCnt="0">
        <dgm:presLayoutVars>
          <dgm:dir/>
          <dgm:resizeHandles val="exact"/>
        </dgm:presLayoutVars>
      </dgm:prSet>
      <dgm:spPr/>
    </dgm:pt>
    <dgm:pt modelId="{A6B6CD4F-EABF-4402-ACE9-16401AAE80EC}" type="pres">
      <dgm:prSet presAssocID="{243C2986-9BA6-4CCD-9D2C-42B8F2B15CF0}" presName="compNode" presStyleCnt="0"/>
      <dgm:spPr/>
    </dgm:pt>
    <dgm:pt modelId="{FD8706F9-48CD-46F9-8241-04A5B172D880}" type="pres">
      <dgm:prSet presAssocID="{243C2986-9BA6-4CCD-9D2C-42B8F2B15CF0}" presName="bgRect" presStyleLbl="bgShp" presStyleIdx="0" presStyleCnt="3"/>
      <dgm:spPr/>
    </dgm:pt>
    <dgm:pt modelId="{BE482195-86DA-4EAF-9E04-BB0CA3389575}" type="pres">
      <dgm:prSet presAssocID="{243C2986-9BA6-4CCD-9D2C-42B8F2B15C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7180458-15F2-47CE-A480-13A736A62CD3}" type="pres">
      <dgm:prSet presAssocID="{243C2986-9BA6-4CCD-9D2C-42B8F2B15CF0}" presName="spaceRect" presStyleCnt="0"/>
      <dgm:spPr/>
    </dgm:pt>
    <dgm:pt modelId="{79B5C6F4-7311-4AAF-8909-5C40355E6D53}" type="pres">
      <dgm:prSet presAssocID="{243C2986-9BA6-4CCD-9D2C-42B8F2B15CF0}" presName="parTx" presStyleLbl="revTx" presStyleIdx="0" presStyleCnt="3">
        <dgm:presLayoutVars>
          <dgm:chMax val="0"/>
          <dgm:chPref val="0"/>
        </dgm:presLayoutVars>
      </dgm:prSet>
      <dgm:spPr/>
    </dgm:pt>
    <dgm:pt modelId="{89B51B40-C772-4046-B69E-CE4C8B9A4379}" type="pres">
      <dgm:prSet presAssocID="{1CD19F19-CDD7-47BD-A394-CD6556022CCE}" presName="sibTrans" presStyleCnt="0"/>
      <dgm:spPr/>
    </dgm:pt>
    <dgm:pt modelId="{B4800E2C-0CAA-4684-85C7-4492A3ABC6FA}" type="pres">
      <dgm:prSet presAssocID="{E3FB10DD-C916-4F95-A273-320E680936C2}" presName="compNode" presStyleCnt="0"/>
      <dgm:spPr/>
    </dgm:pt>
    <dgm:pt modelId="{11318D02-F744-4C0F-8E09-155B953447CE}" type="pres">
      <dgm:prSet presAssocID="{E3FB10DD-C916-4F95-A273-320E680936C2}" presName="bgRect" presStyleLbl="bgShp" presStyleIdx="1" presStyleCnt="3"/>
      <dgm:spPr/>
    </dgm:pt>
    <dgm:pt modelId="{073A70ED-F940-451E-A87D-88E1E880A7CD}" type="pres">
      <dgm:prSet presAssocID="{E3FB10DD-C916-4F95-A273-320E680936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521AF952-B254-4189-8178-4B78FA45B3ED}" type="pres">
      <dgm:prSet presAssocID="{E3FB10DD-C916-4F95-A273-320E680936C2}" presName="spaceRect" presStyleCnt="0"/>
      <dgm:spPr/>
    </dgm:pt>
    <dgm:pt modelId="{6B5E0483-52A4-4045-9A58-6DA6ECD08B59}" type="pres">
      <dgm:prSet presAssocID="{E3FB10DD-C916-4F95-A273-320E680936C2}" presName="parTx" presStyleLbl="revTx" presStyleIdx="1" presStyleCnt="3">
        <dgm:presLayoutVars>
          <dgm:chMax val="0"/>
          <dgm:chPref val="0"/>
        </dgm:presLayoutVars>
      </dgm:prSet>
      <dgm:spPr/>
    </dgm:pt>
    <dgm:pt modelId="{B1CD8092-753F-4791-AC98-4EEA4A548771}" type="pres">
      <dgm:prSet presAssocID="{665783E6-AF98-408E-B8D3-998A5D451EC5}" presName="sibTrans" presStyleCnt="0"/>
      <dgm:spPr/>
    </dgm:pt>
    <dgm:pt modelId="{4274138D-652D-4872-B8C9-6BD15A80686F}" type="pres">
      <dgm:prSet presAssocID="{B41BBB56-E22C-456B-8CCD-127B26767460}" presName="compNode" presStyleCnt="0"/>
      <dgm:spPr/>
    </dgm:pt>
    <dgm:pt modelId="{C5390DBD-1280-4BA1-8718-56227C49A2B3}" type="pres">
      <dgm:prSet presAssocID="{B41BBB56-E22C-456B-8CCD-127B26767460}" presName="bgRect" presStyleLbl="bgShp" presStyleIdx="2" presStyleCnt="3"/>
      <dgm:spPr/>
    </dgm:pt>
    <dgm:pt modelId="{EECDDB42-4EB7-4393-884B-1A2C17917781}" type="pres">
      <dgm:prSet presAssocID="{B41BBB56-E22C-456B-8CCD-127B267674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A7927299-1D36-4678-BFE6-2E5B6295566C}" type="pres">
      <dgm:prSet presAssocID="{B41BBB56-E22C-456B-8CCD-127B26767460}" presName="spaceRect" presStyleCnt="0"/>
      <dgm:spPr/>
    </dgm:pt>
    <dgm:pt modelId="{65A5B366-A200-45D6-9531-9673A8D61501}" type="pres">
      <dgm:prSet presAssocID="{B41BBB56-E22C-456B-8CCD-127B26767460}" presName="parTx" presStyleLbl="revTx" presStyleIdx="2" presStyleCnt="3">
        <dgm:presLayoutVars>
          <dgm:chMax val="0"/>
          <dgm:chPref val="0"/>
        </dgm:presLayoutVars>
      </dgm:prSet>
      <dgm:spPr/>
    </dgm:pt>
  </dgm:ptLst>
  <dgm:cxnLst>
    <dgm:cxn modelId="{3BE1FA11-8105-4490-AC9F-9BBF387AFB43}" srcId="{DEF04916-23B7-4B4A-B769-A43B6A7061B8}" destId="{E3FB10DD-C916-4F95-A273-320E680936C2}" srcOrd="1" destOrd="0" parTransId="{44DA590E-7AEC-4A81-881D-0B6771352A8A}" sibTransId="{665783E6-AF98-408E-B8D3-998A5D451EC5}"/>
    <dgm:cxn modelId="{502DD41C-0034-4220-A37B-6C3505662C0F}" type="presOf" srcId="{E3FB10DD-C916-4F95-A273-320E680936C2}" destId="{6B5E0483-52A4-4045-9A58-6DA6ECD08B59}" srcOrd="0" destOrd="0" presId="urn:microsoft.com/office/officeart/2018/2/layout/IconVerticalSolidList"/>
    <dgm:cxn modelId="{7B69A970-7D50-4450-B0E4-E763E535AD4C}" type="presOf" srcId="{B41BBB56-E22C-456B-8CCD-127B26767460}" destId="{65A5B366-A200-45D6-9531-9673A8D61501}" srcOrd="0" destOrd="0" presId="urn:microsoft.com/office/officeart/2018/2/layout/IconVerticalSolidList"/>
    <dgm:cxn modelId="{88AF878D-863D-485E-AAE0-129CAF7949A0}" type="presOf" srcId="{243C2986-9BA6-4CCD-9D2C-42B8F2B15CF0}" destId="{79B5C6F4-7311-4AAF-8909-5C40355E6D53}" srcOrd="0" destOrd="0" presId="urn:microsoft.com/office/officeart/2018/2/layout/IconVerticalSolidList"/>
    <dgm:cxn modelId="{BA99E893-14A4-434A-922A-D5E65BFC7EC1}" srcId="{DEF04916-23B7-4B4A-B769-A43B6A7061B8}" destId="{B41BBB56-E22C-456B-8CCD-127B26767460}" srcOrd="2" destOrd="0" parTransId="{9531CB65-93DF-4ACB-B654-0730D46522DA}" sibTransId="{B52BFDE2-07DF-4457-8199-E8E4943B1180}"/>
    <dgm:cxn modelId="{AC8D6C96-0579-4DFF-A452-56416AE51353}" srcId="{DEF04916-23B7-4B4A-B769-A43B6A7061B8}" destId="{243C2986-9BA6-4CCD-9D2C-42B8F2B15CF0}" srcOrd="0" destOrd="0" parTransId="{F1CFFC90-6706-4F1C-9DDC-2156FAD5EFFD}" sibTransId="{1CD19F19-CDD7-47BD-A394-CD6556022CCE}"/>
    <dgm:cxn modelId="{2BFB7299-32FA-4C82-8990-B000CD9DBBA2}" type="presOf" srcId="{DEF04916-23B7-4B4A-B769-A43B6A7061B8}" destId="{8C00B132-4835-42EA-AAC0-C46823FEF026}" srcOrd="0" destOrd="0" presId="urn:microsoft.com/office/officeart/2018/2/layout/IconVerticalSolidList"/>
    <dgm:cxn modelId="{8A48F74F-6C62-4AFA-B6DE-D7573C72515A}" type="presParOf" srcId="{8C00B132-4835-42EA-AAC0-C46823FEF026}" destId="{A6B6CD4F-EABF-4402-ACE9-16401AAE80EC}" srcOrd="0" destOrd="0" presId="urn:microsoft.com/office/officeart/2018/2/layout/IconVerticalSolidList"/>
    <dgm:cxn modelId="{B984E899-3A29-4519-A7CA-E92C36D37D11}" type="presParOf" srcId="{A6B6CD4F-EABF-4402-ACE9-16401AAE80EC}" destId="{FD8706F9-48CD-46F9-8241-04A5B172D880}" srcOrd="0" destOrd="0" presId="urn:microsoft.com/office/officeart/2018/2/layout/IconVerticalSolidList"/>
    <dgm:cxn modelId="{A1CE4D36-2839-4F11-8C8C-0EEA45B36B28}" type="presParOf" srcId="{A6B6CD4F-EABF-4402-ACE9-16401AAE80EC}" destId="{BE482195-86DA-4EAF-9E04-BB0CA3389575}" srcOrd="1" destOrd="0" presId="urn:microsoft.com/office/officeart/2018/2/layout/IconVerticalSolidList"/>
    <dgm:cxn modelId="{BA596127-3F32-47DD-A3F3-3DC1DE6623D4}" type="presParOf" srcId="{A6B6CD4F-EABF-4402-ACE9-16401AAE80EC}" destId="{87180458-15F2-47CE-A480-13A736A62CD3}" srcOrd="2" destOrd="0" presId="urn:microsoft.com/office/officeart/2018/2/layout/IconVerticalSolidList"/>
    <dgm:cxn modelId="{2B502C08-3B33-4A23-9C1F-9F2E34A6EDC7}" type="presParOf" srcId="{A6B6CD4F-EABF-4402-ACE9-16401AAE80EC}" destId="{79B5C6F4-7311-4AAF-8909-5C40355E6D53}" srcOrd="3" destOrd="0" presId="urn:microsoft.com/office/officeart/2018/2/layout/IconVerticalSolidList"/>
    <dgm:cxn modelId="{80526F60-BFDC-4336-9494-E4BDCDE6A717}" type="presParOf" srcId="{8C00B132-4835-42EA-AAC0-C46823FEF026}" destId="{89B51B40-C772-4046-B69E-CE4C8B9A4379}" srcOrd="1" destOrd="0" presId="urn:microsoft.com/office/officeart/2018/2/layout/IconVerticalSolidList"/>
    <dgm:cxn modelId="{B281272C-2D56-488A-9D02-87360E8BDD06}" type="presParOf" srcId="{8C00B132-4835-42EA-AAC0-C46823FEF026}" destId="{B4800E2C-0CAA-4684-85C7-4492A3ABC6FA}" srcOrd="2" destOrd="0" presId="urn:microsoft.com/office/officeart/2018/2/layout/IconVerticalSolidList"/>
    <dgm:cxn modelId="{C51A06CA-66D7-46C2-873A-5E6155EF4DD1}" type="presParOf" srcId="{B4800E2C-0CAA-4684-85C7-4492A3ABC6FA}" destId="{11318D02-F744-4C0F-8E09-155B953447CE}" srcOrd="0" destOrd="0" presId="urn:microsoft.com/office/officeart/2018/2/layout/IconVerticalSolidList"/>
    <dgm:cxn modelId="{27CB21E7-FBB2-48CA-A336-B6703D24C7D3}" type="presParOf" srcId="{B4800E2C-0CAA-4684-85C7-4492A3ABC6FA}" destId="{073A70ED-F940-451E-A87D-88E1E880A7CD}" srcOrd="1" destOrd="0" presId="urn:microsoft.com/office/officeart/2018/2/layout/IconVerticalSolidList"/>
    <dgm:cxn modelId="{A90F614B-46DA-485F-8A6F-FEEA48D9EE7F}" type="presParOf" srcId="{B4800E2C-0CAA-4684-85C7-4492A3ABC6FA}" destId="{521AF952-B254-4189-8178-4B78FA45B3ED}" srcOrd="2" destOrd="0" presId="urn:microsoft.com/office/officeart/2018/2/layout/IconVerticalSolidList"/>
    <dgm:cxn modelId="{671CB71F-24F7-46C7-B849-9BB6BA8D28C6}" type="presParOf" srcId="{B4800E2C-0CAA-4684-85C7-4492A3ABC6FA}" destId="{6B5E0483-52A4-4045-9A58-6DA6ECD08B59}" srcOrd="3" destOrd="0" presId="urn:microsoft.com/office/officeart/2018/2/layout/IconVerticalSolidList"/>
    <dgm:cxn modelId="{9A6579EA-F284-4ABC-906A-E4AE57212356}" type="presParOf" srcId="{8C00B132-4835-42EA-AAC0-C46823FEF026}" destId="{B1CD8092-753F-4791-AC98-4EEA4A548771}" srcOrd="3" destOrd="0" presId="urn:microsoft.com/office/officeart/2018/2/layout/IconVerticalSolidList"/>
    <dgm:cxn modelId="{C91F34C9-FAF6-4BDE-840C-0E7B166D4A55}" type="presParOf" srcId="{8C00B132-4835-42EA-AAC0-C46823FEF026}" destId="{4274138D-652D-4872-B8C9-6BD15A80686F}" srcOrd="4" destOrd="0" presId="urn:microsoft.com/office/officeart/2018/2/layout/IconVerticalSolidList"/>
    <dgm:cxn modelId="{69CFD570-08FC-4670-A2F1-BFEB8C9DF418}" type="presParOf" srcId="{4274138D-652D-4872-B8C9-6BD15A80686F}" destId="{C5390DBD-1280-4BA1-8718-56227C49A2B3}" srcOrd="0" destOrd="0" presId="urn:microsoft.com/office/officeart/2018/2/layout/IconVerticalSolidList"/>
    <dgm:cxn modelId="{41DADF96-C44A-416F-85A4-C29D9EDC2209}" type="presParOf" srcId="{4274138D-652D-4872-B8C9-6BD15A80686F}" destId="{EECDDB42-4EB7-4393-884B-1A2C17917781}" srcOrd="1" destOrd="0" presId="urn:microsoft.com/office/officeart/2018/2/layout/IconVerticalSolidList"/>
    <dgm:cxn modelId="{4D9B6B3A-55E8-4CD0-9EDE-4D220D228D6E}" type="presParOf" srcId="{4274138D-652D-4872-B8C9-6BD15A80686F}" destId="{A7927299-1D36-4678-BFE6-2E5B6295566C}" srcOrd="2" destOrd="0" presId="urn:microsoft.com/office/officeart/2018/2/layout/IconVerticalSolidList"/>
    <dgm:cxn modelId="{36B45023-E868-4889-8C9B-7F2F29C68944}" type="presParOf" srcId="{4274138D-652D-4872-B8C9-6BD15A80686F}" destId="{65A5B366-A200-45D6-9531-9673A8D615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96C26-4782-4B59-A183-28160D016725}">
      <dsp:nvSpPr>
        <dsp:cNvPr id="0" name=""/>
        <dsp:cNvSpPr/>
      </dsp:nvSpPr>
      <dsp:spPr>
        <a:xfrm>
          <a:off x="0" y="2315"/>
          <a:ext cx="10515600" cy="1173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538BC-6F56-4CA2-B4FE-E18471610CB7}">
      <dsp:nvSpPr>
        <dsp:cNvPr id="0" name=""/>
        <dsp:cNvSpPr/>
      </dsp:nvSpPr>
      <dsp:spPr>
        <a:xfrm>
          <a:off x="355066" y="266415"/>
          <a:ext cx="645576" cy="64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8BA867-1AE9-41D8-8B5E-96C54590CF72}">
      <dsp:nvSpPr>
        <dsp:cNvPr id="0" name=""/>
        <dsp:cNvSpPr/>
      </dsp:nvSpPr>
      <dsp:spPr>
        <a:xfrm>
          <a:off x="1355710" y="2315"/>
          <a:ext cx="4732020" cy="1173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25" tIns="124225" rIns="124225" bIns="124225" numCol="1" spcCol="1270" anchor="ctr" anchorCtr="0">
          <a:noAutofit/>
        </a:bodyPr>
        <a:lstStyle/>
        <a:p>
          <a:pPr marL="0" lvl="0" indent="0" algn="l" defTabSz="889000">
            <a:lnSpc>
              <a:spcPct val="100000"/>
            </a:lnSpc>
            <a:spcBef>
              <a:spcPct val="0"/>
            </a:spcBef>
            <a:spcAft>
              <a:spcPct val="35000"/>
            </a:spcAft>
            <a:buNone/>
          </a:pPr>
          <a:r>
            <a:rPr lang="en-US" sz="2000" kern="1200"/>
            <a:t>C</a:t>
          </a:r>
          <a:r>
            <a:rPr lang="en-US" sz="2000" b="0" i="0" kern="1200"/>
            <a:t>onfiguration information includes </a:t>
          </a:r>
          <a:endParaRPr lang="en-US" sz="2000" kern="1200"/>
        </a:p>
      </dsp:txBody>
      <dsp:txXfrm>
        <a:off x="1355710" y="2315"/>
        <a:ext cx="4732020" cy="1173774"/>
      </dsp:txXfrm>
    </dsp:sp>
    <dsp:sp modelId="{0EF8D869-DDE7-45D6-89CD-BF1B95507689}">
      <dsp:nvSpPr>
        <dsp:cNvPr id="0" name=""/>
        <dsp:cNvSpPr/>
      </dsp:nvSpPr>
      <dsp:spPr>
        <a:xfrm>
          <a:off x="6087730" y="2315"/>
          <a:ext cx="4427869" cy="1173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25" tIns="124225" rIns="124225" bIns="124225" numCol="1" spcCol="1270" anchor="ctr" anchorCtr="0">
          <a:noAutofit/>
        </a:bodyPr>
        <a:lstStyle/>
        <a:p>
          <a:pPr marL="0" lvl="0" indent="0" algn="l" defTabSz="666750">
            <a:lnSpc>
              <a:spcPct val="100000"/>
            </a:lnSpc>
            <a:spcBef>
              <a:spcPct val="0"/>
            </a:spcBef>
            <a:spcAft>
              <a:spcPct val="35000"/>
            </a:spcAft>
            <a:buNone/>
          </a:pPr>
          <a:r>
            <a:rPr lang="en-US" sz="1500" kern="1200"/>
            <a:t>S</a:t>
          </a:r>
          <a:r>
            <a:rPr lang="en-US" sz="1500" b="0" i="0" kern="1200"/>
            <a:t>ubnet mask information, </a:t>
          </a:r>
          <a:endParaRPr lang="en-US" sz="1500" kern="1200"/>
        </a:p>
        <a:p>
          <a:pPr marL="0" lvl="0" indent="0" algn="l" defTabSz="666750">
            <a:lnSpc>
              <a:spcPct val="100000"/>
            </a:lnSpc>
            <a:spcBef>
              <a:spcPct val="0"/>
            </a:spcBef>
            <a:spcAft>
              <a:spcPct val="35000"/>
            </a:spcAft>
            <a:buNone/>
          </a:pPr>
          <a:r>
            <a:rPr lang="en-US" sz="1500" kern="1200"/>
            <a:t>D</a:t>
          </a:r>
          <a:r>
            <a:rPr lang="en-US" sz="1500" b="0" i="0" kern="1200"/>
            <a:t>efault gateway IP addresses and </a:t>
          </a:r>
          <a:endParaRPr lang="en-US" sz="1500" kern="1200"/>
        </a:p>
        <a:p>
          <a:pPr marL="0" lvl="0" indent="0" algn="l" defTabSz="666750">
            <a:lnSpc>
              <a:spcPct val="100000"/>
            </a:lnSpc>
            <a:spcBef>
              <a:spcPct val="0"/>
            </a:spcBef>
            <a:spcAft>
              <a:spcPct val="35000"/>
            </a:spcAft>
            <a:buNone/>
          </a:pPr>
          <a:r>
            <a:rPr lang="en-US" sz="1500" kern="1200"/>
            <a:t>D</a:t>
          </a:r>
          <a:r>
            <a:rPr lang="en-US" sz="1500" b="0" i="0" kern="1200"/>
            <a:t>omain name system (DNS) addresses.</a:t>
          </a:r>
          <a:endParaRPr lang="en-US" sz="1500" kern="1200"/>
        </a:p>
      </dsp:txBody>
      <dsp:txXfrm>
        <a:off x="6087730" y="2315"/>
        <a:ext cx="4427869" cy="1173774"/>
      </dsp:txXfrm>
    </dsp:sp>
    <dsp:sp modelId="{2F26D2EB-64F4-4E42-AEC1-5D7E82D7786F}">
      <dsp:nvSpPr>
        <dsp:cNvPr id="0" name=""/>
        <dsp:cNvSpPr/>
      </dsp:nvSpPr>
      <dsp:spPr>
        <a:xfrm>
          <a:off x="0" y="1469534"/>
          <a:ext cx="10515600" cy="1173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8177C-200D-4437-8FE5-C034413670F2}">
      <dsp:nvSpPr>
        <dsp:cNvPr id="0" name=""/>
        <dsp:cNvSpPr/>
      </dsp:nvSpPr>
      <dsp:spPr>
        <a:xfrm>
          <a:off x="355066" y="1733634"/>
          <a:ext cx="645576" cy="64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20C36A-7BB5-4E34-8072-8B570E0207C2}">
      <dsp:nvSpPr>
        <dsp:cNvPr id="0" name=""/>
        <dsp:cNvSpPr/>
      </dsp:nvSpPr>
      <dsp:spPr>
        <a:xfrm>
          <a:off x="1355710" y="1469534"/>
          <a:ext cx="9159889" cy="1173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25" tIns="124225" rIns="124225" bIns="124225" numCol="1" spcCol="1270" anchor="ctr" anchorCtr="0">
          <a:noAutofit/>
        </a:bodyPr>
        <a:lstStyle/>
        <a:p>
          <a:pPr marL="0" lvl="0" indent="0" algn="l" defTabSz="889000">
            <a:lnSpc>
              <a:spcPct val="100000"/>
            </a:lnSpc>
            <a:spcBef>
              <a:spcPct val="0"/>
            </a:spcBef>
            <a:spcAft>
              <a:spcPct val="35000"/>
            </a:spcAft>
            <a:buNone/>
          </a:pPr>
          <a:r>
            <a:rPr lang="en-US" sz="2000" b="0" i="0" kern="1200"/>
            <a:t>DHCP is a client-server protocol </a:t>
          </a:r>
          <a:endParaRPr lang="en-US" sz="2000" kern="1200"/>
        </a:p>
      </dsp:txBody>
      <dsp:txXfrm>
        <a:off x="1355710" y="1469534"/>
        <a:ext cx="9159889" cy="1173774"/>
      </dsp:txXfrm>
    </dsp:sp>
    <dsp:sp modelId="{8B1FE0A5-037F-4330-BBF8-F5A32081E10D}">
      <dsp:nvSpPr>
        <dsp:cNvPr id="0" name=""/>
        <dsp:cNvSpPr/>
      </dsp:nvSpPr>
      <dsp:spPr>
        <a:xfrm>
          <a:off x="0" y="2936753"/>
          <a:ext cx="10515600" cy="1173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D0364-9BCD-4BE2-8ED9-08136B8C3898}">
      <dsp:nvSpPr>
        <dsp:cNvPr id="0" name=""/>
        <dsp:cNvSpPr/>
      </dsp:nvSpPr>
      <dsp:spPr>
        <a:xfrm>
          <a:off x="355066" y="3200852"/>
          <a:ext cx="645576" cy="64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8AD50D-DEE5-4D12-8819-33B803674AA7}">
      <dsp:nvSpPr>
        <dsp:cNvPr id="0" name=""/>
        <dsp:cNvSpPr/>
      </dsp:nvSpPr>
      <dsp:spPr>
        <a:xfrm>
          <a:off x="1355710" y="2936753"/>
          <a:ext cx="9159889" cy="1173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25" tIns="124225" rIns="124225" bIns="124225" numCol="1" spcCol="1270" anchor="ctr" anchorCtr="0">
          <a:noAutofit/>
        </a:bodyPr>
        <a:lstStyle/>
        <a:p>
          <a:pPr marL="0" lvl="0" indent="0" algn="l" defTabSz="889000">
            <a:lnSpc>
              <a:spcPct val="100000"/>
            </a:lnSpc>
            <a:spcBef>
              <a:spcPct val="0"/>
            </a:spcBef>
            <a:spcAft>
              <a:spcPct val="35000"/>
            </a:spcAft>
            <a:buNone/>
          </a:pPr>
          <a:r>
            <a:rPr lang="en-US" sz="2000" kern="1200"/>
            <a:t>S</a:t>
          </a:r>
          <a:r>
            <a:rPr lang="en-US" sz="2000" b="0" i="0" kern="1200"/>
            <a:t>ervers manage a pool of unique IP addresses, as well as information about client configuration parameters, and assign addresses out of those address pools. </a:t>
          </a:r>
          <a:endParaRPr lang="en-US" sz="2000" kern="1200"/>
        </a:p>
      </dsp:txBody>
      <dsp:txXfrm>
        <a:off x="1355710" y="2936753"/>
        <a:ext cx="9159889" cy="1173774"/>
      </dsp:txXfrm>
    </dsp:sp>
    <dsp:sp modelId="{81BD4D7F-859F-4851-98B4-CB885A1F221D}">
      <dsp:nvSpPr>
        <dsp:cNvPr id="0" name=""/>
        <dsp:cNvSpPr/>
      </dsp:nvSpPr>
      <dsp:spPr>
        <a:xfrm>
          <a:off x="0" y="4403972"/>
          <a:ext cx="10515600" cy="1173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0D339-00A0-4151-8640-CC9ED2B0383A}">
      <dsp:nvSpPr>
        <dsp:cNvPr id="0" name=""/>
        <dsp:cNvSpPr/>
      </dsp:nvSpPr>
      <dsp:spPr>
        <a:xfrm>
          <a:off x="355066" y="4668071"/>
          <a:ext cx="645576" cy="645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358BC-FCD0-4749-844F-6762B2318667}">
      <dsp:nvSpPr>
        <dsp:cNvPr id="0" name=""/>
        <dsp:cNvSpPr/>
      </dsp:nvSpPr>
      <dsp:spPr>
        <a:xfrm>
          <a:off x="1355710" y="4403972"/>
          <a:ext cx="9159889" cy="1173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25" tIns="124225" rIns="124225" bIns="124225" numCol="1" spcCol="1270" anchor="ctr" anchorCtr="0">
          <a:noAutofit/>
        </a:bodyPr>
        <a:lstStyle/>
        <a:p>
          <a:pPr marL="0" lvl="0" indent="0" algn="l" defTabSz="889000">
            <a:lnSpc>
              <a:spcPct val="100000"/>
            </a:lnSpc>
            <a:spcBef>
              <a:spcPct val="0"/>
            </a:spcBef>
            <a:spcAft>
              <a:spcPct val="35000"/>
            </a:spcAft>
            <a:buNone/>
          </a:pPr>
          <a:r>
            <a:rPr lang="en-US" sz="2000" b="0" i="0" kern="1200"/>
            <a:t>DHCP-enabled clients send a request to the DHCP server whenever they connect to a network.</a:t>
          </a:r>
          <a:endParaRPr lang="en-US" sz="2000" kern="1200"/>
        </a:p>
      </dsp:txBody>
      <dsp:txXfrm>
        <a:off x="1355710" y="4403972"/>
        <a:ext cx="9159889" cy="11737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4DA08-D0BA-4C3D-BC89-A52009CF4395}">
      <dsp:nvSpPr>
        <dsp:cNvPr id="0" name=""/>
        <dsp:cNvSpPr/>
      </dsp:nvSpPr>
      <dsp:spPr>
        <a:xfrm>
          <a:off x="0" y="2149"/>
          <a:ext cx="11668368" cy="91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2285E-85AD-4618-950A-46D331E4E70C}">
      <dsp:nvSpPr>
        <dsp:cNvPr id="0" name=""/>
        <dsp:cNvSpPr/>
      </dsp:nvSpPr>
      <dsp:spPr>
        <a:xfrm>
          <a:off x="277078" y="208241"/>
          <a:ext cx="503779" cy="5037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0553C6-6DE9-41ED-98B4-96312800C533}">
      <dsp:nvSpPr>
        <dsp:cNvPr id="0" name=""/>
        <dsp:cNvSpPr/>
      </dsp:nvSpPr>
      <dsp:spPr>
        <a:xfrm>
          <a:off x="1057937" y="2149"/>
          <a:ext cx="10610430" cy="91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39" tIns="96939" rIns="96939" bIns="96939" numCol="1" spcCol="1270" anchor="ctr" anchorCtr="0">
          <a:noAutofit/>
        </a:bodyPr>
        <a:lstStyle/>
        <a:p>
          <a:pPr marL="0" lvl="0" indent="0" algn="l" defTabSz="844550">
            <a:lnSpc>
              <a:spcPct val="100000"/>
            </a:lnSpc>
            <a:spcBef>
              <a:spcPct val="0"/>
            </a:spcBef>
            <a:spcAft>
              <a:spcPct val="35000"/>
            </a:spcAft>
            <a:buNone/>
          </a:pPr>
          <a:r>
            <a:rPr lang="en-US" sz="1900" b="0" i="0" kern="1200" dirty="0"/>
            <a:t>Clients configured with DHCP </a:t>
          </a:r>
          <a:r>
            <a:rPr lang="en-US" sz="1900" b="1" i="0" kern="1200" dirty="0"/>
            <a:t>broadcast a request </a:t>
          </a:r>
          <a:r>
            <a:rPr lang="en-US" sz="1900" b="0" i="0" kern="1200" dirty="0"/>
            <a:t>to the DHCP server and request network configuration information for the local network to which they're attached. </a:t>
          </a:r>
          <a:endParaRPr lang="en-US" sz="1900" kern="1200" dirty="0"/>
        </a:p>
      </dsp:txBody>
      <dsp:txXfrm>
        <a:off x="1057937" y="2149"/>
        <a:ext cx="10610430" cy="915963"/>
      </dsp:txXfrm>
    </dsp:sp>
    <dsp:sp modelId="{9F15FA37-E1AC-4410-81E2-AB604AF03539}">
      <dsp:nvSpPr>
        <dsp:cNvPr id="0" name=""/>
        <dsp:cNvSpPr/>
      </dsp:nvSpPr>
      <dsp:spPr>
        <a:xfrm>
          <a:off x="0" y="1147104"/>
          <a:ext cx="11668368" cy="91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D9A964-428B-4397-AD4C-BBB2D95A7A65}">
      <dsp:nvSpPr>
        <dsp:cNvPr id="0" name=""/>
        <dsp:cNvSpPr/>
      </dsp:nvSpPr>
      <dsp:spPr>
        <a:xfrm>
          <a:off x="277078" y="1353195"/>
          <a:ext cx="503779" cy="5037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4D2C24-17DF-4671-A10E-DD3B14A9116F}">
      <dsp:nvSpPr>
        <dsp:cNvPr id="0" name=""/>
        <dsp:cNvSpPr/>
      </dsp:nvSpPr>
      <dsp:spPr>
        <a:xfrm>
          <a:off x="1057937" y="1147104"/>
          <a:ext cx="10610430" cy="91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39" tIns="96939" rIns="96939" bIns="96939" numCol="1" spcCol="1270" anchor="ctr" anchorCtr="0">
          <a:noAutofit/>
        </a:bodyPr>
        <a:lstStyle/>
        <a:p>
          <a:pPr marL="0" lvl="0" indent="0" algn="l" defTabSz="844550">
            <a:lnSpc>
              <a:spcPct val="100000"/>
            </a:lnSpc>
            <a:spcBef>
              <a:spcPct val="0"/>
            </a:spcBef>
            <a:spcAft>
              <a:spcPct val="35000"/>
            </a:spcAft>
            <a:buNone/>
          </a:pPr>
          <a:r>
            <a:rPr lang="en-US" sz="1900" kern="1200"/>
            <a:t>Q</a:t>
          </a:r>
          <a:r>
            <a:rPr lang="en-US" sz="1900" b="0" i="0" kern="1200"/>
            <a:t>uery </a:t>
          </a:r>
          <a:r>
            <a:rPr lang="en-US" sz="1900" kern="1200"/>
            <a:t>b</a:t>
          </a:r>
          <a:r>
            <a:rPr lang="en-US" sz="1900" b="0" i="0" kern="1200"/>
            <a:t>roadcasted by client immediately after booting up. </a:t>
          </a:r>
          <a:endParaRPr lang="en-US" sz="1900" kern="1200"/>
        </a:p>
      </dsp:txBody>
      <dsp:txXfrm>
        <a:off x="1057937" y="1147104"/>
        <a:ext cx="10610430" cy="915963"/>
      </dsp:txXfrm>
    </dsp:sp>
    <dsp:sp modelId="{A0192CD9-FA78-439B-A740-D4348699F572}">
      <dsp:nvSpPr>
        <dsp:cNvPr id="0" name=""/>
        <dsp:cNvSpPr/>
      </dsp:nvSpPr>
      <dsp:spPr>
        <a:xfrm>
          <a:off x="0" y="2292058"/>
          <a:ext cx="11668368" cy="91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E3939-4B5A-4A88-8571-040AB07628B9}">
      <dsp:nvSpPr>
        <dsp:cNvPr id="0" name=""/>
        <dsp:cNvSpPr/>
      </dsp:nvSpPr>
      <dsp:spPr>
        <a:xfrm>
          <a:off x="277078" y="2498150"/>
          <a:ext cx="503779" cy="5037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1F5EF8-413A-4A21-9F5F-58404579C1C6}">
      <dsp:nvSpPr>
        <dsp:cNvPr id="0" name=""/>
        <dsp:cNvSpPr/>
      </dsp:nvSpPr>
      <dsp:spPr>
        <a:xfrm>
          <a:off x="1057937" y="2292058"/>
          <a:ext cx="10610430" cy="91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39" tIns="96939" rIns="96939" bIns="96939" numCol="1" spcCol="1270" anchor="ctr" anchorCtr="0">
          <a:noAutofit/>
        </a:bodyPr>
        <a:lstStyle/>
        <a:p>
          <a:pPr marL="0" lvl="0" indent="0" algn="l" defTabSz="844550">
            <a:lnSpc>
              <a:spcPct val="100000"/>
            </a:lnSpc>
            <a:spcBef>
              <a:spcPct val="0"/>
            </a:spcBef>
            <a:spcAft>
              <a:spcPct val="35000"/>
            </a:spcAft>
            <a:buNone/>
          </a:pPr>
          <a:r>
            <a:rPr lang="en-US" sz="1900" b="0" i="0" kern="1200"/>
            <a:t>The DHCP server responds to the client request by providing IP configuration information previously specified by a network administrator. </a:t>
          </a:r>
          <a:endParaRPr lang="en-US" sz="1900" kern="1200"/>
        </a:p>
      </dsp:txBody>
      <dsp:txXfrm>
        <a:off x="1057937" y="2292058"/>
        <a:ext cx="10610430" cy="915963"/>
      </dsp:txXfrm>
    </dsp:sp>
    <dsp:sp modelId="{6735AB06-16D9-40BF-8D24-F2A96FBDFAC9}">
      <dsp:nvSpPr>
        <dsp:cNvPr id="0" name=""/>
        <dsp:cNvSpPr/>
      </dsp:nvSpPr>
      <dsp:spPr>
        <a:xfrm>
          <a:off x="0" y="3437012"/>
          <a:ext cx="11668368" cy="91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0304E-7D3D-403B-8794-36B42AEB8CAA}">
      <dsp:nvSpPr>
        <dsp:cNvPr id="0" name=""/>
        <dsp:cNvSpPr/>
      </dsp:nvSpPr>
      <dsp:spPr>
        <a:xfrm>
          <a:off x="277078" y="3643104"/>
          <a:ext cx="503779" cy="5037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0911D9-1A72-463B-BF6B-371442F5A22D}">
      <dsp:nvSpPr>
        <dsp:cNvPr id="0" name=""/>
        <dsp:cNvSpPr/>
      </dsp:nvSpPr>
      <dsp:spPr>
        <a:xfrm>
          <a:off x="1057937" y="3437012"/>
          <a:ext cx="10610430" cy="91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39" tIns="96939" rIns="96939" bIns="96939" numCol="1" spcCol="1270" anchor="ctr" anchorCtr="0">
          <a:noAutofit/>
        </a:bodyPr>
        <a:lstStyle/>
        <a:p>
          <a:pPr marL="0" lvl="0" indent="0" algn="l" defTabSz="844550">
            <a:lnSpc>
              <a:spcPct val="100000"/>
            </a:lnSpc>
            <a:spcBef>
              <a:spcPct val="0"/>
            </a:spcBef>
            <a:spcAft>
              <a:spcPct val="35000"/>
            </a:spcAft>
            <a:buNone/>
          </a:pPr>
          <a:r>
            <a:rPr lang="en-US" sz="1900" b="0" i="0" kern="1200"/>
            <a:t>This includes a specific IP address, as well as a time period -- also called a </a:t>
          </a:r>
          <a:r>
            <a:rPr lang="en-US" sz="1900" b="1" i="1" kern="1200"/>
            <a:t>lease</a:t>
          </a:r>
          <a:r>
            <a:rPr lang="en-US" sz="1900" b="0" i="0" kern="1200"/>
            <a:t> -- for which the allocation is valid. </a:t>
          </a:r>
          <a:endParaRPr lang="en-US" sz="1900" kern="1200"/>
        </a:p>
      </dsp:txBody>
      <dsp:txXfrm>
        <a:off x="1057937" y="3437012"/>
        <a:ext cx="10610430" cy="915963"/>
      </dsp:txXfrm>
    </dsp:sp>
    <dsp:sp modelId="{A3DE454A-1186-40F0-A9DC-759370423617}">
      <dsp:nvSpPr>
        <dsp:cNvPr id="0" name=""/>
        <dsp:cNvSpPr/>
      </dsp:nvSpPr>
      <dsp:spPr>
        <a:xfrm>
          <a:off x="0" y="4581967"/>
          <a:ext cx="11668368" cy="91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F3E9C-96B4-4E2D-AA34-BDAD24CA70DE}">
      <dsp:nvSpPr>
        <dsp:cNvPr id="0" name=""/>
        <dsp:cNvSpPr/>
      </dsp:nvSpPr>
      <dsp:spPr>
        <a:xfrm>
          <a:off x="277078" y="4788059"/>
          <a:ext cx="503779" cy="5037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6C096-E5DD-4710-AAB9-64A49080CB38}">
      <dsp:nvSpPr>
        <dsp:cNvPr id="0" name=""/>
        <dsp:cNvSpPr/>
      </dsp:nvSpPr>
      <dsp:spPr>
        <a:xfrm>
          <a:off x="1057937" y="4581967"/>
          <a:ext cx="10610430" cy="91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39" tIns="96939" rIns="96939" bIns="96939" numCol="1" spcCol="1270" anchor="ctr" anchorCtr="0">
          <a:noAutofit/>
        </a:bodyPr>
        <a:lstStyle/>
        <a:p>
          <a:pPr marL="0" lvl="0" indent="0" algn="l" defTabSz="844550">
            <a:lnSpc>
              <a:spcPct val="100000"/>
            </a:lnSpc>
            <a:spcBef>
              <a:spcPct val="0"/>
            </a:spcBef>
            <a:spcAft>
              <a:spcPct val="35000"/>
            </a:spcAft>
            <a:buNone/>
          </a:pPr>
          <a:r>
            <a:rPr lang="en-US" sz="1900" b="0" i="0" kern="1200" dirty="0"/>
            <a:t>When refreshing an assignment, a DHCP client requests the same parameters, but the DHCP server may assign a new IP address based on policies set by administrators. </a:t>
          </a:r>
          <a:endParaRPr lang="en-US" sz="1900" kern="1200" dirty="0"/>
        </a:p>
      </dsp:txBody>
      <dsp:txXfrm>
        <a:off x="1057937" y="4581967"/>
        <a:ext cx="10610430" cy="915963"/>
      </dsp:txXfrm>
    </dsp:sp>
    <dsp:sp modelId="{50509183-07A7-4D6C-8B3E-2FAD22F0B186}">
      <dsp:nvSpPr>
        <dsp:cNvPr id="0" name=""/>
        <dsp:cNvSpPr/>
      </dsp:nvSpPr>
      <dsp:spPr>
        <a:xfrm>
          <a:off x="0" y="5726921"/>
          <a:ext cx="11668368" cy="91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914AD-79D3-4460-8447-98463677EDDD}">
      <dsp:nvSpPr>
        <dsp:cNvPr id="0" name=""/>
        <dsp:cNvSpPr/>
      </dsp:nvSpPr>
      <dsp:spPr>
        <a:xfrm>
          <a:off x="277078" y="5933013"/>
          <a:ext cx="503779" cy="5037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63C6CC-15D8-414A-9548-3726D60E136E}">
      <dsp:nvSpPr>
        <dsp:cNvPr id="0" name=""/>
        <dsp:cNvSpPr/>
      </dsp:nvSpPr>
      <dsp:spPr>
        <a:xfrm>
          <a:off x="1057937" y="5726921"/>
          <a:ext cx="10610430" cy="91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39" tIns="96939" rIns="96939" bIns="96939" numCol="1" spcCol="1270" anchor="ctr" anchorCtr="0">
          <a:noAutofit/>
        </a:bodyPr>
        <a:lstStyle/>
        <a:p>
          <a:pPr marL="0" lvl="0" indent="0" algn="l" defTabSz="844550">
            <a:lnSpc>
              <a:spcPct val="100000"/>
            </a:lnSpc>
            <a:spcBef>
              <a:spcPct val="0"/>
            </a:spcBef>
            <a:spcAft>
              <a:spcPct val="35000"/>
            </a:spcAft>
            <a:buNone/>
          </a:pPr>
          <a:r>
            <a:rPr lang="en-US" sz="1900" b="0" i="0" kern="1200" dirty="0"/>
            <a:t>DHCP clients can also be configured on an Ethernet interface.</a:t>
          </a:r>
          <a:endParaRPr lang="en-US" sz="1900" kern="1200" dirty="0"/>
        </a:p>
      </dsp:txBody>
      <dsp:txXfrm>
        <a:off x="1057937" y="5726921"/>
        <a:ext cx="10610430" cy="9159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706F9-48CD-46F9-8241-04A5B172D880}">
      <dsp:nvSpPr>
        <dsp:cNvPr id="0" name=""/>
        <dsp:cNvSpPr/>
      </dsp:nvSpPr>
      <dsp:spPr>
        <a:xfrm>
          <a:off x="0" y="731"/>
          <a:ext cx="11465169" cy="17122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82195-86DA-4EAF-9E04-BB0CA3389575}">
      <dsp:nvSpPr>
        <dsp:cNvPr id="0" name=""/>
        <dsp:cNvSpPr/>
      </dsp:nvSpPr>
      <dsp:spPr>
        <a:xfrm>
          <a:off x="517960" y="385991"/>
          <a:ext cx="941747" cy="941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B5C6F4-7311-4AAF-8909-5C40355E6D53}">
      <dsp:nvSpPr>
        <dsp:cNvPr id="0" name=""/>
        <dsp:cNvSpPr/>
      </dsp:nvSpPr>
      <dsp:spPr>
        <a:xfrm>
          <a:off x="1977669" y="731"/>
          <a:ext cx="9487499" cy="1712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215" tIns="181215" rIns="181215" bIns="181215" numCol="1" spcCol="1270" anchor="ctr" anchorCtr="0">
          <a:noAutofit/>
        </a:bodyPr>
        <a:lstStyle/>
        <a:p>
          <a:pPr marL="0" lvl="0" indent="0" algn="l" defTabSz="1111250">
            <a:lnSpc>
              <a:spcPct val="100000"/>
            </a:lnSpc>
            <a:spcBef>
              <a:spcPct val="0"/>
            </a:spcBef>
            <a:spcAft>
              <a:spcPct val="35000"/>
            </a:spcAft>
            <a:buNone/>
          </a:pPr>
          <a:r>
            <a:rPr lang="en-US" sz="2500" b="0" i="0" kern="1200"/>
            <a:t>A DHCP server manages a record of all the IP addresses it allocates to network nodes. </a:t>
          </a:r>
          <a:endParaRPr lang="en-US" sz="2500" kern="1200"/>
        </a:p>
      </dsp:txBody>
      <dsp:txXfrm>
        <a:off x="1977669" y="731"/>
        <a:ext cx="9487499" cy="1712267"/>
      </dsp:txXfrm>
    </dsp:sp>
    <dsp:sp modelId="{11318D02-F744-4C0F-8E09-155B953447CE}">
      <dsp:nvSpPr>
        <dsp:cNvPr id="0" name=""/>
        <dsp:cNvSpPr/>
      </dsp:nvSpPr>
      <dsp:spPr>
        <a:xfrm>
          <a:off x="0" y="2141066"/>
          <a:ext cx="11465169" cy="17122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A70ED-F940-451E-A87D-88E1E880A7CD}">
      <dsp:nvSpPr>
        <dsp:cNvPr id="0" name=""/>
        <dsp:cNvSpPr/>
      </dsp:nvSpPr>
      <dsp:spPr>
        <a:xfrm>
          <a:off x="517960" y="2526326"/>
          <a:ext cx="941747" cy="941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5E0483-52A4-4045-9A58-6DA6ECD08B59}">
      <dsp:nvSpPr>
        <dsp:cNvPr id="0" name=""/>
        <dsp:cNvSpPr/>
      </dsp:nvSpPr>
      <dsp:spPr>
        <a:xfrm>
          <a:off x="1977669" y="2141066"/>
          <a:ext cx="9487499" cy="1712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215" tIns="181215" rIns="181215" bIns="181215" numCol="1" spcCol="1270" anchor="ctr" anchorCtr="0">
          <a:noAutofit/>
        </a:bodyPr>
        <a:lstStyle/>
        <a:p>
          <a:pPr marL="0" lvl="0" indent="0" algn="l" defTabSz="1111250">
            <a:lnSpc>
              <a:spcPct val="100000"/>
            </a:lnSpc>
            <a:spcBef>
              <a:spcPct val="0"/>
            </a:spcBef>
            <a:spcAft>
              <a:spcPct val="35000"/>
            </a:spcAft>
            <a:buNone/>
          </a:pPr>
          <a:r>
            <a:rPr lang="en-US" sz="2500" b="0" i="0" kern="1200" dirty="0"/>
            <a:t>If a node is relocated in the network, the server identifies it using its Media Access Control (</a:t>
          </a:r>
          <a:r>
            <a:rPr lang="en-US" sz="2500" b="0" i="0" u="none" kern="1200" dirty="0"/>
            <a:t>MAC</a:t>
          </a:r>
          <a:r>
            <a:rPr lang="en-US" sz="2500" b="0" i="0" kern="1200" dirty="0"/>
            <a:t>) address, which prevents the accidental configuration of multiple devices with the same IP address.</a:t>
          </a:r>
          <a:endParaRPr lang="en-US" sz="2500" kern="1200" dirty="0"/>
        </a:p>
      </dsp:txBody>
      <dsp:txXfrm>
        <a:off x="1977669" y="2141066"/>
        <a:ext cx="9487499" cy="1712267"/>
      </dsp:txXfrm>
    </dsp:sp>
    <dsp:sp modelId="{C5390DBD-1280-4BA1-8718-56227C49A2B3}">
      <dsp:nvSpPr>
        <dsp:cNvPr id="0" name=""/>
        <dsp:cNvSpPr/>
      </dsp:nvSpPr>
      <dsp:spPr>
        <a:xfrm>
          <a:off x="0" y="4281400"/>
          <a:ext cx="11465169" cy="17122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CDDB42-4EB7-4393-884B-1A2C17917781}">
      <dsp:nvSpPr>
        <dsp:cNvPr id="0" name=""/>
        <dsp:cNvSpPr/>
      </dsp:nvSpPr>
      <dsp:spPr>
        <a:xfrm>
          <a:off x="517960" y="4666660"/>
          <a:ext cx="941747" cy="941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5B366-A200-45D6-9531-9673A8D61501}">
      <dsp:nvSpPr>
        <dsp:cNvPr id="0" name=""/>
        <dsp:cNvSpPr/>
      </dsp:nvSpPr>
      <dsp:spPr>
        <a:xfrm>
          <a:off x="1977669" y="4281400"/>
          <a:ext cx="9487499" cy="1712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215" tIns="181215" rIns="181215" bIns="181215" numCol="1" spcCol="1270" anchor="ctr" anchorCtr="0">
          <a:noAutofit/>
        </a:bodyPr>
        <a:lstStyle/>
        <a:p>
          <a:pPr marL="0" lvl="0" indent="0" algn="l" defTabSz="1111250">
            <a:lnSpc>
              <a:spcPct val="100000"/>
            </a:lnSpc>
            <a:spcBef>
              <a:spcPct val="0"/>
            </a:spcBef>
            <a:spcAft>
              <a:spcPct val="35000"/>
            </a:spcAft>
            <a:buNone/>
          </a:pPr>
          <a:r>
            <a:rPr lang="en-US" sz="2500" b="0" i="0" kern="1200"/>
            <a:t>Configuring a DHCP server also requires the creation of a configuration file, which stores network information for clients.</a:t>
          </a:r>
          <a:endParaRPr lang="en-US" sz="2500" kern="1200"/>
        </a:p>
      </dsp:txBody>
      <dsp:txXfrm>
        <a:off x="1977669" y="4281400"/>
        <a:ext cx="9487499" cy="17122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D2455-9158-404E-8557-7442615055DA}"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1D348-A161-440F-A239-55A373F85BC1}" type="slidenum">
              <a:rPr lang="en-US" smtClean="0"/>
              <a:t>‹#›</a:t>
            </a:fld>
            <a:endParaRPr lang="en-US"/>
          </a:p>
        </p:txBody>
      </p:sp>
    </p:spTree>
    <p:extLst>
      <p:ext uri="{BB962C8B-B14F-4D97-AF65-F5344CB8AC3E}">
        <p14:creationId xmlns:p14="http://schemas.microsoft.com/office/powerpoint/2010/main" val="199375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nternetofthingsagenda.techtarget.com/definition/man-in-the-middle-attack-MitM"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searchwindowsserver.techtarget.com/definition/remote-code-execution-RCE" TargetMode="External"/><Relationship Id="rId4" Type="http://schemas.openxmlformats.org/officeDocument/2006/relationships/hyperlink" Target="https://searchwindowsserver.techtarget.com/definition/Active-Directo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a:t>
            </a:fld>
            <a:endParaRPr lang="en-US"/>
          </a:p>
        </p:txBody>
      </p:sp>
    </p:spTree>
    <p:extLst>
      <p:ext uri="{BB962C8B-B14F-4D97-AF65-F5344CB8AC3E}">
        <p14:creationId xmlns:p14="http://schemas.microsoft.com/office/powerpoint/2010/main" val="191844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Ipconfig/</a:t>
            </a:r>
            <a:r>
              <a:rPr lang="en-US"/>
              <a:t>displaydns</a:t>
            </a:r>
          </a:p>
        </p:txBody>
      </p:sp>
      <p:sp>
        <p:nvSpPr>
          <p:cNvPr id="4" name="Slide Number Placeholder 3"/>
          <p:cNvSpPr>
            <a:spLocks noGrp="1"/>
          </p:cNvSpPr>
          <p:nvPr>
            <p:ph type="sldNum" sz="quarter" idx="5"/>
          </p:nvPr>
        </p:nvSpPr>
        <p:spPr/>
        <p:txBody>
          <a:bodyPr/>
          <a:lstStyle/>
          <a:p>
            <a:fld id="{3D51D348-A161-440F-A239-55A373F85BC1}" type="slidenum">
              <a:rPr lang="en-US" smtClean="0"/>
              <a:t>9</a:t>
            </a:fld>
            <a:endParaRPr lang="en-US"/>
          </a:p>
        </p:txBody>
      </p:sp>
    </p:spTree>
    <p:extLst>
      <p:ext uri="{BB962C8B-B14F-4D97-AF65-F5344CB8AC3E}">
        <p14:creationId xmlns:p14="http://schemas.microsoft.com/office/powerpoint/2010/main" val="217289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1" i="0" dirty="0">
                <a:solidFill>
                  <a:srgbClr val="3A3A3A"/>
                </a:solidFill>
                <a:effectLst/>
                <a:latin typeface="Open Sans"/>
              </a:rPr>
              <a:t>uthoritative answer</a:t>
            </a:r>
            <a:r>
              <a:rPr lang="en-US" b="0" i="0" dirty="0">
                <a:solidFill>
                  <a:srgbClr val="3A3A3A"/>
                </a:solidFill>
                <a:effectLst/>
                <a:latin typeface="Open Sans"/>
              </a:rPr>
              <a:t> – This is the answer that originates from the DNS Server which has the information about the zone file.</a:t>
            </a:r>
            <a:br>
              <a:rPr lang="en-US" dirty="0"/>
            </a:br>
            <a:r>
              <a:rPr lang="en-US" b="1" i="0" dirty="0">
                <a:solidFill>
                  <a:srgbClr val="3A3A3A"/>
                </a:solidFill>
                <a:effectLst/>
                <a:latin typeface="Open Sans"/>
              </a:rPr>
              <a:t>Non-authoritative answer</a:t>
            </a:r>
            <a:r>
              <a:rPr lang="en-US" b="0" i="0" dirty="0">
                <a:solidFill>
                  <a:srgbClr val="3A3A3A"/>
                </a:solidFill>
                <a:effectLst/>
                <a:latin typeface="Open Sans"/>
              </a:rPr>
              <a:t> – When a nameserver is not in the list for the domain you did a lookup on.</a:t>
            </a:r>
            <a:br>
              <a:rPr lang="en-US" dirty="0"/>
            </a:br>
            <a:r>
              <a:rPr lang="en-US" b="1" i="0" dirty="0">
                <a:solidFill>
                  <a:srgbClr val="3A3A3A"/>
                </a:solidFill>
                <a:effectLst/>
                <a:latin typeface="Open Sans"/>
              </a:rPr>
              <a:t>Different port</a:t>
            </a:r>
            <a:r>
              <a:rPr lang="en-US" b="0" i="0" dirty="0">
                <a:solidFill>
                  <a:srgbClr val="3A3A3A"/>
                </a:solidFill>
                <a:effectLst/>
                <a:latin typeface="Open Sans"/>
              </a:rPr>
              <a:t> – By default, the DNS servers use port 53.</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11</a:t>
            </a:fld>
            <a:endParaRPr lang="en-US"/>
          </a:p>
        </p:txBody>
      </p:sp>
    </p:spTree>
    <p:extLst>
      <p:ext uri="{BB962C8B-B14F-4D97-AF65-F5344CB8AC3E}">
        <p14:creationId xmlns:p14="http://schemas.microsoft.com/office/powerpoint/2010/main" val="359935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DHCP employs a connectionless service model, using the User Datagram Protocol (</a:t>
            </a:r>
            <a:r>
              <a:rPr lang="en-US" b="1" i="0" dirty="0">
                <a:solidFill>
                  <a:srgbClr val="202124"/>
                </a:solidFill>
                <a:effectLst/>
                <a:latin typeface="arial" panose="020B0604020202020204" pitchFamily="34" charset="0"/>
              </a:rPr>
              <a:t>UDP</a:t>
            </a:r>
            <a:r>
              <a:rPr lang="en-US" b="0" i="0" dirty="0">
                <a:solidFill>
                  <a:srgbClr val="202124"/>
                </a:solidFill>
                <a:effectLst/>
                <a:latin typeface="arial" panose="020B0604020202020204" pitchFamily="34" charset="0"/>
              </a:rPr>
              <a:t>). It is implemented with two </a:t>
            </a:r>
            <a:r>
              <a:rPr lang="en-US" b="1" i="0" dirty="0">
                <a:solidFill>
                  <a:srgbClr val="202124"/>
                </a:solidFill>
                <a:effectLst/>
                <a:latin typeface="arial" panose="020B0604020202020204" pitchFamily="34" charset="0"/>
              </a:rPr>
              <a:t>UDP</a:t>
            </a:r>
            <a:r>
              <a:rPr lang="en-US" b="0" i="0" dirty="0">
                <a:solidFill>
                  <a:srgbClr val="202124"/>
                </a:solidFill>
                <a:effectLst/>
                <a:latin typeface="arial" panose="020B0604020202020204" pitchFamily="34" charset="0"/>
              </a:rPr>
              <a:t> port numbers for its operations which are the same as for the bootstrap protocol (BOOTP). </a:t>
            </a:r>
            <a:r>
              <a:rPr lang="en-US" b="1" i="0" dirty="0">
                <a:solidFill>
                  <a:srgbClr val="202124"/>
                </a:solidFill>
                <a:effectLst/>
                <a:latin typeface="arial" panose="020B0604020202020204" pitchFamily="34" charset="0"/>
              </a:rPr>
              <a:t>UDP</a:t>
            </a:r>
            <a:r>
              <a:rPr lang="en-US" b="0" i="0" dirty="0">
                <a:solidFill>
                  <a:srgbClr val="202124"/>
                </a:solidFill>
                <a:effectLst/>
                <a:latin typeface="arial" panose="020B0604020202020204" pitchFamily="34" charset="0"/>
              </a:rPr>
              <a:t> port number </a:t>
            </a:r>
            <a:r>
              <a:rPr lang="en-US" b="1" i="0" dirty="0">
                <a:solidFill>
                  <a:srgbClr val="202124"/>
                </a:solidFill>
                <a:effectLst/>
                <a:latin typeface="arial" panose="020B0604020202020204" pitchFamily="34" charset="0"/>
              </a:rPr>
              <a:t>67</a:t>
            </a:r>
            <a:r>
              <a:rPr lang="en-US" b="0" i="0" dirty="0">
                <a:solidFill>
                  <a:srgbClr val="202124"/>
                </a:solidFill>
                <a:effectLst/>
                <a:latin typeface="arial" panose="020B0604020202020204" pitchFamily="34" charset="0"/>
              </a:rPr>
              <a:t> is the destination port of a server, and </a:t>
            </a:r>
            <a:r>
              <a:rPr lang="en-US" b="1" i="0" dirty="0">
                <a:solidFill>
                  <a:srgbClr val="202124"/>
                </a:solidFill>
                <a:effectLst/>
                <a:latin typeface="arial" panose="020B0604020202020204" pitchFamily="34" charset="0"/>
              </a:rPr>
              <a:t>UDP</a:t>
            </a:r>
            <a:r>
              <a:rPr lang="en-US" b="0" i="0" dirty="0">
                <a:solidFill>
                  <a:srgbClr val="202124"/>
                </a:solidFill>
                <a:effectLst/>
                <a:latin typeface="arial" panose="020B0604020202020204" pitchFamily="34" charset="0"/>
              </a:rPr>
              <a:t> port number </a:t>
            </a:r>
            <a:r>
              <a:rPr lang="en-US" b="1" i="0" dirty="0">
                <a:solidFill>
                  <a:srgbClr val="202124"/>
                </a:solidFill>
                <a:effectLst/>
                <a:latin typeface="arial" panose="020B0604020202020204" pitchFamily="34" charset="0"/>
              </a:rPr>
              <a:t>68</a:t>
            </a:r>
            <a:r>
              <a:rPr lang="en-US" b="0" i="0" dirty="0">
                <a:solidFill>
                  <a:srgbClr val="202124"/>
                </a:solidFill>
                <a:effectLst/>
                <a:latin typeface="arial" panose="020B0604020202020204" pitchFamily="34" charset="0"/>
              </a:rPr>
              <a:t> is used by the client.</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15</a:t>
            </a:fld>
            <a:endParaRPr lang="en-US"/>
          </a:p>
        </p:txBody>
      </p:sp>
    </p:spTree>
    <p:extLst>
      <p:ext uri="{BB962C8B-B14F-4D97-AF65-F5344CB8AC3E}">
        <p14:creationId xmlns:p14="http://schemas.microsoft.com/office/powerpoint/2010/main" val="227918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DHCP will assign new IP addresses in each location when devices are moved from place to place, which means network administrators do not have to manually configure each device with a valid IP address or reconfigure the device with a new IP address if it moves to a new location on the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IPv6 became an industry standard in 2017 -- nearly 20 years after its specifications were first published. While the adoption rate of IPv6 was slow, by July 2019, more than 29% of Google users were making inquiries using IPv6.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p:txBody>
      </p:sp>
      <p:sp>
        <p:nvSpPr>
          <p:cNvPr id="4" name="Slide Number Placeholder 3"/>
          <p:cNvSpPr>
            <a:spLocks noGrp="1"/>
          </p:cNvSpPr>
          <p:nvPr>
            <p:ph type="sldNum" sz="quarter" idx="5"/>
          </p:nvPr>
        </p:nvSpPr>
        <p:spPr/>
        <p:txBody>
          <a:bodyPr/>
          <a:lstStyle/>
          <a:p>
            <a:fld id="{3D51D348-A161-440F-A239-55A373F85BC1}" type="slidenum">
              <a:rPr lang="en-US" smtClean="0"/>
              <a:t>16</a:t>
            </a:fld>
            <a:endParaRPr lang="en-US"/>
          </a:p>
        </p:txBody>
      </p:sp>
    </p:spTree>
    <p:extLst>
      <p:ext uri="{BB962C8B-B14F-4D97-AF65-F5344CB8AC3E}">
        <p14:creationId xmlns:p14="http://schemas.microsoft.com/office/powerpoint/2010/main" val="230484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C6C6C"/>
                </a:solidFill>
                <a:effectLst/>
                <a:latin typeface="Arial" panose="020B0604020202020204" pitchFamily="34" charset="0"/>
              </a:rPr>
              <a:t>One of the key vulnerabilities of DHCP has been the use of so-called man in the middle (</a:t>
            </a:r>
            <a:r>
              <a:rPr lang="en-US" b="0" i="0" u="sng" dirty="0" err="1">
                <a:solidFill>
                  <a:srgbClr val="00B3AC"/>
                </a:solidFill>
                <a:effectLst/>
                <a:latin typeface="Arial" panose="020B0604020202020204" pitchFamily="34" charset="0"/>
                <a:hlinkClick r:id="rId3"/>
              </a:rPr>
              <a:t>MitM</a:t>
            </a:r>
            <a:r>
              <a:rPr lang="en-US" b="0" i="0" dirty="0">
                <a:solidFill>
                  <a:srgbClr val="6C6C6C"/>
                </a:solidFill>
                <a:effectLst/>
                <a:latin typeface="Arial" panose="020B0604020202020204" pitchFamily="34" charset="0"/>
              </a:rPr>
              <a:t>) attacks, in which the attacker secretly intercepts and relays messages between two parties who believe they are communicating directly with each other.</a:t>
            </a:r>
          </a:p>
          <a:p>
            <a:pPr algn="l"/>
            <a:r>
              <a:rPr lang="en-US" b="0" i="0" dirty="0">
                <a:solidFill>
                  <a:srgbClr val="6C6C6C"/>
                </a:solidFill>
                <a:effectLst/>
                <a:latin typeface="Arial" panose="020B0604020202020204" pitchFamily="34" charset="0"/>
              </a:rPr>
              <a:t>DHCP servers have also been the subject of multiple memory corruption vulnerabilities. In these, attackers have targeted the Windows DHCP Server service. When successful, the attacks can lead to a full compromise of Microsoft Active Directory (</a:t>
            </a:r>
            <a:r>
              <a:rPr lang="en-US" b="0" i="0" u="sng" dirty="0">
                <a:solidFill>
                  <a:srgbClr val="00B3AC"/>
                </a:solidFill>
                <a:effectLst/>
                <a:latin typeface="Arial" panose="020B0604020202020204" pitchFamily="34" charset="0"/>
                <a:hlinkClick r:id="rId4"/>
              </a:rPr>
              <a:t>AD</a:t>
            </a:r>
            <a:r>
              <a:rPr lang="en-US" b="0" i="0" dirty="0">
                <a:solidFill>
                  <a:srgbClr val="6C6C6C"/>
                </a:solidFill>
                <a:effectLst/>
                <a:latin typeface="Arial" panose="020B0604020202020204" pitchFamily="34" charset="0"/>
              </a:rPr>
              <a:t>). One such vulnerability, patched by Microsoft, was the Common Vulnerabilities and Exposures (CVE)-2019-0725 Windows DHCP Server </a:t>
            </a:r>
            <a:r>
              <a:rPr lang="en-US" b="0" i="0" u="sng" dirty="0">
                <a:solidFill>
                  <a:srgbClr val="00B3AC"/>
                </a:solidFill>
                <a:effectLst/>
                <a:latin typeface="Arial" panose="020B0604020202020204" pitchFamily="34" charset="0"/>
                <a:hlinkClick r:id="rId5"/>
              </a:rPr>
              <a:t>Remote Code Execution</a:t>
            </a:r>
            <a:r>
              <a:rPr lang="en-US" b="0" i="0" dirty="0">
                <a:solidFill>
                  <a:srgbClr val="6C6C6C"/>
                </a:solidFill>
                <a:effectLst/>
                <a:latin typeface="Arial" panose="020B0604020202020204" pitchFamily="34" charset="0"/>
              </a:rPr>
              <a:t> (RCE) Vulnerability.</a:t>
            </a:r>
          </a:p>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26</a:t>
            </a:fld>
            <a:endParaRPr lang="en-US"/>
          </a:p>
        </p:txBody>
      </p:sp>
    </p:spTree>
    <p:extLst>
      <p:ext uri="{BB962C8B-B14F-4D97-AF65-F5344CB8AC3E}">
        <p14:creationId xmlns:p14="http://schemas.microsoft.com/office/powerpoint/2010/main" val="40554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9/28/2020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99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9/28/2020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48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9/28/2020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3427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9/28/2020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00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9/28/2020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051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9/28/2020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5889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9/28/2020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524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9/28/2020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686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9/28/2020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81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9/28/2020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9/28/2020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90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9/28/2020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71660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earchnetworking.techtarget.com/definition/IPv6-Internet-Protocol-Version-6" TargetMode="External"/><Relationship Id="rId5" Type="http://schemas.openxmlformats.org/officeDocument/2006/relationships/hyperlink" Target="https://whatis.techtarget.com/definition/IPv4-address-class" TargetMode="External"/><Relationship Id="rId4" Type="http://schemas.openxmlformats.org/officeDocument/2006/relationships/hyperlink" Target="https://searchunifiedcommunications.techtarget.com/definition/Internet-Protocol" TargetMode="Externa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ns1.com/resources/dns-types-records-servers-and-queries#:~:text=The%20most%20common%20DNS%20record,and%20its%20corresponding%20IPv6%20address" TargetMode="External"/><Relationship Id="rId2" Type="http://schemas.openxmlformats.org/officeDocument/2006/relationships/hyperlink" Target="https://searchnetworking.techtarget.com/definition/DHCP#:~:text=DHCP%20runs%20at%20the%20application,name%20system%20(DNS)%20addresses" TargetMode="External"/><Relationship Id="rId1" Type="http://schemas.openxmlformats.org/officeDocument/2006/relationships/slideLayout" Target="../slideLayouts/slideLayout2.xml"/><Relationship Id="rId5" Type="http://schemas.openxmlformats.org/officeDocument/2006/relationships/hyperlink" Target="https://cve.mitre.org/" TargetMode="External"/><Relationship Id="rId4" Type="http://schemas.openxmlformats.org/officeDocument/2006/relationships/hyperlink" Target="http://docs.ruckuswireless.com/fastiron/08.0.30/fastiron-08030mb-l3guide/GUID-9E15141F-901F-42F1-AC34-C2F224ED9743.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3"/>
          <a:srcRect/>
          <a:stretch/>
        </p:blipFill>
        <p:spPr>
          <a:xfrm>
            <a:off x="-1" y="-1"/>
            <a:ext cx="12192000" cy="6858001"/>
          </a:xfrm>
          <a:prstGeom prst="rect">
            <a:avLst/>
          </a:prstGeom>
        </p:spPr>
      </p:pic>
      <p:sp>
        <p:nvSpPr>
          <p:cNvPr id="22" name="Rectangle 21">
            <a:extLst>
              <a:ext uri="{FF2B5EF4-FFF2-40B4-BE49-F238E27FC236}">
                <a16:creationId xmlns:a16="http://schemas.microsoft.com/office/drawing/2014/main" id="{DDA28611-3C49-4908-AE9E-F37B2713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069928" y="1006404"/>
            <a:ext cx="4184101" cy="2577893"/>
          </a:xfrm>
        </p:spPr>
        <p:txBody>
          <a:bodyPr>
            <a:normAutofit/>
          </a:bodyPr>
          <a:lstStyle/>
          <a:p>
            <a:r>
              <a:rPr lang="en-US" sz="3800"/>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069928" y="3676373"/>
            <a:ext cx="4184101" cy="809693"/>
          </a:xfrm>
        </p:spPr>
        <p:txBody>
          <a:bodyPr>
            <a:normAutofit/>
          </a:bodyPr>
          <a:lstStyle/>
          <a:p>
            <a:r>
              <a:rPr lang="en-US" sz="1700" dirty="0"/>
              <a:t>Application Layer</a:t>
            </a:r>
          </a:p>
        </p:txBody>
      </p:sp>
    </p:spTree>
    <p:extLst>
      <p:ext uri="{BB962C8B-B14F-4D97-AF65-F5344CB8AC3E}">
        <p14:creationId xmlns:p14="http://schemas.microsoft.com/office/powerpoint/2010/main" val="21939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D7B1-003E-4469-900C-6DC458A9F5B1}"/>
              </a:ext>
            </a:extLst>
          </p:cNvPr>
          <p:cNvSpPr>
            <a:spLocks noGrp="1"/>
          </p:cNvSpPr>
          <p:nvPr>
            <p:ph type="title"/>
          </p:nvPr>
        </p:nvSpPr>
        <p:spPr>
          <a:xfrm>
            <a:off x="838200" y="146295"/>
            <a:ext cx="10515600" cy="783737"/>
          </a:xfrm>
        </p:spPr>
        <p:txBody>
          <a:bodyPr/>
          <a:lstStyle/>
          <a:p>
            <a:r>
              <a:rPr lang="en-US" dirty="0" err="1"/>
              <a:t>Nslookup</a:t>
            </a:r>
            <a:r>
              <a:rPr lang="en-US" dirty="0"/>
              <a:t> Command</a:t>
            </a:r>
          </a:p>
        </p:txBody>
      </p:sp>
      <p:sp>
        <p:nvSpPr>
          <p:cNvPr id="3" name="Content Placeholder 2">
            <a:extLst>
              <a:ext uri="{FF2B5EF4-FFF2-40B4-BE49-F238E27FC236}">
                <a16:creationId xmlns:a16="http://schemas.microsoft.com/office/drawing/2014/main" id="{53A56809-9D1D-4B82-8784-027901263D00}"/>
              </a:ext>
            </a:extLst>
          </p:cNvPr>
          <p:cNvSpPr>
            <a:spLocks noGrp="1"/>
          </p:cNvSpPr>
          <p:nvPr>
            <p:ph idx="1"/>
          </p:nvPr>
        </p:nvSpPr>
        <p:spPr>
          <a:xfrm>
            <a:off x="93785" y="1398954"/>
            <a:ext cx="4572000" cy="5134707"/>
          </a:xfrm>
        </p:spPr>
        <p:txBody>
          <a:bodyPr>
            <a:normAutofit/>
          </a:bodyPr>
          <a:lstStyle/>
          <a:p>
            <a:pPr algn="l"/>
            <a:r>
              <a:rPr lang="en-US" sz="2400" b="0" i="0" u="none" strike="noStrike" baseline="0" dirty="0"/>
              <a:t>Allows the user to manually place DNS queries.</a:t>
            </a:r>
          </a:p>
          <a:p>
            <a:pPr algn="l"/>
            <a:r>
              <a:rPr lang="en-US" sz="2400" b="0" i="0" u="none" strike="noStrike" baseline="0" dirty="0"/>
              <a:t>It can also be used to troubleshoot name resolution issues.</a:t>
            </a:r>
          </a:p>
          <a:p>
            <a:pPr algn="l"/>
            <a:r>
              <a:rPr lang="en-US" sz="2400" b="0" i="0" u="none" strike="noStrike" baseline="0" dirty="0"/>
              <a:t>Has many options available for extensive testing and verification of the DNS process.</a:t>
            </a:r>
          </a:p>
          <a:p>
            <a:pPr algn="l"/>
            <a:endParaRPr lang="en-US" sz="2400" dirty="0"/>
          </a:p>
          <a:p>
            <a:pPr algn="l"/>
            <a:r>
              <a:rPr lang="en-US" sz="2400" dirty="0"/>
              <a:t>DDNS: Dynamic Domain Name System</a:t>
            </a:r>
          </a:p>
          <a:p>
            <a:pPr algn="l"/>
            <a:r>
              <a:rPr lang="en-US" sz="2400" dirty="0"/>
              <a:t>DNS Caching</a:t>
            </a:r>
            <a:endParaRPr lang="en-US" sz="3600" dirty="0"/>
          </a:p>
        </p:txBody>
      </p:sp>
      <p:pic>
        <p:nvPicPr>
          <p:cNvPr id="7" name="Picture 6">
            <a:extLst>
              <a:ext uri="{FF2B5EF4-FFF2-40B4-BE49-F238E27FC236}">
                <a16:creationId xmlns:a16="http://schemas.microsoft.com/office/drawing/2014/main" id="{0FD4812C-99FB-46FA-87FA-903D3B319271}"/>
              </a:ext>
            </a:extLst>
          </p:cNvPr>
          <p:cNvPicPr>
            <a:picLocks noChangeAspect="1"/>
          </p:cNvPicPr>
          <p:nvPr/>
        </p:nvPicPr>
        <p:blipFill>
          <a:blip r:embed="rId2"/>
          <a:stretch>
            <a:fillRect/>
          </a:stretch>
        </p:blipFill>
        <p:spPr>
          <a:xfrm>
            <a:off x="5734083" y="339969"/>
            <a:ext cx="6457917" cy="6518031"/>
          </a:xfrm>
          <a:prstGeom prst="rect">
            <a:avLst/>
          </a:prstGeom>
        </p:spPr>
      </p:pic>
    </p:spTree>
    <p:extLst>
      <p:ext uri="{BB962C8B-B14F-4D97-AF65-F5344CB8AC3E}">
        <p14:creationId xmlns:p14="http://schemas.microsoft.com/office/powerpoint/2010/main" val="101335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D89A4F-EBB4-449D-B452-434DACE11BF5}"/>
              </a:ext>
            </a:extLst>
          </p:cNvPr>
          <p:cNvPicPr>
            <a:picLocks noGrp="1" noChangeAspect="1"/>
          </p:cNvPicPr>
          <p:nvPr>
            <p:ph idx="1"/>
          </p:nvPr>
        </p:nvPicPr>
        <p:blipFill>
          <a:blip r:embed="rId3"/>
          <a:stretch>
            <a:fillRect/>
          </a:stretch>
        </p:blipFill>
        <p:spPr>
          <a:xfrm>
            <a:off x="3259016" y="93784"/>
            <a:ext cx="6686358" cy="6787339"/>
          </a:xfrm>
        </p:spPr>
      </p:pic>
    </p:spTree>
    <p:extLst>
      <p:ext uri="{BB962C8B-B14F-4D97-AF65-F5344CB8AC3E}">
        <p14:creationId xmlns:p14="http://schemas.microsoft.com/office/powerpoint/2010/main" val="378713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A8D2-6D0B-4BE2-8B00-CE28765FEF49}"/>
              </a:ext>
            </a:extLst>
          </p:cNvPr>
          <p:cNvSpPr>
            <a:spLocks noGrp="1"/>
          </p:cNvSpPr>
          <p:nvPr>
            <p:ph type="title"/>
          </p:nvPr>
        </p:nvSpPr>
        <p:spPr/>
        <p:txBody>
          <a:bodyPr/>
          <a:lstStyle/>
          <a:p>
            <a:r>
              <a:rPr lang="en-US" dirty="0"/>
              <a:t>DNS Security Issues</a:t>
            </a:r>
          </a:p>
        </p:txBody>
      </p:sp>
      <p:sp>
        <p:nvSpPr>
          <p:cNvPr id="3" name="Content Placeholder 2">
            <a:extLst>
              <a:ext uri="{FF2B5EF4-FFF2-40B4-BE49-F238E27FC236}">
                <a16:creationId xmlns:a16="http://schemas.microsoft.com/office/drawing/2014/main" id="{C59E71E0-4E01-443F-9949-0DBD40E486C0}"/>
              </a:ext>
            </a:extLst>
          </p:cNvPr>
          <p:cNvSpPr>
            <a:spLocks noGrp="1"/>
          </p:cNvSpPr>
          <p:nvPr>
            <p:ph idx="1"/>
          </p:nvPr>
        </p:nvSpPr>
        <p:spPr/>
        <p:txBody>
          <a:bodyPr/>
          <a:lstStyle/>
          <a:p>
            <a:r>
              <a:rPr lang="en-US" dirty="0"/>
              <a:t>Major attacks:</a:t>
            </a:r>
          </a:p>
          <a:p>
            <a:r>
              <a:rPr lang="en-US" dirty="0"/>
              <a:t>DNS Hijacking</a:t>
            </a:r>
          </a:p>
          <a:p>
            <a:r>
              <a:rPr lang="en-US" dirty="0"/>
              <a:t>Cache Poisoning/ DNS Spoofing</a:t>
            </a:r>
          </a:p>
          <a:p>
            <a:r>
              <a:rPr lang="en-US" dirty="0"/>
              <a:t>DNS DOS attack</a:t>
            </a:r>
          </a:p>
          <a:p>
            <a:endParaRPr lang="en-US" dirty="0"/>
          </a:p>
          <a:p>
            <a:r>
              <a:rPr lang="en-US" dirty="0"/>
              <a:t>DNS SEC</a:t>
            </a:r>
          </a:p>
        </p:txBody>
      </p:sp>
    </p:spTree>
    <p:extLst>
      <p:ext uri="{BB962C8B-B14F-4D97-AF65-F5344CB8AC3E}">
        <p14:creationId xmlns:p14="http://schemas.microsoft.com/office/powerpoint/2010/main" val="64662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152B-39D7-41C8-990A-EB384A9BA255}"/>
              </a:ext>
            </a:extLst>
          </p:cNvPr>
          <p:cNvSpPr>
            <a:spLocks noGrp="1"/>
          </p:cNvSpPr>
          <p:nvPr>
            <p:ph type="title"/>
          </p:nvPr>
        </p:nvSpPr>
        <p:spPr/>
        <p:txBody>
          <a:bodyPr/>
          <a:lstStyle/>
          <a:p>
            <a:r>
              <a:rPr lang="en-US" dirty="0"/>
              <a:t>Additional Topics</a:t>
            </a:r>
          </a:p>
        </p:txBody>
      </p:sp>
      <p:sp>
        <p:nvSpPr>
          <p:cNvPr id="3" name="Content Placeholder 2">
            <a:extLst>
              <a:ext uri="{FF2B5EF4-FFF2-40B4-BE49-F238E27FC236}">
                <a16:creationId xmlns:a16="http://schemas.microsoft.com/office/drawing/2014/main" id="{73BB58FD-D985-4F7F-8D50-C281272B969A}"/>
              </a:ext>
            </a:extLst>
          </p:cNvPr>
          <p:cNvSpPr>
            <a:spLocks noGrp="1"/>
          </p:cNvSpPr>
          <p:nvPr>
            <p:ph idx="1"/>
          </p:nvPr>
        </p:nvSpPr>
        <p:spPr/>
        <p:txBody>
          <a:bodyPr/>
          <a:lstStyle/>
          <a:p>
            <a:r>
              <a:rPr lang="en-US" dirty="0"/>
              <a:t>Types of DNS</a:t>
            </a:r>
          </a:p>
          <a:p>
            <a:pPr lvl="1"/>
            <a:r>
              <a:rPr lang="en-US" dirty="0"/>
              <a:t>Iterative DNS </a:t>
            </a:r>
          </a:p>
          <a:p>
            <a:pPr lvl="1"/>
            <a:r>
              <a:rPr lang="en-US" dirty="0"/>
              <a:t>Reverse DNS</a:t>
            </a:r>
          </a:p>
          <a:p>
            <a:pPr lvl="1"/>
            <a:r>
              <a:rPr lang="en-US" dirty="0"/>
              <a:t>Recursive DNS</a:t>
            </a:r>
          </a:p>
        </p:txBody>
      </p:sp>
    </p:spTree>
    <p:extLst>
      <p:ext uri="{BB962C8B-B14F-4D97-AF65-F5344CB8AC3E}">
        <p14:creationId xmlns:p14="http://schemas.microsoft.com/office/powerpoint/2010/main" val="1046532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FA33B3E-7FAD-4BE3-9D47-70DD75881E92}"/>
              </a:ext>
            </a:extLst>
          </p:cNvPr>
          <p:cNvPicPr>
            <a:picLocks noGrp="1" noChangeAspect="1"/>
          </p:cNvPicPr>
          <p:nvPr>
            <p:ph idx="1"/>
          </p:nvPr>
        </p:nvPicPr>
        <p:blipFill rotWithShape="1">
          <a:blip r:embed="rId2"/>
          <a:srcRect r="12000"/>
          <a:stretch/>
        </p:blipFill>
        <p:spPr>
          <a:xfrm>
            <a:off x="300674" y="145763"/>
            <a:ext cx="11578569" cy="6512945"/>
          </a:xfrm>
          <a:prstGeom prst="rect">
            <a:avLst/>
          </a:prstGeom>
          <a:ln w="28575">
            <a:solidFill>
              <a:schemeClr val="tx1"/>
            </a:solidFill>
          </a:ln>
        </p:spPr>
      </p:pic>
    </p:spTree>
    <p:extLst>
      <p:ext uri="{BB962C8B-B14F-4D97-AF65-F5344CB8AC3E}">
        <p14:creationId xmlns:p14="http://schemas.microsoft.com/office/powerpoint/2010/main" val="253209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1583-3427-4E55-B751-95640F7BC387}"/>
              </a:ext>
            </a:extLst>
          </p:cNvPr>
          <p:cNvSpPr>
            <a:spLocks noGrp="1"/>
          </p:cNvSpPr>
          <p:nvPr>
            <p:ph type="title"/>
          </p:nvPr>
        </p:nvSpPr>
        <p:spPr>
          <a:xfrm>
            <a:off x="697523" y="174747"/>
            <a:ext cx="10515600" cy="689952"/>
          </a:xfrm>
        </p:spPr>
        <p:txBody>
          <a:bodyPr>
            <a:normAutofit fontScale="90000"/>
          </a:bodyPr>
          <a:lstStyle/>
          <a:p>
            <a:r>
              <a:rPr lang="en-US" dirty="0"/>
              <a:t>Dynamic Host Configuration Protocol</a:t>
            </a:r>
          </a:p>
        </p:txBody>
      </p:sp>
      <p:sp>
        <p:nvSpPr>
          <p:cNvPr id="3" name="Content Placeholder 2">
            <a:extLst>
              <a:ext uri="{FF2B5EF4-FFF2-40B4-BE49-F238E27FC236}">
                <a16:creationId xmlns:a16="http://schemas.microsoft.com/office/drawing/2014/main" id="{EAAF7AC9-4659-41E7-BB85-49030FFCAA34}"/>
              </a:ext>
            </a:extLst>
          </p:cNvPr>
          <p:cNvSpPr>
            <a:spLocks noGrp="1"/>
          </p:cNvSpPr>
          <p:nvPr>
            <p:ph idx="1"/>
          </p:nvPr>
        </p:nvSpPr>
        <p:spPr>
          <a:xfrm>
            <a:off x="150446" y="1128224"/>
            <a:ext cx="6054969" cy="5729776"/>
          </a:xfrm>
        </p:spPr>
        <p:txBody>
          <a:bodyPr>
            <a:normAutofit/>
          </a:bodyPr>
          <a:lstStyle/>
          <a:p>
            <a:pPr algn="l"/>
            <a:r>
              <a:rPr lang="en-US" sz="2400" b="0" i="0" u="none" strike="noStrike" baseline="0" dirty="0"/>
              <a:t>Computers need network addresses to communicate over a network.</a:t>
            </a:r>
          </a:p>
          <a:p>
            <a:pPr algn="l"/>
            <a:r>
              <a:rPr lang="en-US" sz="2400" b="0" i="0" u="none" strike="noStrike" baseline="0" dirty="0"/>
              <a:t>Additional crucial information includes gateway address, subnet mask, and DNS server.</a:t>
            </a:r>
          </a:p>
          <a:p>
            <a:pPr algn="l"/>
            <a:r>
              <a:rPr lang="en-US" sz="2400" b="0" i="0" u="none" strike="noStrike" baseline="0" dirty="0"/>
              <a:t>Manually configuring end devices is not scalable. DHCP allows for automated distribution of network information.</a:t>
            </a:r>
          </a:p>
          <a:p>
            <a:pPr algn="l"/>
            <a:r>
              <a:rPr lang="en-US" sz="2400" b="0" i="0" u="none" strike="noStrike" baseline="0" dirty="0"/>
              <a:t>DHCP-distributed addresses are leased for a set period of time.</a:t>
            </a:r>
          </a:p>
          <a:p>
            <a:pPr algn="l"/>
            <a:r>
              <a:rPr lang="en-US" sz="2400" b="0" i="0" u="none" strike="noStrike" baseline="0" dirty="0"/>
              <a:t>Addresses are returned to the pool for reuse when no longer in use.</a:t>
            </a:r>
          </a:p>
          <a:p>
            <a:pPr algn="l"/>
            <a:r>
              <a:rPr lang="en-US" sz="2400" b="0" i="0" u="none" strike="noStrike" baseline="0" dirty="0"/>
              <a:t>DHCP supports IPv4 and DHCPv6 supports IPv6.</a:t>
            </a:r>
            <a:endParaRPr lang="en-US" sz="3600" dirty="0"/>
          </a:p>
        </p:txBody>
      </p:sp>
      <p:pic>
        <p:nvPicPr>
          <p:cNvPr id="5" name="Picture 4">
            <a:extLst>
              <a:ext uri="{FF2B5EF4-FFF2-40B4-BE49-F238E27FC236}">
                <a16:creationId xmlns:a16="http://schemas.microsoft.com/office/drawing/2014/main" id="{814115A0-01BA-4C4C-91E1-FE93BBE3225F}"/>
              </a:ext>
            </a:extLst>
          </p:cNvPr>
          <p:cNvPicPr>
            <a:picLocks noChangeAspect="1"/>
          </p:cNvPicPr>
          <p:nvPr/>
        </p:nvPicPr>
        <p:blipFill>
          <a:blip r:embed="rId3"/>
          <a:stretch>
            <a:fillRect/>
          </a:stretch>
        </p:blipFill>
        <p:spPr>
          <a:xfrm>
            <a:off x="6139664" y="1436044"/>
            <a:ext cx="5989218" cy="4886601"/>
          </a:xfrm>
          <a:prstGeom prst="rect">
            <a:avLst/>
          </a:prstGeom>
        </p:spPr>
      </p:pic>
    </p:spTree>
    <p:extLst>
      <p:ext uri="{BB962C8B-B14F-4D97-AF65-F5344CB8AC3E}">
        <p14:creationId xmlns:p14="http://schemas.microsoft.com/office/powerpoint/2010/main" val="336245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15D38FA-FD3A-45F2-A51C-E3107386ED78}"/>
              </a:ext>
            </a:extLst>
          </p:cNvPr>
          <p:cNvPicPr>
            <a:picLocks noChangeAspect="1"/>
          </p:cNvPicPr>
          <p:nvPr/>
        </p:nvPicPr>
        <p:blipFill rotWithShape="1">
          <a:blip r:embed="rId3"/>
          <a:srcRect l="13259" r="19992"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0" name="Freeform: Shape 1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82D8688-2B4A-45D4-87DE-8B5FF15C03C3}"/>
              </a:ext>
            </a:extLst>
          </p:cNvPr>
          <p:cNvSpPr>
            <a:spLocks noGrp="1"/>
          </p:cNvSpPr>
          <p:nvPr>
            <p:ph idx="1"/>
          </p:nvPr>
        </p:nvSpPr>
        <p:spPr>
          <a:xfrm>
            <a:off x="5666154" y="156308"/>
            <a:ext cx="6392984" cy="6486769"/>
          </a:xfrm>
        </p:spPr>
        <p:txBody>
          <a:bodyPr>
            <a:normAutofit lnSpcReduction="10000"/>
          </a:bodyPr>
          <a:lstStyle/>
          <a:p>
            <a:r>
              <a:rPr lang="en-US" b="0" i="0" dirty="0">
                <a:effectLst/>
              </a:rPr>
              <a:t>DHCP (Dynamic Host Configuration Protocol)</a:t>
            </a:r>
          </a:p>
          <a:p>
            <a:r>
              <a:rPr lang="en-US" dirty="0"/>
              <a:t>N</a:t>
            </a:r>
            <a:r>
              <a:rPr lang="en-US" b="0" i="0" dirty="0">
                <a:effectLst/>
              </a:rPr>
              <a:t>etwork management protocol </a:t>
            </a:r>
          </a:p>
          <a:p>
            <a:r>
              <a:rPr lang="en-US" dirty="0"/>
              <a:t>U</a:t>
            </a:r>
            <a:r>
              <a:rPr lang="en-US" b="0" i="0" dirty="0">
                <a:effectLst/>
              </a:rPr>
              <a:t>sed to dynamically assign an Internet Protocol (</a:t>
            </a:r>
            <a:r>
              <a:rPr lang="en-US" b="0" i="0" u="sng" dirty="0">
                <a:effectLst/>
                <a:hlinkClick r:id="rId4">
                  <a:extLst>
                    <a:ext uri="{A12FA001-AC4F-418D-AE19-62706E023703}">
                      <ahyp:hlinkClr xmlns:ahyp="http://schemas.microsoft.com/office/drawing/2018/hyperlinkcolor" val="tx"/>
                    </a:ext>
                  </a:extLst>
                </a:hlinkClick>
              </a:rPr>
              <a:t>IP</a:t>
            </a:r>
            <a:r>
              <a:rPr lang="en-US" b="0" i="0" dirty="0">
                <a:effectLst/>
              </a:rPr>
              <a:t>) address.</a:t>
            </a:r>
          </a:p>
          <a:p>
            <a:r>
              <a:rPr lang="en-US" dirty="0"/>
              <a:t>A</a:t>
            </a:r>
            <a:r>
              <a:rPr lang="en-US" b="0" i="0" dirty="0">
                <a:effectLst/>
              </a:rPr>
              <a:t>llocates TCP/IP configuration information to DHCP clients.</a:t>
            </a:r>
          </a:p>
          <a:p>
            <a:r>
              <a:rPr lang="en-US" b="0" i="0" dirty="0">
                <a:effectLst/>
              </a:rPr>
              <a:t>DHCP automates and centrally manages these configurations assigning IP addresses to all network devices.</a:t>
            </a:r>
          </a:p>
          <a:p>
            <a:r>
              <a:rPr lang="en-US" b="0" i="0" dirty="0">
                <a:effectLst/>
              </a:rPr>
              <a:t> DHCP can be implemented on small local networks, as well as large enterprise networks.</a:t>
            </a:r>
          </a:p>
          <a:p>
            <a:r>
              <a:rPr lang="en-US" b="0" i="0" dirty="0">
                <a:effectLst/>
              </a:rPr>
              <a:t>Versions of DHCP are available for use in IP version 4 (</a:t>
            </a:r>
            <a:r>
              <a:rPr lang="en-US" b="0" i="0" u="sng" dirty="0">
                <a:effectLst/>
                <a:hlinkClick r:id="rId5">
                  <a:extLst>
                    <a:ext uri="{A12FA001-AC4F-418D-AE19-62706E023703}">
                      <ahyp:hlinkClr xmlns:ahyp="http://schemas.microsoft.com/office/drawing/2018/hyperlinkcolor" val="tx"/>
                    </a:ext>
                  </a:extLst>
                </a:hlinkClick>
              </a:rPr>
              <a:t>IPv4</a:t>
            </a:r>
            <a:r>
              <a:rPr lang="en-US" b="0" i="0" dirty="0">
                <a:effectLst/>
              </a:rPr>
              <a:t>) and IP version 6 (</a:t>
            </a:r>
            <a:r>
              <a:rPr lang="en-US" b="0" i="0" u="sng" dirty="0">
                <a:effectLst/>
                <a:hlinkClick r:id="rId6">
                  <a:extLst>
                    <a:ext uri="{A12FA001-AC4F-418D-AE19-62706E023703}">
                      <ahyp:hlinkClr xmlns:ahyp="http://schemas.microsoft.com/office/drawing/2018/hyperlinkcolor" val="tx"/>
                    </a:ext>
                  </a:extLst>
                </a:hlinkClick>
              </a:rPr>
              <a:t>IPv6</a:t>
            </a:r>
            <a:r>
              <a:rPr lang="en-US" b="0" i="0" dirty="0">
                <a:effectLst/>
              </a:rPr>
              <a:t>). </a:t>
            </a:r>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1072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78D93F0E-0EC3-4994-A341-CC60A4C5C6FB}"/>
              </a:ext>
            </a:extLst>
          </p:cNvPr>
          <p:cNvGraphicFramePr>
            <a:graphicFrameLocks noGrp="1"/>
          </p:cNvGraphicFramePr>
          <p:nvPr>
            <p:ph idx="1"/>
          </p:nvPr>
        </p:nvGraphicFramePr>
        <p:xfrm>
          <a:off x="838200" y="758825"/>
          <a:ext cx="10515600" cy="558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51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37D5A94-F4C7-4029-9836-BE37B3FD6B87}"/>
              </a:ext>
            </a:extLst>
          </p:cNvPr>
          <p:cNvPicPr>
            <a:picLocks noGrp="1" noChangeAspect="1"/>
          </p:cNvPicPr>
          <p:nvPr>
            <p:ph idx="1"/>
          </p:nvPr>
        </p:nvPicPr>
        <p:blipFill rotWithShape="1">
          <a:blip r:embed="rId2"/>
          <a:srcRect r="20000"/>
          <a:stretch/>
        </p:blipFill>
        <p:spPr>
          <a:xfrm>
            <a:off x="20" y="10"/>
            <a:ext cx="12191980" cy="6857990"/>
          </a:xfrm>
          <a:prstGeom prst="rect">
            <a:avLst/>
          </a:prstGeom>
        </p:spPr>
      </p:pic>
      <p:sp>
        <p:nvSpPr>
          <p:cNvPr id="21" name="Graphic 212">
            <a:extLst>
              <a:ext uri="{FF2B5EF4-FFF2-40B4-BE49-F238E27FC236}">
                <a16:creationId xmlns:a16="http://schemas.microsoft.com/office/drawing/2014/main" id="{E9F10750-EF7A-4B45-967C-214C8CE78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05173CA5-CBEA-452A-A648-B818B70A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4708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9B13-B278-4F59-8F98-3844046F6397}"/>
              </a:ext>
            </a:extLst>
          </p:cNvPr>
          <p:cNvSpPr>
            <a:spLocks noGrp="1"/>
          </p:cNvSpPr>
          <p:nvPr>
            <p:ph type="title"/>
          </p:nvPr>
        </p:nvSpPr>
        <p:spPr>
          <a:xfrm>
            <a:off x="838200" y="169741"/>
            <a:ext cx="10515600" cy="619613"/>
          </a:xfrm>
        </p:spPr>
        <p:txBody>
          <a:bodyPr>
            <a:normAutofit fontScale="90000"/>
          </a:bodyPr>
          <a:lstStyle/>
          <a:p>
            <a:r>
              <a:rPr lang="en-US" dirty="0"/>
              <a:t>Components</a:t>
            </a:r>
          </a:p>
        </p:txBody>
      </p:sp>
      <p:sp>
        <p:nvSpPr>
          <p:cNvPr id="3" name="Content Placeholder 2">
            <a:extLst>
              <a:ext uri="{FF2B5EF4-FFF2-40B4-BE49-F238E27FC236}">
                <a16:creationId xmlns:a16="http://schemas.microsoft.com/office/drawing/2014/main" id="{7382D3C0-03F8-4970-B500-B52B94E0A3C1}"/>
              </a:ext>
            </a:extLst>
          </p:cNvPr>
          <p:cNvSpPr>
            <a:spLocks noGrp="1"/>
          </p:cNvSpPr>
          <p:nvPr>
            <p:ph idx="1"/>
          </p:nvPr>
        </p:nvSpPr>
        <p:spPr>
          <a:xfrm>
            <a:off x="531446" y="976922"/>
            <a:ext cx="11387016" cy="5711337"/>
          </a:xfrm>
        </p:spPr>
        <p:txBody>
          <a:bodyPr>
            <a:normAutofit fontScale="85000" lnSpcReduction="20000"/>
          </a:bodyPr>
          <a:lstStyle/>
          <a:p>
            <a:r>
              <a:rPr lang="en-US" b="0" i="0" dirty="0">
                <a:effectLst/>
              </a:rPr>
              <a:t>DHCP is made up of numerous components, such as the </a:t>
            </a:r>
          </a:p>
          <a:p>
            <a:pPr lvl="1"/>
            <a:r>
              <a:rPr lang="en-US" b="0" i="0" dirty="0">
                <a:effectLst/>
              </a:rPr>
              <a:t>DHCP server, </a:t>
            </a:r>
          </a:p>
          <a:p>
            <a:pPr lvl="1"/>
            <a:r>
              <a:rPr lang="en-US" b="0" i="0" dirty="0">
                <a:effectLst/>
              </a:rPr>
              <a:t>client and </a:t>
            </a:r>
          </a:p>
          <a:p>
            <a:pPr lvl="1"/>
            <a:r>
              <a:rPr lang="en-US" b="0" i="0" dirty="0">
                <a:effectLst/>
              </a:rPr>
              <a:t>relay. </a:t>
            </a:r>
          </a:p>
          <a:p>
            <a:r>
              <a:rPr lang="en-US" i="0" dirty="0">
                <a:effectLst/>
              </a:rPr>
              <a:t>The DHCP server: </a:t>
            </a:r>
          </a:p>
          <a:p>
            <a:pPr lvl="1"/>
            <a:r>
              <a:rPr lang="en-US" b="0" i="0" dirty="0">
                <a:effectLst/>
              </a:rPr>
              <a:t>typically either a server or router, is a networked device that runs on the DHCP service. </a:t>
            </a:r>
          </a:p>
          <a:p>
            <a:pPr lvl="1"/>
            <a:r>
              <a:rPr lang="en-US" b="0" i="0" dirty="0">
                <a:effectLst/>
              </a:rPr>
              <a:t>The DHCP server holds IP addresses, as well as related information pertaining to configuration. </a:t>
            </a:r>
          </a:p>
          <a:p>
            <a:r>
              <a:rPr lang="en-US" i="0" dirty="0">
                <a:effectLst/>
              </a:rPr>
              <a:t>The DHCP client: </a:t>
            </a:r>
          </a:p>
          <a:p>
            <a:pPr lvl="1"/>
            <a:r>
              <a:rPr lang="en-US" b="0" i="0" dirty="0">
                <a:effectLst/>
              </a:rPr>
              <a:t>is a device -- such as a computer or phone -- that can connect to a network and communicate with a DHCP server. </a:t>
            </a:r>
          </a:p>
          <a:p>
            <a:r>
              <a:rPr lang="en-US" i="0" dirty="0">
                <a:effectLst/>
              </a:rPr>
              <a:t>The DHCP relay: </a:t>
            </a:r>
          </a:p>
          <a:p>
            <a:pPr lvl="1"/>
            <a:r>
              <a:rPr lang="en-US" b="0" i="0" dirty="0">
                <a:effectLst/>
              </a:rPr>
              <a:t>will manage requests between DHCP clients and servers. </a:t>
            </a:r>
          </a:p>
          <a:p>
            <a:pPr lvl="1"/>
            <a:r>
              <a:rPr lang="en-US" b="0" i="0" dirty="0">
                <a:effectLst/>
              </a:rPr>
              <a:t>Typically, relays are used when an organization has to handle large or complex networks. </a:t>
            </a:r>
          </a:p>
          <a:p>
            <a:r>
              <a:rPr lang="en-US" b="0" i="0" dirty="0">
                <a:effectLst/>
              </a:rPr>
              <a:t>Other components include the </a:t>
            </a:r>
          </a:p>
          <a:p>
            <a:pPr lvl="1"/>
            <a:r>
              <a:rPr lang="en-US" b="0" i="0" dirty="0">
                <a:effectLst/>
              </a:rPr>
              <a:t>IP address pool, </a:t>
            </a:r>
          </a:p>
          <a:p>
            <a:pPr lvl="1"/>
            <a:r>
              <a:rPr lang="en-US" b="0" i="0" dirty="0">
                <a:effectLst/>
              </a:rPr>
              <a:t>subnet, </a:t>
            </a:r>
          </a:p>
          <a:p>
            <a:pPr lvl="1"/>
            <a:r>
              <a:rPr lang="en-US" b="0" i="0" dirty="0">
                <a:effectLst/>
              </a:rPr>
              <a:t>lease and </a:t>
            </a:r>
          </a:p>
          <a:p>
            <a:pPr lvl="1"/>
            <a:r>
              <a:rPr lang="en-US" b="0" i="0" dirty="0">
                <a:effectLst/>
              </a:rPr>
              <a:t>DHCP communications protocol.</a:t>
            </a:r>
            <a:endParaRPr lang="en-US" dirty="0"/>
          </a:p>
        </p:txBody>
      </p:sp>
    </p:spTree>
    <p:extLst>
      <p:ext uri="{BB962C8B-B14F-4D97-AF65-F5344CB8AC3E}">
        <p14:creationId xmlns:p14="http://schemas.microsoft.com/office/powerpoint/2010/main" val="11466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9DD-435E-4E9C-B94A-691616619E95}"/>
              </a:ext>
            </a:extLst>
          </p:cNvPr>
          <p:cNvSpPr>
            <a:spLocks noGrp="1"/>
          </p:cNvSpPr>
          <p:nvPr>
            <p:ph type="title"/>
          </p:nvPr>
        </p:nvSpPr>
        <p:spPr/>
        <p:txBody>
          <a:bodyPr/>
          <a:lstStyle/>
          <a:p>
            <a:r>
              <a:rPr lang="en-US" dirty="0"/>
              <a:t>Topic of the day</a:t>
            </a:r>
          </a:p>
        </p:txBody>
      </p:sp>
      <p:sp>
        <p:nvSpPr>
          <p:cNvPr id="3" name="Content Placeholder 2">
            <a:extLst>
              <a:ext uri="{FF2B5EF4-FFF2-40B4-BE49-F238E27FC236}">
                <a16:creationId xmlns:a16="http://schemas.microsoft.com/office/drawing/2014/main" id="{E1956B71-2A2C-43E8-80A2-0722837247B8}"/>
              </a:ext>
            </a:extLst>
          </p:cNvPr>
          <p:cNvSpPr>
            <a:spLocks noGrp="1"/>
          </p:cNvSpPr>
          <p:nvPr>
            <p:ph idx="1"/>
          </p:nvPr>
        </p:nvSpPr>
        <p:spPr/>
        <p:txBody>
          <a:bodyPr>
            <a:normAutofit/>
          </a:bodyPr>
          <a:lstStyle/>
          <a:p>
            <a:r>
              <a:rPr lang="en-US" dirty="0"/>
              <a:t>IP Addressing Protocols</a:t>
            </a:r>
          </a:p>
          <a:p>
            <a:pPr lvl="1"/>
            <a:r>
              <a:rPr lang="en-US" dirty="0"/>
              <a:t>Domain Name System - DNS</a:t>
            </a:r>
          </a:p>
          <a:p>
            <a:r>
              <a:rPr lang="en-US" dirty="0"/>
              <a:t>Network Management Protocol</a:t>
            </a:r>
          </a:p>
          <a:p>
            <a:pPr lvl="1"/>
            <a:r>
              <a:rPr lang="en-US" dirty="0"/>
              <a:t>Dynamic Host Configuration Protocol - DHCP </a:t>
            </a:r>
          </a:p>
          <a:p>
            <a:r>
              <a:rPr lang="en-US" dirty="0"/>
              <a:t>MIME Quiz</a:t>
            </a:r>
          </a:p>
        </p:txBody>
      </p:sp>
    </p:spTree>
    <p:extLst>
      <p:ext uri="{BB962C8B-B14F-4D97-AF65-F5344CB8AC3E}">
        <p14:creationId xmlns:p14="http://schemas.microsoft.com/office/powerpoint/2010/main" val="305333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4F0ED0-858E-4CA4-9655-5154D668B883}"/>
              </a:ext>
            </a:extLst>
          </p:cNvPr>
          <p:cNvPicPr>
            <a:picLocks noGrp="1" noChangeAspect="1"/>
          </p:cNvPicPr>
          <p:nvPr>
            <p:ph idx="1"/>
          </p:nvPr>
        </p:nvPicPr>
        <p:blipFill>
          <a:blip r:embed="rId2"/>
          <a:stretch>
            <a:fillRect/>
          </a:stretch>
        </p:blipFill>
        <p:spPr>
          <a:xfrm>
            <a:off x="2055446" y="29034"/>
            <a:ext cx="8550031" cy="6799931"/>
          </a:xfrm>
          <a:prstGeom prst="rect">
            <a:avLst/>
          </a:prstGeom>
        </p:spPr>
      </p:pic>
    </p:spTree>
    <p:extLst>
      <p:ext uri="{BB962C8B-B14F-4D97-AF65-F5344CB8AC3E}">
        <p14:creationId xmlns:p14="http://schemas.microsoft.com/office/powerpoint/2010/main" val="207071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5BC9-1BA8-4862-8E08-5C98B87ADAF1}"/>
              </a:ext>
            </a:extLst>
          </p:cNvPr>
          <p:cNvSpPr>
            <a:spLocks noGrp="1"/>
          </p:cNvSpPr>
          <p:nvPr>
            <p:ph type="title"/>
          </p:nvPr>
        </p:nvSpPr>
        <p:spPr>
          <a:xfrm>
            <a:off x="728785" y="107219"/>
            <a:ext cx="10515600" cy="768106"/>
          </a:xfrm>
        </p:spPr>
        <p:txBody>
          <a:bodyPr/>
          <a:lstStyle/>
          <a:p>
            <a:r>
              <a:rPr lang="en-US" dirty="0"/>
              <a:t>DHCP Operation</a:t>
            </a:r>
          </a:p>
        </p:txBody>
      </p:sp>
      <p:sp>
        <p:nvSpPr>
          <p:cNvPr id="3" name="Content Placeholder 2">
            <a:extLst>
              <a:ext uri="{FF2B5EF4-FFF2-40B4-BE49-F238E27FC236}">
                <a16:creationId xmlns:a16="http://schemas.microsoft.com/office/drawing/2014/main" id="{20D2500C-C8E9-4095-AE5A-676F44AEE644}"/>
              </a:ext>
            </a:extLst>
          </p:cNvPr>
          <p:cNvSpPr>
            <a:spLocks noGrp="1"/>
          </p:cNvSpPr>
          <p:nvPr>
            <p:ph idx="1"/>
          </p:nvPr>
        </p:nvSpPr>
        <p:spPr>
          <a:xfrm>
            <a:off x="367324" y="937846"/>
            <a:ext cx="5853722" cy="5239117"/>
          </a:xfrm>
        </p:spPr>
        <p:txBody>
          <a:bodyPr>
            <a:normAutofit lnSpcReduction="10000"/>
          </a:bodyPr>
          <a:lstStyle/>
          <a:p>
            <a:pPr algn="l"/>
            <a:r>
              <a:rPr lang="en-US" sz="2400" b="0" i="0" u="none" strike="noStrike" baseline="0" dirty="0"/>
              <a:t>A DHCP client goes through the following basic steps to request an IP:</a:t>
            </a:r>
          </a:p>
          <a:p>
            <a:pPr marL="0" indent="0" algn="l">
              <a:buNone/>
            </a:pPr>
            <a:r>
              <a:rPr lang="en-US" sz="2400" b="0" i="0" u="none" strike="noStrike" baseline="0" dirty="0"/>
              <a:t>	o The client broadcasts a DHCPDISCOVER.</a:t>
            </a:r>
          </a:p>
          <a:p>
            <a:pPr marL="0" indent="0" algn="l">
              <a:buNone/>
            </a:pPr>
            <a:r>
              <a:rPr lang="en-US" sz="2400" b="0" i="0" u="none" strike="noStrike" baseline="0" dirty="0"/>
              <a:t>	o A DHCP server replies with a DHCPOFFER message</a:t>
            </a:r>
          </a:p>
          <a:p>
            <a:pPr marL="0" indent="0" algn="l">
              <a:buNone/>
            </a:pPr>
            <a:r>
              <a:rPr lang="en-US" sz="2400" b="0" i="0" u="none" strike="noStrike" baseline="0" dirty="0"/>
              <a:t>	o The client sends a DHCPREQUEST message to the server it wants to use (in 	case of multiple offers).</a:t>
            </a:r>
          </a:p>
          <a:p>
            <a:pPr algn="l"/>
            <a:r>
              <a:rPr lang="en-US" sz="2400" b="0" i="0" u="none" strike="noStrike" baseline="0" dirty="0"/>
              <a:t>A client may also choose to request an address that it had previously been allocated by the server.</a:t>
            </a:r>
          </a:p>
          <a:p>
            <a:pPr algn="l"/>
            <a:r>
              <a:rPr lang="en-US" sz="2400" b="0" i="0" u="none" strike="noStrike" baseline="0" dirty="0"/>
              <a:t>The server returns a DHCPACK message to confirm the lease has been finalized.</a:t>
            </a:r>
            <a:endParaRPr lang="en-US" sz="3600" dirty="0"/>
          </a:p>
        </p:txBody>
      </p:sp>
      <p:pic>
        <p:nvPicPr>
          <p:cNvPr id="5" name="Picture 4">
            <a:extLst>
              <a:ext uri="{FF2B5EF4-FFF2-40B4-BE49-F238E27FC236}">
                <a16:creationId xmlns:a16="http://schemas.microsoft.com/office/drawing/2014/main" id="{11A3C0C1-A0F3-484F-AD5D-5A5105EA323B}"/>
              </a:ext>
            </a:extLst>
          </p:cNvPr>
          <p:cNvPicPr>
            <a:picLocks noChangeAspect="1"/>
          </p:cNvPicPr>
          <p:nvPr/>
        </p:nvPicPr>
        <p:blipFill>
          <a:blip r:embed="rId2"/>
          <a:stretch>
            <a:fillRect/>
          </a:stretch>
        </p:blipFill>
        <p:spPr>
          <a:xfrm>
            <a:off x="6126635" y="4048369"/>
            <a:ext cx="5950146" cy="2608999"/>
          </a:xfrm>
          <a:prstGeom prst="rect">
            <a:avLst/>
          </a:prstGeom>
        </p:spPr>
      </p:pic>
    </p:spTree>
    <p:extLst>
      <p:ext uri="{BB962C8B-B14F-4D97-AF65-F5344CB8AC3E}">
        <p14:creationId xmlns:p14="http://schemas.microsoft.com/office/powerpoint/2010/main" val="1026700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B45B8-A07D-4DDD-9B89-4624A409337D}"/>
              </a:ext>
            </a:extLst>
          </p:cNvPr>
          <p:cNvSpPr>
            <a:spLocks noGrp="1"/>
          </p:cNvSpPr>
          <p:nvPr>
            <p:ph idx="1"/>
          </p:nvPr>
        </p:nvSpPr>
        <p:spPr>
          <a:xfrm>
            <a:off x="586154" y="359508"/>
            <a:ext cx="10767646" cy="6236677"/>
          </a:xfrm>
        </p:spPr>
        <p:txBody>
          <a:bodyPr>
            <a:normAutofit/>
          </a:bodyPr>
          <a:lstStyle/>
          <a:p>
            <a:pPr algn="l"/>
            <a:r>
              <a:rPr lang="en-US" sz="2400" b="0" i="0" u="none" strike="noStrike" baseline="0" dirty="0"/>
              <a:t>The server would respond with a DHCPNAK if the offer is no longer valid</a:t>
            </a:r>
          </a:p>
          <a:p>
            <a:pPr algn="l"/>
            <a:r>
              <a:rPr lang="en-US" sz="2400" b="0" i="0" u="none" strike="noStrike" baseline="0" dirty="0"/>
              <a:t>Leases must be renewed before its expiration through another DHCPREQUEST.</a:t>
            </a:r>
          </a:p>
          <a:p>
            <a:pPr algn="l"/>
            <a:r>
              <a:rPr lang="en-US" sz="2400" b="0" i="0" u="none" strike="noStrike" baseline="0" dirty="0"/>
              <a:t>DHCPv6 has a similar set of messages:</a:t>
            </a:r>
          </a:p>
          <a:p>
            <a:pPr marL="0" indent="0" algn="l">
              <a:buNone/>
            </a:pPr>
            <a:r>
              <a:rPr lang="en-US" sz="2400" b="0" i="0" u="none" strike="noStrike" baseline="0" dirty="0"/>
              <a:t>	o SOLICIT</a:t>
            </a:r>
          </a:p>
          <a:p>
            <a:pPr marL="0" indent="0" algn="l">
              <a:buNone/>
            </a:pPr>
            <a:r>
              <a:rPr lang="en-US" sz="2400" b="0" i="0" u="none" strike="noStrike" baseline="0" dirty="0"/>
              <a:t>	o ADVERTISE</a:t>
            </a:r>
          </a:p>
          <a:p>
            <a:pPr marL="0" indent="0" algn="l">
              <a:buNone/>
            </a:pPr>
            <a:r>
              <a:rPr lang="en-US" sz="2400" b="0" i="0" u="none" strike="noStrike" baseline="0" dirty="0"/>
              <a:t>	o INFORMATION REQUEST</a:t>
            </a:r>
          </a:p>
          <a:p>
            <a:pPr marL="0" indent="0" algn="l">
              <a:buNone/>
            </a:pPr>
            <a:r>
              <a:rPr lang="en-US" sz="2400" b="0" i="0" u="none" strike="noStrike" baseline="0" dirty="0"/>
              <a:t>	o REPLY</a:t>
            </a:r>
            <a:endParaRPr lang="en-US" sz="3600" dirty="0"/>
          </a:p>
        </p:txBody>
      </p:sp>
      <p:pic>
        <p:nvPicPr>
          <p:cNvPr id="5" name="Picture 4">
            <a:extLst>
              <a:ext uri="{FF2B5EF4-FFF2-40B4-BE49-F238E27FC236}">
                <a16:creationId xmlns:a16="http://schemas.microsoft.com/office/drawing/2014/main" id="{8D2CC7FD-4E4D-4E94-BA97-E657AE59ADA9}"/>
              </a:ext>
            </a:extLst>
          </p:cNvPr>
          <p:cNvPicPr>
            <a:picLocks noChangeAspect="1"/>
          </p:cNvPicPr>
          <p:nvPr/>
        </p:nvPicPr>
        <p:blipFill>
          <a:blip r:embed="rId2"/>
          <a:stretch>
            <a:fillRect/>
          </a:stretch>
        </p:blipFill>
        <p:spPr>
          <a:xfrm>
            <a:off x="4240559" y="3227754"/>
            <a:ext cx="7895170" cy="3463331"/>
          </a:xfrm>
          <a:prstGeom prst="rect">
            <a:avLst/>
          </a:prstGeom>
        </p:spPr>
      </p:pic>
    </p:spTree>
    <p:extLst>
      <p:ext uri="{BB962C8B-B14F-4D97-AF65-F5344CB8AC3E}">
        <p14:creationId xmlns:p14="http://schemas.microsoft.com/office/powerpoint/2010/main" val="2218065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5">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23" name="Freeform: Shape 26">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7">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 name="Freeform: Shape 29">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 name="Freeform: Shape 30">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4" name="Freeform: Shape 31">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Freeform: Shape 33">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34">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Freeform: Shape 35">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36">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7" name="Freeform: Shape 37">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Freeform: Shape 38">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59" name="Freeform: Shape 4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0" name="Freeform: Shape 4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0AA2C45A-A66E-4264-849E-C38D2D015449}"/>
              </a:ext>
            </a:extLst>
          </p:cNvPr>
          <p:cNvGraphicFramePr>
            <a:graphicFrameLocks noGrp="1"/>
          </p:cNvGraphicFramePr>
          <p:nvPr>
            <p:ph idx="1"/>
            <p:extLst>
              <p:ext uri="{D42A27DB-BD31-4B8C-83A1-F6EECF244321}">
                <p14:modId xmlns:p14="http://schemas.microsoft.com/office/powerpoint/2010/main" val="505677333"/>
              </p:ext>
            </p:extLst>
          </p:nvPr>
        </p:nvGraphicFramePr>
        <p:xfrm>
          <a:off x="437663" y="146885"/>
          <a:ext cx="11668368" cy="6645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55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7CA773F-9C2F-48C1-8ED2-9A0D56DED9E7}"/>
              </a:ext>
            </a:extLst>
          </p:cNvPr>
          <p:cNvGraphicFramePr>
            <a:graphicFrameLocks noGrp="1"/>
          </p:cNvGraphicFramePr>
          <p:nvPr>
            <p:ph idx="1"/>
            <p:extLst>
              <p:ext uri="{D42A27DB-BD31-4B8C-83A1-F6EECF244321}">
                <p14:modId xmlns:p14="http://schemas.microsoft.com/office/powerpoint/2010/main" val="2124965144"/>
              </p:ext>
            </p:extLst>
          </p:nvPr>
        </p:nvGraphicFramePr>
        <p:xfrm>
          <a:off x="484553" y="523631"/>
          <a:ext cx="11465169"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2362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FFEDB-1DFF-42FE-9FE3-FC3092C14046}"/>
              </a:ext>
            </a:extLst>
          </p:cNvPr>
          <p:cNvSpPr>
            <a:spLocks noGrp="1"/>
          </p:cNvSpPr>
          <p:nvPr>
            <p:ph idx="1"/>
          </p:nvPr>
        </p:nvSpPr>
        <p:spPr>
          <a:xfrm>
            <a:off x="838200" y="1492738"/>
            <a:ext cx="10515600" cy="4684225"/>
          </a:xfrm>
        </p:spPr>
        <p:txBody>
          <a:bodyPr/>
          <a:lstStyle/>
          <a:p>
            <a:r>
              <a:rPr lang="en-US" b="0" i="0" dirty="0">
                <a:effectLst/>
              </a:rPr>
              <a:t>If network administrators want a DHCP server to provide addressing to multiple subnets on a given network, they must configure DHCP </a:t>
            </a:r>
            <a:r>
              <a:rPr lang="en-US" b="1" i="0" dirty="0">
                <a:effectLst/>
              </a:rPr>
              <a:t>relay</a:t>
            </a:r>
            <a:r>
              <a:rPr lang="en-US" b="0" i="0" dirty="0">
                <a:effectLst/>
              </a:rPr>
              <a:t> services located on interconnecting routers that DHCP requests have to cross. </a:t>
            </a:r>
          </a:p>
          <a:p>
            <a:r>
              <a:rPr lang="en-US" b="0" i="0" dirty="0">
                <a:effectLst/>
              </a:rPr>
              <a:t>These agents relay messages between DHCP clients and servers located on different subnets.</a:t>
            </a:r>
            <a:endParaRPr lang="en-US" dirty="0"/>
          </a:p>
        </p:txBody>
      </p:sp>
    </p:spTree>
    <p:extLst>
      <p:ext uri="{BB962C8B-B14F-4D97-AF65-F5344CB8AC3E}">
        <p14:creationId xmlns:p14="http://schemas.microsoft.com/office/powerpoint/2010/main" val="324977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93A3-D658-49C0-AC0A-7724E4DF4285}"/>
              </a:ext>
            </a:extLst>
          </p:cNvPr>
          <p:cNvSpPr>
            <a:spLocks noGrp="1"/>
          </p:cNvSpPr>
          <p:nvPr>
            <p:ph type="title"/>
          </p:nvPr>
        </p:nvSpPr>
        <p:spPr/>
        <p:txBody>
          <a:bodyPr/>
          <a:lstStyle/>
          <a:p>
            <a:r>
              <a:rPr lang="en-US" dirty="0"/>
              <a:t>DHCP Security</a:t>
            </a:r>
          </a:p>
        </p:txBody>
      </p:sp>
      <p:sp>
        <p:nvSpPr>
          <p:cNvPr id="3" name="Content Placeholder 2">
            <a:extLst>
              <a:ext uri="{FF2B5EF4-FFF2-40B4-BE49-F238E27FC236}">
                <a16:creationId xmlns:a16="http://schemas.microsoft.com/office/drawing/2014/main" id="{C2330AAE-9060-4410-8917-BCFAAEFC0866}"/>
              </a:ext>
            </a:extLst>
          </p:cNvPr>
          <p:cNvSpPr>
            <a:spLocks noGrp="1"/>
          </p:cNvSpPr>
          <p:nvPr>
            <p:ph idx="1"/>
          </p:nvPr>
        </p:nvSpPr>
        <p:spPr/>
        <p:txBody>
          <a:bodyPr/>
          <a:lstStyle/>
          <a:p>
            <a:r>
              <a:rPr lang="en-US" b="0" i="0" dirty="0">
                <a:effectLst/>
              </a:rPr>
              <a:t>DHCP is not a routable protocol, nor is it a secure one.</a:t>
            </a:r>
          </a:p>
          <a:p>
            <a:r>
              <a:rPr lang="en-US" b="0" i="0" dirty="0">
                <a:effectLst/>
              </a:rPr>
              <a:t>DHCP lacks any built-in mechanism that would enable clients and servers to authenticate each other. </a:t>
            </a:r>
          </a:p>
          <a:p>
            <a:r>
              <a:rPr lang="en-US" b="0" i="0" dirty="0">
                <a:effectLst/>
              </a:rPr>
              <a:t>Both are vulnerable to deception -- one computer pretending to be another -- and to attack, where rogue clients can exhaust a DHCP server's IP address pool.</a:t>
            </a:r>
          </a:p>
          <a:p>
            <a:r>
              <a:rPr lang="en-US" dirty="0"/>
              <a:t>Man in the Middle Attack</a:t>
            </a:r>
          </a:p>
          <a:p>
            <a:r>
              <a:rPr lang="en-US" dirty="0"/>
              <a:t>Memory Corruption Vulnerability </a:t>
            </a:r>
          </a:p>
          <a:p>
            <a:endParaRPr lang="en-US" dirty="0"/>
          </a:p>
          <a:p>
            <a:endParaRPr lang="en-US" dirty="0"/>
          </a:p>
        </p:txBody>
      </p:sp>
    </p:spTree>
    <p:extLst>
      <p:ext uri="{BB962C8B-B14F-4D97-AF65-F5344CB8AC3E}">
        <p14:creationId xmlns:p14="http://schemas.microsoft.com/office/powerpoint/2010/main" val="326213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0A00-B70E-45BB-9F3A-5AF5669CE44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7D436F-9A14-427A-B2E1-2C40965EEFE6}"/>
              </a:ext>
            </a:extLst>
          </p:cNvPr>
          <p:cNvSpPr>
            <a:spLocks noGrp="1"/>
          </p:cNvSpPr>
          <p:nvPr>
            <p:ph idx="1"/>
          </p:nvPr>
        </p:nvSpPr>
        <p:spPr>
          <a:xfrm>
            <a:off x="838200" y="1445846"/>
            <a:ext cx="10515600" cy="5047029"/>
          </a:xfrm>
        </p:spPr>
        <p:txBody>
          <a:bodyPr>
            <a:normAutofit/>
          </a:bodyPr>
          <a:lstStyle/>
          <a:p>
            <a:endParaRPr lang="en-US" dirty="0"/>
          </a:p>
          <a:p>
            <a:endParaRPr lang="en-US" dirty="0"/>
          </a:p>
        </p:txBody>
      </p:sp>
      <p:sp>
        <p:nvSpPr>
          <p:cNvPr id="5" name="TextBox 4">
            <a:extLst>
              <a:ext uri="{FF2B5EF4-FFF2-40B4-BE49-F238E27FC236}">
                <a16:creationId xmlns:a16="http://schemas.microsoft.com/office/drawing/2014/main" id="{A71BE6A7-290B-44C8-9344-98FD06225C56}"/>
              </a:ext>
            </a:extLst>
          </p:cNvPr>
          <p:cNvSpPr txBox="1"/>
          <p:nvPr/>
        </p:nvSpPr>
        <p:spPr>
          <a:xfrm>
            <a:off x="838200" y="1531815"/>
            <a:ext cx="10408138" cy="6647974"/>
          </a:xfrm>
          <a:prstGeom prst="rect">
            <a:avLst/>
          </a:prstGeom>
          <a:noFill/>
        </p:spPr>
        <p:txBody>
          <a:bodyPr wrap="square">
            <a:spAutoFit/>
          </a:bodyPr>
          <a:lstStyle/>
          <a:p>
            <a:pPr marL="285750" indent="-285750">
              <a:buFont typeface="Arial" panose="020B0604020202020204" pitchFamily="34" charset="0"/>
              <a:buChar char="•"/>
            </a:pPr>
            <a:r>
              <a:rPr lang="en-US" sz="2400" dirty="0">
                <a:hlinkClick r:id="rId2"/>
              </a:rPr>
              <a:t>https://searchnetworking.techtarget.com/definition/DHCP#:~:text=DHCP%20runs%20at%20the%20application,name%20system%20(DNS)%20addresses</a:t>
            </a:r>
            <a:r>
              <a:rPr lang="en-US" sz="2400" dirty="0"/>
              <a:t>.</a:t>
            </a:r>
          </a:p>
          <a:p>
            <a:pPr marL="285750" indent="-285750">
              <a:buFont typeface="Arial" panose="020B0604020202020204" pitchFamily="34" charset="0"/>
              <a:buChar char="•"/>
            </a:pPr>
            <a:r>
              <a:rPr lang="en-US" sz="2400" dirty="0">
                <a:hlinkClick r:id="rId3"/>
              </a:rPr>
              <a:t>https://ns1.com/resources/dns-types-records-servers-and-queries#:~:text=The%20most%20common%20DNS%20record,and%20its%20corresponding%20IPv6%20address</a:t>
            </a:r>
            <a:r>
              <a:rPr lang="en-US" sz="2400" dirty="0"/>
              <a:t>.</a:t>
            </a:r>
          </a:p>
          <a:p>
            <a:pPr marL="285750" indent="-28575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hlinkClick r:id="rId4"/>
              </a:rPr>
              <a:t>DHCP CLI Commands</a:t>
            </a:r>
            <a:endParaRPr lang="en-US" sz="2400" dirty="0"/>
          </a:p>
          <a:p>
            <a:pPr marL="342900" indent="-342900">
              <a:buFont typeface="Arial" panose="020B0604020202020204" pitchFamily="34" charset="0"/>
              <a:buChar char="•"/>
            </a:pPr>
            <a:r>
              <a:rPr lang="en-US" sz="2400" dirty="0">
                <a:hlinkClick r:id="rId5"/>
              </a:rPr>
              <a:t>CVE Database</a:t>
            </a: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7509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1583-3427-4E55-B751-95640F7BC387}"/>
              </a:ext>
            </a:extLst>
          </p:cNvPr>
          <p:cNvSpPr>
            <a:spLocks noGrp="1"/>
          </p:cNvSpPr>
          <p:nvPr>
            <p:ph type="title"/>
          </p:nvPr>
        </p:nvSpPr>
        <p:spPr>
          <a:xfrm>
            <a:off x="892908" y="529249"/>
            <a:ext cx="10515600" cy="689952"/>
          </a:xfrm>
        </p:spPr>
        <p:txBody>
          <a:bodyPr>
            <a:normAutofit fontScale="90000"/>
          </a:bodyPr>
          <a:lstStyle/>
          <a:p>
            <a:r>
              <a:rPr lang="en-US" dirty="0"/>
              <a:t>IP Addressing Protocols - DNS</a:t>
            </a:r>
          </a:p>
        </p:txBody>
      </p:sp>
      <p:sp>
        <p:nvSpPr>
          <p:cNvPr id="3" name="Content Placeholder 2">
            <a:extLst>
              <a:ext uri="{FF2B5EF4-FFF2-40B4-BE49-F238E27FC236}">
                <a16:creationId xmlns:a16="http://schemas.microsoft.com/office/drawing/2014/main" id="{EAAF7AC9-4659-41E7-BB85-49030FFCAA34}"/>
              </a:ext>
            </a:extLst>
          </p:cNvPr>
          <p:cNvSpPr>
            <a:spLocks noGrp="1"/>
          </p:cNvSpPr>
          <p:nvPr>
            <p:ph idx="1"/>
          </p:nvPr>
        </p:nvSpPr>
        <p:spPr>
          <a:xfrm>
            <a:off x="736600" y="2047631"/>
            <a:ext cx="10515600" cy="4281119"/>
          </a:xfrm>
        </p:spPr>
        <p:txBody>
          <a:bodyPr>
            <a:normAutofit/>
          </a:bodyPr>
          <a:lstStyle/>
          <a:p>
            <a:r>
              <a:rPr lang="en-US" dirty="0"/>
              <a:t>Domain Name System</a:t>
            </a:r>
          </a:p>
          <a:p>
            <a:pPr algn="l"/>
            <a:r>
              <a:rPr lang="en-US" b="0" i="0" u="none" strike="noStrike" baseline="0" dirty="0"/>
              <a:t>While IP addresses are crucial for network communication, they are not easy to memorize.</a:t>
            </a:r>
          </a:p>
          <a:p>
            <a:pPr algn="l"/>
            <a:r>
              <a:rPr lang="en-US" b="0" i="0" u="none" strike="noStrike" baseline="0" dirty="0"/>
              <a:t>Domain names are created to make server addresses more user-friendly.</a:t>
            </a:r>
          </a:p>
          <a:p>
            <a:pPr algn="l"/>
            <a:r>
              <a:rPr lang="en-US" b="0" i="0" u="none" strike="noStrike" baseline="0" dirty="0"/>
              <a:t>Domain names such as </a:t>
            </a:r>
            <a:r>
              <a:rPr lang="en-US" b="0" i="0" u="none" strike="noStrike" baseline="0" dirty="0">
                <a:solidFill>
                  <a:schemeClr val="accent5"/>
                </a:solidFill>
              </a:rPr>
              <a:t>http://www.cisco.com </a:t>
            </a:r>
            <a:r>
              <a:rPr lang="en-US" b="0" i="0" u="none" strike="noStrike" baseline="0" dirty="0"/>
              <a:t>are user-friendly addresses associated with the IP address of a specific server.</a:t>
            </a:r>
          </a:p>
          <a:p>
            <a:pPr algn="l"/>
            <a:r>
              <a:rPr lang="en-US" b="0" i="0" u="none" strike="noStrike" baseline="0" dirty="0"/>
              <a:t>However, computers still need the actual numeric address before they can communicate.</a:t>
            </a:r>
            <a:endParaRPr lang="en-US" dirty="0"/>
          </a:p>
        </p:txBody>
      </p:sp>
    </p:spTree>
    <p:extLst>
      <p:ext uri="{BB962C8B-B14F-4D97-AF65-F5344CB8AC3E}">
        <p14:creationId xmlns:p14="http://schemas.microsoft.com/office/powerpoint/2010/main" val="23376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7C5C-D183-4FFB-8176-798AA6868CA9}"/>
              </a:ext>
            </a:extLst>
          </p:cNvPr>
          <p:cNvSpPr>
            <a:spLocks noGrp="1"/>
          </p:cNvSpPr>
          <p:nvPr>
            <p:ph type="title"/>
          </p:nvPr>
        </p:nvSpPr>
        <p:spPr>
          <a:xfrm>
            <a:off x="838200" y="161925"/>
            <a:ext cx="10515600" cy="603983"/>
          </a:xfrm>
        </p:spPr>
        <p:txBody>
          <a:bodyPr>
            <a:normAutofit fontScale="90000"/>
          </a:bodyPr>
          <a:lstStyle/>
          <a:p>
            <a:r>
              <a:rPr lang="en-US" dirty="0"/>
              <a:t>Domain Name System</a:t>
            </a:r>
          </a:p>
        </p:txBody>
      </p:sp>
      <p:sp>
        <p:nvSpPr>
          <p:cNvPr id="3" name="Content Placeholder 2">
            <a:extLst>
              <a:ext uri="{FF2B5EF4-FFF2-40B4-BE49-F238E27FC236}">
                <a16:creationId xmlns:a16="http://schemas.microsoft.com/office/drawing/2014/main" id="{C2F28719-B987-4E2C-A125-154A1C77304B}"/>
              </a:ext>
            </a:extLst>
          </p:cNvPr>
          <p:cNvSpPr>
            <a:spLocks noGrp="1"/>
          </p:cNvSpPr>
          <p:nvPr>
            <p:ph idx="1"/>
          </p:nvPr>
        </p:nvSpPr>
        <p:spPr>
          <a:xfrm>
            <a:off x="461108" y="765909"/>
            <a:ext cx="11433907" cy="1774092"/>
          </a:xfrm>
        </p:spPr>
        <p:txBody>
          <a:bodyPr>
            <a:normAutofit/>
          </a:bodyPr>
          <a:lstStyle/>
          <a:p>
            <a:pPr algn="l"/>
            <a:r>
              <a:rPr lang="en-US" b="0" i="0" u="none" strike="noStrike" baseline="0" dirty="0"/>
              <a:t>The DNS protocol allows for the dynamic translation of a domain name into the correct IP address.</a:t>
            </a:r>
          </a:p>
          <a:p>
            <a:pPr algn="l"/>
            <a:r>
              <a:rPr lang="en-US" b="0" i="0" u="none" strike="noStrike" baseline="0" dirty="0"/>
              <a:t>The DNS protocol communications using a single format called a message.</a:t>
            </a:r>
            <a:endParaRPr lang="en-US" dirty="0"/>
          </a:p>
        </p:txBody>
      </p:sp>
      <p:pic>
        <p:nvPicPr>
          <p:cNvPr id="5" name="Picture 4">
            <a:extLst>
              <a:ext uri="{FF2B5EF4-FFF2-40B4-BE49-F238E27FC236}">
                <a16:creationId xmlns:a16="http://schemas.microsoft.com/office/drawing/2014/main" id="{23CF9A6F-1079-4BEB-B89E-1BE32E772273}"/>
              </a:ext>
            </a:extLst>
          </p:cNvPr>
          <p:cNvPicPr>
            <a:picLocks noChangeAspect="1"/>
          </p:cNvPicPr>
          <p:nvPr/>
        </p:nvPicPr>
        <p:blipFill>
          <a:blip r:embed="rId2"/>
          <a:stretch>
            <a:fillRect/>
          </a:stretch>
        </p:blipFill>
        <p:spPr>
          <a:xfrm>
            <a:off x="26079" y="2751017"/>
            <a:ext cx="6332454" cy="2836412"/>
          </a:xfrm>
          <a:prstGeom prst="rect">
            <a:avLst/>
          </a:prstGeom>
        </p:spPr>
      </p:pic>
      <p:pic>
        <p:nvPicPr>
          <p:cNvPr id="7" name="Picture 6">
            <a:extLst>
              <a:ext uri="{FF2B5EF4-FFF2-40B4-BE49-F238E27FC236}">
                <a16:creationId xmlns:a16="http://schemas.microsoft.com/office/drawing/2014/main" id="{EB0D9FAD-2E28-4CF8-921C-9385E74F34CD}"/>
              </a:ext>
            </a:extLst>
          </p:cNvPr>
          <p:cNvPicPr>
            <a:picLocks noChangeAspect="1"/>
          </p:cNvPicPr>
          <p:nvPr/>
        </p:nvPicPr>
        <p:blipFill>
          <a:blip r:embed="rId3"/>
          <a:stretch>
            <a:fillRect/>
          </a:stretch>
        </p:blipFill>
        <p:spPr>
          <a:xfrm>
            <a:off x="6608867" y="3859661"/>
            <a:ext cx="5557054" cy="2836413"/>
          </a:xfrm>
          <a:prstGeom prst="rect">
            <a:avLst/>
          </a:prstGeom>
        </p:spPr>
      </p:pic>
    </p:spTree>
    <p:extLst>
      <p:ext uri="{BB962C8B-B14F-4D97-AF65-F5344CB8AC3E}">
        <p14:creationId xmlns:p14="http://schemas.microsoft.com/office/powerpoint/2010/main" val="91189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867D53-1009-4792-9028-5FE5E779F21B}"/>
              </a:ext>
            </a:extLst>
          </p:cNvPr>
          <p:cNvPicPr>
            <a:picLocks noGrp="1" noChangeAspect="1"/>
          </p:cNvPicPr>
          <p:nvPr>
            <p:ph idx="1"/>
          </p:nvPr>
        </p:nvPicPr>
        <p:blipFill>
          <a:blip r:embed="rId2"/>
          <a:stretch>
            <a:fillRect/>
          </a:stretch>
        </p:blipFill>
        <p:spPr>
          <a:xfrm>
            <a:off x="142687" y="147026"/>
            <a:ext cx="5704585" cy="2822820"/>
          </a:xfrm>
        </p:spPr>
      </p:pic>
      <p:pic>
        <p:nvPicPr>
          <p:cNvPr id="7" name="Picture 6">
            <a:extLst>
              <a:ext uri="{FF2B5EF4-FFF2-40B4-BE49-F238E27FC236}">
                <a16:creationId xmlns:a16="http://schemas.microsoft.com/office/drawing/2014/main" id="{4E07E0FB-9C3B-49BB-BA8D-E4D6F6C11C6C}"/>
              </a:ext>
            </a:extLst>
          </p:cNvPr>
          <p:cNvPicPr>
            <a:picLocks noChangeAspect="1"/>
          </p:cNvPicPr>
          <p:nvPr/>
        </p:nvPicPr>
        <p:blipFill>
          <a:blip r:embed="rId3"/>
          <a:stretch>
            <a:fillRect/>
          </a:stretch>
        </p:blipFill>
        <p:spPr>
          <a:xfrm>
            <a:off x="5734501" y="2839301"/>
            <a:ext cx="6457499" cy="2264145"/>
          </a:xfrm>
          <a:prstGeom prst="rect">
            <a:avLst/>
          </a:prstGeom>
        </p:spPr>
      </p:pic>
      <p:pic>
        <p:nvPicPr>
          <p:cNvPr id="9" name="Picture 8">
            <a:extLst>
              <a:ext uri="{FF2B5EF4-FFF2-40B4-BE49-F238E27FC236}">
                <a16:creationId xmlns:a16="http://schemas.microsoft.com/office/drawing/2014/main" id="{5736C7EF-0DB0-4CA0-B317-E0AB2F625F23}"/>
              </a:ext>
            </a:extLst>
          </p:cNvPr>
          <p:cNvPicPr>
            <a:picLocks noChangeAspect="1"/>
          </p:cNvPicPr>
          <p:nvPr/>
        </p:nvPicPr>
        <p:blipFill>
          <a:blip r:embed="rId4"/>
          <a:stretch>
            <a:fillRect/>
          </a:stretch>
        </p:blipFill>
        <p:spPr>
          <a:xfrm>
            <a:off x="142687" y="4929066"/>
            <a:ext cx="5930244" cy="1781908"/>
          </a:xfrm>
          <a:prstGeom prst="rect">
            <a:avLst/>
          </a:prstGeom>
        </p:spPr>
      </p:pic>
    </p:spTree>
    <p:extLst>
      <p:ext uri="{BB962C8B-B14F-4D97-AF65-F5344CB8AC3E}">
        <p14:creationId xmlns:p14="http://schemas.microsoft.com/office/powerpoint/2010/main" val="181069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DECF-8617-446F-9249-CE566F6E89C6}"/>
              </a:ext>
            </a:extLst>
          </p:cNvPr>
          <p:cNvSpPr>
            <a:spLocks noGrp="1"/>
          </p:cNvSpPr>
          <p:nvPr>
            <p:ph type="title"/>
          </p:nvPr>
        </p:nvSpPr>
        <p:spPr>
          <a:xfrm>
            <a:off x="838200" y="122849"/>
            <a:ext cx="10515600" cy="752474"/>
          </a:xfrm>
        </p:spPr>
        <p:txBody>
          <a:bodyPr>
            <a:normAutofit/>
          </a:bodyPr>
          <a:lstStyle/>
          <a:p>
            <a:r>
              <a:rPr lang="en-US" dirty="0"/>
              <a:t>DNS Message Format</a:t>
            </a:r>
          </a:p>
        </p:txBody>
      </p:sp>
      <p:sp>
        <p:nvSpPr>
          <p:cNvPr id="3" name="Content Placeholder 2">
            <a:extLst>
              <a:ext uri="{FF2B5EF4-FFF2-40B4-BE49-F238E27FC236}">
                <a16:creationId xmlns:a16="http://schemas.microsoft.com/office/drawing/2014/main" id="{279990C7-A179-41A7-8666-59D8D332D688}"/>
              </a:ext>
            </a:extLst>
          </p:cNvPr>
          <p:cNvSpPr>
            <a:spLocks noGrp="1"/>
          </p:cNvSpPr>
          <p:nvPr>
            <p:ph idx="1"/>
          </p:nvPr>
        </p:nvSpPr>
        <p:spPr>
          <a:xfrm>
            <a:off x="640862" y="1516185"/>
            <a:ext cx="10941538" cy="5218966"/>
          </a:xfrm>
        </p:spPr>
        <p:txBody>
          <a:bodyPr>
            <a:noAutofit/>
          </a:bodyPr>
          <a:lstStyle/>
          <a:p>
            <a:pPr algn="l"/>
            <a:r>
              <a:rPr lang="en-US" sz="2400" b="0" i="0" u="none" strike="noStrike" baseline="0" dirty="0"/>
              <a:t>DNS supports different types of records. Some of these record types are:</a:t>
            </a:r>
          </a:p>
          <a:p>
            <a:pPr marL="0" indent="0" algn="l">
              <a:buNone/>
            </a:pPr>
            <a:r>
              <a:rPr lang="en-US" sz="2400" b="0" i="0" u="none" strike="noStrike" baseline="0" dirty="0"/>
              <a:t>	o </a:t>
            </a:r>
            <a:r>
              <a:rPr lang="en-US" sz="2400" b="1" i="0" u="none" strike="noStrike" baseline="0" dirty="0"/>
              <a:t>A </a:t>
            </a:r>
            <a:r>
              <a:rPr lang="en-US" sz="2400" b="0" i="0" u="none" strike="noStrike" baseline="0" dirty="0"/>
              <a:t>- An end device IPv4 address</a:t>
            </a:r>
          </a:p>
          <a:p>
            <a:pPr marL="0" indent="0" algn="l">
              <a:buNone/>
            </a:pPr>
            <a:r>
              <a:rPr lang="en-US" sz="2400" b="0" i="0" u="none" strike="noStrike" baseline="0" dirty="0"/>
              <a:t>	o </a:t>
            </a:r>
            <a:r>
              <a:rPr lang="en-US" sz="2400" b="1" i="0" u="none" strike="noStrike" baseline="0" dirty="0"/>
              <a:t>NS </a:t>
            </a:r>
            <a:r>
              <a:rPr lang="en-US" sz="2400" b="0" i="0" u="none" strike="noStrike" baseline="0" dirty="0"/>
              <a:t>- An authoritative name server</a:t>
            </a:r>
          </a:p>
          <a:p>
            <a:pPr marL="0" indent="0" algn="l">
              <a:buNone/>
            </a:pPr>
            <a:r>
              <a:rPr lang="en-US" sz="2400" b="0" i="0" u="none" strike="noStrike" baseline="0" dirty="0"/>
              <a:t>	o </a:t>
            </a:r>
            <a:r>
              <a:rPr lang="en-US" sz="2400" b="1" i="0" u="none" strike="noStrike" baseline="0" dirty="0"/>
              <a:t>AAAA </a:t>
            </a:r>
            <a:r>
              <a:rPr lang="en-US" sz="2400" b="0" i="0" u="none" strike="noStrike" baseline="0" dirty="0"/>
              <a:t>- An end device IPv6 address (pronounced quad-A)</a:t>
            </a:r>
          </a:p>
          <a:p>
            <a:pPr marL="0" indent="0" algn="l">
              <a:buNone/>
            </a:pPr>
            <a:r>
              <a:rPr lang="en-US" sz="2400" b="0" i="0" u="none" strike="noStrike" baseline="0" dirty="0"/>
              <a:t>	o </a:t>
            </a:r>
            <a:r>
              <a:rPr lang="en-US" sz="2400" b="1" i="0" u="none" strike="noStrike" baseline="0" dirty="0"/>
              <a:t>MX </a:t>
            </a:r>
            <a:r>
              <a:rPr lang="en-US" sz="2400" b="0" i="0" u="none" strike="noStrike" baseline="0" dirty="0"/>
              <a:t>- A mail exchange record</a:t>
            </a:r>
          </a:p>
          <a:p>
            <a:r>
              <a:rPr lang="en-US" sz="2400" b="0" i="0" u="none" strike="noStrike" baseline="0" dirty="0"/>
              <a:t>DNS servers will first look at its own records to resolve the name. If the server is unable to resolve the name using its locally stored records, it relays the query to other servers.</a:t>
            </a:r>
          </a:p>
          <a:p>
            <a:pPr algn="l"/>
            <a:r>
              <a:rPr lang="en-US" sz="2400" b="0" i="0" u="none" strike="noStrike" baseline="0" dirty="0"/>
              <a:t>The response is then forwarded to the requesting client.</a:t>
            </a:r>
          </a:p>
          <a:p>
            <a:pPr algn="l"/>
            <a:r>
              <a:rPr lang="en-US" sz="2400" b="0" i="0" u="none" strike="noStrike" baseline="0" dirty="0"/>
              <a:t>The DNS Client service on Windows PCs also stores previously resolved names in memory.</a:t>
            </a:r>
          </a:p>
          <a:p>
            <a:pPr algn="l"/>
            <a:r>
              <a:rPr lang="en-US" sz="2400" b="1" i="0" u="none" strike="noStrike" baseline="0" dirty="0"/>
              <a:t>ipconfig /</a:t>
            </a:r>
            <a:r>
              <a:rPr lang="en-US" sz="2400" b="1" i="0" u="none" strike="noStrike" baseline="0" dirty="0" err="1"/>
              <a:t>displaydns</a:t>
            </a:r>
            <a:r>
              <a:rPr lang="en-US" sz="2400" b="1" i="0" u="none" strike="noStrike" baseline="0" dirty="0"/>
              <a:t> </a:t>
            </a:r>
            <a:r>
              <a:rPr lang="en-US" sz="2400" b="0" i="0" u="none" strike="noStrike" baseline="0" dirty="0"/>
              <a:t>displays all of the cached DNS entries on Windows.</a:t>
            </a:r>
            <a:endParaRPr lang="en-US" sz="2400" dirty="0"/>
          </a:p>
        </p:txBody>
      </p:sp>
    </p:spTree>
    <p:extLst>
      <p:ext uri="{BB962C8B-B14F-4D97-AF65-F5344CB8AC3E}">
        <p14:creationId xmlns:p14="http://schemas.microsoft.com/office/powerpoint/2010/main" val="210486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2B0360-B889-4C52-9644-9B0C049CE2F8}"/>
              </a:ext>
            </a:extLst>
          </p:cNvPr>
          <p:cNvPicPr>
            <a:picLocks noGrp="1" noChangeAspect="1"/>
          </p:cNvPicPr>
          <p:nvPr>
            <p:ph idx="1"/>
          </p:nvPr>
        </p:nvPicPr>
        <p:blipFill>
          <a:blip r:embed="rId2"/>
          <a:stretch>
            <a:fillRect/>
          </a:stretch>
        </p:blipFill>
        <p:spPr>
          <a:xfrm>
            <a:off x="601784" y="164940"/>
            <a:ext cx="11301047" cy="6693060"/>
          </a:xfrm>
        </p:spPr>
      </p:pic>
    </p:spTree>
    <p:extLst>
      <p:ext uri="{BB962C8B-B14F-4D97-AF65-F5344CB8AC3E}">
        <p14:creationId xmlns:p14="http://schemas.microsoft.com/office/powerpoint/2010/main" val="181362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521C-B48B-4BB8-9426-D984C3DBD74F}"/>
              </a:ext>
            </a:extLst>
          </p:cNvPr>
          <p:cNvSpPr>
            <a:spLocks noGrp="1"/>
          </p:cNvSpPr>
          <p:nvPr>
            <p:ph type="title"/>
          </p:nvPr>
        </p:nvSpPr>
        <p:spPr>
          <a:xfrm>
            <a:off x="838200" y="412019"/>
            <a:ext cx="10515600" cy="768106"/>
          </a:xfrm>
        </p:spPr>
        <p:txBody>
          <a:bodyPr/>
          <a:lstStyle/>
          <a:p>
            <a:r>
              <a:rPr lang="en-US" dirty="0"/>
              <a:t>DNS Hierarchy</a:t>
            </a:r>
          </a:p>
        </p:txBody>
      </p:sp>
      <p:sp>
        <p:nvSpPr>
          <p:cNvPr id="3" name="Content Placeholder 2">
            <a:extLst>
              <a:ext uri="{FF2B5EF4-FFF2-40B4-BE49-F238E27FC236}">
                <a16:creationId xmlns:a16="http://schemas.microsoft.com/office/drawing/2014/main" id="{9CF555C4-B33C-413C-A829-94FC4C1DEF52}"/>
              </a:ext>
            </a:extLst>
          </p:cNvPr>
          <p:cNvSpPr>
            <a:spLocks noGrp="1"/>
          </p:cNvSpPr>
          <p:nvPr>
            <p:ph idx="1"/>
          </p:nvPr>
        </p:nvSpPr>
        <p:spPr>
          <a:xfrm>
            <a:off x="838200" y="1492738"/>
            <a:ext cx="10515600" cy="5119077"/>
          </a:xfrm>
        </p:spPr>
        <p:txBody>
          <a:bodyPr>
            <a:normAutofit/>
          </a:bodyPr>
          <a:lstStyle/>
          <a:p>
            <a:pPr algn="l"/>
            <a:r>
              <a:rPr lang="en-US" sz="2000" b="0" i="0" u="none" strike="noStrike" baseline="0" dirty="0"/>
              <a:t>The DNS protocol uses a hierarchical system, with the root at the top and branches below. The naming structure is broken down into small, manageable zones.</a:t>
            </a:r>
          </a:p>
          <a:p>
            <a:pPr algn="l"/>
            <a:r>
              <a:rPr lang="en-US" sz="2000" b="0" i="0" u="none" strike="noStrike" baseline="0" dirty="0"/>
              <a:t>Each DNS server is only responsible for managing name-to-IP mappings for that small portion of the DNS structure.</a:t>
            </a:r>
          </a:p>
          <a:p>
            <a:pPr algn="l"/>
            <a:r>
              <a:rPr lang="en-US" sz="2000" b="0" i="0" u="none" strike="noStrike" baseline="0" dirty="0"/>
              <a:t>Requests for zones not stored in a specific DNS server are forwarded to other servers for translation.</a:t>
            </a:r>
          </a:p>
          <a:p>
            <a:pPr algn="l"/>
            <a:r>
              <a:rPr lang="en-US" sz="2000" b="0" i="0" u="none" strike="noStrike" baseline="0" dirty="0"/>
              <a:t>Top-level domains represent either the type of domain or the country of origin.</a:t>
            </a:r>
          </a:p>
          <a:p>
            <a:pPr algn="l"/>
            <a:r>
              <a:rPr lang="en-US" sz="2000" b="0" i="0" u="none" strike="noStrike" baseline="0" dirty="0"/>
              <a:t>Examples of top-level domains are:</a:t>
            </a:r>
          </a:p>
          <a:p>
            <a:pPr marL="0" indent="0" algn="l">
              <a:buNone/>
            </a:pPr>
            <a:r>
              <a:rPr lang="en-US" sz="2000" b="0" i="0" u="none" strike="noStrike" baseline="0" dirty="0"/>
              <a:t>	o </a:t>
            </a:r>
            <a:r>
              <a:rPr lang="en-US" sz="2000" b="1" i="0" u="none" strike="noStrike" baseline="0" dirty="0"/>
              <a:t>.com </a:t>
            </a:r>
            <a:r>
              <a:rPr lang="en-US" sz="2000" b="0" i="0" u="none" strike="noStrike" baseline="0" dirty="0"/>
              <a:t>- a business or industry</a:t>
            </a:r>
          </a:p>
          <a:p>
            <a:pPr marL="0" indent="0" algn="l">
              <a:buNone/>
            </a:pPr>
            <a:r>
              <a:rPr lang="en-US" sz="2000" b="0" i="0" u="none" strike="noStrike" baseline="0" dirty="0"/>
              <a:t>	o </a:t>
            </a:r>
            <a:r>
              <a:rPr lang="en-US" sz="2000" b="1" i="0" u="none" strike="noStrike" baseline="0" dirty="0"/>
              <a:t>.org </a:t>
            </a:r>
            <a:r>
              <a:rPr lang="en-US" sz="2000" b="0" i="0" u="none" strike="noStrike" baseline="0" dirty="0"/>
              <a:t>- a non-profit organization</a:t>
            </a:r>
          </a:p>
          <a:p>
            <a:pPr marL="0" indent="0" algn="l">
              <a:buNone/>
            </a:pPr>
            <a:r>
              <a:rPr lang="en-US" sz="2000" b="0" i="0" u="none" strike="noStrike" baseline="0" dirty="0"/>
              <a:t>	o </a:t>
            </a:r>
            <a:r>
              <a:rPr lang="en-US" sz="2000" b="1" i="0" u="none" strike="noStrike" baseline="0" dirty="0"/>
              <a:t>.au </a:t>
            </a:r>
            <a:r>
              <a:rPr lang="en-US" sz="2000" b="0" i="0" u="none" strike="noStrike" baseline="0" dirty="0"/>
              <a:t>- Australia</a:t>
            </a:r>
          </a:p>
          <a:p>
            <a:pPr marL="0" indent="0" algn="l">
              <a:buNone/>
            </a:pPr>
            <a:r>
              <a:rPr lang="en-US" sz="2000" b="0" i="0" u="none" strike="noStrike" baseline="0" dirty="0"/>
              <a:t>	o </a:t>
            </a:r>
            <a:r>
              <a:rPr lang="en-US" sz="2000" b="1" i="0" u="none" strike="noStrike" baseline="0" dirty="0"/>
              <a:t>.co </a:t>
            </a:r>
            <a:r>
              <a:rPr lang="en-US" sz="2000" b="0" i="0" u="none" strike="noStrike" baseline="0" dirty="0"/>
              <a:t>- Colombia</a:t>
            </a:r>
            <a:endParaRPr lang="en-US" sz="3200" dirty="0"/>
          </a:p>
        </p:txBody>
      </p:sp>
    </p:spTree>
    <p:extLst>
      <p:ext uri="{BB962C8B-B14F-4D97-AF65-F5344CB8AC3E}">
        <p14:creationId xmlns:p14="http://schemas.microsoft.com/office/powerpoint/2010/main" val="386602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372FBA-F35B-49BE-B493-97338DDF719D}"/>
              </a:ext>
            </a:extLst>
          </p:cNvPr>
          <p:cNvPicPr>
            <a:picLocks noGrp="1" noChangeAspect="1"/>
          </p:cNvPicPr>
          <p:nvPr>
            <p:ph idx="1"/>
          </p:nvPr>
        </p:nvPicPr>
        <p:blipFill>
          <a:blip r:embed="rId3"/>
          <a:stretch>
            <a:fillRect/>
          </a:stretch>
        </p:blipFill>
        <p:spPr>
          <a:xfrm>
            <a:off x="1103773" y="70273"/>
            <a:ext cx="9478258" cy="6691731"/>
          </a:xfrm>
        </p:spPr>
      </p:pic>
    </p:spTree>
    <p:extLst>
      <p:ext uri="{BB962C8B-B14F-4D97-AF65-F5344CB8AC3E}">
        <p14:creationId xmlns:p14="http://schemas.microsoft.com/office/powerpoint/2010/main" val="1867760545"/>
      </p:ext>
    </p:extLst>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2A41"/>
      </a:dk2>
      <a:lt2>
        <a:srgbClr val="E2E8E4"/>
      </a:lt2>
      <a:accent1>
        <a:srgbClr val="DD3397"/>
      </a:accent1>
      <a:accent2>
        <a:srgbClr val="CA21CB"/>
      </a:accent2>
      <a:accent3>
        <a:srgbClr val="9533DD"/>
      </a:accent3>
      <a:accent4>
        <a:srgbClr val="563FD2"/>
      </a:accent4>
      <a:accent5>
        <a:srgbClr val="335FDD"/>
      </a:accent5>
      <a:accent6>
        <a:srgbClr val="2194CB"/>
      </a:accent6>
      <a:hlink>
        <a:srgbClr val="616BCA"/>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1677</Words>
  <Application>Microsoft Office PowerPoint</Application>
  <PresentationFormat>Widescreen</PresentationFormat>
  <Paragraphs>153</Paragraphs>
  <Slides>27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Calibri</vt:lpstr>
      <vt:lpstr>Open Sans</vt:lpstr>
      <vt:lpstr>Source Sans Pro</vt:lpstr>
      <vt:lpstr>FunkyShapesVTI</vt:lpstr>
      <vt:lpstr>Computer Networks </vt:lpstr>
      <vt:lpstr>Topic of the day</vt:lpstr>
      <vt:lpstr>IP Addressing Protocols - DNS</vt:lpstr>
      <vt:lpstr>Domain Name System</vt:lpstr>
      <vt:lpstr>PowerPoint Presentation</vt:lpstr>
      <vt:lpstr>DNS Message Format</vt:lpstr>
      <vt:lpstr>PowerPoint Presentation</vt:lpstr>
      <vt:lpstr>DNS Hierarchy</vt:lpstr>
      <vt:lpstr>PowerPoint Presentation</vt:lpstr>
      <vt:lpstr>Nslookup Command</vt:lpstr>
      <vt:lpstr>PowerPoint Presentation</vt:lpstr>
      <vt:lpstr>DNS Security Issues</vt:lpstr>
      <vt:lpstr>Additional Topics</vt:lpstr>
      <vt:lpstr>PowerPoint Presentation</vt:lpstr>
      <vt:lpstr>Dynamic Host Configuration Protocol</vt:lpstr>
      <vt:lpstr>PowerPoint Presentation</vt:lpstr>
      <vt:lpstr>PowerPoint Presentation</vt:lpstr>
      <vt:lpstr>PowerPoint Presentation</vt:lpstr>
      <vt:lpstr>Components</vt:lpstr>
      <vt:lpstr>PowerPoint Presentation</vt:lpstr>
      <vt:lpstr>DHCP Operation</vt:lpstr>
      <vt:lpstr>PowerPoint Presentation</vt:lpstr>
      <vt:lpstr>PowerPoint Presentation</vt:lpstr>
      <vt:lpstr>PowerPoint Presentation</vt:lpstr>
      <vt:lpstr>PowerPoint Presentation</vt:lpstr>
      <vt:lpstr>DHCP Security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2020-09-28T18:07:28Z</dcterms:created>
  <dcterms:modified xsi:type="dcterms:W3CDTF">2020-09-28T18:10:54Z</dcterms:modified>
</cp:coreProperties>
</file>