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3"/>
  </p:notesMasterIdLst>
  <p:sldIdLst>
    <p:sldId id="256" r:id="rId2"/>
    <p:sldId id="257" r:id="rId3"/>
    <p:sldId id="337" r:id="rId4"/>
    <p:sldId id="335" r:id="rId5"/>
    <p:sldId id="339" r:id="rId6"/>
    <p:sldId id="340" r:id="rId7"/>
    <p:sldId id="338" r:id="rId8"/>
    <p:sldId id="342" r:id="rId9"/>
    <p:sldId id="344" r:id="rId10"/>
    <p:sldId id="341" r:id="rId11"/>
    <p:sldId id="343" r:id="rId12"/>
    <p:sldId id="346" r:id="rId13"/>
    <p:sldId id="347" r:id="rId14"/>
    <p:sldId id="350" r:id="rId15"/>
    <p:sldId id="290" r:id="rId16"/>
    <p:sldId id="291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376" r:id="rId25"/>
    <p:sldId id="377" r:id="rId26"/>
    <p:sldId id="414" r:id="rId27"/>
    <p:sldId id="415" r:id="rId28"/>
    <p:sldId id="416" r:id="rId29"/>
    <p:sldId id="417" r:id="rId30"/>
    <p:sldId id="418" r:id="rId31"/>
    <p:sldId id="447" r:id="rId32"/>
    <p:sldId id="419" r:id="rId33"/>
    <p:sldId id="420" r:id="rId34"/>
    <p:sldId id="421" r:id="rId35"/>
    <p:sldId id="448" r:id="rId36"/>
    <p:sldId id="449" r:id="rId37"/>
    <p:sldId id="450" r:id="rId38"/>
    <p:sldId id="451" r:id="rId39"/>
    <p:sldId id="452" r:id="rId40"/>
    <p:sldId id="453" r:id="rId41"/>
    <p:sldId id="33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5F52A7-3C32-4ABF-8B39-DBE40EC09E0E}">
          <p14:sldIdLst>
            <p14:sldId id="256"/>
            <p14:sldId id="257"/>
            <p14:sldId id="337"/>
            <p14:sldId id="335"/>
            <p14:sldId id="339"/>
            <p14:sldId id="340"/>
            <p14:sldId id="338"/>
            <p14:sldId id="342"/>
            <p14:sldId id="344"/>
            <p14:sldId id="341"/>
            <p14:sldId id="343"/>
            <p14:sldId id="346"/>
            <p14:sldId id="347"/>
            <p14:sldId id="350"/>
            <p14:sldId id="290"/>
            <p14:sldId id="291"/>
            <p14:sldId id="265"/>
            <p14:sldId id="266"/>
            <p14:sldId id="267"/>
            <p14:sldId id="268"/>
            <p14:sldId id="269"/>
            <p14:sldId id="270"/>
            <p14:sldId id="271"/>
            <p14:sldId id="376"/>
            <p14:sldId id="377"/>
            <p14:sldId id="414"/>
            <p14:sldId id="415"/>
            <p14:sldId id="416"/>
            <p14:sldId id="417"/>
            <p14:sldId id="418"/>
            <p14:sldId id="447"/>
            <p14:sldId id="419"/>
            <p14:sldId id="420"/>
            <p14:sldId id="421"/>
            <p14:sldId id="448"/>
            <p14:sldId id="449"/>
            <p14:sldId id="450"/>
            <p14:sldId id="451"/>
            <p14:sldId id="452"/>
            <p14:sldId id="453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881CC2-3E9E-4CA9-99D0-B90D8E1EB896}" v="10" dt="2020-09-30T18:21:45.5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5" autoAdjust="0"/>
    <p:restoredTop sz="91599" autoAdjust="0"/>
  </p:normalViewPr>
  <p:slideViewPr>
    <p:cSldViewPr snapToGrid="0">
      <p:cViewPr varScale="1">
        <p:scale>
          <a:sx n="61" d="100"/>
          <a:sy n="61" d="100"/>
        </p:scale>
        <p:origin x="741" y="4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hal Khan" userId="ff208bdd-e69e-4a16-a659-cb1c3d459121" providerId="ADAL" clId="{77881CC2-3E9E-4CA9-99D0-B90D8E1EB896}"/>
    <pc:docChg chg="undo custSel addSld delSld modSld sldOrd delSection modSection">
      <pc:chgData name="Mashal Khan" userId="ff208bdd-e69e-4a16-a659-cb1c3d459121" providerId="ADAL" clId="{77881CC2-3E9E-4CA9-99D0-B90D8E1EB896}" dt="2020-09-30T18:40:32.387" v="2686" actId="47"/>
      <pc:docMkLst>
        <pc:docMk/>
      </pc:docMkLst>
      <pc:sldChg chg="modSp mod">
        <pc:chgData name="Mashal Khan" userId="ff208bdd-e69e-4a16-a659-cb1c3d459121" providerId="ADAL" clId="{77881CC2-3E9E-4CA9-99D0-B90D8E1EB896}" dt="2020-09-30T17:46:30.581" v="2162" actId="20577"/>
        <pc:sldMkLst>
          <pc:docMk/>
          <pc:sldMk cId="3053332299" sldId="257"/>
        </pc:sldMkLst>
        <pc:spChg chg="mod">
          <ac:chgData name="Mashal Khan" userId="ff208bdd-e69e-4a16-a659-cb1c3d459121" providerId="ADAL" clId="{77881CC2-3E9E-4CA9-99D0-B90D8E1EB896}" dt="2020-09-30T17:46:30.581" v="2162" actId="20577"/>
          <ac:spMkLst>
            <pc:docMk/>
            <pc:sldMk cId="3053332299" sldId="257"/>
            <ac:spMk id="3" creationId="{E1956B71-2A2C-43E8-80A2-0722837247B8}"/>
          </ac:spMkLst>
        </pc:spChg>
      </pc:sldChg>
      <pc:sldChg chg="add">
        <pc:chgData name="Mashal Khan" userId="ff208bdd-e69e-4a16-a659-cb1c3d459121" providerId="ADAL" clId="{77881CC2-3E9E-4CA9-99D0-B90D8E1EB896}" dt="2020-09-30T17:57:06.126" v="2167"/>
        <pc:sldMkLst>
          <pc:docMk/>
          <pc:sldMk cId="0" sldId="265"/>
        </pc:sldMkLst>
      </pc:sldChg>
      <pc:sldChg chg="add">
        <pc:chgData name="Mashal Khan" userId="ff208bdd-e69e-4a16-a659-cb1c3d459121" providerId="ADAL" clId="{77881CC2-3E9E-4CA9-99D0-B90D8E1EB896}" dt="2020-09-30T17:57:06.126" v="2167"/>
        <pc:sldMkLst>
          <pc:docMk/>
          <pc:sldMk cId="0" sldId="266"/>
        </pc:sldMkLst>
      </pc:sldChg>
      <pc:sldChg chg="add">
        <pc:chgData name="Mashal Khan" userId="ff208bdd-e69e-4a16-a659-cb1c3d459121" providerId="ADAL" clId="{77881CC2-3E9E-4CA9-99D0-B90D8E1EB896}" dt="2020-09-30T17:57:06.126" v="2167"/>
        <pc:sldMkLst>
          <pc:docMk/>
          <pc:sldMk cId="0" sldId="267"/>
        </pc:sldMkLst>
      </pc:sldChg>
      <pc:sldChg chg="add">
        <pc:chgData name="Mashal Khan" userId="ff208bdd-e69e-4a16-a659-cb1c3d459121" providerId="ADAL" clId="{77881CC2-3E9E-4CA9-99D0-B90D8E1EB896}" dt="2020-09-30T17:57:06.126" v="2167"/>
        <pc:sldMkLst>
          <pc:docMk/>
          <pc:sldMk cId="0" sldId="268"/>
        </pc:sldMkLst>
      </pc:sldChg>
      <pc:sldChg chg="add">
        <pc:chgData name="Mashal Khan" userId="ff208bdd-e69e-4a16-a659-cb1c3d459121" providerId="ADAL" clId="{77881CC2-3E9E-4CA9-99D0-B90D8E1EB896}" dt="2020-09-30T17:57:06.126" v="2167"/>
        <pc:sldMkLst>
          <pc:docMk/>
          <pc:sldMk cId="0" sldId="269"/>
        </pc:sldMkLst>
      </pc:sldChg>
      <pc:sldChg chg="add">
        <pc:chgData name="Mashal Khan" userId="ff208bdd-e69e-4a16-a659-cb1c3d459121" providerId="ADAL" clId="{77881CC2-3E9E-4CA9-99D0-B90D8E1EB896}" dt="2020-09-30T17:57:06.126" v="2167"/>
        <pc:sldMkLst>
          <pc:docMk/>
          <pc:sldMk cId="0" sldId="270"/>
        </pc:sldMkLst>
      </pc:sldChg>
      <pc:sldChg chg="add">
        <pc:chgData name="Mashal Khan" userId="ff208bdd-e69e-4a16-a659-cb1c3d459121" providerId="ADAL" clId="{77881CC2-3E9E-4CA9-99D0-B90D8E1EB896}" dt="2020-09-30T17:57:06.126" v="2167"/>
        <pc:sldMkLst>
          <pc:docMk/>
          <pc:sldMk cId="0" sldId="271"/>
        </pc:sldMkLst>
      </pc:sldChg>
      <pc:sldChg chg="modSp add mod">
        <pc:chgData name="Mashal Khan" userId="ff208bdd-e69e-4a16-a659-cb1c3d459121" providerId="ADAL" clId="{77881CC2-3E9E-4CA9-99D0-B90D8E1EB896}" dt="2020-09-30T17:57:28.077" v="2171" actId="27636"/>
        <pc:sldMkLst>
          <pc:docMk/>
          <pc:sldMk cId="0" sldId="290"/>
        </pc:sldMkLst>
        <pc:spChg chg="mod">
          <ac:chgData name="Mashal Khan" userId="ff208bdd-e69e-4a16-a659-cb1c3d459121" providerId="ADAL" clId="{77881CC2-3E9E-4CA9-99D0-B90D8E1EB896}" dt="2020-09-30T17:57:28.077" v="2171" actId="27636"/>
          <ac:spMkLst>
            <pc:docMk/>
            <pc:sldMk cId="0" sldId="290"/>
            <ac:spMk id="46083" creationId="{DEFA959F-41D7-40D4-9ACF-45CCD13B3983}"/>
          </ac:spMkLst>
        </pc:spChg>
      </pc:sldChg>
      <pc:sldChg chg="modSp add mod">
        <pc:chgData name="Mashal Khan" userId="ff208bdd-e69e-4a16-a659-cb1c3d459121" providerId="ADAL" clId="{77881CC2-3E9E-4CA9-99D0-B90D8E1EB896}" dt="2020-09-30T17:57:21.247" v="2169" actId="14100"/>
        <pc:sldMkLst>
          <pc:docMk/>
          <pc:sldMk cId="0" sldId="291"/>
        </pc:sldMkLst>
        <pc:spChg chg="mod">
          <ac:chgData name="Mashal Khan" userId="ff208bdd-e69e-4a16-a659-cb1c3d459121" providerId="ADAL" clId="{77881CC2-3E9E-4CA9-99D0-B90D8E1EB896}" dt="2020-09-30T17:57:21.247" v="2169" actId="14100"/>
          <ac:spMkLst>
            <pc:docMk/>
            <pc:sldMk cId="0" sldId="291"/>
            <ac:spMk id="48131" creationId="{46FC0E77-A106-49F1-BA55-9B4EAEEF4643}"/>
          </ac:spMkLst>
        </pc:spChg>
      </pc:sldChg>
      <pc:sldChg chg="modSp mod">
        <pc:chgData name="Mashal Khan" userId="ff208bdd-e69e-4a16-a659-cb1c3d459121" providerId="ADAL" clId="{77881CC2-3E9E-4CA9-99D0-B90D8E1EB896}" dt="2020-09-30T18:21:16.575" v="2448" actId="12"/>
        <pc:sldMkLst>
          <pc:docMk/>
          <pc:sldMk cId="75093576" sldId="334"/>
        </pc:sldMkLst>
        <pc:spChg chg="mod">
          <ac:chgData name="Mashal Khan" userId="ff208bdd-e69e-4a16-a659-cb1c3d459121" providerId="ADAL" clId="{77881CC2-3E9E-4CA9-99D0-B90D8E1EB896}" dt="2020-09-30T18:21:16.575" v="2448" actId="12"/>
          <ac:spMkLst>
            <pc:docMk/>
            <pc:sldMk cId="75093576" sldId="334"/>
            <ac:spMk id="5" creationId="{A71BE6A7-290B-44C8-9344-98FD06225C56}"/>
          </ac:spMkLst>
        </pc:spChg>
      </pc:sldChg>
      <pc:sldChg chg="addSp modSp new mod">
        <pc:chgData name="Mashal Khan" userId="ff208bdd-e69e-4a16-a659-cb1c3d459121" providerId="ADAL" clId="{77881CC2-3E9E-4CA9-99D0-B90D8E1EB896}" dt="2020-09-30T16:50:59.012" v="474" actId="14100"/>
        <pc:sldMkLst>
          <pc:docMk/>
          <pc:sldMk cId="265966032" sldId="335"/>
        </pc:sldMkLst>
        <pc:spChg chg="mod">
          <ac:chgData name="Mashal Khan" userId="ff208bdd-e69e-4a16-a659-cb1c3d459121" providerId="ADAL" clId="{77881CC2-3E9E-4CA9-99D0-B90D8E1EB896}" dt="2020-09-30T16:48:38.765" v="421" actId="20577"/>
          <ac:spMkLst>
            <pc:docMk/>
            <pc:sldMk cId="265966032" sldId="335"/>
            <ac:spMk id="2" creationId="{989993C0-1CDD-4DE1-B303-E9E3253AF78B}"/>
          </ac:spMkLst>
        </pc:spChg>
        <pc:spChg chg="mod">
          <ac:chgData name="Mashal Khan" userId="ff208bdd-e69e-4a16-a659-cb1c3d459121" providerId="ADAL" clId="{77881CC2-3E9E-4CA9-99D0-B90D8E1EB896}" dt="2020-09-30T16:50:50.886" v="473" actId="14100"/>
          <ac:spMkLst>
            <pc:docMk/>
            <pc:sldMk cId="265966032" sldId="335"/>
            <ac:spMk id="3" creationId="{BF3EA3F3-C5FB-4FBE-9E07-F9512FE86428}"/>
          </ac:spMkLst>
        </pc:spChg>
        <pc:picChg chg="add mod">
          <ac:chgData name="Mashal Khan" userId="ff208bdd-e69e-4a16-a659-cb1c3d459121" providerId="ADAL" clId="{77881CC2-3E9E-4CA9-99D0-B90D8E1EB896}" dt="2020-09-30T16:50:59.012" v="474" actId="14100"/>
          <ac:picMkLst>
            <pc:docMk/>
            <pc:sldMk cId="265966032" sldId="335"/>
            <ac:picMk id="5" creationId="{1A017F1E-E77C-4DA8-8084-606274D44E9C}"/>
          </ac:picMkLst>
        </pc:picChg>
      </pc:sldChg>
      <pc:sldChg chg="modSp new del mod ord">
        <pc:chgData name="Mashal Khan" userId="ff208bdd-e69e-4a16-a659-cb1c3d459121" providerId="ADAL" clId="{77881CC2-3E9E-4CA9-99D0-B90D8E1EB896}" dt="2020-09-30T16:46:53.389" v="388" actId="47"/>
        <pc:sldMkLst>
          <pc:docMk/>
          <pc:sldMk cId="2511088925" sldId="336"/>
        </pc:sldMkLst>
        <pc:spChg chg="mod">
          <ac:chgData name="Mashal Khan" userId="ff208bdd-e69e-4a16-a659-cb1c3d459121" providerId="ADAL" clId="{77881CC2-3E9E-4CA9-99D0-B90D8E1EB896}" dt="2020-09-30T16:40:50.404" v="234" actId="20577"/>
          <ac:spMkLst>
            <pc:docMk/>
            <pc:sldMk cId="2511088925" sldId="336"/>
            <ac:spMk id="2" creationId="{238F09D9-61FA-4C9E-816D-E11CCE4F3447}"/>
          </ac:spMkLst>
        </pc:spChg>
        <pc:spChg chg="mod">
          <ac:chgData name="Mashal Khan" userId="ff208bdd-e69e-4a16-a659-cb1c3d459121" providerId="ADAL" clId="{77881CC2-3E9E-4CA9-99D0-B90D8E1EB896}" dt="2020-09-30T16:45:15.710" v="290" actId="27636"/>
          <ac:spMkLst>
            <pc:docMk/>
            <pc:sldMk cId="2511088925" sldId="336"/>
            <ac:spMk id="3" creationId="{A8060B4F-811B-4D88-97FF-9F9EEAA53D71}"/>
          </ac:spMkLst>
        </pc:spChg>
      </pc:sldChg>
      <pc:sldChg chg="addSp modSp new mod">
        <pc:chgData name="Mashal Khan" userId="ff208bdd-e69e-4a16-a659-cb1c3d459121" providerId="ADAL" clId="{77881CC2-3E9E-4CA9-99D0-B90D8E1EB896}" dt="2020-09-30T16:47:47.567" v="395" actId="14100"/>
        <pc:sldMkLst>
          <pc:docMk/>
          <pc:sldMk cId="882423204" sldId="337"/>
        </pc:sldMkLst>
        <pc:spChg chg="mod">
          <ac:chgData name="Mashal Khan" userId="ff208bdd-e69e-4a16-a659-cb1c3d459121" providerId="ADAL" clId="{77881CC2-3E9E-4CA9-99D0-B90D8E1EB896}" dt="2020-09-30T16:44:21.806" v="259"/>
          <ac:spMkLst>
            <pc:docMk/>
            <pc:sldMk cId="882423204" sldId="337"/>
            <ac:spMk id="2" creationId="{6A436F8D-2734-430B-BA9D-91AFD251B43C}"/>
          </ac:spMkLst>
        </pc:spChg>
        <pc:spChg chg="mod">
          <ac:chgData name="Mashal Khan" userId="ff208bdd-e69e-4a16-a659-cb1c3d459121" providerId="ADAL" clId="{77881CC2-3E9E-4CA9-99D0-B90D8E1EB896}" dt="2020-09-30T16:46:50.085" v="387" actId="20577"/>
          <ac:spMkLst>
            <pc:docMk/>
            <pc:sldMk cId="882423204" sldId="337"/>
            <ac:spMk id="3" creationId="{34415F0C-23E1-4EAD-B1BB-B0E2916AADB7}"/>
          </ac:spMkLst>
        </pc:spChg>
        <pc:picChg chg="add mod">
          <ac:chgData name="Mashal Khan" userId="ff208bdd-e69e-4a16-a659-cb1c3d459121" providerId="ADAL" clId="{77881CC2-3E9E-4CA9-99D0-B90D8E1EB896}" dt="2020-09-30T16:47:47.567" v="395" actId="14100"/>
          <ac:picMkLst>
            <pc:docMk/>
            <pc:sldMk cId="882423204" sldId="337"/>
            <ac:picMk id="5" creationId="{FC7E6A70-66FC-4C4A-BA33-E57E9D30F6F1}"/>
          </ac:picMkLst>
        </pc:picChg>
      </pc:sldChg>
      <pc:sldChg chg="del">
        <pc:chgData name="Mashal Khan" userId="ff208bdd-e69e-4a16-a659-cb1c3d459121" providerId="ADAL" clId="{77881CC2-3E9E-4CA9-99D0-B90D8E1EB896}" dt="2020-09-30T10:02:09.144" v="0" actId="47"/>
        <pc:sldMkLst>
          <pc:docMk/>
          <pc:sldMk cId="2337666867" sldId="337"/>
        </pc:sldMkLst>
      </pc:sldChg>
      <pc:sldChg chg="modSp new mod modNotesTx">
        <pc:chgData name="Mashal Khan" userId="ff208bdd-e69e-4a16-a659-cb1c3d459121" providerId="ADAL" clId="{77881CC2-3E9E-4CA9-99D0-B90D8E1EB896}" dt="2020-09-30T17:11:56.078" v="1284"/>
        <pc:sldMkLst>
          <pc:docMk/>
          <pc:sldMk cId="3221241015" sldId="338"/>
        </pc:sldMkLst>
        <pc:spChg chg="mod">
          <ac:chgData name="Mashal Khan" userId="ff208bdd-e69e-4a16-a659-cb1c3d459121" providerId="ADAL" clId="{77881CC2-3E9E-4CA9-99D0-B90D8E1EB896}" dt="2020-09-30T17:06:58.082" v="988" actId="20577"/>
          <ac:spMkLst>
            <pc:docMk/>
            <pc:sldMk cId="3221241015" sldId="338"/>
            <ac:spMk id="2" creationId="{92E340F1-7DD1-48E7-9ED6-7E0F4A76EAF2}"/>
          </ac:spMkLst>
        </pc:spChg>
        <pc:spChg chg="mod">
          <ac:chgData name="Mashal Khan" userId="ff208bdd-e69e-4a16-a659-cb1c3d459121" providerId="ADAL" clId="{77881CC2-3E9E-4CA9-99D0-B90D8E1EB896}" dt="2020-09-30T17:04:55.696" v="903" actId="27636"/>
          <ac:spMkLst>
            <pc:docMk/>
            <pc:sldMk cId="3221241015" sldId="338"/>
            <ac:spMk id="3" creationId="{241DC356-A24F-42CC-B63C-5540E0C81964}"/>
          </ac:spMkLst>
        </pc:spChg>
      </pc:sldChg>
      <pc:sldChg chg="modSp new mod ord">
        <pc:chgData name="Mashal Khan" userId="ff208bdd-e69e-4a16-a659-cb1c3d459121" providerId="ADAL" clId="{77881CC2-3E9E-4CA9-99D0-B90D8E1EB896}" dt="2020-09-30T17:02:00.722" v="815" actId="20577"/>
        <pc:sldMkLst>
          <pc:docMk/>
          <pc:sldMk cId="2608593219" sldId="339"/>
        </pc:sldMkLst>
        <pc:spChg chg="mod">
          <ac:chgData name="Mashal Khan" userId="ff208bdd-e69e-4a16-a659-cb1c3d459121" providerId="ADAL" clId="{77881CC2-3E9E-4CA9-99D0-B90D8E1EB896}" dt="2020-09-30T16:57:26.823" v="516" actId="20577"/>
          <ac:spMkLst>
            <pc:docMk/>
            <pc:sldMk cId="2608593219" sldId="339"/>
            <ac:spMk id="2" creationId="{1A5C355A-7005-41FD-9AFA-A09E3549F479}"/>
          </ac:spMkLst>
        </pc:spChg>
        <pc:spChg chg="mod">
          <ac:chgData name="Mashal Khan" userId="ff208bdd-e69e-4a16-a659-cb1c3d459121" providerId="ADAL" clId="{77881CC2-3E9E-4CA9-99D0-B90D8E1EB896}" dt="2020-09-30T17:02:00.722" v="815" actId="20577"/>
          <ac:spMkLst>
            <pc:docMk/>
            <pc:sldMk cId="2608593219" sldId="339"/>
            <ac:spMk id="3" creationId="{84C976A0-EB67-4E4E-AF88-C489A8030FB7}"/>
          </ac:spMkLst>
        </pc:spChg>
      </pc:sldChg>
      <pc:sldChg chg="del">
        <pc:chgData name="Mashal Khan" userId="ff208bdd-e69e-4a16-a659-cb1c3d459121" providerId="ADAL" clId="{77881CC2-3E9E-4CA9-99D0-B90D8E1EB896}" dt="2020-09-30T10:02:25.052" v="1" actId="47"/>
        <pc:sldMkLst>
          <pc:docMk/>
          <pc:sldMk cId="3362457059" sldId="339"/>
        </pc:sldMkLst>
      </pc:sldChg>
      <pc:sldChg chg="del">
        <pc:chgData name="Mashal Khan" userId="ff208bdd-e69e-4a16-a659-cb1c3d459121" providerId="ADAL" clId="{77881CC2-3E9E-4CA9-99D0-B90D8E1EB896}" dt="2020-09-30T10:02:09.144" v="0" actId="47"/>
        <pc:sldMkLst>
          <pc:docMk/>
          <pc:sldMk cId="911892792" sldId="340"/>
        </pc:sldMkLst>
      </pc:sldChg>
      <pc:sldChg chg="modSp new mod ord modNotesTx">
        <pc:chgData name="Mashal Khan" userId="ff208bdd-e69e-4a16-a659-cb1c3d459121" providerId="ADAL" clId="{77881CC2-3E9E-4CA9-99D0-B90D8E1EB896}" dt="2020-09-30T17:14:11.750" v="1476" actId="20577"/>
        <pc:sldMkLst>
          <pc:docMk/>
          <pc:sldMk cId="3130250062" sldId="340"/>
        </pc:sldMkLst>
        <pc:spChg chg="mod">
          <ac:chgData name="Mashal Khan" userId="ff208bdd-e69e-4a16-a659-cb1c3d459121" providerId="ADAL" clId="{77881CC2-3E9E-4CA9-99D0-B90D8E1EB896}" dt="2020-09-30T17:05:48.204" v="909" actId="20577"/>
          <ac:spMkLst>
            <pc:docMk/>
            <pc:sldMk cId="3130250062" sldId="340"/>
            <ac:spMk id="2" creationId="{11711BF2-E87E-46A2-9B1C-AFC5256AAC14}"/>
          </ac:spMkLst>
        </pc:spChg>
        <pc:spChg chg="mod">
          <ac:chgData name="Mashal Khan" userId="ff208bdd-e69e-4a16-a659-cb1c3d459121" providerId="ADAL" clId="{77881CC2-3E9E-4CA9-99D0-B90D8E1EB896}" dt="2020-09-30T17:14:11.750" v="1476" actId="20577"/>
          <ac:spMkLst>
            <pc:docMk/>
            <pc:sldMk cId="3130250062" sldId="340"/>
            <ac:spMk id="3" creationId="{5F08DB07-A279-4EE7-AD19-3F169F97A52E}"/>
          </ac:spMkLst>
        </pc:spChg>
      </pc:sldChg>
      <pc:sldChg chg="del">
        <pc:chgData name="Mashal Khan" userId="ff208bdd-e69e-4a16-a659-cb1c3d459121" providerId="ADAL" clId="{77881CC2-3E9E-4CA9-99D0-B90D8E1EB896}" dt="2020-09-30T10:02:09.144" v="0" actId="47"/>
        <pc:sldMkLst>
          <pc:docMk/>
          <pc:sldMk cId="1810695658" sldId="341"/>
        </pc:sldMkLst>
      </pc:sldChg>
      <pc:sldChg chg="modSp new mod">
        <pc:chgData name="Mashal Khan" userId="ff208bdd-e69e-4a16-a659-cb1c3d459121" providerId="ADAL" clId="{77881CC2-3E9E-4CA9-99D0-B90D8E1EB896}" dt="2020-09-30T17:16:38" v="1728" actId="20577"/>
        <pc:sldMkLst>
          <pc:docMk/>
          <pc:sldMk cId="2580349170" sldId="341"/>
        </pc:sldMkLst>
        <pc:spChg chg="mod">
          <ac:chgData name="Mashal Khan" userId="ff208bdd-e69e-4a16-a659-cb1c3d459121" providerId="ADAL" clId="{77881CC2-3E9E-4CA9-99D0-B90D8E1EB896}" dt="2020-09-30T17:14:35.532" v="1498" actId="313"/>
          <ac:spMkLst>
            <pc:docMk/>
            <pc:sldMk cId="2580349170" sldId="341"/>
            <ac:spMk id="2" creationId="{D5C44EA3-B4C2-4845-9789-D73F8A39A67D}"/>
          </ac:spMkLst>
        </pc:spChg>
        <pc:spChg chg="mod">
          <ac:chgData name="Mashal Khan" userId="ff208bdd-e69e-4a16-a659-cb1c3d459121" providerId="ADAL" clId="{77881CC2-3E9E-4CA9-99D0-B90D8E1EB896}" dt="2020-09-30T17:16:38" v="1728" actId="20577"/>
          <ac:spMkLst>
            <pc:docMk/>
            <pc:sldMk cId="2580349170" sldId="341"/>
            <ac:spMk id="3" creationId="{975B0C67-31FD-4273-9DA3-BE9C0CBD770A}"/>
          </ac:spMkLst>
        </pc:spChg>
      </pc:sldChg>
      <pc:sldChg chg="del">
        <pc:chgData name="Mashal Khan" userId="ff208bdd-e69e-4a16-a659-cb1c3d459121" providerId="ADAL" clId="{77881CC2-3E9E-4CA9-99D0-B90D8E1EB896}" dt="2020-09-30T10:02:09.144" v="0" actId="47"/>
        <pc:sldMkLst>
          <pc:docMk/>
          <pc:sldMk cId="2104869422" sldId="342"/>
        </pc:sldMkLst>
      </pc:sldChg>
      <pc:sldChg chg="addSp delSp modSp new mod ord">
        <pc:chgData name="Mashal Khan" userId="ff208bdd-e69e-4a16-a659-cb1c3d459121" providerId="ADAL" clId="{77881CC2-3E9E-4CA9-99D0-B90D8E1EB896}" dt="2020-09-30T17:36:11.071" v="1825"/>
        <pc:sldMkLst>
          <pc:docMk/>
          <pc:sldMk cId="3023597461" sldId="342"/>
        </pc:sldMkLst>
        <pc:spChg chg="del mod">
          <ac:chgData name="Mashal Khan" userId="ff208bdd-e69e-4a16-a659-cb1c3d459121" providerId="ADAL" clId="{77881CC2-3E9E-4CA9-99D0-B90D8E1EB896}" dt="2020-09-30T17:23:46.890" v="1798" actId="478"/>
          <ac:spMkLst>
            <pc:docMk/>
            <pc:sldMk cId="3023597461" sldId="342"/>
            <ac:spMk id="2" creationId="{814843D2-AD2D-4622-80CD-5682C8935034}"/>
          </ac:spMkLst>
        </pc:spChg>
        <pc:spChg chg="mod">
          <ac:chgData name="Mashal Khan" userId="ff208bdd-e69e-4a16-a659-cb1c3d459121" providerId="ADAL" clId="{77881CC2-3E9E-4CA9-99D0-B90D8E1EB896}" dt="2020-09-30T17:35:35.665" v="1823" actId="27636"/>
          <ac:spMkLst>
            <pc:docMk/>
            <pc:sldMk cId="3023597461" sldId="342"/>
            <ac:spMk id="3" creationId="{D8C49447-D755-4FFB-8FE4-B70217BCF00A}"/>
          </ac:spMkLst>
        </pc:spChg>
        <pc:spChg chg="add del">
          <ac:chgData name="Mashal Khan" userId="ff208bdd-e69e-4a16-a659-cb1c3d459121" providerId="ADAL" clId="{77881CC2-3E9E-4CA9-99D0-B90D8E1EB896}" dt="2020-09-30T17:17:26.656" v="1731" actId="22"/>
          <ac:spMkLst>
            <pc:docMk/>
            <pc:sldMk cId="3023597461" sldId="342"/>
            <ac:spMk id="5" creationId="{2F8B3188-F81A-4CC2-8796-A3BE6F808694}"/>
          </ac:spMkLst>
        </pc:spChg>
        <pc:spChg chg="add del mod">
          <ac:chgData name="Mashal Khan" userId="ff208bdd-e69e-4a16-a659-cb1c3d459121" providerId="ADAL" clId="{77881CC2-3E9E-4CA9-99D0-B90D8E1EB896}" dt="2020-09-30T17:23:50.044" v="1799" actId="478"/>
          <ac:spMkLst>
            <pc:docMk/>
            <pc:sldMk cId="3023597461" sldId="342"/>
            <ac:spMk id="7" creationId="{A7C0EDA5-C604-422C-AC69-E6BEF72FE212}"/>
          </ac:spMkLst>
        </pc:spChg>
        <pc:picChg chg="add mod">
          <ac:chgData name="Mashal Khan" userId="ff208bdd-e69e-4a16-a659-cb1c3d459121" providerId="ADAL" clId="{77881CC2-3E9E-4CA9-99D0-B90D8E1EB896}" dt="2020-09-30T17:34:45.017" v="1803" actId="1076"/>
          <ac:picMkLst>
            <pc:docMk/>
            <pc:sldMk cId="3023597461" sldId="342"/>
            <ac:picMk id="9" creationId="{BC226AF3-EF8A-49E3-8468-81CD4317D7CE}"/>
          </ac:picMkLst>
        </pc:picChg>
      </pc:sldChg>
      <pc:sldChg chg="del">
        <pc:chgData name="Mashal Khan" userId="ff208bdd-e69e-4a16-a659-cb1c3d459121" providerId="ADAL" clId="{77881CC2-3E9E-4CA9-99D0-B90D8E1EB896}" dt="2020-09-30T10:02:09.144" v="0" actId="47"/>
        <pc:sldMkLst>
          <pc:docMk/>
          <pc:sldMk cId="1813622620" sldId="343"/>
        </pc:sldMkLst>
      </pc:sldChg>
      <pc:sldChg chg="addSp delSp modSp new mod">
        <pc:chgData name="Mashal Khan" userId="ff208bdd-e69e-4a16-a659-cb1c3d459121" providerId="ADAL" clId="{77881CC2-3E9E-4CA9-99D0-B90D8E1EB896}" dt="2020-09-30T17:38:05.822" v="1841" actId="14100"/>
        <pc:sldMkLst>
          <pc:docMk/>
          <pc:sldMk cId="2817419822" sldId="343"/>
        </pc:sldMkLst>
        <pc:spChg chg="del">
          <ac:chgData name="Mashal Khan" userId="ff208bdd-e69e-4a16-a659-cb1c3d459121" providerId="ADAL" clId="{77881CC2-3E9E-4CA9-99D0-B90D8E1EB896}" dt="2020-09-30T17:37:45.514" v="1834" actId="478"/>
          <ac:spMkLst>
            <pc:docMk/>
            <pc:sldMk cId="2817419822" sldId="343"/>
            <ac:spMk id="2" creationId="{857C0493-35C7-4813-A819-D14C62656BEB}"/>
          </ac:spMkLst>
        </pc:spChg>
        <pc:spChg chg="del">
          <ac:chgData name="Mashal Khan" userId="ff208bdd-e69e-4a16-a659-cb1c3d459121" providerId="ADAL" clId="{77881CC2-3E9E-4CA9-99D0-B90D8E1EB896}" dt="2020-09-30T17:37:41.133" v="1833" actId="22"/>
          <ac:spMkLst>
            <pc:docMk/>
            <pc:sldMk cId="2817419822" sldId="343"/>
            <ac:spMk id="3" creationId="{8656DF63-32FB-465B-B4EF-8491D13D4B3F}"/>
          </ac:spMkLst>
        </pc:spChg>
        <pc:picChg chg="add mod ord">
          <ac:chgData name="Mashal Khan" userId="ff208bdd-e69e-4a16-a659-cb1c3d459121" providerId="ADAL" clId="{77881CC2-3E9E-4CA9-99D0-B90D8E1EB896}" dt="2020-09-30T17:38:05.822" v="1841" actId="14100"/>
          <ac:picMkLst>
            <pc:docMk/>
            <pc:sldMk cId="2817419822" sldId="343"/>
            <ac:picMk id="5" creationId="{03E447C6-9EA2-4695-B233-7C8E333652F7}"/>
          </ac:picMkLst>
        </pc:picChg>
      </pc:sldChg>
      <pc:sldChg chg="addSp delSp modSp new mod">
        <pc:chgData name="Mashal Khan" userId="ff208bdd-e69e-4a16-a659-cb1c3d459121" providerId="ADAL" clId="{77881CC2-3E9E-4CA9-99D0-B90D8E1EB896}" dt="2020-09-30T17:37:06.940" v="1832" actId="14100"/>
        <pc:sldMkLst>
          <pc:docMk/>
          <pc:sldMk cId="1009992716" sldId="344"/>
        </pc:sldMkLst>
        <pc:spChg chg="del">
          <ac:chgData name="Mashal Khan" userId="ff208bdd-e69e-4a16-a659-cb1c3d459121" providerId="ADAL" clId="{77881CC2-3E9E-4CA9-99D0-B90D8E1EB896}" dt="2020-09-30T17:36:58.115" v="1829" actId="478"/>
          <ac:spMkLst>
            <pc:docMk/>
            <pc:sldMk cId="1009992716" sldId="344"/>
            <ac:spMk id="2" creationId="{E518E2D0-543C-4051-B211-F1BB60E3636F}"/>
          </ac:spMkLst>
        </pc:spChg>
        <pc:spChg chg="del">
          <ac:chgData name="Mashal Khan" userId="ff208bdd-e69e-4a16-a659-cb1c3d459121" providerId="ADAL" clId="{77881CC2-3E9E-4CA9-99D0-B90D8E1EB896}" dt="2020-09-30T17:36:55.484" v="1828" actId="22"/>
          <ac:spMkLst>
            <pc:docMk/>
            <pc:sldMk cId="1009992716" sldId="344"/>
            <ac:spMk id="3" creationId="{F3F4831D-5FAD-4B0C-915B-A1C7A01712FC}"/>
          </ac:spMkLst>
        </pc:spChg>
        <pc:picChg chg="add mod ord">
          <ac:chgData name="Mashal Khan" userId="ff208bdd-e69e-4a16-a659-cb1c3d459121" providerId="ADAL" clId="{77881CC2-3E9E-4CA9-99D0-B90D8E1EB896}" dt="2020-09-30T17:37:06.940" v="1832" actId="14100"/>
          <ac:picMkLst>
            <pc:docMk/>
            <pc:sldMk cId="1009992716" sldId="344"/>
            <ac:picMk id="5" creationId="{CB1DD955-9138-4F50-A4E8-81F11A60963B}"/>
          </ac:picMkLst>
        </pc:picChg>
      </pc:sldChg>
      <pc:sldChg chg="del">
        <pc:chgData name="Mashal Khan" userId="ff208bdd-e69e-4a16-a659-cb1c3d459121" providerId="ADAL" clId="{77881CC2-3E9E-4CA9-99D0-B90D8E1EB896}" dt="2020-09-30T10:02:09.144" v="0" actId="47"/>
        <pc:sldMkLst>
          <pc:docMk/>
          <pc:sldMk cId="3866027980" sldId="344"/>
        </pc:sldMkLst>
      </pc:sldChg>
      <pc:sldChg chg="new del">
        <pc:chgData name="Mashal Khan" userId="ff208bdd-e69e-4a16-a659-cb1c3d459121" providerId="ADAL" clId="{77881CC2-3E9E-4CA9-99D0-B90D8E1EB896}" dt="2020-09-30T17:38:15.588" v="1844" actId="47"/>
        <pc:sldMkLst>
          <pc:docMk/>
          <pc:sldMk cId="209086079" sldId="345"/>
        </pc:sldMkLst>
      </pc:sldChg>
      <pc:sldChg chg="del">
        <pc:chgData name="Mashal Khan" userId="ff208bdd-e69e-4a16-a659-cb1c3d459121" providerId="ADAL" clId="{77881CC2-3E9E-4CA9-99D0-B90D8E1EB896}" dt="2020-09-30T10:02:09.144" v="0" actId="47"/>
        <pc:sldMkLst>
          <pc:docMk/>
          <pc:sldMk cId="1867760545" sldId="345"/>
        </pc:sldMkLst>
      </pc:sldChg>
      <pc:sldChg chg="del">
        <pc:chgData name="Mashal Khan" userId="ff208bdd-e69e-4a16-a659-cb1c3d459121" providerId="ADAL" clId="{77881CC2-3E9E-4CA9-99D0-B90D8E1EB896}" dt="2020-09-30T10:02:09.144" v="0" actId="47"/>
        <pc:sldMkLst>
          <pc:docMk/>
          <pc:sldMk cId="1013352308" sldId="346"/>
        </pc:sldMkLst>
      </pc:sldChg>
      <pc:sldChg chg="addSp modSp new mod">
        <pc:chgData name="Mashal Khan" userId="ff208bdd-e69e-4a16-a659-cb1c3d459121" providerId="ADAL" clId="{77881CC2-3E9E-4CA9-99D0-B90D8E1EB896}" dt="2020-09-30T17:39:04.456" v="1846" actId="1076"/>
        <pc:sldMkLst>
          <pc:docMk/>
          <pc:sldMk cId="2884591648" sldId="346"/>
        </pc:sldMkLst>
        <pc:picChg chg="add mod">
          <ac:chgData name="Mashal Khan" userId="ff208bdd-e69e-4a16-a659-cb1c3d459121" providerId="ADAL" clId="{77881CC2-3E9E-4CA9-99D0-B90D8E1EB896}" dt="2020-09-30T17:39:04.456" v="1846" actId="1076"/>
          <ac:picMkLst>
            <pc:docMk/>
            <pc:sldMk cId="2884591648" sldId="346"/>
            <ac:picMk id="3" creationId="{924858AA-5310-4341-8A10-2B999C320A2D}"/>
          </ac:picMkLst>
        </pc:picChg>
      </pc:sldChg>
      <pc:sldChg chg="addSp modSp new mod">
        <pc:chgData name="Mashal Khan" userId="ff208bdd-e69e-4a16-a659-cb1c3d459121" providerId="ADAL" clId="{77881CC2-3E9E-4CA9-99D0-B90D8E1EB896}" dt="2020-09-30T17:41:13.292" v="1851" actId="1076"/>
        <pc:sldMkLst>
          <pc:docMk/>
          <pc:sldMk cId="3593949065" sldId="347"/>
        </pc:sldMkLst>
        <pc:picChg chg="add mod">
          <ac:chgData name="Mashal Khan" userId="ff208bdd-e69e-4a16-a659-cb1c3d459121" providerId="ADAL" clId="{77881CC2-3E9E-4CA9-99D0-B90D8E1EB896}" dt="2020-09-30T17:41:13.292" v="1851" actId="1076"/>
          <ac:picMkLst>
            <pc:docMk/>
            <pc:sldMk cId="3593949065" sldId="347"/>
            <ac:picMk id="3" creationId="{BFD37468-310E-4EE5-9FF8-F5DF4408BFD8}"/>
          </ac:picMkLst>
        </pc:picChg>
      </pc:sldChg>
      <pc:sldChg chg="new del">
        <pc:chgData name="Mashal Khan" userId="ff208bdd-e69e-4a16-a659-cb1c3d459121" providerId="ADAL" clId="{77881CC2-3E9E-4CA9-99D0-B90D8E1EB896}" dt="2020-09-30T18:24:01.809" v="2450" actId="47"/>
        <pc:sldMkLst>
          <pc:docMk/>
          <pc:sldMk cId="281076087" sldId="348"/>
        </pc:sldMkLst>
      </pc:sldChg>
      <pc:sldChg chg="new del">
        <pc:chgData name="Mashal Khan" userId="ff208bdd-e69e-4a16-a659-cb1c3d459121" providerId="ADAL" clId="{77881CC2-3E9E-4CA9-99D0-B90D8E1EB896}" dt="2020-09-30T18:24:03.452" v="2451" actId="47"/>
        <pc:sldMkLst>
          <pc:docMk/>
          <pc:sldMk cId="749704193" sldId="349"/>
        </pc:sldMkLst>
      </pc:sldChg>
      <pc:sldChg chg="modSp new mod ord modNotesTx">
        <pc:chgData name="Mashal Khan" userId="ff208bdd-e69e-4a16-a659-cb1c3d459121" providerId="ADAL" clId="{77881CC2-3E9E-4CA9-99D0-B90D8E1EB896}" dt="2020-09-30T17:45:32.375" v="2151"/>
        <pc:sldMkLst>
          <pc:docMk/>
          <pc:sldMk cId="3507780814" sldId="350"/>
        </pc:sldMkLst>
        <pc:spChg chg="mod">
          <ac:chgData name="Mashal Khan" userId="ff208bdd-e69e-4a16-a659-cb1c3d459121" providerId="ADAL" clId="{77881CC2-3E9E-4CA9-99D0-B90D8E1EB896}" dt="2020-09-30T17:42:57.338" v="1873" actId="20577"/>
          <ac:spMkLst>
            <pc:docMk/>
            <pc:sldMk cId="3507780814" sldId="350"/>
            <ac:spMk id="2" creationId="{64DD205B-8A6F-4D4C-9E64-28407E51FADF}"/>
          </ac:spMkLst>
        </pc:spChg>
        <pc:spChg chg="mod">
          <ac:chgData name="Mashal Khan" userId="ff208bdd-e69e-4a16-a659-cb1c3d459121" providerId="ADAL" clId="{77881CC2-3E9E-4CA9-99D0-B90D8E1EB896}" dt="2020-09-30T17:45:07.396" v="2124" actId="20577"/>
          <ac:spMkLst>
            <pc:docMk/>
            <pc:sldMk cId="3507780814" sldId="350"/>
            <ac:spMk id="3" creationId="{D82C09A8-04C9-46E9-BABB-83D3E79D7178}"/>
          </ac:spMkLst>
        </pc:spChg>
      </pc:sldChg>
      <pc:sldChg chg="del">
        <pc:chgData name="Mashal Khan" userId="ff208bdd-e69e-4a16-a659-cb1c3d459121" providerId="ADAL" clId="{77881CC2-3E9E-4CA9-99D0-B90D8E1EB896}" dt="2020-09-30T10:02:09.144" v="0" actId="47"/>
        <pc:sldMkLst>
          <pc:docMk/>
          <pc:sldMk cId="646626215" sldId="360"/>
        </pc:sldMkLst>
      </pc:sldChg>
      <pc:sldChg chg="del">
        <pc:chgData name="Mashal Khan" userId="ff208bdd-e69e-4a16-a659-cb1c3d459121" providerId="ADAL" clId="{77881CC2-3E9E-4CA9-99D0-B90D8E1EB896}" dt="2020-09-30T10:02:25.052" v="1" actId="47"/>
        <pc:sldMkLst>
          <pc:docMk/>
          <pc:sldMk cId="1026700069" sldId="361"/>
        </pc:sldMkLst>
      </pc:sldChg>
      <pc:sldChg chg="del">
        <pc:chgData name="Mashal Khan" userId="ff208bdd-e69e-4a16-a659-cb1c3d459121" providerId="ADAL" clId="{77881CC2-3E9E-4CA9-99D0-B90D8E1EB896}" dt="2020-09-30T10:02:25.052" v="1" actId="47"/>
        <pc:sldMkLst>
          <pc:docMk/>
          <pc:sldMk cId="2218065191" sldId="362"/>
        </pc:sldMkLst>
      </pc:sldChg>
      <pc:sldChg chg="del">
        <pc:chgData name="Mashal Khan" userId="ff208bdd-e69e-4a16-a659-cb1c3d459121" providerId="ADAL" clId="{77881CC2-3E9E-4CA9-99D0-B90D8E1EB896}" dt="2020-09-30T10:02:25.052" v="1" actId="47"/>
        <pc:sldMkLst>
          <pc:docMk/>
          <pc:sldMk cId="2910721379" sldId="363"/>
        </pc:sldMkLst>
      </pc:sldChg>
      <pc:sldChg chg="del">
        <pc:chgData name="Mashal Khan" userId="ff208bdd-e69e-4a16-a659-cb1c3d459121" providerId="ADAL" clId="{77881CC2-3E9E-4CA9-99D0-B90D8E1EB896}" dt="2020-09-30T10:02:25.052" v="1" actId="47"/>
        <pc:sldMkLst>
          <pc:docMk/>
          <pc:sldMk cId="758513759" sldId="364"/>
        </pc:sldMkLst>
      </pc:sldChg>
      <pc:sldChg chg="del">
        <pc:chgData name="Mashal Khan" userId="ff208bdd-e69e-4a16-a659-cb1c3d459121" providerId="ADAL" clId="{77881CC2-3E9E-4CA9-99D0-B90D8E1EB896}" dt="2020-09-30T10:02:25.052" v="1" actId="47"/>
        <pc:sldMkLst>
          <pc:docMk/>
          <pc:sldMk cId="2047080992" sldId="365"/>
        </pc:sldMkLst>
      </pc:sldChg>
      <pc:sldChg chg="del">
        <pc:chgData name="Mashal Khan" userId="ff208bdd-e69e-4a16-a659-cb1c3d459121" providerId="ADAL" clId="{77881CC2-3E9E-4CA9-99D0-B90D8E1EB896}" dt="2020-09-30T10:02:25.052" v="1" actId="47"/>
        <pc:sldMkLst>
          <pc:docMk/>
          <pc:sldMk cId="2070712505" sldId="366"/>
        </pc:sldMkLst>
      </pc:sldChg>
      <pc:sldChg chg="del">
        <pc:chgData name="Mashal Khan" userId="ff208bdd-e69e-4a16-a659-cb1c3d459121" providerId="ADAL" clId="{77881CC2-3E9E-4CA9-99D0-B90D8E1EB896}" dt="2020-09-30T10:02:25.052" v="1" actId="47"/>
        <pc:sldMkLst>
          <pc:docMk/>
          <pc:sldMk cId="1146669695" sldId="367"/>
        </pc:sldMkLst>
      </pc:sldChg>
      <pc:sldChg chg="del">
        <pc:chgData name="Mashal Khan" userId="ff208bdd-e69e-4a16-a659-cb1c3d459121" providerId="ADAL" clId="{77881CC2-3E9E-4CA9-99D0-B90D8E1EB896}" dt="2020-09-30T10:02:25.052" v="1" actId="47"/>
        <pc:sldMkLst>
          <pc:docMk/>
          <pc:sldMk cId="1856559072" sldId="368"/>
        </pc:sldMkLst>
      </pc:sldChg>
      <pc:sldChg chg="del">
        <pc:chgData name="Mashal Khan" userId="ff208bdd-e69e-4a16-a659-cb1c3d459121" providerId="ADAL" clId="{77881CC2-3E9E-4CA9-99D0-B90D8E1EB896}" dt="2020-09-30T10:02:25.052" v="1" actId="47"/>
        <pc:sldMkLst>
          <pc:docMk/>
          <pc:sldMk cId="3312362654" sldId="369"/>
        </pc:sldMkLst>
      </pc:sldChg>
      <pc:sldChg chg="del">
        <pc:chgData name="Mashal Khan" userId="ff208bdd-e69e-4a16-a659-cb1c3d459121" providerId="ADAL" clId="{77881CC2-3E9E-4CA9-99D0-B90D8E1EB896}" dt="2020-09-30T10:02:25.052" v="1" actId="47"/>
        <pc:sldMkLst>
          <pc:docMk/>
          <pc:sldMk cId="3262139634" sldId="370"/>
        </pc:sldMkLst>
      </pc:sldChg>
      <pc:sldChg chg="del">
        <pc:chgData name="Mashal Khan" userId="ff208bdd-e69e-4a16-a659-cb1c3d459121" providerId="ADAL" clId="{77881CC2-3E9E-4CA9-99D0-B90D8E1EB896}" dt="2020-09-30T10:02:25.052" v="1" actId="47"/>
        <pc:sldMkLst>
          <pc:docMk/>
          <pc:sldMk cId="3249774257" sldId="371"/>
        </pc:sldMkLst>
      </pc:sldChg>
      <pc:sldChg chg="del">
        <pc:chgData name="Mashal Khan" userId="ff208bdd-e69e-4a16-a659-cb1c3d459121" providerId="ADAL" clId="{77881CC2-3E9E-4CA9-99D0-B90D8E1EB896}" dt="2020-09-30T10:02:09.144" v="0" actId="47"/>
        <pc:sldMkLst>
          <pc:docMk/>
          <pc:sldMk cId="3787132189" sldId="372"/>
        </pc:sldMkLst>
      </pc:sldChg>
      <pc:sldChg chg="del">
        <pc:chgData name="Mashal Khan" userId="ff208bdd-e69e-4a16-a659-cb1c3d459121" providerId="ADAL" clId="{77881CC2-3E9E-4CA9-99D0-B90D8E1EB896}" dt="2020-09-30T10:02:09.144" v="0" actId="47"/>
        <pc:sldMkLst>
          <pc:docMk/>
          <pc:sldMk cId="1046532678" sldId="373"/>
        </pc:sldMkLst>
      </pc:sldChg>
      <pc:sldChg chg="del">
        <pc:chgData name="Mashal Khan" userId="ff208bdd-e69e-4a16-a659-cb1c3d459121" providerId="ADAL" clId="{77881CC2-3E9E-4CA9-99D0-B90D8E1EB896}" dt="2020-09-30T10:02:25.052" v="1" actId="47"/>
        <pc:sldMkLst>
          <pc:docMk/>
          <pc:sldMk cId="2532098179" sldId="374"/>
        </pc:sldMkLst>
      </pc:sldChg>
      <pc:sldChg chg="add">
        <pc:chgData name="Mashal Khan" userId="ff208bdd-e69e-4a16-a659-cb1c3d459121" providerId="ADAL" clId="{77881CC2-3E9E-4CA9-99D0-B90D8E1EB896}" dt="2020-09-30T17:57:06.126" v="2167"/>
        <pc:sldMkLst>
          <pc:docMk/>
          <pc:sldMk cId="0" sldId="376"/>
        </pc:sldMkLst>
      </pc:sldChg>
      <pc:sldChg chg="delSp modSp new mod modNotesTx">
        <pc:chgData name="Mashal Khan" userId="ff208bdd-e69e-4a16-a659-cb1c3d459121" providerId="ADAL" clId="{77881CC2-3E9E-4CA9-99D0-B90D8E1EB896}" dt="2020-09-30T18:39:45.417" v="2667" actId="113"/>
        <pc:sldMkLst>
          <pc:docMk/>
          <pc:sldMk cId="1160497336" sldId="377"/>
        </pc:sldMkLst>
        <pc:spChg chg="del">
          <ac:chgData name="Mashal Khan" userId="ff208bdd-e69e-4a16-a659-cb1c3d459121" providerId="ADAL" clId="{77881CC2-3E9E-4CA9-99D0-B90D8E1EB896}" dt="2020-09-30T18:05:44.374" v="2390" actId="478"/>
          <ac:spMkLst>
            <pc:docMk/>
            <pc:sldMk cId="1160497336" sldId="377"/>
            <ac:spMk id="2" creationId="{BFD12121-4A5E-453D-8D8F-908603A09657}"/>
          </ac:spMkLst>
        </pc:spChg>
        <pc:spChg chg="mod">
          <ac:chgData name="Mashal Khan" userId="ff208bdd-e69e-4a16-a659-cb1c3d459121" providerId="ADAL" clId="{77881CC2-3E9E-4CA9-99D0-B90D8E1EB896}" dt="2020-09-30T18:02:40.501" v="2388" actId="20577"/>
          <ac:spMkLst>
            <pc:docMk/>
            <pc:sldMk cId="1160497336" sldId="377"/>
            <ac:spMk id="3" creationId="{74D21540-6ECB-4FB6-B3AD-EE144A38CDD3}"/>
          </ac:spMkLst>
        </pc:spChg>
      </pc:sldChg>
      <pc:sldChg chg="new del">
        <pc:chgData name="Mashal Khan" userId="ff208bdd-e69e-4a16-a659-cb1c3d459121" providerId="ADAL" clId="{77881CC2-3E9E-4CA9-99D0-B90D8E1EB896}" dt="2020-09-30T18:24:01.809" v="2450" actId="47"/>
        <pc:sldMkLst>
          <pc:docMk/>
          <pc:sldMk cId="2404048112" sldId="378"/>
        </pc:sldMkLst>
      </pc:sldChg>
      <pc:sldChg chg="modSp new mod">
        <pc:chgData name="Mashal Khan" userId="ff208bdd-e69e-4a16-a659-cb1c3d459121" providerId="ADAL" clId="{77881CC2-3E9E-4CA9-99D0-B90D8E1EB896}" dt="2020-09-30T18:40:00.362" v="2685" actId="20577"/>
        <pc:sldMkLst>
          <pc:docMk/>
          <pc:sldMk cId="3688644062" sldId="379"/>
        </pc:sldMkLst>
        <pc:spChg chg="mod">
          <ac:chgData name="Mashal Khan" userId="ff208bdd-e69e-4a16-a659-cb1c3d459121" providerId="ADAL" clId="{77881CC2-3E9E-4CA9-99D0-B90D8E1EB896}" dt="2020-09-30T18:40:00.362" v="2685" actId="20577"/>
          <ac:spMkLst>
            <pc:docMk/>
            <pc:sldMk cId="3688644062" sldId="379"/>
            <ac:spMk id="2" creationId="{C831B6BF-1736-462F-8BE4-5AD6BF629E90}"/>
          </ac:spMkLst>
        </pc:spChg>
        <pc:spChg chg="mod">
          <ac:chgData name="Mashal Khan" userId="ff208bdd-e69e-4a16-a659-cb1c3d459121" providerId="ADAL" clId="{77881CC2-3E9E-4CA9-99D0-B90D8E1EB896}" dt="2020-09-30T18:06:09.190" v="2427" actId="14100"/>
          <ac:spMkLst>
            <pc:docMk/>
            <pc:sldMk cId="3688644062" sldId="379"/>
            <ac:spMk id="3" creationId="{A2ED86D3-B128-456C-87D0-8BE19F406683}"/>
          </ac:spMkLst>
        </pc:spChg>
      </pc:sldChg>
      <pc:sldChg chg="modSp add del mod">
        <pc:chgData name="Mashal Khan" userId="ff208bdd-e69e-4a16-a659-cb1c3d459121" providerId="ADAL" clId="{77881CC2-3E9E-4CA9-99D0-B90D8E1EB896}" dt="2020-09-30T18:19:23.552" v="2435"/>
        <pc:sldMkLst>
          <pc:docMk/>
          <pc:sldMk cId="0" sldId="380"/>
        </pc:sldMkLst>
        <pc:spChg chg="mod">
          <ac:chgData name="Mashal Khan" userId="ff208bdd-e69e-4a16-a659-cb1c3d459121" providerId="ADAL" clId="{77881CC2-3E9E-4CA9-99D0-B90D8E1EB896}" dt="2020-09-30T18:19:23.552" v="2435"/>
          <ac:spMkLst>
            <pc:docMk/>
            <pc:sldMk cId="0" sldId="380"/>
            <ac:spMk id="46083" creationId="{DEFA959F-41D7-40D4-9ACF-45CCD13B3983}"/>
          </ac:spMkLst>
        </pc:spChg>
      </pc:sldChg>
      <pc:sldChg chg="add del">
        <pc:chgData name="Mashal Khan" userId="ff208bdd-e69e-4a16-a659-cb1c3d459121" providerId="ADAL" clId="{77881CC2-3E9E-4CA9-99D0-B90D8E1EB896}" dt="2020-09-30T18:19:23.552" v="2435"/>
        <pc:sldMkLst>
          <pc:docMk/>
          <pc:sldMk cId="0" sldId="381"/>
        </pc:sldMkLst>
      </pc:sldChg>
      <pc:sldChg chg="add del">
        <pc:chgData name="Mashal Khan" userId="ff208bdd-e69e-4a16-a659-cb1c3d459121" providerId="ADAL" clId="{77881CC2-3E9E-4CA9-99D0-B90D8E1EB896}" dt="2020-09-30T18:19:23.552" v="2435"/>
        <pc:sldMkLst>
          <pc:docMk/>
          <pc:sldMk cId="0" sldId="382"/>
        </pc:sldMkLst>
      </pc:sldChg>
      <pc:sldChg chg="add del">
        <pc:chgData name="Mashal Khan" userId="ff208bdd-e69e-4a16-a659-cb1c3d459121" providerId="ADAL" clId="{77881CC2-3E9E-4CA9-99D0-B90D8E1EB896}" dt="2020-09-30T18:19:23.552" v="2435"/>
        <pc:sldMkLst>
          <pc:docMk/>
          <pc:sldMk cId="0" sldId="383"/>
        </pc:sldMkLst>
      </pc:sldChg>
      <pc:sldChg chg="add del">
        <pc:chgData name="Mashal Khan" userId="ff208bdd-e69e-4a16-a659-cb1c3d459121" providerId="ADAL" clId="{77881CC2-3E9E-4CA9-99D0-B90D8E1EB896}" dt="2020-09-30T18:19:23.552" v="2435"/>
        <pc:sldMkLst>
          <pc:docMk/>
          <pc:sldMk cId="0" sldId="384"/>
        </pc:sldMkLst>
      </pc:sldChg>
      <pc:sldChg chg="add del">
        <pc:chgData name="Mashal Khan" userId="ff208bdd-e69e-4a16-a659-cb1c3d459121" providerId="ADAL" clId="{77881CC2-3E9E-4CA9-99D0-B90D8E1EB896}" dt="2020-09-30T18:19:23.552" v="2435"/>
        <pc:sldMkLst>
          <pc:docMk/>
          <pc:sldMk cId="0" sldId="385"/>
        </pc:sldMkLst>
      </pc:sldChg>
      <pc:sldChg chg="add del">
        <pc:chgData name="Mashal Khan" userId="ff208bdd-e69e-4a16-a659-cb1c3d459121" providerId="ADAL" clId="{77881CC2-3E9E-4CA9-99D0-B90D8E1EB896}" dt="2020-09-30T18:19:23.552" v="2435"/>
        <pc:sldMkLst>
          <pc:docMk/>
          <pc:sldMk cId="0" sldId="386"/>
        </pc:sldMkLst>
      </pc:sldChg>
      <pc:sldChg chg="add del">
        <pc:chgData name="Mashal Khan" userId="ff208bdd-e69e-4a16-a659-cb1c3d459121" providerId="ADAL" clId="{77881CC2-3E9E-4CA9-99D0-B90D8E1EB896}" dt="2020-09-30T18:19:23.552" v="2435"/>
        <pc:sldMkLst>
          <pc:docMk/>
          <pc:sldMk cId="0" sldId="387"/>
        </pc:sldMkLst>
      </pc:sldChg>
      <pc:sldChg chg="add del">
        <pc:chgData name="Mashal Khan" userId="ff208bdd-e69e-4a16-a659-cb1c3d459121" providerId="ADAL" clId="{77881CC2-3E9E-4CA9-99D0-B90D8E1EB896}" dt="2020-09-30T18:19:23.552" v="2435"/>
        <pc:sldMkLst>
          <pc:docMk/>
          <pc:sldMk cId="0" sldId="388"/>
        </pc:sldMkLst>
      </pc:sldChg>
      <pc:sldChg chg="add del">
        <pc:chgData name="Mashal Khan" userId="ff208bdd-e69e-4a16-a659-cb1c3d459121" providerId="ADAL" clId="{77881CC2-3E9E-4CA9-99D0-B90D8E1EB896}" dt="2020-09-30T18:19:23.552" v="2435"/>
        <pc:sldMkLst>
          <pc:docMk/>
          <pc:sldMk cId="0" sldId="389"/>
        </pc:sldMkLst>
      </pc:sldChg>
      <pc:sldChg chg="modSp add mod">
        <pc:chgData name="Mashal Khan" userId="ff208bdd-e69e-4a16-a659-cb1c3d459121" providerId="ADAL" clId="{77881CC2-3E9E-4CA9-99D0-B90D8E1EB896}" dt="2020-09-30T18:19:34.607" v="2437" actId="27636"/>
        <pc:sldMkLst>
          <pc:docMk/>
          <pc:sldMk cId="3579223817" sldId="414"/>
        </pc:sldMkLst>
        <pc:spChg chg="mod">
          <ac:chgData name="Mashal Khan" userId="ff208bdd-e69e-4a16-a659-cb1c3d459121" providerId="ADAL" clId="{77881CC2-3E9E-4CA9-99D0-B90D8E1EB896}" dt="2020-09-30T18:19:34.607" v="2437" actId="27636"/>
          <ac:spMkLst>
            <pc:docMk/>
            <pc:sldMk cId="3579223817" sldId="414"/>
            <ac:spMk id="4" creationId="{00000000-0000-0000-0000-000000000000}"/>
          </ac:spMkLst>
        </pc:spChg>
      </pc:sldChg>
      <pc:sldChg chg="modSp add mod">
        <pc:chgData name="Mashal Khan" userId="ff208bdd-e69e-4a16-a659-cb1c3d459121" providerId="ADAL" clId="{77881CC2-3E9E-4CA9-99D0-B90D8E1EB896}" dt="2020-09-30T18:19:34.641" v="2438" actId="27636"/>
        <pc:sldMkLst>
          <pc:docMk/>
          <pc:sldMk cId="3453574548" sldId="415"/>
        </pc:sldMkLst>
        <pc:spChg chg="mod">
          <ac:chgData name="Mashal Khan" userId="ff208bdd-e69e-4a16-a659-cb1c3d459121" providerId="ADAL" clId="{77881CC2-3E9E-4CA9-99D0-B90D8E1EB896}" dt="2020-09-30T18:19:34.641" v="2438" actId="27636"/>
          <ac:spMkLst>
            <pc:docMk/>
            <pc:sldMk cId="3453574548" sldId="415"/>
            <ac:spMk id="3" creationId="{00000000-0000-0000-0000-000000000000}"/>
          </ac:spMkLst>
        </pc:spChg>
      </pc:sldChg>
      <pc:sldChg chg="modSp add mod">
        <pc:chgData name="Mashal Khan" userId="ff208bdd-e69e-4a16-a659-cb1c3d459121" providerId="ADAL" clId="{77881CC2-3E9E-4CA9-99D0-B90D8E1EB896}" dt="2020-09-30T18:19:34.670" v="2439" actId="27636"/>
        <pc:sldMkLst>
          <pc:docMk/>
          <pc:sldMk cId="370696857" sldId="416"/>
        </pc:sldMkLst>
        <pc:spChg chg="mod">
          <ac:chgData name="Mashal Khan" userId="ff208bdd-e69e-4a16-a659-cb1c3d459121" providerId="ADAL" clId="{77881CC2-3E9E-4CA9-99D0-B90D8E1EB896}" dt="2020-09-30T18:19:34.670" v="2439" actId="27636"/>
          <ac:spMkLst>
            <pc:docMk/>
            <pc:sldMk cId="370696857" sldId="416"/>
            <ac:spMk id="3" creationId="{00000000-0000-0000-0000-000000000000}"/>
          </ac:spMkLst>
        </pc:spChg>
      </pc:sldChg>
      <pc:sldChg chg="modSp add mod">
        <pc:chgData name="Mashal Khan" userId="ff208bdd-e69e-4a16-a659-cb1c3d459121" providerId="ADAL" clId="{77881CC2-3E9E-4CA9-99D0-B90D8E1EB896}" dt="2020-09-30T18:19:34.682" v="2440" actId="27636"/>
        <pc:sldMkLst>
          <pc:docMk/>
          <pc:sldMk cId="364233921" sldId="417"/>
        </pc:sldMkLst>
        <pc:spChg chg="mod">
          <ac:chgData name="Mashal Khan" userId="ff208bdd-e69e-4a16-a659-cb1c3d459121" providerId="ADAL" clId="{77881CC2-3E9E-4CA9-99D0-B90D8E1EB896}" dt="2020-09-30T18:19:34.682" v="2440" actId="27636"/>
          <ac:spMkLst>
            <pc:docMk/>
            <pc:sldMk cId="364233921" sldId="417"/>
            <ac:spMk id="3" creationId="{00000000-0000-0000-0000-000000000000}"/>
          </ac:spMkLst>
        </pc:spChg>
      </pc:sldChg>
      <pc:sldChg chg="modSp add mod">
        <pc:chgData name="Mashal Khan" userId="ff208bdd-e69e-4a16-a659-cb1c3d459121" providerId="ADAL" clId="{77881CC2-3E9E-4CA9-99D0-B90D8E1EB896}" dt="2020-09-30T18:19:34.687" v="2441" actId="27636"/>
        <pc:sldMkLst>
          <pc:docMk/>
          <pc:sldMk cId="2149477476" sldId="418"/>
        </pc:sldMkLst>
        <pc:spChg chg="mod">
          <ac:chgData name="Mashal Khan" userId="ff208bdd-e69e-4a16-a659-cb1c3d459121" providerId="ADAL" clId="{77881CC2-3E9E-4CA9-99D0-B90D8E1EB896}" dt="2020-09-30T18:19:34.687" v="2441" actId="27636"/>
          <ac:spMkLst>
            <pc:docMk/>
            <pc:sldMk cId="2149477476" sldId="418"/>
            <ac:spMk id="3" creationId="{00000000-0000-0000-0000-000000000000}"/>
          </ac:spMkLst>
        </pc:spChg>
      </pc:sldChg>
      <pc:sldChg chg="modSp add mod">
        <pc:chgData name="Mashal Khan" userId="ff208bdd-e69e-4a16-a659-cb1c3d459121" providerId="ADAL" clId="{77881CC2-3E9E-4CA9-99D0-B90D8E1EB896}" dt="2020-09-30T18:19:34.705" v="2443" actId="27636"/>
        <pc:sldMkLst>
          <pc:docMk/>
          <pc:sldMk cId="1401588097" sldId="419"/>
        </pc:sldMkLst>
        <pc:spChg chg="mod">
          <ac:chgData name="Mashal Khan" userId="ff208bdd-e69e-4a16-a659-cb1c3d459121" providerId="ADAL" clId="{77881CC2-3E9E-4CA9-99D0-B90D8E1EB896}" dt="2020-09-30T18:19:34.705" v="2443" actId="27636"/>
          <ac:spMkLst>
            <pc:docMk/>
            <pc:sldMk cId="1401588097" sldId="419"/>
            <ac:spMk id="3" creationId="{00000000-0000-0000-0000-000000000000}"/>
          </ac:spMkLst>
        </pc:spChg>
      </pc:sldChg>
      <pc:sldChg chg="modSp add mod">
        <pc:chgData name="Mashal Khan" userId="ff208bdd-e69e-4a16-a659-cb1c3d459121" providerId="ADAL" clId="{77881CC2-3E9E-4CA9-99D0-B90D8E1EB896}" dt="2020-09-30T18:19:34.735" v="2444" actId="27636"/>
        <pc:sldMkLst>
          <pc:docMk/>
          <pc:sldMk cId="1378788793" sldId="420"/>
        </pc:sldMkLst>
        <pc:spChg chg="mod">
          <ac:chgData name="Mashal Khan" userId="ff208bdd-e69e-4a16-a659-cb1c3d459121" providerId="ADAL" clId="{77881CC2-3E9E-4CA9-99D0-B90D8E1EB896}" dt="2020-09-30T18:19:34.735" v="2444" actId="27636"/>
          <ac:spMkLst>
            <pc:docMk/>
            <pc:sldMk cId="1378788793" sldId="420"/>
            <ac:spMk id="3" creationId="{00000000-0000-0000-0000-000000000000}"/>
          </ac:spMkLst>
        </pc:spChg>
      </pc:sldChg>
      <pc:sldChg chg="modSp add mod">
        <pc:chgData name="Mashal Khan" userId="ff208bdd-e69e-4a16-a659-cb1c3d459121" providerId="ADAL" clId="{77881CC2-3E9E-4CA9-99D0-B90D8E1EB896}" dt="2020-09-30T18:19:34.755" v="2445" actId="27636"/>
        <pc:sldMkLst>
          <pc:docMk/>
          <pc:sldMk cId="147705049" sldId="421"/>
        </pc:sldMkLst>
        <pc:spChg chg="mod">
          <ac:chgData name="Mashal Khan" userId="ff208bdd-e69e-4a16-a659-cb1c3d459121" providerId="ADAL" clId="{77881CC2-3E9E-4CA9-99D0-B90D8E1EB896}" dt="2020-09-30T18:19:34.755" v="2445" actId="27636"/>
          <ac:spMkLst>
            <pc:docMk/>
            <pc:sldMk cId="147705049" sldId="421"/>
            <ac:spMk id="3" creationId="{00000000-0000-0000-0000-000000000000}"/>
          </ac:spMkLst>
        </pc:spChg>
      </pc:sldChg>
      <pc:sldChg chg="modSp add mod">
        <pc:chgData name="Mashal Khan" userId="ff208bdd-e69e-4a16-a659-cb1c3d459121" providerId="ADAL" clId="{77881CC2-3E9E-4CA9-99D0-B90D8E1EB896}" dt="2020-09-30T18:19:34.698" v="2442" actId="27636"/>
        <pc:sldMkLst>
          <pc:docMk/>
          <pc:sldMk cId="3328438534" sldId="447"/>
        </pc:sldMkLst>
        <pc:spChg chg="mod">
          <ac:chgData name="Mashal Khan" userId="ff208bdd-e69e-4a16-a659-cb1c3d459121" providerId="ADAL" clId="{77881CC2-3E9E-4CA9-99D0-B90D8E1EB896}" dt="2020-09-30T18:19:34.698" v="2442" actId="27636"/>
          <ac:spMkLst>
            <pc:docMk/>
            <pc:sldMk cId="3328438534" sldId="447"/>
            <ac:spMk id="3" creationId="{00000000-0000-0000-0000-000000000000}"/>
          </ac:spMkLst>
        </pc:spChg>
      </pc:sldChg>
      <pc:sldChg chg="add">
        <pc:chgData name="Mashal Khan" userId="ff208bdd-e69e-4a16-a659-cb1c3d459121" providerId="ADAL" clId="{77881CC2-3E9E-4CA9-99D0-B90D8E1EB896}" dt="2020-09-30T18:21:45.570" v="2449"/>
        <pc:sldMkLst>
          <pc:docMk/>
          <pc:sldMk cId="0" sldId="448"/>
        </pc:sldMkLst>
      </pc:sldChg>
      <pc:sldChg chg="modSp new mod modNotesTx">
        <pc:chgData name="Mashal Khan" userId="ff208bdd-e69e-4a16-a659-cb1c3d459121" providerId="ADAL" clId="{77881CC2-3E9E-4CA9-99D0-B90D8E1EB896}" dt="2020-09-30T18:26:26.819" v="2596" actId="20577"/>
        <pc:sldMkLst>
          <pc:docMk/>
          <pc:sldMk cId="1341289636" sldId="449"/>
        </pc:sldMkLst>
        <pc:spChg chg="mod">
          <ac:chgData name="Mashal Khan" userId="ff208bdd-e69e-4a16-a659-cb1c3d459121" providerId="ADAL" clId="{77881CC2-3E9E-4CA9-99D0-B90D8E1EB896}" dt="2020-09-30T18:24:15.358" v="2473" actId="20577"/>
          <ac:spMkLst>
            <pc:docMk/>
            <pc:sldMk cId="1341289636" sldId="449"/>
            <ac:spMk id="2" creationId="{100C42B0-CD2F-49FE-B3C8-D1AA3E62C6EE}"/>
          </ac:spMkLst>
        </pc:spChg>
        <pc:spChg chg="mod">
          <ac:chgData name="Mashal Khan" userId="ff208bdd-e69e-4a16-a659-cb1c3d459121" providerId="ADAL" clId="{77881CC2-3E9E-4CA9-99D0-B90D8E1EB896}" dt="2020-09-30T18:26:26.819" v="2596" actId="20577"/>
          <ac:spMkLst>
            <pc:docMk/>
            <pc:sldMk cId="1341289636" sldId="449"/>
            <ac:spMk id="3" creationId="{A30BA4CB-61BE-4B5B-ACA1-EFD3B3AE5B16}"/>
          </ac:spMkLst>
        </pc:spChg>
      </pc:sldChg>
      <pc:sldChg chg="addSp new mod">
        <pc:chgData name="Mashal Khan" userId="ff208bdd-e69e-4a16-a659-cb1c3d459121" providerId="ADAL" clId="{77881CC2-3E9E-4CA9-99D0-B90D8E1EB896}" dt="2020-09-30T18:31:41.097" v="2598" actId="22"/>
        <pc:sldMkLst>
          <pc:docMk/>
          <pc:sldMk cId="3181055820" sldId="450"/>
        </pc:sldMkLst>
        <pc:picChg chg="add">
          <ac:chgData name="Mashal Khan" userId="ff208bdd-e69e-4a16-a659-cb1c3d459121" providerId="ADAL" clId="{77881CC2-3E9E-4CA9-99D0-B90D8E1EB896}" dt="2020-09-30T18:31:41.097" v="2598" actId="22"/>
          <ac:picMkLst>
            <pc:docMk/>
            <pc:sldMk cId="3181055820" sldId="450"/>
            <ac:picMk id="3" creationId="{9953D714-00CC-401F-AE4A-2AD0B9C47E82}"/>
          </ac:picMkLst>
        </pc:picChg>
      </pc:sldChg>
      <pc:sldChg chg="addSp new mod">
        <pc:chgData name="Mashal Khan" userId="ff208bdd-e69e-4a16-a659-cb1c3d459121" providerId="ADAL" clId="{77881CC2-3E9E-4CA9-99D0-B90D8E1EB896}" dt="2020-09-30T18:32:16.261" v="2600" actId="22"/>
        <pc:sldMkLst>
          <pc:docMk/>
          <pc:sldMk cId="1562654807" sldId="451"/>
        </pc:sldMkLst>
        <pc:picChg chg="add">
          <ac:chgData name="Mashal Khan" userId="ff208bdd-e69e-4a16-a659-cb1c3d459121" providerId="ADAL" clId="{77881CC2-3E9E-4CA9-99D0-B90D8E1EB896}" dt="2020-09-30T18:32:16.261" v="2600" actId="22"/>
          <ac:picMkLst>
            <pc:docMk/>
            <pc:sldMk cId="1562654807" sldId="451"/>
            <ac:picMk id="3" creationId="{1507EFF0-9980-440A-8ED0-2DB184630412}"/>
          </ac:picMkLst>
        </pc:picChg>
      </pc:sldChg>
      <pc:sldChg chg="addSp new mod">
        <pc:chgData name="Mashal Khan" userId="ff208bdd-e69e-4a16-a659-cb1c3d459121" providerId="ADAL" clId="{77881CC2-3E9E-4CA9-99D0-B90D8E1EB896}" dt="2020-09-30T18:34:18.099" v="2602" actId="22"/>
        <pc:sldMkLst>
          <pc:docMk/>
          <pc:sldMk cId="226083403" sldId="452"/>
        </pc:sldMkLst>
        <pc:picChg chg="add">
          <ac:chgData name="Mashal Khan" userId="ff208bdd-e69e-4a16-a659-cb1c3d459121" providerId="ADAL" clId="{77881CC2-3E9E-4CA9-99D0-B90D8E1EB896}" dt="2020-09-30T18:34:18.099" v="2602" actId="22"/>
          <ac:picMkLst>
            <pc:docMk/>
            <pc:sldMk cId="226083403" sldId="452"/>
            <ac:picMk id="3" creationId="{066AF30B-EDF6-4771-9FE2-E554178CE52F}"/>
          </ac:picMkLst>
        </pc:picChg>
      </pc:sldChg>
      <pc:sldChg chg="addSp new mod">
        <pc:chgData name="Mashal Khan" userId="ff208bdd-e69e-4a16-a659-cb1c3d459121" providerId="ADAL" clId="{77881CC2-3E9E-4CA9-99D0-B90D8E1EB896}" dt="2020-09-30T18:36:15.129" v="2604" actId="22"/>
        <pc:sldMkLst>
          <pc:docMk/>
          <pc:sldMk cId="1881205786" sldId="453"/>
        </pc:sldMkLst>
        <pc:picChg chg="add">
          <ac:chgData name="Mashal Khan" userId="ff208bdd-e69e-4a16-a659-cb1c3d459121" providerId="ADAL" clId="{77881CC2-3E9E-4CA9-99D0-B90D8E1EB896}" dt="2020-09-30T18:36:15.129" v="2604" actId="22"/>
          <ac:picMkLst>
            <pc:docMk/>
            <pc:sldMk cId="1881205786" sldId="453"/>
            <ac:picMk id="3" creationId="{BECF5ACF-7428-4D07-878C-AEAA75DF4BC8}"/>
          </ac:picMkLst>
        </pc:picChg>
      </pc:sldChg>
      <pc:sldChg chg="new del">
        <pc:chgData name="Mashal Khan" userId="ff208bdd-e69e-4a16-a659-cb1c3d459121" providerId="ADAL" clId="{77881CC2-3E9E-4CA9-99D0-B90D8E1EB896}" dt="2020-09-30T18:40:32.387" v="2686" actId="47"/>
        <pc:sldMkLst>
          <pc:docMk/>
          <pc:sldMk cId="1003158094" sldId="454"/>
        </pc:sldMkLst>
      </pc:sldChg>
    </pc:docChg>
  </pc:docChgLst>
  <pc:docChgLst>
    <pc:chgData name="Mashal Khan" userId="ff208bdd-e69e-4a16-a659-cb1c3d459121" providerId="ADAL" clId="{A36126A7-22AC-48D1-9BF9-477D662D7A72}"/>
    <pc:docChg chg="undo custSel addSld delSld modSld sldOrd delSection modSection">
      <pc:chgData name="Mashal Khan" userId="ff208bdd-e69e-4a16-a659-cb1c3d459121" providerId="ADAL" clId="{A36126A7-22AC-48D1-9BF9-477D662D7A72}" dt="2020-09-21T19:14:26.982" v="750" actId="20577"/>
      <pc:docMkLst>
        <pc:docMk/>
      </pc:docMkLst>
      <pc:sldChg chg="modSp mod">
        <pc:chgData name="Mashal Khan" userId="ff208bdd-e69e-4a16-a659-cb1c3d459121" providerId="ADAL" clId="{A36126A7-22AC-48D1-9BF9-477D662D7A72}" dt="2020-09-21T17:15:51.858" v="72" actId="27636"/>
        <pc:sldMkLst>
          <pc:docMk/>
          <pc:sldMk cId="3053332299" sldId="257"/>
        </pc:sldMkLst>
        <pc:spChg chg="mod">
          <ac:chgData name="Mashal Khan" userId="ff208bdd-e69e-4a16-a659-cb1c3d459121" providerId="ADAL" clId="{A36126A7-22AC-48D1-9BF9-477D662D7A72}" dt="2020-09-21T17:15:51.858" v="72" actId="27636"/>
          <ac:spMkLst>
            <pc:docMk/>
            <pc:sldMk cId="3053332299" sldId="257"/>
            <ac:spMk id="3" creationId="{E1956B71-2A2C-43E8-80A2-0722837247B8}"/>
          </ac:spMkLst>
        </pc:spChg>
      </pc:sldChg>
      <pc:sldChg chg="del">
        <pc:chgData name="Mashal Khan" userId="ff208bdd-e69e-4a16-a659-cb1c3d459121" providerId="ADAL" clId="{A36126A7-22AC-48D1-9BF9-477D662D7A72}" dt="2020-09-21T17:16:10.236" v="75" actId="47"/>
        <pc:sldMkLst>
          <pc:docMk/>
          <pc:sldMk cId="3212945218" sldId="325"/>
        </pc:sldMkLst>
      </pc:sldChg>
      <pc:sldChg chg="del">
        <pc:chgData name="Mashal Khan" userId="ff208bdd-e69e-4a16-a659-cb1c3d459121" providerId="ADAL" clId="{A36126A7-22AC-48D1-9BF9-477D662D7A72}" dt="2020-09-21T17:16:10.236" v="75" actId="47"/>
        <pc:sldMkLst>
          <pc:docMk/>
          <pc:sldMk cId="2096084461" sldId="326"/>
        </pc:sldMkLst>
      </pc:sldChg>
      <pc:sldChg chg="del">
        <pc:chgData name="Mashal Khan" userId="ff208bdd-e69e-4a16-a659-cb1c3d459121" providerId="ADAL" clId="{A36126A7-22AC-48D1-9BF9-477D662D7A72}" dt="2020-09-21T17:16:00.741" v="74" actId="47"/>
        <pc:sldMkLst>
          <pc:docMk/>
          <pc:sldMk cId="2322737013" sldId="327"/>
        </pc:sldMkLst>
      </pc:sldChg>
      <pc:sldChg chg="del">
        <pc:chgData name="Mashal Khan" userId="ff208bdd-e69e-4a16-a659-cb1c3d459121" providerId="ADAL" clId="{A36126A7-22AC-48D1-9BF9-477D662D7A72}" dt="2020-09-21T17:16:10.236" v="75" actId="47"/>
        <pc:sldMkLst>
          <pc:docMk/>
          <pc:sldMk cId="606998167" sldId="328"/>
        </pc:sldMkLst>
      </pc:sldChg>
      <pc:sldChg chg="delSp modSp mod modNotesTx">
        <pc:chgData name="Mashal Khan" userId="ff208bdd-e69e-4a16-a659-cb1c3d459121" providerId="ADAL" clId="{A36126A7-22AC-48D1-9BF9-477D662D7A72}" dt="2020-09-21T18:21:29.394" v="195" actId="20577"/>
        <pc:sldMkLst>
          <pc:docMk/>
          <pc:sldMk cId="1553760566" sldId="330"/>
        </pc:sldMkLst>
        <pc:spChg chg="mod">
          <ac:chgData name="Mashal Khan" userId="ff208bdd-e69e-4a16-a659-cb1c3d459121" providerId="ADAL" clId="{A36126A7-22AC-48D1-9BF9-477D662D7A72}" dt="2020-09-21T18:21:29.394" v="195" actId="20577"/>
          <ac:spMkLst>
            <pc:docMk/>
            <pc:sldMk cId="1553760566" sldId="330"/>
            <ac:spMk id="3" creationId="{33B2B8C5-67B0-471E-9622-927C30CA18DD}"/>
          </ac:spMkLst>
        </pc:spChg>
        <pc:picChg chg="del">
          <ac:chgData name="Mashal Khan" userId="ff208bdd-e69e-4a16-a659-cb1c3d459121" providerId="ADAL" clId="{A36126A7-22AC-48D1-9BF9-477D662D7A72}" dt="2020-09-21T18:20:16.473" v="171" actId="21"/>
          <ac:picMkLst>
            <pc:docMk/>
            <pc:sldMk cId="1553760566" sldId="330"/>
            <ac:picMk id="5" creationId="{B7237C7C-DB6C-417A-8D5A-927FFBBA1A6E}"/>
          </ac:picMkLst>
        </pc:picChg>
      </pc:sldChg>
      <pc:sldChg chg="modSp mod">
        <pc:chgData name="Mashal Khan" userId="ff208bdd-e69e-4a16-a659-cb1c3d459121" providerId="ADAL" clId="{A36126A7-22AC-48D1-9BF9-477D662D7A72}" dt="2020-09-21T18:42:32.464" v="477" actId="14100"/>
        <pc:sldMkLst>
          <pc:docMk/>
          <pc:sldMk cId="470336844" sldId="331"/>
        </pc:sldMkLst>
        <pc:spChg chg="mod">
          <ac:chgData name="Mashal Khan" userId="ff208bdd-e69e-4a16-a659-cb1c3d459121" providerId="ADAL" clId="{A36126A7-22AC-48D1-9BF9-477D662D7A72}" dt="2020-09-21T18:42:26.946" v="476" actId="20577"/>
          <ac:spMkLst>
            <pc:docMk/>
            <pc:sldMk cId="470336844" sldId="331"/>
            <ac:spMk id="3" creationId="{6BB36E81-3141-49A9-954D-5D378973396B}"/>
          </ac:spMkLst>
        </pc:spChg>
        <pc:picChg chg="mod">
          <ac:chgData name="Mashal Khan" userId="ff208bdd-e69e-4a16-a659-cb1c3d459121" providerId="ADAL" clId="{A36126A7-22AC-48D1-9BF9-477D662D7A72}" dt="2020-09-21T18:42:32.464" v="477" actId="14100"/>
          <ac:picMkLst>
            <pc:docMk/>
            <pc:sldMk cId="470336844" sldId="331"/>
            <ac:picMk id="5" creationId="{2EDD2227-DB54-4396-B4ED-2A31F1781D5E}"/>
          </ac:picMkLst>
        </pc:picChg>
      </pc:sldChg>
      <pc:sldChg chg="modSp mod">
        <pc:chgData name="Mashal Khan" userId="ff208bdd-e69e-4a16-a659-cb1c3d459121" providerId="ADAL" clId="{A36126A7-22AC-48D1-9BF9-477D662D7A72}" dt="2020-09-21T18:51:22.585" v="548" actId="27636"/>
        <pc:sldMkLst>
          <pc:docMk/>
          <pc:sldMk cId="75093576" sldId="334"/>
        </pc:sldMkLst>
        <pc:spChg chg="mod">
          <ac:chgData name="Mashal Khan" userId="ff208bdd-e69e-4a16-a659-cb1c3d459121" providerId="ADAL" clId="{A36126A7-22AC-48D1-9BF9-477D662D7A72}" dt="2020-09-21T18:51:22.585" v="548" actId="27636"/>
          <ac:spMkLst>
            <pc:docMk/>
            <pc:sldMk cId="75093576" sldId="334"/>
            <ac:spMk id="3" creationId="{727D436F-9A14-427A-B2E1-2C40965EEFE6}"/>
          </ac:spMkLst>
        </pc:spChg>
      </pc:sldChg>
      <pc:sldChg chg="del">
        <pc:chgData name="Mashal Khan" userId="ff208bdd-e69e-4a16-a659-cb1c3d459121" providerId="ADAL" clId="{A36126A7-22AC-48D1-9BF9-477D662D7A72}" dt="2020-09-21T17:15:55.568" v="73" actId="47"/>
        <pc:sldMkLst>
          <pc:docMk/>
          <pc:sldMk cId="642918931" sldId="336"/>
        </pc:sldMkLst>
      </pc:sldChg>
      <pc:sldChg chg="del">
        <pc:chgData name="Mashal Khan" userId="ff208bdd-e69e-4a16-a659-cb1c3d459121" providerId="ADAL" clId="{A36126A7-22AC-48D1-9BF9-477D662D7A72}" dt="2020-09-21T17:16:32.722" v="77" actId="47"/>
        <pc:sldMkLst>
          <pc:docMk/>
          <pc:sldMk cId="214712402" sldId="338"/>
        </pc:sldMkLst>
      </pc:sldChg>
      <pc:sldChg chg="del">
        <pc:chgData name="Mashal Khan" userId="ff208bdd-e69e-4a16-a659-cb1c3d459121" providerId="ADAL" clId="{A36126A7-22AC-48D1-9BF9-477D662D7A72}" dt="2020-09-21T17:16:29.532" v="76" actId="47"/>
        <pc:sldMkLst>
          <pc:docMk/>
          <pc:sldMk cId="3362457059" sldId="339"/>
        </pc:sldMkLst>
      </pc:sldChg>
      <pc:sldChg chg="modNotesTx">
        <pc:chgData name="Mashal Khan" userId="ff208bdd-e69e-4a16-a659-cb1c3d459121" providerId="ADAL" clId="{A36126A7-22AC-48D1-9BF9-477D662D7A72}" dt="2020-09-21T19:14:26.982" v="750" actId="20577"/>
        <pc:sldMkLst>
          <pc:docMk/>
          <pc:sldMk cId="1867760545" sldId="345"/>
        </pc:sldMkLst>
      </pc:sldChg>
      <pc:sldChg chg="modSp mod">
        <pc:chgData name="Mashal Khan" userId="ff208bdd-e69e-4a16-a659-cb1c3d459121" providerId="ADAL" clId="{A36126A7-22AC-48D1-9BF9-477D662D7A72}" dt="2020-09-21T19:04:03.367" v="730" actId="27636"/>
        <pc:sldMkLst>
          <pc:docMk/>
          <pc:sldMk cId="1013352308" sldId="346"/>
        </pc:sldMkLst>
        <pc:spChg chg="mod">
          <ac:chgData name="Mashal Khan" userId="ff208bdd-e69e-4a16-a659-cb1c3d459121" providerId="ADAL" clId="{A36126A7-22AC-48D1-9BF9-477D662D7A72}" dt="2020-09-21T19:04:03.367" v="730" actId="27636"/>
          <ac:spMkLst>
            <pc:docMk/>
            <pc:sldMk cId="1013352308" sldId="346"/>
            <ac:spMk id="3" creationId="{53A56809-9D1D-4B82-8784-027901263D00}"/>
          </ac:spMkLst>
        </pc:spChg>
      </pc:sldChg>
      <pc:sldChg chg="modSp mod ord">
        <pc:chgData name="Mashal Khan" userId="ff208bdd-e69e-4a16-a659-cb1c3d459121" providerId="ADAL" clId="{A36126A7-22AC-48D1-9BF9-477D662D7A72}" dt="2020-09-21T18:30:11.279" v="313"/>
        <pc:sldMkLst>
          <pc:docMk/>
          <pc:sldMk cId="165214404" sldId="347"/>
        </pc:sldMkLst>
        <pc:spChg chg="mod">
          <ac:chgData name="Mashal Khan" userId="ff208bdd-e69e-4a16-a659-cb1c3d459121" providerId="ADAL" clId="{A36126A7-22AC-48D1-9BF9-477D662D7A72}" dt="2020-09-21T18:27:18.685" v="204" actId="20577"/>
          <ac:spMkLst>
            <pc:docMk/>
            <pc:sldMk cId="165214404" sldId="347"/>
            <ac:spMk id="2" creationId="{B5E148AB-A7F1-483F-B614-CDB7C2691515}"/>
          </ac:spMkLst>
        </pc:spChg>
        <pc:spChg chg="mod">
          <ac:chgData name="Mashal Khan" userId="ff208bdd-e69e-4a16-a659-cb1c3d459121" providerId="ADAL" clId="{A36126A7-22AC-48D1-9BF9-477D662D7A72}" dt="2020-09-21T18:27:54.077" v="308" actId="20577"/>
          <ac:spMkLst>
            <pc:docMk/>
            <pc:sldMk cId="165214404" sldId="347"/>
            <ac:spMk id="3" creationId="{F4E7D5D0-8C94-447C-9AD5-4BA467E3671A}"/>
          </ac:spMkLst>
        </pc:spChg>
      </pc:sldChg>
      <pc:sldChg chg="addSp delSp modSp new mod">
        <pc:chgData name="Mashal Khan" userId="ff208bdd-e69e-4a16-a659-cb1c3d459121" providerId="ADAL" clId="{A36126A7-22AC-48D1-9BF9-477D662D7A72}" dt="2020-09-21T17:47:33.870" v="95" actId="14100"/>
        <pc:sldMkLst>
          <pc:docMk/>
          <pc:sldMk cId="496876532" sldId="348"/>
        </pc:sldMkLst>
        <pc:spChg chg="del">
          <ac:chgData name="Mashal Khan" userId="ff208bdd-e69e-4a16-a659-cb1c3d459121" providerId="ADAL" clId="{A36126A7-22AC-48D1-9BF9-477D662D7A72}" dt="2020-09-21T17:37:05.439" v="83" actId="478"/>
          <ac:spMkLst>
            <pc:docMk/>
            <pc:sldMk cId="496876532" sldId="348"/>
            <ac:spMk id="2" creationId="{3974DF31-43D7-461C-99AB-FE13B18C20F5}"/>
          </ac:spMkLst>
        </pc:spChg>
        <pc:spChg chg="del">
          <ac:chgData name="Mashal Khan" userId="ff208bdd-e69e-4a16-a659-cb1c3d459121" providerId="ADAL" clId="{A36126A7-22AC-48D1-9BF9-477D662D7A72}" dt="2020-09-21T17:36:08.852" v="80"/>
          <ac:spMkLst>
            <pc:docMk/>
            <pc:sldMk cId="496876532" sldId="348"/>
            <ac:spMk id="3" creationId="{02D4F662-D769-40E6-8218-0A565538ED71}"/>
          </ac:spMkLst>
        </pc:spChg>
        <pc:spChg chg="add del mod">
          <ac:chgData name="Mashal Khan" userId="ff208bdd-e69e-4a16-a659-cb1c3d459121" providerId="ADAL" clId="{A36126A7-22AC-48D1-9BF9-477D662D7A72}" dt="2020-09-21T17:36:58.111" v="82" actId="931"/>
          <ac:spMkLst>
            <pc:docMk/>
            <pc:sldMk cId="496876532" sldId="348"/>
            <ac:spMk id="6" creationId="{A2AE5969-B5AE-4D3C-9035-F5986B8F1B9F}"/>
          </ac:spMkLst>
        </pc:spChg>
        <pc:picChg chg="add del mod">
          <ac:chgData name="Mashal Khan" userId="ff208bdd-e69e-4a16-a659-cb1c3d459121" providerId="ADAL" clId="{A36126A7-22AC-48D1-9BF9-477D662D7A72}" dt="2020-09-21T17:36:48.792" v="81" actId="478"/>
          <ac:picMkLst>
            <pc:docMk/>
            <pc:sldMk cId="496876532" sldId="348"/>
            <ac:picMk id="4" creationId="{59454D74-A010-458B-AE8B-09D2F4CF6A2B}"/>
          </ac:picMkLst>
        </pc:picChg>
        <pc:picChg chg="add mod">
          <ac:chgData name="Mashal Khan" userId="ff208bdd-e69e-4a16-a659-cb1c3d459121" providerId="ADAL" clId="{A36126A7-22AC-48D1-9BF9-477D662D7A72}" dt="2020-09-21T17:47:33.870" v="95" actId="14100"/>
          <ac:picMkLst>
            <pc:docMk/>
            <pc:sldMk cId="496876532" sldId="348"/>
            <ac:picMk id="8" creationId="{515B6AAE-841F-4229-9B49-9F0AB7E11F60}"/>
          </ac:picMkLst>
        </pc:picChg>
      </pc:sldChg>
      <pc:sldChg chg="del">
        <pc:chgData name="Mashal Khan" userId="ff208bdd-e69e-4a16-a659-cb1c3d459121" providerId="ADAL" clId="{A36126A7-22AC-48D1-9BF9-477D662D7A72}" dt="2020-09-21T17:16:29.532" v="76" actId="47"/>
        <pc:sldMkLst>
          <pc:docMk/>
          <pc:sldMk cId="1026700069" sldId="348"/>
        </pc:sldMkLst>
      </pc:sldChg>
      <pc:sldChg chg="del">
        <pc:chgData name="Mashal Khan" userId="ff208bdd-e69e-4a16-a659-cb1c3d459121" providerId="ADAL" clId="{A36126A7-22AC-48D1-9BF9-477D662D7A72}" dt="2020-09-21T17:16:29.532" v="76" actId="47"/>
        <pc:sldMkLst>
          <pc:docMk/>
          <pc:sldMk cId="2218065191" sldId="349"/>
        </pc:sldMkLst>
      </pc:sldChg>
      <pc:sldChg chg="addSp delSp modSp new mod">
        <pc:chgData name="Mashal Khan" userId="ff208bdd-e69e-4a16-a659-cb1c3d459121" providerId="ADAL" clId="{A36126A7-22AC-48D1-9BF9-477D662D7A72}" dt="2020-09-21T17:47:47.864" v="98" actId="14100"/>
        <pc:sldMkLst>
          <pc:docMk/>
          <pc:sldMk cId="3038605328" sldId="349"/>
        </pc:sldMkLst>
        <pc:spChg chg="del">
          <ac:chgData name="Mashal Khan" userId="ff208bdd-e69e-4a16-a659-cb1c3d459121" providerId="ADAL" clId="{A36126A7-22AC-48D1-9BF9-477D662D7A72}" dt="2020-09-21T17:45:08.190" v="89" actId="478"/>
          <ac:spMkLst>
            <pc:docMk/>
            <pc:sldMk cId="3038605328" sldId="349"/>
            <ac:spMk id="2" creationId="{06818BB0-7F78-4FEF-9614-8D9EECA06C3F}"/>
          </ac:spMkLst>
        </pc:spChg>
        <pc:spChg chg="del">
          <ac:chgData name="Mashal Khan" userId="ff208bdd-e69e-4a16-a659-cb1c3d459121" providerId="ADAL" clId="{A36126A7-22AC-48D1-9BF9-477D662D7A72}" dt="2020-09-21T17:44:51.559" v="85"/>
          <ac:spMkLst>
            <pc:docMk/>
            <pc:sldMk cId="3038605328" sldId="349"/>
            <ac:spMk id="3" creationId="{3576D40F-D0C3-4AD5-BC53-4B1C025CDC07}"/>
          </ac:spMkLst>
        </pc:spChg>
        <pc:picChg chg="add mod">
          <ac:chgData name="Mashal Khan" userId="ff208bdd-e69e-4a16-a659-cb1c3d459121" providerId="ADAL" clId="{A36126A7-22AC-48D1-9BF9-477D662D7A72}" dt="2020-09-21T17:47:47.864" v="98" actId="14100"/>
          <ac:picMkLst>
            <pc:docMk/>
            <pc:sldMk cId="3038605328" sldId="349"/>
            <ac:picMk id="4" creationId="{B2B4AAD4-4E7A-4153-A553-E32A4A86C428}"/>
          </ac:picMkLst>
        </pc:picChg>
      </pc:sldChg>
      <pc:sldChg chg="delSp modSp new mod">
        <pc:chgData name="Mashal Khan" userId="ff208bdd-e69e-4a16-a659-cb1c3d459121" providerId="ADAL" clId="{A36126A7-22AC-48D1-9BF9-477D662D7A72}" dt="2020-09-21T17:51:44.697" v="164" actId="27636"/>
        <pc:sldMkLst>
          <pc:docMk/>
          <pc:sldMk cId="2035763380" sldId="350"/>
        </pc:sldMkLst>
        <pc:spChg chg="del">
          <ac:chgData name="Mashal Khan" userId="ff208bdd-e69e-4a16-a659-cb1c3d459121" providerId="ADAL" clId="{A36126A7-22AC-48D1-9BF9-477D662D7A72}" dt="2020-09-21T17:49:05.101" v="104" actId="478"/>
          <ac:spMkLst>
            <pc:docMk/>
            <pc:sldMk cId="2035763380" sldId="350"/>
            <ac:spMk id="2" creationId="{46445E1A-EB22-40DA-BD2E-9A564B398F10}"/>
          </ac:spMkLst>
        </pc:spChg>
        <pc:spChg chg="mod">
          <ac:chgData name="Mashal Khan" userId="ff208bdd-e69e-4a16-a659-cb1c3d459121" providerId="ADAL" clId="{A36126A7-22AC-48D1-9BF9-477D662D7A72}" dt="2020-09-21T17:51:44.697" v="164" actId="27636"/>
          <ac:spMkLst>
            <pc:docMk/>
            <pc:sldMk cId="2035763380" sldId="350"/>
            <ac:spMk id="3" creationId="{DDD608D3-5CE6-4D5F-868F-275EBB103070}"/>
          </ac:spMkLst>
        </pc:spChg>
      </pc:sldChg>
      <pc:sldChg chg="del">
        <pc:chgData name="Mashal Khan" userId="ff208bdd-e69e-4a16-a659-cb1c3d459121" providerId="ADAL" clId="{A36126A7-22AC-48D1-9BF9-477D662D7A72}" dt="2020-09-21T17:16:29.532" v="76" actId="47"/>
        <pc:sldMkLst>
          <pc:docMk/>
          <pc:sldMk cId="3960376236" sldId="350"/>
        </pc:sldMkLst>
      </pc:sldChg>
      <pc:sldChg chg="del">
        <pc:chgData name="Mashal Khan" userId="ff208bdd-e69e-4a16-a659-cb1c3d459121" providerId="ADAL" clId="{A36126A7-22AC-48D1-9BF9-477D662D7A72}" dt="2020-09-21T17:16:29.532" v="76" actId="47"/>
        <pc:sldMkLst>
          <pc:docMk/>
          <pc:sldMk cId="2880557175" sldId="351"/>
        </pc:sldMkLst>
      </pc:sldChg>
      <pc:sldChg chg="delSp modSp new mod">
        <pc:chgData name="Mashal Khan" userId="ff208bdd-e69e-4a16-a659-cb1c3d459121" providerId="ADAL" clId="{A36126A7-22AC-48D1-9BF9-477D662D7A72}" dt="2020-09-21T18:20:08.262" v="170" actId="478"/>
        <pc:sldMkLst>
          <pc:docMk/>
          <pc:sldMk cId="3216453149" sldId="351"/>
        </pc:sldMkLst>
        <pc:spChg chg="del">
          <ac:chgData name="Mashal Khan" userId="ff208bdd-e69e-4a16-a659-cb1c3d459121" providerId="ADAL" clId="{A36126A7-22AC-48D1-9BF9-477D662D7A72}" dt="2020-09-21T18:20:08.262" v="170" actId="478"/>
          <ac:spMkLst>
            <pc:docMk/>
            <pc:sldMk cId="3216453149" sldId="351"/>
            <ac:spMk id="2" creationId="{14CFC796-CDB6-4062-A714-A2054A6AEB2C}"/>
          </ac:spMkLst>
        </pc:spChg>
        <pc:spChg chg="mod">
          <ac:chgData name="Mashal Khan" userId="ff208bdd-e69e-4a16-a659-cb1c3d459121" providerId="ADAL" clId="{A36126A7-22AC-48D1-9BF9-477D662D7A72}" dt="2020-09-21T18:20:02.652" v="169" actId="12"/>
          <ac:spMkLst>
            <pc:docMk/>
            <pc:sldMk cId="3216453149" sldId="351"/>
            <ac:spMk id="3" creationId="{944ABD8F-C1EF-4BD9-A5EA-A9FB4EB2331D}"/>
          </ac:spMkLst>
        </pc:spChg>
      </pc:sldChg>
      <pc:sldChg chg="addSp delSp modSp new mod ord">
        <pc:chgData name="Mashal Khan" userId="ff208bdd-e69e-4a16-a659-cb1c3d459121" providerId="ADAL" clId="{A36126A7-22AC-48D1-9BF9-477D662D7A72}" dt="2020-09-21T18:35:12.882" v="325"/>
        <pc:sldMkLst>
          <pc:docMk/>
          <pc:sldMk cId="91305914" sldId="352"/>
        </pc:sldMkLst>
        <pc:spChg chg="del">
          <ac:chgData name="Mashal Khan" userId="ff208bdd-e69e-4a16-a659-cb1c3d459121" providerId="ADAL" clId="{A36126A7-22AC-48D1-9BF9-477D662D7A72}" dt="2020-09-21T18:20:22.538" v="173" actId="478"/>
          <ac:spMkLst>
            <pc:docMk/>
            <pc:sldMk cId="91305914" sldId="352"/>
            <ac:spMk id="2" creationId="{742CFEB6-4927-490C-9ADB-A01CB92A8E8D}"/>
          </ac:spMkLst>
        </pc:spChg>
        <pc:spChg chg="del">
          <ac:chgData name="Mashal Khan" userId="ff208bdd-e69e-4a16-a659-cb1c3d459121" providerId="ADAL" clId="{A36126A7-22AC-48D1-9BF9-477D662D7A72}" dt="2020-09-21T18:20:19.600" v="172" actId="22"/>
          <ac:spMkLst>
            <pc:docMk/>
            <pc:sldMk cId="91305914" sldId="352"/>
            <ac:spMk id="3" creationId="{9624A085-2506-4CE6-B8AA-BB8499C48D1A}"/>
          </ac:spMkLst>
        </pc:spChg>
        <pc:picChg chg="add mod">
          <ac:chgData name="Mashal Khan" userId="ff208bdd-e69e-4a16-a659-cb1c3d459121" providerId="ADAL" clId="{A36126A7-22AC-48D1-9BF9-477D662D7A72}" dt="2020-09-21T18:20:42.470" v="179" actId="1076"/>
          <ac:picMkLst>
            <pc:docMk/>
            <pc:sldMk cId="91305914" sldId="352"/>
            <ac:picMk id="5" creationId="{C1A08AFD-B097-41A5-8D07-2FE04256DA16}"/>
          </ac:picMkLst>
        </pc:picChg>
      </pc:sldChg>
      <pc:sldChg chg="del">
        <pc:chgData name="Mashal Khan" userId="ff208bdd-e69e-4a16-a659-cb1c3d459121" providerId="ADAL" clId="{A36126A7-22AC-48D1-9BF9-477D662D7A72}" dt="2020-09-21T17:16:29.532" v="76" actId="47"/>
        <pc:sldMkLst>
          <pc:docMk/>
          <pc:sldMk cId="3479169745" sldId="352"/>
        </pc:sldMkLst>
      </pc:sldChg>
      <pc:sldChg chg="del">
        <pc:chgData name="Mashal Khan" userId="ff208bdd-e69e-4a16-a659-cb1c3d459121" providerId="ADAL" clId="{A36126A7-22AC-48D1-9BF9-477D662D7A72}" dt="2020-09-21T17:16:29.532" v="76" actId="47"/>
        <pc:sldMkLst>
          <pc:docMk/>
          <pc:sldMk cId="1598730077" sldId="353"/>
        </pc:sldMkLst>
      </pc:sldChg>
      <pc:sldChg chg="delSp modSp new mod">
        <pc:chgData name="Mashal Khan" userId="ff208bdd-e69e-4a16-a659-cb1c3d459121" providerId="ADAL" clId="{A36126A7-22AC-48D1-9BF9-477D662D7A72}" dt="2020-09-21T18:35:06.023" v="323" actId="27636"/>
        <pc:sldMkLst>
          <pc:docMk/>
          <pc:sldMk cId="1746733687" sldId="353"/>
        </pc:sldMkLst>
        <pc:spChg chg="del">
          <ac:chgData name="Mashal Khan" userId="ff208bdd-e69e-4a16-a659-cb1c3d459121" providerId="ADAL" clId="{A36126A7-22AC-48D1-9BF9-477D662D7A72}" dt="2020-09-21T18:34:49.674" v="316" actId="478"/>
          <ac:spMkLst>
            <pc:docMk/>
            <pc:sldMk cId="1746733687" sldId="353"/>
            <ac:spMk id="2" creationId="{3692B92C-4AFF-457A-9340-3FE47D478FBE}"/>
          </ac:spMkLst>
        </pc:spChg>
        <pc:spChg chg="mod">
          <ac:chgData name="Mashal Khan" userId="ff208bdd-e69e-4a16-a659-cb1c3d459121" providerId="ADAL" clId="{A36126A7-22AC-48D1-9BF9-477D662D7A72}" dt="2020-09-21T18:35:06.023" v="323" actId="27636"/>
          <ac:spMkLst>
            <pc:docMk/>
            <pc:sldMk cId="1746733687" sldId="353"/>
            <ac:spMk id="3" creationId="{C2D7EC27-C6E0-41F2-A1BB-F89D90DEB500}"/>
          </ac:spMkLst>
        </pc:spChg>
      </pc:sldChg>
      <pc:sldChg chg="delSp modSp new mod">
        <pc:chgData name="Mashal Khan" userId="ff208bdd-e69e-4a16-a659-cb1c3d459121" providerId="ADAL" clId="{A36126A7-22AC-48D1-9BF9-477D662D7A72}" dt="2020-09-21T18:38:00.276" v="388" actId="113"/>
        <pc:sldMkLst>
          <pc:docMk/>
          <pc:sldMk cId="1540875652" sldId="354"/>
        </pc:sldMkLst>
        <pc:spChg chg="del">
          <ac:chgData name="Mashal Khan" userId="ff208bdd-e69e-4a16-a659-cb1c3d459121" providerId="ADAL" clId="{A36126A7-22AC-48D1-9BF9-477D662D7A72}" dt="2020-09-21T18:36:13.625" v="330" actId="478"/>
          <ac:spMkLst>
            <pc:docMk/>
            <pc:sldMk cId="1540875652" sldId="354"/>
            <ac:spMk id="2" creationId="{7686E178-3816-4F80-9C53-209245DA0669}"/>
          </ac:spMkLst>
        </pc:spChg>
        <pc:spChg chg="mod">
          <ac:chgData name="Mashal Khan" userId="ff208bdd-e69e-4a16-a659-cb1c3d459121" providerId="ADAL" clId="{A36126A7-22AC-48D1-9BF9-477D662D7A72}" dt="2020-09-21T18:38:00.276" v="388" actId="113"/>
          <ac:spMkLst>
            <pc:docMk/>
            <pc:sldMk cId="1540875652" sldId="354"/>
            <ac:spMk id="3" creationId="{F698B386-741E-4511-800C-79EC7D14ED4E}"/>
          </ac:spMkLst>
        </pc:spChg>
      </pc:sldChg>
      <pc:sldChg chg="del">
        <pc:chgData name="Mashal Khan" userId="ff208bdd-e69e-4a16-a659-cb1c3d459121" providerId="ADAL" clId="{A36126A7-22AC-48D1-9BF9-477D662D7A72}" dt="2020-09-21T17:16:10.236" v="75" actId="47"/>
        <pc:sldMkLst>
          <pc:docMk/>
          <pc:sldMk cId="4283125520" sldId="354"/>
        </pc:sldMkLst>
      </pc:sldChg>
      <pc:sldChg chg="del">
        <pc:chgData name="Mashal Khan" userId="ff208bdd-e69e-4a16-a659-cb1c3d459121" providerId="ADAL" clId="{A36126A7-22AC-48D1-9BF9-477D662D7A72}" dt="2020-09-21T17:16:10.236" v="75" actId="47"/>
        <pc:sldMkLst>
          <pc:docMk/>
          <pc:sldMk cId="3899816042" sldId="355"/>
        </pc:sldMkLst>
      </pc:sldChg>
      <pc:sldChg chg="addSp delSp modSp new mod modNotesTx">
        <pc:chgData name="Mashal Khan" userId="ff208bdd-e69e-4a16-a659-cb1c3d459121" providerId="ADAL" clId="{A36126A7-22AC-48D1-9BF9-477D662D7A72}" dt="2020-09-21T18:41:22.291" v="459" actId="20577"/>
        <pc:sldMkLst>
          <pc:docMk/>
          <pc:sldMk cId="4043008433" sldId="355"/>
        </pc:sldMkLst>
        <pc:spChg chg="del">
          <ac:chgData name="Mashal Khan" userId="ff208bdd-e69e-4a16-a659-cb1c3d459121" providerId="ADAL" clId="{A36126A7-22AC-48D1-9BF9-477D662D7A72}" dt="2020-09-21T18:39:10.925" v="391" actId="478"/>
          <ac:spMkLst>
            <pc:docMk/>
            <pc:sldMk cId="4043008433" sldId="355"/>
            <ac:spMk id="2" creationId="{B89FC550-69CB-44CC-927B-3642D45F89CE}"/>
          </ac:spMkLst>
        </pc:spChg>
        <pc:spChg chg="del">
          <ac:chgData name="Mashal Khan" userId="ff208bdd-e69e-4a16-a659-cb1c3d459121" providerId="ADAL" clId="{A36126A7-22AC-48D1-9BF9-477D662D7A72}" dt="2020-09-21T18:39:08.093" v="390" actId="22"/>
          <ac:spMkLst>
            <pc:docMk/>
            <pc:sldMk cId="4043008433" sldId="355"/>
            <ac:spMk id="3" creationId="{C4FBD6A4-5AC7-42AA-9421-7B40A66DC600}"/>
          </ac:spMkLst>
        </pc:spChg>
        <pc:picChg chg="add mod ord">
          <ac:chgData name="Mashal Khan" userId="ff208bdd-e69e-4a16-a659-cb1c3d459121" providerId="ADAL" clId="{A36126A7-22AC-48D1-9BF9-477D662D7A72}" dt="2020-09-21T18:39:25.940" v="395" actId="1076"/>
          <ac:picMkLst>
            <pc:docMk/>
            <pc:sldMk cId="4043008433" sldId="355"/>
            <ac:picMk id="5" creationId="{7E28DCE4-240F-4C1E-A19A-C9060560BE42}"/>
          </ac:picMkLst>
        </pc:picChg>
      </pc:sldChg>
      <pc:sldChg chg="del">
        <pc:chgData name="Mashal Khan" userId="ff208bdd-e69e-4a16-a659-cb1c3d459121" providerId="ADAL" clId="{A36126A7-22AC-48D1-9BF9-477D662D7A72}" dt="2020-09-21T17:16:10.236" v="75" actId="47"/>
        <pc:sldMkLst>
          <pc:docMk/>
          <pc:sldMk cId="682313828" sldId="356"/>
        </pc:sldMkLst>
      </pc:sldChg>
      <pc:sldChg chg="delSp modSp new mod">
        <pc:chgData name="Mashal Khan" userId="ff208bdd-e69e-4a16-a659-cb1c3d459121" providerId="ADAL" clId="{A36126A7-22AC-48D1-9BF9-477D662D7A72}" dt="2020-09-21T18:43:45.640" v="491" actId="2710"/>
        <pc:sldMkLst>
          <pc:docMk/>
          <pc:sldMk cId="1205476226" sldId="356"/>
        </pc:sldMkLst>
        <pc:spChg chg="del">
          <ac:chgData name="Mashal Khan" userId="ff208bdd-e69e-4a16-a659-cb1c3d459121" providerId="ADAL" clId="{A36126A7-22AC-48D1-9BF9-477D662D7A72}" dt="2020-09-21T18:43:16.265" v="481" actId="478"/>
          <ac:spMkLst>
            <pc:docMk/>
            <pc:sldMk cId="1205476226" sldId="356"/>
            <ac:spMk id="2" creationId="{50CCF84E-158C-4A8C-8A2F-EB50F88E8946}"/>
          </ac:spMkLst>
        </pc:spChg>
        <pc:spChg chg="mod">
          <ac:chgData name="Mashal Khan" userId="ff208bdd-e69e-4a16-a659-cb1c3d459121" providerId="ADAL" clId="{A36126A7-22AC-48D1-9BF9-477D662D7A72}" dt="2020-09-21T18:43:45.640" v="491" actId="2710"/>
          <ac:spMkLst>
            <pc:docMk/>
            <pc:sldMk cId="1205476226" sldId="356"/>
            <ac:spMk id="3" creationId="{CBA2D411-9FDB-467B-A702-D462DF8C4189}"/>
          </ac:spMkLst>
        </pc:spChg>
      </pc:sldChg>
      <pc:sldChg chg="addSp delSp modSp new mod">
        <pc:chgData name="Mashal Khan" userId="ff208bdd-e69e-4a16-a659-cb1c3d459121" providerId="ADAL" clId="{A36126A7-22AC-48D1-9BF9-477D662D7A72}" dt="2020-09-21T18:44:51.033" v="512" actId="14734"/>
        <pc:sldMkLst>
          <pc:docMk/>
          <pc:sldMk cId="2217859911" sldId="357"/>
        </pc:sldMkLst>
        <pc:spChg chg="del">
          <ac:chgData name="Mashal Khan" userId="ff208bdd-e69e-4a16-a659-cb1c3d459121" providerId="ADAL" clId="{A36126A7-22AC-48D1-9BF9-477D662D7A72}" dt="2020-09-21T18:44:29.154" v="498" actId="478"/>
          <ac:spMkLst>
            <pc:docMk/>
            <pc:sldMk cId="2217859911" sldId="357"/>
            <ac:spMk id="2" creationId="{FB235430-88BB-4900-B319-12F9273CF584}"/>
          </ac:spMkLst>
        </pc:spChg>
        <pc:spChg chg="add del">
          <ac:chgData name="Mashal Khan" userId="ff208bdd-e69e-4a16-a659-cb1c3d459121" providerId="ADAL" clId="{A36126A7-22AC-48D1-9BF9-477D662D7A72}" dt="2020-09-21T18:44:20.569" v="495"/>
          <ac:spMkLst>
            <pc:docMk/>
            <pc:sldMk cId="2217859911" sldId="357"/>
            <ac:spMk id="3" creationId="{7DA308DB-3FF9-4D7C-879C-E4F3075FF6B2}"/>
          </ac:spMkLst>
        </pc:spChg>
        <pc:graphicFrameChg chg="add del mod">
          <ac:chgData name="Mashal Khan" userId="ff208bdd-e69e-4a16-a659-cb1c3d459121" providerId="ADAL" clId="{A36126A7-22AC-48D1-9BF9-477D662D7A72}" dt="2020-09-21T18:44:06.841" v="494"/>
          <ac:graphicFrameMkLst>
            <pc:docMk/>
            <pc:sldMk cId="2217859911" sldId="357"/>
            <ac:graphicFrameMk id="4" creationId="{7D06C9DD-3438-4595-81D9-D30FC6B86F09}"/>
          </ac:graphicFrameMkLst>
        </pc:graphicFrameChg>
        <pc:graphicFrameChg chg="add mod modGraphic">
          <ac:chgData name="Mashal Khan" userId="ff208bdd-e69e-4a16-a659-cb1c3d459121" providerId="ADAL" clId="{A36126A7-22AC-48D1-9BF9-477D662D7A72}" dt="2020-09-21T18:44:51.033" v="512" actId="14734"/>
          <ac:graphicFrameMkLst>
            <pc:docMk/>
            <pc:sldMk cId="2217859911" sldId="357"/>
            <ac:graphicFrameMk id="5" creationId="{53A3A38C-0ECC-4843-9C89-7D1AA58D3C7F}"/>
          </ac:graphicFrameMkLst>
        </pc:graphicFrameChg>
      </pc:sldChg>
      <pc:sldChg chg="addSp delSp modSp new mod">
        <pc:chgData name="Mashal Khan" userId="ff208bdd-e69e-4a16-a659-cb1c3d459121" providerId="ADAL" clId="{A36126A7-22AC-48D1-9BF9-477D662D7A72}" dt="2020-09-21T18:49:10.329" v="533" actId="14100"/>
        <pc:sldMkLst>
          <pc:docMk/>
          <pc:sldMk cId="3453561351" sldId="358"/>
        </pc:sldMkLst>
        <pc:spChg chg="del">
          <ac:chgData name="Mashal Khan" userId="ff208bdd-e69e-4a16-a659-cb1c3d459121" providerId="ADAL" clId="{A36126A7-22AC-48D1-9BF9-477D662D7A72}" dt="2020-09-21T18:48:05.683" v="518" actId="478"/>
          <ac:spMkLst>
            <pc:docMk/>
            <pc:sldMk cId="3453561351" sldId="358"/>
            <ac:spMk id="2" creationId="{377CB565-A6A2-4D6D-983F-90652D87AA1D}"/>
          </ac:spMkLst>
        </pc:spChg>
        <pc:spChg chg="del">
          <ac:chgData name="Mashal Khan" userId="ff208bdd-e69e-4a16-a659-cb1c3d459121" providerId="ADAL" clId="{A36126A7-22AC-48D1-9BF9-477D662D7A72}" dt="2020-09-21T18:48:00.521" v="516"/>
          <ac:spMkLst>
            <pc:docMk/>
            <pc:sldMk cId="3453561351" sldId="358"/>
            <ac:spMk id="3" creationId="{924D78DC-89ED-4EFF-B935-B5DEBD6997C1}"/>
          </ac:spMkLst>
        </pc:spChg>
        <pc:spChg chg="add mod">
          <ac:chgData name="Mashal Khan" userId="ff208bdd-e69e-4a16-a659-cb1c3d459121" providerId="ADAL" clId="{A36126A7-22AC-48D1-9BF9-477D662D7A72}" dt="2020-09-21T18:49:10.329" v="533" actId="14100"/>
          <ac:spMkLst>
            <pc:docMk/>
            <pc:sldMk cId="3453561351" sldId="358"/>
            <ac:spMk id="6" creationId="{6CF6E073-64C7-410E-9D02-87242C31F23F}"/>
          </ac:spMkLst>
        </pc:spChg>
        <pc:picChg chg="add mod">
          <ac:chgData name="Mashal Khan" userId="ff208bdd-e69e-4a16-a659-cb1c3d459121" providerId="ADAL" clId="{A36126A7-22AC-48D1-9BF9-477D662D7A72}" dt="2020-09-21T18:48:20.288" v="523" actId="14100"/>
          <ac:picMkLst>
            <pc:docMk/>
            <pc:sldMk cId="3453561351" sldId="358"/>
            <ac:picMk id="4" creationId="{1AE894A1-48F8-4F14-A4C5-8D10B2AECD8D}"/>
          </ac:picMkLst>
        </pc:picChg>
      </pc:sldChg>
      <pc:sldChg chg="delSp modSp new mod modNotesTx">
        <pc:chgData name="Mashal Khan" userId="ff208bdd-e69e-4a16-a659-cb1c3d459121" providerId="ADAL" clId="{A36126A7-22AC-48D1-9BF9-477D662D7A72}" dt="2020-09-21T18:53:46.504" v="555" actId="20577"/>
        <pc:sldMkLst>
          <pc:docMk/>
          <pc:sldMk cId="770674525" sldId="359"/>
        </pc:sldMkLst>
        <pc:spChg chg="del">
          <ac:chgData name="Mashal Khan" userId="ff208bdd-e69e-4a16-a659-cb1c3d459121" providerId="ADAL" clId="{A36126A7-22AC-48D1-9BF9-477D662D7A72}" dt="2020-09-21T18:50:37.193" v="539" actId="478"/>
          <ac:spMkLst>
            <pc:docMk/>
            <pc:sldMk cId="770674525" sldId="359"/>
            <ac:spMk id="2" creationId="{6539205F-B43C-4B51-84BA-EEFF1079827F}"/>
          </ac:spMkLst>
        </pc:spChg>
        <pc:spChg chg="mod">
          <ac:chgData name="Mashal Khan" userId="ff208bdd-e69e-4a16-a659-cb1c3d459121" providerId="ADAL" clId="{A36126A7-22AC-48D1-9BF9-477D662D7A72}" dt="2020-09-21T18:53:37.878" v="553" actId="27636"/>
          <ac:spMkLst>
            <pc:docMk/>
            <pc:sldMk cId="770674525" sldId="359"/>
            <ac:spMk id="3" creationId="{E303E04F-9CCC-46B0-98E5-48A21E2BEFF2}"/>
          </ac:spMkLst>
        </pc:spChg>
      </pc:sldChg>
      <pc:sldChg chg="modSp new mod">
        <pc:chgData name="Mashal Khan" userId="ff208bdd-e69e-4a16-a659-cb1c3d459121" providerId="ADAL" clId="{A36126A7-22AC-48D1-9BF9-477D662D7A72}" dt="2020-09-21T19:01:50.091" v="664" actId="20577"/>
        <pc:sldMkLst>
          <pc:docMk/>
          <pc:sldMk cId="646626215" sldId="360"/>
        </pc:sldMkLst>
        <pc:spChg chg="mod">
          <ac:chgData name="Mashal Khan" userId="ff208bdd-e69e-4a16-a659-cb1c3d459121" providerId="ADAL" clId="{A36126A7-22AC-48D1-9BF9-477D662D7A72}" dt="2020-09-21T18:59:42.086" v="575" actId="20577"/>
          <ac:spMkLst>
            <pc:docMk/>
            <pc:sldMk cId="646626215" sldId="360"/>
            <ac:spMk id="2" creationId="{F10DA8D2-6D0B-4BE2-8B00-CE28765FEF49}"/>
          </ac:spMkLst>
        </pc:spChg>
        <pc:spChg chg="mod">
          <ac:chgData name="Mashal Khan" userId="ff208bdd-e69e-4a16-a659-cb1c3d459121" providerId="ADAL" clId="{A36126A7-22AC-48D1-9BF9-477D662D7A72}" dt="2020-09-21T19:01:50.091" v="664" actId="20577"/>
          <ac:spMkLst>
            <pc:docMk/>
            <pc:sldMk cId="646626215" sldId="360"/>
            <ac:spMk id="3" creationId="{C59E71E0-4E01-443F-9949-0DBD40E486C0}"/>
          </ac:spMkLst>
        </pc:spChg>
      </pc:sldChg>
    </pc:docChg>
  </pc:docChgLst>
  <pc:docChgLst>
    <pc:chgData name="Mashal Khan" userId="ff208bdd-e69e-4a16-a659-cb1c3d459121" providerId="ADAL" clId="{1A09EF56-0273-4EB9-BF5C-443506DF494F}"/>
    <pc:docChg chg="undo custSel mod addSld delSld modSld sldOrd">
      <pc:chgData name="Mashal Khan" userId="ff208bdd-e69e-4a16-a659-cb1c3d459121" providerId="ADAL" clId="{1A09EF56-0273-4EB9-BF5C-443506DF494F}" dt="2020-09-10T04:13:00.130" v="1961"/>
      <pc:docMkLst>
        <pc:docMk/>
      </pc:docMkLst>
      <pc:sldChg chg="modSp mod">
        <pc:chgData name="Mashal Khan" userId="ff208bdd-e69e-4a16-a659-cb1c3d459121" providerId="ADAL" clId="{1A09EF56-0273-4EB9-BF5C-443506DF494F}" dt="2020-09-09T10:06:17.789" v="51" actId="20577"/>
        <pc:sldMkLst>
          <pc:docMk/>
          <pc:sldMk cId="3053332299" sldId="257"/>
        </pc:sldMkLst>
        <pc:spChg chg="mod">
          <ac:chgData name="Mashal Khan" userId="ff208bdd-e69e-4a16-a659-cb1c3d459121" providerId="ADAL" clId="{1A09EF56-0273-4EB9-BF5C-443506DF494F}" dt="2020-09-09T10:06:17.789" v="51" actId="20577"/>
          <ac:spMkLst>
            <pc:docMk/>
            <pc:sldMk cId="3053332299" sldId="257"/>
            <ac:spMk id="3" creationId="{E1956B71-2A2C-43E8-80A2-0722837247B8}"/>
          </ac:spMkLst>
        </pc:spChg>
      </pc:sldChg>
      <pc:sldChg chg="ord">
        <pc:chgData name="Mashal Khan" userId="ff208bdd-e69e-4a16-a659-cb1c3d459121" providerId="ADAL" clId="{1A09EF56-0273-4EB9-BF5C-443506DF494F}" dt="2020-09-09T17:42:16.900" v="1500"/>
        <pc:sldMkLst>
          <pc:docMk/>
          <pc:sldMk cId="0" sldId="263"/>
        </pc:sldMkLst>
      </pc:sldChg>
      <pc:sldChg chg="del">
        <pc:chgData name="Mashal Khan" userId="ff208bdd-e69e-4a16-a659-cb1c3d459121" providerId="ADAL" clId="{1A09EF56-0273-4EB9-BF5C-443506DF494F}" dt="2020-09-09T10:19:03.828" v="71" actId="47"/>
        <pc:sldMkLst>
          <pc:docMk/>
          <pc:sldMk cId="406455083" sldId="264"/>
        </pc:sldMkLst>
      </pc:sldChg>
      <pc:sldChg chg="del">
        <pc:chgData name="Mashal Khan" userId="ff208bdd-e69e-4a16-a659-cb1c3d459121" providerId="ADAL" clId="{1A09EF56-0273-4EB9-BF5C-443506DF494F}" dt="2020-09-09T10:19:03.828" v="71" actId="47"/>
        <pc:sldMkLst>
          <pc:docMk/>
          <pc:sldMk cId="2752323271" sldId="265"/>
        </pc:sldMkLst>
      </pc:sldChg>
      <pc:sldChg chg="del">
        <pc:chgData name="Mashal Khan" userId="ff208bdd-e69e-4a16-a659-cb1c3d459121" providerId="ADAL" clId="{1A09EF56-0273-4EB9-BF5C-443506DF494F}" dt="2020-09-09T10:19:03.828" v="71" actId="47"/>
        <pc:sldMkLst>
          <pc:docMk/>
          <pc:sldMk cId="1262384689" sldId="266"/>
        </pc:sldMkLst>
      </pc:sldChg>
      <pc:sldChg chg="del">
        <pc:chgData name="Mashal Khan" userId="ff208bdd-e69e-4a16-a659-cb1c3d459121" providerId="ADAL" clId="{1A09EF56-0273-4EB9-BF5C-443506DF494F}" dt="2020-09-09T10:19:13.404" v="72" actId="47"/>
        <pc:sldMkLst>
          <pc:docMk/>
          <pc:sldMk cId="1869466371" sldId="267"/>
        </pc:sldMkLst>
      </pc:sldChg>
      <pc:sldChg chg="del">
        <pc:chgData name="Mashal Khan" userId="ff208bdd-e69e-4a16-a659-cb1c3d459121" providerId="ADAL" clId="{1A09EF56-0273-4EB9-BF5C-443506DF494F}" dt="2020-09-09T10:19:13.404" v="72" actId="47"/>
        <pc:sldMkLst>
          <pc:docMk/>
          <pc:sldMk cId="975853184" sldId="269"/>
        </pc:sldMkLst>
      </pc:sldChg>
      <pc:sldChg chg="new del">
        <pc:chgData name="Mashal Khan" userId="ff208bdd-e69e-4a16-a659-cb1c3d459121" providerId="ADAL" clId="{1A09EF56-0273-4EB9-BF5C-443506DF494F}" dt="2020-09-09T10:06:30.451" v="54" actId="47"/>
        <pc:sldMkLst>
          <pc:docMk/>
          <pc:sldMk cId="2751722336" sldId="278"/>
        </pc:sldMkLst>
      </pc:sldChg>
      <pc:sldChg chg="addSp delSp modSp new mod">
        <pc:chgData name="Mashal Khan" userId="ff208bdd-e69e-4a16-a659-cb1c3d459121" providerId="ADAL" clId="{1A09EF56-0273-4EB9-BF5C-443506DF494F}" dt="2020-09-09T17:51:02.599" v="1524"/>
        <pc:sldMkLst>
          <pc:docMk/>
          <pc:sldMk cId="810518428" sldId="279"/>
        </pc:sldMkLst>
        <pc:spChg chg="mod">
          <ac:chgData name="Mashal Khan" userId="ff208bdd-e69e-4a16-a659-cb1c3d459121" providerId="ADAL" clId="{1A09EF56-0273-4EB9-BF5C-443506DF494F}" dt="2020-09-09T15:41:08.959" v="836" actId="1076"/>
          <ac:spMkLst>
            <pc:docMk/>
            <pc:sldMk cId="810518428" sldId="279"/>
            <ac:spMk id="2" creationId="{F04F3FB7-799E-4CC4-BA1A-8495290CB843}"/>
          </ac:spMkLst>
        </pc:spChg>
        <pc:spChg chg="add del mod">
          <ac:chgData name="Mashal Khan" userId="ff208bdd-e69e-4a16-a659-cb1c3d459121" providerId="ADAL" clId="{1A09EF56-0273-4EB9-BF5C-443506DF494F}" dt="2020-09-09T17:51:02.599" v="1524"/>
          <ac:spMkLst>
            <pc:docMk/>
            <pc:sldMk cId="810518428" sldId="279"/>
            <ac:spMk id="3" creationId="{528C00C6-AE83-491C-8B92-DD4A5E8900BA}"/>
          </ac:spMkLst>
        </pc:spChg>
        <pc:graphicFrameChg chg="add del mod">
          <ac:chgData name="Mashal Khan" userId="ff208bdd-e69e-4a16-a659-cb1c3d459121" providerId="ADAL" clId="{1A09EF56-0273-4EB9-BF5C-443506DF494F}" dt="2020-09-09T10:06:41.821" v="66"/>
          <ac:graphicFrameMkLst>
            <pc:docMk/>
            <pc:sldMk cId="810518428" sldId="279"/>
            <ac:graphicFrameMk id="4" creationId="{C349512D-87F3-4E32-85D8-B95397D9A254}"/>
          </ac:graphicFrameMkLst>
        </pc:graphicFrameChg>
      </pc:sldChg>
      <pc:sldChg chg="modSp new mod">
        <pc:chgData name="Mashal Khan" userId="ff208bdd-e69e-4a16-a659-cb1c3d459121" providerId="ADAL" clId="{1A09EF56-0273-4EB9-BF5C-443506DF494F}" dt="2020-09-09T15:10:39.879" v="572" actId="120"/>
        <pc:sldMkLst>
          <pc:docMk/>
          <pc:sldMk cId="3046307487" sldId="280"/>
        </pc:sldMkLst>
        <pc:spChg chg="mod">
          <ac:chgData name="Mashal Khan" userId="ff208bdd-e69e-4a16-a659-cb1c3d459121" providerId="ADAL" clId="{1A09EF56-0273-4EB9-BF5C-443506DF494F}" dt="2020-09-09T14:49:17.636" v="100" actId="20577"/>
          <ac:spMkLst>
            <pc:docMk/>
            <pc:sldMk cId="3046307487" sldId="280"/>
            <ac:spMk id="2" creationId="{27F65F05-71C9-450B-87C1-A92796254C30}"/>
          </ac:spMkLst>
        </pc:spChg>
        <pc:spChg chg="mod">
          <ac:chgData name="Mashal Khan" userId="ff208bdd-e69e-4a16-a659-cb1c3d459121" providerId="ADAL" clId="{1A09EF56-0273-4EB9-BF5C-443506DF494F}" dt="2020-09-09T15:10:39.879" v="572" actId="120"/>
          <ac:spMkLst>
            <pc:docMk/>
            <pc:sldMk cId="3046307487" sldId="280"/>
            <ac:spMk id="3" creationId="{D1A8CF9B-CAB9-4C6F-AB2A-11DB75D17A8C}"/>
          </ac:spMkLst>
        </pc:spChg>
      </pc:sldChg>
      <pc:sldChg chg="modSp new mod ord">
        <pc:chgData name="Mashal Khan" userId="ff208bdd-e69e-4a16-a659-cb1c3d459121" providerId="ADAL" clId="{1A09EF56-0273-4EB9-BF5C-443506DF494F}" dt="2020-09-10T04:11:40.651" v="1953"/>
        <pc:sldMkLst>
          <pc:docMk/>
          <pc:sldMk cId="3879906296" sldId="281"/>
        </pc:sldMkLst>
        <pc:spChg chg="mod">
          <ac:chgData name="Mashal Khan" userId="ff208bdd-e69e-4a16-a659-cb1c3d459121" providerId="ADAL" clId="{1A09EF56-0273-4EB9-BF5C-443506DF494F}" dt="2020-09-09T14:49:38.334" v="130" actId="5793"/>
          <ac:spMkLst>
            <pc:docMk/>
            <pc:sldMk cId="3879906296" sldId="281"/>
            <ac:spMk id="2" creationId="{27115C7F-0298-4C0B-A263-A0C3BF2909F7}"/>
          </ac:spMkLst>
        </pc:spChg>
        <pc:spChg chg="mod">
          <ac:chgData name="Mashal Khan" userId="ff208bdd-e69e-4a16-a659-cb1c3d459121" providerId="ADAL" clId="{1A09EF56-0273-4EB9-BF5C-443506DF494F}" dt="2020-09-09T15:11:04.430" v="576" actId="20577"/>
          <ac:spMkLst>
            <pc:docMk/>
            <pc:sldMk cId="3879906296" sldId="281"/>
            <ac:spMk id="3" creationId="{B25796D1-0925-4881-9546-F0F8841C383B}"/>
          </ac:spMkLst>
        </pc:spChg>
      </pc:sldChg>
      <pc:sldChg chg="modSp add mod ord">
        <pc:chgData name="Mashal Khan" userId="ff208bdd-e69e-4a16-a659-cb1c3d459121" providerId="ADAL" clId="{1A09EF56-0273-4EB9-BF5C-443506DF494F}" dt="2020-09-10T04:12:39.277" v="1959"/>
        <pc:sldMkLst>
          <pc:docMk/>
          <pc:sldMk cId="3116794157" sldId="282"/>
        </pc:sldMkLst>
        <pc:spChg chg="mod">
          <ac:chgData name="Mashal Khan" userId="ff208bdd-e69e-4a16-a659-cb1c3d459121" providerId="ADAL" clId="{1A09EF56-0273-4EB9-BF5C-443506DF494F}" dt="2020-09-09T14:50:03.933" v="154" actId="20577"/>
          <ac:spMkLst>
            <pc:docMk/>
            <pc:sldMk cId="3116794157" sldId="282"/>
            <ac:spMk id="2" creationId="{27115C7F-0298-4C0B-A263-A0C3BF2909F7}"/>
          </ac:spMkLst>
        </pc:spChg>
        <pc:spChg chg="mod">
          <ac:chgData name="Mashal Khan" userId="ff208bdd-e69e-4a16-a659-cb1c3d459121" providerId="ADAL" clId="{1A09EF56-0273-4EB9-BF5C-443506DF494F}" dt="2020-09-09T15:26:16.116" v="742" actId="20577"/>
          <ac:spMkLst>
            <pc:docMk/>
            <pc:sldMk cId="3116794157" sldId="282"/>
            <ac:spMk id="3" creationId="{B25796D1-0925-4881-9546-F0F8841C383B}"/>
          </ac:spMkLst>
        </pc:spChg>
      </pc:sldChg>
      <pc:sldChg chg="modSp add mod ord">
        <pc:chgData name="Mashal Khan" userId="ff208bdd-e69e-4a16-a659-cb1c3d459121" providerId="ADAL" clId="{1A09EF56-0273-4EB9-BF5C-443506DF494F}" dt="2020-09-10T04:12:39.277" v="1959"/>
        <pc:sldMkLst>
          <pc:docMk/>
          <pc:sldMk cId="253356228" sldId="283"/>
        </pc:sldMkLst>
        <pc:spChg chg="mod">
          <ac:chgData name="Mashal Khan" userId="ff208bdd-e69e-4a16-a659-cb1c3d459121" providerId="ADAL" clId="{1A09EF56-0273-4EB9-BF5C-443506DF494F}" dt="2020-09-09T15:48:56.605" v="886" actId="14100"/>
          <ac:spMkLst>
            <pc:docMk/>
            <pc:sldMk cId="253356228" sldId="283"/>
            <ac:spMk id="2" creationId="{27115C7F-0298-4C0B-A263-A0C3BF2909F7}"/>
          </ac:spMkLst>
        </pc:spChg>
        <pc:spChg chg="mod">
          <ac:chgData name="Mashal Khan" userId="ff208bdd-e69e-4a16-a659-cb1c3d459121" providerId="ADAL" clId="{1A09EF56-0273-4EB9-BF5C-443506DF494F}" dt="2020-09-09T15:58:07.718" v="899" actId="20577"/>
          <ac:spMkLst>
            <pc:docMk/>
            <pc:sldMk cId="253356228" sldId="283"/>
            <ac:spMk id="3" creationId="{B25796D1-0925-4881-9546-F0F8841C383B}"/>
          </ac:spMkLst>
        </pc:spChg>
      </pc:sldChg>
      <pc:sldChg chg="modSp add mod ord">
        <pc:chgData name="Mashal Khan" userId="ff208bdd-e69e-4a16-a659-cb1c3d459121" providerId="ADAL" clId="{1A09EF56-0273-4EB9-BF5C-443506DF494F}" dt="2020-09-10T04:13:00.130" v="1961"/>
        <pc:sldMkLst>
          <pc:docMk/>
          <pc:sldMk cId="2301654178" sldId="284"/>
        </pc:sldMkLst>
        <pc:spChg chg="mod">
          <ac:chgData name="Mashal Khan" userId="ff208bdd-e69e-4a16-a659-cb1c3d459121" providerId="ADAL" clId="{1A09EF56-0273-4EB9-BF5C-443506DF494F}" dt="2020-09-09T14:51:06.499" v="223" actId="20577"/>
          <ac:spMkLst>
            <pc:docMk/>
            <pc:sldMk cId="2301654178" sldId="284"/>
            <ac:spMk id="2" creationId="{27115C7F-0298-4C0B-A263-A0C3BF2909F7}"/>
          </ac:spMkLst>
        </pc:spChg>
        <pc:spChg chg="mod">
          <ac:chgData name="Mashal Khan" userId="ff208bdd-e69e-4a16-a659-cb1c3d459121" providerId="ADAL" clId="{1A09EF56-0273-4EB9-BF5C-443506DF494F}" dt="2020-09-09T17:13:50.936" v="1103" actId="20577"/>
          <ac:spMkLst>
            <pc:docMk/>
            <pc:sldMk cId="2301654178" sldId="284"/>
            <ac:spMk id="3" creationId="{B25796D1-0925-4881-9546-F0F8841C383B}"/>
          </ac:spMkLst>
        </pc:spChg>
      </pc:sldChg>
      <pc:sldChg chg="addSp modSp add mod ord modNotesTx">
        <pc:chgData name="Mashal Khan" userId="ff208bdd-e69e-4a16-a659-cb1c3d459121" providerId="ADAL" clId="{1A09EF56-0273-4EB9-BF5C-443506DF494F}" dt="2020-09-10T04:11:21.250" v="1951"/>
        <pc:sldMkLst>
          <pc:docMk/>
          <pc:sldMk cId="793100631" sldId="285"/>
        </pc:sldMkLst>
        <pc:spChg chg="mod">
          <ac:chgData name="Mashal Khan" userId="ff208bdd-e69e-4a16-a659-cb1c3d459121" providerId="ADAL" clId="{1A09EF56-0273-4EB9-BF5C-443506DF494F}" dt="2020-09-09T14:51:02.016" v="222" actId="20577"/>
          <ac:spMkLst>
            <pc:docMk/>
            <pc:sldMk cId="793100631" sldId="285"/>
            <ac:spMk id="2" creationId="{27115C7F-0298-4C0B-A263-A0C3BF2909F7}"/>
          </ac:spMkLst>
        </pc:spChg>
        <pc:spChg chg="mod">
          <ac:chgData name="Mashal Khan" userId="ff208bdd-e69e-4a16-a659-cb1c3d459121" providerId="ADAL" clId="{1A09EF56-0273-4EB9-BF5C-443506DF494F}" dt="2020-09-09T17:24:02.171" v="1344" actId="27636"/>
          <ac:spMkLst>
            <pc:docMk/>
            <pc:sldMk cId="793100631" sldId="285"/>
            <ac:spMk id="3" creationId="{B25796D1-0925-4881-9546-F0F8841C383B}"/>
          </ac:spMkLst>
        </pc:spChg>
        <pc:picChg chg="add mod">
          <ac:chgData name="Mashal Khan" userId="ff208bdd-e69e-4a16-a659-cb1c3d459121" providerId="ADAL" clId="{1A09EF56-0273-4EB9-BF5C-443506DF494F}" dt="2020-09-09T17:24:34.882" v="1353" actId="14100"/>
          <ac:picMkLst>
            <pc:docMk/>
            <pc:sldMk cId="793100631" sldId="285"/>
            <ac:picMk id="5" creationId="{500F777A-A500-4E08-865A-0273283B2092}"/>
          </ac:picMkLst>
        </pc:picChg>
      </pc:sldChg>
      <pc:sldChg chg="modSp add mod ord">
        <pc:chgData name="Mashal Khan" userId="ff208bdd-e69e-4a16-a659-cb1c3d459121" providerId="ADAL" clId="{1A09EF56-0273-4EB9-BF5C-443506DF494F}" dt="2020-09-10T04:11:02.370" v="1949"/>
        <pc:sldMkLst>
          <pc:docMk/>
          <pc:sldMk cId="2902035591" sldId="286"/>
        </pc:sldMkLst>
        <pc:spChg chg="mod">
          <ac:chgData name="Mashal Khan" userId="ff208bdd-e69e-4a16-a659-cb1c3d459121" providerId="ADAL" clId="{1A09EF56-0273-4EB9-BF5C-443506DF494F}" dt="2020-09-09T14:50:56.349" v="221" actId="20577"/>
          <ac:spMkLst>
            <pc:docMk/>
            <pc:sldMk cId="2902035591" sldId="286"/>
            <ac:spMk id="2" creationId="{27115C7F-0298-4C0B-A263-A0C3BF2909F7}"/>
          </ac:spMkLst>
        </pc:spChg>
        <pc:spChg chg="mod">
          <ac:chgData name="Mashal Khan" userId="ff208bdd-e69e-4a16-a659-cb1c3d459121" providerId="ADAL" clId="{1A09EF56-0273-4EB9-BF5C-443506DF494F}" dt="2020-09-09T17:26:08.742" v="1369" actId="20577"/>
          <ac:spMkLst>
            <pc:docMk/>
            <pc:sldMk cId="2902035591" sldId="286"/>
            <ac:spMk id="3" creationId="{B25796D1-0925-4881-9546-F0F8841C383B}"/>
          </ac:spMkLst>
        </pc:spChg>
      </pc:sldChg>
      <pc:sldChg chg="addSp delSp modSp new mod ord setBg">
        <pc:chgData name="Mashal Khan" userId="ff208bdd-e69e-4a16-a659-cb1c3d459121" providerId="ADAL" clId="{1A09EF56-0273-4EB9-BF5C-443506DF494F}" dt="2020-09-09T15:08:03.133" v="489"/>
        <pc:sldMkLst>
          <pc:docMk/>
          <pc:sldMk cId="330000615" sldId="287"/>
        </pc:sldMkLst>
        <pc:spChg chg="add del">
          <ac:chgData name="Mashal Khan" userId="ff208bdd-e69e-4a16-a659-cb1c3d459121" providerId="ADAL" clId="{1A09EF56-0273-4EB9-BF5C-443506DF494F}" dt="2020-09-09T14:55:23.909" v="230" actId="478"/>
          <ac:spMkLst>
            <pc:docMk/>
            <pc:sldMk cId="330000615" sldId="287"/>
            <ac:spMk id="2" creationId="{1F5CC52C-71B1-40DD-81FE-CC2AD4A4D557}"/>
          </ac:spMkLst>
        </pc:spChg>
        <pc:spChg chg="del">
          <ac:chgData name="Mashal Khan" userId="ff208bdd-e69e-4a16-a659-cb1c3d459121" providerId="ADAL" clId="{1A09EF56-0273-4EB9-BF5C-443506DF494F}" dt="2020-09-09T14:55:02.147" v="225" actId="22"/>
          <ac:spMkLst>
            <pc:docMk/>
            <pc:sldMk cId="330000615" sldId="287"/>
            <ac:spMk id="3" creationId="{74DD2043-4C3B-42BA-B897-891E5A4A8C3E}"/>
          </ac:spMkLst>
        </pc:spChg>
        <pc:spChg chg="add del">
          <ac:chgData name="Mashal Khan" userId="ff208bdd-e69e-4a16-a659-cb1c3d459121" providerId="ADAL" clId="{1A09EF56-0273-4EB9-BF5C-443506DF494F}" dt="2020-09-09T14:55:09.861" v="227" actId="26606"/>
          <ac:spMkLst>
            <pc:docMk/>
            <pc:sldMk cId="330000615" sldId="287"/>
            <ac:spMk id="17" creationId="{70CCC791-94D7-4BB8-9EDF-423CEA1F6215}"/>
          </ac:spMkLst>
        </pc:spChg>
        <pc:spChg chg="add del">
          <ac:chgData name="Mashal Khan" userId="ff208bdd-e69e-4a16-a659-cb1c3d459121" providerId="ADAL" clId="{1A09EF56-0273-4EB9-BF5C-443506DF494F}" dt="2020-09-09T14:55:09.861" v="227" actId="26606"/>
          <ac:spMkLst>
            <pc:docMk/>
            <pc:sldMk cId="330000615" sldId="287"/>
            <ac:spMk id="19" creationId="{ED55A19D-297C-4231-AD1F-08EF9B4AA8F4}"/>
          </ac:spMkLst>
        </pc:spChg>
        <pc:spChg chg="add del">
          <ac:chgData name="Mashal Khan" userId="ff208bdd-e69e-4a16-a659-cb1c3d459121" providerId="ADAL" clId="{1A09EF56-0273-4EB9-BF5C-443506DF494F}" dt="2020-09-09T14:55:09.861" v="227" actId="26606"/>
          <ac:spMkLst>
            <pc:docMk/>
            <pc:sldMk cId="330000615" sldId="287"/>
            <ac:spMk id="21" creationId="{EBAB6C56-3D38-4923-996E-BD474BBB91E9}"/>
          </ac:spMkLst>
        </pc:spChg>
        <pc:spChg chg="add del">
          <ac:chgData name="Mashal Khan" userId="ff208bdd-e69e-4a16-a659-cb1c3d459121" providerId="ADAL" clId="{1A09EF56-0273-4EB9-BF5C-443506DF494F}" dt="2020-09-09T14:55:09.861" v="227" actId="26606"/>
          <ac:spMkLst>
            <pc:docMk/>
            <pc:sldMk cId="330000615" sldId="287"/>
            <ac:spMk id="23" creationId="{20CD21DB-082D-417D-A5AB-FC838AF9D944}"/>
          </ac:spMkLst>
        </pc:spChg>
        <pc:spChg chg="add del">
          <ac:chgData name="Mashal Khan" userId="ff208bdd-e69e-4a16-a659-cb1c3d459121" providerId="ADAL" clId="{1A09EF56-0273-4EB9-BF5C-443506DF494F}" dt="2020-09-09T14:55:19.305" v="229" actId="26606"/>
          <ac:spMkLst>
            <pc:docMk/>
            <pc:sldMk cId="330000615" sldId="287"/>
            <ac:spMk id="25" creationId="{D83469C6-FD66-4B54-921B-8031CD42BA2F}"/>
          </ac:spMkLst>
        </pc:spChg>
        <pc:spChg chg="add del">
          <ac:chgData name="Mashal Khan" userId="ff208bdd-e69e-4a16-a659-cb1c3d459121" providerId="ADAL" clId="{1A09EF56-0273-4EB9-BF5C-443506DF494F}" dt="2020-09-09T14:55:19.305" v="229" actId="26606"/>
          <ac:spMkLst>
            <pc:docMk/>
            <pc:sldMk cId="330000615" sldId="287"/>
            <ac:spMk id="27" creationId="{6F0C6814-AEA4-4409-9A89-7AC1D41EB7CA}"/>
          </ac:spMkLst>
        </pc:spChg>
        <pc:spChg chg="add del">
          <ac:chgData name="Mashal Khan" userId="ff208bdd-e69e-4a16-a659-cb1c3d459121" providerId="ADAL" clId="{1A09EF56-0273-4EB9-BF5C-443506DF494F}" dt="2020-09-09T14:55:19.305" v="229" actId="26606"/>
          <ac:spMkLst>
            <pc:docMk/>
            <pc:sldMk cId="330000615" sldId="287"/>
            <ac:spMk id="29" creationId="{6754052F-5B23-433C-8ADA-E8F0F8438144}"/>
          </ac:spMkLst>
        </pc:spChg>
        <pc:spChg chg="add del">
          <ac:chgData name="Mashal Khan" userId="ff208bdd-e69e-4a16-a659-cb1c3d459121" providerId="ADAL" clId="{1A09EF56-0273-4EB9-BF5C-443506DF494F}" dt="2020-09-09T14:55:19.305" v="229" actId="26606"/>
          <ac:spMkLst>
            <pc:docMk/>
            <pc:sldMk cId="330000615" sldId="287"/>
            <ac:spMk id="31" creationId="{FB2B180F-0C1C-4489-B089-6B68FD7AB38F}"/>
          </ac:spMkLst>
        </pc:spChg>
        <pc:spChg chg="add del">
          <ac:chgData name="Mashal Khan" userId="ff208bdd-e69e-4a16-a659-cb1c3d459121" providerId="ADAL" clId="{1A09EF56-0273-4EB9-BF5C-443506DF494F}" dt="2020-09-09T14:55:19.305" v="229" actId="26606"/>
          <ac:spMkLst>
            <pc:docMk/>
            <pc:sldMk cId="330000615" sldId="287"/>
            <ac:spMk id="41" creationId="{70CCC791-94D7-4BB8-9EDF-423CEA1F6215}"/>
          </ac:spMkLst>
        </pc:spChg>
        <pc:spChg chg="add del">
          <ac:chgData name="Mashal Khan" userId="ff208bdd-e69e-4a16-a659-cb1c3d459121" providerId="ADAL" clId="{1A09EF56-0273-4EB9-BF5C-443506DF494F}" dt="2020-09-09T14:55:19.305" v="229" actId="26606"/>
          <ac:spMkLst>
            <pc:docMk/>
            <pc:sldMk cId="330000615" sldId="287"/>
            <ac:spMk id="42" creationId="{ED55A19D-297C-4231-AD1F-08EF9B4AA8F4}"/>
          </ac:spMkLst>
        </pc:spChg>
        <pc:spChg chg="add del">
          <ac:chgData name="Mashal Khan" userId="ff208bdd-e69e-4a16-a659-cb1c3d459121" providerId="ADAL" clId="{1A09EF56-0273-4EB9-BF5C-443506DF494F}" dt="2020-09-09T14:55:19.305" v="229" actId="26606"/>
          <ac:spMkLst>
            <pc:docMk/>
            <pc:sldMk cId="330000615" sldId="287"/>
            <ac:spMk id="43" creationId="{98875539-0E84-455D-BC55-CA2C4BD93DC2}"/>
          </ac:spMkLst>
        </pc:spChg>
        <pc:spChg chg="add del">
          <ac:chgData name="Mashal Khan" userId="ff208bdd-e69e-4a16-a659-cb1c3d459121" providerId="ADAL" clId="{1A09EF56-0273-4EB9-BF5C-443506DF494F}" dt="2020-09-09T14:55:19.305" v="229" actId="26606"/>
          <ac:spMkLst>
            <pc:docMk/>
            <pc:sldMk cId="330000615" sldId="287"/>
            <ac:spMk id="44" creationId="{5F9176D7-CC1C-4175-B08A-01FB9F4F3CB5}"/>
          </ac:spMkLst>
        </pc:spChg>
        <pc:grpChg chg="add del">
          <ac:chgData name="Mashal Khan" userId="ff208bdd-e69e-4a16-a659-cb1c3d459121" providerId="ADAL" clId="{1A09EF56-0273-4EB9-BF5C-443506DF494F}" dt="2020-09-09T14:55:09.861" v="227" actId="26606"/>
          <ac:grpSpMkLst>
            <pc:docMk/>
            <pc:sldMk cId="330000615" sldId="287"/>
            <ac:grpSpMk id="10" creationId="{773CCE17-EE0F-40E0-B7AE-CF7677B64709}"/>
          </ac:grpSpMkLst>
        </pc:grpChg>
        <pc:grpChg chg="add del">
          <ac:chgData name="Mashal Khan" userId="ff208bdd-e69e-4a16-a659-cb1c3d459121" providerId="ADAL" clId="{1A09EF56-0273-4EB9-BF5C-443506DF494F}" dt="2020-09-09T14:55:19.305" v="229" actId="26606"/>
          <ac:grpSpMkLst>
            <pc:docMk/>
            <pc:sldMk cId="330000615" sldId="287"/>
            <ac:grpSpMk id="26" creationId="{773CCE17-EE0F-40E0-B7AE-CF7677B64709}"/>
          </ac:grpSpMkLst>
        </pc:grpChg>
        <pc:grpChg chg="add del">
          <ac:chgData name="Mashal Khan" userId="ff208bdd-e69e-4a16-a659-cb1c3d459121" providerId="ADAL" clId="{1A09EF56-0273-4EB9-BF5C-443506DF494F}" dt="2020-09-09T14:55:19.305" v="229" actId="26606"/>
          <ac:grpSpMkLst>
            <pc:docMk/>
            <pc:sldMk cId="330000615" sldId="287"/>
            <ac:grpSpMk id="33" creationId="{F8DA0E47-CC59-4007-BDA3-0D5A4CF235D6}"/>
          </ac:grpSpMkLst>
        </pc:grpChg>
        <pc:picChg chg="add mod ord">
          <ac:chgData name="Mashal Khan" userId="ff208bdd-e69e-4a16-a659-cb1c3d459121" providerId="ADAL" clId="{1A09EF56-0273-4EB9-BF5C-443506DF494F}" dt="2020-09-09T14:55:37.538" v="235" actId="14100"/>
          <ac:picMkLst>
            <pc:docMk/>
            <pc:sldMk cId="330000615" sldId="287"/>
            <ac:picMk id="5" creationId="{72DD76A2-30A6-4F86-9422-D166C5509A77}"/>
          </ac:picMkLst>
        </pc:picChg>
      </pc:sldChg>
      <pc:sldChg chg="delSp modSp new mod">
        <pc:chgData name="Mashal Khan" userId="ff208bdd-e69e-4a16-a659-cb1c3d459121" providerId="ADAL" clId="{1A09EF56-0273-4EB9-BF5C-443506DF494F}" dt="2020-09-09T15:07:12.078" v="487" actId="20577"/>
        <pc:sldMkLst>
          <pc:docMk/>
          <pc:sldMk cId="559939405" sldId="288"/>
        </pc:sldMkLst>
        <pc:spChg chg="del">
          <ac:chgData name="Mashal Khan" userId="ff208bdd-e69e-4a16-a659-cb1c3d459121" providerId="ADAL" clId="{1A09EF56-0273-4EB9-BF5C-443506DF494F}" dt="2020-09-09T14:57:57.167" v="271" actId="478"/>
          <ac:spMkLst>
            <pc:docMk/>
            <pc:sldMk cId="559939405" sldId="288"/>
            <ac:spMk id="2" creationId="{CB1A4374-9A33-4D83-8CF9-13C5588E31C0}"/>
          </ac:spMkLst>
        </pc:spChg>
        <pc:spChg chg="mod">
          <ac:chgData name="Mashal Khan" userId="ff208bdd-e69e-4a16-a659-cb1c3d459121" providerId="ADAL" clId="{1A09EF56-0273-4EB9-BF5C-443506DF494F}" dt="2020-09-09T15:07:12.078" v="487" actId="20577"/>
          <ac:spMkLst>
            <pc:docMk/>
            <pc:sldMk cId="559939405" sldId="288"/>
            <ac:spMk id="3" creationId="{B8559E18-4791-438A-AD0C-F314E0719168}"/>
          </ac:spMkLst>
        </pc:spChg>
      </pc:sldChg>
      <pc:sldChg chg="addSp delSp modSp new mod ord">
        <pc:chgData name="Mashal Khan" userId="ff208bdd-e69e-4a16-a659-cb1c3d459121" providerId="ADAL" clId="{1A09EF56-0273-4EB9-BF5C-443506DF494F}" dt="2020-09-10T04:11:40.651" v="1953"/>
        <pc:sldMkLst>
          <pc:docMk/>
          <pc:sldMk cId="396960682" sldId="289"/>
        </pc:sldMkLst>
        <pc:spChg chg="del">
          <ac:chgData name="Mashal Khan" userId="ff208bdd-e69e-4a16-a659-cb1c3d459121" providerId="ADAL" clId="{1A09EF56-0273-4EB9-BF5C-443506DF494F}" dt="2020-09-09T15:12:21.329" v="579" actId="478"/>
          <ac:spMkLst>
            <pc:docMk/>
            <pc:sldMk cId="396960682" sldId="289"/>
            <ac:spMk id="2" creationId="{CBFEAE07-6B9A-4AA9-92D2-2C4069446023}"/>
          </ac:spMkLst>
        </pc:spChg>
        <pc:spChg chg="del">
          <ac:chgData name="Mashal Khan" userId="ff208bdd-e69e-4a16-a659-cb1c3d459121" providerId="ADAL" clId="{1A09EF56-0273-4EB9-BF5C-443506DF494F}" dt="2020-09-09T15:12:15.342" v="578" actId="22"/>
          <ac:spMkLst>
            <pc:docMk/>
            <pc:sldMk cId="396960682" sldId="289"/>
            <ac:spMk id="3" creationId="{0B85B5D4-21EB-4DF2-8B2F-F2DC27C5E891}"/>
          </ac:spMkLst>
        </pc:spChg>
        <pc:picChg chg="add mod ord">
          <ac:chgData name="Mashal Khan" userId="ff208bdd-e69e-4a16-a659-cb1c3d459121" providerId="ADAL" clId="{1A09EF56-0273-4EB9-BF5C-443506DF494F}" dt="2020-09-09T15:12:36.587" v="584" actId="14100"/>
          <ac:picMkLst>
            <pc:docMk/>
            <pc:sldMk cId="396960682" sldId="289"/>
            <ac:picMk id="5" creationId="{E7EDA3F7-197E-48F5-B58A-BFD9D1A8D79F}"/>
          </ac:picMkLst>
        </pc:picChg>
      </pc:sldChg>
      <pc:sldChg chg="delSp modSp new mod">
        <pc:chgData name="Mashal Khan" userId="ff208bdd-e69e-4a16-a659-cb1c3d459121" providerId="ADAL" clId="{1A09EF56-0273-4EB9-BF5C-443506DF494F}" dt="2020-09-09T15:20:33.019" v="684" actId="20577"/>
        <pc:sldMkLst>
          <pc:docMk/>
          <pc:sldMk cId="2323052061" sldId="290"/>
        </pc:sldMkLst>
        <pc:spChg chg="del">
          <ac:chgData name="Mashal Khan" userId="ff208bdd-e69e-4a16-a659-cb1c3d459121" providerId="ADAL" clId="{1A09EF56-0273-4EB9-BF5C-443506DF494F}" dt="2020-09-09T15:14:34.157" v="586" actId="478"/>
          <ac:spMkLst>
            <pc:docMk/>
            <pc:sldMk cId="2323052061" sldId="290"/>
            <ac:spMk id="2" creationId="{140DAB58-133E-4AAA-BA64-2324A4749716}"/>
          </ac:spMkLst>
        </pc:spChg>
        <pc:spChg chg="mod">
          <ac:chgData name="Mashal Khan" userId="ff208bdd-e69e-4a16-a659-cb1c3d459121" providerId="ADAL" clId="{1A09EF56-0273-4EB9-BF5C-443506DF494F}" dt="2020-09-09T15:20:33.019" v="684" actId="20577"/>
          <ac:spMkLst>
            <pc:docMk/>
            <pc:sldMk cId="2323052061" sldId="290"/>
            <ac:spMk id="3" creationId="{8CD54F03-6766-423F-A6FA-364F26615464}"/>
          </ac:spMkLst>
        </pc:spChg>
      </pc:sldChg>
      <pc:sldChg chg="ord">
        <pc:chgData name="Mashal Khan" userId="ff208bdd-e69e-4a16-a659-cb1c3d459121" providerId="ADAL" clId="{1A09EF56-0273-4EB9-BF5C-443506DF494F}" dt="2020-09-10T04:12:39.277" v="1959"/>
        <pc:sldMkLst>
          <pc:docMk/>
          <pc:sldMk cId="3289528465" sldId="291"/>
        </pc:sldMkLst>
        <pc:spChg chg="del">
          <ac:chgData name="Mashal Khan" userId="ff208bdd-e69e-4a16-a659-cb1c3d459121" providerId="ADAL" clId="{1A09EF56-0273-4EB9-BF5C-443506DF494F}" dt="2020-09-09T15:23:57.861" v="715" actId="478"/>
          <ac:spMkLst>
            <pc:docMk/>
            <pc:sldMk cId="3289528465" sldId="291"/>
            <ac:spMk id="2" creationId="{B79AE505-7971-4EDD-AB2B-7DF41FFAE232}"/>
          </ac:spMkLst>
        </pc:spChg>
        <pc:spChg chg="del">
          <ac:chgData name="Mashal Khan" userId="ff208bdd-e69e-4a16-a659-cb1c3d459121" providerId="ADAL" clId="{1A09EF56-0273-4EB9-BF5C-443506DF494F}" dt="2020-09-09T15:23:55.059" v="714" actId="22"/>
          <ac:spMkLst>
            <pc:docMk/>
            <pc:sldMk cId="3289528465" sldId="291"/>
            <ac:spMk id="3" creationId="{5807AA39-A938-42EF-9341-3CB7902B1560}"/>
          </ac:spMkLst>
        </pc:spChg>
        <pc:picChg chg="add mod">
          <ac:chgData name="Mashal Khan" userId="ff208bdd-e69e-4a16-a659-cb1c3d459121" providerId="ADAL" clId="{1A09EF56-0273-4EB9-BF5C-443506DF494F}" dt="2020-09-09T15:24:14.545" v="719" actId="14100"/>
          <ac:picMkLst>
            <pc:docMk/>
            <pc:sldMk cId="3289528465" sldId="291"/>
            <ac:picMk id="5" creationId="{E356A330-8958-47D4-A8E1-E0405DF3430E}"/>
          </ac:picMkLst>
        </pc:picChg>
      </pc:sldChg>
      <pc:sldChg chg="delSp modSp new mod modNotesTx">
        <pc:chgData name="Mashal Khan" userId="ff208bdd-e69e-4a16-a659-cb1c3d459121" providerId="ADAL" clId="{1A09EF56-0273-4EB9-BF5C-443506DF494F}" dt="2020-09-09T15:45:24.573" v="848" actId="14100"/>
        <pc:sldMkLst>
          <pc:docMk/>
          <pc:sldMk cId="3820845589" sldId="292"/>
        </pc:sldMkLst>
        <pc:spChg chg="del">
          <ac:chgData name="Mashal Khan" userId="ff208bdd-e69e-4a16-a659-cb1c3d459121" providerId="ADAL" clId="{1A09EF56-0273-4EB9-BF5C-443506DF494F}" dt="2020-09-09T15:24:20.578" v="720" actId="478"/>
          <ac:spMkLst>
            <pc:docMk/>
            <pc:sldMk cId="3820845589" sldId="292"/>
            <ac:spMk id="2" creationId="{01A2075E-469A-4295-86CB-C93E00D6AC2A}"/>
          </ac:spMkLst>
        </pc:spChg>
        <pc:spChg chg="mod">
          <ac:chgData name="Mashal Khan" userId="ff208bdd-e69e-4a16-a659-cb1c3d459121" providerId="ADAL" clId="{1A09EF56-0273-4EB9-BF5C-443506DF494F}" dt="2020-09-09T15:45:24.573" v="848" actId="14100"/>
          <ac:spMkLst>
            <pc:docMk/>
            <pc:sldMk cId="3820845589" sldId="292"/>
            <ac:spMk id="3" creationId="{537B16C4-6980-4016-9C62-D8D7BA6F671A}"/>
          </ac:spMkLst>
        </pc:spChg>
      </pc:sldChg>
      <pc:sldChg chg="ord">
        <pc:chgData name="Mashal Khan" userId="ff208bdd-e69e-4a16-a659-cb1c3d459121" providerId="ADAL" clId="{1A09EF56-0273-4EB9-BF5C-443506DF494F}" dt="2020-09-10T04:12:39.277" v="1959"/>
        <pc:sldMkLst>
          <pc:docMk/>
          <pc:sldMk cId="1257978123" sldId="293"/>
        </pc:sldMkLst>
        <pc:spChg chg="del">
          <ac:chgData name="Mashal Khan" userId="ff208bdd-e69e-4a16-a659-cb1c3d459121" providerId="ADAL" clId="{1A09EF56-0273-4EB9-BF5C-443506DF494F}" dt="2020-09-09T15:44:20.871" v="845" actId="478"/>
          <ac:spMkLst>
            <pc:docMk/>
            <pc:sldMk cId="1257978123" sldId="293"/>
            <ac:spMk id="2" creationId="{E60DCD40-E812-4F62-A8A5-D00D03AFD47B}"/>
          </ac:spMkLst>
        </pc:spChg>
        <pc:spChg chg="mod">
          <ac:chgData name="Mashal Khan" userId="ff208bdd-e69e-4a16-a659-cb1c3d459121" providerId="ADAL" clId="{1A09EF56-0273-4EB9-BF5C-443506DF494F}" dt="2020-09-09T15:44:23.638" v="846" actId="14100"/>
          <ac:spMkLst>
            <pc:docMk/>
            <pc:sldMk cId="1257978123" sldId="293"/>
            <ac:spMk id="3" creationId="{85ECD29D-EE13-4AFE-83E1-4C26ADBFD3AB}"/>
          </ac:spMkLst>
        </pc:spChg>
      </pc:sldChg>
      <pc:sldChg chg="addSp delSp modSp new mod setBg">
        <pc:chgData name="Mashal Khan" userId="ff208bdd-e69e-4a16-a659-cb1c3d459121" providerId="ADAL" clId="{1A09EF56-0273-4EB9-BF5C-443506DF494F}" dt="2020-09-09T15:47:27.861" v="857" actId="1076"/>
        <pc:sldMkLst>
          <pc:docMk/>
          <pc:sldMk cId="1991889259" sldId="294"/>
        </pc:sldMkLst>
        <pc:spChg chg="del">
          <ac:chgData name="Mashal Khan" userId="ff208bdd-e69e-4a16-a659-cb1c3d459121" providerId="ADAL" clId="{1A09EF56-0273-4EB9-BF5C-443506DF494F}" dt="2020-09-09T15:47:03.739" v="851" actId="478"/>
          <ac:spMkLst>
            <pc:docMk/>
            <pc:sldMk cId="1991889259" sldId="294"/>
            <ac:spMk id="2" creationId="{F7CCDF77-2011-4E78-B961-A4A9C35A860A}"/>
          </ac:spMkLst>
        </pc:spChg>
        <pc:spChg chg="del">
          <ac:chgData name="Mashal Khan" userId="ff208bdd-e69e-4a16-a659-cb1c3d459121" providerId="ADAL" clId="{1A09EF56-0273-4EB9-BF5C-443506DF494F}" dt="2020-09-09T15:47:00.349" v="850"/>
          <ac:spMkLst>
            <pc:docMk/>
            <pc:sldMk cId="1991889259" sldId="294"/>
            <ac:spMk id="3" creationId="{89B4D4DA-C24E-499C-99ED-F1ACF42BA36C}"/>
          </ac:spMkLst>
        </pc:spChg>
        <pc:spChg chg="add del">
          <ac:chgData name="Mashal Khan" userId="ff208bdd-e69e-4a16-a659-cb1c3d459121" providerId="ADAL" clId="{1A09EF56-0273-4EB9-BF5C-443506DF494F}" dt="2020-09-09T15:47:09.482" v="853" actId="26606"/>
          <ac:spMkLst>
            <pc:docMk/>
            <pc:sldMk cId="1991889259" sldId="294"/>
            <ac:spMk id="16" creationId="{70CCC791-94D7-4BB8-9EDF-423CEA1F6215}"/>
          </ac:spMkLst>
        </pc:spChg>
        <pc:spChg chg="add del">
          <ac:chgData name="Mashal Khan" userId="ff208bdd-e69e-4a16-a659-cb1c3d459121" providerId="ADAL" clId="{1A09EF56-0273-4EB9-BF5C-443506DF494F}" dt="2020-09-09T15:47:09.482" v="853" actId="26606"/>
          <ac:spMkLst>
            <pc:docMk/>
            <pc:sldMk cId="1991889259" sldId="294"/>
            <ac:spMk id="18" creationId="{ED55A19D-297C-4231-AD1F-08EF9B4AA8F4}"/>
          </ac:spMkLst>
        </pc:spChg>
        <pc:spChg chg="add del">
          <ac:chgData name="Mashal Khan" userId="ff208bdd-e69e-4a16-a659-cb1c3d459121" providerId="ADAL" clId="{1A09EF56-0273-4EB9-BF5C-443506DF494F}" dt="2020-09-09T15:47:09.482" v="853" actId="26606"/>
          <ac:spMkLst>
            <pc:docMk/>
            <pc:sldMk cId="1991889259" sldId="294"/>
            <ac:spMk id="20" creationId="{98875539-0E84-455D-BC55-CA2C4BD93DC2}"/>
          </ac:spMkLst>
        </pc:spChg>
        <pc:spChg chg="add del">
          <ac:chgData name="Mashal Khan" userId="ff208bdd-e69e-4a16-a659-cb1c3d459121" providerId="ADAL" clId="{1A09EF56-0273-4EB9-BF5C-443506DF494F}" dt="2020-09-09T15:47:09.482" v="853" actId="26606"/>
          <ac:spMkLst>
            <pc:docMk/>
            <pc:sldMk cId="1991889259" sldId="294"/>
            <ac:spMk id="22" creationId="{5F9176D7-CC1C-4175-B08A-01FB9F4F3CB5}"/>
          </ac:spMkLst>
        </pc:spChg>
        <pc:spChg chg="add del">
          <ac:chgData name="Mashal Khan" userId="ff208bdd-e69e-4a16-a659-cb1c3d459121" providerId="ADAL" clId="{1A09EF56-0273-4EB9-BF5C-443506DF494F}" dt="2020-09-09T15:47:09.482" v="853" actId="26606"/>
          <ac:spMkLst>
            <pc:docMk/>
            <pc:sldMk cId="1991889259" sldId="294"/>
            <ac:spMk id="24" creationId="{D83469C6-FD66-4B54-921B-8031CD42BA2F}"/>
          </ac:spMkLst>
        </pc:spChg>
        <pc:spChg chg="add del">
          <ac:chgData name="Mashal Khan" userId="ff208bdd-e69e-4a16-a659-cb1c3d459121" providerId="ADAL" clId="{1A09EF56-0273-4EB9-BF5C-443506DF494F}" dt="2020-09-09T15:47:09.482" v="853" actId="26606"/>
          <ac:spMkLst>
            <pc:docMk/>
            <pc:sldMk cId="1991889259" sldId="294"/>
            <ac:spMk id="26" creationId="{6F0C6814-AEA4-4409-9A89-7AC1D41EB7CA}"/>
          </ac:spMkLst>
        </pc:spChg>
        <pc:spChg chg="add del">
          <ac:chgData name="Mashal Khan" userId="ff208bdd-e69e-4a16-a659-cb1c3d459121" providerId="ADAL" clId="{1A09EF56-0273-4EB9-BF5C-443506DF494F}" dt="2020-09-09T15:47:09.482" v="853" actId="26606"/>
          <ac:spMkLst>
            <pc:docMk/>
            <pc:sldMk cId="1991889259" sldId="294"/>
            <ac:spMk id="28" creationId="{6754052F-5B23-433C-8ADA-E8F0F8438144}"/>
          </ac:spMkLst>
        </pc:spChg>
        <pc:spChg chg="add del">
          <ac:chgData name="Mashal Khan" userId="ff208bdd-e69e-4a16-a659-cb1c3d459121" providerId="ADAL" clId="{1A09EF56-0273-4EB9-BF5C-443506DF494F}" dt="2020-09-09T15:47:09.482" v="853" actId="26606"/>
          <ac:spMkLst>
            <pc:docMk/>
            <pc:sldMk cId="1991889259" sldId="294"/>
            <ac:spMk id="30" creationId="{FB2B180F-0C1C-4489-B089-6B68FD7AB38F}"/>
          </ac:spMkLst>
        </pc:spChg>
        <pc:grpChg chg="add del">
          <ac:chgData name="Mashal Khan" userId="ff208bdd-e69e-4a16-a659-cb1c3d459121" providerId="ADAL" clId="{1A09EF56-0273-4EB9-BF5C-443506DF494F}" dt="2020-09-09T15:47:09.482" v="853" actId="26606"/>
          <ac:grpSpMkLst>
            <pc:docMk/>
            <pc:sldMk cId="1991889259" sldId="294"/>
            <ac:grpSpMk id="9" creationId="{773CCE17-EE0F-40E0-B7AE-CF7677B64709}"/>
          </ac:grpSpMkLst>
        </pc:grpChg>
        <pc:grpChg chg="add del">
          <ac:chgData name="Mashal Khan" userId="ff208bdd-e69e-4a16-a659-cb1c3d459121" providerId="ADAL" clId="{1A09EF56-0273-4EB9-BF5C-443506DF494F}" dt="2020-09-09T15:47:09.482" v="853" actId="26606"/>
          <ac:grpSpMkLst>
            <pc:docMk/>
            <pc:sldMk cId="1991889259" sldId="294"/>
            <ac:grpSpMk id="32" creationId="{F8DA0E47-CC59-4007-BDA3-0D5A4CF235D6}"/>
          </ac:grpSpMkLst>
        </pc:grpChg>
        <pc:picChg chg="add mod">
          <ac:chgData name="Mashal Khan" userId="ff208bdd-e69e-4a16-a659-cb1c3d459121" providerId="ADAL" clId="{1A09EF56-0273-4EB9-BF5C-443506DF494F}" dt="2020-09-09T15:47:27.861" v="857" actId="1076"/>
          <ac:picMkLst>
            <pc:docMk/>
            <pc:sldMk cId="1991889259" sldId="294"/>
            <ac:picMk id="4" creationId="{1D4E4C1C-04E9-4C9D-B60A-9C3659C7C95E}"/>
          </ac:picMkLst>
        </pc:picChg>
      </pc:sldChg>
      <pc:sldChg chg="addSp delSp modSp new mod ord">
        <pc:chgData name="Mashal Khan" userId="ff208bdd-e69e-4a16-a659-cb1c3d459121" providerId="ADAL" clId="{1A09EF56-0273-4EB9-BF5C-443506DF494F}" dt="2020-09-10T04:12:39.277" v="1959"/>
        <pc:sldMkLst>
          <pc:docMk/>
          <pc:sldMk cId="3609639132" sldId="295"/>
        </pc:sldMkLst>
        <pc:spChg chg="del">
          <ac:chgData name="Mashal Khan" userId="ff208bdd-e69e-4a16-a659-cb1c3d459121" providerId="ADAL" clId="{1A09EF56-0273-4EB9-BF5C-443506DF494F}" dt="2020-09-09T15:57:19.418" v="892" actId="478"/>
          <ac:spMkLst>
            <pc:docMk/>
            <pc:sldMk cId="3609639132" sldId="295"/>
            <ac:spMk id="2" creationId="{8AB656D2-788E-480E-A165-0DEDE94C86E6}"/>
          </ac:spMkLst>
        </pc:spChg>
        <pc:spChg chg="del">
          <ac:chgData name="Mashal Khan" userId="ff208bdd-e69e-4a16-a659-cb1c3d459121" providerId="ADAL" clId="{1A09EF56-0273-4EB9-BF5C-443506DF494F}" dt="2020-09-09T15:57:14.727" v="891" actId="22"/>
          <ac:spMkLst>
            <pc:docMk/>
            <pc:sldMk cId="3609639132" sldId="295"/>
            <ac:spMk id="3" creationId="{87643D23-BDC3-44FA-9337-D4B64B9C88B6}"/>
          </ac:spMkLst>
        </pc:spChg>
        <pc:picChg chg="add mod">
          <ac:chgData name="Mashal Khan" userId="ff208bdd-e69e-4a16-a659-cb1c3d459121" providerId="ADAL" clId="{1A09EF56-0273-4EB9-BF5C-443506DF494F}" dt="2020-09-09T15:57:31.914" v="896" actId="14100"/>
          <ac:picMkLst>
            <pc:docMk/>
            <pc:sldMk cId="3609639132" sldId="295"/>
            <ac:picMk id="5" creationId="{6DB9BEEC-5036-4F21-A1E6-E5B644A0737E}"/>
          </ac:picMkLst>
        </pc:picChg>
      </pc:sldChg>
      <pc:sldChg chg="delSp modSp new mod modNotesTx">
        <pc:chgData name="Mashal Khan" userId="ff208bdd-e69e-4a16-a659-cb1c3d459121" providerId="ADAL" clId="{1A09EF56-0273-4EB9-BF5C-443506DF494F}" dt="2020-09-09T16:53:13.728" v="1076" actId="14100"/>
        <pc:sldMkLst>
          <pc:docMk/>
          <pc:sldMk cId="2158037046" sldId="296"/>
        </pc:sldMkLst>
        <pc:spChg chg="del">
          <ac:chgData name="Mashal Khan" userId="ff208bdd-e69e-4a16-a659-cb1c3d459121" providerId="ADAL" clId="{1A09EF56-0273-4EB9-BF5C-443506DF494F}" dt="2020-09-09T15:58:58.877" v="900" actId="478"/>
          <ac:spMkLst>
            <pc:docMk/>
            <pc:sldMk cId="2158037046" sldId="296"/>
            <ac:spMk id="2" creationId="{0C279846-CD9B-40CE-9603-58DCD331995D}"/>
          </ac:spMkLst>
        </pc:spChg>
        <pc:spChg chg="mod">
          <ac:chgData name="Mashal Khan" userId="ff208bdd-e69e-4a16-a659-cb1c3d459121" providerId="ADAL" clId="{1A09EF56-0273-4EB9-BF5C-443506DF494F}" dt="2020-09-09T16:53:13.728" v="1076" actId="14100"/>
          <ac:spMkLst>
            <pc:docMk/>
            <pc:sldMk cId="2158037046" sldId="296"/>
            <ac:spMk id="3" creationId="{9540474C-EE85-4228-BE94-54AE9770E3B2}"/>
          </ac:spMkLst>
        </pc:spChg>
      </pc:sldChg>
      <pc:sldChg chg="ord">
        <pc:chgData name="Mashal Khan" userId="ff208bdd-e69e-4a16-a659-cb1c3d459121" providerId="ADAL" clId="{1A09EF56-0273-4EB9-BF5C-443506DF494F}" dt="2020-09-10T04:13:00.130" v="1961"/>
        <pc:sldMkLst>
          <pc:docMk/>
          <pc:sldMk cId="3212396899" sldId="297"/>
        </pc:sldMkLst>
        <pc:spChg chg="del">
          <ac:chgData name="Mashal Khan" userId="ff208bdd-e69e-4a16-a659-cb1c3d459121" providerId="ADAL" clId="{1A09EF56-0273-4EB9-BF5C-443506DF494F}" dt="2020-09-09T16:55:16.192" v="1079" actId="478"/>
          <ac:spMkLst>
            <pc:docMk/>
            <pc:sldMk cId="3212396899" sldId="297"/>
            <ac:spMk id="2" creationId="{4E0785D9-9725-4C39-8EB9-E3FD54EB0E54}"/>
          </ac:spMkLst>
        </pc:spChg>
        <pc:spChg chg="del">
          <ac:chgData name="Mashal Khan" userId="ff208bdd-e69e-4a16-a659-cb1c3d459121" providerId="ADAL" clId="{1A09EF56-0273-4EB9-BF5C-443506DF494F}" dt="2020-09-09T16:55:11.849" v="1078" actId="22"/>
          <ac:spMkLst>
            <pc:docMk/>
            <pc:sldMk cId="3212396899" sldId="297"/>
            <ac:spMk id="3" creationId="{A1574DEA-5939-45A7-A0DE-F730197D6433}"/>
          </ac:spMkLst>
        </pc:spChg>
        <pc:picChg chg="add mod ord">
          <ac:chgData name="Mashal Khan" userId="ff208bdd-e69e-4a16-a659-cb1c3d459121" providerId="ADAL" clId="{1A09EF56-0273-4EB9-BF5C-443506DF494F}" dt="2020-09-09T16:55:32.811" v="1083" actId="14100"/>
          <ac:picMkLst>
            <pc:docMk/>
            <pc:sldMk cId="3212396899" sldId="297"/>
            <ac:picMk id="5" creationId="{F877B5F5-82AC-4F20-B69D-48A05E3B98CB}"/>
          </ac:picMkLst>
        </pc:picChg>
      </pc:sldChg>
      <pc:sldChg chg="ord">
        <pc:chgData name="Mashal Khan" userId="ff208bdd-e69e-4a16-a659-cb1c3d459121" providerId="ADAL" clId="{1A09EF56-0273-4EB9-BF5C-443506DF494F}" dt="2020-09-10T04:13:00.130" v="1961"/>
        <pc:sldMkLst>
          <pc:docMk/>
          <pc:sldMk cId="3297468035" sldId="298"/>
        </pc:sldMkLst>
        <pc:spChg chg="del">
          <ac:chgData name="Mashal Khan" userId="ff208bdd-e69e-4a16-a659-cb1c3d459121" providerId="ADAL" clId="{1A09EF56-0273-4EB9-BF5C-443506DF494F}" dt="2020-09-09T17:14:27.812" v="1108" actId="478"/>
          <ac:spMkLst>
            <pc:docMk/>
            <pc:sldMk cId="3297468035" sldId="298"/>
            <ac:spMk id="2" creationId="{F4A65E9E-114B-41C3-B332-ACC0E526AD54}"/>
          </ac:spMkLst>
        </pc:spChg>
        <pc:spChg chg="mod">
          <ac:chgData name="Mashal Khan" userId="ff208bdd-e69e-4a16-a659-cb1c3d459121" providerId="ADAL" clId="{1A09EF56-0273-4EB9-BF5C-443506DF494F}" dt="2020-09-09T17:16:20.760" v="1156" actId="20577"/>
          <ac:spMkLst>
            <pc:docMk/>
            <pc:sldMk cId="3297468035" sldId="298"/>
            <ac:spMk id="3" creationId="{8834533F-25CE-4002-9A5D-A3CC874320F8}"/>
          </ac:spMkLst>
        </pc:spChg>
      </pc:sldChg>
      <pc:sldChg chg="addSp delSp modSp new del mod ord">
        <pc:chgData name="Mashal Khan" userId="ff208bdd-e69e-4a16-a659-cb1c3d459121" providerId="ADAL" clId="{1A09EF56-0273-4EB9-BF5C-443506DF494F}" dt="2020-09-09T17:25:11.025" v="1354" actId="47"/>
        <pc:sldMkLst>
          <pc:docMk/>
          <pc:sldMk cId="3654665388" sldId="299"/>
        </pc:sldMkLst>
        <pc:spChg chg="del">
          <ac:chgData name="Mashal Khan" userId="ff208bdd-e69e-4a16-a659-cb1c3d459121" providerId="ADAL" clId="{1A09EF56-0273-4EB9-BF5C-443506DF494F}" dt="2020-09-09T17:22:38.160" v="1326" actId="478"/>
          <ac:spMkLst>
            <pc:docMk/>
            <pc:sldMk cId="3654665388" sldId="299"/>
            <ac:spMk id="2" creationId="{EBD27929-15BF-454A-91B5-47E9EEB9E7B7}"/>
          </ac:spMkLst>
        </pc:spChg>
        <pc:spChg chg="del">
          <ac:chgData name="Mashal Khan" userId="ff208bdd-e69e-4a16-a659-cb1c3d459121" providerId="ADAL" clId="{1A09EF56-0273-4EB9-BF5C-443506DF494F}" dt="2020-09-09T17:22:35.012" v="1325" actId="22"/>
          <ac:spMkLst>
            <pc:docMk/>
            <pc:sldMk cId="3654665388" sldId="299"/>
            <ac:spMk id="3" creationId="{804DC853-813E-4E60-8AC7-84482C06A744}"/>
          </ac:spMkLst>
        </pc:spChg>
        <pc:picChg chg="add mod ord">
          <ac:chgData name="Mashal Khan" userId="ff208bdd-e69e-4a16-a659-cb1c3d459121" providerId="ADAL" clId="{1A09EF56-0273-4EB9-BF5C-443506DF494F}" dt="2020-09-09T17:22:48.383" v="1328" actId="14100"/>
          <ac:picMkLst>
            <pc:docMk/>
            <pc:sldMk cId="3654665388" sldId="299"/>
            <ac:picMk id="5" creationId="{1CA2DBE1-0DEE-404C-8E1B-FC3D93E1313E}"/>
          </ac:picMkLst>
        </pc:picChg>
      </pc:sldChg>
      <pc:sldChg chg="addSp delSp modSp add mod ord">
        <pc:chgData name="Mashal Khan" userId="ff208bdd-e69e-4a16-a659-cb1c3d459121" providerId="ADAL" clId="{1A09EF56-0273-4EB9-BF5C-443506DF494F}" dt="2020-09-10T04:11:21.250" v="1951"/>
        <pc:sldMkLst>
          <pc:docMk/>
          <pc:sldMk cId="902175521" sldId="300"/>
        </pc:sldMkLst>
        <pc:spChg chg="del">
          <ac:chgData name="Mashal Khan" userId="ff208bdd-e69e-4a16-a659-cb1c3d459121" providerId="ADAL" clId="{1A09EF56-0273-4EB9-BF5C-443506DF494F}" dt="2020-09-09T17:25:25.380" v="1360" actId="478"/>
          <ac:spMkLst>
            <pc:docMk/>
            <pc:sldMk cId="902175521" sldId="300"/>
            <ac:spMk id="2" creationId="{27115C7F-0298-4C0B-A263-A0C3BF2909F7}"/>
          </ac:spMkLst>
        </pc:spChg>
        <pc:spChg chg="mod">
          <ac:chgData name="Mashal Khan" userId="ff208bdd-e69e-4a16-a659-cb1c3d459121" providerId="ADAL" clId="{1A09EF56-0273-4EB9-BF5C-443506DF494F}" dt="2020-09-09T17:25:31.718" v="1363" actId="27636"/>
          <ac:spMkLst>
            <pc:docMk/>
            <pc:sldMk cId="902175521" sldId="300"/>
            <ac:spMk id="3" creationId="{B25796D1-0925-4881-9546-F0F8841C383B}"/>
          </ac:spMkLst>
        </pc:spChg>
        <pc:spChg chg="add del mod">
          <ac:chgData name="Mashal Khan" userId="ff208bdd-e69e-4a16-a659-cb1c3d459121" providerId="ADAL" clId="{1A09EF56-0273-4EB9-BF5C-443506DF494F}" dt="2020-09-09T17:25:28.723" v="1361" actId="478"/>
          <ac:spMkLst>
            <pc:docMk/>
            <pc:sldMk cId="902175521" sldId="300"/>
            <ac:spMk id="5" creationId="{11BDBBC6-95AE-4025-9F37-4B1B2A46468D}"/>
          </ac:spMkLst>
        </pc:spChg>
      </pc:sldChg>
      <pc:sldChg chg="addSp delSp modSp new mod">
        <pc:chgData name="Mashal Khan" userId="ff208bdd-e69e-4a16-a659-cb1c3d459121" providerId="ADAL" clId="{1A09EF56-0273-4EB9-BF5C-443506DF494F}" dt="2020-09-09T17:28:57.960" v="1375" actId="14100"/>
        <pc:sldMkLst>
          <pc:docMk/>
          <pc:sldMk cId="650948745" sldId="301"/>
        </pc:sldMkLst>
        <pc:spChg chg="del">
          <ac:chgData name="Mashal Khan" userId="ff208bdd-e69e-4a16-a659-cb1c3d459121" providerId="ADAL" clId="{1A09EF56-0273-4EB9-BF5C-443506DF494F}" dt="2020-09-09T17:28:33.887" v="1371" actId="478"/>
          <ac:spMkLst>
            <pc:docMk/>
            <pc:sldMk cId="650948745" sldId="301"/>
            <ac:spMk id="2" creationId="{F4362833-51B0-4F83-83C5-934F37BDB366}"/>
          </ac:spMkLst>
        </pc:spChg>
        <pc:spChg chg="del">
          <ac:chgData name="Mashal Khan" userId="ff208bdd-e69e-4a16-a659-cb1c3d459121" providerId="ADAL" clId="{1A09EF56-0273-4EB9-BF5C-443506DF494F}" dt="2020-09-09T17:28:29.818" v="1370" actId="22"/>
          <ac:spMkLst>
            <pc:docMk/>
            <pc:sldMk cId="650948745" sldId="301"/>
            <ac:spMk id="3" creationId="{0BEDC996-1C54-4A26-B217-9154AA5CDEC5}"/>
          </ac:spMkLst>
        </pc:spChg>
        <pc:picChg chg="add mod ord">
          <ac:chgData name="Mashal Khan" userId="ff208bdd-e69e-4a16-a659-cb1c3d459121" providerId="ADAL" clId="{1A09EF56-0273-4EB9-BF5C-443506DF494F}" dt="2020-09-09T17:28:57.960" v="1375" actId="14100"/>
          <ac:picMkLst>
            <pc:docMk/>
            <pc:sldMk cId="650948745" sldId="301"/>
            <ac:picMk id="5" creationId="{6A9E4FF7-3F86-4202-9941-B0841BEF4A37}"/>
          </ac:picMkLst>
        </pc:picChg>
      </pc:sldChg>
      <pc:sldChg chg="modSp new mod">
        <pc:chgData name="Mashal Khan" userId="ff208bdd-e69e-4a16-a659-cb1c3d459121" providerId="ADAL" clId="{1A09EF56-0273-4EB9-BF5C-443506DF494F}" dt="2020-09-09T17:40:21.818" v="1491" actId="27636"/>
        <pc:sldMkLst>
          <pc:docMk/>
          <pc:sldMk cId="1824495243" sldId="302"/>
        </pc:sldMkLst>
        <pc:spChg chg="mod">
          <ac:chgData name="Mashal Khan" userId="ff208bdd-e69e-4a16-a659-cb1c3d459121" providerId="ADAL" clId="{1A09EF56-0273-4EB9-BF5C-443506DF494F}" dt="2020-09-09T17:39:17.177" v="1468" actId="20577"/>
          <ac:spMkLst>
            <pc:docMk/>
            <pc:sldMk cId="1824495243" sldId="302"/>
            <ac:spMk id="2" creationId="{5CC329F1-DE49-48C0-BB8F-6A0E82223C53}"/>
          </ac:spMkLst>
        </pc:spChg>
        <pc:spChg chg="mod">
          <ac:chgData name="Mashal Khan" userId="ff208bdd-e69e-4a16-a659-cb1c3d459121" providerId="ADAL" clId="{1A09EF56-0273-4EB9-BF5C-443506DF494F}" dt="2020-09-09T17:40:21.818" v="1491" actId="27636"/>
          <ac:spMkLst>
            <pc:docMk/>
            <pc:sldMk cId="1824495243" sldId="302"/>
            <ac:spMk id="3" creationId="{2939A232-304D-41CC-82EC-11EA81CBD999}"/>
          </ac:spMkLst>
        </pc:spChg>
      </pc:sldChg>
      <pc:sldChg chg="delSp modSp new mod ord">
        <pc:chgData name="Mashal Khan" userId="ff208bdd-e69e-4a16-a659-cb1c3d459121" providerId="ADAL" clId="{1A09EF56-0273-4EB9-BF5C-443506DF494F}" dt="2020-09-10T04:11:02.370" v="1949"/>
        <pc:sldMkLst>
          <pc:docMk/>
          <pc:sldMk cId="2413698846" sldId="303"/>
        </pc:sldMkLst>
        <pc:spChg chg="del">
          <ac:chgData name="Mashal Khan" userId="ff208bdd-e69e-4a16-a659-cb1c3d459121" providerId="ADAL" clId="{1A09EF56-0273-4EB9-BF5C-443506DF494F}" dt="2020-09-09T17:30:49.267" v="1424" actId="478"/>
          <ac:spMkLst>
            <pc:docMk/>
            <pc:sldMk cId="2413698846" sldId="303"/>
            <ac:spMk id="2" creationId="{AF0E1BD2-55F3-486F-BA96-DA8049E49282}"/>
          </ac:spMkLst>
        </pc:spChg>
        <pc:spChg chg="mod">
          <ac:chgData name="Mashal Khan" userId="ff208bdd-e69e-4a16-a659-cb1c3d459121" providerId="ADAL" clId="{1A09EF56-0273-4EB9-BF5C-443506DF494F}" dt="2020-09-09T17:31:43.781" v="1445" actId="113"/>
          <ac:spMkLst>
            <pc:docMk/>
            <pc:sldMk cId="2413698846" sldId="303"/>
            <ac:spMk id="3" creationId="{387EB4A1-BA26-4794-B98B-AB0A7EF1DFDE}"/>
          </ac:spMkLst>
        </pc:spChg>
      </pc:sldChg>
      <pc:sldChg chg="addSp delSp modSp new mod">
        <pc:chgData name="Mashal Khan" userId="ff208bdd-e69e-4a16-a659-cb1c3d459121" providerId="ADAL" clId="{1A09EF56-0273-4EB9-BF5C-443506DF494F}" dt="2020-09-09T17:41:28.135" v="1498" actId="14100"/>
        <pc:sldMkLst>
          <pc:docMk/>
          <pc:sldMk cId="2531598201" sldId="304"/>
        </pc:sldMkLst>
        <pc:spChg chg="del">
          <ac:chgData name="Mashal Khan" userId="ff208bdd-e69e-4a16-a659-cb1c3d459121" providerId="ADAL" clId="{1A09EF56-0273-4EB9-BF5C-443506DF494F}" dt="2020-09-09T17:41:10.345" v="1494" actId="478"/>
          <ac:spMkLst>
            <pc:docMk/>
            <pc:sldMk cId="2531598201" sldId="304"/>
            <ac:spMk id="2" creationId="{3238FFAC-7B56-47D8-B771-2D0EBBEA61EA}"/>
          </ac:spMkLst>
        </pc:spChg>
        <pc:spChg chg="del">
          <ac:chgData name="Mashal Khan" userId="ff208bdd-e69e-4a16-a659-cb1c3d459121" providerId="ADAL" clId="{1A09EF56-0273-4EB9-BF5C-443506DF494F}" dt="2020-09-09T17:41:07.822" v="1493" actId="22"/>
          <ac:spMkLst>
            <pc:docMk/>
            <pc:sldMk cId="2531598201" sldId="304"/>
            <ac:spMk id="3" creationId="{DE0F4B1F-6F20-4368-B580-92E8AD5AB12C}"/>
          </ac:spMkLst>
        </pc:spChg>
        <pc:picChg chg="add mod ord">
          <ac:chgData name="Mashal Khan" userId="ff208bdd-e69e-4a16-a659-cb1c3d459121" providerId="ADAL" clId="{1A09EF56-0273-4EB9-BF5C-443506DF494F}" dt="2020-09-09T17:41:28.135" v="1498" actId="14100"/>
          <ac:picMkLst>
            <pc:docMk/>
            <pc:sldMk cId="2531598201" sldId="304"/>
            <ac:picMk id="5" creationId="{04CD70E8-3385-4B7C-82C5-3F070651674D}"/>
          </ac:picMkLst>
        </pc:picChg>
      </pc:sldChg>
      <pc:sldChg chg="add ord">
        <pc:chgData name="Mashal Khan" userId="ff208bdd-e69e-4a16-a659-cb1c3d459121" providerId="ADAL" clId="{1A09EF56-0273-4EB9-BF5C-443506DF494F}" dt="2020-09-09T17:44:48.848" v="1503"/>
        <pc:sldMkLst>
          <pc:docMk/>
          <pc:sldMk cId="522125939" sldId="305"/>
        </pc:sldMkLst>
      </pc:sldChg>
      <pc:sldChg chg="addSp modSp new mod">
        <pc:chgData name="Mashal Khan" userId="ff208bdd-e69e-4a16-a659-cb1c3d459121" providerId="ADAL" clId="{1A09EF56-0273-4EB9-BF5C-443506DF494F}" dt="2020-09-09T17:52:28.693" v="1546" actId="14100"/>
        <pc:sldMkLst>
          <pc:docMk/>
          <pc:sldMk cId="140982329" sldId="306"/>
        </pc:sldMkLst>
        <pc:spChg chg="mod">
          <ac:chgData name="Mashal Khan" userId="ff208bdd-e69e-4a16-a659-cb1c3d459121" providerId="ADAL" clId="{1A09EF56-0273-4EB9-BF5C-443506DF494F}" dt="2020-09-09T17:47:57.613" v="1516" actId="20577"/>
          <ac:spMkLst>
            <pc:docMk/>
            <pc:sldMk cId="140982329" sldId="306"/>
            <ac:spMk id="2" creationId="{1559DCC9-D521-4144-859A-32818A35BC53}"/>
          </ac:spMkLst>
        </pc:spChg>
        <pc:spChg chg="mod">
          <ac:chgData name="Mashal Khan" userId="ff208bdd-e69e-4a16-a659-cb1c3d459121" providerId="ADAL" clId="{1A09EF56-0273-4EB9-BF5C-443506DF494F}" dt="2020-09-09T17:51:55.048" v="1541" actId="20577"/>
          <ac:spMkLst>
            <pc:docMk/>
            <pc:sldMk cId="140982329" sldId="306"/>
            <ac:spMk id="3" creationId="{699E8CAF-820F-438F-927D-93C947885E11}"/>
          </ac:spMkLst>
        </pc:spChg>
        <pc:picChg chg="add mod">
          <ac:chgData name="Mashal Khan" userId="ff208bdd-e69e-4a16-a659-cb1c3d459121" providerId="ADAL" clId="{1A09EF56-0273-4EB9-BF5C-443506DF494F}" dt="2020-09-09T17:52:28.693" v="1546" actId="14100"/>
          <ac:picMkLst>
            <pc:docMk/>
            <pc:sldMk cId="140982329" sldId="306"/>
            <ac:picMk id="5" creationId="{0C7CC768-0750-4B68-BE55-C2A83E860D0B}"/>
          </ac:picMkLst>
        </pc:picChg>
      </pc:sldChg>
      <pc:sldChg chg="delSp modSp new del mod">
        <pc:chgData name="Mashal Khan" userId="ff208bdd-e69e-4a16-a659-cb1c3d459121" providerId="ADAL" clId="{1A09EF56-0273-4EB9-BF5C-443506DF494F}" dt="2020-09-09T17:51:05.066" v="1525" actId="47"/>
        <pc:sldMkLst>
          <pc:docMk/>
          <pc:sldMk cId="1427314653" sldId="307"/>
        </pc:sldMkLst>
        <pc:spChg chg="del">
          <ac:chgData name="Mashal Khan" userId="ff208bdd-e69e-4a16-a659-cb1c3d459121" providerId="ADAL" clId="{1A09EF56-0273-4EB9-BF5C-443506DF494F}" dt="2020-09-09T17:49:26.989" v="1520" actId="478"/>
          <ac:spMkLst>
            <pc:docMk/>
            <pc:sldMk cId="1427314653" sldId="307"/>
            <ac:spMk id="2" creationId="{183E3F6A-8E6D-4031-A677-FA251670E72F}"/>
          </ac:spMkLst>
        </pc:spChg>
        <pc:spChg chg="mod">
          <ac:chgData name="Mashal Khan" userId="ff208bdd-e69e-4a16-a659-cb1c3d459121" providerId="ADAL" clId="{1A09EF56-0273-4EB9-BF5C-443506DF494F}" dt="2020-09-09T17:50:59.014" v="1523" actId="21"/>
          <ac:spMkLst>
            <pc:docMk/>
            <pc:sldMk cId="1427314653" sldId="307"/>
            <ac:spMk id="3" creationId="{A62831F7-DAAF-405C-A210-48CAB8CCDC4F}"/>
          </ac:spMkLst>
        </pc:spChg>
      </pc:sldChg>
      <pc:sldChg chg="addSp delSp modSp new mod modNotesTx">
        <pc:chgData name="Mashal Khan" userId="ff208bdd-e69e-4a16-a659-cb1c3d459121" providerId="ADAL" clId="{1A09EF56-0273-4EB9-BF5C-443506DF494F}" dt="2020-09-09T17:54:26.597" v="1611" actId="20577"/>
        <pc:sldMkLst>
          <pc:docMk/>
          <pc:sldMk cId="1571890529" sldId="307"/>
        </pc:sldMkLst>
        <pc:spChg chg="del">
          <ac:chgData name="Mashal Khan" userId="ff208bdd-e69e-4a16-a659-cb1c3d459121" providerId="ADAL" clId="{1A09EF56-0273-4EB9-BF5C-443506DF494F}" dt="2020-09-09T17:53:08.324" v="1549" actId="478"/>
          <ac:spMkLst>
            <pc:docMk/>
            <pc:sldMk cId="1571890529" sldId="307"/>
            <ac:spMk id="2" creationId="{679D9A8B-F686-4626-8595-6D2F4303BA48}"/>
          </ac:spMkLst>
        </pc:spChg>
        <pc:spChg chg="del">
          <ac:chgData name="Mashal Khan" userId="ff208bdd-e69e-4a16-a659-cb1c3d459121" providerId="ADAL" clId="{1A09EF56-0273-4EB9-BF5C-443506DF494F}" dt="2020-09-09T17:53:05.272" v="1548" actId="22"/>
          <ac:spMkLst>
            <pc:docMk/>
            <pc:sldMk cId="1571890529" sldId="307"/>
            <ac:spMk id="3" creationId="{41FC1A53-2B93-4D87-8FCB-4DE83D2F1F68}"/>
          </ac:spMkLst>
        </pc:spChg>
        <pc:picChg chg="add mod ord">
          <ac:chgData name="Mashal Khan" userId="ff208bdd-e69e-4a16-a659-cb1c3d459121" providerId="ADAL" clId="{1A09EF56-0273-4EB9-BF5C-443506DF494F}" dt="2020-09-09T17:53:28.022" v="1554" actId="14100"/>
          <ac:picMkLst>
            <pc:docMk/>
            <pc:sldMk cId="1571890529" sldId="307"/>
            <ac:picMk id="5" creationId="{69DD44DF-A7EB-4DE5-AC11-3E3362153DCF}"/>
          </ac:picMkLst>
        </pc:picChg>
      </pc:sldChg>
      <pc:sldChg chg="modSp new mod modNotesTx">
        <pc:chgData name="Mashal Khan" userId="ff208bdd-e69e-4a16-a659-cb1c3d459121" providerId="ADAL" clId="{1A09EF56-0273-4EB9-BF5C-443506DF494F}" dt="2020-09-09T18:00:55.667" v="1947" actId="20577"/>
        <pc:sldMkLst>
          <pc:docMk/>
          <pc:sldMk cId="2280185368" sldId="308"/>
        </pc:sldMkLst>
        <pc:spChg chg="mod">
          <ac:chgData name="Mashal Khan" userId="ff208bdd-e69e-4a16-a659-cb1c3d459121" providerId="ADAL" clId="{1A09EF56-0273-4EB9-BF5C-443506DF494F}" dt="2020-09-09T17:58:56.021" v="1630" actId="20577"/>
          <ac:spMkLst>
            <pc:docMk/>
            <pc:sldMk cId="2280185368" sldId="308"/>
            <ac:spMk id="2" creationId="{08F9696B-EC18-4AE2-AC84-D623588486BA}"/>
          </ac:spMkLst>
        </pc:spChg>
        <pc:spChg chg="mod">
          <ac:chgData name="Mashal Khan" userId="ff208bdd-e69e-4a16-a659-cb1c3d459121" providerId="ADAL" clId="{1A09EF56-0273-4EB9-BF5C-443506DF494F}" dt="2020-09-09T18:00:16.212" v="1829" actId="20577"/>
          <ac:spMkLst>
            <pc:docMk/>
            <pc:sldMk cId="2280185368" sldId="308"/>
            <ac:spMk id="3" creationId="{2A45F155-2557-4E84-97EB-5D318405B587}"/>
          </ac:spMkLst>
        </pc:spChg>
      </pc:sldChg>
    </pc:docChg>
  </pc:docChgLst>
  <pc:docChgLst>
    <pc:chgData name="Mashal Khan" userId="ff208bdd-e69e-4a16-a659-cb1c3d459121" providerId="ADAL" clId="{8FC5B8D5-B02F-459F-AE0C-C1924363A0AF}"/>
    <pc:docChg chg="undo custSel mod addSld delSld modSld sldOrd addSection delSection modSection">
      <pc:chgData name="Mashal Khan" userId="ff208bdd-e69e-4a16-a659-cb1c3d459121" providerId="ADAL" clId="{8FC5B8D5-B02F-459F-AE0C-C1924363A0AF}" dt="2020-09-28T18:10:00.216" v="689" actId="20577"/>
      <pc:docMkLst>
        <pc:docMk/>
      </pc:docMkLst>
      <pc:sldChg chg="modSp mod">
        <pc:chgData name="Mashal Khan" userId="ff208bdd-e69e-4a16-a659-cb1c3d459121" providerId="ADAL" clId="{8FC5B8D5-B02F-459F-AE0C-C1924363A0AF}" dt="2020-09-28T17:18:05.705" v="288" actId="20577"/>
        <pc:sldMkLst>
          <pc:docMk/>
          <pc:sldMk cId="3053332299" sldId="257"/>
        </pc:sldMkLst>
        <pc:spChg chg="mod">
          <ac:chgData name="Mashal Khan" userId="ff208bdd-e69e-4a16-a659-cb1c3d459121" providerId="ADAL" clId="{8FC5B8D5-B02F-459F-AE0C-C1924363A0AF}" dt="2020-09-28T17:18:05.705" v="288" actId="20577"/>
          <ac:spMkLst>
            <pc:docMk/>
            <pc:sldMk cId="3053332299" sldId="257"/>
            <ac:spMk id="3" creationId="{E1956B71-2A2C-43E8-80A2-0722837247B8}"/>
          </ac:spMkLst>
        </pc:spChg>
      </pc:sldChg>
      <pc:sldChg chg="del">
        <pc:chgData name="Mashal Khan" userId="ff208bdd-e69e-4a16-a659-cb1c3d459121" providerId="ADAL" clId="{8FC5B8D5-B02F-459F-AE0C-C1924363A0AF}" dt="2020-09-28T16:44:25.077" v="2" actId="47"/>
        <pc:sldMkLst>
          <pc:docMk/>
          <pc:sldMk cId="764155645" sldId="329"/>
        </pc:sldMkLst>
      </pc:sldChg>
      <pc:sldChg chg="del">
        <pc:chgData name="Mashal Khan" userId="ff208bdd-e69e-4a16-a659-cb1c3d459121" providerId="ADAL" clId="{8FC5B8D5-B02F-459F-AE0C-C1924363A0AF}" dt="2020-09-28T16:44:25.077" v="2" actId="47"/>
        <pc:sldMkLst>
          <pc:docMk/>
          <pc:sldMk cId="1553760566" sldId="330"/>
        </pc:sldMkLst>
      </pc:sldChg>
      <pc:sldChg chg="del">
        <pc:chgData name="Mashal Khan" userId="ff208bdd-e69e-4a16-a659-cb1c3d459121" providerId="ADAL" clId="{8FC5B8D5-B02F-459F-AE0C-C1924363A0AF}" dt="2020-09-28T16:44:25.077" v="2" actId="47"/>
        <pc:sldMkLst>
          <pc:docMk/>
          <pc:sldMk cId="470336844" sldId="331"/>
        </pc:sldMkLst>
      </pc:sldChg>
      <pc:sldChg chg="del">
        <pc:chgData name="Mashal Khan" userId="ff208bdd-e69e-4a16-a659-cb1c3d459121" providerId="ADAL" clId="{8FC5B8D5-B02F-459F-AE0C-C1924363A0AF}" dt="2020-09-28T16:44:25.077" v="2" actId="47"/>
        <pc:sldMkLst>
          <pc:docMk/>
          <pc:sldMk cId="4202715266" sldId="332"/>
        </pc:sldMkLst>
      </pc:sldChg>
      <pc:sldChg chg="addSp modSp mod">
        <pc:chgData name="Mashal Khan" userId="ff208bdd-e69e-4a16-a659-cb1c3d459121" providerId="ADAL" clId="{8FC5B8D5-B02F-459F-AE0C-C1924363A0AF}" dt="2020-09-28T18:10:00.216" v="689" actId="20577"/>
        <pc:sldMkLst>
          <pc:docMk/>
          <pc:sldMk cId="75093576" sldId="334"/>
        </pc:sldMkLst>
        <pc:spChg chg="mod">
          <ac:chgData name="Mashal Khan" userId="ff208bdd-e69e-4a16-a659-cb1c3d459121" providerId="ADAL" clId="{8FC5B8D5-B02F-459F-AE0C-C1924363A0AF}" dt="2020-09-28T16:46:08.260" v="133" actId="20577"/>
          <ac:spMkLst>
            <pc:docMk/>
            <pc:sldMk cId="75093576" sldId="334"/>
            <ac:spMk id="3" creationId="{727D436F-9A14-427A-B2E1-2C40965EEFE6}"/>
          </ac:spMkLst>
        </pc:spChg>
        <pc:spChg chg="add mod">
          <ac:chgData name="Mashal Khan" userId="ff208bdd-e69e-4a16-a659-cb1c3d459121" providerId="ADAL" clId="{8FC5B8D5-B02F-459F-AE0C-C1924363A0AF}" dt="2020-09-28T18:10:00.216" v="689" actId="20577"/>
          <ac:spMkLst>
            <pc:docMk/>
            <pc:sldMk cId="75093576" sldId="334"/>
            <ac:spMk id="5" creationId="{A71BE6A7-290B-44C8-9344-98FD06225C56}"/>
          </ac:spMkLst>
        </pc:spChg>
      </pc:sldChg>
      <pc:sldChg chg="add modNotesTx">
        <pc:chgData name="Mashal Khan" userId="ff208bdd-e69e-4a16-a659-cb1c3d459121" providerId="ADAL" clId="{8FC5B8D5-B02F-459F-AE0C-C1924363A0AF}" dt="2020-09-28T17:52:55.429" v="576"/>
        <pc:sldMkLst>
          <pc:docMk/>
          <pc:sldMk cId="3362457059" sldId="339"/>
        </pc:sldMkLst>
      </pc:sldChg>
      <pc:sldChg chg="del">
        <pc:chgData name="Mashal Khan" userId="ff208bdd-e69e-4a16-a659-cb1c3d459121" providerId="ADAL" clId="{8FC5B8D5-B02F-459F-AE0C-C1924363A0AF}" dt="2020-09-28T16:44:25.077" v="2" actId="47"/>
        <pc:sldMkLst>
          <pc:docMk/>
          <pc:sldMk cId="165214404" sldId="347"/>
        </pc:sldMkLst>
      </pc:sldChg>
      <pc:sldChg chg="del">
        <pc:chgData name="Mashal Khan" userId="ff208bdd-e69e-4a16-a659-cb1c3d459121" providerId="ADAL" clId="{8FC5B8D5-B02F-459F-AE0C-C1924363A0AF}" dt="2020-09-28T16:44:25.077" v="2" actId="47"/>
        <pc:sldMkLst>
          <pc:docMk/>
          <pc:sldMk cId="496876532" sldId="348"/>
        </pc:sldMkLst>
      </pc:sldChg>
      <pc:sldChg chg="del">
        <pc:chgData name="Mashal Khan" userId="ff208bdd-e69e-4a16-a659-cb1c3d459121" providerId="ADAL" clId="{8FC5B8D5-B02F-459F-AE0C-C1924363A0AF}" dt="2020-09-28T16:44:25.077" v="2" actId="47"/>
        <pc:sldMkLst>
          <pc:docMk/>
          <pc:sldMk cId="3038605328" sldId="349"/>
        </pc:sldMkLst>
      </pc:sldChg>
      <pc:sldChg chg="del">
        <pc:chgData name="Mashal Khan" userId="ff208bdd-e69e-4a16-a659-cb1c3d459121" providerId="ADAL" clId="{8FC5B8D5-B02F-459F-AE0C-C1924363A0AF}" dt="2020-09-28T16:44:25.077" v="2" actId="47"/>
        <pc:sldMkLst>
          <pc:docMk/>
          <pc:sldMk cId="2035763380" sldId="350"/>
        </pc:sldMkLst>
      </pc:sldChg>
      <pc:sldChg chg="del">
        <pc:chgData name="Mashal Khan" userId="ff208bdd-e69e-4a16-a659-cb1c3d459121" providerId="ADAL" clId="{8FC5B8D5-B02F-459F-AE0C-C1924363A0AF}" dt="2020-09-28T16:44:25.077" v="2" actId="47"/>
        <pc:sldMkLst>
          <pc:docMk/>
          <pc:sldMk cId="3216453149" sldId="351"/>
        </pc:sldMkLst>
      </pc:sldChg>
      <pc:sldChg chg="del">
        <pc:chgData name="Mashal Khan" userId="ff208bdd-e69e-4a16-a659-cb1c3d459121" providerId="ADAL" clId="{8FC5B8D5-B02F-459F-AE0C-C1924363A0AF}" dt="2020-09-28T16:44:25.077" v="2" actId="47"/>
        <pc:sldMkLst>
          <pc:docMk/>
          <pc:sldMk cId="91305914" sldId="352"/>
        </pc:sldMkLst>
      </pc:sldChg>
      <pc:sldChg chg="del">
        <pc:chgData name="Mashal Khan" userId="ff208bdd-e69e-4a16-a659-cb1c3d459121" providerId="ADAL" clId="{8FC5B8D5-B02F-459F-AE0C-C1924363A0AF}" dt="2020-09-28T16:44:25.077" v="2" actId="47"/>
        <pc:sldMkLst>
          <pc:docMk/>
          <pc:sldMk cId="1746733687" sldId="353"/>
        </pc:sldMkLst>
      </pc:sldChg>
      <pc:sldChg chg="del">
        <pc:chgData name="Mashal Khan" userId="ff208bdd-e69e-4a16-a659-cb1c3d459121" providerId="ADAL" clId="{8FC5B8D5-B02F-459F-AE0C-C1924363A0AF}" dt="2020-09-28T16:44:25.077" v="2" actId="47"/>
        <pc:sldMkLst>
          <pc:docMk/>
          <pc:sldMk cId="1540875652" sldId="354"/>
        </pc:sldMkLst>
      </pc:sldChg>
      <pc:sldChg chg="del">
        <pc:chgData name="Mashal Khan" userId="ff208bdd-e69e-4a16-a659-cb1c3d459121" providerId="ADAL" clId="{8FC5B8D5-B02F-459F-AE0C-C1924363A0AF}" dt="2020-09-28T16:44:25.077" v="2" actId="47"/>
        <pc:sldMkLst>
          <pc:docMk/>
          <pc:sldMk cId="4043008433" sldId="355"/>
        </pc:sldMkLst>
      </pc:sldChg>
      <pc:sldChg chg="del">
        <pc:chgData name="Mashal Khan" userId="ff208bdd-e69e-4a16-a659-cb1c3d459121" providerId="ADAL" clId="{8FC5B8D5-B02F-459F-AE0C-C1924363A0AF}" dt="2020-09-28T16:44:25.077" v="2" actId="47"/>
        <pc:sldMkLst>
          <pc:docMk/>
          <pc:sldMk cId="1205476226" sldId="356"/>
        </pc:sldMkLst>
      </pc:sldChg>
      <pc:sldChg chg="del">
        <pc:chgData name="Mashal Khan" userId="ff208bdd-e69e-4a16-a659-cb1c3d459121" providerId="ADAL" clId="{8FC5B8D5-B02F-459F-AE0C-C1924363A0AF}" dt="2020-09-28T16:44:25.077" v="2" actId="47"/>
        <pc:sldMkLst>
          <pc:docMk/>
          <pc:sldMk cId="2217859911" sldId="357"/>
        </pc:sldMkLst>
      </pc:sldChg>
      <pc:sldChg chg="del">
        <pc:chgData name="Mashal Khan" userId="ff208bdd-e69e-4a16-a659-cb1c3d459121" providerId="ADAL" clId="{8FC5B8D5-B02F-459F-AE0C-C1924363A0AF}" dt="2020-09-28T16:44:25.077" v="2" actId="47"/>
        <pc:sldMkLst>
          <pc:docMk/>
          <pc:sldMk cId="3453561351" sldId="358"/>
        </pc:sldMkLst>
      </pc:sldChg>
      <pc:sldChg chg="del">
        <pc:chgData name="Mashal Khan" userId="ff208bdd-e69e-4a16-a659-cb1c3d459121" providerId="ADAL" clId="{8FC5B8D5-B02F-459F-AE0C-C1924363A0AF}" dt="2020-09-28T16:44:25.077" v="2" actId="47"/>
        <pc:sldMkLst>
          <pc:docMk/>
          <pc:sldMk cId="770674525" sldId="359"/>
        </pc:sldMkLst>
      </pc:sldChg>
      <pc:sldChg chg="add ord">
        <pc:chgData name="Mashal Khan" userId="ff208bdd-e69e-4a16-a659-cb1c3d459121" providerId="ADAL" clId="{8FC5B8D5-B02F-459F-AE0C-C1924363A0AF}" dt="2020-09-28T17:25:06.459" v="347"/>
        <pc:sldMkLst>
          <pc:docMk/>
          <pc:sldMk cId="1026700069" sldId="361"/>
        </pc:sldMkLst>
      </pc:sldChg>
      <pc:sldChg chg="add">
        <pc:chgData name="Mashal Khan" userId="ff208bdd-e69e-4a16-a659-cb1c3d459121" providerId="ADAL" clId="{8FC5B8D5-B02F-459F-AE0C-C1924363A0AF}" dt="2020-09-28T16:43:52.041" v="0"/>
        <pc:sldMkLst>
          <pc:docMk/>
          <pc:sldMk cId="2218065191" sldId="362"/>
        </pc:sldMkLst>
      </pc:sldChg>
      <pc:sldChg chg="addSp delSp modSp new mod ord setBg modNotesTx">
        <pc:chgData name="Mashal Khan" userId="ff208bdd-e69e-4a16-a659-cb1c3d459121" providerId="ADAL" clId="{8FC5B8D5-B02F-459F-AE0C-C1924363A0AF}" dt="2020-09-28T16:55:53.653" v="197" actId="27636"/>
        <pc:sldMkLst>
          <pc:docMk/>
          <pc:sldMk cId="2910721379" sldId="363"/>
        </pc:sldMkLst>
        <pc:spChg chg="del">
          <ac:chgData name="Mashal Khan" userId="ff208bdd-e69e-4a16-a659-cb1c3d459121" providerId="ADAL" clId="{8FC5B8D5-B02F-459F-AE0C-C1924363A0AF}" dt="2020-09-28T16:51:57.329" v="149" actId="478"/>
          <ac:spMkLst>
            <pc:docMk/>
            <pc:sldMk cId="2910721379" sldId="363"/>
            <ac:spMk id="2" creationId="{F5876699-CB06-4161-939F-909D0732287B}"/>
          </ac:spMkLst>
        </pc:spChg>
        <pc:spChg chg="mod">
          <ac:chgData name="Mashal Khan" userId="ff208bdd-e69e-4a16-a659-cb1c3d459121" providerId="ADAL" clId="{8FC5B8D5-B02F-459F-AE0C-C1924363A0AF}" dt="2020-09-28T16:55:53.653" v="197" actId="27636"/>
          <ac:spMkLst>
            <pc:docMk/>
            <pc:sldMk cId="2910721379" sldId="363"/>
            <ac:spMk id="3" creationId="{882D8688-2B4A-45D4-87DE-8B5FF15C03C3}"/>
          </ac:spMkLst>
        </pc:spChg>
        <pc:spChg chg="add">
          <ac:chgData name="Mashal Khan" userId="ff208bdd-e69e-4a16-a659-cb1c3d459121" providerId="ADAL" clId="{8FC5B8D5-B02F-459F-AE0C-C1924363A0AF}" dt="2020-09-28T16:53:57.655" v="172" actId="26606"/>
          <ac:spMkLst>
            <pc:docMk/>
            <pc:sldMk cId="2910721379" sldId="363"/>
            <ac:spMk id="9" creationId="{5A0118C5-4F8D-4CF4-BADD-53FEACC6C42A}"/>
          </ac:spMkLst>
        </pc:spChg>
        <pc:grpChg chg="add">
          <ac:chgData name="Mashal Khan" userId="ff208bdd-e69e-4a16-a659-cb1c3d459121" providerId="ADAL" clId="{8FC5B8D5-B02F-459F-AE0C-C1924363A0AF}" dt="2020-09-28T16:53:57.655" v="172" actId="26606"/>
          <ac:grpSpMkLst>
            <pc:docMk/>
            <pc:sldMk cId="2910721379" sldId="363"/>
            <ac:grpSpMk id="11" creationId="{B894EFA8-F425-4D19-A94B-445388B31E20}"/>
          </ac:grpSpMkLst>
        </pc:grpChg>
        <pc:grpChg chg="add">
          <ac:chgData name="Mashal Khan" userId="ff208bdd-e69e-4a16-a659-cb1c3d459121" providerId="ADAL" clId="{8FC5B8D5-B02F-459F-AE0C-C1924363A0AF}" dt="2020-09-28T16:53:57.655" v="172" actId="26606"/>
          <ac:grpSpMkLst>
            <pc:docMk/>
            <pc:sldMk cId="2910721379" sldId="363"/>
            <ac:grpSpMk id="15" creationId="{C28CAB86-AA69-4EF8-A4E2-4E020497D0BB}"/>
          </ac:grpSpMkLst>
        </pc:grpChg>
        <pc:grpChg chg="add">
          <ac:chgData name="Mashal Khan" userId="ff208bdd-e69e-4a16-a659-cb1c3d459121" providerId="ADAL" clId="{8FC5B8D5-B02F-459F-AE0C-C1924363A0AF}" dt="2020-09-28T16:53:57.655" v="172" actId="26606"/>
          <ac:grpSpMkLst>
            <pc:docMk/>
            <pc:sldMk cId="2910721379" sldId="363"/>
            <ac:grpSpMk id="19" creationId="{617CAA5F-37E3-4DF6-9DD0-68A40D21611B}"/>
          </ac:grpSpMkLst>
        </pc:grpChg>
        <pc:grpChg chg="add">
          <ac:chgData name="Mashal Khan" userId="ff208bdd-e69e-4a16-a659-cb1c3d459121" providerId="ADAL" clId="{8FC5B8D5-B02F-459F-AE0C-C1924363A0AF}" dt="2020-09-28T16:53:57.655" v="172" actId="26606"/>
          <ac:grpSpMkLst>
            <pc:docMk/>
            <pc:sldMk cId="2910721379" sldId="363"/>
            <ac:grpSpMk id="26" creationId="{582A903B-6B78-4F0A-B7C9-3D80499020B8}"/>
          </ac:grpSpMkLst>
        </pc:grpChg>
        <pc:picChg chg="add">
          <ac:chgData name="Mashal Khan" userId="ff208bdd-e69e-4a16-a659-cb1c3d459121" providerId="ADAL" clId="{8FC5B8D5-B02F-459F-AE0C-C1924363A0AF}" dt="2020-09-28T16:53:57.655" v="172" actId="26606"/>
          <ac:picMkLst>
            <pc:docMk/>
            <pc:sldMk cId="2910721379" sldId="363"/>
            <ac:picMk id="5" creationId="{815D38FA-FD3A-45F2-A51C-E3107386ED78}"/>
          </ac:picMkLst>
        </pc:picChg>
      </pc:sldChg>
      <pc:sldChg chg="addSp delSp modSp new mod">
        <pc:chgData name="Mashal Khan" userId="ff208bdd-e69e-4a16-a659-cb1c3d459121" providerId="ADAL" clId="{8FC5B8D5-B02F-459F-AE0C-C1924363A0AF}" dt="2020-09-28T17:01:34.014" v="242" actId="26606"/>
        <pc:sldMkLst>
          <pc:docMk/>
          <pc:sldMk cId="758513759" sldId="364"/>
        </pc:sldMkLst>
        <pc:spChg chg="del">
          <ac:chgData name="Mashal Khan" userId="ff208bdd-e69e-4a16-a659-cb1c3d459121" providerId="ADAL" clId="{8FC5B8D5-B02F-459F-AE0C-C1924363A0AF}" dt="2020-09-28T17:00:59.634" v="236" actId="478"/>
          <ac:spMkLst>
            <pc:docMk/>
            <pc:sldMk cId="758513759" sldId="364"/>
            <ac:spMk id="2" creationId="{AFD45BB2-8818-40F4-94C1-723E9A012C62}"/>
          </ac:spMkLst>
        </pc:spChg>
        <pc:spChg chg="del mod">
          <ac:chgData name="Mashal Khan" userId="ff208bdd-e69e-4a16-a659-cb1c3d459121" providerId="ADAL" clId="{8FC5B8D5-B02F-459F-AE0C-C1924363A0AF}" dt="2020-09-28T17:01:34.014" v="242" actId="26606"/>
          <ac:spMkLst>
            <pc:docMk/>
            <pc:sldMk cId="758513759" sldId="364"/>
            <ac:spMk id="3" creationId="{F918BCF3-EA3C-490B-86A5-B0F0C78715B8}"/>
          </ac:spMkLst>
        </pc:spChg>
        <pc:graphicFrameChg chg="add del">
          <ac:chgData name="Mashal Khan" userId="ff208bdd-e69e-4a16-a659-cb1c3d459121" providerId="ADAL" clId="{8FC5B8D5-B02F-459F-AE0C-C1924363A0AF}" dt="2020-09-28T17:01:27.360" v="241" actId="26606"/>
          <ac:graphicFrameMkLst>
            <pc:docMk/>
            <pc:sldMk cId="758513759" sldId="364"/>
            <ac:graphicFrameMk id="5" creationId="{4947D901-C5E9-4976-B65C-98DF591C7A5E}"/>
          </ac:graphicFrameMkLst>
        </pc:graphicFrameChg>
        <pc:graphicFrameChg chg="add">
          <ac:chgData name="Mashal Khan" userId="ff208bdd-e69e-4a16-a659-cb1c3d459121" providerId="ADAL" clId="{8FC5B8D5-B02F-459F-AE0C-C1924363A0AF}" dt="2020-09-28T17:01:34.014" v="242" actId="26606"/>
          <ac:graphicFrameMkLst>
            <pc:docMk/>
            <pc:sldMk cId="758513759" sldId="364"/>
            <ac:graphicFrameMk id="6" creationId="{78D93F0E-0EC3-4994-A341-CC60A4C5C6FB}"/>
          </ac:graphicFrameMkLst>
        </pc:graphicFrameChg>
      </pc:sldChg>
      <pc:sldChg chg="addSp delSp modSp new mod setBg">
        <pc:chgData name="Mashal Khan" userId="ff208bdd-e69e-4a16-a659-cb1c3d459121" providerId="ADAL" clId="{8FC5B8D5-B02F-459F-AE0C-C1924363A0AF}" dt="2020-09-28T17:00:24.510" v="229" actId="26606"/>
        <pc:sldMkLst>
          <pc:docMk/>
          <pc:sldMk cId="2047080992" sldId="365"/>
        </pc:sldMkLst>
        <pc:spChg chg="del">
          <ac:chgData name="Mashal Khan" userId="ff208bdd-e69e-4a16-a659-cb1c3d459121" providerId="ADAL" clId="{8FC5B8D5-B02F-459F-AE0C-C1924363A0AF}" dt="2020-09-28T17:00:19.030" v="228" actId="478"/>
          <ac:spMkLst>
            <pc:docMk/>
            <pc:sldMk cId="2047080992" sldId="365"/>
            <ac:spMk id="2" creationId="{D794397F-BC21-4319-ADD7-245ADD05FFE9}"/>
          </ac:spMkLst>
        </pc:spChg>
        <pc:spChg chg="del">
          <ac:chgData name="Mashal Khan" userId="ff208bdd-e69e-4a16-a659-cb1c3d459121" providerId="ADAL" clId="{8FC5B8D5-B02F-459F-AE0C-C1924363A0AF}" dt="2020-09-28T17:00:16.650" v="227" actId="22"/>
          <ac:spMkLst>
            <pc:docMk/>
            <pc:sldMk cId="2047080992" sldId="365"/>
            <ac:spMk id="3" creationId="{114A1CBC-94ED-40B4-AC2D-068FB40A4690}"/>
          </ac:spMkLst>
        </pc:spChg>
        <pc:spChg chg="add">
          <ac:chgData name="Mashal Khan" userId="ff208bdd-e69e-4a16-a659-cb1c3d459121" providerId="ADAL" clId="{8FC5B8D5-B02F-459F-AE0C-C1924363A0AF}" dt="2020-09-28T17:00:24.510" v="229" actId="26606"/>
          <ac:spMkLst>
            <pc:docMk/>
            <pc:sldMk cId="2047080992" sldId="365"/>
            <ac:spMk id="17" creationId="{70CCC791-94D7-4BB8-9EDF-423CEA1F6215}"/>
          </ac:spMkLst>
        </pc:spChg>
        <pc:spChg chg="add">
          <ac:chgData name="Mashal Khan" userId="ff208bdd-e69e-4a16-a659-cb1c3d459121" providerId="ADAL" clId="{8FC5B8D5-B02F-459F-AE0C-C1924363A0AF}" dt="2020-09-28T17:00:24.510" v="229" actId="26606"/>
          <ac:spMkLst>
            <pc:docMk/>
            <pc:sldMk cId="2047080992" sldId="365"/>
            <ac:spMk id="19" creationId="{ED55A19D-297C-4231-AD1F-08EF9B4AA8F4}"/>
          </ac:spMkLst>
        </pc:spChg>
        <pc:spChg chg="add">
          <ac:chgData name="Mashal Khan" userId="ff208bdd-e69e-4a16-a659-cb1c3d459121" providerId="ADAL" clId="{8FC5B8D5-B02F-459F-AE0C-C1924363A0AF}" dt="2020-09-28T17:00:24.510" v="229" actId="26606"/>
          <ac:spMkLst>
            <pc:docMk/>
            <pc:sldMk cId="2047080992" sldId="365"/>
            <ac:spMk id="21" creationId="{E9F10750-EF7A-4B45-967C-214C8CE7802C}"/>
          </ac:spMkLst>
        </pc:spChg>
        <pc:spChg chg="add">
          <ac:chgData name="Mashal Khan" userId="ff208bdd-e69e-4a16-a659-cb1c3d459121" providerId="ADAL" clId="{8FC5B8D5-B02F-459F-AE0C-C1924363A0AF}" dt="2020-09-28T17:00:24.510" v="229" actId="26606"/>
          <ac:spMkLst>
            <pc:docMk/>
            <pc:sldMk cId="2047080992" sldId="365"/>
            <ac:spMk id="23" creationId="{05173CA5-CBEA-452A-A648-B818B70A9260}"/>
          </ac:spMkLst>
        </pc:spChg>
        <pc:spChg chg="add">
          <ac:chgData name="Mashal Khan" userId="ff208bdd-e69e-4a16-a659-cb1c3d459121" providerId="ADAL" clId="{8FC5B8D5-B02F-459F-AE0C-C1924363A0AF}" dt="2020-09-28T17:00:24.510" v="229" actId="26606"/>
          <ac:spMkLst>
            <pc:docMk/>
            <pc:sldMk cId="2047080992" sldId="365"/>
            <ac:spMk id="25" creationId="{6BD92D0D-80C0-40C4-A942-F10B46603CAD}"/>
          </ac:spMkLst>
        </pc:spChg>
        <pc:spChg chg="add">
          <ac:chgData name="Mashal Khan" userId="ff208bdd-e69e-4a16-a659-cb1c3d459121" providerId="ADAL" clId="{8FC5B8D5-B02F-459F-AE0C-C1924363A0AF}" dt="2020-09-28T17:00:24.510" v="229" actId="26606"/>
          <ac:spMkLst>
            <pc:docMk/>
            <pc:sldMk cId="2047080992" sldId="365"/>
            <ac:spMk id="27" creationId="{8C5E0534-1245-40ED-BD5C-427E7EB881C9}"/>
          </ac:spMkLst>
        </pc:spChg>
        <pc:grpChg chg="add">
          <ac:chgData name="Mashal Khan" userId="ff208bdd-e69e-4a16-a659-cb1c3d459121" providerId="ADAL" clId="{8FC5B8D5-B02F-459F-AE0C-C1924363A0AF}" dt="2020-09-28T17:00:24.510" v="229" actId="26606"/>
          <ac:grpSpMkLst>
            <pc:docMk/>
            <pc:sldMk cId="2047080992" sldId="365"/>
            <ac:grpSpMk id="10" creationId="{773CCE17-EE0F-40E0-B7AE-CF7677B64709}"/>
          </ac:grpSpMkLst>
        </pc:grpChg>
        <pc:picChg chg="add mod ord">
          <ac:chgData name="Mashal Khan" userId="ff208bdd-e69e-4a16-a659-cb1c3d459121" providerId="ADAL" clId="{8FC5B8D5-B02F-459F-AE0C-C1924363A0AF}" dt="2020-09-28T17:00:24.510" v="229" actId="26606"/>
          <ac:picMkLst>
            <pc:docMk/>
            <pc:sldMk cId="2047080992" sldId="365"/>
            <ac:picMk id="5" creationId="{237D5A94-F4C7-4029-9836-BE37B3FD6B87}"/>
          </ac:picMkLst>
        </pc:picChg>
      </pc:sldChg>
      <pc:sldChg chg="addSp delSp modSp new mod">
        <pc:chgData name="Mashal Khan" userId="ff208bdd-e69e-4a16-a659-cb1c3d459121" providerId="ADAL" clId="{8FC5B8D5-B02F-459F-AE0C-C1924363A0AF}" dt="2020-09-28T17:04:49.716" v="277" actId="14100"/>
        <pc:sldMkLst>
          <pc:docMk/>
          <pc:sldMk cId="2070712505" sldId="366"/>
        </pc:sldMkLst>
        <pc:spChg chg="del">
          <ac:chgData name="Mashal Khan" userId="ff208bdd-e69e-4a16-a659-cb1c3d459121" providerId="ADAL" clId="{8FC5B8D5-B02F-459F-AE0C-C1924363A0AF}" dt="2020-09-28T17:04:17.490" v="269" actId="478"/>
          <ac:spMkLst>
            <pc:docMk/>
            <pc:sldMk cId="2070712505" sldId="366"/>
            <ac:spMk id="2" creationId="{E49FE148-DAC2-4760-8F47-89DA746E8995}"/>
          </ac:spMkLst>
        </pc:spChg>
        <pc:spChg chg="del">
          <ac:chgData name="Mashal Khan" userId="ff208bdd-e69e-4a16-a659-cb1c3d459121" providerId="ADAL" clId="{8FC5B8D5-B02F-459F-AE0C-C1924363A0AF}" dt="2020-09-28T17:04:09.490" v="268"/>
          <ac:spMkLst>
            <pc:docMk/>
            <pc:sldMk cId="2070712505" sldId="366"/>
            <ac:spMk id="3" creationId="{1EC5462D-B849-4F22-B0FA-F93A06BDCFDE}"/>
          </ac:spMkLst>
        </pc:spChg>
        <pc:picChg chg="add mod">
          <ac:chgData name="Mashal Khan" userId="ff208bdd-e69e-4a16-a659-cb1c3d459121" providerId="ADAL" clId="{8FC5B8D5-B02F-459F-AE0C-C1924363A0AF}" dt="2020-09-28T17:04:49.716" v="277" actId="14100"/>
          <ac:picMkLst>
            <pc:docMk/>
            <pc:sldMk cId="2070712505" sldId="366"/>
            <ac:picMk id="4" creationId="{F44F0ED0-858E-4CA4-9655-5154D668B883}"/>
          </ac:picMkLst>
        </pc:picChg>
      </pc:sldChg>
      <pc:sldChg chg="modSp new mod ord">
        <pc:chgData name="Mashal Khan" userId="ff208bdd-e69e-4a16-a659-cb1c3d459121" providerId="ADAL" clId="{8FC5B8D5-B02F-459F-AE0C-C1924363A0AF}" dt="2020-09-28T17:27:27.464" v="382" actId="113"/>
        <pc:sldMkLst>
          <pc:docMk/>
          <pc:sldMk cId="1146669695" sldId="367"/>
        </pc:sldMkLst>
        <pc:spChg chg="mod">
          <ac:chgData name="Mashal Khan" userId="ff208bdd-e69e-4a16-a659-cb1c3d459121" providerId="ADAL" clId="{8FC5B8D5-B02F-459F-AE0C-C1924363A0AF}" dt="2020-09-28T17:23:57.730" v="329" actId="1076"/>
          <ac:spMkLst>
            <pc:docMk/>
            <pc:sldMk cId="1146669695" sldId="367"/>
            <ac:spMk id="2" creationId="{D4DB9B13-B278-4F59-8F98-3844046F6397}"/>
          </ac:spMkLst>
        </pc:spChg>
        <pc:spChg chg="mod">
          <ac:chgData name="Mashal Khan" userId="ff208bdd-e69e-4a16-a659-cb1c3d459121" providerId="ADAL" clId="{8FC5B8D5-B02F-459F-AE0C-C1924363A0AF}" dt="2020-09-28T17:27:27.464" v="382" actId="113"/>
          <ac:spMkLst>
            <pc:docMk/>
            <pc:sldMk cId="1146669695" sldId="367"/>
            <ac:spMk id="3" creationId="{7382D3C0-03F8-4970-B500-B52B94E0A3C1}"/>
          </ac:spMkLst>
        </pc:spChg>
      </pc:sldChg>
      <pc:sldChg chg="addSp delSp modSp new mod setBg">
        <pc:chgData name="Mashal Khan" userId="ff208bdd-e69e-4a16-a659-cb1c3d459121" providerId="ADAL" clId="{8FC5B8D5-B02F-459F-AE0C-C1924363A0AF}" dt="2020-09-28T17:36:27.316" v="477" actId="14100"/>
        <pc:sldMkLst>
          <pc:docMk/>
          <pc:sldMk cId="1856559072" sldId="368"/>
        </pc:sldMkLst>
        <pc:spChg chg="del mod">
          <ac:chgData name="Mashal Khan" userId="ff208bdd-e69e-4a16-a659-cb1c3d459121" providerId="ADAL" clId="{8FC5B8D5-B02F-459F-AE0C-C1924363A0AF}" dt="2020-09-28T17:31:49.621" v="451" actId="478"/>
          <ac:spMkLst>
            <pc:docMk/>
            <pc:sldMk cId="1856559072" sldId="368"/>
            <ac:spMk id="2" creationId="{5788C1C3-3946-4837-8E2D-49A70F310447}"/>
          </ac:spMkLst>
        </pc:spChg>
        <pc:spChg chg="add del mod">
          <ac:chgData name="Mashal Khan" userId="ff208bdd-e69e-4a16-a659-cb1c3d459121" providerId="ADAL" clId="{8FC5B8D5-B02F-459F-AE0C-C1924363A0AF}" dt="2020-09-28T17:32:31.273" v="456" actId="26606"/>
          <ac:spMkLst>
            <pc:docMk/>
            <pc:sldMk cId="1856559072" sldId="368"/>
            <ac:spMk id="3" creationId="{C7F4D45B-D289-4E2F-9622-2DCE6DF8754E}"/>
          </ac:spMkLst>
        </pc:spChg>
        <pc:spChg chg="add del mod">
          <ac:chgData name="Mashal Khan" userId="ff208bdd-e69e-4a16-a659-cb1c3d459121" providerId="ADAL" clId="{8FC5B8D5-B02F-459F-AE0C-C1924363A0AF}" dt="2020-09-28T17:31:52.853" v="452" actId="478"/>
          <ac:spMkLst>
            <pc:docMk/>
            <pc:sldMk cId="1856559072" sldId="368"/>
            <ac:spMk id="5" creationId="{04A28D12-4EAB-4508-9AC4-7817EC63ADE2}"/>
          </ac:spMkLst>
        </pc:spChg>
        <pc:spChg chg="add del">
          <ac:chgData name="Mashal Khan" userId="ff208bdd-e69e-4a16-a659-cb1c3d459121" providerId="ADAL" clId="{8FC5B8D5-B02F-459F-AE0C-C1924363A0AF}" dt="2020-09-28T17:32:31.239" v="455" actId="26606"/>
          <ac:spMkLst>
            <pc:docMk/>
            <pc:sldMk cId="1856559072" sldId="368"/>
            <ac:spMk id="9" creationId="{E5F17139-31EE-46AC-B04F-DBBD852DD6CB}"/>
          </ac:spMkLst>
        </pc:spChg>
        <pc:spChg chg="add del">
          <ac:chgData name="Mashal Khan" userId="ff208bdd-e69e-4a16-a659-cb1c3d459121" providerId="ADAL" clId="{8FC5B8D5-B02F-459F-AE0C-C1924363A0AF}" dt="2020-09-28T17:32:31.239" v="455" actId="26606"/>
          <ac:spMkLst>
            <pc:docMk/>
            <pc:sldMk cId="1856559072" sldId="368"/>
            <ac:spMk id="11" creationId="{AAD42DD4-86F6-4FD2-869F-32D35E310CF6}"/>
          </ac:spMkLst>
        </pc:spChg>
        <pc:spChg chg="add del">
          <ac:chgData name="Mashal Khan" userId="ff208bdd-e69e-4a16-a659-cb1c3d459121" providerId="ADAL" clId="{8FC5B8D5-B02F-459F-AE0C-C1924363A0AF}" dt="2020-09-28T17:32:31.239" v="455" actId="26606"/>
          <ac:spMkLst>
            <pc:docMk/>
            <pc:sldMk cId="1856559072" sldId="368"/>
            <ac:spMk id="13" creationId="{4C36B8C5-0DEB-41B5-911D-572E2E835E3C}"/>
          </ac:spMkLst>
        </pc:spChg>
        <pc:spChg chg="add del">
          <ac:chgData name="Mashal Khan" userId="ff208bdd-e69e-4a16-a659-cb1c3d459121" providerId="ADAL" clId="{8FC5B8D5-B02F-459F-AE0C-C1924363A0AF}" dt="2020-09-28T17:32:31.239" v="455" actId="26606"/>
          <ac:spMkLst>
            <pc:docMk/>
            <pc:sldMk cId="1856559072" sldId="368"/>
            <ac:spMk id="15" creationId="{5D1FF148-6725-4278-A9A8-A9A6A3F261CC}"/>
          </ac:spMkLst>
        </pc:spChg>
        <pc:spChg chg="add del">
          <ac:chgData name="Mashal Khan" userId="ff208bdd-e69e-4a16-a659-cb1c3d459121" providerId="ADAL" clId="{8FC5B8D5-B02F-459F-AE0C-C1924363A0AF}" dt="2020-09-28T17:32:31.239" v="455" actId="26606"/>
          <ac:spMkLst>
            <pc:docMk/>
            <pc:sldMk cId="1856559072" sldId="368"/>
            <ac:spMk id="17" creationId="{B247507B-4D21-4FF7-B49C-239309CF2A0B}"/>
          </ac:spMkLst>
        </pc:spChg>
        <pc:spChg chg="add">
          <ac:chgData name="Mashal Khan" userId="ff208bdd-e69e-4a16-a659-cb1c3d459121" providerId="ADAL" clId="{8FC5B8D5-B02F-459F-AE0C-C1924363A0AF}" dt="2020-09-28T17:34:59.958" v="472" actId="26606"/>
          <ac:spMkLst>
            <pc:docMk/>
            <pc:sldMk cId="1856559072" sldId="368"/>
            <ac:spMk id="21" creationId="{E5F17139-31EE-46AC-B04F-DBBD852DD6CB}"/>
          </ac:spMkLst>
        </pc:spChg>
        <pc:spChg chg="add del">
          <ac:chgData name="Mashal Khan" userId="ff208bdd-e69e-4a16-a659-cb1c3d459121" providerId="ADAL" clId="{8FC5B8D5-B02F-459F-AE0C-C1924363A0AF}" dt="2020-09-28T17:34:19.786" v="471" actId="26606"/>
          <ac:spMkLst>
            <pc:docMk/>
            <pc:sldMk cId="1856559072" sldId="368"/>
            <ac:spMk id="24" creationId="{E5F17139-31EE-46AC-B04F-DBBD852DD6CB}"/>
          </ac:spMkLst>
        </pc:spChg>
        <pc:spChg chg="add del">
          <ac:chgData name="Mashal Khan" userId="ff208bdd-e69e-4a16-a659-cb1c3d459121" providerId="ADAL" clId="{8FC5B8D5-B02F-459F-AE0C-C1924363A0AF}" dt="2020-09-28T17:34:19.786" v="471" actId="26606"/>
          <ac:spMkLst>
            <pc:docMk/>
            <pc:sldMk cId="1856559072" sldId="368"/>
            <ac:spMk id="34" creationId="{89D16701-DA76-4F72-BB63-E2C3FFBDFE0F}"/>
          </ac:spMkLst>
        </pc:spChg>
        <pc:spChg chg="add del">
          <ac:chgData name="Mashal Khan" userId="ff208bdd-e69e-4a16-a659-cb1c3d459121" providerId="ADAL" clId="{8FC5B8D5-B02F-459F-AE0C-C1924363A0AF}" dt="2020-09-28T17:34:19.786" v="471" actId="26606"/>
          <ac:spMkLst>
            <pc:docMk/>
            <pc:sldMk cId="1856559072" sldId="368"/>
            <ac:spMk id="36" creationId="{1CC28BE1-9DC6-43FE-9582-39F091098D77}"/>
          </ac:spMkLst>
        </pc:spChg>
        <pc:spChg chg="add">
          <ac:chgData name="Mashal Khan" userId="ff208bdd-e69e-4a16-a659-cb1c3d459121" providerId="ADAL" clId="{8FC5B8D5-B02F-459F-AE0C-C1924363A0AF}" dt="2020-09-28T17:34:59.958" v="472" actId="26606"/>
          <ac:spMkLst>
            <pc:docMk/>
            <pc:sldMk cId="1856559072" sldId="368"/>
            <ac:spMk id="59" creationId="{3CCA69EF-E8B5-4598-BEAD-258F15765D44}"/>
          </ac:spMkLst>
        </pc:spChg>
        <pc:spChg chg="add">
          <ac:chgData name="Mashal Khan" userId="ff208bdd-e69e-4a16-a659-cb1c3d459121" providerId="ADAL" clId="{8FC5B8D5-B02F-459F-AE0C-C1924363A0AF}" dt="2020-09-28T17:34:59.958" v="472" actId="26606"/>
          <ac:spMkLst>
            <pc:docMk/>
            <pc:sldMk cId="1856559072" sldId="368"/>
            <ac:spMk id="60" creationId="{685D65ED-8248-4E7D-AF41-C2685CAE7021}"/>
          </ac:spMkLst>
        </pc:spChg>
        <pc:grpChg chg="add">
          <ac:chgData name="Mashal Khan" userId="ff208bdd-e69e-4a16-a659-cb1c3d459121" providerId="ADAL" clId="{8FC5B8D5-B02F-459F-AE0C-C1924363A0AF}" dt="2020-09-28T17:34:59.958" v="472" actId="26606"/>
          <ac:grpSpMkLst>
            <pc:docMk/>
            <pc:sldMk cId="1856559072" sldId="368"/>
            <ac:grpSpMk id="22" creationId="{CB73D287-48F0-41E2-8B0B-DE4C7D175EAE}"/>
          </ac:grpSpMkLst>
        </pc:grpChg>
        <pc:grpChg chg="add del">
          <ac:chgData name="Mashal Khan" userId="ff208bdd-e69e-4a16-a659-cb1c3d459121" providerId="ADAL" clId="{8FC5B8D5-B02F-459F-AE0C-C1924363A0AF}" dt="2020-09-28T17:34:19.786" v="471" actId="26606"/>
          <ac:grpSpMkLst>
            <pc:docMk/>
            <pc:sldMk cId="1856559072" sldId="368"/>
            <ac:grpSpMk id="26" creationId="{7CF625D3-71A3-4F30-A096-8EF334E959D0}"/>
          </ac:grpSpMkLst>
        </pc:grpChg>
        <pc:grpChg chg="add del">
          <ac:chgData name="Mashal Khan" userId="ff208bdd-e69e-4a16-a659-cb1c3d459121" providerId="ADAL" clId="{8FC5B8D5-B02F-459F-AE0C-C1924363A0AF}" dt="2020-09-28T17:34:19.786" v="471" actId="26606"/>
          <ac:grpSpMkLst>
            <pc:docMk/>
            <pc:sldMk cId="1856559072" sldId="368"/>
            <ac:grpSpMk id="30" creationId="{A8630B61-2CB6-4E0C-90A1-05A307F9CD6E}"/>
          </ac:grpSpMkLst>
        </pc:grpChg>
        <pc:grpChg chg="add del">
          <ac:chgData name="Mashal Khan" userId="ff208bdd-e69e-4a16-a659-cb1c3d459121" providerId="ADAL" clId="{8FC5B8D5-B02F-459F-AE0C-C1924363A0AF}" dt="2020-09-28T17:34:19.786" v="471" actId="26606"/>
          <ac:grpSpMkLst>
            <pc:docMk/>
            <pc:sldMk cId="1856559072" sldId="368"/>
            <ac:grpSpMk id="38" creationId="{AF9AF3F3-CE0C-4125-BDD7-346487FA0B40}"/>
          </ac:grpSpMkLst>
        </pc:grpChg>
        <pc:graphicFrameChg chg="add del">
          <ac:chgData name="Mashal Khan" userId="ff208bdd-e69e-4a16-a659-cb1c3d459121" providerId="ADAL" clId="{8FC5B8D5-B02F-459F-AE0C-C1924363A0AF}" dt="2020-09-28T17:32:31.239" v="455" actId="26606"/>
          <ac:graphicFrameMkLst>
            <pc:docMk/>
            <pc:sldMk cId="1856559072" sldId="368"/>
            <ac:graphicFrameMk id="6" creationId="{3229EEC3-A9C6-4F34-938F-6405DCA267D9}"/>
          </ac:graphicFrameMkLst>
        </pc:graphicFrameChg>
        <pc:graphicFrameChg chg="add mod modGraphic">
          <ac:chgData name="Mashal Khan" userId="ff208bdd-e69e-4a16-a659-cb1c3d459121" providerId="ADAL" clId="{8FC5B8D5-B02F-459F-AE0C-C1924363A0AF}" dt="2020-09-28T17:36:27.316" v="477" actId="14100"/>
          <ac:graphicFrameMkLst>
            <pc:docMk/>
            <pc:sldMk cId="1856559072" sldId="368"/>
            <ac:graphicFrameMk id="19" creationId="{0AA2C45A-A66E-4264-849E-C38D2D015449}"/>
          </ac:graphicFrameMkLst>
        </pc:graphicFrameChg>
      </pc:sldChg>
      <pc:sldChg chg="addSp delSp modSp new mod setBg">
        <pc:chgData name="Mashal Khan" userId="ff208bdd-e69e-4a16-a659-cb1c3d459121" providerId="ADAL" clId="{8FC5B8D5-B02F-459F-AE0C-C1924363A0AF}" dt="2020-09-28T17:36:38.714" v="479" actId="115"/>
        <pc:sldMkLst>
          <pc:docMk/>
          <pc:sldMk cId="3312362654" sldId="369"/>
        </pc:sldMkLst>
        <pc:spChg chg="del">
          <ac:chgData name="Mashal Khan" userId="ff208bdd-e69e-4a16-a659-cb1c3d459121" providerId="ADAL" clId="{8FC5B8D5-B02F-459F-AE0C-C1924363A0AF}" dt="2020-09-28T17:33:18.706" v="463" actId="478"/>
          <ac:spMkLst>
            <pc:docMk/>
            <pc:sldMk cId="3312362654" sldId="369"/>
            <ac:spMk id="2" creationId="{9305430D-32E6-440E-9E73-5A3834644DC0}"/>
          </ac:spMkLst>
        </pc:spChg>
        <pc:spChg chg="del mod">
          <ac:chgData name="Mashal Khan" userId="ff208bdd-e69e-4a16-a659-cb1c3d459121" providerId="ADAL" clId="{8FC5B8D5-B02F-459F-AE0C-C1924363A0AF}" dt="2020-09-28T17:33:43.060" v="464" actId="26606"/>
          <ac:spMkLst>
            <pc:docMk/>
            <pc:sldMk cId="3312362654" sldId="369"/>
            <ac:spMk id="3" creationId="{A3A1BA35-D678-43AB-85F8-8C92475FB90E}"/>
          </ac:spMkLst>
        </pc:spChg>
        <pc:spChg chg="add del">
          <ac:chgData name="Mashal Khan" userId="ff208bdd-e69e-4a16-a659-cb1c3d459121" providerId="ADAL" clId="{8FC5B8D5-B02F-459F-AE0C-C1924363A0AF}" dt="2020-09-28T17:34:06.360" v="468" actId="26606"/>
          <ac:spMkLst>
            <pc:docMk/>
            <pc:sldMk cId="3312362654" sldId="369"/>
            <ac:spMk id="10" creationId="{E5F17139-31EE-46AC-B04F-DBBD852DD6CB}"/>
          </ac:spMkLst>
        </pc:spChg>
        <pc:spChg chg="add del">
          <ac:chgData name="Mashal Khan" userId="ff208bdd-e69e-4a16-a659-cb1c3d459121" providerId="ADAL" clId="{8FC5B8D5-B02F-459F-AE0C-C1924363A0AF}" dt="2020-09-28T17:34:06.360" v="468" actId="26606"/>
          <ac:spMkLst>
            <pc:docMk/>
            <pc:sldMk cId="3312362654" sldId="369"/>
            <ac:spMk id="20" creationId="{89D16701-DA76-4F72-BB63-E2C3FFBDFE0F}"/>
          </ac:spMkLst>
        </pc:spChg>
        <pc:spChg chg="add del">
          <ac:chgData name="Mashal Khan" userId="ff208bdd-e69e-4a16-a659-cb1c3d459121" providerId="ADAL" clId="{8FC5B8D5-B02F-459F-AE0C-C1924363A0AF}" dt="2020-09-28T17:34:06.360" v="468" actId="26606"/>
          <ac:spMkLst>
            <pc:docMk/>
            <pc:sldMk cId="3312362654" sldId="369"/>
            <ac:spMk id="22" creationId="{1CC28BE1-9DC6-43FE-9582-39F091098D77}"/>
          </ac:spMkLst>
        </pc:spChg>
        <pc:grpChg chg="add del">
          <ac:chgData name="Mashal Khan" userId="ff208bdd-e69e-4a16-a659-cb1c3d459121" providerId="ADAL" clId="{8FC5B8D5-B02F-459F-AE0C-C1924363A0AF}" dt="2020-09-28T17:34:06.360" v="468" actId="26606"/>
          <ac:grpSpMkLst>
            <pc:docMk/>
            <pc:sldMk cId="3312362654" sldId="369"/>
            <ac:grpSpMk id="12" creationId="{7CF625D3-71A3-4F30-A096-8EF334E959D0}"/>
          </ac:grpSpMkLst>
        </pc:grpChg>
        <pc:grpChg chg="add del">
          <ac:chgData name="Mashal Khan" userId="ff208bdd-e69e-4a16-a659-cb1c3d459121" providerId="ADAL" clId="{8FC5B8D5-B02F-459F-AE0C-C1924363A0AF}" dt="2020-09-28T17:34:06.360" v="468" actId="26606"/>
          <ac:grpSpMkLst>
            <pc:docMk/>
            <pc:sldMk cId="3312362654" sldId="369"/>
            <ac:grpSpMk id="16" creationId="{A8630B61-2CB6-4E0C-90A1-05A307F9CD6E}"/>
          </ac:grpSpMkLst>
        </pc:grpChg>
        <pc:grpChg chg="add del">
          <ac:chgData name="Mashal Khan" userId="ff208bdd-e69e-4a16-a659-cb1c3d459121" providerId="ADAL" clId="{8FC5B8D5-B02F-459F-AE0C-C1924363A0AF}" dt="2020-09-28T17:34:06.360" v="468" actId="26606"/>
          <ac:grpSpMkLst>
            <pc:docMk/>
            <pc:sldMk cId="3312362654" sldId="369"/>
            <ac:grpSpMk id="24" creationId="{AF9AF3F3-CE0C-4125-BDD7-346487FA0B40}"/>
          </ac:grpSpMkLst>
        </pc:grpChg>
        <pc:graphicFrameChg chg="add mod modGraphic">
          <ac:chgData name="Mashal Khan" userId="ff208bdd-e69e-4a16-a659-cb1c3d459121" providerId="ADAL" clId="{8FC5B8D5-B02F-459F-AE0C-C1924363A0AF}" dt="2020-09-28T17:36:38.714" v="479" actId="115"/>
          <ac:graphicFrameMkLst>
            <pc:docMk/>
            <pc:sldMk cId="3312362654" sldId="369"/>
            <ac:graphicFrameMk id="5" creationId="{A7CA773F-9C2F-48C1-8ED2-9A0D56DED9E7}"/>
          </ac:graphicFrameMkLst>
        </pc:graphicFrameChg>
      </pc:sldChg>
      <pc:sldChg chg="modSp new mod modNotesTx">
        <pc:chgData name="Mashal Khan" userId="ff208bdd-e69e-4a16-a659-cb1c3d459121" providerId="ADAL" clId="{8FC5B8D5-B02F-459F-AE0C-C1924363A0AF}" dt="2020-09-28T17:46:18.499" v="573" actId="20577"/>
        <pc:sldMkLst>
          <pc:docMk/>
          <pc:sldMk cId="3262139634" sldId="370"/>
        </pc:sldMkLst>
        <pc:spChg chg="mod">
          <ac:chgData name="Mashal Khan" userId="ff208bdd-e69e-4a16-a659-cb1c3d459121" providerId="ADAL" clId="{8FC5B8D5-B02F-459F-AE0C-C1924363A0AF}" dt="2020-09-28T17:41:51.780" v="512" actId="20577"/>
          <ac:spMkLst>
            <pc:docMk/>
            <pc:sldMk cId="3262139634" sldId="370"/>
            <ac:spMk id="2" creationId="{E47393A3-D658-49C0-AC0A-7724E4DF4285}"/>
          </ac:spMkLst>
        </pc:spChg>
        <pc:spChg chg="mod">
          <ac:chgData name="Mashal Khan" userId="ff208bdd-e69e-4a16-a659-cb1c3d459121" providerId="ADAL" clId="{8FC5B8D5-B02F-459F-AE0C-C1924363A0AF}" dt="2020-09-28T17:46:18.499" v="573" actId="20577"/>
          <ac:spMkLst>
            <pc:docMk/>
            <pc:sldMk cId="3262139634" sldId="370"/>
            <ac:spMk id="3" creationId="{C2330AAE-9060-4410-8917-BCFAAEFC0866}"/>
          </ac:spMkLst>
        </pc:spChg>
      </pc:sldChg>
      <pc:sldChg chg="delSp modSp new mod ord">
        <pc:chgData name="Mashal Khan" userId="ff208bdd-e69e-4a16-a659-cb1c3d459121" providerId="ADAL" clId="{8FC5B8D5-B02F-459F-AE0C-C1924363A0AF}" dt="2020-09-28T17:41:23.614" v="499" actId="14100"/>
        <pc:sldMkLst>
          <pc:docMk/>
          <pc:sldMk cId="3249774257" sldId="371"/>
        </pc:sldMkLst>
        <pc:spChg chg="del">
          <ac:chgData name="Mashal Khan" userId="ff208bdd-e69e-4a16-a659-cb1c3d459121" providerId="ADAL" clId="{8FC5B8D5-B02F-459F-AE0C-C1924363A0AF}" dt="2020-09-28T17:40:52.672" v="496" actId="478"/>
          <ac:spMkLst>
            <pc:docMk/>
            <pc:sldMk cId="3249774257" sldId="371"/>
            <ac:spMk id="2" creationId="{56554351-41E2-4E14-8AB3-4446F49A15D5}"/>
          </ac:spMkLst>
        </pc:spChg>
        <pc:spChg chg="mod">
          <ac:chgData name="Mashal Khan" userId="ff208bdd-e69e-4a16-a659-cb1c3d459121" providerId="ADAL" clId="{8FC5B8D5-B02F-459F-AE0C-C1924363A0AF}" dt="2020-09-28T17:41:23.614" v="499" actId="14100"/>
          <ac:spMkLst>
            <pc:docMk/>
            <pc:sldMk cId="3249774257" sldId="371"/>
            <ac:spMk id="3" creationId="{2C4FFEDB-1DFF-42FE-9FE3-FC3092C14046}"/>
          </ac:spMkLst>
        </pc:spChg>
      </pc:sldChg>
      <pc:sldChg chg="addSp delSp modSp new mod modNotesTx">
        <pc:chgData name="Mashal Khan" userId="ff208bdd-e69e-4a16-a659-cb1c3d459121" providerId="ADAL" clId="{8FC5B8D5-B02F-459F-AE0C-C1924363A0AF}" dt="2020-09-28T18:03:55.575" v="675"/>
        <pc:sldMkLst>
          <pc:docMk/>
          <pc:sldMk cId="3787132189" sldId="372"/>
        </pc:sldMkLst>
        <pc:spChg chg="del">
          <ac:chgData name="Mashal Khan" userId="ff208bdd-e69e-4a16-a659-cb1c3d459121" providerId="ADAL" clId="{8FC5B8D5-B02F-459F-AE0C-C1924363A0AF}" dt="2020-09-28T18:00:17.454" v="579" actId="478"/>
          <ac:spMkLst>
            <pc:docMk/>
            <pc:sldMk cId="3787132189" sldId="372"/>
            <ac:spMk id="2" creationId="{50EF91AA-1C6D-4346-9815-2AD711DC438E}"/>
          </ac:spMkLst>
        </pc:spChg>
        <pc:spChg chg="del">
          <ac:chgData name="Mashal Khan" userId="ff208bdd-e69e-4a16-a659-cb1c3d459121" providerId="ADAL" clId="{8FC5B8D5-B02F-459F-AE0C-C1924363A0AF}" dt="2020-09-28T18:00:13.719" v="578" actId="22"/>
          <ac:spMkLst>
            <pc:docMk/>
            <pc:sldMk cId="3787132189" sldId="372"/>
            <ac:spMk id="3" creationId="{839EA934-2D33-47C0-A0DF-5FF4A1F5858B}"/>
          </ac:spMkLst>
        </pc:spChg>
        <pc:picChg chg="add mod ord">
          <ac:chgData name="Mashal Khan" userId="ff208bdd-e69e-4a16-a659-cb1c3d459121" providerId="ADAL" clId="{8FC5B8D5-B02F-459F-AE0C-C1924363A0AF}" dt="2020-09-28T18:00:29.070" v="581" actId="14100"/>
          <ac:picMkLst>
            <pc:docMk/>
            <pc:sldMk cId="3787132189" sldId="372"/>
            <ac:picMk id="5" creationId="{3DD89A4F-EBB4-449D-B452-434DACE11BF5}"/>
          </ac:picMkLst>
        </pc:picChg>
      </pc:sldChg>
      <pc:sldChg chg="modSp new mod">
        <pc:chgData name="Mashal Khan" userId="ff208bdd-e69e-4a16-a659-cb1c3d459121" providerId="ADAL" clId="{8FC5B8D5-B02F-459F-AE0C-C1924363A0AF}" dt="2020-09-28T18:02:37.185" v="673" actId="15"/>
        <pc:sldMkLst>
          <pc:docMk/>
          <pc:sldMk cId="1046532678" sldId="373"/>
        </pc:sldMkLst>
        <pc:spChg chg="mod">
          <ac:chgData name="Mashal Khan" userId="ff208bdd-e69e-4a16-a659-cb1c3d459121" providerId="ADAL" clId="{8FC5B8D5-B02F-459F-AE0C-C1924363A0AF}" dt="2020-09-28T18:02:01.301" v="619" actId="20577"/>
          <ac:spMkLst>
            <pc:docMk/>
            <pc:sldMk cId="1046532678" sldId="373"/>
            <ac:spMk id="2" creationId="{74A0152B-39D7-41C8-990A-EB384A9BA255}"/>
          </ac:spMkLst>
        </pc:spChg>
        <pc:spChg chg="mod">
          <ac:chgData name="Mashal Khan" userId="ff208bdd-e69e-4a16-a659-cb1c3d459121" providerId="ADAL" clId="{8FC5B8D5-B02F-459F-AE0C-C1924363A0AF}" dt="2020-09-28T18:02:37.185" v="673" actId="15"/>
          <ac:spMkLst>
            <pc:docMk/>
            <pc:sldMk cId="1046532678" sldId="373"/>
            <ac:spMk id="3" creationId="{73BB58FD-D985-4F7F-8D50-C281272B969A}"/>
          </ac:spMkLst>
        </pc:spChg>
      </pc:sldChg>
      <pc:sldChg chg="addSp delSp modSp new mod setBg">
        <pc:chgData name="Mashal Khan" userId="ff208bdd-e69e-4a16-a659-cb1c3d459121" providerId="ADAL" clId="{8FC5B8D5-B02F-459F-AE0C-C1924363A0AF}" dt="2020-09-28T18:07:39.397" v="682" actId="14100"/>
        <pc:sldMkLst>
          <pc:docMk/>
          <pc:sldMk cId="2532098179" sldId="374"/>
        </pc:sldMkLst>
        <pc:spChg chg="del">
          <ac:chgData name="Mashal Khan" userId="ff208bdd-e69e-4a16-a659-cb1c3d459121" providerId="ADAL" clId="{8FC5B8D5-B02F-459F-AE0C-C1924363A0AF}" dt="2020-09-28T18:07:25.167" v="678" actId="478"/>
          <ac:spMkLst>
            <pc:docMk/>
            <pc:sldMk cId="2532098179" sldId="374"/>
            <ac:spMk id="2" creationId="{75F6F975-9DB8-415D-BA77-E030B088C8F6}"/>
          </ac:spMkLst>
        </pc:spChg>
        <pc:spChg chg="del">
          <ac:chgData name="Mashal Khan" userId="ff208bdd-e69e-4a16-a659-cb1c3d459121" providerId="ADAL" clId="{8FC5B8D5-B02F-459F-AE0C-C1924363A0AF}" dt="2020-09-28T18:07:22.711" v="677" actId="22"/>
          <ac:spMkLst>
            <pc:docMk/>
            <pc:sldMk cId="2532098179" sldId="374"/>
            <ac:spMk id="3" creationId="{492AA30E-EDD2-4160-B2A7-6A32D80F36B4}"/>
          </ac:spMkLst>
        </pc:spChg>
        <pc:spChg chg="add">
          <ac:chgData name="Mashal Khan" userId="ff208bdd-e69e-4a16-a659-cb1c3d459121" providerId="ADAL" clId="{8FC5B8D5-B02F-459F-AE0C-C1924363A0AF}" dt="2020-09-28T18:07:28.205" v="679" actId="26606"/>
          <ac:spMkLst>
            <pc:docMk/>
            <pc:sldMk cId="2532098179" sldId="374"/>
            <ac:spMk id="17" creationId="{70CCC791-94D7-4BB8-9EDF-423CEA1F6215}"/>
          </ac:spMkLst>
        </pc:spChg>
        <pc:spChg chg="add">
          <ac:chgData name="Mashal Khan" userId="ff208bdd-e69e-4a16-a659-cb1c3d459121" providerId="ADAL" clId="{8FC5B8D5-B02F-459F-AE0C-C1924363A0AF}" dt="2020-09-28T18:07:28.205" v="679" actId="26606"/>
          <ac:spMkLst>
            <pc:docMk/>
            <pc:sldMk cId="2532098179" sldId="374"/>
            <ac:spMk id="19" creationId="{ED55A19D-297C-4231-AD1F-08EF9B4AA8F4}"/>
          </ac:spMkLst>
        </pc:spChg>
        <pc:spChg chg="add">
          <ac:chgData name="Mashal Khan" userId="ff208bdd-e69e-4a16-a659-cb1c3d459121" providerId="ADAL" clId="{8FC5B8D5-B02F-459F-AE0C-C1924363A0AF}" dt="2020-09-28T18:07:28.205" v="679" actId="26606"/>
          <ac:spMkLst>
            <pc:docMk/>
            <pc:sldMk cId="2532098179" sldId="374"/>
            <ac:spMk id="21" creationId="{EBAB6C56-3D38-4923-996E-BD474BBB91E9}"/>
          </ac:spMkLst>
        </pc:spChg>
        <pc:spChg chg="add">
          <ac:chgData name="Mashal Khan" userId="ff208bdd-e69e-4a16-a659-cb1c3d459121" providerId="ADAL" clId="{8FC5B8D5-B02F-459F-AE0C-C1924363A0AF}" dt="2020-09-28T18:07:28.205" v="679" actId="26606"/>
          <ac:spMkLst>
            <pc:docMk/>
            <pc:sldMk cId="2532098179" sldId="374"/>
            <ac:spMk id="23" creationId="{20CD21DB-082D-417D-A5AB-FC838AF9D944}"/>
          </ac:spMkLst>
        </pc:spChg>
        <pc:grpChg chg="add">
          <ac:chgData name="Mashal Khan" userId="ff208bdd-e69e-4a16-a659-cb1c3d459121" providerId="ADAL" clId="{8FC5B8D5-B02F-459F-AE0C-C1924363A0AF}" dt="2020-09-28T18:07:28.205" v="679" actId="26606"/>
          <ac:grpSpMkLst>
            <pc:docMk/>
            <pc:sldMk cId="2532098179" sldId="374"/>
            <ac:grpSpMk id="10" creationId="{773CCE17-EE0F-40E0-B7AE-CF7677B64709}"/>
          </ac:grpSpMkLst>
        </pc:grpChg>
        <pc:picChg chg="add mod ord">
          <ac:chgData name="Mashal Khan" userId="ff208bdd-e69e-4a16-a659-cb1c3d459121" providerId="ADAL" clId="{8FC5B8D5-B02F-459F-AE0C-C1924363A0AF}" dt="2020-09-28T18:07:39.397" v="682" actId="14100"/>
          <ac:picMkLst>
            <pc:docMk/>
            <pc:sldMk cId="2532098179" sldId="374"/>
            <ac:picMk id="5" creationId="{8FA33B3E-7FAD-4BE3-9D47-70DD75881E92}"/>
          </ac:picMkLst>
        </pc:picChg>
      </pc:sldChg>
    </pc:docChg>
  </pc:docChgLst>
  <pc:docChgLst>
    <pc:chgData name="Mashal Khan" userId="ff208bdd-e69e-4a16-a659-cb1c3d459121" providerId="ADAL" clId="{E910FF1C-9DCC-456C-A909-9677B444829C}"/>
    <pc:docChg chg="undo custSel mod addSld delSld modSld sldOrd addSection modSection">
      <pc:chgData name="Mashal Khan" userId="ff208bdd-e69e-4a16-a659-cb1c3d459121" providerId="ADAL" clId="{E910FF1C-9DCC-456C-A909-9677B444829C}" dt="2020-09-17T06:57:19.747" v="1630" actId="20577"/>
      <pc:docMkLst>
        <pc:docMk/>
      </pc:docMkLst>
      <pc:sldChg chg="ord">
        <pc:chgData name="Mashal Khan" userId="ff208bdd-e69e-4a16-a659-cb1c3d459121" providerId="ADAL" clId="{E910FF1C-9DCC-456C-A909-9677B444829C}" dt="2020-09-17T06:10:33.915" v="1610"/>
        <pc:sldMkLst>
          <pc:docMk/>
          <pc:sldMk cId="2193967764" sldId="256"/>
        </pc:sldMkLst>
      </pc:sldChg>
      <pc:sldChg chg="modSp mod">
        <pc:chgData name="Mashal Khan" userId="ff208bdd-e69e-4a16-a659-cb1c3d459121" providerId="ADAL" clId="{E910FF1C-9DCC-456C-A909-9677B444829C}" dt="2020-09-16T07:35:24.275" v="199" actId="15"/>
        <pc:sldMkLst>
          <pc:docMk/>
          <pc:sldMk cId="3053332299" sldId="257"/>
        </pc:sldMkLst>
        <pc:spChg chg="mod">
          <ac:chgData name="Mashal Khan" userId="ff208bdd-e69e-4a16-a659-cb1c3d459121" providerId="ADAL" clId="{E910FF1C-9DCC-456C-A909-9677B444829C}" dt="2020-09-16T07:35:24.275" v="199" actId="15"/>
          <ac:spMkLst>
            <pc:docMk/>
            <pc:sldMk cId="3053332299" sldId="257"/>
            <ac:spMk id="3" creationId="{E1956B71-2A2C-43E8-80A2-0722837247B8}"/>
          </ac:spMkLst>
        </pc:spChg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1824495243" sldId="302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2531598201" sldId="304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140982329" sldId="306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1571890529" sldId="307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2280185368" sldId="308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4248957685" sldId="309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1038378446" sldId="310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4252502892" sldId="311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2359414020" sldId="312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1315361009" sldId="313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1106996382" sldId="314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642687523" sldId="315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4127872008" sldId="316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3768481285" sldId="317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3382552554" sldId="318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2712251971" sldId="320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2047775368" sldId="321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3832903965" sldId="322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76021959" sldId="323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1216701026" sldId="324"/>
        </pc:sldMkLst>
      </pc:sldChg>
      <pc:sldChg chg="modSp mod">
        <pc:chgData name="Mashal Khan" userId="ff208bdd-e69e-4a16-a659-cb1c3d459121" providerId="ADAL" clId="{E910FF1C-9DCC-456C-A909-9677B444829C}" dt="2020-09-17T04:52:15.583" v="1533" actId="14100"/>
        <pc:sldMkLst>
          <pc:docMk/>
          <pc:sldMk cId="3212945218" sldId="325"/>
        </pc:sldMkLst>
        <pc:picChg chg="mod">
          <ac:chgData name="Mashal Khan" userId="ff208bdd-e69e-4a16-a659-cb1c3d459121" providerId="ADAL" clId="{E910FF1C-9DCC-456C-A909-9677B444829C}" dt="2020-09-17T04:52:15.583" v="1533" actId="14100"/>
          <ac:picMkLst>
            <pc:docMk/>
            <pc:sldMk cId="3212945218" sldId="325"/>
            <ac:picMk id="5" creationId="{B1D86526-36E6-49A6-A60E-0B4FC9D2A239}"/>
          </ac:picMkLst>
        </pc:picChg>
      </pc:sldChg>
      <pc:sldChg chg="modSp mod modNotesTx">
        <pc:chgData name="Mashal Khan" userId="ff208bdd-e69e-4a16-a659-cb1c3d459121" providerId="ADAL" clId="{E910FF1C-9DCC-456C-A909-9677B444829C}" dt="2020-09-17T06:47:13.390" v="1612" actId="1076"/>
        <pc:sldMkLst>
          <pc:docMk/>
          <pc:sldMk cId="2096084461" sldId="326"/>
        </pc:sldMkLst>
        <pc:spChg chg="mod">
          <ac:chgData name="Mashal Khan" userId="ff208bdd-e69e-4a16-a659-cb1c3d459121" providerId="ADAL" clId="{E910FF1C-9DCC-456C-A909-9677B444829C}" dt="2020-09-17T06:47:13.390" v="1612" actId="1076"/>
          <ac:spMkLst>
            <pc:docMk/>
            <pc:sldMk cId="2096084461" sldId="326"/>
            <ac:spMk id="3" creationId="{B2ADE406-C7B1-40FB-94D8-A07E18CC424D}"/>
          </ac:spMkLst>
        </pc:spChg>
      </pc:sldChg>
      <pc:sldChg chg="del">
        <pc:chgData name="Mashal Khan" userId="ff208bdd-e69e-4a16-a659-cb1c3d459121" providerId="ADAL" clId="{E910FF1C-9DCC-456C-A909-9677B444829C}" dt="2020-09-16T14:21:47.895" v="754" actId="47"/>
        <pc:sldMkLst>
          <pc:docMk/>
          <pc:sldMk cId="453544905" sldId="333"/>
        </pc:sldMkLst>
      </pc:sldChg>
      <pc:sldChg chg="modSp new del mod ord">
        <pc:chgData name="Mashal Khan" userId="ff208bdd-e69e-4a16-a659-cb1c3d459121" providerId="ADAL" clId="{E910FF1C-9DCC-456C-A909-9677B444829C}" dt="2020-09-16T07:31:39.108" v="8" actId="47"/>
        <pc:sldMkLst>
          <pc:docMk/>
          <pc:sldMk cId="2024304363" sldId="335"/>
        </pc:sldMkLst>
        <pc:spChg chg="mod">
          <ac:chgData name="Mashal Khan" userId="ff208bdd-e69e-4a16-a659-cb1c3d459121" providerId="ADAL" clId="{E910FF1C-9DCC-456C-A909-9677B444829C}" dt="2020-09-16T07:31:32.168" v="6" actId="20577"/>
          <ac:spMkLst>
            <pc:docMk/>
            <pc:sldMk cId="2024304363" sldId="335"/>
            <ac:spMk id="2" creationId="{C3FDCE22-C9E3-410F-82BA-19689B9EE8E9}"/>
          </ac:spMkLst>
        </pc:spChg>
      </pc:sldChg>
      <pc:sldChg chg="modSp new mod">
        <pc:chgData name="Mashal Khan" userId="ff208bdd-e69e-4a16-a659-cb1c3d459121" providerId="ADAL" clId="{E910FF1C-9DCC-456C-A909-9677B444829C}" dt="2020-09-17T03:15:56.017" v="1442" actId="20577"/>
        <pc:sldMkLst>
          <pc:docMk/>
          <pc:sldMk cId="642918931" sldId="336"/>
        </pc:sldMkLst>
        <pc:spChg chg="mod">
          <ac:chgData name="Mashal Khan" userId="ff208bdd-e69e-4a16-a659-cb1c3d459121" providerId="ADAL" clId="{E910FF1C-9DCC-456C-A909-9677B444829C}" dt="2020-09-16T07:31:49.723" v="37" actId="20577"/>
          <ac:spMkLst>
            <pc:docMk/>
            <pc:sldMk cId="642918931" sldId="336"/>
            <ac:spMk id="2" creationId="{8B048505-8C58-4BB8-965B-DE06CDD8C122}"/>
          </ac:spMkLst>
        </pc:spChg>
        <pc:spChg chg="mod">
          <ac:chgData name="Mashal Khan" userId="ff208bdd-e69e-4a16-a659-cb1c3d459121" providerId="ADAL" clId="{E910FF1C-9DCC-456C-A909-9677B444829C}" dt="2020-09-17T03:15:56.017" v="1442" actId="20577"/>
          <ac:spMkLst>
            <pc:docMk/>
            <pc:sldMk cId="642918931" sldId="336"/>
            <ac:spMk id="3" creationId="{2693DC36-3779-49ED-A3EE-13896BE15918}"/>
          </ac:spMkLst>
        </pc:spChg>
      </pc:sldChg>
      <pc:sldChg chg="addSp delSp modSp new mod">
        <pc:chgData name="Mashal Khan" userId="ff208bdd-e69e-4a16-a659-cb1c3d459121" providerId="ADAL" clId="{E910FF1C-9DCC-456C-A909-9677B444829C}" dt="2020-09-16T09:28:40.587" v="357" actId="403"/>
        <pc:sldMkLst>
          <pc:docMk/>
          <pc:sldMk cId="2337666867" sldId="337"/>
        </pc:sldMkLst>
        <pc:spChg chg="mod">
          <ac:chgData name="Mashal Khan" userId="ff208bdd-e69e-4a16-a659-cb1c3d459121" providerId="ADAL" clId="{E910FF1C-9DCC-456C-A909-9677B444829C}" dt="2020-09-16T09:28:31.470" v="353" actId="1076"/>
          <ac:spMkLst>
            <pc:docMk/>
            <pc:sldMk cId="2337666867" sldId="337"/>
            <ac:spMk id="2" creationId="{BCD31583-3427-4E55-B751-95640F7BC387}"/>
          </ac:spMkLst>
        </pc:spChg>
        <pc:spChg chg="mod">
          <ac:chgData name="Mashal Khan" userId="ff208bdd-e69e-4a16-a659-cb1c3d459121" providerId="ADAL" clId="{E910FF1C-9DCC-456C-A909-9677B444829C}" dt="2020-09-16T09:28:40.587" v="357" actId="403"/>
          <ac:spMkLst>
            <pc:docMk/>
            <pc:sldMk cId="2337666867" sldId="337"/>
            <ac:spMk id="3" creationId="{EAAF7AC9-4659-41E7-BB85-49030FFCAA34}"/>
          </ac:spMkLst>
        </pc:spChg>
        <pc:picChg chg="add del mod">
          <ac:chgData name="Mashal Khan" userId="ff208bdd-e69e-4a16-a659-cb1c3d459121" providerId="ADAL" clId="{E910FF1C-9DCC-456C-A909-9677B444829C}" dt="2020-09-16T09:28:24.593" v="351" actId="478"/>
          <ac:picMkLst>
            <pc:docMk/>
            <pc:sldMk cId="2337666867" sldId="337"/>
            <ac:picMk id="5" creationId="{224943FA-F4DB-4328-BAC0-70553AA2F338}"/>
          </ac:picMkLst>
        </pc:picChg>
        <pc:picChg chg="add del mod">
          <ac:chgData name="Mashal Khan" userId="ff208bdd-e69e-4a16-a659-cb1c3d459121" providerId="ADAL" clId="{E910FF1C-9DCC-456C-A909-9677B444829C}" dt="2020-09-16T09:27:53.413" v="345" actId="21"/>
          <ac:picMkLst>
            <pc:docMk/>
            <pc:sldMk cId="2337666867" sldId="337"/>
            <ac:picMk id="7" creationId="{C1415C54-0E76-42EA-9181-2988B3A887E7}"/>
          </ac:picMkLst>
        </pc:picChg>
      </pc:sldChg>
      <pc:sldChg chg="modSp add mod">
        <pc:chgData name="Mashal Khan" userId="ff208bdd-e69e-4a16-a659-cb1c3d459121" providerId="ADAL" clId="{E910FF1C-9DCC-456C-A909-9677B444829C}" dt="2020-09-16T07:33:42.251" v="68" actId="20577"/>
        <pc:sldMkLst>
          <pc:docMk/>
          <pc:sldMk cId="214712402" sldId="338"/>
        </pc:sldMkLst>
        <pc:spChg chg="mod">
          <ac:chgData name="Mashal Khan" userId="ff208bdd-e69e-4a16-a659-cb1c3d459121" providerId="ADAL" clId="{E910FF1C-9DCC-456C-A909-9677B444829C}" dt="2020-09-16T07:33:42.251" v="68" actId="20577"/>
          <ac:spMkLst>
            <pc:docMk/>
            <pc:sldMk cId="214712402" sldId="338"/>
            <ac:spMk id="2" creationId="{BCD31583-3427-4E55-B751-95640F7BC387}"/>
          </ac:spMkLst>
        </pc:spChg>
      </pc:sldChg>
      <pc:sldChg chg="addSp modSp add mod">
        <pc:chgData name="Mashal Khan" userId="ff208bdd-e69e-4a16-a659-cb1c3d459121" providerId="ADAL" clId="{E910FF1C-9DCC-456C-A909-9677B444829C}" dt="2020-09-16T13:57:16.208" v="659" actId="1076"/>
        <pc:sldMkLst>
          <pc:docMk/>
          <pc:sldMk cId="3362457059" sldId="339"/>
        </pc:sldMkLst>
        <pc:spChg chg="mod">
          <ac:chgData name="Mashal Khan" userId="ff208bdd-e69e-4a16-a659-cb1c3d459121" providerId="ADAL" clId="{E910FF1C-9DCC-456C-A909-9677B444829C}" dt="2020-09-16T13:56:18.164" v="645" actId="1076"/>
          <ac:spMkLst>
            <pc:docMk/>
            <pc:sldMk cId="3362457059" sldId="339"/>
            <ac:spMk id="2" creationId="{BCD31583-3427-4E55-B751-95640F7BC387}"/>
          </ac:spMkLst>
        </pc:spChg>
        <pc:spChg chg="mod">
          <ac:chgData name="Mashal Khan" userId="ff208bdd-e69e-4a16-a659-cb1c3d459121" providerId="ADAL" clId="{E910FF1C-9DCC-456C-A909-9677B444829C}" dt="2020-09-16T13:56:59.552" v="654" actId="14100"/>
          <ac:spMkLst>
            <pc:docMk/>
            <pc:sldMk cId="3362457059" sldId="339"/>
            <ac:spMk id="3" creationId="{EAAF7AC9-4659-41E7-BB85-49030FFCAA34}"/>
          </ac:spMkLst>
        </pc:spChg>
        <pc:picChg chg="add mod">
          <ac:chgData name="Mashal Khan" userId="ff208bdd-e69e-4a16-a659-cb1c3d459121" providerId="ADAL" clId="{E910FF1C-9DCC-456C-A909-9677B444829C}" dt="2020-09-16T13:57:16.208" v="659" actId="1076"/>
          <ac:picMkLst>
            <pc:docMk/>
            <pc:sldMk cId="3362457059" sldId="339"/>
            <ac:picMk id="5" creationId="{814115A0-01BA-4C4C-91E1-FE93BBE3225F}"/>
          </ac:picMkLst>
        </pc:picChg>
      </pc:sldChg>
      <pc:sldChg chg="addSp modSp new mod">
        <pc:chgData name="Mashal Khan" userId="ff208bdd-e69e-4a16-a659-cb1c3d459121" providerId="ADAL" clId="{E910FF1C-9DCC-456C-A909-9677B444829C}" dt="2020-09-16T09:28:18.149" v="350" actId="1076"/>
        <pc:sldMkLst>
          <pc:docMk/>
          <pc:sldMk cId="911892792" sldId="340"/>
        </pc:sldMkLst>
        <pc:spChg chg="mod">
          <ac:chgData name="Mashal Khan" userId="ff208bdd-e69e-4a16-a659-cb1c3d459121" providerId="ADAL" clId="{E910FF1C-9DCC-456C-A909-9677B444829C}" dt="2020-09-16T09:27:27.567" v="339" actId="1076"/>
          <ac:spMkLst>
            <pc:docMk/>
            <pc:sldMk cId="911892792" sldId="340"/>
            <ac:spMk id="2" creationId="{955F7C5C-D183-4FFB-8176-798AA6868CA9}"/>
          </ac:spMkLst>
        </pc:spChg>
        <pc:spChg chg="mod">
          <ac:chgData name="Mashal Khan" userId="ff208bdd-e69e-4a16-a659-cb1c3d459121" providerId="ADAL" clId="{E910FF1C-9DCC-456C-A909-9677B444829C}" dt="2020-09-16T09:27:45.048" v="343" actId="14100"/>
          <ac:spMkLst>
            <pc:docMk/>
            <pc:sldMk cId="911892792" sldId="340"/>
            <ac:spMk id="3" creationId="{C2F28719-B987-4E2C-A125-154A1C77304B}"/>
          </ac:spMkLst>
        </pc:spChg>
        <pc:picChg chg="add mod">
          <ac:chgData name="Mashal Khan" userId="ff208bdd-e69e-4a16-a659-cb1c3d459121" providerId="ADAL" clId="{E910FF1C-9DCC-456C-A909-9677B444829C}" dt="2020-09-16T09:28:18.149" v="350" actId="1076"/>
          <ac:picMkLst>
            <pc:docMk/>
            <pc:sldMk cId="911892792" sldId="340"/>
            <ac:picMk id="5" creationId="{23CF9A6F-1079-4BEB-B89E-1BE32E772273}"/>
          </ac:picMkLst>
        </pc:picChg>
        <pc:picChg chg="add mod">
          <ac:chgData name="Mashal Khan" userId="ff208bdd-e69e-4a16-a659-cb1c3d459121" providerId="ADAL" clId="{E910FF1C-9DCC-456C-A909-9677B444829C}" dt="2020-09-16T09:28:03.357" v="347" actId="14100"/>
          <ac:picMkLst>
            <pc:docMk/>
            <pc:sldMk cId="911892792" sldId="340"/>
            <ac:picMk id="7" creationId="{EB0D9FAD-2E28-4CF8-921C-9385E74F34CD}"/>
          </ac:picMkLst>
        </pc:picChg>
      </pc:sldChg>
      <pc:sldChg chg="addSp delSp modSp new mod">
        <pc:chgData name="Mashal Khan" userId="ff208bdd-e69e-4a16-a659-cb1c3d459121" providerId="ADAL" clId="{E910FF1C-9DCC-456C-A909-9677B444829C}" dt="2020-09-16T09:26:41.530" v="335" actId="1076"/>
        <pc:sldMkLst>
          <pc:docMk/>
          <pc:sldMk cId="1810695658" sldId="341"/>
        </pc:sldMkLst>
        <pc:spChg chg="del">
          <ac:chgData name="Mashal Khan" userId="ff208bdd-e69e-4a16-a659-cb1c3d459121" providerId="ADAL" clId="{E910FF1C-9DCC-456C-A909-9677B444829C}" dt="2020-09-16T09:25:39.147" v="316" actId="478"/>
          <ac:spMkLst>
            <pc:docMk/>
            <pc:sldMk cId="1810695658" sldId="341"/>
            <ac:spMk id="2" creationId="{B58441BB-200A-4C19-B58A-823C49B9058B}"/>
          </ac:spMkLst>
        </pc:spChg>
        <pc:spChg chg="del">
          <ac:chgData name="Mashal Khan" userId="ff208bdd-e69e-4a16-a659-cb1c3d459121" providerId="ADAL" clId="{E910FF1C-9DCC-456C-A909-9677B444829C}" dt="2020-09-16T09:25:33.870" v="314" actId="22"/>
          <ac:spMkLst>
            <pc:docMk/>
            <pc:sldMk cId="1810695658" sldId="341"/>
            <ac:spMk id="3" creationId="{1E950D59-3BE2-48A6-B1D8-C348B9FA5A4E}"/>
          </ac:spMkLst>
        </pc:spChg>
        <pc:picChg chg="add mod ord">
          <ac:chgData name="Mashal Khan" userId="ff208bdd-e69e-4a16-a659-cb1c3d459121" providerId="ADAL" clId="{E910FF1C-9DCC-456C-A909-9677B444829C}" dt="2020-09-16T09:25:51.317" v="320" actId="14100"/>
          <ac:picMkLst>
            <pc:docMk/>
            <pc:sldMk cId="1810695658" sldId="341"/>
            <ac:picMk id="5" creationId="{22867D53-1009-4792-9028-5FE5E779F21B}"/>
          </ac:picMkLst>
        </pc:picChg>
        <pc:picChg chg="add mod">
          <ac:chgData name="Mashal Khan" userId="ff208bdd-e69e-4a16-a659-cb1c3d459121" providerId="ADAL" clId="{E910FF1C-9DCC-456C-A909-9677B444829C}" dt="2020-09-16T09:26:41.530" v="335" actId="1076"/>
          <ac:picMkLst>
            <pc:docMk/>
            <pc:sldMk cId="1810695658" sldId="341"/>
            <ac:picMk id="7" creationId="{4E07E0FB-9C3B-49BB-BA8D-E4D6F6C11C6C}"/>
          </ac:picMkLst>
        </pc:picChg>
        <pc:picChg chg="add mod">
          <ac:chgData name="Mashal Khan" userId="ff208bdd-e69e-4a16-a659-cb1c3d459121" providerId="ADAL" clId="{E910FF1C-9DCC-456C-A909-9677B444829C}" dt="2020-09-16T09:26:29.894" v="331" actId="1076"/>
          <ac:picMkLst>
            <pc:docMk/>
            <pc:sldMk cId="1810695658" sldId="341"/>
            <ac:picMk id="9" creationId="{5736C7EF-0DB0-4CA0-B317-E0AB2F625F23}"/>
          </ac:picMkLst>
        </pc:picChg>
      </pc:sldChg>
      <pc:sldChg chg="modSp new mod ord">
        <pc:chgData name="Mashal Khan" userId="ff208bdd-e69e-4a16-a659-cb1c3d459121" providerId="ADAL" clId="{E910FF1C-9DCC-456C-A909-9677B444829C}" dt="2020-09-16T13:37:43.240" v="452" actId="403"/>
        <pc:sldMkLst>
          <pc:docMk/>
          <pc:sldMk cId="2104869422" sldId="342"/>
        </pc:sldMkLst>
        <pc:spChg chg="mod">
          <ac:chgData name="Mashal Khan" userId="ff208bdd-e69e-4a16-a659-cb1c3d459121" providerId="ADAL" clId="{E910FF1C-9DCC-456C-A909-9677B444829C}" dt="2020-09-16T13:30:33.585" v="387" actId="27636"/>
          <ac:spMkLst>
            <pc:docMk/>
            <pc:sldMk cId="2104869422" sldId="342"/>
            <ac:spMk id="2" creationId="{843FDECF-8617-446F-9249-CE566F6E89C6}"/>
          </ac:spMkLst>
        </pc:spChg>
        <pc:spChg chg="mod">
          <ac:chgData name="Mashal Khan" userId="ff208bdd-e69e-4a16-a659-cb1c3d459121" providerId="ADAL" clId="{E910FF1C-9DCC-456C-A909-9677B444829C}" dt="2020-09-16T13:37:43.240" v="452" actId="403"/>
          <ac:spMkLst>
            <pc:docMk/>
            <pc:sldMk cId="2104869422" sldId="342"/>
            <ac:spMk id="3" creationId="{279990C7-A179-41A7-8666-59D8D332D688}"/>
          </ac:spMkLst>
        </pc:spChg>
      </pc:sldChg>
      <pc:sldChg chg="addSp delSp modSp new mod">
        <pc:chgData name="Mashal Khan" userId="ff208bdd-e69e-4a16-a659-cb1c3d459121" providerId="ADAL" clId="{E910FF1C-9DCC-456C-A909-9677B444829C}" dt="2020-09-16T13:37:36.451" v="450" actId="1076"/>
        <pc:sldMkLst>
          <pc:docMk/>
          <pc:sldMk cId="1813622620" sldId="343"/>
        </pc:sldMkLst>
        <pc:spChg chg="del">
          <ac:chgData name="Mashal Khan" userId="ff208bdd-e69e-4a16-a659-cb1c3d459121" providerId="ADAL" clId="{E910FF1C-9DCC-456C-A909-9677B444829C}" dt="2020-09-16T13:37:02.568" v="441" actId="478"/>
          <ac:spMkLst>
            <pc:docMk/>
            <pc:sldMk cId="1813622620" sldId="343"/>
            <ac:spMk id="2" creationId="{29127B3E-36DC-4808-A0C4-9A1EE6839E7F}"/>
          </ac:spMkLst>
        </pc:spChg>
        <pc:spChg chg="del">
          <ac:chgData name="Mashal Khan" userId="ff208bdd-e69e-4a16-a659-cb1c3d459121" providerId="ADAL" clId="{E910FF1C-9DCC-456C-A909-9677B444829C}" dt="2020-09-16T13:36:49.911" v="438" actId="22"/>
          <ac:spMkLst>
            <pc:docMk/>
            <pc:sldMk cId="1813622620" sldId="343"/>
            <ac:spMk id="3" creationId="{C42DC71A-440F-4983-A31B-7B782BD24B26}"/>
          </ac:spMkLst>
        </pc:spChg>
        <pc:picChg chg="add mod ord">
          <ac:chgData name="Mashal Khan" userId="ff208bdd-e69e-4a16-a659-cb1c3d459121" providerId="ADAL" clId="{E910FF1C-9DCC-456C-A909-9677B444829C}" dt="2020-09-16T13:37:36.451" v="450" actId="1076"/>
          <ac:picMkLst>
            <pc:docMk/>
            <pc:sldMk cId="1813622620" sldId="343"/>
            <ac:picMk id="5" creationId="{F42B0360-B889-4C52-9644-9B0C049CE2F8}"/>
          </ac:picMkLst>
        </pc:picChg>
      </pc:sldChg>
      <pc:sldChg chg="modSp new mod ord">
        <pc:chgData name="Mashal Khan" userId="ff208bdd-e69e-4a16-a659-cb1c3d459121" providerId="ADAL" clId="{E910FF1C-9DCC-456C-A909-9677B444829C}" dt="2020-09-16T13:40:16.243" v="511" actId="1076"/>
        <pc:sldMkLst>
          <pc:docMk/>
          <pc:sldMk cId="3866027980" sldId="344"/>
        </pc:sldMkLst>
        <pc:spChg chg="mod">
          <ac:chgData name="Mashal Khan" userId="ff208bdd-e69e-4a16-a659-cb1c3d459121" providerId="ADAL" clId="{E910FF1C-9DCC-456C-A909-9677B444829C}" dt="2020-09-16T13:40:16.243" v="511" actId="1076"/>
          <ac:spMkLst>
            <pc:docMk/>
            <pc:sldMk cId="3866027980" sldId="344"/>
            <ac:spMk id="2" creationId="{A47B521C-B48B-4BB8-9426-D984C3DBD74F}"/>
          </ac:spMkLst>
        </pc:spChg>
        <pc:spChg chg="mod">
          <ac:chgData name="Mashal Khan" userId="ff208bdd-e69e-4a16-a659-cb1c3d459121" providerId="ADAL" clId="{E910FF1C-9DCC-456C-A909-9677B444829C}" dt="2020-09-16T13:40:11.576" v="510" actId="14100"/>
          <ac:spMkLst>
            <pc:docMk/>
            <pc:sldMk cId="3866027980" sldId="344"/>
            <ac:spMk id="3" creationId="{9CF555C4-B33C-413C-A829-94FC4C1DEF52}"/>
          </ac:spMkLst>
        </pc:spChg>
      </pc:sldChg>
      <pc:sldChg chg="addSp delSp modSp new mod">
        <pc:chgData name="Mashal Khan" userId="ff208bdd-e69e-4a16-a659-cb1c3d459121" providerId="ADAL" clId="{E910FF1C-9DCC-456C-A909-9677B444829C}" dt="2020-09-16T13:40:44.377" v="519" actId="14100"/>
        <pc:sldMkLst>
          <pc:docMk/>
          <pc:sldMk cId="1867760545" sldId="345"/>
        </pc:sldMkLst>
        <pc:spChg chg="del">
          <ac:chgData name="Mashal Khan" userId="ff208bdd-e69e-4a16-a659-cb1c3d459121" providerId="ADAL" clId="{E910FF1C-9DCC-456C-A909-9677B444829C}" dt="2020-09-16T13:40:30.721" v="516" actId="478"/>
          <ac:spMkLst>
            <pc:docMk/>
            <pc:sldMk cId="1867760545" sldId="345"/>
            <ac:spMk id="2" creationId="{E74986E3-1F07-4F63-9EBB-7B4C19DA2648}"/>
          </ac:spMkLst>
        </pc:spChg>
        <pc:spChg chg="del">
          <ac:chgData name="Mashal Khan" userId="ff208bdd-e69e-4a16-a659-cb1c3d459121" providerId="ADAL" clId="{E910FF1C-9DCC-456C-A909-9677B444829C}" dt="2020-09-16T13:40:23.493" v="513" actId="22"/>
          <ac:spMkLst>
            <pc:docMk/>
            <pc:sldMk cId="1867760545" sldId="345"/>
            <ac:spMk id="3" creationId="{CD83C7D7-8D0E-4DF4-ADA2-8BAB4553BB52}"/>
          </ac:spMkLst>
        </pc:spChg>
        <pc:picChg chg="add mod ord">
          <ac:chgData name="Mashal Khan" userId="ff208bdd-e69e-4a16-a659-cb1c3d459121" providerId="ADAL" clId="{E910FF1C-9DCC-456C-A909-9677B444829C}" dt="2020-09-16T13:40:44.377" v="519" actId="14100"/>
          <ac:picMkLst>
            <pc:docMk/>
            <pc:sldMk cId="1867760545" sldId="345"/>
            <ac:picMk id="5" creationId="{DE372FBA-F35B-49BE-B493-97338DDF719D}"/>
          </ac:picMkLst>
        </pc:picChg>
      </pc:sldChg>
      <pc:sldChg chg="addSp delSp modSp new mod setBg">
        <pc:chgData name="Mashal Khan" userId="ff208bdd-e69e-4a16-a659-cb1c3d459121" providerId="ADAL" clId="{E910FF1C-9DCC-456C-A909-9677B444829C}" dt="2020-09-16T13:52:39.907" v="570" actId="403"/>
        <pc:sldMkLst>
          <pc:docMk/>
          <pc:sldMk cId="1013352308" sldId="346"/>
        </pc:sldMkLst>
        <pc:spChg chg="mod">
          <ac:chgData name="Mashal Khan" userId="ff208bdd-e69e-4a16-a659-cb1c3d459121" providerId="ADAL" clId="{E910FF1C-9DCC-456C-A909-9677B444829C}" dt="2020-09-16T13:52:25.023" v="568" actId="26606"/>
          <ac:spMkLst>
            <pc:docMk/>
            <pc:sldMk cId="1013352308" sldId="346"/>
            <ac:spMk id="2" creationId="{D360D7B1-003E-4469-900C-6DC458A9F5B1}"/>
          </ac:spMkLst>
        </pc:spChg>
        <pc:spChg chg="mod">
          <ac:chgData name="Mashal Khan" userId="ff208bdd-e69e-4a16-a659-cb1c3d459121" providerId="ADAL" clId="{E910FF1C-9DCC-456C-A909-9677B444829C}" dt="2020-09-16T13:52:39.907" v="570" actId="403"/>
          <ac:spMkLst>
            <pc:docMk/>
            <pc:sldMk cId="1013352308" sldId="346"/>
            <ac:spMk id="3" creationId="{53A56809-9D1D-4B82-8784-027901263D00}"/>
          </ac:spMkLst>
        </pc:spChg>
        <pc:spChg chg="add del">
          <ac:chgData name="Mashal Khan" userId="ff208bdd-e69e-4a16-a659-cb1c3d459121" providerId="ADAL" clId="{E910FF1C-9DCC-456C-A909-9677B444829C}" dt="2020-09-16T13:52:25.023" v="568" actId="26606"/>
          <ac:spMkLst>
            <pc:docMk/>
            <pc:sldMk cId="1013352308" sldId="346"/>
            <ac:spMk id="12" creationId="{5A0118C5-4F8D-4CF4-BADD-53FEACC6C42A}"/>
          </ac:spMkLst>
        </pc:spChg>
        <pc:spChg chg="add del">
          <ac:chgData name="Mashal Khan" userId="ff208bdd-e69e-4a16-a659-cb1c3d459121" providerId="ADAL" clId="{E910FF1C-9DCC-456C-A909-9677B444829C}" dt="2020-09-16T13:52:25.023" v="568" actId="26606"/>
          <ac:spMkLst>
            <pc:docMk/>
            <pc:sldMk cId="1013352308" sldId="346"/>
            <ac:spMk id="14" creationId="{3C1D1FA3-6212-4B97-9B1E-C7F81247C2B9}"/>
          </ac:spMkLst>
        </pc:spChg>
        <pc:spChg chg="add del">
          <ac:chgData name="Mashal Khan" userId="ff208bdd-e69e-4a16-a659-cb1c3d459121" providerId="ADAL" clId="{E910FF1C-9DCC-456C-A909-9677B444829C}" dt="2020-09-16T13:52:25.023" v="568" actId="26606"/>
          <ac:spMkLst>
            <pc:docMk/>
            <pc:sldMk cId="1013352308" sldId="346"/>
            <ac:spMk id="16" creationId="{11C51958-04D4-4687-95A2-95DCDCF47464}"/>
          </ac:spMkLst>
        </pc:spChg>
        <pc:spChg chg="add del">
          <ac:chgData name="Mashal Khan" userId="ff208bdd-e69e-4a16-a659-cb1c3d459121" providerId="ADAL" clId="{E910FF1C-9DCC-456C-A909-9677B444829C}" dt="2020-09-16T13:52:25.023" v="568" actId="26606"/>
          <ac:spMkLst>
            <pc:docMk/>
            <pc:sldMk cId="1013352308" sldId="346"/>
            <ac:spMk id="18" creationId="{79AFCB35-9C04-4524-A0B1-57FF6865D013}"/>
          </ac:spMkLst>
        </pc:spChg>
        <pc:spChg chg="add del">
          <ac:chgData name="Mashal Khan" userId="ff208bdd-e69e-4a16-a659-cb1c3d459121" providerId="ADAL" clId="{E910FF1C-9DCC-456C-A909-9677B444829C}" dt="2020-09-16T13:52:25.023" v="568" actId="26606"/>
          <ac:spMkLst>
            <pc:docMk/>
            <pc:sldMk cId="1013352308" sldId="346"/>
            <ac:spMk id="20" creationId="{D11AD2AD-0BA0-4DD3-8EEA-84686A0E718C}"/>
          </ac:spMkLst>
        </pc:spChg>
        <pc:grpChg chg="add del">
          <ac:chgData name="Mashal Khan" userId="ff208bdd-e69e-4a16-a659-cb1c3d459121" providerId="ADAL" clId="{E910FF1C-9DCC-456C-A909-9677B444829C}" dt="2020-09-16T13:52:25.023" v="568" actId="26606"/>
          <ac:grpSpMkLst>
            <pc:docMk/>
            <pc:sldMk cId="1013352308" sldId="346"/>
            <ac:grpSpMk id="22" creationId="{0C156BF8-7FF7-440F-BE2B-417DFFE8BFA5}"/>
          </ac:grpSpMkLst>
        </pc:grpChg>
        <pc:picChg chg="add del mod">
          <ac:chgData name="Mashal Khan" userId="ff208bdd-e69e-4a16-a659-cb1c3d459121" providerId="ADAL" clId="{E910FF1C-9DCC-456C-A909-9677B444829C}" dt="2020-09-16T13:51:57.602" v="562" actId="478"/>
          <ac:picMkLst>
            <pc:docMk/>
            <pc:sldMk cId="1013352308" sldId="346"/>
            <ac:picMk id="5" creationId="{0EB47954-CBBB-477E-A571-F588E266B271}"/>
          </ac:picMkLst>
        </pc:picChg>
        <pc:picChg chg="add mod">
          <ac:chgData name="Mashal Khan" userId="ff208bdd-e69e-4a16-a659-cb1c3d459121" providerId="ADAL" clId="{E910FF1C-9DCC-456C-A909-9677B444829C}" dt="2020-09-16T13:52:25.023" v="568" actId="26606"/>
          <ac:picMkLst>
            <pc:docMk/>
            <pc:sldMk cId="1013352308" sldId="346"/>
            <ac:picMk id="7" creationId="{0FD4812C-99FB-46FA-87FA-903D3B319271}"/>
          </ac:picMkLst>
        </pc:picChg>
      </pc:sldChg>
      <pc:sldChg chg="new">
        <pc:chgData name="Mashal Khan" userId="ff208bdd-e69e-4a16-a659-cb1c3d459121" providerId="ADAL" clId="{E910FF1C-9DCC-456C-A909-9677B444829C}" dt="2020-09-16T13:52:58.883" v="571" actId="680"/>
        <pc:sldMkLst>
          <pc:docMk/>
          <pc:sldMk cId="165214404" sldId="347"/>
        </pc:sldMkLst>
      </pc:sldChg>
      <pc:sldChg chg="addSp modSp new mod">
        <pc:chgData name="Mashal Khan" userId="ff208bdd-e69e-4a16-a659-cb1c3d459121" providerId="ADAL" clId="{E910FF1C-9DCC-456C-A909-9677B444829C}" dt="2020-09-16T14:14:40.286" v="719" actId="14100"/>
        <pc:sldMkLst>
          <pc:docMk/>
          <pc:sldMk cId="1026700069" sldId="348"/>
        </pc:sldMkLst>
        <pc:spChg chg="mod">
          <ac:chgData name="Mashal Khan" userId="ff208bdd-e69e-4a16-a659-cb1c3d459121" providerId="ADAL" clId="{E910FF1C-9DCC-456C-A909-9677B444829C}" dt="2020-09-16T14:13:04.663" v="679" actId="1076"/>
          <ac:spMkLst>
            <pc:docMk/>
            <pc:sldMk cId="1026700069" sldId="348"/>
            <ac:spMk id="2" creationId="{6ADD5BC9-1BA8-4862-8E08-5C98B87ADAF1}"/>
          </ac:spMkLst>
        </pc:spChg>
        <pc:spChg chg="mod">
          <ac:chgData name="Mashal Khan" userId="ff208bdd-e69e-4a16-a659-cb1c3d459121" providerId="ADAL" clId="{E910FF1C-9DCC-456C-A909-9677B444829C}" dt="2020-09-16T14:14:24.213" v="715" actId="27636"/>
          <ac:spMkLst>
            <pc:docMk/>
            <pc:sldMk cId="1026700069" sldId="348"/>
            <ac:spMk id="3" creationId="{20D2500C-C8E9-4095-AE5A-676F44AEE644}"/>
          </ac:spMkLst>
        </pc:spChg>
        <pc:picChg chg="add mod">
          <ac:chgData name="Mashal Khan" userId="ff208bdd-e69e-4a16-a659-cb1c3d459121" providerId="ADAL" clId="{E910FF1C-9DCC-456C-A909-9677B444829C}" dt="2020-09-16T14:14:40.286" v="719" actId="14100"/>
          <ac:picMkLst>
            <pc:docMk/>
            <pc:sldMk cId="1026700069" sldId="348"/>
            <ac:picMk id="5" creationId="{11A3C0C1-A0F3-484F-AD5D-5A5105EA323B}"/>
          </ac:picMkLst>
        </pc:picChg>
      </pc:sldChg>
      <pc:sldChg chg="addSp delSp modSp new mod">
        <pc:chgData name="Mashal Khan" userId="ff208bdd-e69e-4a16-a659-cb1c3d459121" providerId="ADAL" clId="{E910FF1C-9DCC-456C-A909-9677B444829C}" dt="2020-09-16T14:16:08.317" v="753" actId="404"/>
        <pc:sldMkLst>
          <pc:docMk/>
          <pc:sldMk cId="2218065191" sldId="349"/>
        </pc:sldMkLst>
        <pc:spChg chg="del">
          <ac:chgData name="Mashal Khan" userId="ff208bdd-e69e-4a16-a659-cb1c3d459121" providerId="ADAL" clId="{E910FF1C-9DCC-456C-A909-9677B444829C}" dt="2020-09-16T14:15:01.811" v="721" actId="478"/>
          <ac:spMkLst>
            <pc:docMk/>
            <pc:sldMk cId="2218065191" sldId="349"/>
            <ac:spMk id="2" creationId="{2C02FE69-C252-4461-986B-A369CC653C4F}"/>
          </ac:spMkLst>
        </pc:spChg>
        <pc:spChg chg="mod">
          <ac:chgData name="Mashal Khan" userId="ff208bdd-e69e-4a16-a659-cb1c3d459121" providerId="ADAL" clId="{E910FF1C-9DCC-456C-A909-9677B444829C}" dt="2020-09-16T14:16:08.317" v="753" actId="404"/>
          <ac:spMkLst>
            <pc:docMk/>
            <pc:sldMk cId="2218065191" sldId="349"/>
            <ac:spMk id="3" creationId="{203B45B8-A07D-4DDD-9B89-4624A409337D}"/>
          </ac:spMkLst>
        </pc:spChg>
        <pc:picChg chg="add mod">
          <ac:chgData name="Mashal Khan" userId="ff208bdd-e69e-4a16-a659-cb1c3d459121" providerId="ADAL" clId="{E910FF1C-9DCC-456C-A909-9677B444829C}" dt="2020-09-16T14:16:00.284" v="751" actId="14100"/>
          <ac:picMkLst>
            <pc:docMk/>
            <pc:sldMk cId="2218065191" sldId="349"/>
            <ac:picMk id="5" creationId="{8D2CC7FD-4E4D-4E94-BA97-E657AE59ADA9}"/>
          </ac:picMkLst>
        </pc:picChg>
      </pc:sldChg>
      <pc:sldChg chg="modSp new mod">
        <pc:chgData name="Mashal Khan" userId="ff208bdd-e69e-4a16-a659-cb1c3d459121" providerId="ADAL" clId="{E910FF1C-9DCC-456C-A909-9677B444829C}" dt="2020-09-16T14:25:54.764" v="831" actId="1076"/>
        <pc:sldMkLst>
          <pc:docMk/>
          <pc:sldMk cId="3960376236" sldId="350"/>
        </pc:sldMkLst>
        <pc:spChg chg="mod">
          <ac:chgData name="Mashal Khan" userId="ff208bdd-e69e-4a16-a659-cb1c3d459121" providerId="ADAL" clId="{E910FF1C-9DCC-456C-A909-9677B444829C}" dt="2020-09-16T14:25:54.764" v="831" actId="1076"/>
          <ac:spMkLst>
            <pc:docMk/>
            <pc:sldMk cId="3960376236" sldId="350"/>
            <ac:spMk id="2" creationId="{22EB350D-3790-4BF9-A315-995EBD1744B2}"/>
          </ac:spMkLst>
        </pc:spChg>
        <pc:spChg chg="mod">
          <ac:chgData name="Mashal Khan" userId="ff208bdd-e69e-4a16-a659-cb1c3d459121" providerId="ADAL" clId="{E910FF1C-9DCC-456C-A909-9677B444829C}" dt="2020-09-16T14:25:49.801" v="828" actId="14100"/>
          <ac:spMkLst>
            <pc:docMk/>
            <pc:sldMk cId="3960376236" sldId="350"/>
            <ac:spMk id="3" creationId="{D5044177-13CD-4927-A887-3E7A1909D75A}"/>
          </ac:spMkLst>
        </pc:spChg>
      </pc:sldChg>
      <pc:sldChg chg="addSp modSp new mod">
        <pc:chgData name="Mashal Khan" userId="ff208bdd-e69e-4a16-a659-cb1c3d459121" providerId="ADAL" clId="{E910FF1C-9DCC-456C-A909-9677B444829C}" dt="2020-09-16T14:30:20.572" v="926" actId="14100"/>
        <pc:sldMkLst>
          <pc:docMk/>
          <pc:sldMk cId="2880557175" sldId="351"/>
        </pc:sldMkLst>
        <pc:spChg chg="mod">
          <ac:chgData name="Mashal Khan" userId="ff208bdd-e69e-4a16-a659-cb1c3d459121" providerId="ADAL" clId="{E910FF1C-9DCC-456C-A909-9677B444829C}" dt="2020-09-16T14:27:11.042" v="864" actId="1076"/>
          <ac:spMkLst>
            <pc:docMk/>
            <pc:sldMk cId="2880557175" sldId="351"/>
            <ac:spMk id="2" creationId="{2E3F1225-D657-4D34-87BC-2D1B853326AA}"/>
          </ac:spMkLst>
        </pc:spChg>
        <pc:spChg chg="mod">
          <ac:chgData name="Mashal Khan" userId="ff208bdd-e69e-4a16-a659-cb1c3d459121" providerId="ADAL" clId="{E910FF1C-9DCC-456C-A909-9677B444829C}" dt="2020-09-16T14:30:20.572" v="926" actId="14100"/>
          <ac:spMkLst>
            <pc:docMk/>
            <pc:sldMk cId="2880557175" sldId="351"/>
            <ac:spMk id="3" creationId="{B2C0D747-11D0-424C-88BA-7BA59CE7A3FE}"/>
          </ac:spMkLst>
        </pc:spChg>
        <pc:picChg chg="add mod">
          <ac:chgData name="Mashal Khan" userId="ff208bdd-e69e-4a16-a659-cb1c3d459121" providerId="ADAL" clId="{E910FF1C-9DCC-456C-A909-9677B444829C}" dt="2020-09-16T14:30:16.864" v="925" actId="14100"/>
          <ac:picMkLst>
            <pc:docMk/>
            <pc:sldMk cId="2880557175" sldId="351"/>
            <ac:picMk id="5" creationId="{79B25E20-5241-4E5D-B2A5-755E048D0BB0}"/>
          </ac:picMkLst>
        </pc:picChg>
      </pc:sldChg>
      <pc:sldChg chg="addSp delSp modSp new mod">
        <pc:chgData name="Mashal Khan" userId="ff208bdd-e69e-4a16-a659-cb1c3d459121" providerId="ADAL" clId="{E910FF1C-9DCC-456C-A909-9677B444829C}" dt="2020-09-16T14:26:12.431" v="837" actId="14100"/>
        <pc:sldMkLst>
          <pc:docMk/>
          <pc:sldMk cId="3479169745" sldId="352"/>
        </pc:sldMkLst>
        <pc:spChg chg="del">
          <ac:chgData name="Mashal Khan" userId="ff208bdd-e69e-4a16-a659-cb1c3d459121" providerId="ADAL" clId="{E910FF1C-9DCC-456C-A909-9677B444829C}" dt="2020-09-16T14:26:01.636" v="834" actId="478"/>
          <ac:spMkLst>
            <pc:docMk/>
            <pc:sldMk cId="3479169745" sldId="352"/>
            <ac:spMk id="2" creationId="{B0CD4D5C-DFC7-4F88-8C5F-883E5334564A}"/>
          </ac:spMkLst>
        </pc:spChg>
        <pc:spChg chg="del">
          <ac:chgData name="Mashal Khan" userId="ff208bdd-e69e-4a16-a659-cb1c3d459121" providerId="ADAL" clId="{E910FF1C-9DCC-456C-A909-9677B444829C}" dt="2020-09-16T14:26:04.168" v="835" actId="478"/>
          <ac:spMkLst>
            <pc:docMk/>
            <pc:sldMk cId="3479169745" sldId="352"/>
            <ac:spMk id="3" creationId="{74BC2699-A0A8-4899-8D75-F2A93D95FF7B}"/>
          </ac:spMkLst>
        </pc:spChg>
        <pc:picChg chg="add mod">
          <ac:chgData name="Mashal Khan" userId="ff208bdd-e69e-4a16-a659-cb1c3d459121" providerId="ADAL" clId="{E910FF1C-9DCC-456C-A909-9677B444829C}" dt="2020-09-16T14:26:12.431" v="837" actId="14100"/>
          <ac:picMkLst>
            <pc:docMk/>
            <pc:sldMk cId="3479169745" sldId="352"/>
            <ac:picMk id="5" creationId="{F9D0AA60-EBAC-4B6E-872F-676AD8B314AC}"/>
          </ac:picMkLst>
        </pc:picChg>
      </pc:sldChg>
      <pc:sldChg chg="new">
        <pc:chgData name="Mashal Khan" userId="ff208bdd-e69e-4a16-a659-cb1c3d459121" providerId="ADAL" clId="{E910FF1C-9DCC-456C-A909-9677B444829C}" dt="2020-09-16T14:26:35.056" v="838" actId="680"/>
        <pc:sldMkLst>
          <pc:docMk/>
          <pc:sldMk cId="1598730077" sldId="353"/>
        </pc:sldMkLst>
      </pc:sldChg>
      <pc:sldChg chg="addSp delSp modSp new mod">
        <pc:chgData name="Mashal Khan" userId="ff208bdd-e69e-4a16-a659-cb1c3d459121" providerId="ADAL" clId="{E910FF1C-9DCC-456C-A909-9677B444829C}" dt="2020-09-17T06:57:19.747" v="1630" actId="20577"/>
        <pc:sldMkLst>
          <pc:docMk/>
          <pc:sldMk cId="4283125520" sldId="354"/>
        </pc:sldMkLst>
        <pc:spChg chg="mod">
          <ac:chgData name="Mashal Khan" userId="ff208bdd-e69e-4a16-a659-cb1c3d459121" providerId="ADAL" clId="{E910FF1C-9DCC-456C-A909-9677B444829C}" dt="2020-09-17T06:57:19.747" v="1630" actId="20577"/>
          <ac:spMkLst>
            <pc:docMk/>
            <pc:sldMk cId="4283125520" sldId="354"/>
            <ac:spMk id="2" creationId="{4BB72FD3-36B3-46FA-B938-216094FABCEF}"/>
          </ac:spMkLst>
        </pc:spChg>
        <pc:spChg chg="del">
          <ac:chgData name="Mashal Khan" userId="ff208bdd-e69e-4a16-a659-cb1c3d459121" providerId="ADAL" clId="{E910FF1C-9DCC-456C-A909-9677B444829C}" dt="2020-09-17T06:02:27.009" v="1569"/>
          <ac:spMkLst>
            <pc:docMk/>
            <pc:sldMk cId="4283125520" sldId="354"/>
            <ac:spMk id="3" creationId="{CF5C65F1-2DAA-40DD-A458-14B2EF7FD978}"/>
          </ac:spMkLst>
        </pc:spChg>
        <pc:picChg chg="add mod">
          <ac:chgData name="Mashal Khan" userId="ff208bdd-e69e-4a16-a659-cb1c3d459121" providerId="ADAL" clId="{E910FF1C-9DCC-456C-A909-9677B444829C}" dt="2020-09-17T06:02:43.563" v="1598" actId="14100"/>
          <ac:picMkLst>
            <pc:docMk/>
            <pc:sldMk cId="4283125520" sldId="354"/>
            <ac:picMk id="4" creationId="{456560C0-325A-489A-BA77-70508AFC2D91}"/>
          </ac:picMkLst>
        </pc:picChg>
      </pc:sldChg>
      <pc:sldChg chg="addSp delSp modSp new mod ord">
        <pc:chgData name="Mashal Khan" userId="ff208bdd-e69e-4a16-a659-cb1c3d459121" providerId="ADAL" clId="{E910FF1C-9DCC-456C-A909-9677B444829C}" dt="2020-09-17T06:56:56.724" v="1613" actId="1036"/>
        <pc:sldMkLst>
          <pc:docMk/>
          <pc:sldMk cId="3899816042" sldId="355"/>
        </pc:sldMkLst>
        <pc:spChg chg="del">
          <ac:chgData name="Mashal Khan" userId="ff208bdd-e69e-4a16-a659-cb1c3d459121" providerId="ADAL" clId="{E910FF1C-9DCC-456C-A909-9677B444829C}" dt="2020-09-17T06:03:32.824" v="1603" actId="478"/>
          <ac:spMkLst>
            <pc:docMk/>
            <pc:sldMk cId="3899816042" sldId="355"/>
            <ac:spMk id="2" creationId="{106DD453-1741-4E5E-9CDC-422BCE41B914}"/>
          </ac:spMkLst>
        </pc:spChg>
        <pc:spChg chg="del">
          <ac:chgData name="Mashal Khan" userId="ff208bdd-e69e-4a16-a659-cb1c3d459121" providerId="ADAL" clId="{E910FF1C-9DCC-456C-A909-9677B444829C}" dt="2020-09-17T06:03:36.055" v="1604" actId="478"/>
          <ac:spMkLst>
            <pc:docMk/>
            <pc:sldMk cId="3899816042" sldId="355"/>
            <ac:spMk id="3" creationId="{6E068F83-60EC-448D-AAAF-78F6D7219C67}"/>
          </ac:spMkLst>
        </pc:spChg>
        <pc:picChg chg="add mod">
          <ac:chgData name="Mashal Khan" userId="ff208bdd-e69e-4a16-a659-cb1c3d459121" providerId="ADAL" clId="{E910FF1C-9DCC-456C-A909-9677B444829C}" dt="2020-09-17T06:56:56.724" v="1613" actId="1036"/>
          <ac:picMkLst>
            <pc:docMk/>
            <pc:sldMk cId="3899816042" sldId="355"/>
            <ac:picMk id="4" creationId="{93B3CD6F-8076-495E-BA50-D50D0A361CF3}"/>
          </ac:picMkLst>
        </pc:picChg>
      </pc:sldChg>
      <pc:sldChg chg="addSp delSp modSp new mod">
        <pc:chgData name="Mashal Khan" userId="ff208bdd-e69e-4a16-a659-cb1c3d459121" providerId="ADAL" clId="{E910FF1C-9DCC-456C-A909-9677B444829C}" dt="2020-09-17T06:06:20.177" v="1608" actId="14100"/>
        <pc:sldMkLst>
          <pc:docMk/>
          <pc:sldMk cId="682313828" sldId="356"/>
        </pc:sldMkLst>
        <pc:spChg chg="del">
          <ac:chgData name="Mashal Khan" userId="ff208bdd-e69e-4a16-a659-cb1c3d459121" providerId="ADAL" clId="{E910FF1C-9DCC-456C-A909-9677B444829C}" dt="2020-09-17T06:06:13.921" v="1606"/>
          <ac:spMkLst>
            <pc:docMk/>
            <pc:sldMk cId="682313828" sldId="356"/>
            <ac:spMk id="3" creationId="{F308E209-CE55-4265-A4B0-31E16F5944AD}"/>
          </ac:spMkLst>
        </pc:spChg>
        <pc:picChg chg="add mod">
          <ac:chgData name="Mashal Khan" userId="ff208bdd-e69e-4a16-a659-cb1c3d459121" providerId="ADAL" clId="{E910FF1C-9DCC-456C-A909-9677B444829C}" dt="2020-09-17T06:06:20.177" v="1608" actId="14100"/>
          <ac:picMkLst>
            <pc:docMk/>
            <pc:sldMk cId="682313828" sldId="356"/>
            <ac:picMk id="4" creationId="{86843E75-7063-4A0D-919B-409946442207}"/>
          </ac:picMkLst>
        </pc:picChg>
      </pc:sldChg>
    </pc:docChg>
  </pc:docChgLst>
  <pc:docChgLst>
    <pc:chgData name="Mashal Khan" userId="ff208bdd-e69e-4a16-a659-cb1c3d459121" providerId="ADAL" clId="{CED8FEB2-7971-4A86-8DBD-BA83B83CE157}"/>
    <pc:docChg chg="undo custSel mod addSld delSld modSld sldOrd addMainMaster delMainMaster addSection modSection">
      <pc:chgData name="Mashal Khan" userId="ff208bdd-e69e-4a16-a659-cb1c3d459121" providerId="ADAL" clId="{CED8FEB2-7971-4A86-8DBD-BA83B83CE157}" dt="2020-09-03T05:54:24.908" v="4247" actId="20577"/>
      <pc:docMkLst>
        <pc:docMk/>
      </pc:docMkLst>
      <pc:sldChg chg="addSp delSp modSp new mod setBg modClrScheme chgLayout">
        <pc:chgData name="Mashal Khan" userId="ff208bdd-e69e-4a16-a659-cb1c3d459121" providerId="ADAL" clId="{CED8FEB2-7971-4A86-8DBD-BA83B83CE157}" dt="2020-08-30T16:57:06.483" v="96" actId="26606"/>
        <pc:sldMkLst>
          <pc:docMk/>
          <pc:sldMk cId="2193967764" sldId="256"/>
        </pc:sldMkLst>
        <pc:spChg chg="mod">
          <ac:chgData name="Mashal Khan" userId="ff208bdd-e69e-4a16-a659-cb1c3d459121" providerId="ADAL" clId="{CED8FEB2-7971-4A86-8DBD-BA83B83CE157}" dt="2020-08-30T16:57:06.483" v="96" actId="26606"/>
          <ac:spMkLst>
            <pc:docMk/>
            <pc:sldMk cId="2193967764" sldId="256"/>
            <ac:spMk id="2" creationId="{5B0E0287-E0C1-4295-B061-1EE8B2F46DE2}"/>
          </ac:spMkLst>
        </pc:spChg>
        <pc:spChg chg="mod">
          <ac:chgData name="Mashal Khan" userId="ff208bdd-e69e-4a16-a659-cb1c3d459121" providerId="ADAL" clId="{CED8FEB2-7971-4A86-8DBD-BA83B83CE157}" dt="2020-08-30T16:57:06.483" v="96" actId="26606"/>
          <ac:spMkLst>
            <pc:docMk/>
            <pc:sldMk cId="2193967764" sldId="256"/>
            <ac:spMk id="3" creationId="{548CDEF2-8F98-4802-94BB-396C1AF48E2C}"/>
          </ac:spMkLst>
        </pc:spChg>
        <pc:spChg chg="add del">
          <ac:chgData name="Mashal Khan" userId="ff208bdd-e69e-4a16-a659-cb1c3d459121" providerId="ADAL" clId="{CED8FEB2-7971-4A86-8DBD-BA83B83CE157}" dt="2020-08-30T16:57:06.483" v="96" actId="26606"/>
          <ac:spMkLst>
            <pc:docMk/>
            <pc:sldMk cId="2193967764" sldId="256"/>
            <ac:spMk id="9" creationId="{8B646C36-EEEC-4D52-8E8E-206F4CD8A3DA}"/>
          </ac:spMkLst>
        </pc:spChg>
        <pc:spChg chg="add del">
          <ac:chgData name="Mashal Khan" userId="ff208bdd-e69e-4a16-a659-cb1c3d459121" providerId="ADAL" clId="{CED8FEB2-7971-4A86-8DBD-BA83B83CE157}" dt="2020-08-30T16:57:06.483" v="96" actId="26606"/>
          <ac:spMkLst>
            <pc:docMk/>
            <pc:sldMk cId="2193967764" sldId="256"/>
            <ac:spMk id="15" creationId="{D6CA2F4C-8E9E-4BCD-B6E8-A68A311CA651}"/>
          </ac:spMkLst>
        </pc:spChg>
        <pc:spChg chg="add">
          <ac:chgData name="Mashal Khan" userId="ff208bdd-e69e-4a16-a659-cb1c3d459121" providerId="ADAL" clId="{CED8FEB2-7971-4A86-8DBD-BA83B83CE157}" dt="2020-08-30T16:57:06.483" v="96" actId="26606"/>
          <ac:spMkLst>
            <pc:docMk/>
            <pc:sldMk cId="2193967764" sldId="256"/>
            <ac:spMk id="20" creationId="{3A397E3E-B90C-4D82-BAAA-36F7AC6A4565}"/>
          </ac:spMkLst>
        </pc:spChg>
        <pc:spChg chg="add">
          <ac:chgData name="Mashal Khan" userId="ff208bdd-e69e-4a16-a659-cb1c3d459121" providerId="ADAL" clId="{CED8FEB2-7971-4A86-8DBD-BA83B83CE157}" dt="2020-08-30T16:57:06.483" v="96" actId="26606"/>
          <ac:spMkLst>
            <pc:docMk/>
            <pc:sldMk cId="2193967764" sldId="256"/>
            <ac:spMk id="22" creationId="{DDA28611-3C49-4908-AE9E-F37B271377B9}"/>
          </ac:spMkLst>
        </pc:spChg>
        <pc:spChg chg="add">
          <ac:chgData name="Mashal Khan" userId="ff208bdd-e69e-4a16-a659-cb1c3d459121" providerId="ADAL" clId="{CED8FEB2-7971-4A86-8DBD-BA83B83CE157}" dt="2020-08-30T16:57:06.483" v="96" actId="26606"/>
          <ac:spMkLst>
            <pc:docMk/>
            <pc:sldMk cId="2193967764" sldId="256"/>
            <ac:spMk id="24" creationId="{C66D63E6-0ECD-4AC2-8C8E-C6EFA54A3B64}"/>
          </ac:spMkLst>
        </pc:spChg>
        <pc:spChg chg="add">
          <ac:chgData name="Mashal Khan" userId="ff208bdd-e69e-4a16-a659-cb1c3d459121" providerId="ADAL" clId="{CED8FEB2-7971-4A86-8DBD-BA83B83CE157}" dt="2020-08-30T16:57:06.483" v="96" actId="26606"/>
          <ac:spMkLst>
            <pc:docMk/>
            <pc:sldMk cId="2193967764" sldId="256"/>
            <ac:spMk id="26" creationId="{2C49298F-FE84-4637-A2D4-B110A65356E8}"/>
          </ac:spMkLst>
        </pc:spChg>
        <pc:spChg chg="add">
          <ac:chgData name="Mashal Khan" userId="ff208bdd-e69e-4a16-a659-cb1c3d459121" providerId="ADAL" clId="{CED8FEB2-7971-4A86-8DBD-BA83B83CE157}" dt="2020-08-30T16:57:06.483" v="96" actId="26606"/>
          <ac:spMkLst>
            <pc:docMk/>
            <pc:sldMk cId="2193967764" sldId="256"/>
            <ac:spMk id="28" creationId="{2C1D3151-5F97-4860-B56C-C98BD62CC255}"/>
          </ac:spMkLst>
        </pc:spChg>
        <pc:spChg chg="add">
          <ac:chgData name="Mashal Khan" userId="ff208bdd-e69e-4a16-a659-cb1c3d459121" providerId="ADAL" clId="{CED8FEB2-7971-4A86-8DBD-BA83B83CE157}" dt="2020-08-30T16:57:06.483" v="96" actId="26606"/>
          <ac:spMkLst>
            <pc:docMk/>
            <pc:sldMk cId="2193967764" sldId="256"/>
            <ac:spMk id="30" creationId="{287DFBF2-49F6-42E9-A0A3-263E1B29EEA2}"/>
          </ac:spMkLst>
        </pc:spChg>
        <pc:spChg chg="add">
          <ac:chgData name="Mashal Khan" userId="ff208bdd-e69e-4a16-a659-cb1c3d459121" providerId="ADAL" clId="{CED8FEB2-7971-4A86-8DBD-BA83B83CE157}" dt="2020-08-30T16:57:06.483" v="96" actId="26606"/>
          <ac:spMkLst>
            <pc:docMk/>
            <pc:sldMk cId="2193967764" sldId="256"/>
            <ac:spMk id="32" creationId="{8DE96824-E506-4448-8704-5EC7BF7BC51B}"/>
          </ac:spMkLst>
        </pc:spChg>
        <pc:grpChg chg="add del">
          <ac:chgData name="Mashal Khan" userId="ff208bdd-e69e-4a16-a659-cb1c3d459121" providerId="ADAL" clId="{CED8FEB2-7971-4A86-8DBD-BA83B83CE157}" dt="2020-08-30T16:57:06.483" v="96" actId="26606"/>
          <ac:grpSpMkLst>
            <pc:docMk/>
            <pc:sldMk cId="2193967764" sldId="256"/>
            <ac:grpSpMk id="11" creationId="{308C40F4-6A24-4867-B726-B552DB0807B5}"/>
          </ac:grpSpMkLst>
        </pc:grpChg>
        <pc:picChg chg="add mod">
          <ac:chgData name="Mashal Khan" userId="ff208bdd-e69e-4a16-a659-cb1c3d459121" providerId="ADAL" clId="{CED8FEB2-7971-4A86-8DBD-BA83B83CE157}" dt="2020-08-30T16:57:06.483" v="96" actId="26606"/>
          <ac:picMkLst>
            <pc:docMk/>
            <pc:sldMk cId="2193967764" sldId="256"/>
            <ac:picMk id="4" creationId="{DDF1277B-B7F1-4B6B-B7B3-2C638606315A}"/>
          </ac:picMkLst>
        </pc:picChg>
      </pc:sldChg>
      <pc:sldChg chg="modSp new mod">
        <pc:chgData name="Mashal Khan" userId="ff208bdd-e69e-4a16-a659-cb1c3d459121" providerId="ADAL" clId="{CED8FEB2-7971-4A86-8DBD-BA83B83CE157}" dt="2020-08-30T17:04:08.534" v="344" actId="20577"/>
        <pc:sldMkLst>
          <pc:docMk/>
          <pc:sldMk cId="3053332299" sldId="257"/>
        </pc:sldMkLst>
        <pc:spChg chg="mod">
          <ac:chgData name="Mashal Khan" userId="ff208bdd-e69e-4a16-a659-cb1c3d459121" providerId="ADAL" clId="{CED8FEB2-7971-4A86-8DBD-BA83B83CE157}" dt="2020-08-30T16:58:34.246" v="119" actId="20577"/>
          <ac:spMkLst>
            <pc:docMk/>
            <pc:sldMk cId="3053332299" sldId="257"/>
            <ac:spMk id="2" creationId="{94BE19DD-435E-4E9C-B94A-691616619E95}"/>
          </ac:spMkLst>
        </pc:spChg>
        <pc:spChg chg="mod">
          <ac:chgData name="Mashal Khan" userId="ff208bdd-e69e-4a16-a659-cb1c3d459121" providerId="ADAL" clId="{CED8FEB2-7971-4A86-8DBD-BA83B83CE157}" dt="2020-08-30T17:04:08.534" v="344" actId="20577"/>
          <ac:spMkLst>
            <pc:docMk/>
            <pc:sldMk cId="3053332299" sldId="257"/>
            <ac:spMk id="3" creationId="{E1956B71-2A2C-43E8-80A2-0722837247B8}"/>
          </ac:spMkLst>
        </pc:spChg>
      </pc:sldChg>
      <pc:sldChg chg="modSp new mod">
        <pc:chgData name="Mashal Khan" userId="ff208bdd-e69e-4a16-a659-cb1c3d459121" providerId="ADAL" clId="{CED8FEB2-7971-4A86-8DBD-BA83B83CE157}" dt="2020-08-30T17:06:58.091" v="733" actId="20577"/>
        <pc:sldMkLst>
          <pc:docMk/>
          <pc:sldMk cId="4096310801" sldId="258"/>
        </pc:sldMkLst>
        <pc:spChg chg="mod">
          <ac:chgData name="Mashal Khan" userId="ff208bdd-e69e-4a16-a659-cb1c3d459121" providerId="ADAL" clId="{CED8FEB2-7971-4A86-8DBD-BA83B83CE157}" dt="2020-08-30T17:04:24.498" v="359" actId="20577"/>
          <ac:spMkLst>
            <pc:docMk/>
            <pc:sldMk cId="4096310801" sldId="258"/>
            <ac:spMk id="2" creationId="{2790E772-12CB-4165-AEC2-7A1F6EA03435}"/>
          </ac:spMkLst>
        </pc:spChg>
        <pc:spChg chg="mod">
          <ac:chgData name="Mashal Khan" userId="ff208bdd-e69e-4a16-a659-cb1c3d459121" providerId="ADAL" clId="{CED8FEB2-7971-4A86-8DBD-BA83B83CE157}" dt="2020-08-30T17:06:58.091" v="733" actId="20577"/>
          <ac:spMkLst>
            <pc:docMk/>
            <pc:sldMk cId="4096310801" sldId="258"/>
            <ac:spMk id="3" creationId="{A1779C5D-10F0-42FC-BDFD-85B7260D6768}"/>
          </ac:spMkLst>
        </pc:spChg>
      </pc:sldChg>
      <pc:sldChg chg="modSp new mod">
        <pc:chgData name="Mashal Khan" userId="ff208bdd-e69e-4a16-a659-cb1c3d459121" providerId="ADAL" clId="{CED8FEB2-7971-4A86-8DBD-BA83B83CE157}" dt="2020-08-30T17:16:16.851" v="989" actId="20577"/>
        <pc:sldMkLst>
          <pc:docMk/>
          <pc:sldMk cId="688302007" sldId="259"/>
        </pc:sldMkLst>
        <pc:spChg chg="mod">
          <ac:chgData name="Mashal Khan" userId="ff208bdd-e69e-4a16-a659-cb1c3d459121" providerId="ADAL" clId="{CED8FEB2-7971-4A86-8DBD-BA83B83CE157}" dt="2020-08-30T17:07:24.674" v="766" actId="20577"/>
          <ac:spMkLst>
            <pc:docMk/>
            <pc:sldMk cId="688302007" sldId="259"/>
            <ac:spMk id="2" creationId="{60C47D03-E18C-4F2F-A9D5-27137A20E45B}"/>
          </ac:spMkLst>
        </pc:spChg>
        <pc:spChg chg="mod">
          <ac:chgData name="Mashal Khan" userId="ff208bdd-e69e-4a16-a659-cb1c3d459121" providerId="ADAL" clId="{CED8FEB2-7971-4A86-8DBD-BA83B83CE157}" dt="2020-08-30T17:16:16.851" v="989" actId="20577"/>
          <ac:spMkLst>
            <pc:docMk/>
            <pc:sldMk cId="688302007" sldId="259"/>
            <ac:spMk id="3" creationId="{F34CD450-21A4-484A-A04B-5AE8EC22E7BA}"/>
          </ac:spMkLst>
        </pc:spChg>
      </pc:sldChg>
      <pc:sldChg chg="modSp new mod modNotesTx">
        <pc:chgData name="Mashal Khan" userId="ff208bdd-e69e-4a16-a659-cb1c3d459121" providerId="ADAL" clId="{CED8FEB2-7971-4A86-8DBD-BA83B83CE157}" dt="2020-08-30T17:24:22.425" v="1352" actId="20577"/>
        <pc:sldMkLst>
          <pc:docMk/>
          <pc:sldMk cId="154785187" sldId="260"/>
        </pc:sldMkLst>
        <pc:spChg chg="mod">
          <ac:chgData name="Mashal Khan" userId="ff208bdd-e69e-4a16-a659-cb1c3d459121" providerId="ADAL" clId="{CED8FEB2-7971-4A86-8DBD-BA83B83CE157}" dt="2020-08-30T17:22:33.446" v="1148" actId="20577"/>
          <ac:spMkLst>
            <pc:docMk/>
            <pc:sldMk cId="154785187" sldId="260"/>
            <ac:spMk id="2" creationId="{3995C1E1-86D3-4B54-A582-E66870FF539A}"/>
          </ac:spMkLst>
        </pc:spChg>
        <pc:spChg chg="mod">
          <ac:chgData name="Mashal Khan" userId="ff208bdd-e69e-4a16-a659-cb1c3d459121" providerId="ADAL" clId="{CED8FEB2-7971-4A86-8DBD-BA83B83CE157}" dt="2020-08-30T17:23:40.646" v="1285" actId="20577"/>
          <ac:spMkLst>
            <pc:docMk/>
            <pc:sldMk cId="154785187" sldId="260"/>
            <ac:spMk id="3" creationId="{17EBD0C2-B290-47BB-90A2-B567F804D508}"/>
          </ac:spMkLst>
        </pc:spChg>
      </pc:sldChg>
      <pc:sldChg chg="modSp new mod">
        <pc:chgData name="Mashal Khan" userId="ff208bdd-e69e-4a16-a659-cb1c3d459121" providerId="ADAL" clId="{CED8FEB2-7971-4A86-8DBD-BA83B83CE157}" dt="2020-08-30T17:37:16.059" v="1931" actId="20577"/>
        <pc:sldMkLst>
          <pc:docMk/>
          <pc:sldMk cId="3009507034" sldId="261"/>
        </pc:sldMkLst>
        <pc:spChg chg="mod">
          <ac:chgData name="Mashal Khan" userId="ff208bdd-e69e-4a16-a659-cb1c3d459121" providerId="ADAL" clId="{CED8FEB2-7971-4A86-8DBD-BA83B83CE157}" dt="2020-08-30T17:12:47.263" v="888" actId="20577"/>
          <ac:spMkLst>
            <pc:docMk/>
            <pc:sldMk cId="3009507034" sldId="261"/>
            <ac:spMk id="2" creationId="{6E519A1D-9DDA-4ABE-B3C6-1116996AB9FD}"/>
          </ac:spMkLst>
        </pc:spChg>
        <pc:spChg chg="mod">
          <ac:chgData name="Mashal Khan" userId="ff208bdd-e69e-4a16-a659-cb1c3d459121" providerId="ADAL" clId="{CED8FEB2-7971-4A86-8DBD-BA83B83CE157}" dt="2020-08-30T17:37:16.059" v="1931" actId="20577"/>
          <ac:spMkLst>
            <pc:docMk/>
            <pc:sldMk cId="3009507034" sldId="261"/>
            <ac:spMk id="3" creationId="{06645603-2413-4E29-840B-6F240C9E1130}"/>
          </ac:spMkLst>
        </pc:spChg>
      </pc:sldChg>
      <pc:sldChg chg="addSp delSp modSp new mod">
        <pc:chgData name="Mashal Khan" userId="ff208bdd-e69e-4a16-a659-cb1c3d459121" providerId="ADAL" clId="{CED8FEB2-7971-4A86-8DBD-BA83B83CE157}" dt="2020-08-30T17:21:07.484" v="1136" actId="122"/>
        <pc:sldMkLst>
          <pc:docMk/>
          <pc:sldMk cId="140727911" sldId="262"/>
        </pc:sldMkLst>
        <pc:spChg chg="mod">
          <ac:chgData name="Mashal Khan" userId="ff208bdd-e69e-4a16-a659-cb1c3d459121" providerId="ADAL" clId="{CED8FEB2-7971-4A86-8DBD-BA83B83CE157}" dt="2020-08-30T17:16:29.439" v="1001" actId="20577"/>
          <ac:spMkLst>
            <pc:docMk/>
            <pc:sldMk cId="140727911" sldId="262"/>
            <ac:spMk id="2" creationId="{EE1E870E-B471-4257-8081-0E3BF57FEF8C}"/>
          </ac:spMkLst>
        </pc:spChg>
        <pc:spChg chg="del">
          <ac:chgData name="Mashal Khan" userId="ff208bdd-e69e-4a16-a659-cb1c3d459121" providerId="ADAL" clId="{CED8FEB2-7971-4A86-8DBD-BA83B83CE157}" dt="2020-08-30T17:17:50.484" v="1002" actId="3680"/>
          <ac:spMkLst>
            <pc:docMk/>
            <pc:sldMk cId="140727911" sldId="262"/>
            <ac:spMk id="3" creationId="{7BC16378-DD40-4738-93A5-4A17918077CD}"/>
          </ac:spMkLst>
        </pc:spChg>
        <pc:graphicFrameChg chg="add mod ord modGraphic">
          <ac:chgData name="Mashal Khan" userId="ff208bdd-e69e-4a16-a659-cb1c3d459121" providerId="ADAL" clId="{CED8FEB2-7971-4A86-8DBD-BA83B83CE157}" dt="2020-08-30T17:21:07.484" v="1136" actId="122"/>
          <ac:graphicFrameMkLst>
            <pc:docMk/>
            <pc:sldMk cId="140727911" sldId="262"/>
            <ac:graphicFrameMk id="4" creationId="{1D185146-7BE9-484F-87D1-00D5DB5EFD0B}"/>
          </ac:graphicFrameMkLst>
        </pc:graphicFrameChg>
      </pc:sldChg>
      <pc:sldChg chg="addSp delSp modSp new mod setBg modNotesTx">
        <pc:chgData name="Mashal Khan" userId="ff208bdd-e69e-4a16-a659-cb1c3d459121" providerId="ADAL" clId="{CED8FEB2-7971-4A86-8DBD-BA83B83CE157}" dt="2020-08-30T20:27:06.186" v="4221" actId="26606"/>
        <pc:sldMkLst>
          <pc:docMk/>
          <pc:sldMk cId="2080120403" sldId="263"/>
        </pc:sldMkLst>
        <pc:spChg chg="mod">
          <ac:chgData name="Mashal Khan" userId="ff208bdd-e69e-4a16-a659-cb1c3d459121" providerId="ADAL" clId="{CED8FEB2-7971-4A86-8DBD-BA83B83CE157}" dt="2020-08-30T20:27:06.186" v="4221" actId="26606"/>
          <ac:spMkLst>
            <pc:docMk/>
            <pc:sldMk cId="2080120403" sldId="263"/>
            <ac:spMk id="2" creationId="{E7771ED9-8CCE-4F64-9CC8-7B5548F7D362}"/>
          </ac:spMkLst>
        </pc:spChg>
        <pc:spChg chg="del mod">
          <ac:chgData name="Mashal Khan" userId="ff208bdd-e69e-4a16-a659-cb1c3d459121" providerId="ADAL" clId="{CED8FEB2-7971-4A86-8DBD-BA83B83CE157}" dt="2020-08-30T18:16:11.623" v="2183" actId="26606"/>
          <ac:spMkLst>
            <pc:docMk/>
            <pc:sldMk cId="2080120403" sldId="263"/>
            <ac:spMk id="3" creationId="{5ADF5702-3701-4601-91AA-E8748DE4765E}"/>
          </ac:spMkLst>
        </pc:spChg>
        <pc:spChg chg="add del">
          <ac:chgData name="Mashal Khan" userId="ff208bdd-e69e-4a16-a659-cb1c3d459121" providerId="ADAL" clId="{CED8FEB2-7971-4A86-8DBD-BA83B83CE157}" dt="2020-08-30T20:27:06.186" v="4221" actId="26606"/>
          <ac:spMkLst>
            <pc:docMk/>
            <pc:sldMk cId="2080120403" sldId="263"/>
            <ac:spMk id="9" creationId="{E5F17139-31EE-46AC-B04F-DBBD852DD6CB}"/>
          </ac:spMkLst>
        </pc:spChg>
        <pc:spChg chg="add del">
          <ac:chgData name="Mashal Khan" userId="ff208bdd-e69e-4a16-a659-cb1c3d459121" providerId="ADAL" clId="{CED8FEB2-7971-4A86-8DBD-BA83B83CE157}" dt="2020-08-30T20:27:06.186" v="4221" actId="26606"/>
          <ac:spMkLst>
            <pc:docMk/>
            <pc:sldMk cId="2080120403" sldId="263"/>
            <ac:spMk id="19" creationId="{89D16701-DA76-4F72-BB63-E2C3FFBDFE0F}"/>
          </ac:spMkLst>
        </pc:spChg>
        <pc:spChg chg="add del">
          <ac:chgData name="Mashal Khan" userId="ff208bdd-e69e-4a16-a659-cb1c3d459121" providerId="ADAL" clId="{CED8FEB2-7971-4A86-8DBD-BA83B83CE157}" dt="2020-08-30T20:27:06.186" v="4221" actId="26606"/>
          <ac:spMkLst>
            <pc:docMk/>
            <pc:sldMk cId="2080120403" sldId="263"/>
            <ac:spMk id="21" creationId="{1CC28BE1-9DC6-43FE-9582-39F091098D77}"/>
          </ac:spMkLst>
        </pc:spChg>
        <pc:spChg chg="add">
          <ac:chgData name="Mashal Khan" userId="ff208bdd-e69e-4a16-a659-cb1c3d459121" providerId="ADAL" clId="{CED8FEB2-7971-4A86-8DBD-BA83B83CE157}" dt="2020-08-30T20:27:06.186" v="4221" actId="26606"/>
          <ac:spMkLst>
            <pc:docMk/>
            <pc:sldMk cId="2080120403" sldId="263"/>
            <ac:spMk id="41" creationId="{E5F17139-31EE-46AC-B04F-DBBD852DD6CB}"/>
          </ac:spMkLst>
        </pc:spChg>
        <pc:spChg chg="add">
          <ac:chgData name="Mashal Khan" userId="ff208bdd-e69e-4a16-a659-cb1c3d459121" providerId="ADAL" clId="{CED8FEB2-7971-4A86-8DBD-BA83B83CE157}" dt="2020-08-30T20:27:06.186" v="4221" actId="26606"/>
          <ac:spMkLst>
            <pc:docMk/>
            <pc:sldMk cId="2080120403" sldId="263"/>
            <ac:spMk id="47" creationId="{DBBB6517-AFD0-4A58-8B37-F17AB812D2B6}"/>
          </ac:spMkLst>
        </pc:spChg>
        <pc:spChg chg="add">
          <ac:chgData name="Mashal Khan" userId="ff208bdd-e69e-4a16-a659-cb1c3d459121" providerId="ADAL" clId="{CED8FEB2-7971-4A86-8DBD-BA83B83CE157}" dt="2020-08-30T20:27:06.186" v="4221" actId="26606"/>
          <ac:spMkLst>
            <pc:docMk/>
            <pc:sldMk cId="2080120403" sldId="263"/>
            <ac:spMk id="49" creationId="{3E39FCFD-033D-4043-95D9-7FAAAA8E0566}"/>
          </ac:spMkLst>
        </pc:spChg>
        <pc:grpChg chg="add del">
          <ac:chgData name="Mashal Khan" userId="ff208bdd-e69e-4a16-a659-cb1c3d459121" providerId="ADAL" clId="{CED8FEB2-7971-4A86-8DBD-BA83B83CE157}" dt="2020-08-30T20:27:06.186" v="4221" actId="26606"/>
          <ac:grpSpMkLst>
            <pc:docMk/>
            <pc:sldMk cId="2080120403" sldId="263"/>
            <ac:grpSpMk id="11" creationId="{7CF625D3-71A3-4F30-A096-8EF334E959D0}"/>
          </ac:grpSpMkLst>
        </pc:grpChg>
        <pc:grpChg chg="add del">
          <ac:chgData name="Mashal Khan" userId="ff208bdd-e69e-4a16-a659-cb1c3d459121" providerId="ADAL" clId="{CED8FEB2-7971-4A86-8DBD-BA83B83CE157}" dt="2020-08-30T20:27:06.186" v="4221" actId="26606"/>
          <ac:grpSpMkLst>
            <pc:docMk/>
            <pc:sldMk cId="2080120403" sldId="263"/>
            <ac:grpSpMk id="15" creationId="{A8630B61-2CB6-4E0C-90A1-05A307F9CD6E}"/>
          </ac:grpSpMkLst>
        </pc:grpChg>
        <pc:grpChg chg="add del">
          <ac:chgData name="Mashal Khan" userId="ff208bdd-e69e-4a16-a659-cb1c3d459121" providerId="ADAL" clId="{CED8FEB2-7971-4A86-8DBD-BA83B83CE157}" dt="2020-08-30T20:27:06.186" v="4221" actId="26606"/>
          <ac:grpSpMkLst>
            <pc:docMk/>
            <pc:sldMk cId="2080120403" sldId="263"/>
            <ac:grpSpMk id="23" creationId="{AF9AF3F3-CE0C-4125-BDD7-346487FA0B40}"/>
          </ac:grpSpMkLst>
        </pc:grpChg>
        <pc:grpChg chg="add">
          <ac:chgData name="Mashal Khan" userId="ff208bdd-e69e-4a16-a659-cb1c3d459121" providerId="ADAL" clId="{CED8FEB2-7971-4A86-8DBD-BA83B83CE157}" dt="2020-08-30T20:27:06.186" v="4221" actId="26606"/>
          <ac:grpSpMkLst>
            <pc:docMk/>
            <pc:sldMk cId="2080120403" sldId="263"/>
            <ac:grpSpMk id="43" creationId="{53883AA7-7F86-41F8-A1D8-06E9886E7632}"/>
          </ac:grpSpMkLst>
        </pc:grpChg>
        <pc:graphicFrameChg chg="add mod modGraphic">
          <ac:chgData name="Mashal Khan" userId="ff208bdd-e69e-4a16-a659-cb1c3d459121" providerId="ADAL" clId="{CED8FEB2-7971-4A86-8DBD-BA83B83CE157}" dt="2020-08-30T20:27:06.186" v="4221" actId="26606"/>
          <ac:graphicFrameMkLst>
            <pc:docMk/>
            <pc:sldMk cId="2080120403" sldId="263"/>
            <ac:graphicFrameMk id="5" creationId="{4A5762D5-3583-40DD-9560-5E83F4D0B621}"/>
          </ac:graphicFrameMkLst>
        </pc:graphicFrameChg>
      </pc:sldChg>
      <pc:sldChg chg="addSp delSp modSp new mod setBg modNotesTx">
        <pc:chgData name="Mashal Khan" userId="ff208bdd-e69e-4a16-a659-cb1c3d459121" providerId="ADAL" clId="{CED8FEB2-7971-4A86-8DBD-BA83B83CE157}" dt="2020-08-30T20:23:28.908" v="4073" actId="404"/>
        <pc:sldMkLst>
          <pc:docMk/>
          <pc:sldMk cId="1776462846" sldId="264"/>
        </pc:sldMkLst>
        <pc:spChg chg="mod">
          <ac:chgData name="Mashal Khan" userId="ff208bdd-e69e-4a16-a659-cb1c3d459121" providerId="ADAL" clId="{CED8FEB2-7971-4A86-8DBD-BA83B83CE157}" dt="2020-08-30T20:23:28.908" v="4073" actId="404"/>
          <ac:spMkLst>
            <pc:docMk/>
            <pc:sldMk cId="1776462846" sldId="264"/>
            <ac:spMk id="2" creationId="{7D852D15-675F-43D5-9A92-18F011A9952F}"/>
          </ac:spMkLst>
        </pc:spChg>
        <pc:spChg chg="add del mod">
          <ac:chgData name="Mashal Khan" userId="ff208bdd-e69e-4a16-a659-cb1c3d459121" providerId="ADAL" clId="{CED8FEB2-7971-4A86-8DBD-BA83B83CE157}" dt="2020-08-30T18:15:27.138" v="2182" actId="26606"/>
          <ac:spMkLst>
            <pc:docMk/>
            <pc:sldMk cId="1776462846" sldId="264"/>
            <ac:spMk id="3" creationId="{BDE5F550-1DA5-41D5-8B4A-DCA5BBAA73D0}"/>
          </ac:spMkLst>
        </pc:spChg>
        <pc:spChg chg="add del">
          <ac:chgData name="Mashal Khan" userId="ff208bdd-e69e-4a16-a659-cb1c3d459121" providerId="ADAL" clId="{CED8FEB2-7971-4A86-8DBD-BA83B83CE157}" dt="2020-08-30T18:15:27.088" v="2181" actId="26606"/>
          <ac:spMkLst>
            <pc:docMk/>
            <pc:sldMk cId="1776462846" sldId="264"/>
            <ac:spMk id="9" creationId="{E5F17139-31EE-46AC-B04F-DBBD852DD6CB}"/>
          </ac:spMkLst>
        </pc:spChg>
        <pc:spChg chg="add del">
          <ac:chgData name="Mashal Khan" userId="ff208bdd-e69e-4a16-a659-cb1c3d459121" providerId="ADAL" clId="{CED8FEB2-7971-4A86-8DBD-BA83B83CE157}" dt="2020-08-30T18:15:27.088" v="2181" actId="26606"/>
          <ac:spMkLst>
            <pc:docMk/>
            <pc:sldMk cId="1776462846" sldId="264"/>
            <ac:spMk id="11" creationId="{AAD42DD4-86F6-4FD2-869F-32D35E310CF6}"/>
          </ac:spMkLst>
        </pc:spChg>
        <pc:spChg chg="add del">
          <ac:chgData name="Mashal Khan" userId="ff208bdd-e69e-4a16-a659-cb1c3d459121" providerId="ADAL" clId="{CED8FEB2-7971-4A86-8DBD-BA83B83CE157}" dt="2020-08-30T18:15:27.088" v="2181" actId="26606"/>
          <ac:spMkLst>
            <pc:docMk/>
            <pc:sldMk cId="1776462846" sldId="264"/>
            <ac:spMk id="13" creationId="{4C36B8C5-0DEB-41B5-911D-572E2E835E3C}"/>
          </ac:spMkLst>
        </pc:spChg>
        <pc:spChg chg="add del">
          <ac:chgData name="Mashal Khan" userId="ff208bdd-e69e-4a16-a659-cb1c3d459121" providerId="ADAL" clId="{CED8FEB2-7971-4A86-8DBD-BA83B83CE157}" dt="2020-08-30T18:15:27.088" v="2181" actId="26606"/>
          <ac:spMkLst>
            <pc:docMk/>
            <pc:sldMk cId="1776462846" sldId="264"/>
            <ac:spMk id="15" creationId="{5D1FF148-6725-4278-A9A8-A9A6A3F261CC}"/>
          </ac:spMkLst>
        </pc:spChg>
        <pc:spChg chg="add del">
          <ac:chgData name="Mashal Khan" userId="ff208bdd-e69e-4a16-a659-cb1c3d459121" providerId="ADAL" clId="{CED8FEB2-7971-4A86-8DBD-BA83B83CE157}" dt="2020-08-30T18:15:27.088" v="2181" actId="26606"/>
          <ac:spMkLst>
            <pc:docMk/>
            <pc:sldMk cId="1776462846" sldId="264"/>
            <ac:spMk id="17" creationId="{B247507B-4D21-4FF7-B49C-239309CF2A0B}"/>
          </ac:spMkLst>
        </pc:spChg>
        <pc:spChg chg="add del">
          <ac:chgData name="Mashal Khan" userId="ff208bdd-e69e-4a16-a659-cb1c3d459121" providerId="ADAL" clId="{CED8FEB2-7971-4A86-8DBD-BA83B83CE157}" dt="2020-08-30T19:20:08.901" v="2889" actId="26606"/>
          <ac:spMkLst>
            <pc:docMk/>
            <pc:sldMk cId="1776462846" sldId="264"/>
            <ac:spMk id="19" creationId="{89D16701-DA76-4F72-BB63-E2C3FFBDFE0F}"/>
          </ac:spMkLst>
        </pc:spChg>
        <pc:spChg chg="add del">
          <ac:chgData name="Mashal Khan" userId="ff208bdd-e69e-4a16-a659-cb1c3d459121" providerId="ADAL" clId="{CED8FEB2-7971-4A86-8DBD-BA83B83CE157}" dt="2020-08-30T19:20:08.901" v="2889" actId="26606"/>
          <ac:spMkLst>
            <pc:docMk/>
            <pc:sldMk cId="1776462846" sldId="264"/>
            <ac:spMk id="20" creationId="{E5F17139-31EE-46AC-B04F-DBBD852DD6CB}"/>
          </ac:spMkLst>
        </pc:spChg>
        <pc:spChg chg="add del">
          <ac:chgData name="Mashal Khan" userId="ff208bdd-e69e-4a16-a659-cb1c3d459121" providerId="ADAL" clId="{CED8FEB2-7971-4A86-8DBD-BA83B83CE157}" dt="2020-08-30T19:20:08.901" v="2889" actId="26606"/>
          <ac:spMkLst>
            <pc:docMk/>
            <pc:sldMk cId="1776462846" sldId="264"/>
            <ac:spMk id="21" creationId="{1CC28BE1-9DC6-43FE-9582-39F091098D77}"/>
          </ac:spMkLst>
        </pc:spChg>
        <pc:spChg chg="add">
          <ac:chgData name="Mashal Khan" userId="ff208bdd-e69e-4a16-a659-cb1c3d459121" providerId="ADAL" clId="{CED8FEB2-7971-4A86-8DBD-BA83B83CE157}" dt="2020-08-30T19:20:08.901" v="2889" actId="26606"/>
          <ac:spMkLst>
            <pc:docMk/>
            <pc:sldMk cId="1776462846" sldId="264"/>
            <ac:spMk id="45" creationId="{E5F17139-31EE-46AC-B04F-DBBD852DD6CB}"/>
          </ac:spMkLst>
        </pc:spChg>
        <pc:spChg chg="add">
          <ac:chgData name="Mashal Khan" userId="ff208bdd-e69e-4a16-a659-cb1c3d459121" providerId="ADAL" clId="{CED8FEB2-7971-4A86-8DBD-BA83B83CE157}" dt="2020-08-30T19:20:08.901" v="2889" actId="26606"/>
          <ac:spMkLst>
            <pc:docMk/>
            <pc:sldMk cId="1776462846" sldId="264"/>
            <ac:spMk id="62" creationId="{3CCA69EF-E8B5-4598-BEAD-258F15765D44}"/>
          </ac:spMkLst>
        </pc:spChg>
        <pc:spChg chg="add">
          <ac:chgData name="Mashal Khan" userId="ff208bdd-e69e-4a16-a659-cb1c3d459121" providerId="ADAL" clId="{CED8FEB2-7971-4A86-8DBD-BA83B83CE157}" dt="2020-08-30T19:20:08.901" v="2889" actId="26606"/>
          <ac:spMkLst>
            <pc:docMk/>
            <pc:sldMk cId="1776462846" sldId="264"/>
            <ac:spMk id="64" creationId="{685D65ED-8248-4E7D-AF41-C2685CAE7021}"/>
          </ac:spMkLst>
        </pc:spChg>
        <pc:grpChg chg="add del">
          <ac:chgData name="Mashal Khan" userId="ff208bdd-e69e-4a16-a659-cb1c3d459121" providerId="ADAL" clId="{CED8FEB2-7971-4A86-8DBD-BA83B83CE157}" dt="2020-08-30T19:20:08.901" v="2889" actId="26606"/>
          <ac:grpSpMkLst>
            <pc:docMk/>
            <pc:sldMk cId="1776462846" sldId="264"/>
            <ac:grpSpMk id="22" creationId="{7CF625D3-71A3-4F30-A096-8EF334E959D0}"/>
          </ac:grpSpMkLst>
        </pc:grpChg>
        <pc:grpChg chg="add del">
          <ac:chgData name="Mashal Khan" userId="ff208bdd-e69e-4a16-a659-cb1c3d459121" providerId="ADAL" clId="{CED8FEB2-7971-4A86-8DBD-BA83B83CE157}" dt="2020-08-30T19:20:08.901" v="2889" actId="26606"/>
          <ac:grpSpMkLst>
            <pc:docMk/>
            <pc:sldMk cId="1776462846" sldId="264"/>
            <ac:grpSpMk id="23" creationId="{AF9AF3F3-CE0C-4125-BDD7-346487FA0B40}"/>
          </ac:grpSpMkLst>
        </pc:grpChg>
        <pc:grpChg chg="add del">
          <ac:chgData name="Mashal Khan" userId="ff208bdd-e69e-4a16-a659-cb1c3d459121" providerId="ADAL" clId="{CED8FEB2-7971-4A86-8DBD-BA83B83CE157}" dt="2020-08-30T19:20:08.901" v="2889" actId="26606"/>
          <ac:grpSpMkLst>
            <pc:docMk/>
            <pc:sldMk cId="1776462846" sldId="264"/>
            <ac:grpSpMk id="38" creationId="{A8630B61-2CB6-4E0C-90A1-05A307F9CD6E}"/>
          </ac:grpSpMkLst>
        </pc:grpChg>
        <pc:grpChg chg="add">
          <ac:chgData name="Mashal Khan" userId="ff208bdd-e69e-4a16-a659-cb1c3d459121" providerId="ADAL" clId="{CED8FEB2-7971-4A86-8DBD-BA83B83CE157}" dt="2020-08-30T19:20:08.901" v="2889" actId="26606"/>
          <ac:grpSpMkLst>
            <pc:docMk/>
            <pc:sldMk cId="1776462846" sldId="264"/>
            <ac:grpSpMk id="47" creationId="{CB73D287-48F0-41E2-8B0B-DE4C7D175EAE}"/>
          </ac:grpSpMkLst>
        </pc:grpChg>
        <pc:graphicFrameChg chg="add del">
          <ac:chgData name="Mashal Khan" userId="ff208bdd-e69e-4a16-a659-cb1c3d459121" providerId="ADAL" clId="{CED8FEB2-7971-4A86-8DBD-BA83B83CE157}" dt="2020-08-30T18:15:27.088" v="2181" actId="26606"/>
          <ac:graphicFrameMkLst>
            <pc:docMk/>
            <pc:sldMk cId="1776462846" sldId="264"/>
            <ac:graphicFrameMk id="5" creationId="{645A8CCB-C4D2-48B6-A454-0DCBE19F81E1}"/>
          </ac:graphicFrameMkLst>
        </pc:graphicFrameChg>
        <pc:graphicFrameChg chg="add mod modGraphic">
          <ac:chgData name="Mashal Khan" userId="ff208bdd-e69e-4a16-a659-cb1c3d459121" providerId="ADAL" clId="{CED8FEB2-7971-4A86-8DBD-BA83B83CE157}" dt="2020-08-30T19:20:08.901" v="2889" actId="26606"/>
          <ac:graphicFrameMkLst>
            <pc:docMk/>
            <pc:sldMk cId="1776462846" sldId="264"/>
            <ac:graphicFrameMk id="40" creationId="{5143E776-76BB-4ECC-8684-589CEB3EBF11}"/>
          </ac:graphicFrameMkLst>
        </pc:graphicFrameChg>
      </pc:sldChg>
      <pc:sldChg chg="addSp delSp modSp new mod setBg">
        <pc:chgData name="Mashal Khan" userId="ff208bdd-e69e-4a16-a659-cb1c3d459121" providerId="ADAL" clId="{CED8FEB2-7971-4A86-8DBD-BA83B83CE157}" dt="2020-08-30T19:20:26.689" v="2890" actId="20577"/>
        <pc:sldMkLst>
          <pc:docMk/>
          <pc:sldMk cId="3349071755" sldId="265"/>
        </pc:sldMkLst>
        <pc:spChg chg="del">
          <ac:chgData name="Mashal Khan" userId="ff208bdd-e69e-4a16-a659-cb1c3d459121" providerId="ADAL" clId="{CED8FEB2-7971-4A86-8DBD-BA83B83CE157}" dt="2020-08-30T17:44:25.670" v="2119" actId="478"/>
          <ac:spMkLst>
            <pc:docMk/>
            <pc:sldMk cId="3349071755" sldId="265"/>
            <ac:spMk id="2" creationId="{49F1AFD3-4EB9-4B6A-B33C-6F14D259C6FC}"/>
          </ac:spMkLst>
        </pc:spChg>
        <pc:spChg chg="mod ord">
          <ac:chgData name="Mashal Khan" userId="ff208bdd-e69e-4a16-a659-cb1c3d459121" providerId="ADAL" clId="{CED8FEB2-7971-4A86-8DBD-BA83B83CE157}" dt="2020-08-30T19:20:26.689" v="2890" actId="20577"/>
          <ac:spMkLst>
            <pc:docMk/>
            <pc:sldMk cId="3349071755" sldId="265"/>
            <ac:spMk id="3" creationId="{FA7487DC-1FF9-413C-B287-0FFD18613BDE}"/>
          </ac:spMkLst>
        </pc:spChg>
        <pc:spChg chg="add del">
          <ac:chgData name="Mashal Khan" userId="ff208bdd-e69e-4a16-a659-cb1c3d459121" providerId="ADAL" clId="{CED8FEB2-7971-4A86-8DBD-BA83B83CE157}" dt="2020-08-30T17:45:42.482" v="2129" actId="26606"/>
          <ac:spMkLst>
            <pc:docMk/>
            <pc:sldMk cId="3349071755" sldId="265"/>
            <ac:spMk id="10" creationId="{5A0118C5-4F8D-4CF4-BADD-53FEACC6C42A}"/>
          </ac:spMkLst>
        </pc:spChg>
        <pc:spChg chg="add del">
          <ac:chgData name="Mashal Khan" userId="ff208bdd-e69e-4a16-a659-cb1c3d459121" providerId="ADAL" clId="{CED8FEB2-7971-4A86-8DBD-BA83B83CE157}" dt="2020-08-30T17:45:42.482" v="2129" actId="26606"/>
          <ac:spMkLst>
            <pc:docMk/>
            <pc:sldMk cId="3349071755" sldId="265"/>
            <ac:spMk id="12" creationId="{3C1D1FA3-6212-4B97-9B1E-C7F81247C2B9}"/>
          </ac:spMkLst>
        </pc:spChg>
        <pc:spChg chg="add del">
          <ac:chgData name="Mashal Khan" userId="ff208bdd-e69e-4a16-a659-cb1c3d459121" providerId="ADAL" clId="{CED8FEB2-7971-4A86-8DBD-BA83B83CE157}" dt="2020-08-30T17:45:42.482" v="2129" actId="26606"/>
          <ac:spMkLst>
            <pc:docMk/>
            <pc:sldMk cId="3349071755" sldId="265"/>
            <ac:spMk id="14" creationId="{11C51958-04D4-4687-95A2-95DCDCF47464}"/>
          </ac:spMkLst>
        </pc:spChg>
        <pc:spChg chg="add del">
          <ac:chgData name="Mashal Khan" userId="ff208bdd-e69e-4a16-a659-cb1c3d459121" providerId="ADAL" clId="{CED8FEB2-7971-4A86-8DBD-BA83B83CE157}" dt="2020-08-30T17:45:42.482" v="2129" actId="26606"/>
          <ac:spMkLst>
            <pc:docMk/>
            <pc:sldMk cId="3349071755" sldId="265"/>
            <ac:spMk id="16" creationId="{79AFCB35-9C04-4524-A0B1-57FF6865D013}"/>
          </ac:spMkLst>
        </pc:spChg>
        <pc:spChg chg="add del">
          <ac:chgData name="Mashal Khan" userId="ff208bdd-e69e-4a16-a659-cb1c3d459121" providerId="ADAL" clId="{CED8FEB2-7971-4A86-8DBD-BA83B83CE157}" dt="2020-08-30T17:45:42.482" v="2129" actId="26606"/>
          <ac:spMkLst>
            <pc:docMk/>
            <pc:sldMk cId="3349071755" sldId="265"/>
            <ac:spMk id="18" creationId="{D11AD2AD-0BA0-4DD3-8EEA-84686A0E718C}"/>
          </ac:spMkLst>
        </pc:spChg>
        <pc:spChg chg="add del">
          <ac:chgData name="Mashal Khan" userId="ff208bdd-e69e-4a16-a659-cb1c3d459121" providerId="ADAL" clId="{CED8FEB2-7971-4A86-8DBD-BA83B83CE157}" dt="2020-08-30T17:45:45.814" v="2131" actId="26606"/>
          <ac:spMkLst>
            <pc:docMk/>
            <pc:sldMk cId="3349071755" sldId="265"/>
            <ac:spMk id="33" creationId="{5A0118C5-4F8D-4CF4-BADD-53FEACC6C42A}"/>
          </ac:spMkLst>
        </pc:spChg>
        <pc:spChg chg="add del">
          <ac:chgData name="Mashal Khan" userId="ff208bdd-e69e-4a16-a659-cb1c3d459121" providerId="ADAL" clId="{CED8FEB2-7971-4A86-8DBD-BA83B83CE157}" dt="2020-08-30T17:45:49.121" v="2133" actId="26606"/>
          <ac:spMkLst>
            <pc:docMk/>
            <pc:sldMk cId="3349071755" sldId="265"/>
            <ac:spMk id="194" creationId="{5A0118C5-4F8D-4CF4-BADD-53FEACC6C42A}"/>
          </ac:spMkLst>
        </pc:spChg>
        <pc:spChg chg="add del">
          <ac:chgData name="Mashal Khan" userId="ff208bdd-e69e-4a16-a659-cb1c3d459121" providerId="ADAL" clId="{CED8FEB2-7971-4A86-8DBD-BA83B83CE157}" dt="2020-08-30T17:45:49.121" v="2133" actId="26606"/>
          <ac:spMkLst>
            <pc:docMk/>
            <pc:sldMk cId="3349071755" sldId="265"/>
            <ac:spMk id="195" creationId="{EAED1919-54A1-41C9-B30B-A3FF3F58E38B}"/>
          </ac:spMkLst>
        </pc:spChg>
        <pc:spChg chg="add del">
          <ac:chgData name="Mashal Khan" userId="ff208bdd-e69e-4a16-a659-cb1c3d459121" providerId="ADAL" clId="{CED8FEB2-7971-4A86-8DBD-BA83B83CE157}" dt="2020-08-30T17:45:49.121" v="2133" actId="26606"/>
          <ac:spMkLst>
            <pc:docMk/>
            <pc:sldMk cId="3349071755" sldId="265"/>
            <ac:spMk id="198" creationId="{FFFEB18F-F81F-4CED-BE64-EB888A77C3B8}"/>
          </ac:spMkLst>
        </pc:spChg>
        <pc:spChg chg="add del">
          <ac:chgData name="Mashal Khan" userId="ff208bdd-e69e-4a16-a659-cb1c3d459121" providerId="ADAL" clId="{CED8FEB2-7971-4A86-8DBD-BA83B83CE157}" dt="2020-08-30T17:45:56.980" v="2135" actId="26606"/>
          <ac:spMkLst>
            <pc:docMk/>
            <pc:sldMk cId="3349071755" sldId="265"/>
            <ac:spMk id="218" creationId="{5A0118C5-4F8D-4CF4-BADD-53FEACC6C42A}"/>
          </ac:spMkLst>
        </pc:spChg>
        <pc:spChg chg="add del">
          <ac:chgData name="Mashal Khan" userId="ff208bdd-e69e-4a16-a659-cb1c3d459121" providerId="ADAL" clId="{CED8FEB2-7971-4A86-8DBD-BA83B83CE157}" dt="2020-08-30T17:45:56.980" v="2135" actId="26606"/>
          <ac:spMkLst>
            <pc:docMk/>
            <pc:sldMk cId="3349071755" sldId="265"/>
            <ac:spMk id="223" creationId="{7665E5EC-40DD-4076-879B-B07223D5A7C1}"/>
          </ac:spMkLst>
        </pc:spChg>
        <pc:spChg chg="add del">
          <ac:chgData name="Mashal Khan" userId="ff208bdd-e69e-4a16-a659-cb1c3d459121" providerId="ADAL" clId="{CED8FEB2-7971-4A86-8DBD-BA83B83CE157}" dt="2020-08-30T17:45:56.980" v="2135" actId="26606"/>
          <ac:spMkLst>
            <pc:docMk/>
            <pc:sldMk cId="3349071755" sldId="265"/>
            <ac:spMk id="224" creationId="{96F7F90D-227A-418D-9A0A-2E04468C6002}"/>
          </ac:spMkLst>
        </pc:spChg>
        <pc:grpChg chg="add del">
          <ac:chgData name="Mashal Khan" userId="ff208bdd-e69e-4a16-a659-cb1c3d459121" providerId="ADAL" clId="{CED8FEB2-7971-4A86-8DBD-BA83B83CE157}" dt="2020-08-30T17:45:42.482" v="2129" actId="26606"/>
          <ac:grpSpMkLst>
            <pc:docMk/>
            <pc:sldMk cId="3349071755" sldId="265"/>
            <ac:grpSpMk id="20" creationId="{0C156BF8-7FF7-440F-BE2B-417DFFE8BFA5}"/>
          </ac:grpSpMkLst>
        </pc:grpChg>
        <pc:grpChg chg="add del">
          <ac:chgData name="Mashal Khan" userId="ff208bdd-e69e-4a16-a659-cb1c3d459121" providerId="ADAL" clId="{CED8FEB2-7971-4A86-8DBD-BA83B83CE157}" dt="2020-08-30T17:45:49.121" v="2133" actId="26606"/>
          <ac:grpSpMkLst>
            <pc:docMk/>
            <pc:sldMk cId="3349071755" sldId="265"/>
            <ac:grpSpMk id="24" creationId="{5468B3A9-705E-43C3-A742-0619B0D8F2EE}"/>
          </ac:grpSpMkLst>
        </pc:grpChg>
        <pc:grpChg chg="add del">
          <ac:chgData name="Mashal Khan" userId="ff208bdd-e69e-4a16-a659-cb1c3d459121" providerId="ADAL" clId="{CED8FEB2-7971-4A86-8DBD-BA83B83CE157}" dt="2020-08-30T17:45:45.814" v="2131" actId="26606"/>
          <ac:grpSpMkLst>
            <pc:docMk/>
            <pc:sldMk cId="3349071755" sldId="265"/>
            <ac:grpSpMk id="27" creationId="{582A903B-6B78-4F0A-B7C9-3D80499020B8}"/>
          </ac:grpSpMkLst>
        </pc:grpChg>
        <pc:grpChg chg="add del">
          <ac:chgData name="Mashal Khan" userId="ff208bdd-e69e-4a16-a659-cb1c3d459121" providerId="ADAL" clId="{CED8FEB2-7971-4A86-8DBD-BA83B83CE157}" dt="2020-08-30T17:45:45.814" v="2131" actId="26606"/>
          <ac:grpSpMkLst>
            <pc:docMk/>
            <pc:sldMk cId="3349071755" sldId="265"/>
            <ac:grpSpMk id="34" creationId="{B894EFA8-F425-4D19-A94B-445388B31E20}"/>
          </ac:grpSpMkLst>
        </pc:grpChg>
        <pc:grpChg chg="add del">
          <ac:chgData name="Mashal Khan" userId="ff208bdd-e69e-4a16-a659-cb1c3d459121" providerId="ADAL" clId="{CED8FEB2-7971-4A86-8DBD-BA83B83CE157}" dt="2020-08-30T17:45:45.814" v="2131" actId="26606"/>
          <ac:grpSpMkLst>
            <pc:docMk/>
            <pc:sldMk cId="3349071755" sldId="265"/>
            <ac:grpSpMk id="36" creationId="{C28CAB86-AA69-4EF8-A4E2-4E020497D0BB}"/>
          </ac:grpSpMkLst>
        </pc:grpChg>
        <pc:grpChg chg="add del">
          <ac:chgData name="Mashal Khan" userId="ff208bdd-e69e-4a16-a659-cb1c3d459121" providerId="ADAL" clId="{CED8FEB2-7971-4A86-8DBD-BA83B83CE157}" dt="2020-08-30T17:45:45.814" v="2131" actId="26606"/>
          <ac:grpSpMkLst>
            <pc:docMk/>
            <pc:sldMk cId="3349071755" sldId="265"/>
            <ac:grpSpMk id="38" creationId="{617CAA5F-37E3-4DF6-9DD0-68A40D21611B}"/>
          </ac:grpSpMkLst>
        </pc:grpChg>
        <pc:grpChg chg="add del">
          <ac:chgData name="Mashal Khan" userId="ff208bdd-e69e-4a16-a659-cb1c3d459121" providerId="ADAL" clId="{CED8FEB2-7971-4A86-8DBD-BA83B83CE157}" dt="2020-08-30T17:45:56.980" v="2135" actId="26606"/>
          <ac:grpSpMkLst>
            <pc:docMk/>
            <pc:sldMk cId="3349071755" sldId="265"/>
            <ac:grpSpMk id="39" creationId="{AAA73A3E-7B86-4D04-B8D7-C566697E5293}"/>
          </ac:grpSpMkLst>
        </pc:grpChg>
        <pc:grpChg chg="add del">
          <ac:chgData name="Mashal Khan" userId="ff208bdd-e69e-4a16-a659-cb1c3d459121" providerId="ADAL" clId="{CED8FEB2-7971-4A86-8DBD-BA83B83CE157}" dt="2020-08-30T17:45:49.121" v="2133" actId="26606"/>
          <ac:grpSpMkLst>
            <pc:docMk/>
            <pc:sldMk cId="3349071755" sldId="265"/>
            <ac:grpSpMk id="196" creationId="{C4751043-2EE3-4222-9979-8E61D93DA8DC}"/>
          </ac:grpSpMkLst>
        </pc:grpChg>
        <pc:grpChg chg="add del">
          <ac:chgData name="Mashal Khan" userId="ff208bdd-e69e-4a16-a659-cb1c3d459121" providerId="ADAL" clId="{CED8FEB2-7971-4A86-8DBD-BA83B83CE157}" dt="2020-08-30T17:45:49.121" v="2133" actId="26606"/>
          <ac:grpSpMkLst>
            <pc:docMk/>
            <pc:sldMk cId="3349071755" sldId="265"/>
            <ac:grpSpMk id="199" creationId="{00E015F5-1A99-4E40-BC3D-7707802996B5}"/>
          </ac:grpSpMkLst>
        </pc:grpChg>
        <pc:grpChg chg="add del">
          <ac:chgData name="Mashal Khan" userId="ff208bdd-e69e-4a16-a659-cb1c3d459121" providerId="ADAL" clId="{CED8FEB2-7971-4A86-8DBD-BA83B83CE157}" dt="2020-08-30T17:45:56.980" v="2135" actId="26606"/>
          <ac:grpSpMkLst>
            <pc:docMk/>
            <pc:sldMk cId="3349071755" sldId="265"/>
            <ac:grpSpMk id="219" creationId="{A3709225-45BD-4CB5-BED5-6A68EDA55548}"/>
          </ac:grpSpMkLst>
        </pc:grpChg>
        <pc:grpChg chg="add del">
          <ac:chgData name="Mashal Khan" userId="ff208bdd-e69e-4a16-a659-cb1c3d459121" providerId="ADAL" clId="{CED8FEB2-7971-4A86-8DBD-BA83B83CE157}" dt="2020-08-30T17:45:56.980" v="2135" actId="26606"/>
          <ac:grpSpMkLst>
            <pc:docMk/>
            <pc:sldMk cId="3349071755" sldId="265"/>
            <ac:grpSpMk id="221" creationId="{BC9D362F-A0BC-46E8-B739-CC9BEBDA5B71}"/>
          </ac:grpSpMkLst>
        </pc:grpChg>
        <pc:grpChg chg="add del">
          <ac:chgData name="Mashal Khan" userId="ff208bdd-e69e-4a16-a659-cb1c3d459121" providerId="ADAL" clId="{CED8FEB2-7971-4A86-8DBD-BA83B83CE157}" dt="2020-08-30T17:45:56.980" v="2135" actId="26606"/>
          <ac:grpSpMkLst>
            <pc:docMk/>
            <pc:sldMk cId="3349071755" sldId="265"/>
            <ac:grpSpMk id="225" creationId="{E2DB0E87-A743-40DF-A082-9D0767DC4250}"/>
          </ac:grpSpMkLst>
        </pc:grpChg>
        <pc:picChg chg="add del mod">
          <ac:chgData name="Mashal Khan" userId="ff208bdd-e69e-4a16-a659-cb1c3d459121" providerId="ADAL" clId="{CED8FEB2-7971-4A86-8DBD-BA83B83CE157}" dt="2020-08-30T17:44:56.441" v="2124"/>
          <ac:picMkLst>
            <pc:docMk/>
            <pc:sldMk cId="3349071755" sldId="265"/>
            <ac:picMk id="4" creationId="{246B31CC-9A9D-4426-BAFA-BC0641EF35B1}"/>
          </ac:picMkLst>
        </pc:picChg>
        <pc:picChg chg="add mod">
          <ac:chgData name="Mashal Khan" userId="ff208bdd-e69e-4a16-a659-cb1c3d459121" providerId="ADAL" clId="{CED8FEB2-7971-4A86-8DBD-BA83B83CE157}" dt="2020-08-30T17:46:11.226" v="2137" actId="14100"/>
          <ac:picMkLst>
            <pc:docMk/>
            <pc:sldMk cId="3349071755" sldId="265"/>
            <ac:picMk id="5" creationId="{90C0D36F-BCE0-4DC2-A85E-390937FDE10F}"/>
          </ac:picMkLst>
        </pc:picChg>
      </pc:sldChg>
      <pc:sldChg chg="addSp delSp modSp new mod setBg modNotesTx">
        <pc:chgData name="Mashal Khan" userId="ff208bdd-e69e-4a16-a659-cb1c3d459121" providerId="ADAL" clId="{CED8FEB2-7971-4A86-8DBD-BA83B83CE157}" dt="2020-08-30T19:22:04.993" v="2950" actId="20577"/>
        <pc:sldMkLst>
          <pc:docMk/>
          <pc:sldMk cId="536089091" sldId="266"/>
        </pc:sldMkLst>
        <pc:spChg chg="mod">
          <ac:chgData name="Mashal Khan" userId="ff208bdd-e69e-4a16-a659-cb1c3d459121" providerId="ADAL" clId="{CED8FEB2-7971-4A86-8DBD-BA83B83CE157}" dt="2020-08-30T18:17:03.945" v="2185" actId="14100"/>
          <ac:spMkLst>
            <pc:docMk/>
            <pc:sldMk cId="536089091" sldId="266"/>
            <ac:spMk id="2" creationId="{90153E55-F574-41F0-81E8-B034A70436B0}"/>
          </ac:spMkLst>
        </pc:spChg>
        <pc:spChg chg="add del mod">
          <ac:chgData name="Mashal Khan" userId="ff208bdd-e69e-4a16-a659-cb1c3d459121" providerId="ADAL" clId="{CED8FEB2-7971-4A86-8DBD-BA83B83CE157}" dt="2020-08-30T18:12:45.377" v="2161" actId="26606"/>
          <ac:spMkLst>
            <pc:docMk/>
            <pc:sldMk cId="536089091" sldId="266"/>
            <ac:spMk id="3" creationId="{C526D35D-AE02-4A43-A56B-B2086C56ECCA}"/>
          </ac:spMkLst>
        </pc:spChg>
        <pc:spChg chg="add del">
          <ac:chgData name="Mashal Khan" userId="ff208bdd-e69e-4a16-a659-cb1c3d459121" providerId="ADAL" clId="{CED8FEB2-7971-4A86-8DBD-BA83B83CE157}" dt="2020-08-30T18:12:45.335" v="2160" actId="26606"/>
          <ac:spMkLst>
            <pc:docMk/>
            <pc:sldMk cId="536089091" sldId="266"/>
            <ac:spMk id="9" creationId="{E5F17139-31EE-46AC-B04F-DBBD852DD6CB}"/>
          </ac:spMkLst>
        </pc:spChg>
        <pc:spChg chg="add del">
          <ac:chgData name="Mashal Khan" userId="ff208bdd-e69e-4a16-a659-cb1c3d459121" providerId="ADAL" clId="{CED8FEB2-7971-4A86-8DBD-BA83B83CE157}" dt="2020-08-30T18:12:45.335" v="2160" actId="26606"/>
          <ac:spMkLst>
            <pc:docMk/>
            <pc:sldMk cId="536089091" sldId="266"/>
            <ac:spMk id="11" creationId="{AAD42DD4-86F6-4FD2-869F-32D35E310CF6}"/>
          </ac:spMkLst>
        </pc:spChg>
        <pc:spChg chg="add del">
          <ac:chgData name="Mashal Khan" userId="ff208bdd-e69e-4a16-a659-cb1c3d459121" providerId="ADAL" clId="{CED8FEB2-7971-4A86-8DBD-BA83B83CE157}" dt="2020-08-30T18:12:45.335" v="2160" actId="26606"/>
          <ac:spMkLst>
            <pc:docMk/>
            <pc:sldMk cId="536089091" sldId="266"/>
            <ac:spMk id="13" creationId="{4C36B8C5-0DEB-41B5-911D-572E2E835E3C}"/>
          </ac:spMkLst>
        </pc:spChg>
        <pc:spChg chg="add del">
          <ac:chgData name="Mashal Khan" userId="ff208bdd-e69e-4a16-a659-cb1c3d459121" providerId="ADAL" clId="{CED8FEB2-7971-4A86-8DBD-BA83B83CE157}" dt="2020-08-30T18:12:45.335" v="2160" actId="26606"/>
          <ac:spMkLst>
            <pc:docMk/>
            <pc:sldMk cId="536089091" sldId="266"/>
            <ac:spMk id="15" creationId="{5D1FF148-6725-4278-A9A8-A9A6A3F261CC}"/>
          </ac:spMkLst>
        </pc:spChg>
        <pc:spChg chg="add del">
          <ac:chgData name="Mashal Khan" userId="ff208bdd-e69e-4a16-a659-cb1c3d459121" providerId="ADAL" clId="{CED8FEB2-7971-4A86-8DBD-BA83B83CE157}" dt="2020-08-30T18:12:45.335" v="2160" actId="26606"/>
          <ac:spMkLst>
            <pc:docMk/>
            <pc:sldMk cId="536089091" sldId="266"/>
            <ac:spMk id="17" creationId="{B247507B-4D21-4FF7-B49C-239309CF2A0B}"/>
          </ac:spMkLst>
        </pc:spChg>
        <pc:spChg chg="add">
          <ac:chgData name="Mashal Khan" userId="ff208bdd-e69e-4a16-a659-cb1c3d459121" providerId="ADAL" clId="{CED8FEB2-7971-4A86-8DBD-BA83B83CE157}" dt="2020-08-30T18:12:45.377" v="2161" actId="26606"/>
          <ac:spMkLst>
            <pc:docMk/>
            <pc:sldMk cId="536089091" sldId="266"/>
            <ac:spMk id="19" creationId="{E5F17139-31EE-46AC-B04F-DBBD852DD6CB}"/>
          </ac:spMkLst>
        </pc:spChg>
        <pc:spChg chg="add">
          <ac:chgData name="Mashal Khan" userId="ff208bdd-e69e-4a16-a659-cb1c3d459121" providerId="ADAL" clId="{CED8FEB2-7971-4A86-8DBD-BA83B83CE157}" dt="2020-08-30T18:12:45.377" v="2161" actId="26606"/>
          <ac:spMkLst>
            <pc:docMk/>
            <pc:sldMk cId="536089091" sldId="266"/>
            <ac:spMk id="22" creationId="{DBBB6517-AFD0-4A58-8B37-F17AB812D2B6}"/>
          </ac:spMkLst>
        </pc:spChg>
        <pc:spChg chg="add">
          <ac:chgData name="Mashal Khan" userId="ff208bdd-e69e-4a16-a659-cb1c3d459121" providerId="ADAL" clId="{CED8FEB2-7971-4A86-8DBD-BA83B83CE157}" dt="2020-08-30T18:12:45.377" v="2161" actId="26606"/>
          <ac:spMkLst>
            <pc:docMk/>
            <pc:sldMk cId="536089091" sldId="266"/>
            <ac:spMk id="23" creationId="{3E39FCFD-033D-4043-95D9-7FAAAA8E0566}"/>
          </ac:spMkLst>
        </pc:spChg>
        <pc:grpChg chg="add">
          <ac:chgData name="Mashal Khan" userId="ff208bdd-e69e-4a16-a659-cb1c3d459121" providerId="ADAL" clId="{CED8FEB2-7971-4A86-8DBD-BA83B83CE157}" dt="2020-08-30T18:12:45.377" v="2161" actId="26606"/>
          <ac:grpSpMkLst>
            <pc:docMk/>
            <pc:sldMk cId="536089091" sldId="266"/>
            <ac:grpSpMk id="20" creationId="{53883AA7-7F86-41F8-A1D8-06E9886E7632}"/>
          </ac:grpSpMkLst>
        </pc:grpChg>
        <pc:graphicFrameChg chg="add del">
          <ac:chgData name="Mashal Khan" userId="ff208bdd-e69e-4a16-a659-cb1c3d459121" providerId="ADAL" clId="{CED8FEB2-7971-4A86-8DBD-BA83B83CE157}" dt="2020-08-30T18:12:45.335" v="2160" actId="26606"/>
          <ac:graphicFrameMkLst>
            <pc:docMk/>
            <pc:sldMk cId="536089091" sldId="266"/>
            <ac:graphicFrameMk id="5" creationId="{694AB6E7-9D80-4D70-A686-44301080F853}"/>
          </ac:graphicFrameMkLst>
        </pc:graphicFrameChg>
        <pc:graphicFrameChg chg="add mod">
          <ac:chgData name="Mashal Khan" userId="ff208bdd-e69e-4a16-a659-cb1c3d459121" providerId="ADAL" clId="{CED8FEB2-7971-4A86-8DBD-BA83B83CE157}" dt="2020-08-30T18:17:19.217" v="2190" actId="403"/>
          <ac:graphicFrameMkLst>
            <pc:docMk/>
            <pc:sldMk cId="536089091" sldId="266"/>
            <ac:graphicFrameMk id="24" creationId="{5E4E3AF2-A107-4015-A92F-F1C55E407766}"/>
          </ac:graphicFrameMkLst>
        </pc:graphicFrameChg>
      </pc:sldChg>
      <pc:sldChg chg="addSp delSp modSp new mod setBg">
        <pc:chgData name="Mashal Khan" userId="ff208bdd-e69e-4a16-a659-cb1c3d459121" providerId="ADAL" clId="{CED8FEB2-7971-4A86-8DBD-BA83B83CE157}" dt="2020-08-30T19:23:59.114" v="2968" actId="20577"/>
        <pc:sldMkLst>
          <pc:docMk/>
          <pc:sldMk cId="499062296" sldId="267"/>
        </pc:sldMkLst>
        <pc:spChg chg="del">
          <ac:chgData name="Mashal Khan" userId="ff208bdd-e69e-4a16-a659-cb1c3d459121" providerId="ADAL" clId="{CED8FEB2-7971-4A86-8DBD-BA83B83CE157}" dt="2020-08-30T18:14:37.621" v="2163" actId="478"/>
          <ac:spMkLst>
            <pc:docMk/>
            <pc:sldMk cId="499062296" sldId="267"/>
            <ac:spMk id="2" creationId="{956BCE69-D54B-4F7F-A9C8-51182E06F6D1}"/>
          </ac:spMkLst>
        </pc:spChg>
        <pc:spChg chg="add del mod">
          <ac:chgData name="Mashal Khan" userId="ff208bdd-e69e-4a16-a659-cb1c3d459121" providerId="ADAL" clId="{CED8FEB2-7971-4A86-8DBD-BA83B83CE157}" dt="2020-08-30T19:23:59.114" v="2968" actId="20577"/>
          <ac:spMkLst>
            <pc:docMk/>
            <pc:sldMk cId="499062296" sldId="267"/>
            <ac:spMk id="3" creationId="{F312006C-C312-4094-81D4-6DDC58D5DA72}"/>
          </ac:spMkLst>
        </pc:spChg>
        <pc:spChg chg="add del">
          <ac:chgData name="Mashal Khan" userId="ff208bdd-e69e-4a16-a659-cb1c3d459121" providerId="ADAL" clId="{CED8FEB2-7971-4A86-8DBD-BA83B83CE157}" dt="2020-08-30T18:19:46.981" v="2205" actId="26606"/>
          <ac:spMkLst>
            <pc:docMk/>
            <pc:sldMk cId="499062296" sldId="267"/>
            <ac:spMk id="6" creationId="{E5F17139-31EE-46AC-B04F-DBBD852DD6CB}"/>
          </ac:spMkLst>
        </pc:spChg>
        <pc:spChg chg="add del">
          <ac:chgData name="Mashal Khan" userId="ff208bdd-e69e-4a16-a659-cb1c3d459121" providerId="ADAL" clId="{CED8FEB2-7971-4A86-8DBD-BA83B83CE157}" dt="2020-08-30T18:17:50.954" v="2192" actId="26606"/>
          <ac:spMkLst>
            <pc:docMk/>
            <pc:sldMk cId="499062296" sldId="267"/>
            <ac:spMk id="9" creationId="{E5F17139-31EE-46AC-B04F-DBBD852DD6CB}"/>
          </ac:spMkLst>
        </pc:spChg>
        <pc:spChg chg="add del">
          <ac:chgData name="Mashal Khan" userId="ff208bdd-e69e-4a16-a659-cb1c3d459121" providerId="ADAL" clId="{CED8FEB2-7971-4A86-8DBD-BA83B83CE157}" dt="2020-08-30T18:17:50.954" v="2192" actId="26606"/>
          <ac:spMkLst>
            <pc:docMk/>
            <pc:sldMk cId="499062296" sldId="267"/>
            <ac:spMk id="15" creationId="{DBBB6517-AFD0-4A58-8B37-F17AB812D2B6}"/>
          </ac:spMkLst>
        </pc:spChg>
        <pc:spChg chg="add del">
          <ac:chgData name="Mashal Khan" userId="ff208bdd-e69e-4a16-a659-cb1c3d459121" providerId="ADAL" clId="{CED8FEB2-7971-4A86-8DBD-BA83B83CE157}" dt="2020-08-30T18:17:50.954" v="2192" actId="26606"/>
          <ac:spMkLst>
            <pc:docMk/>
            <pc:sldMk cId="499062296" sldId="267"/>
            <ac:spMk id="17" creationId="{3E39FCFD-033D-4043-95D9-7FAAAA8E0566}"/>
          </ac:spMkLst>
        </pc:spChg>
        <pc:spChg chg="add del">
          <ac:chgData name="Mashal Khan" userId="ff208bdd-e69e-4a16-a659-cb1c3d459121" providerId="ADAL" clId="{CED8FEB2-7971-4A86-8DBD-BA83B83CE157}" dt="2020-08-30T18:19:46.981" v="2205" actId="26606"/>
          <ac:spMkLst>
            <pc:docMk/>
            <pc:sldMk cId="499062296" sldId="267"/>
            <ac:spMk id="19" creationId="{89D16701-DA76-4F72-BB63-E2C3FFBDFE0F}"/>
          </ac:spMkLst>
        </pc:spChg>
        <pc:spChg chg="add del">
          <ac:chgData name="Mashal Khan" userId="ff208bdd-e69e-4a16-a659-cb1c3d459121" providerId="ADAL" clId="{CED8FEB2-7971-4A86-8DBD-BA83B83CE157}" dt="2020-08-30T18:19:46.981" v="2205" actId="26606"/>
          <ac:spMkLst>
            <pc:docMk/>
            <pc:sldMk cId="499062296" sldId="267"/>
            <ac:spMk id="21" creationId="{1CC28BE1-9DC6-43FE-9582-39F091098D77}"/>
          </ac:spMkLst>
        </pc:spChg>
        <pc:grpChg chg="add del">
          <ac:chgData name="Mashal Khan" userId="ff208bdd-e69e-4a16-a659-cb1c3d459121" providerId="ADAL" clId="{CED8FEB2-7971-4A86-8DBD-BA83B83CE157}" dt="2020-08-30T18:19:46.981" v="2205" actId="26606"/>
          <ac:grpSpMkLst>
            <pc:docMk/>
            <pc:sldMk cId="499062296" sldId="267"/>
            <ac:grpSpMk id="7" creationId="{7CF625D3-71A3-4F30-A096-8EF334E959D0}"/>
          </ac:grpSpMkLst>
        </pc:grpChg>
        <pc:grpChg chg="add del">
          <ac:chgData name="Mashal Khan" userId="ff208bdd-e69e-4a16-a659-cb1c3d459121" providerId="ADAL" clId="{CED8FEB2-7971-4A86-8DBD-BA83B83CE157}" dt="2020-08-30T18:19:46.981" v="2205" actId="26606"/>
          <ac:grpSpMkLst>
            <pc:docMk/>
            <pc:sldMk cId="499062296" sldId="267"/>
            <ac:grpSpMk id="8" creationId="{A8630B61-2CB6-4E0C-90A1-05A307F9CD6E}"/>
          </ac:grpSpMkLst>
        </pc:grpChg>
        <pc:grpChg chg="add del">
          <ac:chgData name="Mashal Khan" userId="ff208bdd-e69e-4a16-a659-cb1c3d459121" providerId="ADAL" clId="{CED8FEB2-7971-4A86-8DBD-BA83B83CE157}" dt="2020-08-30T18:17:50.954" v="2192" actId="26606"/>
          <ac:grpSpMkLst>
            <pc:docMk/>
            <pc:sldMk cId="499062296" sldId="267"/>
            <ac:grpSpMk id="11" creationId="{53883AA7-7F86-41F8-A1D8-06E9886E7632}"/>
          </ac:grpSpMkLst>
        </pc:grpChg>
        <pc:grpChg chg="add del">
          <ac:chgData name="Mashal Khan" userId="ff208bdd-e69e-4a16-a659-cb1c3d459121" providerId="ADAL" clId="{CED8FEB2-7971-4A86-8DBD-BA83B83CE157}" dt="2020-08-30T18:19:46.981" v="2205" actId="26606"/>
          <ac:grpSpMkLst>
            <pc:docMk/>
            <pc:sldMk cId="499062296" sldId="267"/>
            <ac:grpSpMk id="23" creationId="{AF9AF3F3-CE0C-4125-BDD7-346487FA0B40}"/>
          </ac:grpSpMkLst>
        </pc:grpChg>
        <pc:graphicFrameChg chg="add del">
          <ac:chgData name="Mashal Khan" userId="ff208bdd-e69e-4a16-a659-cb1c3d459121" providerId="ADAL" clId="{CED8FEB2-7971-4A86-8DBD-BA83B83CE157}" dt="2020-08-30T18:17:50.954" v="2192" actId="26606"/>
          <ac:graphicFrameMkLst>
            <pc:docMk/>
            <pc:sldMk cId="499062296" sldId="267"/>
            <ac:graphicFrameMk id="5" creationId="{1C4D80EC-705D-4241-B736-528890C3C624}"/>
          </ac:graphicFrameMkLst>
        </pc:graphicFrameChg>
        <pc:graphicFrameChg chg="add del mod">
          <ac:chgData name="Mashal Khan" userId="ff208bdd-e69e-4a16-a659-cb1c3d459121" providerId="ADAL" clId="{CED8FEB2-7971-4A86-8DBD-BA83B83CE157}" dt="2020-08-30T18:19:46.981" v="2205" actId="26606"/>
          <ac:graphicFrameMkLst>
            <pc:docMk/>
            <pc:sldMk cId="499062296" sldId="267"/>
            <ac:graphicFrameMk id="14" creationId="{B26F6C0F-A9FD-4B42-BE85-C4D45C3F1719}"/>
          </ac:graphicFrameMkLst>
        </pc:graphicFrameChg>
      </pc:sldChg>
      <pc:sldChg chg="addSp delSp modSp new mod setBg modNotesTx">
        <pc:chgData name="Mashal Khan" userId="ff208bdd-e69e-4a16-a659-cb1c3d459121" providerId="ADAL" clId="{CED8FEB2-7971-4A86-8DBD-BA83B83CE157}" dt="2020-08-30T19:24:56.037" v="3053" actId="20577"/>
        <pc:sldMkLst>
          <pc:docMk/>
          <pc:sldMk cId="3055926477" sldId="268"/>
        </pc:sldMkLst>
        <pc:spChg chg="mod">
          <ac:chgData name="Mashal Khan" userId="ff208bdd-e69e-4a16-a659-cb1c3d459121" providerId="ADAL" clId="{CED8FEB2-7971-4A86-8DBD-BA83B83CE157}" dt="2020-08-30T18:25:43.787" v="2243" actId="26606"/>
          <ac:spMkLst>
            <pc:docMk/>
            <pc:sldMk cId="3055926477" sldId="268"/>
            <ac:spMk id="2" creationId="{3447BBDB-2FF9-4676-8CC7-00B04D6383B4}"/>
          </ac:spMkLst>
        </pc:spChg>
        <pc:spChg chg="add del mod">
          <ac:chgData name="Mashal Khan" userId="ff208bdd-e69e-4a16-a659-cb1c3d459121" providerId="ADAL" clId="{CED8FEB2-7971-4A86-8DBD-BA83B83CE157}" dt="2020-08-30T18:25:43.787" v="2243" actId="26606"/>
          <ac:spMkLst>
            <pc:docMk/>
            <pc:sldMk cId="3055926477" sldId="268"/>
            <ac:spMk id="3" creationId="{0673D872-5D77-41ED-A50D-5AC1DA6335D4}"/>
          </ac:spMkLst>
        </pc:spChg>
        <pc:spChg chg="add del">
          <ac:chgData name="Mashal Khan" userId="ff208bdd-e69e-4a16-a659-cb1c3d459121" providerId="ADAL" clId="{CED8FEB2-7971-4A86-8DBD-BA83B83CE157}" dt="2020-08-30T18:25:32.293" v="2241" actId="26606"/>
          <ac:spMkLst>
            <pc:docMk/>
            <pc:sldMk cId="3055926477" sldId="268"/>
            <ac:spMk id="6" creationId="{E5F17139-31EE-46AC-B04F-DBBD852DD6CB}"/>
          </ac:spMkLst>
        </pc:spChg>
        <pc:spChg chg="add del">
          <ac:chgData name="Mashal Khan" userId="ff208bdd-e69e-4a16-a659-cb1c3d459121" providerId="ADAL" clId="{CED8FEB2-7971-4A86-8DBD-BA83B83CE157}" dt="2020-08-30T18:24:03.971" v="2236" actId="26606"/>
          <ac:spMkLst>
            <pc:docMk/>
            <pc:sldMk cId="3055926477" sldId="268"/>
            <ac:spMk id="9" creationId="{E5F17139-31EE-46AC-B04F-DBBD852DD6CB}"/>
          </ac:spMkLst>
        </pc:spChg>
        <pc:spChg chg="add del">
          <ac:chgData name="Mashal Khan" userId="ff208bdd-e69e-4a16-a659-cb1c3d459121" providerId="ADAL" clId="{CED8FEB2-7971-4A86-8DBD-BA83B83CE157}" dt="2020-08-30T18:24:03.971" v="2236" actId="26606"/>
          <ac:spMkLst>
            <pc:docMk/>
            <pc:sldMk cId="3055926477" sldId="268"/>
            <ac:spMk id="11" creationId="{AAD42DD4-86F6-4FD2-869F-32D35E310CF6}"/>
          </ac:spMkLst>
        </pc:spChg>
        <pc:spChg chg="add del">
          <ac:chgData name="Mashal Khan" userId="ff208bdd-e69e-4a16-a659-cb1c3d459121" providerId="ADAL" clId="{CED8FEB2-7971-4A86-8DBD-BA83B83CE157}" dt="2020-08-30T18:24:03.971" v="2236" actId="26606"/>
          <ac:spMkLst>
            <pc:docMk/>
            <pc:sldMk cId="3055926477" sldId="268"/>
            <ac:spMk id="13" creationId="{4C36B8C5-0DEB-41B5-911D-572E2E835E3C}"/>
          </ac:spMkLst>
        </pc:spChg>
        <pc:spChg chg="add del">
          <ac:chgData name="Mashal Khan" userId="ff208bdd-e69e-4a16-a659-cb1c3d459121" providerId="ADAL" clId="{CED8FEB2-7971-4A86-8DBD-BA83B83CE157}" dt="2020-08-30T18:24:03.971" v="2236" actId="26606"/>
          <ac:spMkLst>
            <pc:docMk/>
            <pc:sldMk cId="3055926477" sldId="268"/>
            <ac:spMk id="15" creationId="{5D1FF148-6725-4278-A9A8-A9A6A3F261CC}"/>
          </ac:spMkLst>
        </pc:spChg>
        <pc:spChg chg="add del">
          <ac:chgData name="Mashal Khan" userId="ff208bdd-e69e-4a16-a659-cb1c3d459121" providerId="ADAL" clId="{CED8FEB2-7971-4A86-8DBD-BA83B83CE157}" dt="2020-08-30T18:24:03.971" v="2236" actId="26606"/>
          <ac:spMkLst>
            <pc:docMk/>
            <pc:sldMk cId="3055926477" sldId="268"/>
            <ac:spMk id="17" creationId="{B247507B-4D21-4FF7-B49C-239309CF2A0B}"/>
          </ac:spMkLst>
        </pc:spChg>
        <pc:spChg chg="add del">
          <ac:chgData name="Mashal Khan" userId="ff208bdd-e69e-4a16-a659-cb1c3d459121" providerId="ADAL" clId="{CED8FEB2-7971-4A86-8DBD-BA83B83CE157}" dt="2020-08-30T18:25:32.293" v="2241" actId="26606"/>
          <ac:spMkLst>
            <pc:docMk/>
            <pc:sldMk cId="3055926477" sldId="268"/>
            <ac:spMk id="19" creationId="{89D16701-DA76-4F72-BB63-E2C3FFBDFE0F}"/>
          </ac:spMkLst>
        </pc:spChg>
        <pc:spChg chg="add">
          <ac:chgData name="Mashal Khan" userId="ff208bdd-e69e-4a16-a659-cb1c3d459121" providerId="ADAL" clId="{CED8FEB2-7971-4A86-8DBD-BA83B83CE157}" dt="2020-08-30T18:25:43.787" v="2243" actId="26606"/>
          <ac:spMkLst>
            <pc:docMk/>
            <pc:sldMk cId="3055926477" sldId="268"/>
            <ac:spMk id="20" creationId="{55C61911-45B2-48BF-AC7A-1EB579B42CBB}"/>
          </ac:spMkLst>
        </pc:spChg>
        <pc:spChg chg="add del">
          <ac:chgData name="Mashal Khan" userId="ff208bdd-e69e-4a16-a659-cb1c3d459121" providerId="ADAL" clId="{CED8FEB2-7971-4A86-8DBD-BA83B83CE157}" dt="2020-08-30T18:25:32.293" v="2241" actId="26606"/>
          <ac:spMkLst>
            <pc:docMk/>
            <pc:sldMk cId="3055926477" sldId="268"/>
            <ac:spMk id="21" creationId="{1CC28BE1-9DC6-43FE-9582-39F091098D77}"/>
          </ac:spMkLst>
        </pc:spChg>
        <pc:spChg chg="add">
          <ac:chgData name="Mashal Khan" userId="ff208bdd-e69e-4a16-a659-cb1c3d459121" providerId="ADAL" clId="{CED8FEB2-7971-4A86-8DBD-BA83B83CE157}" dt="2020-08-30T18:25:43.787" v="2243" actId="26606"/>
          <ac:spMkLst>
            <pc:docMk/>
            <pc:sldMk cId="3055926477" sldId="268"/>
            <ac:spMk id="22" creationId="{2DE4D4CE-6DAE-4A05-BE5B-6BCE3F4EC79B}"/>
          </ac:spMkLst>
        </pc:spChg>
        <pc:spChg chg="add">
          <ac:chgData name="Mashal Khan" userId="ff208bdd-e69e-4a16-a659-cb1c3d459121" providerId="ADAL" clId="{CED8FEB2-7971-4A86-8DBD-BA83B83CE157}" dt="2020-08-30T18:25:43.787" v="2243" actId="26606"/>
          <ac:spMkLst>
            <pc:docMk/>
            <pc:sldMk cId="3055926477" sldId="268"/>
            <ac:spMk id="37" creationId="{5A0118C5-4F8D-4CF4-BADD-53FEACC6C42A}"/>
          </ac:spMkLst>
        </pc:spChg>
        <pc:spChg chg="add">
          <ac:chgData name="Mashal Khan" userId="ff208bdd-e69e-4a16-a659-cb1c3d459121" providerId="ADAL" clId="{CED8FEB2-7971-4A86-8DBD-BA83B83CE157}" dt="2020-08-30T18:25:43.787" v="2243" actId="26606"/>
          <ac:spMkLst>
            <pc:docMk/>
            <pc:sldMk cId="3055926477" sldId="268"/>
            <ac:spMk id="41" creationId="{E0E9B1DB-5C91-41C9-8C0D-C2CD3D570C43}"/>
          </ac:spMkLst>
        </pc:spChg>
        <pc:spChg chg="add">
          <ac:chgData name="Mashal Khan" userId="ff208bdd-e69e-4a16-a659-cb1c3d459121" providerId="ADAL" clId="{CED8FEB2-7971-4A86-8DBD-BA83B83CE157}" dt="2020-08-30T18:25:43.787" v="2243" actId="26606"/>
          <ac:spMkLst>
            <pc:docMk/>
            <pc:sldMk cId="3055926477" sldId="268"/>
            <ac:spMk id="42" creationId="{402224B8-FCE1-4A12-84A7-B674B2B9EF83}"/>
          </ac:spMkLst>
        </pc:spChg>
        <pc:spChg chg="add">
          <ac:chgData name="Mashal Khan" userId="ff208bdd-e69e-4a16-a659-cb1c3d459121" providerId="ADAL" clId="{CED8FEB2-7971-4A86-8DBD-BA83B83CE157}" dt="2020-08-30T18:25:43.787" v="2243" actId="26606"/>
          <ac:spMkLst>
            <pc:docMk/>
            <pc:sldMk cId="3055926477" sldId="268"/>
            <ac:spMk id="43" creationId="{41E366A2-885B-4E10-A479-4A650E4C6EBB}"/>
          </ac:spMkLst>
        </pc:spChg>
        <pc:spChg chg="add">
          <ac:chgData name="Mashal Khan" userId="ff208bdd-e69e-4a16-a659-cb1c3d459121" providerId="ADAL" clId="{CED8FEB2-7971-4A86-8DBD-BA83B83CE157}" dt="2020-08-30T18:25:43.787" v="2243" actId="26606"/>
          <ac:spMkLst>
            <pc:docMk/>
            <pc:sldMk cId="3055926477" sldId="268"/>
            <ac:spMk id="44" creationId="{10C23D31-5B0A-4956-A59F-A24F57D2A959}"/>
          </ac:spMkLst>
        </pc:spChg>
        <pc:spChg chg="add">
          <ac:chgData name="Mashal Khan" userId="ff208bdd-e69e-4a16-a659-cb1c3d459121" providerId="ADAL" clId="{CED8FEB2-7971-4A86-8DBD-BA83B83CE157}" dt="2020-08-30T18:25:43.787" v="2243" actId="26606"/>
          <ac:spMkLst>
            <pc:docMk/>
            <pc:sldMk cId="3055926477" sldId="268"/>
            <ac:spMk id="45" creationId="{F4C6FC6E-4AAF-4628-B7E5-85DF9D323B6F}"/>
          </ac:spMkLst>
        </pc:spChg>
        <pc:grpChg chg="add del">
          <ac:chgData name="Mashal Khan" userId="ff208bdd-e69e-4a16-a659-cb1c3d459121" providerId="ADAL" clId="{CED8FEB2-7971-4A86-8DBD-BA83B83CE157}" dt="2020-08-30T18:25:32.293" v="2241" actId="26606"/>
          <ac:grpSpMkLst>
            <pc:docMk/>
            <pc:sldMk cId="3055926477" sldId="268"/>
            <ac:grpSpMk id="7" creationId="{7CF625D3-71A3-4F30-A096-8EF334E959D0}"/>
          </ac:grpSpMkLst>
        </pc:grpChg>
        <pc:grpChg chg="add del">
          <ac:chgData name="Mashal Khan" userId="ff208bdd-e69e-4a16-a659-cb1c3d459121" providerId="ADAL" clId="{CED8FEB2-7971-4A86-8DBD-BA83B83CE157}" dt="2020-08-30T18:25:32.293" v="2241" actId="26606"/>
          <ac:grpSpMkLst>
            <pc:docMk/>
            <pc:sldMk cId="3055926477" sldId="268"/>
            <ac:grpSpMk id="10" creationId="{A8630B61-2CB6-4E0C-90A1-05A307F9CD6E}"/>
          </ac:grpSpMkLst>
        </pc:grpChg>
        <pc:grpChg chg="add del">
          <ac:chgData name="Mashal Khan" userId="ff208bdd-e69e-4a16-a659-cb1c3d459121" providerId="ADAL" clId="{CED8FEB2-7971-4A86-8DBD-BA83B83CE157}" dt="2020-08-30T18:25:32.293" v="2241" actId="26606"/>
          <ac:grpSpMkLst>
            <pc:docMk/>
            <pc:sldMk cId="3055926477" sldId="268"/>
            <ac:grpSpMk id="23" creationId="{AF9AF3F3-CE0C-4125-BDD7-346487FA0B40}"/>
          </ac:grpSpMkLst>
        </pc:grpChg>
        <pc:grpChg chg="add">
          <ac:chgData name="Mashal Khan" userId="ff208bdd-e69e-4a16-a659-cb1c3d459121" providerId="ADAL" clId="{CED8FEB2-7971-4A86-8DBD-BA83B83CE157}" dt="2020-08-30T18:25:43.787" v="2243" actId="26606"/>
          <ac:grpSpMkLst>
            <pc:docMk/>
            <pc:sldMk cId="3055926477" sldId="268"/>
            <ac:grpSpMk id="38" creationId="{B8CB1D39-68D4-4372-BF3B-2A33A7495E2B}"/>
          </ac:grpSpMkLst>
        </pc:grpChg>
        <pc:grpChg chg="add">
          <ac:chgData name="Mashal Khan" userId="ff208bdd-e69e-4a16-a659-cb1c3d459121" providerId="ADAL" clId="{CED8FEB2-7971-4A86-8DBD-BA83B83CE157}" dt="2020-08-30T18:25:43.787" v="2243" actId="26606"/>
          <ac:grpSpMkLst>
            <pc:docMk/>
            <pc:sldMk cId="3055926477" sldId="268"/>
            <ac:grpSpMk id="46" creationId="{582A903B-6B78-4F0A-B7C9-3D80499020B8}"/>
          </ac:grpSpMkLst>
        </pc:grpChg>
        <pc:graphicFrameChg chg="add del">
          <ac:chgData name="Mashal Khan" userId="ff208bdd-e69e-4a16-a659-cb1c3d459121" providerId="ADAL" clId="{CED8FEB2-7971-4A86-8DBD-BA83B83CE157}" dt="2020-08-30T18:24:03.971" v="2236" actId="26606"/>
          <ac:graphicFrameMkLst>
            <pc:docMk/>
            <pc:sldMk cId="3055926477" sldId="268"/>
            <ac:graphicFrameMk id="5" creationId="{F8A34289-637F-47FA-9E5B-234562C73865}"/>
          </ac:graphicFrameMkLst>
        </pc:graphicFrameChg>
        <pc:graphicFrameChg chg="add del">
          <ac:chgData name="Mashal Khan" userId="ff208bdd-e69e-4a16-a659-cb1c3d459121" providerId="ADAL" clId="{CED8FEB2-7971-4A86-8DBD-BA83B83CE157}" dt="2020-08-30T18:25:32.293" v="2241" actId="26606"/>
          <ac:graphicFrameMkLst>
            <pc:docMk/>
            <pc:sldMk cId="3055926477" sldId="268"/>
            <ac:graphicFrameMk id="18" creationId="{9158B9D3-EC26-4EAD-9BE1-CDFA1A8ECA86}"/>
          </ac:graphicFrameMkLst>
        </pc:graphicFrameChg>
      </pc:sldChg>
      <pc:sldChg chg="addSp delSp modSp new mod setBg">
        <pc:chgData name="Mashal Khan" userId="ff208bdd-e69e-4a16-a659-cb1c3d459121" providerId="ADAL" clId="{CED8FEB2-7971-4A86-8DBD-BA83B83CE157}" dt="2020-08-30T18:48:03.775" v="2499" actId="403"/>
        <pc:sldMkLst>
          <pc:docMk/>
          <pc:sldMk cId="3864503812" sldId="269"/>
        </pc:sldMkLst>
        <pc:spChg chg="del">
          <ac:chgData name="Mashal Khan" userId="ff208bdd-e69e-4a16-a659-cb1c3d459121" providerId="ADAL" clId="{CED8FEB2-7971-4A86-8DBD-BA83B83CE157}" dt="2020-08-30T18:27:23.293" v="2290" actId="478"/>
          <ac:spMkLst>
            <pc:docMk/>
            <pc:sldMk cId="3864503812" sldId="269"/>
            <ac:spMk id="2" creationId="{87858C70-1202-4547-8C5A-0E2A3350D1C3}"/>
          </ac:spMkLst>
        </pc:spChg>
        <pc:spChg chg="add del mod">
          <ac:chgData name="Mashal Khan" userId="ff208bdd-e69e-4a16-a659-cb1c3d459121" providerId="ADAL" clId="{CED8FEB2-7971-4A86-8DBD-BA83B83CE157}" dt="2020-08-30T18:46:12.155" v="2479" actId="26606"/>
          <ac:spMkLst>
            <pc:docMk/>
            <pc:sldMk cId="3864503812" sldId="269"/>
            <ac:spMk id="3" creationId="{2FD90F93-D062-473B-B95F-647D80ABB3F2}"/>
          </ac:spMkLst>
        </pc:spChg>
        <pc:spChg chg="add del">
          <ac:chgData name="Mashal Khan" userId="ff208bdd-e69e-4a16-a659-cb1c3d459121" providerId="ADAL" clId="{CED8FEB2-7971-4A86-8DBD-BA83B83CE157}" dt="2020-08-30T18:46:12.122" v="2478" actId="26606"/>
          <ac:spMkLst>
            <pc:docMk/>
            <pc:sldMk cId="3864503812" sldId="269"/>
            <ac:spMk id="9" creationId="{E5F17139-31EE-46AC-B04F-DBBD852DD6CB}"/>
          </ac:spMkLst>
        </pc:spChg>
        <pc:spChg chg="add del">
          <ac:chgData name="Mashal Khan" userId="ff208bdd-e69e-4a16-a659-cb1c3d459121" providerId="ADAL" clId="{CED8FEB2-7971-4A86-8DBD-BA83B83CE157}" dt="2020-08-30T18:46:12.122" v="2478" actId="26606"/>
          <ac:spMkLst>
            <pc:docMk/>
            <pc:sldMk cId="3864503812" sldId="269"/>
            <ac:spMk id="11" creationId="{AAD42DD4-86F6-4FD2-869F-32D35E310CF6}"/>
          </ac:spMkLst>
        </pc:spChg>
        <pc:spChg chg="add del">
          <ac:chgData name="Mashal Khan" userId="ff208bdd-e69e-4a16-a659-cb1c3d459121" providerId="ADAL" clId="{CED8FEB2-7971-4A86-8DBD-BA83B83CE157}" dt="2020-08-30T18:46:12.122" v="2478" actId="26606"/>
          <ac:spMkLst>
            <pc:docMk/>
            <pc:sldMk cId="3864503812" sldId="269"/>
            <ac:spMk id="13" creationId="{4C36B8C5-0DEB-41B5-911D-572E2E835E3C}"/>
          </ac:spMkLst>
        </pc:spChg>
        <pc:spChg chg="add del">
          <ac:chgData name="Mashal Khan" userId="ff208bdd-e69e-4a16-a659-cb1c3d459121" providerId="ADAL" clId="{CED8FEB2-7971-4A86-8DBD-BA83B83CE157}" dt="2020-08-30T18:46:12.122" v="2478" actId="26606"/>
          <ac:spMkLst>
            <pc:docMk/>
            <pc:sldMk cId="3864503812" sldId="269"/>
            <ac:spMk id="15" creationId="{5D1FF148-6725-4278-A9A8-A9A6A3F261CC}"/>
          </ac:spMkLst>
        </pc:spChg>
        <pc:spChg chg="add del">
          <ac:chgData name="Mashal Khan" userId="ff208bdd-e69e-4a16-a659-cb1c3d459121" providerId="ADAL" clId="{CED8FEB2-7971-4A86-8DBD-BA83B83CE157}" dt="2020-08-30T18:46:12.122" v="2478" actId="26606"/>
          <ac:spMkLst>
            <pc:docMk/>
            <pc:sldMk cId="3864503812" sldId="269"/>
            <ac:spMk id="17" creationId="{B247507B-4D21-4FF7-B49C-239309CF2A0B}"/>
          </ac:spMkLst>
        </pc:spChg>
        <pc:spChg chg="add">
          <ac:chgData name="Mashal Khan" userId="ff208bdd-e69e-4a16-a659-cb1c3d459121" providerId="ADAL" clId="{CED8FEB2-7971-4A86-8DBD-BA83B83CE157}" dt="2020-08-30T18:46:12.155" v="2479" actId="26606"/>
          <ac:spMkLst>
            <pc:docMk/>
            <pc:sldMk cId="3864503812" sldId="269"/>
            <ac:spMk id="19" creationId="{E5F17139-31EE-46AC-B04F-DBBD852DD6CB}"/>
          </ac:spMkLst>
        </pc:spChg>
        <pc:spChg chg="add">
          <ac:chgData name="Mashal Khan" userId="ff208bdd-e69e-4a16-a659-cb1c3d459121" providerId="ADAL" clId="{CED8FEB2-7971-4A86-8DBD-BA83B83CE157}" dt="2020-08-30T18:46:12.155" v="2479" actId="26606"/>
          <ac:spMkLst>
            <pc:docMk/>
            <pc:sldMk cId="3864503812" sldId="269"/>
            <ac:spMk id="20" creationId="{AAD42DD4-86F6-4FD2-869F-32D35E310CF6}"/>
          </ac:spMkLst>
        </pc:spChg>
        <pc:spChg chg="add">
          <ac:chgData name="Mashal Khan" userId="ff208bdd-e69e-4a16-a659-cb1c3d459121" providerId="ADAL" clId="{CED8FEB2-7971-4A86-8DBD-BA83B83CE157}" dt="2020-08-30T18:46:12.155" v="2479" actId="26606"/>
          <ac:spMkLst>
            <pc:docMk/>
            <pc:sldMk cId="3864503812" sldId="269"/>
            <ac:spMk id="21" creationId="{4C36B8C5-0DEB-41B5-911D-572E2E835E3C}"/>
          </ac:spMkLst>
        </pc:spChg>
        <pc:spChg chg="add">
          <ac:chgData name="Mashal Khan" userId="ff208bdd-e69e-4a16-a659-cb1c3d459121" providerId="ADAL" clId="{CED8FEB2-7971-4A86-8DBD-BA83B83CE157}" dt="2020-08-30T18:46:12.155" v="2479" actId="26606"/>
          <ac:spMkLst>
            <pc:docMk/>
            <pc:sldMk cId="3864503812" sldId="269"/>
            <ac:spMk id="22" creationId="{5D1FF148-6725-4278-A9A8-A9A6A3F261CC}"/>
          </ac:spMkLst>
        </pc:spChg>
        <pc:spChg chg="add">
          <ac:chgData name="Mashal Khan" userId="ff208bdd-e69e-4a16-a659-cb1c3d459121" providerId="ADAL" clId="{CED8FEB2-7971-4A86-8DBD-BA83B83CE157}" dt="2020-08-30T18:46:12.155" v="2479" actId="26606"/>
          <ac:spMkLst>
            <pc:docMk/>
            <pc:sldMk cId="3864503812" sldId="269"/>
            <ac:spMk id="23" creationId="{B247507B-4D21-4FF7-B49C-239309CF2A0B}"/>
          </ac:spMkLst>
        </pc:spChg>
        <pc:graphicFrameChg chg="add del">
          <ac:chgData name="Mashal Khan" userId="ff208bdd-e69e-4a16-a659-cb1c3d459121" providerId="ADAL" clId="{CED8FEB2-7971-4A86-8DBD-BA83B83CE157}" dt="2020-08-30T18:46:12.122" v="2478" actId="26606"/>
          <ac:graphicFrameMkLst>
            <pc:docMk/>
            <pc:sldMk cId="3864503812" sldId="269"/>
            <ac:graphicFrameMk id="5" creationId="{9424914A-9E80-47C4-A7F5-27C032D695D1}"/>
          </ac:graphicFrameMkLst>
        </pc:graphicFrameChg>
        <pc:graphicFrameChg chg="add mod">
          <ac:chgData name="Mashal Khan" userId="ff208bdd-e69e-4a16-a659-cb1c3d459121" providerId="ADAL" clId="{CED8FEB2-7971-4A86-8DBD-BA83B83CE157}" dt="2020-08-30T18:48:03.775" v="2499" actId="403"/>
          <ac:graphicFrameMkLst>
            <pc:docMk/>
            <pc:sldMk cId="3864503812" sldId="269"/>
            <ac:graphicFrameMk id="24" creationId="{59366F32-55D1-4036-81A4-4C80BE7C3064}"/>
          </ac:graphicFrameMkLst>
        </pc:graphicFrameChg>
      </pc:sldChg>
      <pc:sldChg chg="addSp delSp modSp new mod setBg">
        <pc:chgData name="Mashal Khan" userId="ff208bdd-e69e-4a16-a659-cb1c3d459121" providerId="ADAL" clId="{CED8FEB2-7971-4A86-8DBD-BA83B83CE157}" dt="2020-08-30T18:52:41.544" v="2621" actId="26606"/>
        <pc:sldMkLst>
          <pc:docMk/>
          <pc:sldMk cId="1817053570" sldId="270"/>
        </pc:sldMkLst>
        <pc:spChg chg="mod">
          <ac:chgData name="Mashal Khan" userId="ff208bdd-e69e-4a16-a659-cb1c3d459121" providerId="ADAL" clId="{CED8FEB2-7971-4A86-8DBD-BA83B83CE157}" dt="2020-08-30T18:52:41.544" v="2621" actId="26606"/>
          <ac:spMkLst>
            <pc:docMk/>
            <pc:sldMk cId="1817053570" sldId="270"/>
            <ac:spMk id="2" creationId="{FF37FA87-84E0-4ECA-88EC-3071CB302F45}"/>
          </ac:spMkLst>
        </pc:spChg>
        <pc:spChg chg="del mod">
          <ac:chgData name="Mashal Khan" userId="ff208bdd-e69e-4a16-a659-cb1c3d459121" providerId="ADAL" clId="{CED8FEB2-7971-4A86-8DBD-BA83B83CE157}" dt="2020-08-30T18:52:41.544" v="2621" actId="26606"/>
          <ac:spMkLst>
            <pc:docMk/>
            <pc:sldMk cId="1817053570" sldId="270"/>
            <ac:spMk id="3" creationId="{CE350086-BCAC-4C70-9093-4ABCD87E6942}"/>
          </ac:spMkLst>
        </pc:spChg>
        <pc:spChg chg="add">
          <ac:chgData name="Mashal Khan" userId="ff208bdd-e69e-4a16-a659-cb1c3d459121" providerId="ADAL" clId="{CED8FEB2-7971-4A86-8DBD-BA83B83CE157}" dt="2020-08-30T18:52:41.544" v="2621" actId="26606"/>
          <ac:spMkLst>
            <pc:docMk/>
            <pc:sldMk cId="1817053570" sldId="270"/>
            <ac:spMk id="9" creationId="{E5F17139-31EE-46AC-B04F-DBBD852DD6CB}"/>
          </ac:spMkLst>
        </pc:spChg>
        <pc:spChg chg="add">
          <ac:chgData name="Mashal Khan" userId="ff208bdd-e69e-4a16-a659-cb1c3d459121" providerId="ADAL" clId="{CED8FEB2-7971-4A86-8DBD-BA83B83CE157}" dt="2020-08-30T18:52:41.544" v="2621" actId="26606"/>
          <ac:spMkLst>
            <pc:docMk/>
            <pc:sldMk cId="1817053570" sldId="270"/>
            <ac:spMk id="11" creationId="{131DCBDB-1D4A-4E79-8172-CF12FCDE5754}"/>
          </ac:spMkLst>
        </pc:spChg>
        <pc:spChg chg="add">
          <ac:chgData name="Mashal Khan" userId="ff208bdd-e69e-4a16-a659-cb1c3d459121" providerId="ADAL" clId="{CED8FEB2-7971-4A86-8DBD-BA83B83CE157}" dt="2020-08-30T18:52:41.544" v="2621" actId="26606"/>
          <ac:spMkLst>
            <pc:docMk/>
            <pc:sldMk cId="1817053570" sldId="270"/>
            <ac:spMk id="13" creationId="{EF578ED8-0692-496C-9844-F1CFDEAAF294}"/>
          </ac:spMkLst>
        </pc:spChg>
        <pc:spChg chg="add">
          <ac:chgData name="Mashal Khan" userId="ff208bdd-e69e-4a16-a659-cb1c3d459121" providerId="ADAL" clId="{CED8FEB2-7971-4A86-8DBD-BA83B83CE157}" dt="2020-08-30T18:52:41.544" v="2621" actId="26606"/>
          <ac:spMkLst>
            <pc:docMk/>
            <pc:sldMk cId="1817053570" sldId="270"/>
            <ac:spMk id="15" creationId="{E89EC82A-BD1A-426B-955B-77D53704B1FC}"/>
          </ac:spMkLst>
        </pc:spChg>
        <pc:spChg chg="add">
          <ac:chgData name="Mashal Khan" userId="ff208bdd-e69e-4a16-a659-cb1c3d459121" providerId="ADAL" clId="{CED8FEB2-7971-4A86-8DBD-BA83B83CE157}" dt="2020-08-30T18:52:41.544" v="2621" actId="26606"/>
          <ac:spMkLst>
            <pc:docMk/>
            <pc:sldMk cId="1817053570" sldId="270"/>
            <ac:spMk id="17" creationId="{947D6136-395D-4D9F-9898-604E6BDE8E46}"/>
          </ac:spMkLst>
        </pc:spChg>
        <pc:graphicFrameChg chg="add">
          <ac:chgData name="Mashal Khan" userId="ff208bdd-e69e-4a16-a659-cb1c3d459121" providerId="ADAL" clId="{CED8FEB2-7971-4A86-8DBD-BA83B83CE157}" dt="2020-08-30T18:52:41.544" v="2621" actId="26606"/>
          <ac:graphicFrameMkLst>
            <pc:docMk/>
            <pc:sldMk cId="1817053570" sldId="270"/>
            <ac:graphicFrameMk id="5" creationId="{325A9650-97FD-4B3C-A664-A245618F502C}"/>
          </ac:graphicFrameMkLst>
        </pc:graphicFrameChg>
      </pc:sldChg>
      <pc:sldChg chg="addSp modSp new mod setBg">
        <pc:chgData name="Mashal Khan" userId="ff208bdd-e69e-4a16-a659-cb1c3d459121" providerId="ADAL" clId="{CED8FEB2-7971-4A86-8DBD-BA83B83CE157}" dt="2020-08-30T20:04:51.042" v="3728" actId="20577"/>
        <pc:sldMkLst>
          <pc:docMk/>
          <pc:sldMk cId="1977538092" sldId="271"/>
        </pc:sldMkLst>
        <pc:spChg chg="mod">
          <ac:chgData name="Mashal Khan" userId="ff208bdd-e69e-4a16-a659-cb1c3d459121" providerId="ADAL" clId="{CED8FEB2-7971-4A86-8DBD-BA83B83CE157}" dt="2020-08-30T18:45:48.548" v="2476" actId="26606"/>
          <ac:spMkLst>
            <pc:docMk/>
            <pc:sldMk cId="1977538092" sldId="271"/>
            <ac:spMk id="2" creationId="{55E1FAAC-2880-4763-B48D-A999AA97B0BF}"/>
          </ac:spMkLst>
        </pc:spChg>
        <pc:spChg chg="mod">
          <ac:chgData name="Mashal Khan" userId="ff208bdd-e69e-4a16-a659-cb1c3d459121" providerId="ADAL" clId="{CED8FEB2-7971-4A86-8DBD-BA83B83CE157}" dt="2020-08-30T20:04:51.042" v="3728" actId="20577"/>
          <ac:spMkLst>
            <pc:docMk/>
            <pc:sldMk cId="1977538092" sldId="271"/>
            <ac:spMk id="3" creationId="{3443EBC9-18B3-4308-9400-A26A932E443D}"/>
          </ac:spMkLst>
        </pc:spChg>
        <pc:spChg chg="add">
          <ac:chgData name="Mashal Khan" userId="ff208bdd-e69e-4a16-a659-cb1c3d459121" providerId="ADAL" clId="{CED8FEB2-7971-4A86-8DBD-BA83B83CE157}" dt="2020-08-30T18:45:48.548" v="2476" actId="26606"/>
          <ac:spMkLst>
            <pc:docMk/>
            <pc:sldMk cId="1977538092" sldId="271"/>
            <ac:spMk id="8" creationId="{5A0118C5-4F8D-4CF4-BADD-53FEACC6C42A}"/>
          </ac:spMkLst>
        </pc:spChg>
        <pc:spChg chg="add">
          <ac:chgData name="Mashal Khan" userId="ff208bdd-e69e-4a16-a659-cb1c3d459121" providerId="ADAL" clId="{CED8FEB2-7971-4A86-8DBD-BA83B83CE157}" dt="2020-08-30T18:45:48.548" v="2476" actId="26606"/>
          <ac:spMkLst>
            <pc:docMk/>
            <pc:sldMk cId="1977538092" sldId="271"/>
            <ac:spMk id="10" creationId="{4E0A5C5C-2A95-428E-9F6A-0D29EBD57C9F}"/>
          </ac:spMkLst>
        </pc:spChg>
        <pc:spChg chg="add">
          <ac:chgData name="Mashal Khan" userId="ff208bdd-e69e-4a16-a659-cb1c3d459121" providerId="ADAL" clId="{CED8FEB2-7971-4A86-8DBD-BA83B83CE157}" dt="2020-08-30T18:45:48.548" v="2476" actId="26606"/>
          <ac:spMkLst>
            <pc:docMk/>
            <pc:sldMk cId="1977538092" sldId="271"/>
            <ac:spMk id="12" creationId="{1056F38F-7C4E-461D-8709-7D0024AE1F79}"/>
          </ac:spMkLst>
        </pc:spChg>
        <pc:spChg chg="add">
          <ac:chgData name="Mashal Khan" userId="ff208bdd-e69e-4a16-a659-cb1c3d459121" providerId="ADAL" clId="{CED8FEB2-7971-4A86-8DBD-BA83B83CE157}" dt="2020-08-30T18:45:48.548" v="2476" actId="26606"/>
          <ac:spMkLst>
            <pc:docMk/>
            <pc:sldMk cId="1977538092" sldId="271"/>
            <ac:spMk id="14" creationId="{C7278469-3C3C-49CE-AEEE-E176A4900B78}"/>
          </ac:spMkLst>
        </pc:spChg>
        <pc:spChg chg="add">
          <ac:chgData name="Mashal Khan" userId="ff208bdd-e69e-4a16-a659-cb1c3d459121" providerId="ADAL" clId="{CED8FEB2-7971-4A86-8DBD-BA83B83CE157}" dt="2020-08-30T18:45:48.548" v="2476" actId="26606"/>
          <ac:spMkLst>
            <pc:docMk/>
            <pc:sldMk cId="1977538092" sldId="271"/>
            <ac:spMk id="20" creationId="{4C6598AB-1C17-4D54-951C-A082D94ACB7A}"/>
          </ac:spMkLst>
        </pc:spChg>
        <pc:spChg chg="add">
          <ac:chgData name="Mashal Khan" userId="ff208bdd-e69e-4a16-a659-cb1c3d459121" providerId="ADAL" clId="{CED8FEB2-7971-4A86-8DBD-BA83B83CE157}" dt="2020-08-30T18:45:48.548" v="2476" actId="26606"/>
          <ac:spMkLst>
            <pc:docMk/>
            <pc:sldMk cId="1977538092" sldId="271"/>
            <ac:spMk id="22" creationId="{C83B66D7-137D-4AC1-B172-53D60F08BEB5}"/>
          </ac:spMkLst>
        </pc:spChg>
        <pc:spChg chg="add">
          <ac:chgData name="Mashal Khan" userId="ff208bdd-e69e-4a16-a659-cb1c3d459121" providerId="ADAL" clId="{CED8FEB2-7971-4A86-8DBD-BA83B83CE157}" dt="2020-08-30T18:45:48.548" v="2476" actId="26606"/>
          <ac:spMkLst>
            <pc:docMk/>
            <pc:sldMk cId="1977538092" sldId="271"/>
            <ac:spMk id="24" creationId="{F6B92503-6984-4D15-8B98-8718709B785D}"/>
          </ac:spMkLst>
        </pc:spChg>
        <pc:spChg chg="add">
          <ac:chgData name="Mashal Khan" userId="ff208bdd-e69e-4a16-a659-cb1c3d459121" providerId="ADAL" clId="{CED8FEB2-7971-4A86-8DBD-BA83B83CE157}" dt="2020-08-30T18:45:48.548" v="2476" actId="26606"/>
          <ac:spMkLst>
            <pc:docMk/>
            <pc:sldMk cId="1977538092" sldId="271"/>
            <ac:spMk id="26" creationId="{08DDF938-524E-4C18-A47D-C00627832366}"/>
          </ac:spMkLst>
        </pc:spChg>
        <pc:grpChg chg="add">
          <ac:chgData name="Mashal Khan" userId="ff208bdd-e69e-4a16-a659-cb1c3d459121" providerId="ADAL" clId="{CED8FEB2-7971-4A86-8DBD-BA83B83CE157}" dt="2020-08-30T18:45:48.548" v="2476" actId="26606"/>
          <ac:grpSpMkLst>
            <pc:docMk/>
            <pc:sldMk cId="1977538092" sldId="271"/>
            <ac:grpSpMk id="16" creationId="{93DC754C-7E09-422D-A8BB-AF632E90DFA2}"/>
          </ac:grpSpMkLst>
        </pc:grpChg>
        <pc:grpChg chg="add">
          <ac:chgData name="Mashal Khan" userId="ff208bdd-e69e-4a16-a659-cb1c3d459121" providerId="ADAL" clId="{CED8FEB2-7971-4A86-8DBD-BA83B83CE157}" dt="2020-08-30T18:45:48.548" v="2476" actId="26606"/>
          <ac:grpSpMkLst>
            <pc:docMk/>
            <pc:sldMk cId="1977538092" sldId="271"/>
            <ac:grpSpMk id="28" creationId="{3773FAF5-C452-4455-9411-D6AF5EBD4CA9}"/>
          </ac:grpSpMkLst>
        </pc:grpChg>
      </pc:sldChg>
      <pc:sldChg chg="addSp delSp modSp new mod setBg modNotesTx">
        <pc:chgData name="Mashal Khan" userId="ff208bdd-e69e-4a16-a659-cb1c3d459121" providerId="ADAL" clId="{CED8FEB2-7971-4A86-8DBD-BA83B83CE157}" dt="2020-08-30T19:34:19.747" v="3103" actId="20577"/>
        <pc:sldMkLst>
          <pc:docMk/>
          <pc:sldMk cId="1466477052" sldId="272"/>
        </pc:sldMkLst>
        <pc:spChg chg="del">
          <ac:chgData name="Mashal Khan" userId="ff208bdd-e69e-4a16-a659-cb1c3d459121" providerId="ADAL" clId="{CED8FEB2-7971-4A86-8DBD-BA83B83CE157}" dt="2020-08-30T18:52:53.825" v="2623" actId="478"/>
          <ac:spMkLst>
            <pc:docMk/>
            <pc:sldMk cId="1466477052" sldId="272"/>
            <ac:spMk id="2" creationId="{0C9675DC-4D74-4066-91FD-8F9DD5E6DD91}"/>
          </ac:spMkLst>
        </pc:spChg>
        <pc:spChg chg="add del mod">
          <ac:chgData name="Mashal Khan" userId="ff208bdd-e69e-4a16-a659-cb1c3d459121" providerId="ADAL" clId="{CED8FEB2-7971-4A86-8DBD-BA83B83CE157}" dt="2020-08-30T18:58:10.759" v="2764" actId="26606"/>
          <ac:spMkLst>
            <pc:docMk/>
            <pc:sldMk cId="1466477052" sldId="272"/>
            <ac:spMk id="3" creationId="{8B0B2CD8-6A8B-4C69-BB13-8500FD2914DE}"/>
          </ac:spMkLst>
        </pc:spChg>
        <pc:spChg chg="add del">
          <ac:chgData name="Mashal Khan" userId="ff208bdd-e69e-4a16-a659-cb1c3d459121" providerId="ADAL" clId="{CED8FEB2-7971-4A86-8DBD-BA83B83CE157}" dt="2020-08-30T18:58:10.737" v="2763" actId="26606"/>
          <ac:spMkLst>
            <pc:docMk/>
            <pc:sldMk cId="1466477052" sldId="272"/>
            <ac:spMk id="9" creationId="{E5F17139-31EE-46AC-B04F-DBBD852DD6CB}"/>
          </ac:spMkLst>
        </pc:spChg>
        <pc:spChg chg="add del">
          <ac:chgData name="Mashal Khan" userId="ff208bdd-e69e-4a16-a659-cb1c3d459121" providerId="ADAL" clId="{CED8FEB2-7971-4A86-8DBD-BA83B83CE157}" dt="2020-08-30T18:58:10.737" v="2763" actId="26606"/>
          <ac:spMkLst>
            <pc:docMk/>
            <pc:sldMk cId="1466477052" sldId="272"/>
            <ac:spMk id="11" creationId="{AAD42DD4-86F6-4FD2-869F-32D35E310CF6}"/>
          </ac:spMkLst>
        </pc:spChg>
        <pc:spChg chg="add del">
          <ac:chgData name="Mashal Khan" userId="ff208bdd-e69e-4a16-a659-cb1c3d459121" providerId="ADAL" clId="{CED8FEB2-7971-4A86-8DBD-BA83B83CE157}" dt="2020-08-30T18:58:10.737" v="2763" actId="26606"/>
          <ac:spMkLst>
            <pc:docMk/>
            <pc:sldMk cId="1466477052" sldId="272"/>
            <ac:spMk id="13" creationId="{4C36B8C5-0DEB-41B5-911D-572E2E835E3C}"/>
          </ac:spMkLst>
        </pc:spChg>
        <pc:spChg chg="add del">
          <ac:chgData name="Mashal Khan" userId="ff208bdd-e69e-4a16-a659-cb1c3d459121" providerId="ADAL" clId="{CED8FEB2-7971-4A86-8DBD-BA83B83CE157}" dt="2020-08-30T18:58:10.737" v="2763" actId="26606"/>
          <ac:spMkLst>
            <pc:docMk/>
            <pc:sldMk cId="1466477052" sldId="272"/>
            <ac:spMk id="15" creationId="{5D1FF148-6725-4278-A9A8-A9A6A3F261CC}"/>
          </ac:spMkLst>
        </pc:spChg>
        <pc:spChg chg="add del">
          <ac:chgData name="Mashal Khan" userId="ff208bdd-e69e-4a16-a659-cb1c3d459121" providerId="ADAL" clId="{CED8FEB2-7971-4A86-8DBD-BA83B83CE157}" dt="2020-08-30T18:58:10.737" v="2763" actId="26606"/>
          <ac:spMkLst>
            <pc:docMk/>
            <pc:sldMk cId="1466477052" sldId="272"/>
            <ac:spMk id="17" creationId="{B247507B-4D21-4FF7-B49C-239309CF2A0B}"/>
          </ac:spMkLst>
        </pc:spChg>
        <pc:spChg chg="add del">
          <ac:chgData name="Mashal Khan" userId="ff208bdd-e69e-4a16-a659-cb1c3d459121" providerId="ADAL" clId="{CED8FEB2-7971-4A86-8DBD-BA83B83CE157}" dt="2020-08-30T19:13:59.668" v="2876" actId="26606"/>
          <ac:spMkLst>
            <pc:docMk/>
            <pc:sldMk cId="1466477052" sldId="272"/>
            <ac:spMk id="25" creationId="{5A0118C5-4F8D-4CF4-BADD-53FEACC6C42A}"/>
          </ac:spMkLst>
        </pc:spChg>
        <pc:spChg chg="add mod">
          <ac:chgData name="Mashal Khan" userId="ff208bdd-e69e-4a16-a659-cb1c3d459121" providerId="ADAL" clId="{CED8FEB2-7971-4A86-8DBD-BA83B83CE157}" dt="2020-08-30T19:14:53.278" v="2887" actId="113"/>
          <ac:spMkLst>
            <pc:docMk/>
            <pc:sldMk cId="1466477052" sldId="272"/>
            <ac:spMk id="37" creationId="{8B0B2CD8-6A8B-4C69-BB13-8500FD2914DE}"/>
          </ac:spMkLst>
        </pc:spChg>
        <pc:spChg chg="add">
          <ac:chgData name="Mashal Khan" userId="ff208bdd-e69e-4a16-a659-cb1c3d459121" providerId="ADAL" clId="{CED8FEB2-7971-4A86-8DBD-BA83B83CE157}" dt="2020-08-30T19:13:59.668" v="2876" actId="26606"/>
          <ac:spMkLst>
            <pc:docMk/>
            <pc:sldMk cId="1466477052" sldId="272"/>
            <ac:spMk id="42" creationId="{5A0118C5-4F8D-4CF4-BADD-53FEACC6C42A}"/>
          </ac:spMkLst>
        </pc:spChg>
        <pc:spChg chg="add">
          <ac:chgData name="Mashal Khan" userId="ff208bdd-e69e-4a16-a659-cb1c3d459121" providerId="ADAL" clId="{CED8FEB2-7971-4A86-8DBD-BA83B83CE157}" dt="2020-08-30T19:13:59.668" v="2876" actId="26606"/>
          <ac:spMkLst>
            <pc:docMk/>
            <pc:sldMk cId="1466477052" sldId="272"/>
            <ac:spMk id="52" creationId="{7665E5EC-40DD-4076-879B-B07223D5A7C1}"/>
          </ac:spMkLst>
        </pc:spChg>
        <pc:spChg chg="add">
          <ac:chgData name="Mashal Khan" userId="ff208bdd-e69e-4a16-a659-cb1c3d459121" providerId="ADAL" clId="{CED8FEB2-7971-4A86-8DBD-BA83B83CE157}" dt="2020-08-30T19:13:59.668" v="2876" actId="26606"/>
          <ac:spMkLst>
            <pc:docMk/>
            <pc:sldMk cId="1466477052" sldId="272"/>
            <ac:spMk id="54" creationId="{96F7F90D-227A-418D-9A0A-2E04468C6002}"/>
          </ac:spMkLst>
        </pc:spChg>
        <pc:grpChg chg="add del">
          <ac:chgData name="Mashal Khan" userId="ff208bdd-e69e-4a16-a659-cb1c3d459121" providerId="ADAL" clId="{CED8FEB2-7971-4A86-8DBD-BA83B83CE157}" dt="2020-08-30T19:13:59.668" v="2876" actId="26606"/>
          <ac:grpSpMkLst>
            <pc:docMk/>
            <pc:sldMk cId="1466477052" sldId="272"/>
            <ac:grpSpMk id="19" creationId="{617CAA5F-37E3-4DF6-9DD0-68A40D21611B}"/>
          </ac:grpSpMkLst>
        </pc:grpChg>
        <pc:grpChg chg="add del">
          <ac:chgData name="Mashal Khan" userId="ff208bdd-e69e-4a16-a659-cb1c3d459121" providerId="ADAL" clId="{CED8FEB2-7971-4A86-8DBD-BA83B83CE157}" dt="2020-08-30T19:13:59.668" v="2876" actId="26606"/>
          <ac:grpSpMkLst>
            <pc:docMk/>
            <pc:sldMk cId="1466477052" sldId="272"/>
            <ac:grpSpMk id="26" creationId="{582A903B-6B78-4F0A-B7C9-3D80499020B8}"/>
          </ac:grpSpMkLst>
        </pc:grpChg>
        <pc:grpChg chg="add del">
          <ac:chgData name="Mashal Khan" userId="ff208bdd-e69e-4a16-a659-cb1c3d459121" providerId="ADAL" clId="{CED8FEB2-7971-4A86-8DBD-BA83B83CE157}" dt="2020-08-30T19:13:59.668" v="2876" actId="26606"/>
          <ac:grpSpMkLst>
            <pc:docMk/>
            <pc:sldMk cId="1466477052" sldId="272"/>
            <ac:grpSpMk id="33" creationId="{B894EFA8-F425-4D19-A94B-445388B31E20}"/>
          </ac:grpSpMkLst>
        </pc:grpChg>
        <pc:grpChg chg="add del">
          <ac:chgData name="Mashal Khan" userId="ff208bdd-e69e-4a16-a659-cb1c3d459121" providerId="ADAL" clId="{CED8FEB2-7971-4A86-8DBD-BA83B83CE157}" dt="2020-08-30T19:13:59.668" v="2876" actId="26606"/>
          <ac:grpSpMkLst>
            <pc:docMk/>
            <pc:sldMk cId="1466477052" sldId="272"/>
            <ac:grpSpMk id="35" creationId="{C28CAB86-AA69-4EF8-A4E2-4E020497D0BB}"/>
          </ac:grpSpMkLst>
        </pc:grpChg>
        <pc:grpChg chg="add">
          <ac:chgData name="Mashal Khan" userId="ff208bdd-e69e-4a16-a659-cb1c3d459121" providerId="ADAL" clId="{CED8FEB2-7971-4A86-8DBD-BA83B83CE157}" dt="2020-08-30T19:13:59.668" v="2876" actId="26606"/>
          <ac:grpSpMkLst>
            <pc:docMk/>
            <pc:sldMk cId="1466477052" sldId="272"/>
            <ac:grpSpMk id="44" creationId="{A3709225-45BD-4CB5-BED5-6A68EDA55548}"/>
          </ac:grpSpMkLst>
        </pc:grpChg>
        <pc:grpChg chg="add">
          <ac:chgData name="Mashal Khan" userId="ff208bdd-e69e-4a16-a659-cb1c3d459121" providerId="ADAL" clId="{CED8FEB2-7971-4A86-8DBD-BA83B83CE157}" dt="2020-08-30T19:13:59.668" v="2876" actId="26606"/>
          <ac:grpSpMkLst>
            <pc:docMk/>
            <pc:sldMk cId="1466477052" sldId="272"/>
            <ac:grpSpMk id="48" creationId="{BC9D362F-A0BC-46E8-B739-CC9BEBDA5B71}"/>
          </ac:grpSpMkLst>
        </pc:grpChg>
        <pc:grpChg chg="add">
          <ac:chgData name="Mashal Khan" userId="ff208bdd-e69e-4a16-a659-cb1c3d459121" providerId="ADAL" clId="{CED8FEB2-7971-4A86-8DBD-BA83B83CE157}" dt="2020-08-30T19:13:59.668" v="2876" actId="26606"/>
          <ac:grpSpMkLst>
            <pc:docMk/>
            <pc:sldMk cId="1466477052" sldId="272"/>
            <ac:grpSpMk id="56" creationId="{E2DB0E87-A743-40DF-A082-9D0767DC4250}"/>
          </ac:grpSpMkLst>
        </pc:grpChg>
        <pc:grpChg chg="add">
          <ac:chgData name="Mashal Khan" userId="ff208bdd-e69e-4a16-a659-cb1c3d459121" providerId="ADAL" clId="{CED8FEB2-7971-4A86-8DBD-BA83B83CE157}" dt="2020-08-30T19:13:59.668" v="2876" actId="26606"/>
          <ac:grpSpMkLst>
            <pc:docMk/>
            <pc:sldMk cId="1466477052" sldId="272"/>
            <ac:grpSpMk id="71" creationId="{AAA73A3E-7B86-4D04-B8D7-C566697E5293}"/>
          </ac:grpSpMkLst>
        </pc:grpChg>
        <pc:graphicFrameChg chg="add del">
          <ac:chgData name="Mashal Khan" userId="ff208bdd-e69e-4a16-a659-cb1c3d459121" providerId="ADAL" clId="{CED8FEB2-7971-4A86-8DBD-BA83B83CE157}" dt="2020-08-30T18:58:10.737" v="2763" actId="26606"/>
          <ac:graphicFrameMkLst>
            <pc:docMk/>
            <pc:sldMk cId="1466477052" sldId="272"/>
            <ac:graphicFrameMk id="5" creationId="{AC8737C0-1255-4070-AAAF-D26089EC65B3}"/>
          </ac:graphicFrameMkLst>
        </pc:graphicFrameChg>
        <pc:picChg chg="add mod">
          <ac:chgData name="Mashal Khan" userId="ff208bdd-e69e-4a16-a659-cb1c3d459121" providerId="ADAL" clId="{CED8FEB2-7971-4A86-8DBD-BA83B83CE157}" dt="2020-08-30T19:15:01.642" v="2888" actId="14100"/>
          <ac:picMkLst>
            <pc:docMk/>
            <pc:sldMk cId="1466477052" sldId="272"/>
            <ac:picMk id="4" creationId="{37A9ECF8-CEF5-44FE-8D0A-9AF913850518}"/>
          </ac:picMkLst>
        </pc:picChg>
        <pc:picChg chg="add del">
          <ac:chgData name="Mashal Khan" userId="ff208bdd-e69e-4a16-a659-cb1c3d459121" providerId="ADAL" clId="{CED8FEB2-7971-4A86-8DBD-BA83B83CE157}" dt="2020-08-30T19:13:48.242" v="2874" actId="478"/>
          <ac:picMkLst>
            <pc:docMk/>
            <pc:sldMk cId="1466477052" sldId="272"/>
            <ac:picMk id="32" creationId="{52350102-4C42-46F2-B18B-B19B9B6A1F1F}"/>
          </ac:picMkLst>
        </pc:picChg>
      </pc:sldChg>
      <pc:sldChg chg="add">
        <pc:chgData name="Mashal Khan" userId="ff208bdd-e69e-4a16-a659-cb1c3d459121" providerId="ADAL" clId="{CED8FEB2-7971-4A86-8DBD-BA83B83CE157}" dt="2020-08-30T20:07:24.213" v="3766"/>
        <pc:sldMkLst>
          <pc:docMk/>
          <pc:sldMk cId="0" sldId="273"/>
        </pc:sldMkLst>
      </pc:sldChg>
      <pc:sldChg chg="addSp delSp modSp new del mod setBg">
        <pc:chgData name="Mashal Khan" userId="ff208bdd-e69e-4a16-a659-cb1c3d459121" providerId="ADAL" clId="{CED8FEB2-7971-4A86-8DBD-BA83B83CE157}" dt="2020-08-30T19:01:58.991" v="2819" actId="47"/>
        <pc:sldMkLst>
          <pc:docMk/>
          <pc:sldMk cId="1562543361" sldId="273"/>
        </pc:sldMkLst>
        <pc:spChg chg="mod">
          <ac:chgData name="Mashal Khan" userId="ff208bdd-e69e-4a16-a659-cb1c3d459121" providerId="ADAL" clId="{CED8FEB2-7971-4A86-8DBD-BA83B83CE157}" dt="2020-08-30T19:00:45.606" v="2791" actId="26606"/>
          <ac:spMkLst>
            <pc:docMk/>
            <pc:sldMk cId="1562543361" sldId="273"/>
            <ac:spMk id="2" creationId="{1E013B4B-3CA9-4CA1-8B53-D58B249F420A}"/>
          </ac:spMkLst>
        </pc:spChg>
        <pc:spChg chg="del">
          <ac:chgData name="Mashal Khan" userId="ff208bdd-e69e-4a16-a659-cb1c3d459121" providerId="ADAL" clId="{CED8FEB2-7971-4A86-8DBD-BA83B83CE157}" dt="2020-08-30T19:00:02.053" v="2787"/>
          <ac:spMkLst>
            <pc:docMk/>
            <pc:sldMk cId="1562543361" sldId="273"/>
            <ac:spMk id="3" creationId="{65A92ABE-13C8-46B3-A932-3E13C959A285}"/>
          </ac:spMkLst>
        </pc:spChg>
        <pc:spChg chg="add del">
          <ac:chgData name="Mashal Khan" userId="ff208bdd-e69e-4a16-a659-cb1c3d459121" providerId="ADAL" clId="{CED8FEB2-7971-4A86-8DBD-BA83B83CE157}" dt="2020-08-30T19:00:45.606" v="2791" actId="26606"/>
          <ac:spMkLst>
            <pc:docMk/>
            <pc:sldMk cId="1562543361" sldId="273"/>
            <ac:spMk id="8" creationId="{68B42373-0B43-4651-8C21-57D9DA186495}"/>
          </ac:spMkLst>
        </pc:spChg>
        <pc:spChg chg="add del">
          <ac:chgData name="Mashal Khan" userId="ff208bdd-e69e-4a16-a659-cb1c3d459121" providerId="ADAL" clId="{CED8FEB2-7971-4A86-8DBD-BA83B83CE157}" dt="2020-08-30T19:00:45.606" v="2791" actId="26606"/>
          <ac:spMkLst>
            <pc:docMk/>
            <pc:sldMk cId="1562543361" sldId="273"/>
            <ac:spMk id="11" creationId="{5A0118C5-4F8D-4CF4-BADD-53FEACC6C42A}"/>
          </ac:spMkLst>
        </pc:spChg>
        <pc:spChg chg="add del">
          <ac:chgData name="Mashal Khan" userId="ff208bdd-e69e-4a16-a659-cb1c3d459121" providerId="ADAL" clId="{CED8FEB2-7971-4A86-8DBD-BA83B83CE157}" dt="2020-08-30T19:00:45.606" v="2791" actId="26606"/>
          <ac:spMkLst>
            <pc:docMk/>
            <pc:sldMk cId="1562543361" sldId="273"/>
            <ac:spMk id="17" creationId="{4E0A5C5C-2A95-428E-9F6A-0D29EBD57C9F}"/>
          </ac:spMkLst>
        </pc:spChg>
        <pc:grpChg chg="add del">
          <ac:chgData name="Mashal Khan" userId="ff208bdd-e69e-4a16-a659-cb1c3d459121" providerId="ADAL" clId="{CED8FEB2-7971-4A86-8DBD-BA83B83CE157}" dt="2020-08-30T19:00:45.606" v="2791" actId="26606"/>
          <ac:grpSpMkLst>
            <pc:docMk/>
            <pc:sldMk cId="1562543361" sldId="273"/>
            <ac:grpSpMk id="13" creationId="{2A638C7D-9088-41A9-88A0-7357157BC168}"/>
          </ac:grpSpMkLst>
        </pc:grpChg>
        <pc:grpChg chg="add del">
          <ac:chgData name="Mashal Khan" userId="ff208bdd-e69e-4a16-a659-cb1c3d459121" providerId="ADAL" clId="{CED8FEB2-7971-4A86-8DBD-BA83B83CE157}" dt="2020-08-30T19:00:45.606" v="2791" actId="26606"/>
          <ac:grpSpMkLst>
            <pc:docMk/>
            <pc:sldMk cId="1562543361" sldId="273"/>
            <ac:grpSpMk id="19" creationId="{3F219210-B16A-47B6-9AA8-207DAFF37E66}"/>
          </ac:grpSpMkLst>
        </pc:grpChg>
        <pc:grpChg chg="add del">
          <ac:chgData name="Mashal Khan" userId="ff208bdd-e69e-4a16-a659-cb1c3d459121" providerId="ADAL" clId="{CED8FEB2-7971-4A86-8DBD-BA83B83CE157}" dt="2020-08-30T19:00:45.606" v="2791" actId="26606"/>
          <ac:grpSpMkLst>
            <pc:docMk/>
            <pc:sldMk cId="1562543361" sldId="273"/>
            <ac:grpSpMk id="23" creationId="{582A903B-6B78-4F0A-B7C9-3D80499020B8}"/>
          </ac:grpSpMkLst>
        </pc:grpChg>
        <pc:picChg chg="add mod">
          <ac:chgData name="Mashal Khan" userId="ff208bdd-e69e-4a16-a659-cb1c3d459121" providerId="ADAL" clId="{CED8FEB2-7971-4A86-8DBD-BA83B83CE157}" dt="2020-08-30T19:00:45.606" v="2791" actId="26606"/>
          <ac:picMkLst>
            <pc:docMk/>
            <pc:sldMk cId="1562543361" sldId="273"/>
            <ac:picMk id="4" creationId="{BD9F3B25-6D94-40C8-9449-E4DE55433C79}"/>
          </ac:picMkLst>
        </pc:picChg>
      </pc:sldChg>
      <pc:sldChg chg="addSp modSp new mod">
        <pc:chgData name="Mashal Khan" userId="ff208bdd-e69e-4a16-a659-cb1c3d459121" providerId="ADAL" clId="{CED8FEB2-7971-4A86-8DBD-BA83B83CE157}" dt="2020-08-30T19:01:28.548" v="2818" actId="14100"/>
        <pc:sldMkLst>
          <pc:docMk/>
          <pc:sldMk cId="2180446368" sldId="274"/>
        </pc:sldMkLst>
        <pc:spChg chg="mod">
          <ac:chgData name="Mashal Khan" userId="ff208bdd-e69e-4a16-a659-cb1c3d459121" providerId="ADAL" clId="{CED8FEB2-7971-4A86-8DBD-BA83B83CE157}" dt="2020-08-30T19:01:20.787" v="2816" actId="1076"/>
          <ac:spMkLst>
            <pc:docMk/>
            <pc:sldMk cId="2180446368" sldId="274"/>
            <ac:spMk id="2" creationId="{DDC2C90C-74BF-46C5-8041-7E54E7C5CDA2}"/>
          </ac:spMkLst>
        </pc:spChg>
        <pc:picChg chg="add mod">
          <ac:chgData name="Mashal Khan" userId="ff208bdd-e69e-4a16-a659-cb1c3d459121" providerId="ADAL" clId="{CED8FEB2-7971-4A86-8DBD-BA83B83CE157}" dt="2020-08-30T19:01:28.548" v="2818" actId="14100"/>
          <ac:picMkLst>
            <pc:docMk/>
            <pc:sldMk cId="2180446368" sldId="274"/>
            <ac:picMk id="3" creationId="{FFA7CFAC-9C4F-476F-A846-E2A9B3D4CC64}"/>
          </ac:picMkLst>
        </pc:picChg>
      </pc:sldChg>
      <pc:sldChg chg="addSp delSp modSp new mod ord setBg">
        <pc:chgData name="Mashal Khan" userId="ff208bdd-e69e-4a16-a659-cb1c3d459121" providerId="ADAL" clId="{CED8FEB2-7971-4A86-8DBD-BA83B83CE157}" dt="2020-08-30T19:06:18.521" v="2858" actId="207"/>
        <pc:sldMkLst>
          <pc:docMk/>
          <pc:sldMk cId="1537641488" sldId="275"/>
        </pc:sldMkLst>
        <pc:spChg chg="mod">
          <ac:chgData name="Mashal Khan" userId="ff208bdd-e69e-4a16-a659-cb1c3d459121" providerId="ADAL" clId="{CED8FEB2-7971-4A86-8DBD-BA83B83CE157}" dt="2020-08-30T19:06:11.742" v="2857" actId="26606"/>
          <ac:spMkLst>
            <pc:docMk/>
            <pc:sldMk cId="1537641488" sldId="275"/>
            <ac:spMk id="2" creationId="{D848109D-BB35-461A-92C1-D0E55371FA0E}"/>
          </ac:spMkLst>
        </pc:spChg>
        <pc:spChg chg="del mod">
          <ac:chgData name="Mashal Khan" userId="ff208bdd-e69e-4a16-a659-cb1c3d459121" providerId="ADAL" clId="{CED8FEB2-7971-4A86-8DBD-BA83B83CE157}" dt="2020-08-30T19:06:11.742" v="2857" actId="26606"/>
          <ac:spMkLst>
            <pc:docMk/>
            <pc:sldMk cId="1537641488" sldId="275"/>
            <ac:spMk id="3" creationId="{DCA8FE52-62F7-4725-90BD-961C254A36B2}"/>
          </ac:spMkLst>
        </pc:spChg>
        <pc:spChg chg="add">
          <ac:chgData name="Mashal Khan" userId="ff208bdd-e69e-4a16-a659-cb1c3d459121" providerId="ADAL" clId="{CED8FEB2-7971-4A86-8DBD-BA83B83CE157}" dt="2020-08-30T19:06:11.742" v="2857" actId="26606"/>
          <ac:spMkLst>
            <pc:docMk/>
            <pc:sldMk cId="1537641488" sldId="275"/>
            <ac:spMk id="9" creationId="{E5F17139-31EE-46AC-B04F-DBBD852DD6CB}"/>
          </ac:spMkLst>
        </pc:spChg>
        <pc:spChg chg="add">
          <ac:chgData name="Mashal Khan" userId="ff208bdd-e69e-4a16-a659-cb1c3d459121" providerId="ADAL" clId="{CED8FEB2-7971-4A86-8DBD-BA83B83CE157}" dt="2020-08-30T19:06:11.742" v="2857" actId="26606"/>
          <ac:spMkLst>
            <pc:docMk/>
            <pc:sldMk cId="1537641488" sldId="275"/>
            <ac:spMk id="11" creationId="{131DCBDB-1D4A-4E79-8172-CF12FCDE5754}"/>
          </ac:spMkLst>
        </pc:spChg>
        <pc:spChg chg="add">
          <ac:chgData name="Mashal Khan" userId="ff208bdd-e69e-4a16-a659-cb1c3d459121" providerId="ADAL" clId="{CED8FEB2-7971-4A86-8DBD-BA83B83CE157}" dt="2020-08-30T19:06:11.742" v="2857" actId="26606"/>
          <ac:spMkLst>
            <pc:docMk/>
            <pc:sldMk cId="1537641488" sldId="275"/>
            <ac:spMk id="13" creationId="{EF578ED8-0692-496C-9844-F1CFDEAAF294}"/>
          </ac:spMkLst>
        </pc:spChg>
        <pc:spChg chg="add">
          <ac:chgData name="Mashal Khan" userId="ff208bdd-e69e-4a16-a659-cb1c3d459121" providerId="ADAL" clId="{CED8FEB2-7971-4A86-8DBD-BA83B83CE157}" dt="2020-08-30T19:06:11.742" v="2857" actId="26606"/>
          <ac:spMkLst>
            <pc:docMk/>
            <pc:sldMk cId="1537641488" sldId="275"/>
            <ac:spMk id="15" creationId="{E89EC82A-BD1A-426B-955B-77D53704B1FC}"/>
          </ac:spMkLst>
        </pc:spChg>
        <pc:spChg chg="add">
          <ac:chgData name="Mashal Khan" userId="ff208bdd-e69e-4a16-a659-cb1c3d459121" providerId="ADAL" clId="{CED8FEB2-7971-4A86-8DBD-BA83B83CE157}" dt="2020-08-30T19:06:11.742" v="2857" actId="26606"/>
          <ac:spMkLst>
            <pc:docMk/>
            <pc:sldMk cId="1537641488" sldId="275"/>
            <ac:spMk id="17" creationId="{947D6136-395D-4D9F-9898-604E6BDE8E46}"/>
          </ac:spMkLst>
        </pc:spChg>
        <pc:graphicFrameChg chg="add mod">
          <ac:chgData name="Mashal Khan" userId="ff208bdd-e69e-4a16-a659-cb1c3d459121" providerId="ADAL" clId="{CED8FEB2-7971-4A86-8DBD-BA83B83CE157}" dt="2020-08-30T19:06:18.521" v="2858" actId="207"/>
          <ac:graphicFrameMkLst>
            <pc:docMk/>
            <pc:sldMk cId="1537641488" sldId="275"/>
            <ac:graphicFrameMk id="5" creationId="{E8895F05-9BF1-41C2-AC30-02DC86D7C511}"/>
          </ac:graphicFrameMkLst>
        </pc:graphicFrameChg>
      </pc:sldChg>
      <pc:sldChg chg="new del">
        <pc:chgData name="Mashal Khan" userId="ff208bdd-e69e-4a16-a659-cb1c3d459121" providerId="ADAL" clId="{CED8FEB2-7971-4A86-8DBD-BA83B83CE157}" dt="2020-08-30T19:02:06.999" v="2821" actId="47"/>
        <pc:sldMkLst>
          <pc:docMk/>
          <pc:sldMk cId="1773243121" sldId="275"/>
        </pc:sldMkLst>
      </pc:sldChg>
      <pc:sldChg chg="addSp delSp modSp new mod setBg">
        <pc:chgData name="Mashal Khan" userId="ff208bdd-e69e-4a16-a659-cb1c3d459121" providerId="ADAL" clId="{CED8FEB2-7971-4A86-8DBD-BA83B83CE157}" dt="2020-08-30T19:06:35.069" v="2860" actId="207"/>
        <pc:sldMkLst>
          <pc:docMk/>
          <pc:sldMk cId="2100271324" sldId="276"/>
        </pc:sldMkLst>
        <pc:spChg chg="mod">
          <ac:chgData name="Mashal Khan" userId="ff208bdd-e69e-4a16-a659-cb1c3d459121" providerId="ADAL" clId="{CED8FEB2-7971-4A86-8DBD-BA83B83CE157}" dt="2020-08-30T19:06:26.256" v="2859" actId="26606"/>
          <ac:spMkLst>
            <pc:docMk/>
            <pc:sldMk cId="2100271324" sldId="276"/>
            <ac:spMk id="2" creationId="{35521085-1009-42F4-A408-B2CF890F5DC4}"/>
          </ac:spMkLst>
        </pc:spChg>
        <pc:spChg chg="del mod">
          <ac:chgData name="Mashal Khan" userId="ff208bdd-e69e-4a16-a659-cb1c3d459121" providerId="ADAL" clId="{CED8FEB2-7971-4A86-8DBD-BA83B83CE157}" dt="2020-08-30T19:06:26.256" v="2859" actId="26606"/>
          <ac:spMkLst>
            <pc:docMk/>
            <pc:sldMk cId="2100271324" sldId="276"/>
            <ac:spMk id="3" creationId="{6D5F1672-8F52-42F7-94B0-FBFD2EE3E62C}"/>
          </ac:spMkLst>
        </pc:spChg>
        <pc:spChg chg="add">
          <ac:chgData name="Mashal Khan" userId="ff208bdd-e69e-4a16-a659-cb1c3d459121" providerId="ADAL" clId="{CED8FEB2-7971-4A86-8DBD-BA83B83CE157}" dt="2020-08-30T19:06:26.256" v="2859" actId="26606"/>
          <ac:spMkLst>
            <pc:docMk/>
            <pc:sldMk cId="2100271324" sldId="276"/>
            <ac:spMk id="9" creationId="{E5F17139-31EE-46AC-B04F-DBBD852DD6CB}"/>
          </ac:spMkLst>
        </pc:spChg>
        <pc:spChg chg="add">
          <ac:chgData name="Mashal Khan" userId="ff208bdd-e69e-4a16-a659-cb1c3d459121" providerId="ADAL" clId="{CED8FEB2-7971-4A86-8DBD-BA83B83CE157}" dt="2020-08-30T19:06:26.256" v="2859" actId="26606"/>
          <ac:spMkLst>
            <pc:docMk/>
            <pc:sldMk cId="2100271324" sldId="276"/>
            <ac:spMk id="11" creationId="{131DCBDB-1D4A-4E79-8172-CF12FCDE5754}"/>
          </ac:spMkLst>
        </pc:spChg>
        <pc:spChg chg="add">
          <ac:chgData name="Mashal Khan" userId="ff208bdd-e69e-4a16-a659-cb1c3d459121" providerId="ADAL" clId="{CED8FEB2-7971-4A86-8DBD-BA83B83CE157}" dt="2020-08-30T19:06:26.256" v="2859" actId="26606"/>
          <ac:spMkLst>
            <pc:docMk/>
            <pc:sldMk cId="2100271324" sldId="276"/>
            <ac:spMk id="13" creationId="{EF578ED8-0692-496C-9844-F1CFDEAAF294}"/>
          </ac:spMkLst>
        </pc:spChg>
        <pc:spChg chg="add">
          <ac:chgData name="Mashal Khan" userId="ff208bdd-e69e-4a16-a659-cb1c3d459121" providerId="ADAL" clId="{CED8FEB2-7971-4A86-8DBD-BA83B83CE157}" dt="2020-08-30T19:06:26.256" v="2859" actId="26606"/>
          <ac:spMkLst>
            <pc:docMk/>
            <pc:sldMk cId="2100271324" sldId="276"/>
            <ac:spMk id="15" creationId="{E89EC82A-BD1A-426B-955B-77D53704B1FC}"/>
          </ac:spMkLst>
        </pc:spChg>
        <pc:spChg chg="add">
          <ac:chgData name="Mashal Khan" userId="ff208bdd-e69e-4a16-a659-cb1c3d459121" providerId="ADAL" clId="{CED8FEB2-7971-4A86-8DBD-BA83B83CE157}" dt="2020-08-30T19:06:26.256" v="2859" actId="26606"/>
          <ac:spMkLst>
            <pc:docMk/>
            <pc:sldMk cId="2100271324" sldId="276"/>
            <ac:spMk id="17" creationId="{947D6136-395D-4D9F-9898-604E6BDE8E46}"/>
          </ac:spMkLst>
        </pc:spChg>
        <pc:graphicFrameChg chg="add mod">
          <ac:chgData name="Mashal Khan" userId="ff208bdd-e69e-4a16-a659-cb1c3d459121" providerId="ADAL" clId="{CED8FEB2-7971-4A86-8DBD-BA83B83CE157}" dt="2020-08-30T19:06:35.069" v="2860" actId="207"/>
          <ac:graphicFrameMkLst>
            <pc:docMk/>
            <pc:sldMk cId="2100271324" sldId="276"/>
            <ac:graphicFrameMk id="5" creationId="{2A6C5394-54DF-4B96-8FA0-A43B164FD593}"/>
          </ac:graphicFrameMkLst>
        </pc:graphicFrameChg>
      </pc:sldChg>
      <pc:sldChg chg="addSp delSp modSp new mod setBg">
        <pc:chgData name="Mashal Khan" userId="ff208bdd-e69e-4a16-a659-cb1c3d459121" providerId="ADAL" clId="{CED8FEB2-7971-4A86-8DBD-BA83B83CE157}" dt="2020-08-30T19:08:15.758" v="2864" actId="26606"/>
        <pc:sldMkLst>
          <pc:docMk/>
          <pc:sldMk cId="2318281326" sldId="277"/>
        </pc:sldMkLst>
        <pc:spChg chg="del">
          <ac:chgData name="Mashal Khan" userId="ff208bdd-e69e-4a16-a659-cb1c3d459121" providerId="ADAL" clId="{CED8FEB2-7971-4A86-8DBD-BA83B83CE157}" dt="2020-08-30T19:08:08.923" v="2863" actId="478"/>
          <ac:spMkLst>
            <pc:docMk/>
            <pc:sldMk cId="2318281326" sldId="277"/>
            <ac:spMk id="2" creationId="{C99D5B16-9A5D-4723-B142-085FA2BFEB67}"/>
          </ac:spMkLst>
        </pc:spChg>
        <pc:spChg chg="del">
          <ac:chgData name="Mashal Khan" userId="ff208bdd-e69e-4a16-a659-cb1c3d459121" providerId="ADAL" clId="{CED8FEB2-7971-4A86-8DBD-BA83B83CE157}" dt="2020-08-30T19:08:06.414" v="2862"/>
          <ac:spMkLst>
            <pc:docMk/>
            <pc:sldMk cId="2318281326" sldId="277"/>
            <ac:spMk id="3" creationId="{F3995267-9226-447F-B429-BF605B1F363E}"/>
          </ac:spMkLst>
        </pc:spChg>
        <pc:spChg chg="add">
          <ac:chgData name="Mashal Khan" userId="ff208bdd-e69e-4a16-a659-cb1c3d459121" providerId="ADAL" clId="{CED8FEB2-7971-4A86-8DBD-BA83B83CE157}" dt="2020-08-30T19:08:15.758" v="2864" actId="26606"/>
          <ac:spMkLst>
            <pc:docMk/>
            <pc:sldMk cId="2318281326" sldId="277"/>
            <ac:spMk id="16" creationId="{70CCC791-94D7-4BB8-9EDF-423CEA1F6215}"/>
          </ac:spMkLst>
        </pc:spChg>
        <pc:spChg chg="add">
          <ac:chgData name="Mashal Khan" userId="ff208bdd-e69e-4a16-a659-cb1c3d459121" providerId="ADAL" clId="{CED8FEB2-7971-4A86-8DBD-BA83B83CE157}" dt="2020-08-30T19:08:15.758" v="2864" actId="26606"/>
          <ac:spMkLst>
            <pc:docMk/>
            <pc:sldMk cId="2318281326" sldId="277"/>
            <ac:spMk id="18" creationId="{ED55A19D-297C-4231-AD1F-08EF9B4AA8F4}"/>
          </ac:spMkLst>
        </pc:spChg>
        <pc:spChg chg="add">
          <ac:chgData name="Mashal Khan" userId="ff208bdd-e69e-4a16-a659-cb1c3d459121" providerId="ADAL" clId="{CED8FEB2-7971-4A86-8DBD-BA83B83CE157}" dt="2020-08-30T19:08:15.758" v="2864" actId="26606"/>
          <ac:spMkLst>
            <pc:docMk/>
            <pc:sldMk cId="2318281326" sldId="277"/>
            <ac:spMk id="20" creationId="{EBAB6C56-3D38-4923-996E-BD474BBB91E9}"/>
          </ac:spMkLst>
        </pc:spChg>
        <pc:spChg chg="add">
          <ac:chgData name="Mashal Khan" userId="ff208bdd-e69e-4a16-a659-cb1c3d459121" providerId="ADAL" clId="{CED8FEB2-7971-4A86-8DBD-BA83B83CE157}" dt="2020-08-30T19:08:15.758" v="2864" actId="26606"/>
          <ac:spMkLst>
            <pc:docMk/>
            <pc:sldMk cId="2318281326" sldId="277"/>
            <ac:spMk id="22" creationId="{20CD21DB-082D-417D-A5AB-FC838AF9D944}"/>
          </ac:spMkLst>
        </pc:spChg>
        <pc:grpChg chg="add">
          <ac:chgData name="Mashal Khan" userId="ff208bdd-e69e-4a16-a659-cb1c3d459121" providerId="ADAL" clId="{CED8FEB2-7971-4A86-8DBD-BA83B83CE157}" dt="2020-08-30T19:08:15.758" v="2864" actId="26606"/>
          <ac:grpSpMkLst>
            <pc:docMk/>
            <pc:sldMk cId="2318281326" sldId="277"/>
            <ac:grpSpMk id="9" creationId="{773CCE17-EE0F-40E0-B7AE-CF7677B64709}"/>
          </ac:grpSpMkLst>
        </pc:grpChg>
        <pc:picChg chg="add mod">
          <ac:chgData name="Mashal Khan" userId="ff208bdd-e69e-4a16-a659-cb1c3d459121" providerId="ADAL" clId="{CED8FEB2-7971-4A86-8DBD-BA83B83CE157}" dt="2020-08-30T19:08:15.758" v="2864" actId="26606"/>
          <ac:picMkLst>
            <pc:docMk/>
            <pc:sldMk cId="2318281326" sldId="277"/>
            <ac:picMk id="4" creationId="{58C3E369-37DA-4A56-804A-85DACE12DAAB}"/>
          </ac:picMkLst>
        </pc:picChg>
      </pc:sldChg>
      <pc:sldChg chg="modSp new mod modNotesTx">
        <pc:chgData name="Mashal Khan" userId="ff208bdd-e69e-4a16-a659-cb1c3d459121" providerId="ADAL" clId="{CED8FEB2-7971-4A86-8DBD-BA83B83CE157}" dt="2020-08-30T19:37:13.521" v="3164" actId="20577"/>
        <pc:sldMkLst>
          <pc:docMk/>
          <pc:sldMk cId="2733782728" sldId="278"/>
        </pc:sldMkLst>
        <pc:spChg chg="mod">
          <ac:chgData name="Mashal Khan" userId="ff208bdd-e69e-4a16-a659-cb1c3d459121" providerId="ADAL" clId="{CED8FEB2-7971-4A86-8DBD-BA83B83CE157}" dt="2020-08-30T19:35:38.839" v="3110"/>
          <ac:spMkLst>
            <pc:docMk/>
            <pc:sldMk cId="2733782728" sldId="278"/>
            <ac:spMk id="2" creationId="{B4CD2362-89ED-41ED-B485-793029F2899B}"/>
          </ac:spMkLst>
        </pc:spChg>
        <pc:spChg chg="mod">
          <ac:chgData name="Mashal Khan" userId="ff208bdd-e69e-4a16-a659-cb1c3d459121" providerId="ADAL" clId="{CED8FEB2-7971-4A86-8DBD-BA83B83CE157}" dt="2020-08-30T19:37:13.521" v="3164" actId="20577"/>
          <ac:spMkLst>
            <pc:docMk/>
            <pc:sldMk cId="2733782728" sldId="278"/>
            <ac:spMk id="3" creationId="{F17A5BE4-9EB2-4C5C-9DB4-36521BE6BE0F}"/>
          </ac:spMkLst>
        </pc:spChg>
      </pc:sldChg>
      <pc:sldChg chg="addSp delSp modSp new mod">
        <pc:chgData name="Mashal Khan" userId="ff208bdd-e69e-4a16-a659-cb1c3d459121" providerId="ADAL" clId="{CED8FEB2-7971-4A86-8DBD-BA83B83CE157}" dt="2020-08-30T19:36:25.624" v="3116" actId="1076"/>
        <pc:sldMkLst>
          <pc:docMk/>
          <pc:sldMk cId="233687117" sldId="279"/>
        </pc:sldMkLst>
        <pc:spChg chg="del">
          <ac:chgData name="Mashal Khan" userId="ff208bdd-e69e-4a16-a659-cb1c3d459121" providerId="ADAL" clId="{CED8FEB2-7971-4A86-8DBD-BA83B83CE157}" dt="2020-08-30T19:36:15.531" v="3113" actId="478"/>
          <ac:spMkLst>
            <pc:docMk/>
            <pc:sldMk cId="233687117" sldId="279"/>
            <ac:spMk id="2" creationId="{E4FE67EC-51A3-4C11-8D03-041FC86D3827}"/>
          </ac:spMkLst>
        </pc:spChg>
        <pc:spChg chg="del">
          <ac:chgData name="Mashal Khan" userId="ff208bdd-e69e-4a16-a659-cb1c3d459121" providerId="ADAL" clId="{CED8FEB2-7971-4A86-8DBD-BA83B83CE157}" dt="2020-08-30T19:36:12.711" v="3112"/>
          <ac:spMkLst>
            <pc:docMk/>
            <pc:sldMk cId="233687117" sldId="279"/>
            <ac:spMk id="3" creationId="{9FBB1398-362A-4BCB-880B-FD494BA97552}"/>
          </ac:spMkLst>
        </pc:spChg>
        <pc:picChg chg="add mod">
          <ac:chgData name="Mashal Khan" userId="ff208bdd-e69e-4a16-a659-cb1c3d459121" providerId="ADAL" clId="{CED8FEB2-7971-4A86-8DBD-BA83B83CE157}" dt="2020-08-30T19:36:25.624" v="3116" actId="1076"/>
          <ac:picMkLst>
            <pc:docMk/>
            <pc:sldMk cId="233687117" sldId="279"/>
            <ac:picMk id="4" creationId="{8D1EF969-837A-41DB-8A77-64B61F06DDA7}"/>
          </ac:picMkLst>
        </pc:picChg>
      </pc:sldChg>
      <pc:sldChg chg="modSp new mod modNotesTx">
        <pc:chgData name="Mashal Khan" userId="ff208bdd-e69e-4a16-a659-cb1c3d459121" providerId="ADAL" clId="{CED8FEB2-7971-4A86-8DBD-BA83B83CE157}" dt="2020-08-30T19:42:12.132" v="3303" actId="20577"/>
        <pc:sldMkLst>
          <pc:docMk/>
          <pc:sldMk cId="899574099" sldId="280"/>
        </pc:sldMkLst>
        <pc:spChg chg="mod">
          <ac:chgData name="Mashal Khan" userId="ff208bdd-e69e-4a16-a659-cb1c3d459121" providerId="ADAL" clId="{CED8FEB2-7971-4A86-8DBD-BA83B83CE157}" dt="2020-08-30T19:38:05.801" v="3174" actId="20577"/>
          <ac:spMkLst>
            <pc:docMk/>
            <pc:sldMk cId="899574099" sldId="280"/>
            <ac:spMk id="2" creationId="{7FE497BF-78DC-4D10-95C3-7927BD14CEFC}"/>
          </ac:spMkLst>
        </pc:spChg>
        <pc:spChg chg="mod">
          <ac:chgData name="Mashal Khan" userId="ff208bdd-e69e-4a16-a659-cb1c3d459121" providerId="ADAL" clId="{CED8FEB2-7971-4A86-8DBD-BA83B83CE157}" dt="2020-08-30T19:41:30.402" v="3260" actId="113"/>
          <ac:spMkLst>
            <pc:docMk/>
            <pc:sldMk cId="899574099" sldId="280"/>
            <ac:spMk id="3" creationId="{D6E0AAA6-CE89-4B4A-B519-30300D63151D}"/>
          </ac:spMkLst>
        </pc:spChg>
      </pc:sldChg>
      <pc:sldChg chg="modSp new mod">
        <pc:chgData name="Mashal Khan" userId="ff208bdd-e69e-4a16-a659-cb1c3d459121" providerId="ADAL" clId="{CED8FEB2-7971-4A86-8DBD-BA83B83CE157}" dt="2020-08-30T19:46:21.305" v="3359" actId="15"/>
        <pc:sldMkLst>
          <pc:docMk/>
          <pc:sldMk cId="2210001457" sldId="281"/>
        </pc:sldMkLst>
        <pc:spChg chg="mod">
          <ac:chgData name="Mashal Khan" userId="ff208bdd-e69e-4a16-a659-cb1c3d459121" providerId="ADAL" clId="{CED8FEB2-7971-4A86-8DBD-BA83B83CE157}" dt="2020-08-30T19:45:26.529" v="3357" actId="20577"/>
          <ac:spMkLst>
            <pc:docMk/>
            <pc:sldMk cId="2210001457" sldId="281"/>
            <ac:spMk id="2" creationId="{39E8933B-7069-4EC5-9CE6-81C1C28E6B67}"/>
          </ac:spMkLst>
        </pc:spChg>
        <pc:spChg chg="mod">
          <ac:chgData name="Mashal Khan" userId="ff208bdd-e69e-4a16-a659-cb1c3d459121" providerId="ADAL" clId="{CED8FEB2-7971-4A86-8DBD-BA83B83CE157}" dt="2020-08-30T19:46:21.305" v="3359" actId="15"/>
          <ac:spMkLst>
            <pc:docMk/>
            <pc:sldMk cId="2210001457" sldId="281"/>
            <ac:spMk id="3" creationId="{6B98C6B1-3A54-4A8B-9CA6-4F1B0BBF3560}"/>
          </ac:spMkLst>
        </pc:spChg>
      </pc:sldChg>
      <pc:sldChg chg="modSp new mod modNotesTx">
        <pc:chgData name="Mashal Khan" userId="ff208bdd-e69e-4a16-a659-cb1c3d459121" providerId="ADAL" clId="{CED8FEB2-7971-4A86-8DBD-BA83B83CE157}" dt="2020-09-02T07:21:10.550" v="4245" actId="20577"/>
        <pc:sldMkLst>
          <pc:docMk/>
          <pc:sldMk cId="3925514887" sldId="282"/>
        </pc:sldMkLst>
        <pc:spChg chg="mod">
          <ac:chgData name="Mashal Khan" userId="ff208bdd-e69e-4a16-a659-cb1c3d459121" providerId="ADAL" clId="{CED8FEB2-7971-4A86-8DBD-BA83B83CE157}" dt="2020-08-30T19:46:48.751" v="3377" actId="20577"/>
          <ac:spMkLst>
            <pc:docMk/>
            <pc:sldMk cId="3925514887" sldId="282"/>
            <ac:spMk id="2" creationId="{27C94CE0-1ED3-489D-B6AD-2B612A91946D}"/>
          </ac:spMkLst>
        </pc:spChg>
        <pc:spChg chg="mod">
          <ac:chgData name="Mashal Khan" userId="ff208bdd-e69e-4a16-a659-cb1c3d459121" providerId="ADAL" clId="{CED8FEB2-7971-4A86-8DBD-BA83B83CE157}" dt="2020-08-30T19:47:15.158" v="3388" actId="15"/>
          <ac:spMkLst>
            <pc:docMk/>
            <pc:sldMk cId="3925514887" sldId="282"/>
            <ac:spMk id="3" creationId="{351B71AA-E9E1-450E-ACFE-5CF856774293}"/>
          </ac:spMkLst>
        </pc:spChg>
      </pc:sldChg>
      <pc:sldChg chg="modSp new mod modNotesTx">
        <pc:chgData name="Mashal Khan" userId="ff208bdd-e69e-4a16-a659-cb1c3d459121" providerId="ADAL" clId="{CED8FEB2-7971-4A86-8DBD-BA83B83CE157}" dt="2020-09-03T05:54:24.908" v="4247" actId="20577"/>
        <pc:sldMkLst>
          <pc:docMk/>
          <pc:sldMk cId="2590781678" sldId="283"/>
        </pc:sldMkLst>
        <pc:spChg chg="mod">
          <ac:chgData name="Mashal Khan" userId="ff208bdd-e69e-4a16-a659-cb1c3d459121" providerId="ADAL" clId="{CED8FEB2-7971-4A86-8DBD-BA83B83CE157}" dt="2020-08-30T19:53:36.055" v="3516" actId="20577"/>
          <ac:spMkLst>
            <pc:docMk/>
            <pc:sldMk cId="2590781678" sldId="283"/>
            <ac:spMk id="2" creationId="{52D22DF3-0DCC-4E91-B573-7A9ECF08EA30}"/>
          </ac:spMkLst>
        </pc:spChg>
        <pc:spChg chg="mod">
          <ac:chgData name="Mashal Khan" userId="ff208bdd-e69e-4a16-a659-cb1c3d459121" providerId="ADAL" clId="{CED8FEB2-7971-4A86-8DBD-BA83B83CE157}" dt="2020-08-30T19:52:01.834" v="3474" actId="20577"/>
          <ac:spMkLst>
            <pc:docMk/>
            <pc:sldMk cId="2590781678" sldId="283"/>
            <ac:spMk id="3" creationId="{43FD6FCD-0889-48BD-9F90-14B421F0409C}"/>
          </ac:spMkLst>
        </pc:spChg>
      </pc:sldChg>
      <pc:sldChg chg="addSp delSp modSp new mod setBg modNotesTx">
        <pc:chgData name="Mashal Khan" userId="ff208bdd-e69e-4a16-a659-cb1c3d459121" providerId="ADAL" clId="{CED8FEB2-7971-4A86-8DBD-BA83B83CE157}" dt="2020-09-02T07:16:39.664" v="4243" actId="20577"/>
        <pc:sldMkLst>
          <pc:docMk/>
          <pc:sldMk cId="732095044" sldId="284"/>
        </pc:sldMkLst>
        <pc:spChg chg="mod">
          <ac:chgData name="Mashal Khan" userId="ff208bdd-e69e-4a16-a659-cb1c3d459121" providerId="ADAL" clId="{CED8FEB2-7971-4A86-8DBD-BA83B83CE157}" dt="2020-08-30T19:55:26.859" v="3539" actId="26606"/>
          <ac:spMkLst>
            <pc:docMk/>
            <pc:sldMk cId="732095044" sldId="284"/>
            <ac:spMk id="2" creationId="{EE5F70CC-23F1-4D07-8067-A409E63B786F}"/>
          </ac:spMkLst>
        </pc:spChg>
        <pc:spChg chg="del mod">
          <ac:chgData name="Mashal Khan" userId="ff208bdd-e69e-4a16-a659-cb1c3d459121" providerId="ADAL" clId="{CED8FEB2-7971-4A86-8DBD-BA83B83CE157}" dt="2020-08-30T19:55:26.859" v="3539" actId="26606"/>
          <ac:spMkLst>
            <pc:docMk/>
            <pc:sldMk cId="732095044" sldId="284"/>
            <ac:spMk id="3" creationId="{F97A75EF-3B3B-4202-B3BE-5F7B35AAACBF}"/>
          </ac:spMkLst>
        </pc:spChg>
        <pc:spChg chg="add">
          <ac:chgData name="Mashal Khan" userId="ff208bdd-e69e-4a16-a659-cb1c3d459121" providerId="ADAL" clId="{CED8FEB2-7971-4A86-8DBD-BA83B83CE157}" dt="2020-08-30T19:55:26.859" v="3539" actId="26606"/>
          <ac:spMkLst>
            <pc:docMk/>
            <pc:sldMk cId="732095044" sldId="284"/>
            <ac:spMk id="9" creationId="{E5F17139-31EE-46AC-B04F-DBBD852DD6CB}"/>
          </ac:spMkLst>
        </pc:spChg>
        <pc:spChg chg="add">
          <ac:chgData name="Mashal Khan" userId="ff208bdd-e69e-4a16-a659-cb1c3d459121" providerId="ADAL" clId="{CED8FEB2-7971-4A86-8DBD-BA83B83CE157}" dt="2020-08-30T19:55:26.859" v="3539" actId="26606"/>
          <ac:spMkLst>
            <pc:docMk/>
            <pc:sldMk cId="732095044" sldId="284"/>
            <ac:spMk id="11" creationId="{C1D72A4A-771D-4FE0-A07E-D0DAF4D69C4C}"/>
          </ac:spMkLst>
        </pc:spChg>
        <pc:spChg chg="add">
          <ac:chgData name="Mashal Khan" userId="ff208bdd-e69e-4a16-a659-cb1c3d459121" providerId="ADAL" clId="{CED8FEB2-7971-4A86-8DBD-BA83B83CE157}" dt="2020-08-30T19:55:26.859" v="3539" actId="26606"/>
          <ac:spMkLst>
            <pc:docMk/>
            <pc:sldMk cId="732095044" sldId="284"/>
            <ac:spMk id="13" creationId="{05BB7246-8AFD-47FC-A1F4-491E0167E208}"/>
          </ac:spMkLst>
        </pc:spChg>
        <pc:spChg chg="add">
          <ac:chgData name="Mashal Khan" userId="ff208bdd-e69e-4a16-a659-cb1c3d459121" providerId="ADAL" clId="{CED8FEB2-7971-4A86-8DBD-BA83B83CE157}" dt="2020-08-30T19:55:26.859" v="3539" actId="26606"/>
          <ac:spMkLst>
            <pc:docMk/>
            <pc:sldMk cId="732095044" sldId="284"/>
            <ac:spMk id="15" creationId="{0A6DF2E7-0906-4F1E-9B28-48B1A4D8E038}"/>
          </ac:spMkLst>
        </pc:spChg>
        <pc:spChg chg="add">
          <ac:chgData name="Mashal Khan" userId="ff208bdd-e69e-4a16-a659-cb1c3d459121" providerId="ADAL" clId="{CED8FEB2-7971-4A86-8DBD-BA83B83CE157}" dt="2020-08-30T19:55:26.859" v="3539" actId="26606"/>
          <ac:spMkLst>
            <pc:docMk/>
            <pc:sldMk cId="732095044" sldId="284"/>
            <ac:spMk id="17" creationId="{684FEC42-F70A-4505-A5DF-EC67268FE9B9}"/>
          </ac:spMkLst>
        </pc:spChg>
        <pc:spChg chg="add">
          <ac:chgData name="Mashal Khan" userId="ff208bdd-e69e-4a16-a659-cb1c3d459121" providerId="ADAL" clId="{CED8FEB2-7971-4A86-8DBD-BA83B83CE157}" dt="2020-08-30T19:55:26.859" v="3539" actId="26606"/>
          <ac:spMkLst>
            <pc:docMk/>
            <pc:sldMk cId="732095044" sldId="284"/>
            <ac:spMk id="19" creationId="{7D10AF26-17A2-4FA8-824A-F78507AF664C}"/>
          </ac:spMkLst>
        </pc:spChg>
        <pc:graphicFrameChg chg="add mod">
          <ac:chgData name="Mashal Khan" userId="ff208bdd-e69e-4a16-a659-cb1c3d459121" providerId="ADAL" clId="{CED8FEB2-7971-4A86-8DBD-BA83B83CE157}" dt="2020-08-30T19:55:33.280" v="3541" actId="20577"/>
          <ac:graphicFrameMkLst>
            <pc:docMk/>
            <pc:sldMk cId="732095044" sldId="284"/>
            <ac:graphicFrameMk id="5" creationId="{942F7B8A-A3E9-4BCB-B067-135BE447B509}"/>
          </ac:graphicFrameMkLst>
        </pc:graphicFrameChg>
      </pc:sldChg>
      <pc:sldChg chg="addSp delSp modSp new mod">
        <pc:chgData name="Mashal Khan" userId="ff208bdd-e69e-4a16-a659-cb1c3d459121" providerId="ADAL" clId="{CED8FEB2-7971-4A86-8DBD-BA83B83CE157}" dt="2020-08-30T19:52:49.885" v="3482" actId="14100"/>
        <pc:sldMkLst>
          <pc:docMk/>
          <pc:sldMk cId="2515166015" sldId="285"/>
        </pc:sldMkLst>
        <pc:spChg chg="del">
          <ac:chgData name="Mashal Khan" userId="ff208bdd-e69e-4a16-a659-cb1c3d459121" providerId="ADAL" clId="{CED8FEB2-7971-4A86-8DBD-BA83B83CE157}" dt="2020-08-30T19:52:37.434" v="3478" actId="478"/>
          <ac:spMkLst>
            <pc:docMk/>
            <pc:sldMk cId="2515166015" sldId="285"/>
            <ac:spMk id="2" creationId="{47359163-7728-45AA-A776-93FEB2686EE8}"/>
          </ac:spMkLst>
        </pc:spChg>
        <pc:spChg chg="del">
          <ac:chgData name="Mashal Khan" userId="ff208bdd-e69e-4a16-a659-cb1c3d459121" providerId="ADAL" clId="{CED8FEB2-7971-4A86-8DBD-BA83B83CE157}" dt="2020-08-30T19:52:40.593" v="3479" actId="478"/>
          <ac:spMkLst>
            <pc:docMk/>
            <pc:sldMk cId="2515166015" sldId="285"/>
            <ac:spMk id="3" creationId="{A9952F13-9878-4A14-896A-47F48AB59AD3}"/>
          </ac:spMkLst>
        </pc:spChg>
        <pc:picChg chg="add mod">
          <ac:chgData name="Mashal Khan" userId="ff208bdd-e69e-4a16-a659-cb1c3d459121" providerId="ADAL" clId="{CED8FEB2-7971-4A86-8DBD-BA83B83CE157}" dt="2020-08-30T19:52:49.885" v="3482" actId="14100"/>
          <ac:picMkLst>
            <pc:docMk/>
            <pc:sldMk cId="2515166015" sldId="285"/>
            <ac:picMk id="4" creationId="{B08F6274-0F02-4CE6-B089-76DDA9928841}"/>
          </ac:picMkLst>
        </pc:picChg>
      </pc:sldChg>
      <pc:sldChg chg="addSp modSp new mod setBg">
        <pc:chgData name="Mashal Khan" userId="ff208bdd-e69e-4a16-a659-cb1c3d459121" providerId="ADAL" clId="{CED8FEB2-7971-4A86-8DBD-BA83B83CE157}" dt="2020-08-30T19:59:13.616" v="3624" actId="27636"/>
        <pc:sldMkLst>
          <pc:docMk/>
          <pc:sldMk cId="1413036914" sldId="286"/>
        </pc:sldMkLst>
        <pc:spChg chg="mod">
          <ac:chgData name="Mashal Khan" userId="ff208bdd-e69e-4a16-a659-cb1c3d459121" providerId="ADAL" clId="{CED8FEB2-7971-4A86-8DBD-BA83B83CE157}" dt="2020-08-30T19:59:09.707" v="3622" actId="1076"/>
          <ac:spMkLst>
            <pc:docMk/>
            <pc:sldMk cId="1413036914" sldId="286"/>
            <ac:spMk id="2" creationId="{EE92E673-2731-47C1-9778-EC9849E8B09E}"/>
          </ac:spMkLst>
        </pc:spChg>
        <pc:spChg chg="mod">
          <ac:chgData name="Mashal Khan" userId="ff208bdd-e69e-4a16-a659-cb1c3d459121" providerId="ADAL" clId="{CED8FEB2-7971-4A86-8DBD-BA83B83CE157}" dt="2020-08-30T19:59:13.616" v="3624" actId="27636"/>
          <ac:spMkLst>
            <pc:docMk/>
            <pc:sldMk cId="1413036914" sldId="286"/>
            <ac:spMk id="3" creationId="{FE2E455D-B61A-4EEB-A0BE-88F04B8F8F0A}"/>
          </ac:spMkLst>
        </pc:spChg>
        <pc:spChg chg="add">
          <ac:chgData name="Mashal Khan" userId="ff208bdd-e69e-4a16-a659-cb1c3d459121" providerId="ADAL" clId="{CED8FEB2-7971-4A86-8DBD-BA83B83CE157}" dt="2020-08-30T19:58:44.221" v="3613" actId="26606"/>
          <ac:spMkLst>
            <pc:docMk/>
            <pc:sldMk cId="1413036914" sldId="286"/>
            <ac:spMk id="9" creationId="{5A0118C5-4F8D-4CF4-BADD-53FEACC6C42A}"/>
          </ac:spMkLst>
        </pc:spChg>
        <pc:spChg chg="add">
          <ac:chgData name="Mashal Khan" userId="ff208bdd-e69e-4a16-a659-cb1c3d459121" providerId="ADAL" clId="{CED8FEB2-7971-4A86-8DBD-BA83B83CE157}" dt="2020-08-30T19:58:44.221" v="3613" actId="26606"/>
          <ac:spMkLst>
            <pc:docMk/>
            <pc:sldMk cId="1413036914" sldId="286"/>
            <ac:spMk id="11" creationId="{F98F79A4-A6C7-4101-B1E9-27E05CB7CFA0}"/>
          </ac:spMkLst>
        </pc:spChg>
        <pc:spChg chg="add">
          <ac:chgData name="Mashal Khan" userId="ff208bdd-e69e-4a16-a659-cb1c3d459121" providerId="ADAL" clId="{CED8FEB2-7971-4A86-8DBD-BA83B83CE157}" dt="2020-08-30T19:58:44.221" v="3613" actId="26606"/>
          <ac:spMkLst>
            <pc:docMk/>
            <pc:sldMk cId="1413036914" sldId="286"/>
            <ac:spMk id="13" creationId="{79AFCB35-9C04-4524-A0B1-57FF6865D013}"/>
          </ac:spMkLst>
        </pc:spChg>
        <pc:spChg chg="add">
          <ac:chgData name="Mashal Khan" userId="ff208bdd-e69e-4a16-a659-cb1c3d459121" providerId="ADAL" clId="{CED8FEB2-7971-4A86-8DBD-BA83B83CE157}" dt="2020-08-30T19:58:44.221" v="3613" actId="26606"/>
          <ac:spMkLst>
            <pc:docMk/>
            <pc:sldMk cId="1413036914" sldId="286"/>
            <ac:spMk id="15" creationId="{D11AD2AD-0BA0-4DD3-8EEA-84686A0E718C}"/>
          </ac:spMkLst>
        </pc:spChg>
        <pc:spChg chg="add">
          <ac:chgData name="Mashal Khan" userId="ff208bdd-e69e-4a16-a659-cb1c3d459121" providerId="ADAL" clId="{CED8FEB2-7971-4A86-8DBD-BA83B83CE157}" dt="2020-08-30T19:58:44.221" v="3613" actId="26606"/>
          <ac:spMkLst>
            <pc:docMk/>
            <pc:sldMk cId="1413036914" sldId="286"/>
            <ac:spMk id="17" creationId="{83C8019B-3985-409B-9B87-494B974EE9A2}"/>
          </ac:spMkLst>
        </pc:spChg>
        <pc:spChg chg="add">
          <ac:chgData name="Mashal Khan" userId="ff208bdd-e69e-4a16-a659-cb1c3d459121" providerId="ADAL" clId="{CED8FEB2-7971-4A86-8DBD-BA83B83CE157}" dt="2020-08-30T19:58:44.221" v="3613" actId="26606"/>
          <ac:spMkLst>
            <pc:docMk/>
            <pc:sldMk cId="1413036914" sldId="286"/>
            <ac:spMk id="19" creationId="{9E5C5460-229E-46C8-A712-CC317985420F}"/>
          </ac:spMkLst>
        </pc:spChg>
        <pc:spChg chg="add">
          <ac:chgData name="Mashal Khan" userId="ff208bdd-e69e-4a16-a659-cb1c3d459121" providerId="ADAL" clId="{CED8FEB2-7971-4A86-8DBD-BA83B83CE157}" dt="2020-08-30T19:58:44.221" v="3613" actId="26606"/>
          <ac:spMkLst>
            <pc:docMk/>
            <pc:sldMk cId="1413036914" sldId="286"/>
            <ac:spMk id="21" creationId="{B85A4DB3-61AA-49A1-85A9-B3397CD519AB}"/>
          </ac:spMkLst>
        </pc:spChg>
        <pc:grpChg chg="add">
          <ac:chgData name="Mashal Khan" userId="ff208bdd-e69e-4a16-a659-cb1c3d459121" providerId="ADAL" clId="{CED8FEB2-7971-4A86-8DBD-BA83B83CE157}" dt="2020-08-30T19:58:44.221" v="3613" actId="26606"/>
          <ac:grpSpMkLst>
            <pc:docMk/>
            <pc:sldMk cId="1413036914" sldId="286"/>
            <ac:grpSpMk id="23" creationId="{0C156BF8-7FF7-440F-BE2B-417DFFE8BFA5}"/>
          </ac:grpSpMkLst>
        </pc:grpChg>
        <pc:picChg chg="add mod">
          <ac:chgData name="Mashal Khan" userId="ff208bdd-e69e-4a16-a659-cb1c3d459121" providerId="ADAL" clId="{CED8FEB2-7971-4A86-8DBD-BA83B83CE157}" dt="2020-08-30T19:58:52.474" v="3614" actId="27614"/>
          <ac:picMkLst>
            <pc:docMk/>
            <pc:sldMk cId="1413036914" sldId="286"/>
            <ac:picMk id="5" creationId="{4998D897-57D3-4158-8A01-F153BE6338AA}"/>
          </ac:picMkLst>
        </pc:picChg>
      </pc:sldChg>
      <pc:sldChg chg="modSp new mod ord modNotesTx">
        <pc:chgData name="Mashal Khan" userId="ff208bdd-e69e-4a16-a659-cb1c3d459121" providerId="ADAL" clId="{CED8FEB2-7971-4A86-8DBD-BA83B83CE157}" dt="2020-08-30T20:09:04.630" v="3775" actId="20577"/>
        <pc:sldMkLst>
          <pc:docMk/>
          <pc:sldMk cId="4031157807" sldId="287"/>
        </pc:sldMkLst>
        <pc:spChg chg="mod">
          <ac:chgData name="Mashal Khan" userId="ff208bdd-e69e-4a16-a659-cb1c3d459121" providerId="ADAL" clId="{CED8FEB2-7971-4A86-8DBD-BA83B83CE157}" dt="2020-08-30T20:05:52.118" v="3749" actId="20577"/>
          <ac:spMkLst>
            <pc:docMk/>
            <pc:sldMk cId="4031157807" sldId="287"/>
            <ac:spMk id="2" creationId="{6D596D94-CD9F-45F5-8644-92DB982D067A}"/>
          </ac:spMkLst>
        </pc:spChg>
        <pc:spChg chg="mod">
          <ac:chgData name="Mashal Khan" userId="ff208bdd-e69e-4a16-a659-cb1c3d459121" providerId="ADAL" clId="{CED8FEB2-7971-4A86-8DBD-BA83B83CE157}" dt="2020-08-30T20:08:32.052" v="3770" actId="113"/>
          <ac:spMkLst>
            <pc:docMk/>
            <pc:sldMk cId="4031157807" sldId="287"/>
            <ac:spMk id="3" creationId="{C703BF10-5424-4EE5-8728-9BA65DD82DB2}"/>
          </ac:spMkLst>
        </pc:spChg>
      </pc:sldChg>
      <pc:sldChg chg="add">
        <pc:chgData name="Mashal Khan" userId="ff208bdd-e69e-4a16-a659-cb1c3d459121" providerId="ADAL" clId="{CED8FEB2-7971-4A86-8DBD-BA83B83CE157}" dt="2020-08-30T20:01:10.744" v="3632"/>
        <pc:sldMkLst>
          <pc:docMk/>
          <pc:sldMk cId="2323052061" sldId="290"/>
        </pc:sldMkLst>
      </pc:sldChg>
      <pc:sldChg chg="add ord">
        <pc:chgData name="Mashal Khan" userId="ff208bdd-e69e-4a16-a659-cb1c3d459121" providerId="ADAL" clId="{CED8FEB2-7971-4A86-8DBD-BA83B83CE157}" dt="2020-08-30T20:01:38.964" v="3638"/>
        <pc:sldMkLst>
          <pc:docMk/>
          <pc:sldMk cId="3289528465" sldId="291"/>
        </pc:sldMkLst>
      </pc:sldChg>
      <pc:sldChg chg="add ord">
        <pc:chgData name="Mashal Khan" userId="ff208bdd-e69e-4a16-a659-cb1c3d459121" providerId="ADAL" clId="{CED8FEB2-7971-4A86-8DBD-BA83B83CE157}" dt="2020-08-30T20:01:36.546" v="3636"/>
        <pc:sldMkLst>
          <pc:docMk/>
          <pc:sldMk cId="3820845589" sldId="292"/>
        </pc:sldMkLst>
      </pc:sldChg>
      <pc:sldChg chg="add ord">
        <pc:chgData name="Mashal Khan" userId="ff208bdd-e69e-4a16-a659-cb1c3d459121" providerId="ADAL" clId="{CED8FEB2-7971-4A86-8DBD-BA83B83CE157}" dt="2020-08-30T20:01:41.280" v="3640"/>
        <pc:sldMkLst>
          <pc:docMk/>
          <pc:sldMk cId="1257978123" sldId="293"/>
        </pc:sldMkLst>
      </pc:sldChg>
      <pc:sldChg chg="add">
        <pc:chgData name="Mashal Khan" userId="ff208bdd-e69e-4a16-a659-cb1c3d459121" providerId="ADAL" clId="{CED8FEB2-7971-4A86-8DBD-BA83B83CE157}" dt="2020-08-30T20:01:10.744" v="3632"/>
        <pc:sldMkLst>
          <pc:docMk/>
          <pc:sldMk cId="1991889259" sldId="294"/>
        </pc:sldMkLst>
      </pc:sldChg>
      <pc:sldChg chg="modSp new mod ord">
        <pc:chgData name="Mashal Khan" userId="ff208bdd-e69e-4a16-a659-cb1c3d459121" providerId="ADAL" clId="{CED8FEB2-7971-4A86-8DBD-BA83B83CE157}" dt="2020-08-30T20:27:29.987" v="4222" actId="20577"/>
        <pc:sldMkLst>
          <pc:docMk/>
          <pc:sldMk cId="392170694" sldId="295"/>
        </pc:sldMkLst>
        <pc:spChg chg="mod">
          <ac:chgData name="Mashal Khan" userId="ff208bdd-e69e-4a16-a659-cb1c3d459121" providerId="ADAL" clId="{CED8FEB2-7971-4A86-8DBD-BA83B83CE157}" dt="2020-08-30T20:17:05.455" v="3873" actId="20577"/>
          <ac:spMkLst>
            <pc:docMk/>
            <pc:sldMk cId="392170694" sldId="295"/>
            <ac:spMk id="2" creationId="{11F52640-6B64-47DD-AD76-F1D8CCB513A0}"/>
          </ac:spMkLst>
        </pc:spChg>
        <pc:spChg chg="mod">
          <ac:chgData name="Mashal Khan" userId="ff208bdd-e69e-4a16-a659-cb1c3d459121" providerId="ADAL" clId="{CED8FEB2-7971-4A86-8DBD-BA83B83CE157}" dt="2020-08-30T20:27:29.987" v="4222" actId="20577"/>
          <ac:spMkLst>
            <pc:docMk/>
            <pc:sldMk cId="392170694" sldId="295"/>
            <ac:spMk id="3" creationId="{DC9F1683-B39F-4B79-B7D3-CBCBC1993184}"/>
          </ac:spMkLst>
        </pc:spChg>
      </pc:sldChg>
      <pc:sldChg chg="add del">
        <pc:chgData name="Mashal Khan" userId="ff208bdd-e69e-4a16-a659-cb1c3d459121" providerId="ADAL" clId="{CED8FEB2-7971-4A86-8DBD-BA83B83CE157}" dt="2020-08-30T20:09:11.484" v="3776" actId="47"/>
        <pc:sldMkLst>
          <pc:docMk/>
          <pc:sldMk cId="2158037046" sldId="296"/>
        </pc:sldMkLst>
      </pc:sldChg>
      <pc:sldChg chg="add">
        <pc:chgData name="Mashal Khan" userId="ff208bdd-e69e-4a16-a659-cb1c3d459121" providerId="ADAL" clId="{CED8FEB2-7971-4A86-8DBD-BA83B83CE157}" dt="2020-08-30T20:07:24.213" v="3766"/>
        <pc:sldMkLst>
          <pc:docMk/>
          <pc:sldMk cId="3212396899" sldId="297"/>
        </pc:sldMkLst>
      </pc:sldChg>
      <pc:sldChg chg="add">
        <pc:chgData name="Mashal Khan" userId="ff208bdd-e69e-4a16-a659-cb1c3d459121" providerId="ADAL" clId="{CED8FEB2-7971-4A86-8DBD-BA83B83CE157}" dt="2020-08-30T20:07:24.213" v="3766"/>
        <pc:sldMkLst>
          <pc:docMk/>
          <pc:sldMk cId="3297468035" sldId="298"/>
        </pc:sldMkLst>
      </pc:sldChg>
      <pc:sldChg chg="add">
        <pc:chgData name="Mashal Khan" userId="ff208bdd-e69e-4a16-a659-cb1c3d459121" providerId="ADAL" clId="{CED8FEB2-7971-4A86-8DBD-BA83B83CE157}" dt="2020-08-30T20:07:24.213" v="3766"/>
        <pc:sldMkLst>
          <pc:docMk/>
          <pc:sldMk cId="0" sldId="299"/>
        </pc:sldMkLst>
      </pc:sldChg>
      <pc:sldChg chg="add">
        <pc:chgData name="Mashal Khan" userId="ff208bdd-e69e-4a16-a659-cb1c3d459121" providerId="ADAL" clId="{CED8FEB2-7971-4A86-8DBD-BA83B83CE157}" dt="2020-08-30T20:07:24.213" v="3766"/>
        <pc:sldMkLst>
          <pc:docMk/>
          <pc:sldMk cId="902175521" sldId="300"/>
        </pc:sldMkLst>
      </pc:sldChg>
      <pc:sldChg chg="add">
        <pc:chgData name="Mashal Khan" userId="ff208bdd-e69e-4a16-a659-cb1c3d459121" providerId="ADAL" clId="{CED8FEB2-7971-4A86-8DBD-BA83B83CE157}" dt="2020-08-30T20:08:08.316" v="3769"/>
        <pc:sldMkLst>
          <pc:docMk/>
          <pc:sldMk cId="650948745" sldId="301"/>
        </pc:sldMkLst>
      </pc:sldChg>
      <pc:sldChg chg="addSp delSp modSp new mod">
        <pc:chgData name="Mashal Khan" userId="ff208bdd-e69e-4a16-a659-cb1c3d459121" providerId="ADAL" clId="{CED8FEB2-7971-4A86-8DBD-BA83B83CE157}" dt="2020-08-30T20:10:30.349" v="3782" actId="14100"/>
        <pc:sldMkLst>
          <pc:docMk/>
          <pc:sldMk cId="2218912275" sldId="302"/>
        </pc:sldMkLst>
        <pc:spChg chg="del">
          <ac:chgData name="Mashal Khan" userId="ff208bdd-e69e-4a16-a659-cb1c3d459121" providerId="ADAL" clId="{CED8FEB2-7971-4A86-8DBD-BA83B83CE157}" dt="2020-08-30T20:10:21.732" v="3780" actId="478"/>
          <ac:spMkLst>
            <pc:docMk/>
            <pc:sldMk cId="2218912275" sldId="302"/>
            <ac:spMk id="2" creationId="{49447D23-BF7F-41EE-BAC9-675F2B3D4963}"/>
          </ac:spMkLst>
        </pc:spChg>
        <pc:spChg chg="del">
          <ac:chgData name="Mashal Khan" userId="ff208bdd-e69e-4a16-a659-cb1c3d459121" providerId="ADAL" clId="{CED8FEB2-7971-4A86-8DBD-BA83B83CE157}" dt="2020-08-30T20:10:19.194" v="3779" actId="478"/>
          <ac:spMkLst>
            <pc:docMk/>
            <pc:sldMk cId="2218912275" sldId="302"/>
            <ac:spMk id="3" creationId="{01D46AE8-5DE0-4D41-A730-25342E6BF313}"/>
          </ac:spMkLst>
        </pc:spChg>
        <pc:picChg chg="add mod">
          <ac:chgData name="Mashal Khan" userId="ff208bdd-e69e-4a16-a659-cb1c3d459121" providerId="ADAL" clId="{CED8FEB2-7971-4A86-8DBD-BA83B83CE157}" dt="2020-08-30T20:10:30.349" v="3782" actId="14100"/>
          <ac:picMkLst>
            <pc:docMk/>
            <pc:sldMk cId="2218912275" sldId="302"/>
            <ac:picMk id="4" creationId="{AD66D612-2654-497C-8443-184F198F78BC}"/>
          </ac:picMkLst>
        </pc:picChg>
      </pc:sldChg>
      <pc:sldChg chg="modSp new mod">
        <pc:chgData name="Mashal Khan" userId="ff208bdd-e69e-4a16-a659-cb1c3d459121" providerId="ADAL" clId="{CED8FEB2-7971-4A86-8DBD-BA83B83CE157}" dt="2020-08-30T20:13:15.125" v="3832"/>
        <pc:sldMkLst>
          <pc:docMk/>
          <pc:sldMk cId="3824716881" sldId="303"/>
        </pc:sldMkLst>
        <pc:spChg chg="mod">
          <ac:chgData name="Mashal Khan" userId="ff208bdd-e69e-4a16-a659-cb1c3d459121" providerId="ADAL" clId="{CED8FEB2-7971-4A86-8DBD-BA83B83CE157}" dt="2020-08-30T20:12:14.887" v="3801" actId="20577"/>
          <ac:spMkLst>
            <pc:docMk/>
            <pc:sldMk cId="3824716881" sldId="303"/>
            <ac:spMk id="2" creationId="{9C4AE69B-95B2-4163-A921-7638F68F8BF4}"/>
          </ac:spMkLst>
        </pc:spChg>
        <pc:spChg chg="mod">
          <ac:chgData name="Mashal Khan" userId="ff208bdd-e69e-4a16-a659-cb1c3d459121" providerId="ADAL" clId="{CED8FEB2-7971-4A86-8DBD-BA83B83CE157}" dt="2020-08-30T20:13:15.125" v="3832"/>
          <ac:spMkLst>
            <pc:docMk/>
            <pc:sldMk cId="3824716881" sldId="303"/>
            <ac:spMk id="3" creationId="{9BD4A8A8-30C6-40E8-9FE3-7FE3B20DE6BD}"/>
          </ac:spMkLst>
        </pc:spChg>
      </pc:sldChg>
      <pc:sldChg chg="modSp new mod">
        <pc:chgData name="Mashal Khan" userId="ff208bdd-e69e-4a16-a659-cb1c3d459121" providerId="ADAL" clId="{CED8FEB2-7971-4A86-8DBD-BA83B83CE157}" dt="2020-08-30T20:18:33.803" v="4032" actId="20577"/>
        <pc:sldMkLst>
          <pc:docMk/>
          <pc:sldMk cId="3772764950" sldId="304"/>
        </pc:sldMkLst>
        <pc:spChg chg="mod">
          <ac:chgData name="Mashal Khan" userId="ff208bdd-e69e-4a16-a659-cb1c3d459121" providerId="ADAL" clId="{CED8FEB2-7971-4A86-8DBD-BA83B83CE157}" dt="2020-08-30T20:18:11.475" v="3982" actId="20577"/>
          <ac:spMkLst>
            <pc:docMk/>
            <pc:sldMk cId="3772764950" sldId="304"/>
            <ac:spMk id="2" creationId="{EE558C30-185D-462A-B2A7-BB621EB34766}"/>
          </ac:spMkLst>
        </pc:spChg>
        <pc:spChg chg="mod">
          <ac:chgData name="Mashal Khan" userId="ff208bdd-e69e-4a16-a659-cb1c3d459121" providerId="ADAL" clId="{CED8FEB2-7971-4A86-8DBD-BA83B83CE157}" dt="2020-08-30T20:18:33.803" v="4032" actId="20577"/>
          <ac:spMkLst>
            <pc:docMk/>
            <pc:sldMk cId="3772764950" sldId="304"/>
            <ac:spMk id="3" creationId="{BAE834DD-4593-4FF8-90A9-0B8240F931B8}"/>
          </ac:spMkLst>
        </pc:spChg>
      </pc:sldChg>
      <pc:sldChg chg="add">
        <pc:chgData name="Mashal Khan" userId="ff208bdd-e69e-4a16-a659-cb1c3d459121" providerId="ADAL" clId="{CED8FEB2-7971-4A86-8DBD-BA83B83CE157}" dt="2020-08-30T20:19:29.744" v="4033"/>
        <pc:sldMkLst>
          <pc:docMk/>
          <pc:sldMk cId="522125939" sldId="305"/>
        </pc:sldMkLst>
      </pc:sldChg>
      <pc:sldChg chg="add">
        <pc:chgData name="Mashal Khan" userId="ff208bdd-e69e-4a16-a659-cb1c3d459121" providerId="ADAL" clId="{CED8FEB2-7971-4A86-8DBD-BA83B83CE157}" dt="2020-08-30T20:19:29.744" v="4033"/>
        <pc:sldMkLst>
          <pc:docMk/>
          <pc:sldMk cId="140982329" sldId="306"/>
        </pc:sldMkLst>
      </pc:sldChg>
      <pc:sldChg chg="add">
        <pc:chgData name="Mashal Khan" userId="ff208bdd-e69e-4a16-a659-cb1c3d459121" providerId="ADAL" clId="{CED8FEB2-7971-4A86-8DBD-BA83B83CE157}" dt="2020-08-30T20:19:29.744" v="4033"/>
        <pc:sldMkLst>
          <pc:docMk/>
          <pc:sldMk cId="1571890529" sldId="307"/>
        </pc:sldMkLst>
      </pc:sldChg>
      <pc:sldChg chg="add">
        <pc:chgData name="Mashal Khan" userId="ff208bdd-e69e-4a16-a659-cb1c3d459121" providerId="ADAL" clId="{CED8FEB2-7971-4A86-8DBD-BA83B83CE157}" dt="2020-08-30T20:19:29.744" v="4033"/>
        <pc:sldMkLst>
          <pc:docMk/>
          <pc:sldMk cId="2280185368" sldId="308"/>
        </pc:sldMkLst>
      </pc:sldChg>
      <pc:sldChg chg="add">
        <pc:chgData name="Mashal Khan" userId="ff208bdd-e69e-4a16-a659-cb1c3d459121" providerId="ADAL" clId="{CED8FEB2-7971-4A86-8DBD-BA83B83CE157}" dt="2020-08-30T20:19:29.744" v="4033"/>
        <pc:sldMkLst>
          <pc:docMk/>
          <pc:sldMk cId="4248957685" sldId="309"/>
        </pc:sldMkLst>
      </pc:sldChg>
      <pc:sldChg chg="add">
        <pc:chgData name="Mashal Khan" userId="ff208bdd-e69e-4a16-a659-cb1c3d459121" providerId="ADAL" clId="{CED8FEB2-7971-4A86-8DBD-BA83B83CE157}" dt="2020-08-30T20:19:29.744" v="4033"/>
        <pc:sldMkLst>
          <pc:docMk/>
          <pc:sldMk cId="1038378446" sldId="310"/>
        </pc:sldMkLst>
      </pc:sldChg>
      <pc:sldChg chg="add">
        <pc:chgData name="Mashal Khan" userId="ff208bdd-e69e-4a16-a659-cb1c3d459121" providerId="ADAL" clId="{CED8FEB2-7971-4A86-8DBD-BA83B83CE157}" dt="2020-08-30T20:19:29.744" v="4033"/>
        <pc:sldMkLst>
          <pc:docMk/>
          <pc:sldMk cId="4252502892" sldId="311"/>
        </pc:sldMkLst>
      </pc:sldChg>
      <pc:sldChg chg="add">
        <pc:chgData name="Mashal Khan" userId="ff208bdd-e69e-4a16-a659-cb1c3d459121" providerId="ADAL" clId="{CED8FEB2-7971-4A86-8DBD-BA83B83CE157}" dt="2020-08-30T20:19:29.744" v="4033"/>
        <pc:sldMkLst>
          <pc:docMk/>
          <pc:sldMk cId="2359414020" sldId="312"/>
        </pc:sldMkLst>
      </pc:sldChg>
      <pc:sldChg chg="add">
        <pc:chgData name="Mashal Khan" userId="ff208bdd-e69e-4a16-a659-cb1c3d459121" providerId="ADAL" clId="{CED8FEB2-7971-4A86-8DBD-BA83B83CE157}" dt="2020-08-30T20:19:29.744" v="4033"/>
        <pc:sldMkLst>
          <pc:docMk/>
          <pc:sldMk cId="1315361009" sldId="313"/>
        </pc:sldMkLst>
      </pc:sldChg>
      <pc:sldMasterChg chg="del delSldLayout">
        <pc:chgData name="Mashal Khan" userId="ff208bdd-e69e-4a16-a659-cb1c3d459121" providerId="ADAL" clId="{CED8FEB2-7971-4A86-8DBD-BA83B83CE157}" dt="2020-08-30T16:55:55.550" v="29" actId="26606"/>
        <pc:sldMasterMkLst>
          <pc:docMk/>
          <pc:sldMasterMk cId="3935372916" sldId="2147483648"/>
        </pc:sldMasterMkLst>
        <pc:sldLayoutChg chg="del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935372916" sldId="2147483648"/>
            <pc:sldLayoutMk cId="2902778351" sldId="2147483649"/>
          </pc:sldLayoutMkLst>
        </pc:sldLayoutChg>
        <pc:sldLayoutChg chg="del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935372916" sldId="2147483648"/>
            <pc:sldLayoutMk cId="2283733225" sldId="2147483650"/>
          </pc:sldLayoutMkLst>
        </pc:sldLayoutChg>
        <pc:sldLayoutChg chg="del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935372916" sldId="2147483648"/>
            <pc:sldLayoutMk cId="1072014413" sldId="2147483651"/>
          </pc:sldLayoutMkLst>
        </pc:sldLayoutChg>
        <pc:sldLayoutChg chg="del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935372916" sldId="2147483648"/>
            <pc:sldLayoutMk cId="1521013344" sldId="2147483652"/>
          </pc:sldLayoutMkLst>
        </pc:sldLayoutChg>
        <pc:sldLayoutChg chg="del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935372916" sldId="2147483648"/>
            <pc:sldLayoutMk cId="641506897" sldId="2147483653"/>
          </pc:sldLayoutMkLst>
        </pc:sldLayoutChg>
        <pc:sldLayoutChg chg="del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935372916" sldId="2147483648"/>
            <pc:sldLayoutMk cId="2537504824" sldId="2147483654"/>
          </pc:sldLayoutMkLst>
        </pc:sldLayoutChg>
        <pc:sldLayoutChg chg="del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935372916" sldId="2147483648"/>
            <pc:sldLayoutMk cId="2023418354" sldId="2147483655"/>
          </pc:sldLayoutMkLst>
        </pc:sldLayoutChg>
        <pc:sldLayoutChg chg="del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935372916" sldId="2147483648"/>
            <pc:sldLayoutMk cId="2691630002" sldId="2147483656"/>
          </pc:sldLayoutMkLst>
        </pc:sldLayoutChg>
        <pc:sldLayoutChg chg="del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935372916" sldId="2147483648"/>
            <pc:sldLayoutMk cId="3959133627" sldId="2147483657"/>
          </pc:sldLayoutMkLst>
        </pc:sldLayoutChg>
        <pc:sldLayoutChg chg="del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935372916" sldId="2147483648"/>
            <pc:sldLayoutMk cId="2732870730" sldId="2147483658"/>
          </pc:sldLayoutMkLst>
        </pc:sldLayoutChg>
        <pc:sldLayoutChg chg="del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935372916" sldId="2147483648"/>
            <pc:sldLayoutMk cId="1011763204" sldId="2147483659"/>
          </pc:sldLayoutMkLst>
        </pc:sldLayoutChg>
      </pc:sldMasterChg>
      <pc:sldMasterChg chg="add addSldLayout">
        <pc:chgData name="Mashal Khan" userId="ff208bdd-e69e-4a16-a659-cb1c3d459121" providerId="ADAL" clId="{CED8FEB2-7971-4A86-8DBD-BA83B83CE157}" dt="2020-08-30T16:55:55.550" v="29" actId="26606"/>
        <pc:sldMasterMkLst>
          <pc:docMk/>
          <pc:sldMasterMk cId="3607166091" sldId="2147483673"/>
        </pc:sldMasterMkLst>
        <pc:sldLayoutChg chg="add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607166091" sldId="2147483673"/>
            <pc:sldLayoutMk cId="2428116044" sldId="2147483662"/>
          </pc:sldLayoutMkLst>
        </pc:sldLayoutChg>
        <pc:sldLayoutChg chg="add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607166091" sldId="2147483673"/>
            <pc:sldLayoutMk cId="1195083638" sldId="2147483663"/>
          </pc:sldLayoutMkLst>
        </pc:sldLayoutChg>
        <pc:sldLayoutChg chg="add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607166091" sldId="2147483673"/>
            <pc:sldLayoutMk cId="579099868" sldId="2147483664"/>
          </pc:sldLayoutMkLst>
        </pc:sldLayoutChg>
        <pc:sldLayoutChg chg="add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607166091" sldId="2147483673"/>
            <pc:sldLayoutMk cId="524858547" sldId="2147483665"/>
          </pc:sldLayoutMkLst>
        </pc:sldLayoutChg>
        <pc:sldLayoutChg chg="add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607166091" sldId="2147483673"/>
            <pc:sldLayoutMk cId="496868910" sldId="2147483666"/>
          </pc:sldLayoutMkLst>
        </pc:sldLayoutChg>
        <pc:sldLayoutChg chg="add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607166091" sldId="2147483673"/>
            <pc:sldLayoutMk cId="3334279969" sldId="2147483667"/>
          </pc:sldLayoutMkLst>
        </pc:sldLayoutChg>
        <pc:sldLayoutChg chg="add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607166091" sldId="2147483673"/>
            <pc:sldLayoutMk cId="3299902265" sldId="2147483668"/>
          </pc:sldLayoutMkLst>
        </pc:sldLayoutChg>
        <pc:sldLayoutChg chg="add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607166091" sldId="2147483673"/>
            <pc:sldLayoutMk cId="660043845" sldId="2147483669"/>
          </pc:sldLayoutMkLst>
        </pc:sldLayoutChg>
        <pc:sldLayoutChg chg="add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607166091" sldId="2147483673"/>
            <pc:sldLayoutMk cId="2880511427" sldId="2147483670"/>
          </pc:sldLayoutMkLst>
        </pc:sldLayoutChg>
        <pc:sldLayoutChg chg="add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607166091" sldId="2147483673"/>
            <pc:sldLayoutMk cId="2358892885" sldId="2147483671"/>
          </pc:sldLayoutMkLst>
        </pc:sldLayoutChg>
        <pc:sldLayoutChg chg="add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607166091" sldId="2147483673"/>
            <pc:sldLayoutMk cId="3705249520" sldId="2147483672"/>
          </pc:sldLayoutMkLst>
        </pc:sldLayoutChg>
      </pc:sldMasterChg>
    </pc:docChg>
  </pc:docChgLst>
  <pc:docChgLst>
    <pc:chgData name="Mashal Khan" userId="ff208bdd-e69e-4a16-a659-cb1c3d459121" providerId="ADAL" clId="{DB3BA6D6-9888-48C0-89B7-36D25D0A42C3}"/>
    <pc:docChg chg="undo custSel addSld delSld modSld sldOrd addSection modSection">
      <pc:chgData name="Mashal Khan" userId="ff208bdd-e69e-4a16-a659-cb1c3d459121" providerId="ADAL" clId="{DB3BA6D6-9888-48C0-89B7-36D25D0A42C3}" dt="2020-09-15T03:51:08.518" v="1989" actId="1036"/>
      <pc:docMkLst>
        <pc:docMk/>
      </pc:docMkLst>
      <pc:sldChg chg="modSp mod">
        <pc:chgData name="Mashal Khan" userId="ff208bdd-e69e-4a16-a659-cb1c3d459121" providerId="ADAL" clId="{DB3BA6D6-9888-48C0-89B7-36D25D0A42C3}" dt="2020-09-14T04:35:13.554" v="51" actId="20577"/>
        <pc:sldMkLst>
          <pc:docMk/>
          <pc:sldMk cId="2193967764" sldId="256"/>
        </pc:sldMkLst>
        <pc:spChg chg="mod">
          <ac:chgData name="Mashal Khan" userId="ff208bdd-e69e-4a16-a659-cb1c3d459121" providerId="ADAL" clId="{DB3BA6D6-9888-48C0-89B7-36D25D0A42C3}" dt="2020-09-14T04:35:13.554" v="51" actId="20577"/>
          <ac:spMkLst>
            <pc:docMk/>
            <pc:sldMk cId="2193967764" sldId="256"/>
            <ac:spMk id="3" creationId="{548CDEF2-8F98-4802-94BB-396C1AF48E2C}"/>
          </ac:spMkLst>
        </pc:spChg>
      </pc:sldChg>
      <pc:sldChg chg="modSp mod">
        <pc:chgData name="Mashal Khan" userId="ff208bdd-e69e-4a16-a659-cb1c3d459121" providerId="ADAL" clId="{DB3BA6D6-9888-48C0-89B7-36D25D0A42C3}" dt="2020-09-14T04:35:47.035" v="100" actId="20577"/>
        <pc:sldMkLst>
          <pc:docMk/>
          <pc:sldMk cId="3053332299" sldId="257"/>
        </pc:sldMkLst>
        <pc:spChg chg="mod">
          <ac:chgData name="Mashal Khan" userId="ff208bdd-e69e-4a16-a659-cb1c3d459121" providerId="ADAL" clId="{DB3BA6D6-9888-48C0-89B7-36D25D0A42C3}" dt="2020-09-14T04:35:47.035" v="100" actId="20577"/>
          <ac:spMkLst>
            <pc:docMk/>
            <pc:sldMk cId="3053332299" sldId="257"/>
            <ac:spMk id="3" creationId="{E1956B71-2A2C-43E8-80A2-0722837247B8}"/>
          </ac:spMkLst>
        </pc:spChg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0" sldId="258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0" sldId="259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0" sldId="263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2643652464" sldId="268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3400085943" sldId="270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3644285834" sldId="271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1874685236" sldId="272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1404604422" sldId="274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1477099682" sldId="275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1862962284" sldId="276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1509678656" sldId="277"/>
        </pc:sldMkLst>
      </pc:sldChg>
      <pc:sldChg chg="modSp del mod">
        <pc:chgData name="Mashal Khan" userId="ff208bdd-e69e-4a16-a659-cb1c3d459121" providerId="ADAL" clId="{DB3BA6D6-9888-48C0-89B7-36D25D0A42C3}" dt="2020-09-14T19:04:53.702" v="1934" actId="47"/>
        <pc:sldMkLst>
          <pc:docMk/>
          <pc:sldMk cId="810518428" sldId="279"/>
        </pc:sldMkLst>
        <pc:spChg chg="mod">
          <ac:chgData name="Mashal Khan" userId="ff208bdd-e69e-4a16-a659-cb1c3d459121" providerId="ADAL" clId="{DB3BA6D6-9888-48C0-89B7-36D25D0A42C3}" dt="2020-09-14T04:36:40.514" v="103" actId="20577"/>
          <ac:spMkLst>
            <pc:docMk/>
            <pc:sldMk cId="810518428" sldId="279"/>
            <ac:spMk id="3" creationId="{528C00C6-AE83-491C-8B92-DD4A5E8900BA}"/>
          </ac:spMkLst>
        </pc:spChg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3046307487" sldId="280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3879906296" sldId="281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3116794157" sldId="282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253356228" sldId="283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2301654178" sldId="284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793100631" sldId="285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2902035591" sldId="286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330000615" sldId="287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559939405" sldId="288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396960682" sldId="289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2323052061" sldId="290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3289528465" sldId="291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3820845589" sldId="292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1257978123" sldId="293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1991889259" sldId="294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3609639132" sldId="295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2158037046" sldId="296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3212396899" sldId="297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3297468035" sldId="298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902175521" sldId="300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650948745" sldId="301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2413698846" sldId="303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522125939" sldId="305"/>
        </pc:sldMkLst>
      </pc:sldChg>
      <pc:sldChg chg="modSp new mod">
        <pc:chgData name="Mashal Khan" userId="ff208bdd-e69e-4a16-a659-cb1c3d459121" providerId="ADAL" clId="{DB3BA6D6-9888-48C0-89B7-36D25D0A42C3}" dt="2020-09-14T19:11:40.147" v="1973" actId="1076"/>
        <pc:sldMkLst>
          <pc:docMk/>
          <pc:sldMk cId="4248957685" sldId="309"/>
        </pc:sldMkLst>
        <pc:spChg chg="mod">
          <ac:chgData name="Mashal Khan" userId="ff208bdd-e69e-4a16-a659-cb1c3d459121" providerId="ADAL" clId="{DB3BA6D6-9888-48C0-89B7-36D25D0A42C3}" dt="2020-09-14T17:35:06.346" v="128" actId="1076"/>
          <ac:spMkLst>
            <pc:docMk/>
            <pc:sldMk cId="4248957685" sldId="309"/>
            <ac:spMk id="2" creationId="{8CF8E347-1118-4B67-9063-8F4E62E73D8B}"/>
          </ac:spMkLst>
        </pc:spChg>
        <pc:spChg chg="mod">
          <ac:chgData name="Mashal Khan" userId="ff208bdd-e69e-4a16-a659-cb1c3d459121" providerId="ADAL" clId="{DB3BA6D6-9888-48C0-89B7-36D25D0A42C3}" dt="2020-09-14T19:11:40.147" v="1973" actId="1076"/>
          <ac:spMkLst>
            <pc:docMk/>
            <pc:sldMk cId="4248957685" sldId="309"/>
            <ac:spMk id="3" creationId="{7CD861A4-DF4E-4515-879E-DD323BA35F68}"/>
          </ac:spMkLst>
        </pc:spChg>
      </pc:sldChg>
      <pc:sldChg chg="addSp delSp modSp new mod">
        <pc:chgData name="Mashal Khan" userId="ff208bdd-e69e-4a16-a659-cb1c3d459121" providerId="ADAL" clId="{DB3BA6D6-9888-48C0-89B7-36D25D0A42C3}" dt="2020-09-14T17:39:09.934" v="175" actId="1076"/>
        <pc:sldMkLst>
          <pc:docMk/>
          <pc:sldMk cId="1038378446" sldId="310"/>
        </pc:sldMkLst>
        <pc:spChg chg="del">
          <ac:chgData name="Mashal Khan" userId="ff208bdd-e69e-4a16-a659-cb1c3d459121" providerId="ADAL" clId="{DB3BA6D6-9888-48C0-89B7-36D25D0A42C3}" dt="2020-09-14T17:38:56.324" v="171" actId="478"/>
          <ac:spMkLst>
            <pc:docMk/>
            <pc:sldMk cId="1038378446" sldId="310"/>
            <ac:spMk id="2" creationId="{2B80C2A7-3475-4594-BEA3-29E08DC93518}"/>
          </ac:spMkLst>
        </pc:spChg>
        <pc:spChg chg="del">
          <ac:chgData name="Mashal Khan" userId="ff208bdd-e69e-4a16-a659-cb1c3d459121" providerId="ADAL" clId="{DB3BA6D6-9888-48C0-89B7-36D25D0A42C3}" dt="2020-09-14T17:38:45.702" v="169" actId="22"/>
          <ac:spMkLst>
            <pc:docMk/>
            <pc:sldMk cId="1038378446" sldId="310"/>
            <ac:spMk id="3" creationId="{6F0935BF-FC08-459F-816D-7CE435ACCB54}"/>
          </ac:spMkLst>
        </pc:spChg>
        <pc:picChg chg="add mod ord">
          <ac:chgData name="Mashal Khan" userId="ff208bdd-e69e-4a16-a659-cb1c3d459121" providerId="ADAL" clId="{DB3BA6D6-9888-48C0-89B7-36D25D0A42C3}" dt="2020-09-14T17:39:09.934" v="175" actId="1076"/>
          <ac:picMkLst>
            <pc:docMk/>
            <pc:sldMk cId="1038378446" sldId="310"/>
            <ac:picMk id="5" creationId="{01FD1696-4246-4031-8C14-821D79993D40}"/>
          </ac:picMkLst>
        </pc:picChg>
      </pc:sldChg>
      <pc:sldChg chg="addSp modSp new mod">
        <pc:chgData name="Mashal Khan" userId="ff208bdd-e69e-4a16-a659-cb1c3d459121" providerId="ADAL" clId="{DB3BA6D6-9888-48C0-89B7-36D25D0A42C3}" dt="2020-09-14T19:06:19.299" v="1946" actId="207"/>
        <pc:sldMkLst>
          <pc:docMk/>
          <pc:sldMk cId="4252502892" sldId="311"/>
        </pc:sldMkLst>
        <pc:spChg chg="mod">
          <ac:chgData name="Mashal Khan" userId="ff208bdd-e69e-4a16-a659-cb1c3d459121" providerId="ADAL" clId="{DB3BA6D6-9888-48C0-89B7-36D25D0A42C3}" dt="2020-09-14T17:40:23.188" v="208" actId="1076"/>
          <ac:spMkLst>
            <pc:docMk/>
            <pc:sldMk cId="4252502892" sldId="311"/>
            <ac:spMk id="2" creationId="{12613FFE-A5F9-4EAC-8C28-895F398E495F}"/>
          </ac:spMkLst>
        </pc:spChg>
        <pc:spChg chg="mod">
          <ac:chgData name="Mashal Khan" userId="ff208bdd-e69e-4a16-a659-cb1c3d459121" providerId="ADAL" clId="{DB3BA6D6-9888-48C0-89B7-36D25D0A42C3}" dt="2020-09-14T19:06:19.299" v="1946" actId="207"/>
          <ac:spMkLst>
            <pc:docMk/>
            <pc:sldMk cId="4252502892" sldId="311"/>
            <ac:spMk id="3" creationId="{A5353C0C-47C1-4790-A222-62E9A4CA1236}"/>
          </ac:spMkLst>
        </pc:spChg>
        <pc:picChg chg="add mod">
          <ac:chgData name="Mashal Khan" userId="ff208bdd-e69e-4a16-a659-cb1c3d459121" providerId="ADAL" clId="{DB3BA6D6-9888-48C0-89B7-36D25D0A42C3}" dt="2020-09-14T17:43:21.959" v="255" actId="1076"/>
          <ac:picMkLst>
            <pc:docMk/>
            <pc:sldMk cId="4252502892" sldId="311"/>
            <ac:picMk id="5" creationId="{253F54F3-BE48-4998-B525-D9C59D58CBAE}"/>
          </ac:picMkLst>
        </pc:picChg>
      </pc:sldChg>
      <pc:sldChg chg="modSp new mod">
        <pc:chgData name="Mashal Khan" userId="ff208bdd-e69e-4a16-a659-cb1c3d459121" providerId="ADAL" clId="{DB3BA6D6-9888-48C0-89B7-36D25D0A42C3}" dt="2020-09-14T19:06:14.129" v="1945" actId="207"/>
        <pc:sldMkLst>
          <pc:docMk/>
          <pc:sldMk cId="2359414020" sldId="312"/>
        </pc:sldMkLst>
        <pc:spChg chg="mod">
          <ac:chgData name="Mashal Khan" userId="ff208bdd-e69e-4a16-a659-cb1c3d459121" providerId="ADAL" clId="{DB3BA6D6-9888-48C0-89B7-36D25D0A42C3}" dt="2020-09-14T17:44:59.028" v="308" actId="20577"/>
          <ac:spMkLst>
            <pc:docMk/>
            <pc:sldMk cId="2359414020" sldId="312"/>
            <ac:spMk id="2" creationId="{F636E1F1-C3D5-491D-BCB7-210DAC2D7B41}"/>
          </ac:spMkLst>
        </pc:spChg>
        <pc:spChg chg="mod">
          <ac:chgData name="Mashal Khan" userId="ff208bdd-e69e-4a16-a659-cb1c3d459121" providerId="ADAL" clId="{DB3BA6D6-9888-48C0-89B7-36D25D0A42C3}" dt="2020-09-14T19:06:14.129" v="1945" actId="207"/>
          <ac:spMkLst>
            <pc:docMk/>
            <pc:sldMk cId="2359414020" sldId="312"/>
            <ac:spMk id="3" creationId="{2477DB6E-AD71-4603-95C3-2B26ED3F3206}"/>
          </ac:spMkLst>
        </pc:spChg>
      </pc:sldChg>
      <pc:sldChg chg="addSp modSp new mod">
        <pc:chgData name="Mashal Khan" userId="ff208bdd-e69e-4a16-a659-cb1c3d459121" providerId="ADAL" clId="{DB3BA6D6-9888-48C0-89B7-36D25D0A42C3}" dt="2020-09-14T19:06:08.561" v="1944" actId="207"/>
        <pc:sldMkLst>
          <pc:docMk/>
          <pc:sldMk cId="1315361009" sldId="313"/>
        </pc:sldMkLst>
        <pc:spChg chg="mod">
          <ac:chgData name="Mashal Khan" userId="ff208bdd-e69e-4a16-a659-cb1c3d459121" providerId="ADAL" clId="{DB3BA6D6-9888-48C0-89B7-36D25D0A42C3}" dt="2020-09-14T17:45:59.964" v="338" actId="20577"/>
          <ac:spMkLst>
            <pc:docMk/>
            <pc:sldMk cId="1315361009" sldId="313"/>
            <ac:spMk id="2" creationId="{480EDD24-8281-435F-88E5-D47EED98EE07}"/>
          </ac:spMkLst>
        </pc:spChg>
        <pc:spChg chg="mod">
          <ac:chgData name="Mashal Khan" userId="ff208bdd-e69e-4a16-a659-cb1c3d459121" providerId="ADAL" clId="{DB3BA6D6-9888-48C0-89B7-36D25D0A42C3}" dt="2020-09-14T19:06:08.561" v="1944" actId="207"/>
          <ac:spMkLst>
            <pc:docMk/>
            <pc:sldMk cId="1315361009" sldId="313"/>
            <ac:spMk id="3" creationId="{CEBD041D-0149-4BEC-97FD-80F9B337824F}"/>
          </ac:spMkLst>
        </pc:spChg>
        <pc:picChg chg="add mod">
          <ac:chgData name="Mashal Khan" userId="ff208bdd-e69e-4a16-a659-cb1c3d459121" providerId="ADAL" clId="{DB3BA6D6-9888-48C0-89B7-36D25D0A42C3}" dt="2020-09-14T17:47:58.250" v="370" actId="14100"/>
          <ac:picMkLst>
            <pc:docMk/>
            <pc:sldMk cId="1315361009" sldId="313"/>
            <ac:picMk id="5" creationId="{30B3459C-FC5B-4815-9BAF-931A73369FDA}"/>
          </ac:picMkLst>
        </pc:picChg>
      </pc:sldChg>
      <pc:sldChg chg="delSp modSp new mod">
        <pc:chgData name="Mashal Khan" userId="ff208bdd-e69e-4a16-a659-cb1c3d459121" providerId="ADAL" clId="{DB3BA6D6-9888-48C0-89B7-36D25D0A42C3}" dt="2020-09-14T17:52:30.288" v="472" actId="27636"/>
        <pc:sldMkLst>
          <pc:docMk/>
          <pc:sldMk cId="1106996382" sldId="314"/>
        </pc:sldMkLst>
        <pc:spChg chg="del">
          <ac:chgData name="Mashal Khan" userId="ff208bdd-e69e-4a16-a659-cb1c3d459121" providerId="ADAL" clId="{DB3BA6D6-9888-48C0-89B7-36D25D0A42C3}" dt="2020-09-14T17:52:27.390" v="470" actId="478"/>
          <ac:spMkLst>
            <pc:docMk/>
            <pc:sldMk cId="1106996382" sldId="314"/>
            <ac:spMk id="2" creationId="{CBD6E28C-7267-4F9E-8BAD-32D22DC3F9E4}"/>
          </ac:spMkLst>
        </pc:spChg>
        <pc:spChg chg="mod">
          <ac:chgData name="Mashal Khan" userId="ff208bdd-e69e-4a16-a659-cb1c3d459121" providerId="ADAL" clId="{DB3BA6D6-9888-48C0-89B7-36D25D0A42C3}" dt="2020-09-14T17:52:30.288" v="472" actId="27636"/>
          <ac:spMkLst>
            <pc:docMk/>
            <pc:sldMk cId="1106996382" sldId="314"/>
            <ac:spMk id="3" creationId="{AC19B97F-FCA2-4A9A-B567-C155810E5DCC}"/>
          </ac:spMkLst>
        </pc:spChg>
      </pc:sldChg>
      <pc:sldChg chg="addSp delSp modSp new mod">
        <pc:chgData name="Mashal Khan" userId="ff208bdd-e69e-4a16-a659-cb1c3d459121" providerId="ADAL" clId="{DB3BA6D6-9888-48C0-89B7-36D25D0A42C3}" dt="2020-09-14T18:07:20.432" v="691" actId="1076"/>
        <pc:sldMkLst>
          <pc:docMk/>
          <pc:sldMk cId="642687523" sldId="315"/>
        </pc:sldMkLst>
        <pc:spChg chg="del">
          <ac:chgData name="Mashal Khan" userId="ff208bdd-e69e-4a16-a659-cb1c3d459121" providerId="ADAL" clId="{DB3BA6D6-9888-48C0-89B7-36D25D0A42C3}" dt="2020-09-14T18:06:10.647" v="662" actId="478"/>
          <ac:spMkLst>
            <pc:docMk/>
            <pc:sldMk cId="642687523" sldId="315"/>
            <ac:spMk id="2" creationId="{415C9F74-8C0F-47DD-BBC2-DD9D6E20A6C0}"/>
          </ac:spMkLst>
        </pc:spChg>
        <pc:spChg chg="mod">
          <ac:chgData name="Mashal Khan" userId="ff208bdd-e69e-4a16-a659-cb1c3d459121" providerId="ADAL" clId="{DB3BA6D6-9888-48C0-89B7-36D25D0A42C3}" dt="2020-09-14T18:07:14.631" v="690" actId="20577"/>
          <ac:spMkLst>
            <pc:docMk/>
            <pc:sldMk cId="642687523" sldId="315"/>
            <ac:spMk id="3" creationId="{8F21B7C1-3D6D-4EF0-BBA6-3CE19B0D789F}"/>
          </ac:spMkLst>
        </pc:spChg>
        <pc:picChg chg="add mod modCrop">
          <ac:chgData name="Mashal Khan" userId="ff208bdd-e69e-4a16-a659-cb1c3d459121" providerId="ADAL" clId="{DB3BA6D6-9888-48C0-89B7-36D25D0A42C3}" dt="2020-09-14T18:07:20.432" v="691" actId="1076"/>
          <ac:picMkLst>
            <pc:docMk/>
            <pc:sldMk cId="642687523" sldId="315"/>
            <ac:picMk id="5" creationId="{6A75836F-1D98-4F89-9024-26EF50594397}"/>
          </ac:picMkLst>
        </pc:picChg>
      </pc:sldChg>
      <pc:sldChg chg="modSp new mod ord">
        <pc:chgData name="Mashal Khan" userId="ff208bdd-e69e-4a16-a659-cb1c3d459121" providerId="ADAL" clId="{DB3BA6D6-9888-48C0-89B7-36D25D0A42C3}" dt="2020-09-14T17:49:38.340" v="447"/>
        <pc:sldMkLst>
          <pc:docMk/>
          <pc:sldMk cId="4127872008" sldId="316"/>
        </pc:sldMkLst>
        <pc:spChg chg="mod">
          <ac:chgData name="Mashal Khan" userId="ff208bdd-e69e-4a16-a659-cb1c3d459121" providerId="ADAL" clId="{DB3BA6D6-9888-48C0-89B7-36D25D0A42C3}" dt="2020-09-14T17:49:34.625" v="445" actId="14100"/>
          <ac:spMkLst>
            <pc:docMk/>
            <pc:sldMk cId="4127872008" sldId="316"/>
            <ac:spMk id="2" creationId="{30A49F77-032C-4624-B8D9-3D85F06CFC0A}"/>
          </ac:spMkLst>
        </pc:spChg>
      </pc:sldChg>
      <pc:sldChg chg="modSp new mod">
        <pc:chgData name="Mashal Khan" userId="ff208bdd-e69e-4a16-a659-cb1c3d459121" providerId="ADAL" clId="{DB3BA6D6-9888-48C0-89B7-36D25D0A42C3}" dt="2020-09-14T19:06:01.660" v="1943" actId="207"/>
        <pc:sldMkLst>
          <pc:docMk/>
          <pc:sldMk cId="3768481285" sldId="317"/>
        </pc:sldMkLst>
        <pc:spChg chg="mod">
          <ac:chgData name="Mashal Khan" userId="ff208bdd-e69e-4a16-a659-cb1c3d459121" providerId="ADAL" clId="{DB3BA6D6-9888-48C0-89B7-36D25D0A42C3}" dt="2020-09-14T17:54:36.432" v="515" actId="1076"/>
          <ac:spMkLst>
            <pc:docMk/>
            <pc:sldMk cId="3768481285" sldId="317"/>
            <ac:spMk id="2" creationId="{3815CC76-17AD-4713-9A73-27866350C6B7}"/>
          </ac:spMkLst>
        </pc:spChg>
        <pc:spChg chg="mod">
          <ac:chgData name="Mashal Khan" userId="ff208bdd-e69e-4a16-a659-cb1c3d459121" providerId="ADAL" clId="{DB3BA6D6-9888-48C0-89B7-36D25D0A42C3}" dt="2020-09-14T19:06:01.660" v="1943" actId="207"/>
          <ac:spMkLst>
            <pc:docMk/>
            <pc:sldMk cId="3768481285" sldId="317"/>
            <ac:spMk id="3" creationId="{EE1A6F6F-28F2-4053-A07E-0983EB7AB733}"/>
          </ac:spMkLst>
        </pc:spChg>
      </pc:sldChg>
      <pc:sldChg chg="addSp delSp modSp new mod">
        <pc:chgData name="Mashal Khan" userId="ff208bdd-e69e-4a16-a659-cb1c3d459121" providerId="ADAL" clId="{DB3BA6D6-9888-48C0-89B7-36D25D0A42C3}" dt="2020-09-15T03:51:08.518" v="1989" actId="1036"/>
        <pc:sldMkLst>
          <pc:docMk/>
          <pc:sldMk cId="3382552554" sldId="318"/>
        </pc:sldMkLst>
        <pc:spChg chg="mod">
          <ac:chgData name="Mashal Khan" userId="ff208bdd-e69e-4a16-a659-cb1c3d459121" providerId="ADAL" clId="{DB3BA6D6-9888-48C0-89B7-36D25D0A42C3}" dt="2020-09-14T17:58:11.997" v="597" actId="1076"/>
          <ac:spMkLst>
            <pc:docMk/>
            <pc:sldMk cId="3382552554" sldId="318"/>
            <ac:spMk id="2" creationId="{1D87B607-8BEF-42BF-A3FA-2E9C0DA8C109}"/>
          </ac:spMkLst>
        </pc:spChg>
        <pc:spChg chg="mod">
          <ac:chgData name="Mashal Khan" userId="ff208bdd-e69e-4a16-a659-cb1c3d459121" providerId="ADAL" clId="{DB3BA6D6-9888-48C0-89B7-36D25D0A42C3}" dt="2020-09-14T18:00:44.967" v="623" actId="403"/>
          <ac:spMkLst>
            <pc:docMk/>
            <pc:sldMk cId="3382552554" sldId="318"/>
            <ac:spMk id="3" creationId="{D19B8598-7A9F-49F1-A908-2C5AA743AD8E}"/>
          </ac:spMkLst>
        </pc:spChg>
        <pc:spChg chg="add del">
          <ac:chgData name="Mashal Khan" userId="ff208bdd-e69e-4a16-a659-cb1c3d459121" providerId="ADAL" clId="{DB3BA6D6-9888-48C0-89B7-36D25D0A42C3}" dt="2020-09-14T18:00:10.958" v="617" actId="478"/>
          <ac:spMkLst>
            <pc:docMk/>
            <pc:sldMk cId="3382552554" sldId="318"/>
            <ac:spMk id="6" creationId="{87848E88-1EE1-4A39-AF06-C83082422FC1}"/>
          </ac:spMkLst>
        </pc:spChg>
        <pc:picChg chg="add mod">
          <ac:chgData name="Mashal Khan" userId="ff208bdd-e69e-4a16-a659-cb1c3d459121" providerId="ADAL" clId="{DB3BA6D6-9888-48C0-89B7-36D25D0A42C3}" dt="2020-09-15T03:51:08.518" v="1989" actId="1036"/>
          <ac:picMkLst>
            <pc:docMk/>
            <pc:sldMk cId="3382552554" sldId="318"/>
            <ac:picMk id="5" creationId="{1D5DCAC1-D0EC-447E-A130-8EB09CC246DA}"/>
          </ac:picMkLst>
        </pc:picChg>
      </pc:sldChg>
      <pc:sldChg chg="delSp modSp new del mod">
        <pc:chgData name="Mashal Khan" userId="ff208bdd-e69e-4a16-a659-cb1c3d459121" providerId="ADAL" clId="{DB3BA6D6-9888-48C0-89B7-36D25D0A42C3}" dt="2020-09-14T18:07:56.909" v="693" actId="47"/>
        <pc:sldMkLst>
          <pc:docMk/>
          <pc:sldMk cId="1431190958" sldId="319"/>
        </pc:sldMkLst>
        <pc:spChg chg="del">
          <ac:chgData name="Mashal Khan" userId="ff208bdd-e69e-4a16-a659-cb1c3d459121" providerId="ADAL" clId="{DB3BA6D6-9888-48C0-89B7-36D25D0A42C3}" dt="2020-09-14T18:06:03.121" v="660" actId="478"/>
          <ac:spMkLst>
            <pc:docMk/>
            <pc:sldMk cId="1431190958" sldId="319"/>
            <ac:spMk id="2" creationId="{6E0DB955-0F56-4E27-A2E1-418C74BF280F}"/>
          </ac:spMkLst>
        </pc:spChg>
        <pc:spChg chg="mod">
          <ac:chgData name="Mashal Khan" userId="ff208bdd-e69e-4a16-a659-cb1c3d459121" providerId="ADAL" clId="{DB3BA6D6-9888-48C0-89B7-36D25D0A42C3}" dt="2020-09-14T18:07:52.985" v="692" actId="6549"/>
          <ac:spMkLst>
            <pc:docMk/>
            <pc:sldMk cId="1431190958" sldId="319"/>
            <ac:spMk id="3" creationId="{FDCAE03B-7CB0-436F-9983-1F0B449C6617}"/>
          </ac:spMkLst>
        </pc:spChg>
      </pc:sldChg>
      <pc:sldChg chg="modSp new mod modNotesTx">
        <pc:chgData name="Mashal Khan" userId="ff208bdd-e69e-4a16-a659-cb1c3d459121" providerId="ADAL" clId="{DB3BA6D6-9888-48C0-89B7-36D25D0A42C3}" dt="2020-09-14T18:14:56.390" v="1026" actId="20577"/>
        <pc:sldMkLst>
          <pc:docMk/>
          <pc:sldMk cId="2712251971" sldId="320"/>
        </pc:sldMkLst>
        <pc:spChg chg="mod">
          <ac:chgData name="Mashal Khan" userId="ff208bdd-e69e-4a16-a659-cb1c3d459121" providerId="ADAL" clId="{DB3BA6D6-9888-48C0-89B7-36D25D0A42C3}" dt="2020-09-14T18:12:10.164" v="831" actId="20577"/>
          <ac:spMkLst>
            <pc:docMk/>
            <pc:sldMk cId="2712251971" sldId="320"/>
            <ac:spMk id="2" creationId="{9F49EF85-BAE6-46F2-894A-42C6ADE6D570}"/>
          </ac:spMkLst>
        </pc:spChg>
        <pc:spChg chg="mod">
          <ac:chgData name="Mashal Khan" userId="ff208bdd-e69e-4a16-a659-cb1c3d459121" providerId="ADAL" clId="{DB3BA6D6-9888-48C0-89B7-36D25D0A42C3}" dt="2020-09-14T18:14:56.390" v="1026" actId="20577"/>
          <ac:spMkLst>
            <pc:docMk/>
            <pc:sldMk cId="2712251971" sldId="320"/>
            <ac:spMk id="3" creationId="{57A4BEC2-C449-469E-99A1-9EF1F999A482}"/>
          </ac:spMkLst>
        </pc:spChg>
      </pc:sldChg>
      <pc:sldChg chg="addSp modSp new mod">
        <pc:chgData name="Mashal Khan" userId="ff208bdd-e69e-4a16-a659-cb1c3d459121" providerId="ADAL" clId="{DB3BA6D6-9888-48C0-89B7-36D25D0A42C3}" dt="2020-09-14T19:05:51.105" v="1942" actId="207"/>
        <pc:sldMkLst>
          <pc:docMk/>
          <pc:sldMk cId="2047775368" sldId="321"/>
        </pc:sldMkLst>
        <pc:spChg chg="mod">
          <ac:chgData name="Mashal Khan" userId="ff208bdd-e69e-4a16-a659-cb1c3d459121" providerId="ADAL" clId="{DB3BA6D6-9888-48C0-89B7-36D25D0A42C3}" dt="2020-09-14T18:18:11.271" v="1082" actId="20577"/>
          <ac:spMkLst>
            <pc:docMk/>
            <pc:sldMk cId="2047775368" sldId="321"/>
            <ac:spMk id="2" creationId="{81F6C244-E629-4238-804E-D04A4B95E128}"/>
          </ac:spMkLst>
        </pc:spChg>
        <pc:spChg chg="mod">
          <ac:chgData name="Mashal Khan" userId="ff208bdd-e69e-4a16-a659-cb1c3d459121" providerId="ADAL" clId="{DB3BA6D6-9888-48C0-89B7-36D25D0A42C3}" dt="2020-09-14T19:05:51.105" v="1942" actId="207"/>
          <ac:spMkLst>
            <pc:docMk/>
            <pc:sldMk cId="2047775368" sldId="321"/>
            <ac:spMk id="3" creationId="{C2E48636-4E3C-46AB-90C7-8EFD2121A682}"/>
          </ac:spMkLst>
        </pc:spChg>
        <pc:picChg chg="add mod">
          <ac:chgData name="Mashal Khan" userId="ff208bdd-e69e-4a16-a659-cb1c3d459121" providerId="ADAL" clId="{DB3BA6D6-9888-48C0-89B7-36D25D0A42C3}" dt="2020-09-14T18:20:43.473" v="1134" actId="1076"/>
          <ac:picMkLst>
            <pc:docMk/>
            <pc:sldMk cId="2047775368" sldId="321"/>
            <ac:picMk id="5" creationId="{17912451-DB84-4966-96C8-03B099A5A612}"/>
          </ac:picMkLst>
        </pc:picChg>
      </pc:sldChg>
      <pc:sldChg chg="addSp delSp modSp new mod">
        <pc:chgData name="Mashal Khan" userId="ff208bdd-e69e-4a16-a659-cb1c3d459121" providerId="ADAL" clId="{DB3BA6D6-9888-48C0-89B7-36D25D0A42C3}" dt="2020-09-14T18:15:50.844" v="1037" actId="14100"/>
        <pc:sldMkLst>
          <pc:docMk/>
          <pc:sldMk cId="3832903965" sldId="322"/>
        </pc:sldMkLst>
        <pc:spChg chg="del">
          <ac:chgData name="Mashal Khan" userId="ff208bdd-e69e-4a16-a659-cb1c3d459121" providerId="ADAL" clId="{DB3BA6D6-9888-48C0-89B7-36D25D0A42C3}" dt="2020-09-14T18:15:20.316" v="1030" actId="478"/>
          <ac:spMkLst>
            <pc:docMk/>
            <pc:sldMk cId="3832903965" sldId="322"/>
            <ac:spMk id="2" creationId="{8FE8A23E-DACB-44BB-BA5B-19A349F3F31D}"/>
          </ac:spMkLst>
        </pc:spChg>
        <pc:spChg chg="del">
          <ac:chgData name="Mashal Khan" userId="ff208bdd-e69e-4a16-a659-cb1c3d459121" providerId="ADAL" clId="{DB3BA6D6-9888-48C0-89B7-36D25D0A42C3}" dt="2020-09-14T18:15:15.753" v="1028" actId="22"/>
          <ac:spMkLst>
            <pc:docMk/>
            <pc:sldMk cId="3832903965" sldId="322"/>
            <ac:spMk id="3" creationId="{D99DB490-3183-4E4C-A54D-7E2E5ADB2469}"/>
          </ac:spMkLst>
        </pc:spChg>
        <pc:picChg chg="add mod ord">
          <ac:chgData name="Mashal Khan" userId="ff208bdd-e69e-4a16-a659-cb1c3d459121" providerId="ADAL" clId="{DB3BA6D6-9888-48C0-89B7-36D25D0A42C3}" dt="2020-09-14T18:15:50.844" v="1037" actId="14100"/>
          <ac:picMkLst>
            <pc:docMk/>
            <pc:sldMk cId="3832903965" sldId="322"/>
            <ac:picMk id="5" creationId="{59B86A0F-7E89-4E55-B4AB-B4CDCFB163F4}"/>
          </ac:picMkLst>
        </pc:picChg>
      </pc:sldChg>
      <pc:sldChg chg="addSp delSp modSp new mod">
        <pc:chgData name="Mashal Khan" userId="ff208bdd-e69e-4a16-a659-cb1c3d459121" providerId="ADAL" clId="{DB3BA6D6-9888-48C0-89B7-36D25D0A42C3}" dt="2020-09-14T19:05:44.004" v="1941" actId="14100"/>
        <pc:sldMkLst>
          <pc:docMk/>
          <pc:sldMk cId="76021959" sldId="323"/>
        </pc:sldMkLst>
        <pc:spChg chg="del">
          <ac:chgData name="Mashal Khan" userId="ff208bdd-e69e-4a16-a659-cb1c3d459121" providerId="ADAL" clId="{DB3BA6D6-9888-48C0-89B7-36D25D0A42C3}" dt="2020-09-14T18:21:45.669" v="1163" actId="478"/>
          <ac:spMkLst>
            <pc:docMk/>
            <pc:sldMk cId="76021959" sldId="323"/>
            <ac:spMk id="2" creationId="{FD6952D9-072E-47DB-A98E-41BB3F66AEF4}"/>
          </ac:spMkLst>
        </pc:spChg>
        <pc:spChg chg="mod">
          <ac:chgData name="Mashal Khan" userId="ff208bdd-e69e-4a16-a659-cb1c3d459121" providerId="ADAL" clId="{DB3BA6D6-9888-48C0-89B7-36D25D0A42C3}" dt="2020-09-14T19:05:44.004" v="1941" actId="14100"/>
          <ac:spMkLst>
            <pc:docMk/>
            <pc:sldMk cId="76021959" sldId="323"/>
            <ac:spMk id="3" creationId="{71EFE309-4762-4715-9808-B87C00540220}"/>
          </ac:spMkLst>
        </pc:spChg>
        <pc:picChg chg="add mod">
          <ac:chgData name="Mashal Khan" userId="ff208bdd-e69e-4a16-a659-cb1c3d459121" providerId="ADAL" clId="{DB3BA6D6-9888-48C0-89B7-36D25D0A42C3}" dt="2020-09-14T18:22:35.968" v="1175" actId="14100"/>
          <ac:picMkLst>
            <pc:docMk/>
            <pc:sldMk cId="76021959" sldId="323"/>
            <ac:picMk id="5" creationId="{FDA5F440-B42D-49AD-B2DE-EDDF3B431135}"/>
          </ac:picMkLst>
        </pc:picChg>
      </pc:sldChg>
      <pc:sldChg chg="addSp delSp modSp new mod">
        <pc:chgData name="Mashal Khan" userId="ff208bdd-e69e-4a16-a659-cb1c3d459121" providerId="ADAL" clId="{DB3BA6D6-9888-48C0-89B7-36D25D0A42C3}" dt="2020-09-14T18:26:11.169" v="1246" actId="14100"/>
        <pc:sldMkLst>
          <pc:docMk/>
          <pc:sldMk cId="1216701026" sldId="324"/>
        </pc:sldMkLst>
        <pc:spChg chg="del">
          <ac:chgData name="Mashal Khan" userId="ff208bdd-e69e-4a16-a659-cb1c3d459121" providerId="ADAL" clId="{DB3BA6D6-9888-48C0-89B7-36D25D0A42C3}" dt="2020-09-14T18:23:43.325" v="1179" actId="478"/>
          <ac:spMkLst>
            <pc:docMk/>
            <pc:sldMk cId="1216701026" sldId="324"/>
            <ac:spMk id="2" creationId="{DDE13BCD-59AC-497B-A302-6A8B0D9BC116}"/>
          </ac:spMkLst>
        </pc:spChg>
        <pc:spChg chg="mod">
          <ac:chgData name="Mashal Khan" userId="ff208bdd-e69e-4a16-a659-cb1c3d459121" providerId="ADAL" clId="{DB3BA6D6-9888-48C0-89B7-36D25D0A42C3}" dt="2020-09-14T18:25:56.469" v="1242" actId="14100"/>
          <ac:spMkLst>
            <pc:docMk/>
            <pc:sldMk cId="1216701026" sldId="324"/>
            <ac:spMk id="3" creationId="{FBF8B2C6-8F8C-4C07-A772-4A8850CB6E05}"/>
          </ac:spMkLst>
        </pc:spChg>
        <pc:picChg chg="add mod">
          <ac:chgData name="Mashal Khan" userId="ff208bdd-e69e-4a16-a659-cb1c3d459121" providerId="ADAL" clId="{DB3BA6D6-9888-48C0-89B7-36D25D0A42C3}" dt="2020-09-14T18:26:11.169" v="1246" actId="14100"/>
          <ac:picMkLst>
            <pc:docMk/>
            <pc:sldMk cId="1216701026" sldId="324"/>
            <ac:picMk id="5" creationId="{21500A6E-979F-4140-B0F9-DB29F33FE98E}"/>
          </ac:picMkLst>
        </pc:picChg>
      </pc:sldChg>
      <pc:sldChg chg="addSp modSp new mod ord modNotesTx">
        <pc:chgData name="Mashal Khan" userId="ff208bdd-e69e-4a16-a659-cb1c3d459121" providerId="ADAL" clId="{DB3BA6D6-9888-48C0-89B7-36D25D0A42C3}" dt="2020-09-14T19:05:29.926" v="1939" actId="207"/>
        <pc:sldMkLst>
          <pc:docMk/>
          <pc:sldMk cId="3212945218" sldId="325"/>
        </pc:sldMkLst>
        <pc:spChg chg="mod">
          <ac:chgData name="Mashal Khan" userId="ff208bdd-e69e-4a16-a659-cb1c3d459121" providerId="ADAL" clId="{DB3BA6D6-9888-48C0-89B7-36D25D0A42C3}" dt="2020-09-14T18:30:24.327" v="1412" actId="1076"/>
          <ac:spMkLst>
            <pc:docMk/>
            <pc:sldMk cId="3212945218" sldId="325"/>
            <ac:spMk id="2" creationId="{5AF44699-91B8-4B4F-97ED-ECE12C9C3DBC}"/>
          </ac:spMkLst>
        </pc:spChg>
        <pc:spChg chg="mod">
          <ac:chgData name="Mashal Khan" userId="ff208bdd-e69e-4a16-a659-cb1c3d459121" providerId="ADAL" clId="{DB3BA6D6-9888-48C0-89B7-36D25D0A42C3}" dt="2020-09-14T19:05:29.926" v="1939" actId="207"/>
          <ac:spMkLst>
            <pc:docMk/>
            <pc:sldMk cId="3212945218" sldId="325"/>
            <ac:spMk id="3" creationId="{2F927F2E-655E-4A40-9544-3F255387E948}"/>
          </ac:spMkLst>
        </pc:spChg>
        <pc:picChg chg="add mod">
          <ac:chgData name="Mashal Khan" userId="ff208bdd-e69e-4a16-a659-cb1c3d459121" providerId="ADAL" clId="{DB3BA6D6-9888-48C0-89B7-36D25D0A42C3}" dt="2020-09-14T18:31:10.712" v="1426" actId="14100"/>
          <ac:picMkLst>
            <pc:docMk/>
            <pc:sldMk cId="3212945218" sldId="325"/>
            <ac:picMk id="5" creationId="{B1D86526-36E6-49A6-A60E-0B4FC9D2A239}"/>
          </ac:picMkLst>
        </pc:picChg>
      </pc:sldChg>
      <pc:sldChg chg="addSp modSp new mod">
        <pc:chgData name="Mashal Khan" userId="ff208bdd-e69e-4a16-a659-cb1c3d459121" providerId="ADAL" clId="{DB3BA6D6-9888-48C0-89B7-36D25D0A42C3}" dt="2020-09-14T19:05:15.645" v="1937" actId="207"/>
        <pc:sldMkLst>
          <pc:docMk/>
          <pc:sldMk cId="2096084461" sldId="326"/>
        </pc:sldMkLst>
        <pc:spChg chg="mod">
          <ac:chgData name="Mashal Khan" userId="ff208bdd-e69e-4a16-a659-cb1c3d459121" providerId="ADAL" clId="{DB3BA6D6-9888-48C0-89B7-36D25D0A42C3}" dt="2020-09-14T18:40:30.262" v="1500" actId="20577"/>
          <ac:spMkLst>
            <pc:docMk/>
            <pc:sldMk cId="2096084461" sldId="326"/>
            <ac:spMk id="2" creationId="{F23CCAC8-36B3-47A5-AC92-9E85FC893BBC}"/>
          </ac:spMkLst>
        </pc:spChg>
        <pc:spChg chg="mod">
          <ac:chgData name="Mashal Khan" userId="ff208bdd-e69e-4a16-a659-cb1c3d459121" providerId="ADAL" clId="{DB3BA6D6-9888-48C0-89B7-36D25D0A42C3}" dt="2020-09-14T19:05:15.645" v="1937" actId="207"/>
          <ac:spMkLst>
            <pc:docMk/>
            <pc:sldMk cId="2096084461" sldId="326"/>
            <ac:spMk id="3" creationId="{B2ADE406-C7B1-40FB-94D8-A07E18CC424D}"/>
          </ac:spMkLst>
        </pc:spChg>
        <pc:picChg chg="add mod">
          <ac:chgData name="Mashal Khan" userId="ff208bdd-e69e-4a16-a659-cb1c3d459121" providerId="ADAL" clId="{DB3BA6D6-9888-48C0-89B7-36D25D0A42C3}" dt="2020-09-14T18:43:37.579" v="1557" actId="14100"/>
          <ac:picMkLst>
            <pc:docMk/>
            <pc:sldMk cId="2096084461" sldId="326"/>
            <ac:picMk id="5" creationId="{507C5100-2920-4F51-ADB6-6AF38C0AFAA9}"/>
          </ac:picMkLst>
        </pc:picChg>
      </pc:sldChg>
      <pc:sldChg chg="modSp new mod">
        <pc:chgData name="Mashal Khan" userId="ff208bdd-e69e-4a16-a659-cb1c3d459121" providerId="ADAL" clId="{DB3BA6D6-9888-48C0-89B7-36D25D0A42C3}" dt="2020-09-14T18:27:14.869" v="1291" actId="1076"/>
        <pc:sldMkLst>
          <pc:docMk/>
          <pc:sldMk cId="2322737013" sldId="327"/>
        </pc:sldMkLst>
        <pc:spChg chg="mod">
          <ac:chgData name="Mashal Khan" userId="ff208bdd-e69e-4a16-a659-cb1c3d459121" providerId="ADAL" clId="{DB3BA6D6-9888-48C0-89B7-36D25D0A42C3}" dt="2020-09-14T18:27:14.869" v="1291" actId="1076"/>
          <ac:spMkLst>
            <pc:docMk/>
            <pc:sldMk cId="2322737013" sldId="327"/>
            <ac:spMk id="2" creationId="{B5292632-BB98-4AE0-98A0-9A339E1BAE83}"/>
          </ac:spMkLst>
        </pc:spChg>
      </pc:sldChg>
      <pc:sldChg chg="addSp delSp modSp new mod">
        <pc:chgData name="Mashal Khan" userId="ff208bdd-e69e-4a16-a659-cb1c3d459121" providerId="ADAL" clId="{DB3BA6D6-9888-48C0-89B7-36D25D0A42C3}" dt="2020-09-14T19:05:23.399" v="1938" actId="207"/>
        <pc:sldMkLst>
          <pc:docMk/>
          <pc:sldMk cId="606998167" sldId="328"/>
        </pc:sldMkLst>
        <pc:spChg chg="del">
          <ac:chgData name="Mashal Khan" userId="ff208bdd-e69e-4a16-a659-cb1c3d459121" providerId="ADAL" clId="{DB3BA6D6-9888-48C0-89B7-36D25D0A42C3}" dt="2020-09-14T18:31:34.797" v="1428" actId="478"/>
          <ac:spMkLst>
            <pc:docMk/>
            <pc:sldMk cId="606998167" sldId="328"/>
            <ac:spMk id="2" creationId="{C98202BA-44C8-49C9-B896-1C86D62242C1}"/>
          </ac:spMkLst>
        </pc:spChg>
        <pc:spChg chg="mod">
          <ac:chgData name="Mashal Khan" userId="ff208bdd-e69e-4a16-a659-cb1c3d459121" providerId="ADAL" clId="{DB3BA6D6-9888-48C0-89B7-36D25D0A42C3}" dt="2020-09-14T19:05:23.399" v="1938" actId="207"/>
          <ac:spMkLst>
            <pc:docMk/>
            <pc:sldMk cId="606998167" sldId="328"/>
            <ac:spMk id="3" creationId="{F0709209-84E9-4A0F-9A02-86EF4263AA5A}"/>
          </ac:spMkLst>
        </pc:spChg>
        <pc:picChg chg="add mod">
          <ac:chgData name="Mashal Khan" userId="ff208bdd-e69e-4a16-a659-cb1c3d459121" providerId="ADAL" clId="{DB3BA6D6-9888-48C0-89B7-36D25D0A42C3}" dt="2020-09-14T18:33:47.338" v="1486" actId="14100"/>
          <ac:picMkLst>
            <pc:docMk/>
            <pc:sldMk cId="606998167" sldId="328"/>
            <ac:picMk id="5" creationId="{9100F2A3-55D4-4CA6-ABA4-0814415905C2}"/>
          </ac:picMkLst>
        </pc:picChg>
        <pc:picChg chg="add mod">
          <ac:chgData name="Mashal Khan" userId="ff208bdd-e69e-4a16-a659-cb1c3d459121" providerId="ADAL" clId="{DB3BA6D6-9888-48C0-89B7-36D25D0A42C3}" dt="2020-09-14T18:33:55.317" v="1488" actId="14100"/>
          <ac:picMkLst>
            <pc:docMk/>
            <pc:sldMk cId="606998167" sldId="328"/>
            <ac:picMk id="7" creationId="{709EA1D0-713A-4F46-A629-6FEC4FFE0AFF}"/>
          </ac:picMkLst>
        </pc:picChg>
      </pc:sldChg>
      <pc:sldChg chg="addSp modSp new mod ord">
        <pc:chgData name="Mashal Khan" userId="ff208bdd-e69e-4a16-a659-cb1c3d459121" providerId="ADAL" clId="{DB3BA6D6-9888-48C0-89B7-36D25D0A42C3}" dt="2020-09-14T18:48:22.032" v="1641" actId="27636"/>
        <pc:sldMkLst>
          <pc:docMk/>
          <pc:sldMk cId="764155645" sldId="329"/>
        </pc:sldMkLst>
        <pc:spChg chg="mod">
          <ac:chgData name="Mashal Khan" userId="ff208bdd-e69e-4a16-a659-cb1c3d459121" providerId="ADAL" clId="{DB3BA6D6-9888-48C0-89B7-36D25D0A42C3}" dt="2020-09-14T18:47:07.057" v="1622" actId="1076"/>
          <ac:spMkLst>
            <pc:docMk/>
            <pc:sldMk cId="764155645" sldId="329"/>
            <ac:spMk id="2" creationId="{301D3D69-896E-4BA0-8A44-CF530F60E3F3}"/>
          </ac:spMkLst>
        </pc:spChg>
        <pc:spChg chg="mod">
          <ac:chgData name="Mashal Khan" userId="ff208bdd-e69e-4a16-a659-cb1c3d459121" providerId="ADAL" clId="{DB3BA6D6-9888-48C0-89B7-36D25D0A42C3}" dt="2020-09-14T18:48:22.032" v="1641" actId="27636"/>
          <ac:spMkLst>
            <pc:docMk/>
            <pc:sldMk cId="764155645" sldId="329"/>
            <ac:spMk id="3" creationId="{44AD0BB5-2BA9-4C96-A93D-42B62A0E9638}"/>
          </ac:spMkLst>
        </pc:spChg>
        <pc:picChg chg="add mod">
          <ac:chgData name="Mashal Khan" userId="ff208bdd-e69e-4a16-a659-cb1c3d459121" providerId="ADAL" clId="{DB3BA6D6-9888-48C0-89B7-36D25D0A42C3}" dt="2020-09-14T18:48:12.105" v="1638" actId="14100"/>
          <ac:picMkLst>
            <pc:docMk/>
            <pc:sldMk cId="764155645" sldId="329"/>
            <ac:picMk id="5" creationId="{94106426-6268-4DF1-BEB3-DC3769EFC04B}"/>
          </ac:picMkLst>
        </pc:picChg>
      </pc:sldChg>
      <pc:sldChg chg="addSp modSp new mod">
        <pc:chgData name="Mashal Khan" userId="ff208bdd-e69e-4a16-a659-cb1c3d459121" providerId="ADAL" clId="{DB3BA6D6-9888-48C0-89B7-36D25D0A42C3}" dt="2020-09-14T18:52:20.545" v="1715" actId="14100"/>
        <pc:sldMkLst>
          <pc:docMk/>
          <pc:sldMk cId="1553760566" sldId="330"/>
        </pc:sldMkLst>
        <pc:spChg chg="mod">
          <ac:chgData name="Mashal Khan" userId="ff208bdd-e69e-4a16-a659-cb1c3d459121" providerId="ADAL" clId="{DB3BA6D6-9888-48C0-89B7-36D25D0A42C3}" dt="2020-09-14T18:51:35.859" v="1708" actId="1076"/>
          <ac:spMkLst>
            <pc:docMk/>
            <pc:sldMk cId="1553760566" sldId="330"/>
            <ac:spMk id="2" creationId="{DD69ADB7-58FA-4399-BDE9-294D4AA08305}"/>
          </ac:spMkLst>
        </pc:spChg>
        <pc:spChg chg="mod">
          <ac:chgData name="Mashal Khan" userId="ff208bdd-e69e-4a16-a659-cb1c3d459121" providerId="ADAL" clId="{DB3BA6D6-9888-48C0-89B7-36D25D0A42C3}" dt="2020-09-14T18:51:39.776" v="1709" actId="14100"/>
          <ac:spMkLst>
            <pc:docMk/>
            <pc:sldMk cId="1553760566" sldId="330"/>
            <ac:spMk id="3" creationId="{33B2B8C5-67B0-471E-9622-927C30CA18DD}"/>
          </ac:spMkLst>
        </pc:spChg>
        <pc:picChg chg="add mod">
          <ac:chgData name="Mashal Khan" userId="ff208bdd-e69e-4a16-a659-cb1c3d459121" providerId="ADAL" clId="{DB3BA6D6-9888-48C0-89B7-36D25D0A42C3}" dt="2020-09-14T18:52:20.545" v="1715" actId="14100"/>
          <ac:picMkLst>
            <pc:docMk/>
            <pc:sldMk cId="1553760566" sldId="330"/>
            <ac:picMk id="5" creationId="{B7237C7C-DB6C-417A-8D5A-927FFBBA1A6E}"/>
          </ac:picMkLst>
        </pc:picChg>
      </pc:sldChg>
      <pc:sldChg chg="addSp modSp new mod">
        <pc:chgData name="Mashal Khan" userId="ff208bdd-e69e-4a16-a659-cb1c3d459121" providerId="ADAL" clId="{DB3BA6D6-9888-48C0-89B7-36D25D0A42C3}" dt="2020-09-14T19:05:05.958" v="1936" actId="207"/>
        <pc:sldMkLst>
          <pc:docMk/>
          <pc:sldMk cId="470336844" sldId="331"/>
        </pc:sldMkLst>
        <pc:spChg chg="mod">
          <ac:chgData name="Mashal Khan" userId="ff208bdd-e69e-4a16-a659-cb1c3d459121" providerId="ADAL" clId="{DB3BA6D6-9888-48C0-89B7-36D25D0A42C3}" dt="2020-09-14T18:58:21.013" v="1772" actId="27636"/>
          <ac:spMkLst>
            <pc:docMk/>
            <pc:sldMk cId="470336844" sldId="331"/>
            <ac:spMk id="2" creationId="{40DF5EDE-B306-4475-A8A1-1ACA5C59A09D}"/>
          </ac:spMkLst>
        </pc:spChg>
        <pc:spChg chg="mod">
          <ac:chgData name="Mashal Khan" userId="ff208bdd-e69e-4a16-a659-cb1c3d459121" providerId="ADAL" clId="{DB3BA6D6-9888-48C0-89B7-36D25D0A42C3}" dt="2020-09-14T19:05:05.958" v="1936" actId="207"/>
          <ac:spMkLst>
            <pc:docMk/>
            <pc:sldMk cId="470336844" sldId="331"/>
            <ac:spMk id="3" creationId="{6BB36E81-3141-49A9-954D-5D378973396B}"/>
          </ac:spMkLst>
        </pc:spChg>
        <pc:picChg chg="add mod">
          <ac:chgData name="Mashal Khan" userId="ff208bdd-e69e-4a16-a659-cb1c3d459121" providerId="ADAL" clId="{DB3BA6D6-9888-48C0-89B7-36D25D0A42C3}" dt="2020-09-14T18:59:36.679" v="1787" actId="14100"/>
          <ac:picMkLst>
            <pc:docMk/>
            <pc:sldMk cId="470336844" sldId="331"/>
            <ac:picMk id="5" creationId="{2EDD2227-DB54-4396-B4ED-2A31F1781D5E}"/>
          </ac:picMkLst>
        </pc:picChg>
      </pc:sldChg>
      <pc:sldChg chg="addSp modSp new mod modNotesTx">
        <pc:chgData name="Mashal Khan" userId="ff208bdd-e69e-4a16-a659-cb1c3d459121" providerId="ADAL" clId="{DB3BA6D6-9888-48C0-89B7-36D25D0A42C3}" dt="2020-09-14T19:17:37.754" v="1975"/>
        <pc:sldMkLst>
          <pc:docMk/>
          <pc:sldMk cId="4202715266" sldId="332"/>
        </pc:sldMkLst>
        <pc:spChg chg="mod">
          <ac:chgData name="Mashal Khan" userId="ff208bdd-e69e-4a16-a659-cb1c3d459121" providerId="ADAL" clId="{DB3BA6D6-9888-48C0-89B7-36D25D0A42C3}" dt="2020-09-14T19:01:43.473" v="1841" actId="1076"/>
          <ac:spMkLst>
            <pc:docMk/>
            <pc:sldMk cId="4202715266" sldId="332"/>
            <ac:spMk id="2" creationId="{2211BE8B-A522-44B6-99FA-BA7EF8C9A618}"/>
          </ac:spMkLst>
        </pc:spChg>
        <pc:spChg chg="mod">
          <ac:chgData name="Mashal Khan" userId="ff208bdd-e69e-4a16-a659-cb1c3d459121" providerId="ADAL" clId="{DB3BA6D6-9888-48C0-89B7-36D25D0A42C3}" dt="2020-09-14T19:05:00.111" v="1935" actId="207"/>
          <ac:spMkLst>
            <pc:docMk/>
            <pc:sldMk cId="4202715266" sldId="332"/>
            <ac:spMk id="3" creationId="{CA2B517B-D780-4603-939E-41AD922D2900}"/>
          </ac:spMkLst>
        </pc:spChg>
        <pc:picChg chg="add mod">
          <ac:chgData name="Mashal Khan" userId="ff208bdd-e69e-4a16-a659-cb1c3d459121" providerId="ADAL" clId="{DB3BA6D6-9888-48C0-89B7-36D25D0A42C3}" dt="2020-09-14T19:03:47.451" v="1855" actId="14100"/>
          <ac:picMkLst>
            <pc:docMk/>
            <pc:sldMk cId="4202715266" sldId="332"/>
            <ac:picMk id="5" creationId="{7D9893BA-1A9F-400D-9811-69E7F388FB79}"/>
          </ac:picMkLst>
        </pc:picChg>
      </pc:sldChg>
      <pc:sldChg chg="modSp new mod">
        <pc:chgData name="Mashal Khan" userId="ff208bdd-e69e-4a16-a659-cb1c3d459121" providerId="ADAL" clId="{DB3BA6D6-9888-48C0-89B7-36D25D0A42C3}" dt="2020-09-14T19:04:50.239" v="1933" actId="20577"/>
        <pc:sldMkLst>
          <pc:docMk/>
          <pc:sldMk cId="453544905" sldId="333"/>
        </pc:sldMkLst>
        <pc:spChg chg="mod">
          <ac:chgData name="Mashal Khan" userId="ff208bdd-e69e-4a16-a659-cb1c3d459121" providerId="ADAL" clId="{DB3BA6D6-9888-48C0-89B7-36D25D0A42C3}" dt="2020-09-14T19:04:18.220" v="1867" actId="20577"/>
          <ac:spMkLst>
            <pc:docMk/>
            <pc:sldMk cId="453544905" sldId="333"/>
            <ac:spMk id="2" creationId="{79301765-D3FF-4400-B9D5-237B52D13ABB}"/>
          </ac:spMkLst>
        </pc:spChg>
        <pc:spChg chg="mod">
          <ac:chgData name="Mashal Khan" userId="ff208bdd-e69e-4a16-a659-cb1c3d459121" providerId="ADAL" clId="{DB3BA6D6-9888-48C0-89B7-36D25D0A42C3}" dt="2020-09-14T19:04:50.239" v="1933" actId="20577"/>
          <ac:spMkLst>
            <pc:docMk/>
            <pc:sldMk cId="453544905" sldId="333"/>
            <ac:spMk id="3" creationId="{E9E7D839-CD8B-4132-9C2F-6C3F1664FF9C}"/>
          </ac:spMkLst>
        </pc:spChg>
      </pc:sldChg>
      <pc:sldChg chg="modSp new mod">
        <pc:chgData name="Mashal Khan" userId="ff208bdd-e69e-4a16-a659-cb1c3d459121" providerId="ADAL" clId="{DB3BA6D6-9888-48C0-89B7-36D25D0A42C3}" dt="2020-09-14T19:19:45.273" v="1988" actId="20577"/>
        <pc:sldMkLst>
          <pc:docMk/>
          <pc:sldMk cId="75093576" sldId="334"/>
        </pc:sldMkLst>
        <pc:spChg chg="mod">
          <ac:chgData name="Mashal Khan" userId="ff208bdd-e69e-4a16-a659-cb1c3d459121" providerId="ADAL" clId="{DB3BA6D6-9888-48C0-89B7-36D25D0A42C3}" dt="2020-09-14T19:19:42.319" v="1986" actId="20577"/>
          <ac:spMkLst>
            <pc:docMk/>
            <pc:sldMk cId="75093576" sldId="334"/>
            <ac:spMk id="2" creationId="{CC070A00-B70E-45BB-9F3A-5AF5669CE442}"/>
          </ac:spMkLst>
        </pc:spChg>
        <pc:spChg chg="mod">
          <ac:chgData name="Mashal Khan" userId="ff208bdd-e69e-4a16-a659-cb1c3d459121" providerId="ADAL" clId="{DB3BA6D6-9888-48C0-89B7-36D25D0A42C3}" dt="2020-09-14T19:19:45.273" v="1988" actId="20577"/>
          <ac:spMkLst>
            <pc:docMk/>
            <pc:sldMk cId="75093576" sldId="334"/>
            <ac:spMk id="3" creationId="{727D436F-9A14-427A-B2E1-2C40965EEFE6}"/>
          </ac:spMkLst>
        </pc:spChg>
      </pc:sldChg>
    </pc:docChg>
  </pc:docChgLst>
  <pc:docChgLst>
    <pc:chgData name="Mashal Khan" userId="ff208bdd-e69e-4a16-a659-cb1c3d459121" providerId="ADAL" clId="{8796AE04-53B8-4AD6-AB5C-58F79AB87B77}"/>
    <pc:docChg chg="undo custSel mod addSld delSld modSld sldOrd delSection modSection">
      <pc:chgData name="Mashal Khan" userId="ff208bdd-e69e-4a16-a659-cb1c3d459121" providerId="ADAL" clId="{8796AE04-53B8-4AD6-AB5C-58F79AB87B77}" dt="2020-09-08T04:19:00.157" v="1553" actId="20577"/>
      <pc:docMkLst>
        <pc:docMk/>
      </pc:docMkLst>
      <pc:sldChg chg="modSp mod">
        <pc:chgData name="Mashal Khan" userId="ff208bdd-e69e-4a16-a659-cb1c3d459121" providerId="ADAL" clId="{8796AE04-53B8-4AD6-AB5C-58F79AB87B77}" dt="2020-09-07T16:32:07.377" v="60" actId="20577"/>
        <pc:sldMkLst>
          <pc:docMk/>
          <pc:sldMk cId="2193967764" sldId="256"/>
        </pc:sldMkLst>
        <pc:spChg chg="mod">
          <ac:chgData name="Mashal Khan" userId="ff208bdd-e69e-4a16-a659-cb1c3d459121" providerId="ADAL" clId="{8796AE04-53B8-4AD6-AB5C-58F79AB87B77}" dt="2020-09-07T16:32:07.377" v="60" actId="20577"/>
          <ac:spMkLst>
            <pc:docMk/>
            <pc:sldMk cId="2193967764" sldId="256"/>
            <ac:spMk id="3" creationId="{548CDEF2-8F98-4802-94BB-396C1AF48E2C}"/>
          </ac:spMkLst>
        </pc:spChg>
      </pc:sldChg>
      <pc:sldChg chg="modSp mod">
        <pc:chgData name="Mashal Khan" userId="ff208bdd-e69e-4a16-a659-cb1c3d459121" providerId="ADAL" clId="{8796AE04-53B8-4AD6-AB5C-58F79AB87B77}" dt="2020-09-07T17:55:48.459" v="1539" actId="20577"/>
        <pc:sldMkLst>
          <pc:docMk/>
          <pc:sldMk cId="3053332299" sldId="257"/>
        </pc:sldMkLst>
        <pc:spChg chg="mod">
          <ac:chgData name="Mashal Khan" userId="ff208bdd-e69e-4a16-a659-cb1c3d459121" providerId="ADAL" clId="{8796AE04-53B8-4AD6-AB5C-58F79AB87B77}" dt="2020-09-07T16:02:07.686" v="37" actId="20577"/>
          <ac:spMkLst>
            <pc:docMk/>
            <pc:sldMk cId="3053332299" sldId="257"/>
            <ac:spMk id="2" creationId="{94BE19DD-435E-4E9C-B94A-691616619E95}"/>
          </ac:spMkLst>
        </pc:spChg>
        <pc:spChg chg="mod">
          <ac:chgData name="Mashal Khan" userId="ff208bdd-e69e-4a16-a659-cb1c3d459121" providerId="ADAL" clId="{8796AE04-53B8-4AD6-AB5C-58F79AB87B77}" dt="2020-09-07T17:55:48.459" v="1539" actId="20577"/>
          <ac:spMkLst>
            <pc:docMk/>
            <pc:sldMk cId="3053332299" sldId="257"/>
            <ac:spMk id="3" creationId="{E1956B71-2A2C-43E8-80A2-0722837247B8}"/>
          </ac:spMkLst>
        </pc:spChg>
      </pc:sldChg>
      <pc:sldChg chg="add">
        <pc:chgData name="Mashal Khan" userId="ff208bdd-e69e-4a16-a659-cb1c3d459121" providerId="ADAL" clId="{8796AE04-53B8-4AD6-AB5C-58F79AB87B77}" dt="2020-09-07T16:35:31.612" v="180"/>
        <pc:sldMkLst>
          <pc:docMk/>
          <pc:sldMk cId="0" sldId="258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4096310801" sldId="258"/>
        </pc:sldMkLst>
      </pc:sldChg>
      <pc:sldChg chg="add">
        <pc:chgData name="Mashal Khan" userId="ff208bdd-e69e-4a16-a659-cb1c3d459121" providerId="ADAL" clId="{8796AE04-53B8-4AD6-AB5C-58F79AB87B77}" dt="2020-09-07T16:35:31.612" v="180"/>
        <pc:sldMkLst>
          <pc:docMk/>
          <pc:sldMk cId="0" sldId="259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688302007" sldId="259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154785187" sldId="260"/>
        </pc:sldMkLst>
      </pc:sldChg>
      <pc:sldChg chg="del">
        <pc:chgData name="Mashal Khan" userId="ff208bdd-e69e-4a16-a659-cb1c3d459121" providerId="ADAL" clId="{8796AE04-53B8-4AD6-AB5C-58F79AB87B77}" dt="2020-09-07T17:54:51.745" v="1442" actId="47"/>
        <pc:sldMkLst>
          <pc:docMk/>
          <pc:sldMk cId="3009507034" sldId="261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140727911" sldId="262"/>
        </pc:sldMkLst>
      </pc:sldChg>
      <pc:sldChg chg="add">
        <pc:chgData name="Mashal Khan" userId="ff208bdd-e69e-4a16-a659-cb1c3d459121" providerId="ADAL" clId="{8796AE04-53B8-4AD6-AB5C-58F79AB87B77}" dt="2020-09-07T16:35:31.612" v="180"/>
        <pc:sldMkLst>
          <pc:docMk/>
          <pc:sldMk cId="0" sldId="263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2080120403" sldId="263"/>
        </pc:sldMkLst>
      </pc:sldChg>
      <pc:sldChg chg="addSp delSp modSp new mod setBg">
        <pc:chgData name="Mashal Khan" userId="ff208bdd-e69e-4a16-a659-cb1c3d459121" providerId="ADAL" clId="{8796AE04-53B8-4AD6-AB5C-58F79AB87B77}" dt="2020-09-07T16:46:21.969" v="551" actId="26606"/>
        <pc:sldMkLst>
          <pc:docMk/>
          <pc:sldMk cId="406455083" sldId="264"/>
        </pc:sldMkLst>
        <pc:spChg chg="mod">
          <ac:chgData name="Mashal Khan" userId="ff208bdd-e69e-4a16-a659-cb1c3d459121" providerId="ADAL" clId="{8796AE04-53B8-4AD6-AB5C-58F79AB87B77}" dt="2020-09-07T16:46:21.969" v="551" actId="26606"/>
          <ac:spMkLst>
            <pc:docMk/>
            <pc:sldMk cId="406455083" sldId="264"/>
            <ac:spMk id="2" creationId="{EDB4D9BD-7710-4E0F-9749-1B74C4304B1B}"/>
          </ac:spMkLst>
        </pc:spChg>
        <pc:spChg chg="add del mod">
          <ac:chgData name="Mashal Khan" userId="ff208bdd-e69e-4a16-a659-cb1c3d459121" providerId="ADAL" clId="{8796AE04-53B8-4AD6-AB5C-58F79AB87B77}" dt="2020-09-07T16:46:21.969" v="551" actId="26606"/>
          <ac:spMkLst>
            <pc:docMk/>
            <pc:sldMk cId="406455083" sldId="264"/>
            <ac:spMk id="3" creationId="{41AE2EE6-621A-4251-A937-39C4B1F84EA7}"/>
          </ac:spMkLst>
        </pc:spChg>
        <pc:spChg chg="add del">
          <ac:chgData name="Mashal Khan" userId="ff208bdd-e69e-4a16-a659-cb1c3d459121" providerId="ADAL" clId="{8796AE04-53B8-4AD6-AB5C-58F79AB87B77}" dt="2020-09-07T16:46:21.943" v="550" actId="26606"/>
          <ac:spMkLst>
            <pc:docMk/>
            <pc:sldMk cId="406455083" sldId="264"/>
            <ac:spMk id="9" creationId="{E5F17139-31EE-46AC-B04F-DBBD852DD6CB}"/>
          </ac:spMkLst>
        </pc:spChg>
        <pc:spChg chg="add del">
          <ac:chgData name="Mashal Khan" userId="ff208bdd-e69e-4a16-a659-cb1c3d459121" providerId="ADAL" clId="{8796AE04-53B8-4AD6-AB5C-58F79AB87B77}" dt="2020-09-07T16:46:21.943" v="550" actId="26606"/>
          <ac:spMkLst>
            <pc:docMk/>
            <pc:sldMk cId="406455083" sldId="264"/>
            <ac:spMk id="11" creationId="{C1D72A4A-771D-4FE0-A07E-D0DAF4D69C4C}"/>
          </ac:spMkLst>
        </pc:spChg>
        <pc:spChg chg="add del">
          <ac:chgData name="Mashal Khan" userId="ff208bdd-e69e-4a16-a659-cb1c3d459121" providerId="ADAL" clId="{8796AE04-53B8-4AD6-AB5C-58F79AB87B77}" dt="2020-09-07T16:46:21.943" v="550" actId="26606"/>
          <ac:spMkLst>
            <pc:docMk/>
            <pc:sldMk cId="406455083" sldId="264"/>
            <ac:spMk id="13" creationId="{05BB7246-8AFD-47FC-A1F4-491E0167E208}"/>
          </ac:spMkLst>
        </pc:spChg>
        <pc:spChg chg="add del">
          <ac:chgData name="Mashal Khan" userId="ff208bdd-e69e-4a16-a659-cb1c3d459121" providerId="ADAL" clId="{8796AE04-53B8-4AD6-AB5C-58F79AB87B77}" dt="2020-09-07T16:46:21.943" v="550" actId="26606"/>
          <ac:spMkLst>
            <pc:docMk/>
            <pc:sldMk cId="406455083" sldId="264"/>
            <ac:spMk id="15" creationId="{0A6DF2E7-0906-4F1E-9B28-48B1A4D8E038}"/>
          </ac:spMkLst>
        </pc:spChg>
        <pc:spChg chg="add del">
          <ac:chgData name="Mashal Khan" userId="ff208bdd-e69e-4a16-a659-cb1c3d459121" providerId="ADAL" clId="{8796AE04-53B8-4AD6-AB5C-58F79AB87B77}" dt="2020-09-07T16:46:21.943" v="550" actId="26606"/>
          <ac:spMkLst>
            <pc:docMk/>
            <pc:sldMk cId="406455083" sldId="264"/>
            <ac:spMk id="17" creationId="{684FEC42-F70A-4505-A5DF-EC67268FE9B9}"/>
          </ac:spMkLst>
        </pc:spChg>
        <pc:spChg chg="add del">
          <ac:chgData name="Mashal Khan" userId="ff208bdd-e69e-4a16-a659-cb1c3d459121" providerId="ADAL" clId="{8796AE04-53B8-4AD6-AB5C-58F79AB87B77}" dt="2020-09-07T16:46:21.943" v="550" actId="26606"/>
          <ac:spMkLst>
            <pc:docMk/>
            <pc:sldMk cId="406455083" sldId="264"/>
            <ac:spMk id="19" creationId="{7D10AF26-17A2-4FA8-824A-F78507AF664C}"/>
          </ac:spMkLst>
        </pc:spChg>
        <pc:spChg chg="add">
          <ac:chgData name="Mashal Khan" userId="ff208bdd-e69e-4a16-a659-cb1c3d459121" providerId="ADAL" clId="{8796AE04-53B8-4AD6-AB5C-58F79AB87B77}" dt="2020-09-07T16:46:21.969" v="551" actId="26606"/>
          <ac:spMkLst>
            <pc:docMk/>
            <pc:sldMk cId="406455083" sldId="264"/>
            <ac:spMk id="21" creationId="{E5F17139-31EE-46AC-B04F-DBBD852DD6CB}"/>
          </ac:spMkLst>
        </pc:spChg>
        <pc:spChg chg="add">
          <ac:chgData name="Mashal Khan" userId="ff208bdd-e69e-4a16-a659-cb1c3d459121" providerId="ADAL" clId="{8796AE04-53B8-4AD6-AB5C-58F79AB87B77}" dt="2020-09-07T16:46:21.969" v="551" actId="26606"/>
          <ac:spMkLst>
            <pc:docMk/>
            <pc:sldMk cId="406455083" sldId="264"/>
            <ac:spMk id="22" creationId="{131DCBDB-1D4A-4E79-8172-CF12FCDE5754}"/>
          </ac:spMkLst>
        </pc:spChg>
        <pc:spChg chg="add">
          <ac:chgData name="Mashal Khan" userId="ff208bdd-e69e-4a16-a659-cb1c3d459121" providerId="ADAL" clId="{8796AE04-53B8-4AD6-AB5C-58F79AB87B77}" dt="2020-09-07T16:46:21.969" v="551" actId="26606"/>
          <ac:spMkLst>
            <pc:docMk/>
            <pc:sldMk cId="406455083" sldId="264"/>
            <ac:spMk id="23" creationId="{EF578ED8-0692-496C-9844-F1CFDEAAF294}"/>
          </ac:spMkLst>
        </pc:spChg>
        <pc:spChg chg="add">
          <ac:chgData name="Mashal Khan" userId="ff208bdd-e69e-4a16-a659-cb1c3d459121" providerId="ADAL" clId="{8796AE04-53B8-4AD6-AB5C-58F79AB87B77}" dt="2020-09-07T16:46:21.969" v="551" actId="26606"/>
          <ac:spMkLst>
            <pc:docMk/>
            <pc:sldMk cId="406455083" sldId="264"/>
            <ac:spMk id="24" creationId="{E89EC82A-BD1A-426B-955B-77D53704B1FC}"/>
          </ac:spMkLst>
        </pc:spChg>
        <pc:spChg chg="add">
          <ac:chgData name="Mashal Khan" userId="ff208bdd-e69e-4a16-a659-cb1c3d459121" providerId="ADAL" clId="{8796AE04-53B8-4AD6-AB5C-58F79AB87B77}" dt="2020-09-07T16:46:21.969" v="551" actId="26606"/>
          <ac:spMkLst>
            <pc:docMk/>
            <pc:sldMk cId="406455083" sldId="264"/>
            <ac:spMk id="25" creationId="{947D6136-395D-4D9F-9898-604E6BDE8E46}"/>
          </ac:spMkLst>
        </pc:spChg>
        <pc:graphicFrameChg chg="add del">
          <ac:chgData name="Mashal Khan" userId="ff208bdd-e69e-4a16-a659-cb1c3d459121" providerId="ADAL" clId="{8796AE04-53B8-4AD6-AB5C-58F79AB87B77}" dt="2020-09-07T16:46:21.943" v="550" actId="26606"/>
          <ac:graphicFrameMkLst>
            <pc:docMk/>
            <pc:sldMk cId="406455083" sldId="264"/>
            <ac:graphicFrameMk id="5" creationId="{7F56EFBB-D1AC-4236-82B7-CDF2CE767DBA}"/>
          </ac:graphicFrameMkLst>
        </pc:graphicFrameChg>
        <pc:graphicFrameChg chg="add">
          <ac:chgData name="Mashal Khan" userId="ff208bdd-e69e-4a16-a659-cb1c3d459121" providerId="ADAL" clId="{8796AE04-53B8-4AD6-AB5C-58F79AB87B77}" dt="2020-09-07T16:46:21.969" v="551" actId="26606"/>
          <ac:graphicFrameMkLst>
            <pc:docMk/>
            <pc:sldMk cId="406455083" sldId="264"/>
            <ac:graphicFrameMk id="26" creationId="{47BE718D-7A24-482B-A7E3-A644B96BF0CB}"/>
          </ac:graphicFrameMkLst>
        </pc:graphicFrameChg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1776462846" sldId="264"/>
        </pc:sldMkLst>
      </pc:sldChg>
      <pc:sldChg chg="addSp delSp modSp new mod modNotesTx">
        <pc:chgData name="Mashal Khan" userId="ff208bdd-e69e-4a16-a659-cb1c3d459121" providerId="ADAL" clId="{8796AE04-53B8-4AD6-AB5C-58F79AB87B77}" dt="2020-09-07T16:43:45.213" v="527" actId="14100"/>
        <pc:sldMkLst>
          <pc:docMk/>
          <pc:sldMk cId="2752323271" sldId="265"/>
        </pc:sldMkLst>
        <pc:spChg chg="mod">
          <ac:chgData name="Mashal Khan" userId="ff208bdd-e69e-4a16-a659-cb1c3d459121" providerId="ADAL" clId="{8796AE04-53B8-4AD6-AB5C-58F79AB87B77}" dt="2020-09-07T16:43:34.098" v="525" actId="27636"/>
          <ac:spMkLst>
            <pc:docMk/>
            <pc:sldMk cId="2752323271" sldId="265"/>
            <ac:spMk id="2" creationId="{ECE0CD3F-548F-4D9C-91F7-8D883AAB9FB4}"/>
          </ac:spMkLst>
        </pc:spChg>
        <pc:spChg chg="del">
          <ac:chgData name="Mashal Khan" userId="ff208bdd-e69e-4a16-a659-cb1c3d459121" providerId="ADAL" clId="{8796AE04-53B8-4AD6-AB5C-58F79AB87B77}" dt="2020-09-07T16:43:04.118" v="510" actId="22"/>
          <ac:spMkLst>
            <pc:docMk/>
            <pc:sldMk cId="2752323271" sldId="265"/>
            <ac:spMk id="3" creationId="{A0057A0D-8BC7-4F69-8CE6-85EE4CB4A989}"/>
          </ac:spMkLst>
        </pc:spChg>
        <pc:picChg chg="add mod ord">
          <ac:chgData name="Mashal Khan" userId="ff208bdd-e69e-4a16-a659-cb1c3d459121" providerId="ADAL" clId="{8796AE04-53B8-4AD6-AB5C-58F79AB87B77}" dt="2020-09-07T16:43:45.213" v="527" actId="14100"/>
          <ac:picMkLst>
            <pc:docMk/>
            <pc:sldMk cId="2752323271" sldId="265"/>
            <ac:picMk id="5" creationId="{B39549AD-DFEE-4718-9B1D-7C98196F03A7}"/>
          </ac:picMkLst>
        </pc:picChg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3349071755" sldId="265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536089091" sldId="266"/>
        </pc:sldMkLst>
      </pc:sldChg>
      <pc:sldChg chg="addSp delSp modSp new mod setBg">
        <pc:chgData name="Mashal Khan" userId="ff208bdd-e69e-4a16-a659-cb1c3d459121" providerId="ADAL" clId="{8796AE04-53B8-4AD6-AB5C-58F79AB87B77}" dt="2020-09-08T04:19:00.157" v="1553" actId="20577"/>
        <pc:sldMkLst>
          <pc:docMk/>
          <pc:sldMk cId="1262384689" sldId="266"/>
        </pc:sldMkLst>
        <pc:spChg chg="mod">
          <ac:chgData name="Mashal Khan" userId="ff208bdd-e69e-4a16-a659-cb1c3d459121" providerId="ADAL" clId="{8796AE04-53B8-4AD6-AB5C-58F79AB87B77}" dt="2020-09-07T17:02:06.334" v="850" actId="26606"/>
          <ac:spMkLst>
            <pc:docMk/>
            <pc:sldMk cId="1262384689" sldId="266"/>
            <ac:spMk id="2" creationId="{C899F834-5D6F-4D97-816F-8645258D51FE}"/>
          </ac:spMkLst>
        </pc:spChg>
        <pc:spChg chg="del mod">
          <ac:chgData name="Mashal Khan" userId="ff208bdd-e69e-4a16-a659-cb1c3d459121" providerId="ADAL" clId="{8796AE04-53B8-4AD6-AB5C-58F79AB87B77}" dt="2020-09-07T16:51:54.117" v="639" actId="26606"/>
          <ac:spMkLst>
            <pc:docMk/>
            <pc:sldMk cId="1262384689" sldId="266"/>
            <ac:spMk id="3" creationId="{845C8961-B9DD-47CF-9B2F-EFCAFF53521B}"/>
          </ac:spMkLst>
        </pc:spChg>
        <pc:spChg chg="add del">
          <ac:chgData name="Mashal Khan" userId="ff208bdd-e69e-4a16-a659-cb1c3d459121" providerId="ADAL" clId="{8796AE04-53B8-4AD6-AB5C-58F79AB87B77}" dt="2020-09-07T16:51:54.087" v="638" actId="26606"/>
          <ac:spMkLst>
            <pc:docMk/>
            <pc:sldMk cId="1262384689" sldId="266"/>
            <ac:spMk id="9" creationId="{5A0118C5-4F8D-4CF4-BADD-53FEACC6C42A}"/>
          </ac:spMkLst>
        </pc:spChg>
        <pc:spChg chg="add del">
          <ac:chgData name="Mashal Khan" userId="ff208bdd-e69e-4a16-a659-cb1c3d459121" providerId="ADAL" clId="{8796AE04-53B8-4AD6-AB5C-58F79AB87B77}" dt="2020-09-07T16:51:54.087" v="638" actId="26606"/>
          <ac:spMkLst>
            <pc:docMk/>
            <pc:sldMk cId="1262384689" sldId="266"/>
            <ac:spMk id="11" creationId="{F98F79A4-A6C7-4101-B1E9-27E05CB7CFA0}"/>
          </ac:spMkLst>
        </pc:spChg>
        <pc:spChg chg="add del">
          <ac:chgData name="Mashal Khan" userId="ff208bdd-e69e-4a16-a659-cb1c3d459121" providerId="ADAL" clId="{8796AE04-53B8-4AD6-AB5C-58F79AB87B77}" dt="2020-09-07T16:51:54.087" v="638" actId="26606"/>
          <ac:spMkLst>
            <pc:docMk/>
            <pc:sldMk cId="1262384689" sldId="266"/>
            <ac:spMk id="13" creationId="{79AFCB35-9C04-4524-A0B1-57FF6865D013}"/>
          </ac:spMkLst>
        </pc:spChg>
        <pc:spChg chg="add del">
          <ac:chgData name="Mashal Khan" userId="ff208bdd-e69e-4a16-a659-cb1c3d459121" providerId="ADAL" clId="{8796AE04-53B8-4AD6-AB5C-58F79AB87B77}" dt="2020-09-07T16:51:54.087" v="638" actId="26606"/>
          <ac:spMkLst>
            <pc:docMk/>
            <pc:sldMk cId="1262384689" sldId="266"/>
            <ac:spMk id="15" creationId="{D11AD2AD-0BA0-4DD3-8EEA-84686A0E718C}"/>
          </ac:spMkLst>
        </pc:spChg>
        <pc:spChg chg="add del">
          <ac:chgData name="Mashal Khan" userId="ff208bdd-e69e-4a16-a659-cb1c3d459121" providerId="ADAL" clId="{8796AE04-53B8-4AD6-AB5C-58F79AB87B77}" dt="2020-09-07T16:51:54.087" v="638" actId="26606"/>
          <ac:spMkLst>
            <pc:docMk/>
            <pc:sldMk cId="1262384689" sldId="266"/>
            <ac:spMk id="17" creationId="{83C8019B-3985-409B-9B87-494B974EE9A2}"/>
          </ac:spMkLst>
        </pc:spChg>
        <pc:spChg chg="add del">
          <ac:chgData name="Mashal Khan" userId="ff208bdd-e69e-4a16-a659-cb1c3d459121" providerId="ADAL" clId="{8796AE04-53B8-4AD6-AB5C-58F79AB87B77}" dt="2020-09-07T16:51:54.087" v="638" actId="26606"/>
          <ac:spMkLst>
            <pc:docMk/>
            <pc:sldMk cId="1262384689" sldId="266"/>
            <ac:spMk id="19" creationId="{9E5C5460-229E-46C8-A712-CC317985420F}"/>
          </ac:spMkLst>
        </pc:spChg>
        <pc:spChg chg="add del">
          <ac:chgData name="Mashal Khan" userId="ff208bdd-e69e-4a16-a659-cb1c3d459121" providerId="ADAL" clId="{8796AE04-53B8-4AD6-AB5C-58F79AB87B77}" dt="2020-09-07T16:51:54.087" v="638" actId="26606"/>
          <ac:spMkLst>
            <pc:docMk/>
            <pc:sldMk cId="1262384689" sldId="266"/>
            <ac:spMk id="21" creationId="{B85A4DB3-61AA-49A1-85A9-B3397CD519AB}"/>
          </ac:spMkLst>
        </pc:spChg>
        <pc:spChg chg="add del">
          <ac:chgData name="Mashal Khan" userId="ff208bdd-e69e-4a16-a659-cb1c3d459121" providerId="ADAL" clId="{8796AE04-53B8-4AD6-AB5C-58F79AB87B77}" dt="2020-09-07T17:02:06.334" v="850" actId="26606"/>
          <ac:spMkLst>
            <pc:docMk/>
            <pc:sldMk cId="1262384689" sldId="266"/>
            <ac:spMk id="30" creationId="{E5F17139-31EE-46AC-B04F-DBBD852DD6CB}"/>
          </ac:spMkLst>
        </pc:spChg>
        <pc:spChg chg="add del">
          <ac:chgData name="Mashal Khan" userId="ff208bdd-e69e-4a16-a659-cb1c3d459121" providerId="ADAL" clId="{8796AE04-53B8-4AD6-AB5C-58F79AB87B77}" dt="2020-09-07T17:02:06.334" v="850" actId="26606"/>
          <ac:spMkLst>
            <pc:docMk/>
            <pc:sldMk cId="1262384689" sldId="266"/>
            <ac:spMk id="33" creationId="{DBBB6517-AFD0-4A58-8B37-F17AB812D2B6}"/>
          </ac:spMkLst>
        </pc:spChg>
        <pc:spChg chg="add del">
          <ac:chgData name="Mashal Khan" userId="ff208bdd-e69e-4a16-a659-cb1c3d459121" providerId="ADAL" clId="{8796AE04-53B8-4AD6-AB5C-58F79AB87B77}" dt="2020-09-07T17:02:06.334" v="850" actId="26606"/>
          <ac:spMkLst>
            <pc:docMk/>
            <pc:sldMk cId="1262384689" sldId="266"/>
            <ac:spMk id="34" creationId="{3E39FCFD-033D-4043-95D9-7FAAAA8E0566}"/>
          </ac:spMkLst>
        </pc:spChg>
        <pc:spChg chg="add del">
          <ac:chgData name="Mashal Khan" userId="ff208bdd-e69e-4a16-a659-cb1c3d459121" providerId="ADAL" clId="{8796AE04-53B8-4AD6-AB5C-58F79AB87B77}" dt="2020-09-07T17:01:51.429" v="845" actId="26606"/>
          <ac:spMkLst>
            <pc:docMk/>
            <pc:sldMk cId="1262384689" sldId="266"/>
            <ac:spMk id="40" creationId="{E5F17139-31EE-46AC-B04F-DBBD852DD6CB}"/>
          </ac:spMkLst>
        </pc:spChg>
        <pc:spChg chg="add del">
          <ac:chgData name="Mashal Khan" userId="ff208bdd-e69e-4a16-a659-cb1c3d459121" providerId="ADAL" clId="{8796AE04-53B8-4AD6-AB5C-58F79AB87B77}" dt="2020-09-07T17:01:51.429" v="845" actId="26606"/>
          <ac:spMkLst>
            <pc:docMk/>
            <pc:sldMk cId="1262384689" sldId="266"/>
            <ac:spMk id="42" creationId="{C1D72A4A-771D-4FE0-A07E-D0DAF4D69C4C}"/>
          </ac:spMkLst>
        </pc:spChg>
        <pc:spChg chg="add del">
          <ac:chgData name="Mashal Khan" userId="ff208bdd-e69e-4a16-a659-cb1c3d459121" providerId="ADAL" clId="{8796AE04-53B8-4AD6-AB5C-58F79AB87B77}" dt="2020-09-07T17:01:51.429" v="845" actId="26606"/>
          <ac:spMkLst>
            <pc:docMk/>
            <pc:sldMk cId="1262384689" sldId="266"/>
            <ac:spMk id="44" creationId="{05BB7246-8AFD-47FC-A1F4-491E0167E208}"/>
          </ac:spMkLst>
        </pc:spChg>
        <pc:spChg chg="add del">
          <ac:chgData name="Mashal Khan" userId="ff208bdd-e69e-4a16-a659-cb1c3d459121" providerId="ADAL" clId="{8796AE04-53B8-4AD6-AB5C-58F79AB87B77}" dt="2020-09-07T17:01:51.429" v="845" actId="26606"/>
          <ac:spMkLst>
            <pc:docMk/>
            <pc:sldMk cId="1262384689" sldId="266"/>
            <ac:spMk id="46" creationId="{0A6DF2E7-0906-4F1E-9B28-48B1A4D8E038}"/>
          </ac:spMkLst>
        </pc:spChg>
        <pc:spChg chg="add del">
          <ac:chgData name="Mashal Khan" userId="ff208bdd-e69e-4a16-a659-cb1c3d459121" providerId="ADAL" clId="{8796AE04-53B8-4AD6-AB5C-58F79AB87B77}" dt="2020-09-07T17:01:51.429" v="845" actId="26606"/>
          <ac:spMkLst>
            <pc:docMk/>
            <pc:sldMk cId="1262384689" sldId="266"/>
            <ac:spMk id="48" creationId="{684FEC42-F70A-4505-A5DF-EC67268FE9B9}"/>
          </ac:spMkLst>
        </pc:spChg>
        <pc:spChg chg="add del">
          <ac:chgData name="Mashal Khan" userId="ff208bdd-e69e-4a16-a659-cb1c3d459121" providerId="ADAL" clId="{8796AE04-53B8-4AD6-AB5C-58F79AB87B77}" dt="2020-09-07T17:01:51.429" v="845" actId="26606"/>
          <ac:spMkLst>
            <pc:docMk/>
            <pc:sldMk cId="1262384689" sldId="266"/>
            <ac:spMk id="50" creationId="{7D10AF26-17A2-4FA8-824A-F78507AF664C}"/>
          </ac:spMkLst>
        </pc:spChg>
        <pc:spChg chg="add del">
          <ac:chgData name="Mashal Khan" userId="ff208bdd-e69e-4a16-a659-cb1c3d459121" providerId="ADAL" clId="{8796AE04-53B8-4AD6-AB5C-58F79AB87B77}" dt="2020-09-07T17:02:01.905" v="847" actId="26606"/>
          <ac:spMkLst>
            <pc:docMk/>
            <pc:sldMk cId="1262384689" sldId="266"/>
            <ac:spMk id="52" creationId="{E5F17139-31EE-46AC-B04F-DBBD852DD6CB}"/>
          </ac:spMkLst>
        </pc:spChg>
        <pc:spChg chg="add del">
          <ac:chgData name="Mashal Khan" userId="ff208bdd-e69e-4a16-a659-cb1c3d459121" providerId="ADAL" clId="{8796AE04-53B8-4AD6-AB5C-58F79AB87B77}" dt="2020-09-07T17:02:01.905" v="847" actId="26606"/>
          <ac:spMkLst>
            <pc:docMk/>
            <pc:sldMk cId="1262384689" sldId="266"/>
            <ac:spMk id="53" creationId="{131DCBDB-1D4A-4E79-8172-CF12FCDE5754}"/>
          </ac:spMkLst>
        </pc:spChg>
        <pc:spChg chg="add del">
          <ac:chgData name="Mashal Khan" userId="ff208bdd-e69e-4a16-a659-cb1c3d459121" providerId="ADAL" clId="{8796AE04-53B8-4AD6-AB5C-58F79AB87B77}" dt="2020-09-07T17:02:01.905" v="847" actId="26606"/>
          <ac:spMkLst>
            <pc:docMk/>
            <pc:sldMk cId="1262384689" sldId="266"/>
            <ac:spMk id="54" creationId="{EF578ED8-0692-496C-9844-F1CFDEAAF294}"/>
          </ac:spMkLst>
        </pc:spChg>
        <pc:spChg chg="add del">
          <ac:chgData name="Mashal Khan" userId="ff208bdd-e69e-4a16-a659-cb1c3d459121" providerId="ADAL" clId="{8796AE04-53B8-4AD6-AB5C-58F79AB87B77}" dt="2020-09-07T17:02:01.905" v="847" actId="26606"/>
          <ac:spMkLst>
            <pc:docMk/>
            <pc:sldMk cId="1262384689" sldId="266"/>
            <ac:spMk id="55" creationId="{E89EC82A-BD1A-426B-955B-77D53704B1FC}"/>
          </ac:spMkLst>
        </pc:spChg>
        <pc:spChg chg="add del">
          <ac:chgData name="Mashal Khan" userId="ff208bdd-e69e-4a16-a659-cb1c3d459121" providerId="ADAL" clId="{8796AE04-53B8-4AD6-AB5C-58F79AB87B77}" dt="2020-09-07T17:02:01.905" v="847" actId="26606"/>
          <ac:spMkLst>
            <pc:docMk/>
            <pc:sldMk cId="1262384689" sldId="266"/>
            <ac:spMk id="56" creationId="{947D6136-395D-4D9F-9898-604E6BDE8E46}"/>
          </ac:spMkLst>
        </pc:spChg>
        <pc:spChg chg="add del">
          <ac:chgData name="Mashal Khan" userId="ff208bdd-e69e-4a16-a659-cb1c3d459121" providerId="ADAL" clId="{8796AE04-53B8-4AD6-AB5C-58F79AB87B77}" dt="2020-09-07T17:02:06.229" v="849" actId="26606"/>
          <ac:spMkLst>
            <pc:docMk/>
            <pc:sldMk cId="1262384689" sldId="266"/>
            <ac:spMk id="58" creationId="{E5F17139-31EE-46AC-B04F-DBBD852DD6CB}"/>
          </ac:spMkLst>
        </pc:spChg>
        <pc:spChg chg="add del">
          <ac:chgData name="Mashal Khan" userId="ff208bdd-e69e-4a16-a659-cb1c3d459121" providerId="ADAL" clId="{8796AE04-53B8-4AD6-AB5C-58F79AB87B77}" dt="2020-09-07T17:02:06.229" v="849" actId="26606"/>
          <ac:spMkLst>
            <pc:docMk/>
            <pc:sldMk cId="1262384689" sldId="266"/>
            <ac:spMk id="59" creationId="{AAD42DD4-86F6-4FD2-869F-32D35E310CF6}"/>
          </ac:spMkLst>
        </pc:spChg>
        <pc:spChg chg="add del">
          <ac:chgData name="Mashal Khan" userId="ff208bdd-e69e-4a16-a659-cb1c3d459121" providerId="ADAL" clId="{8796AE04-53B8-4AD6-AB5C-58F79AB87B77}" dt="2020-09-07T17:02:06.229" v="849" actId="26606"/>
          <ac:spMkLst>
            <pc:docMk/>
            <pc:sldMk cId="1262384689" sldId="266"/>
            <ac:spMk id="60" creationId="{4C36B8C5-0DEB-41B5-911D-572E2E835E3C}"/>
          </ac:spMkLst>
        </pc:spChg>
        <pc:spChg chg="add del">
          <ac:chgData name="Mashal Khan" userId="ff208bdd-e69e-4a16-a659-cb1c3d459121" providerId="ADAL" clId="{8796AE04-53B8-4AD6-AB5C-58F79AB87B77}" dt="2020-09-07T17:02:06.229" v="849" actId="26606"/>
          <ac:spMkLst>
            <pc:docMk/>
            <pc:sldMk cId="1262384689" sldId="266"/>
            <ac:spMk id="61" creationId="{5D1FF148-6725-4278-A9A8-A9A6A3F261CC}"/>
          </ac:spMkLst>
        </pc:spChg>
        <pc:spChg chg="add del">
          <ac:chgData name="Mashal Khan" userId="ff208bdd-e69e-4a16-a659-cb1c3d459121" providerId="ADAL" clId="{8796AE04-53B8-4AD6-AB5C-58F79AB87B77}" dt="2020-09-07T17:02:06.229" v="849" actId="26606"/>
          <ac:spMkLst>
            <pc:docMk/>
            <pc:sldMk cId="1262384689" sldId="266"/>
            <ac:spMk id="62" creationId="{B247507B-4D21-4FF7-B49C-239309CF2A0B}"/>
          </ac:spMkLst>
        </pc:spChg>
        <pc:spChg chg="add">
          <ac:chgData name="Mashal Khan" userId="ff208bdd-e69e-4a16-a659-cb1c3d459121" providerId="ADAL" clId="{8796AE04-53B8-4AD6-AB5C-58F79AB87B77}" dt="2020-09-07T17:02:06.334" v="850" actId="26606"/>
          <ac:spMkLst>
            <pc:docMk/>
            <pc:sldMk cId="1262384689" sldId="266"/>
            <ac:spMk id="64" creationId="{E5F17139-31EE-46AC-B04F-DBBD852DD6CB}"/>
          </ac:spMkLst>
        </pc:spChg>
        <pc:spChg chg="add">
          <ac:chgData name="Mashal Khan" userId="ff208bdd-e69e-4a16-a659-cb1c3d459121" providerId="ADAL" clId="{8796AE04-53B8-4AD6-AB5C-58F79AB87B77}" dt="2020-09-07T17:02:06.334" v="850" actId="26606"/>
          <ac:spMkLst>
            <pc:docMk/>
            <pc:sldMk cId="1262384689" sldId="266"/>
            <ac:spMk id="67" creationId="{DBBB6517-AFD0-4A58-8B37-F17AB812D2B6}"/>
          </ac:spMkLst>
        </pc:spChg>
        <pc:spChg chg="add">
          <ac:chgData name="Mashal Khan" userId="ff208bdd-e69e-4a16-a659-cb1c3d459121" providerId="ADAL" clId="{8796AE04-53B8-4AD6-AB5C-58F79AB87B77}" dt="2020-09-07T17:02:06.334" v="850" actId="26606"/>
          <ac:spMkLst>
            <pc:docMk/>
            <pc:sldMk cId="1262384689" sldId="266"/>
            <ac:spMk id="68" creationId="{3E39FCFD-033D-4043-95D9-7FAAAA8E0566}"/>
          </ac:spMkLst>
        </pc:spChg>
        <pc:grpChg chg="add del">
          <ac:chgData name="Mashal Khan" userId="ff208bdd-e69e-4a16-a659-cb1c3d459121" providerId="ADAL" clId="{8796AE04-53B8-4AD6-AB5C-58F79AB87B77}" dt="2020-09-07T16:51:54.087" v="638" actId="26606"/>
          <ac:grpSpMkLst>
            <pc:docMk/>
            <pc:sldMk cId="1262384689" sldId="266"/>
            <ac:grpSpMk id="23" creationId="{0C156BF8-7FF7-440F-BE2B-417DFFE8BFA5}"/>
          </ac:grpSpMkLst>
        </pc:grpChg>
        <pc:grpChg chg="add del">
          <ac:chgData name="Mashal Khan" userId="ff208bdd-e69e-4a16-a659-cb1c3d459121" providerId="ADAL" clId="{8796AE04-53B8-4AD6-AB5C-58F79AB87B77}" dt="2020-09-07T17:02:06.334" v="850" actId="26606"/>
          <ac:grpSpMkLst>
            <pc:docMk/>
            <pc:sldMk cId="1262384689" sldId="266"/>
            <ac:grpSpMk id="31" creationId="{53883AA7-7F86-41F8-A1D8-06E9886E7632}"/>
          </ac:grpSpMkLst>
        </pc:grpChg>
        <pc:grpChg chg="add">
          <ac:chgData name="Mashal Khan" userId="ff208bdd-e69e-4a16-a659-cb1c3d459121" providerId="ADAL" clId="{8796AE04-53B8-4AD6-AB5C-58F79AB87B77}" dt="2020-09-07T17:02:06.334" v="850" actId="26606"/>
          <ac:grpSpMkLst>
            <pc:docMk/>
            <pc:sldMk cId="1262384689" sldId="266"/>
            <ac:grpSpMk id="65" creationId="{53883AA7-7F86-41F8-A1D8-06E9886E7632}"/>
          </ac:grpSpMkLst>
        </pc:grpChg>
        <pc:graphicFrameChg chg="add mod modGraphic">
          <ac:chgData name="Mashal Khan" userId="ff208bdd-e69e-4a16-a659-cb1c3d459121" providerId="ADAL" clId="{8796AE04-53B8-4AD6-AB5C-58F79AB87B77}" dt="2020-09-08T04:19:00.157" v="1553" actId="20577"/>
          <ac:graphicFrameMkLst>
            <pc:docMk/>
            <pc:sldMk cId="1262384689" sldId="266"/>
            <ac:graphicFrameMk id="35" creationId="{425DBE86-F2B7-442D-9268-4BBAAA85B7F8}"/>
          </ac:graphicFrameMkLst>
        </pc:graphicFrameChg>
        <pc:picChg chg="add del">
          <ac:chgData name="Mashal Khan" userId="ff208bdd-e69e-4a16-a659-cb1c3d459121" providerId="ADAL" clId="{8796AE04-53B8-4AD6-AB5C-58F79AB87B77}" dt="2020-09-07T16:51:54.087" v="638" actId="26606"/>
          <ac:picMkLst>
            <pc:docMk/>
            <pc:sldMk cId="1262384689" sldId="266"/>
            <ac:picMk id="5" creationId="{22488B13-A07F-4327-A67E-6BD9309F0C89}"/>
          </ac:picMkLst>
        </pc:picChg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499062296" sldId="267"/>
        </pc:sldMkLst>
      </pc:sldChg>
      <pc:sldChg chg="addSp delSp modSp new mod setBg">
        <pc:chgData name="Mashal Khan" userId="ff208bdd-e69e-4a16-a659-cb1c3d459121" providerId="ADAL" clId="{8796AE04-53B8-4AD6-AB5C-58F79AB87B77}" dt="2020-09-07T17:14:49.226" v="973" actId="14100"/>
        <pc:sldMkLst>
          <pc:docMk/>
          <pc:sldMk cId="1869466371" sldId="267"/>
        </pc:sldMkLst>
        <pc:spChg chg="mod">
          <ac:chgData name="Mashal Khan" userId="ff208bdd-e69e-4a16-a659-cb1c3d459121" providerId="ADAL" clId="{8796AE04-53B8-4AD6-AB5C-58F79AB87B77}" dt="2020-09-07T17:14:20.616" v="967" actId="26606"/>
          <ac:spMkLst>
            <pc:docMk/>
            <pc:sldMk cId="1869466371" sldId="267"/>
            <ac:spMk id="2" creationId="{A3A38420-1813-491A-A78D-2FA6033FA440}"/>
          </ac:spMkLst>
        </pc:spChg>
        <pc:spChg chg="add del mod">
          <ac:chgData name="Mashal Khan" userId="ff208bdd-e69e-4a16-a659-cb1c3d459121" providerId="ADAL" clId="{8796AE04-53B8-4AD6-AB5C-58F79AB87B77}" dt="2020-09-07T17:14:20.616" v="967" actId="26606"/>
          <ac:spMkLst>
            <pc:docMk/>
            <pc:sldMk cId="1869466371" sldId="267"/>
            <ac:spMk id="3" creationId="{F3FAD9F2-A307-4361-9048-94A56FFD56DE}"/>
          </ac:spMkLst>
        </pc:spChg>
        <pc:spChg chg="add del">
          <ac:chgData name="Mashal Khan" userId="ff208bdd-e69e-4a16-a659-cb1c3d459121" providerId="ADAL" clId="{8796AE04-53B8-4AD6-AB5C-58F79AB87B77}" dt="2020-09-07T17:14:20.592" v="966" actId="26606"/>
          <ac:spMkLst>
            <pc:docMk/>
            <pc:sldMk cId="1869466371" sldId="267"/>
            <ac:spMk id="9" creationId="{E5F17139-31EE-46AC-B04F-DBBD852DD6CB}"/>
          </ac:spMkLst>
        </pc:spChg>
        <pc:spChg chg="add del">
          <ac:chgData name="Mashal Khan" userId="ff208bdd-e69e-4a16-a659-cb1c3d459121" providerId="ADAL" clId="{8796AE04-53B8-4AD6-AB5C-58F79AB87B77}" dt="2020-09-07T17:14:20.592" v="966" actId="26606"/>
          <ac:spMkLst>
            <pc:docMk/>
            <pc:sldMk cId="1869466371" sldId="267"/>
            <ac:spMk id="11" creationId="{AAD42DD4-86F6-4FD2-869F-32D35E310CF6}"/>
          </ac:spMkLst>
        </pc:spChg>
        <pc:spChg chg="add del">
          <ac:chgData name="Mashal Khan" userId="ff208bdd-e69e-4a16-a659-cb1c3d459121" providerId="ADAL" clId="{8796AE04-53B8-4AD6-AB5C-58F79AB87B77}" dt="2020-09-07T17:14:20.592" v="966" actId="26606"/>
          <ac:spMkLst>
            <pc:docMk/>
            <pc:sldMk cId="1869466371" sldId="267"/>
            <ac:spMk id="13" creationId="{4C36B8C5-0DEB-41B5-911D-572E2E835E3C}"/>
          </ac:spMkLst>
        </pc:spChg>
        <pc:spChg chg="add del">
          <ac:chgData name="Mashal Khan" userId="ff208bdd-e69e-4a16-a659-cb1c3d459121" providerId="ADAL" clId="{8796AE04-53B8-4AD6-AB5C-58F79AB87B77}" dt="2020-09-07T17:14:20.592" v="966" actId="26606"/>
          <ac:spMkLst>
            <pc:docMk/>
            <pc:sldMk cId="1869466371" sldId="267"/>
            <ac:spMk id="15" creationId="{5D1FF148-6725-4278-A9A8-A9A6A3F261CC}"/>
          </ac:spMkLst>
        </pc:spChg>
        <pc:spChg chg="add del">
          <ac:chgData name="Mashal Khan" userId="ff208bdd-e69e-4a16-a659-cb1c3d459121" providerId="ADAL" clId="{8796AE04-53B8-4AD6-AB5C-58F79AB87B77}" dt="2020-09-07T17:14:20.592" v="966" actId="26606"/>
          <ac:spMkLst>
            <pc:docMk/>
            <pc:sldMk cId="1869466371" sldId="267"/>
            <ac:spMk id="17" creationId="{B247507B-4D21-4FF7-B49C-239309CF2A0B}"/>
          </ac:spMkLst>
        </pc:spChg>
        <pc:spChg chg="add">
          <ac:chgData name="Mashal Khan" userId="ff208bdd-e69e-4a16-a659-cb1c3d459121" providerId="ADAL" clId="{8796AE04-53B8-4AD6-AB5C-58F79AB87B77}" dt="2020-09-07T17:14:20.616" v="967" actId="26606"/>
          <ac:spMkLst>
            <pc:docMk/>
            <pc:sldMk cId="1869466371" sldId="267"/>
            <ac:spMk id="19" creationId="{7D10AF26-17A2-4FA8-824A-F78507AF664C}"/>
          </ac:spMkLst>
        </pc:spChg>
        <pc:spChg chg="add">
          <ac:chgData name="Mashal Khan" userId="ff208bdd-e69e-4a16-a659-cb1c3d459121" providerId="ADAL" clId="{8796AE04-53B8-4AD6-AB5C-58F79AB87B77}" dt="2020-09-07T17:14:20.616" v="967" actId="26606"/>
          <ac:spMkLst>
            <pc:docMk/>
            <pc:sldMk cId="1869466371" sldId="267"/>
            <ac:spMk id="20" creationId="{E5F17139-31EE-46AC-B04F-DBBD852DD6CB}"/>
          </ac:spMkLst>
        </pc:spChg>
        <pc:spChg chg="add">
          <ac:chgData name="Mashal Khan" userId="ff208bdd-e69e-4a16-a659-cb1c3d459121" providerId="ADAL" clId="{8796AE04-53B8-4AD6-AB5C-58F79AB87B77}" dt="2020-09-07T17:14:20.616" v="967" actId="26606"/>
          <ac:spMkLst>
            <pc:docMk/>
            <pc:sldMk cId="1869466371" sldId="267"/>
            <ac:spMk id="21" creationId="{C1D72A4A-771D-4FE0-A07E-D0DAF4D69C4C}"/>
          </ac:spMkLst>
        </pc:spChg>
        <pc:spChg chg="add">
          <ac:chgData name="Mashal Khan" userId="ff208bdd-e69e-4a16-a659-cb1c3d459121" providerId="ADAL" clId="{8796AE04-53B8-4AD6-AB5C-58F79AB87B77}" dt="2020-09-07T17:14:20.616" v="967" actId="26606"/>
          <ac:spMkLst>
            <pc:docMk/>
            <pc:sldMk cId="1869466371" sldId="267"/>
            <ac:spMk id="22" creationId="{05BB7246-8AFD-47FC-A1F4-491E0167E208}"/>
          </ac:spMkLst>
        </pc:spChg>
        <pc:spChg chg="add">
          <ac:chgData name="Mashal Khan" userId="ff208bdd-e69e-4a16-a659-cb1c3d459121" providerId="ADAL" clId="{8796AE04-53B8-4AD6-AB5C-58F79AB87B77}" dt="2020-09-07T17:14:20.616" v="967" actId="26606"/>
          <ac:spMkLst>
            <pc:docMk/>
            <pc:sldMk cId="1869466371" sldId="267"/>
            <ac:spMk id="23" creationId="{0A6DF2E7-0906-4F1E-9B28-48B1A4D8E038}"/>
          </ac:spMkLst>
        </pc:spChg>
        <pc:spChg chg="add">
          <ac:chgData name="Mashal Khan" userId="ff208bdd-e69e-4a16-a659-cb1c3d459121" providerId="ADAL" clId="{8796AE04-53B8-4AD6-AB5C-58F79AB87B77}" dt="2020-09-07T17:14:20.616" v="967" actId="26606"/>
          <ac:spMkLst>
            <pc:docMk/>
            <pc:sldMk cId="1869466371" sldId="267"/>
            <ac:spMk id="24" creationId="{684FEC42-F70A-4505-A5DF-EC67268FE9B9}"/>
          </ac:spMkLst>
        </pc:spChg>
        <pc:graphicFrameChg chg="add del">
          <ac:chgData name="Mashal Khan" userId="ff208bdd-e69e-4a16-a659-cb1c3d459121" providerId="ADAL" clId="{8796AE04-53B8-4AD6-AB5C-58F79AB87B77}" dt="2020-09-07T17:14:20.592" v="966" actId="26606"/>
          <ac:graphicFrameMkLst>
            <pc:docMk/>
            <pc:sldMk cId="1869466371" sldId="267"/>
            <ac:graphicFrameMk id="5" creationId="{71B519D1-0260-4402-9DBF-69B07CDA44F1}"/>
          </ac:graphicFrameMkLst>
        </pc:graphicFrameChg>
        <pc:graphicFrameChg chg="add mod">
          <ac:chgData name="Mashal Khan" userId="ff208bdd-e69e-4a16-a659-cb1c3d459121" providerId="ADAL" clId="{8796AE04-53B8-4AD6-AB5C-58F79AB87B77}" dt="2020-09-07T17:14:49.226" v="973" actId="14100"/>
          <ac:graphicFrameMkLst>
            <pc:docMk/>
            <pc:sldMk cId="1869466371" sldId="267"/>
            <ac:graphicFrameMk id="25" creationId="{B5F97E5C-3416-4FD9-9181-74C6D0164200}"/>
          </ac:graphicFrameMkLst>
        </pc:graphicFrameChg>
      </pc:sldChg>
      <pc:sldChg chg="addSp delSp modSp new mod ord">
        <pc:chgData name="Mashal Khan" userId="ff208bdd-e69e-4a16-a659-cb1c3d459121" providerId="ADAL" clId="{8796AE04-53B8-4AD6-AB5C-58F79AB87B77}" dt="2020-09-07T17:25:33.860" v="1013"/>
        <pc:sldMkLst>
          <pc:docMk/>
          <pc:sldMk cId="2643652464" sldId="268"/>
        </pc:sldMkLst>
        <pc:spChg chg="del">
          <ac:chgData name="Mashal Khan" userId="ff208bdd-e69e-4a16-a659-cb1c3d459121" providerId="ADAL" clId="{8796AE04-53B8-4AD6-AB5C-58F79AB87B77}" dt="2020-09-07T17:05:18.174" v="854" actId="478"/>
          <ac:spMkLst>
            <pc:docMk/>
            <pc:sldMk cId="2643652464" sldId="268"/>
            <ac:spMk id="2" creationId="{A4570248-4D4A-45CC-BD0C-B0701FD9F1F8}"/>
          </ac:spMkLst>
        </pc:spChg>
        <pc:spChg chg="del">
          <ac:chgData name="Mashal Khan" userId="ff208bdd-e69e-4a16-a659-cb1c3d459121" providerId="ADAL" clId="{8796AE04-53B8-4AD6-AB5C-58F79AB87B77}" dt="2020-09-07T17:05:14.937" v="853" actId="22"/>
          <ac:spMkLst>
            <pc:docMk/>
            <pc:sldMk cId="2643652464" sldId="268"/>
            <ac:spMk id="3" creationId="{B3CC6AC5-1561-4699-B90D-07A0A878BB34}"/>
          </ac:spMkLst>
        </pc:spChg>
        <pc:picChg chg="add mod ord">
          <ac:chgData name="Mashal Khan" userId="ff208bdd-e69e-4a16-a659-cb1c3d459121" providerId="ADAL" clId="{8796AE04-53B8-4AD6-AB5C-58F79AB87B77}" dt="2020-09-07T17:05:58.050" v="863" actId="14100"/>
          <ac:picMkLst>
            <pc:docMk/>
            <pc:sldMk cId="2643652464" sldId="268"/>
            <ac:picMk id="5" creationId="{596D82B8-9F4D-4707-9F7B-AA012D5AA9F4}"/>
          </ac:picMkLst>
        </pc:picChg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3055926477" sldId="268"/>
        </pc:sldMkLst>
      </pc:sldChg>
      <pc:sldChg chg="addSp delSp modSp new mod setBg">
        <pc:chgData name="Mashal Khan" userId="ff208bdd-e69e-4a16-a659-cb1c3d459121" providerId="ADAL" clId="{8796AE04-53B8-4AD6-AB5C-58F79AB87B77}" dt="2020-09-07T17:18:16.828" v="1011" actId="26606"/>
        <pc:sldMkLst>
          <pc:docMk/>
          <pc:sldMk cId="975853184" sldId="269"/>
        </pc:sldMkLst>
        <pc:spChg chg="del">
          <ac:chgData name="Mashal Khan" userId="ff208bdd-e69e-4a16-a659-cb1c3d459121" providerId="ADAL" clId="{8796AE04-53B8-4AD6-AB5C-58F79AB87B77}" dt="2020-09-07T17:18:04.685" v="1010" actId="478"/>
          <ac:spMkLst>
            <pc:docMk/>
            <pc:sldMk cId="975853184" sldId="269"/>
            <ac:spMk id="2" creationId="{EEFC1BC2-8FC4-4DAE-9388-C2C84B14F239}"/>
          </ac:spMkLst>
        </pc:spChg>
        <pc:spChg chg="del mod">
          <ac:chgData name="Mashal Khan" userId="ff208bdd-e69e-4a16-a659-cb1c3d459121" providerId="ADAL" clId="{8796AE04-53B8-4AD6-AB5C-58F79AB87B77}" dt="2020-09-07T17:18:16.828" v="1011" actId="26606"/>
          <ac:spMkLst>
            <pc:docMk/>
            <pc:sldMk cId="975853184" sldId="269"/>
            <ac:spMk id="3" creationId="{347A3A73-1F26-4A20-B110-1BEDD1CEF98A}"/>
          </ac:spMkLst>
        </pc:spChg>
        <pc:spChg chg="add">
          <ac:chgData name="Mashal Khan" userId="ff208bdd-e69e-4a16-a659-cb1c3d459121" providerId="ADAL" clId="{8796AE04-53B8-4AD6-AB5C-58F79AB87B77}" dt="2020-09-07T17:18:16.828" v="1011" actId="26606"/>
          <ac:spMkLst>
            <pc:docMk/>
            <pc:sldMk cId="975853184" sldId="269"/>
            <ac:spMk id="9" creationId="{E5F17139-31EE-46AC-B04F-DBBD852DD6CB}"/>
          </ac:spMkLst>
        </pc:spChg>
        <pc:spChg chg="add">
          <ac:chgData name="Mashal Khan" userId="ff208bdd-e69e-4a16-a659-cb1c3d459121" providerId="ADAL" clId="{8796AE04-53B8-4AD6-AB5C-58F79AB87B77}" dt="2020-09-07T17:18:16.828" v="1011" actId="26606"/>
          <ac:spMkLst>
            <pc:docMk/>
            <pc:sldMk cId="975853184" sldId="269"/>
            <ac:spMk id="19" creationId="{89D16701-DA76-4F72-BB63-E2C3FFBDFE0F}"/>
          </ac:spMkLst>
        </pc:spChg>
        <pc:spChg chg="add">
          <ac:chgData name="Mashal Khan" userId="ff208bdd-e69e-4a16-a659-cb1c3d459121" providerId="ADAL" clId="{8796AE04-53B8-4AD6-AB5C-58F79AB87B77}" dt="2020-09-07T17:18:16.828" v="1011" actId="26606"/>
          <ac:spMkLst>
            <pc:docMk/>
            <pc:sldMk cId="975853184" sldId="269"/>
            <ac:spMk id="21" creationId="{1CC28BE1-9DC6-43FE-9582-39F091098D77}"/>
          </ac:spMkLst>
        </pc:spChg>
        <pc:grpChg chg="add">
          <ac:chgData name="Mashal Khan" userId="ff208bdd-e69e-4a16-a659-cb1c3d459121" providerId="ADAL" clId="{8796AE04-53B8-4AD6-AB5C-58F79AB87B77}" dt="2020-09-07T17:18:16.828" v="1011" actId="26606"/>
          <ac:grpSpMkLst>
            <pc:docMk/>
            <pc:sldMk cId="975853184" sldId="269"/>
            <ac:grpSpMk id="11" creationId="{7CF625D3-71A3-4F30-A096-8EF334E959D0}"/>
          </ac:grpSpMkLst>
        </pc:grpChg>
        <pc:grpChg chg="add">
          <ac:chgData name="Mashal Khan" userId="ff208bdd-e69e-4a16-a659-cb1c3d459121" providerId="ADAL" clId="{8796AE04-53B8-4AD6-AB5C-58F79AB87B77}" dt="2020-09-07T17:18:16.828" v="1011" actId="26606"/>
          <ac:grpSpMkLst>
            <pc:docMk/>
            <pc:sldMk cId="975853184" sldId="269"/>
            <ac:grpSpMk id="15" creationId="{A8630B61-2CB6-4E0C-90A1-05A307F9CD6E}"/>
          </ac:grpSpMkLst>
        </pc:grpChg>
        <pc:grpChg chg="add">
          <ac:chgData name="Mashal Khan" userId="ff208bdd-e69e-4a16-a659-cb1c3d459121" providerId="ADAL" clId="{8796AE04-53B8-4AD6-AB5C-58F79AB87B77}" dt="2020-09-07T17:18:16.828" v="1011" actId="26606"/>
          <ac:grpSpMkLst>
            <pc:docMk/>
            <pc:sldMk cId="975853184" sldId="269"/>
            <ac:grpSpMk id="23" creationId="{AF9AF3F3-CE0C-4125-BDD7-346487FA0B40}"/>
          </ac:grpSpMkLst>
        </pc:grpChg>
        <pc:graphicFrameChg chg="add">
          <ac:chgData name="Mashal Khan" userId="ff208bdd-e69e-4a16-a659-cb1c3d459121" providerId="ADAL" clId="{8796AE04-53B8-4AD6-AB5C-58F79AB87B77}" dt="2020-09-07T17:18:16.828" v="1011" actId="26606"/>
          <ac:graphicFrameMkLst>
            <pc:docMk/>
            <pc:sldMk cId="975853184" sldId="269"/>
            <ac:graphicFrameMk id="5" creationId="{E5D8EA7F-FBD6-4626-91C8-0262D31606F2}"/>
          </ac:graphicFrameMkLst>
        </pc:graphicFrameChg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3864503812" sldId="269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1817053570" sldId="270"/>
        </pc:sldMkLst>
      </pc:sldChg>
      <pc:sldChg chg="addSp delSp modSp new mod setBg">
        <pc:chgData name="Mashal Khan" userId="ff208bdd-e69e-4a16-a659-cb1c3d459121" providerId="ADAL" clId="{8796AE04-53B8-4AD6-AB5C-58F79AB87B77}" dt="2020-09-07T17:28:01.015" v="1137" actId="26606"/>
        <pc:sldMkLst>
          <pc:docMk/>
          <pc:sldMk cId="3400085943" sldId="270"/>
        </pc:sldMkLst>
        <pc:spChg chg="del mod">
          <ac:chgData name="Mashal Khan" userId="ff208bdd-e69e-4a16-a659-cb1c3d459121" providerId="ADAL" clId="{8796AE04-53B8-4AD6-AB5C-58F79AB87B77}" dt="2020-09-07T17:27:19.001" v="1111" actId="478"/>
          <ac:spMkLst>
            <pc:docMk/>
            <pc:sldMk cId="3400085943" sldId="270"/>
            <ac:spMk id="2" creationId="{D0821875-5179-46E2-BA1E-1A811E0C0326}"/>
          </ac:spMkLst>
        </pc:spChg>
        <pc:spChg chg="mod">
          <ac:chgData name="Mashal Khan" userId="ff208bdd-e69e-4a16-a659-cb1c3d459121" providerId="ADAL" clId="{8796AE04-53B8-4AD6-AB5C-58F79AB87B77}" dt="2020-09-07T17:28:01.015" v="1137" actId="26606"/>
          <ac:spMkLst>
            <pc:docMk/>
            <pc:sldMk cId="3400085943" sldId="270"/>
            <ac:spMk id="3" creationId="{29345957-8F86-4665-9CF8-53711D4BDD3F}"/>
          </ac:spMkLst>
        </pc:spChg>
        <pc:spChg chg="add del mod">
          <ac:chgData name="Mashal Khan" userId="ff208bdd-e69e-4a16-a659-cb1c3d459121" providerId="ADAL" clId="{8796AE04-53B8-4AD6-AB5C-58F79AB87B77}" dt="2020-09-07T17:27:21.860" v="1112" actId="478"/>
          <ac:spMkLst>
            <pc:docMk/>
            <pc:sldMk cId="3400085943" sldId="270"/>
            <ac:spMk id="5" creationId="{04E695B5-6175-4D4F-B2BD-DEE13CF18587}"/>
          </ac:spMkLst>
        </pc:spChg>
        <pc:spChg chg="add">
          <ac:chgData name="Mashal Khan" userId="ff208bdd-e69e-4a16-a659-cb1c3d459121" providerId="ADAL" clId="{8796AE04-53B8-4AD6-AB5C-58F79AB87B77}" dt="2020-09-07T17:28:01.015" v="1137" actId="26606"/>
          <ac:spMkLst>
            <pc:docMk/>
            <pc:sldMk cId="3400085943" sldId="270"/>
            <ac:spMk id="8" creationId="{5A0118C5-4F8D-4CF4-BADD-53FEACC6C42A}"/>
          </ac:spMkLst>
        </pc:spChg>
        <pc:spChg chg="add">
          <ac:chgData name="Mashal Khan" userId="ff208bdd-e69e-4a16-a659-cb1c3d459121" providerId="ADAL" clId="{8796AE04-53B8-4AD6-AB5C-58F79AB87B77}" dt="2020-09-07T17:28:01.015" v="1137" actId="26606"/>
          <ac:spMkLst>
            <pc:docMk/>
            <pc:sldMk cId="3400085943" sldId="270"/>
            <ac:spMk id="14" creationId="{CAB9AD4F-A248-4D49-8779-CE40E64C00F5}"/>
          </ac:spMkLst>
        </pc:spChg>
        <pc:spChg chg="add">
          <ac:chgData name="Mashal Khan" userId="ff208bdd-e69e-4a16-a659-cb1c3d459121" providerId="ADAL" clId="{8796AE04-53B8-4AD6-AB5C-58F79AB87B77}" dt="2020-09-07T17:28:01.015" v="1137" actId="26606"/>
          <ac:spMkLst>
            <pc:docMk/>
            <pc:sldMk cId="3400085943" sldId="270"/>
            <ac:spMk id="16" creationId="{3D4C1981-3D8B-446C-BFAE-E7EE5CF2DDA3}"/>
          </ac:spMkLst>
        </pc:spChg>
        <pc:grpChg chg="add">
          <ac:chgData name="Mashal Khan" userId="ff208bdd-e69e-4a16-a659-cb1c3d459121" providerId="ADAL" clId="{8796AE04-53B8-4AD6-AB5C-58F79AB87B77}" dt="2020-09-07T17:28:01.015" v="1137" actId="26606"/>
          <ac:grpSpMkLst>
            <pc:docMk/>
            <pc:sldMk cId="3400085943" sldId="270"/>
            <ac:grpSpMk id="10" creationId="{55A100E1-E66E-4ED2-A56A-F7A819228F2E}"/>
          </ac:grpSpMkLst>
        </pc:grpChg>
        <pc:grpChg chg="add">
          <ac:chgData name="Mashal Khan" userId="ff208bdd-e69e-4a16-a659-cb1c3d459121" providerId="ADAL" clId="{8796AE04-53B8-4AD6-AB5C-58F79AB87B77}" dt="2020-09-07T17:28:01.015" v="1137" actId="26606"/>
          <ac:grpSpMkLst>
            <pc:docMk/>
            <pc:sldMk cId="3400085943" sldId="270"/>
            <ac:grpSpMk id="18" creationId="{1EB92380-E9AD-4474-9467-4DCB8EB50149}"/>
          </ac:grpSpMkLst>
        </pc:grpChg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1977538092" sldId="271"/>
        </pc:sldMkLst>
      </pc:sldChg>
      <pc:sldChg chg="addSp delSp modSp new mod setBg">
        <pc:chgData name="Mashal Khan" userId="ff208bdd-e69e-4a16-a659-cb1c3d459121" providerId="ADAL" clId="{8796AE04-53B8-4AD6-AB5C-58F79AB87B77}" dt="2020-09-07T17:34:18.694" v="1189" actId="14100"/>
        <pc:sldMkLst>
          <pc:docMk/>
          <pc:sldMk cId="3644285834" sldId="271"/>
        </pc:sldMkLst>
        <pc:spChg chg="mod">
          <ac:chgData name="Mashal Khan" userId="ff208bdd-e69e-4a16-a659-cb1c3d459121" providerId="ADAL" clId="{8796AE04-53B8-4AD6-AB5C-58F79AB87B77}" dt="2020-09-07T17:34:07.308" v="1187" actId="1076"/>
          <ac:spMkLst>
            <pc:docMk/>
            <pc:sldMk cId="3644285834" sldId="271"/>
            <ac:spMk id="2" creationId="{E86FFFA8-A594-4BD4-AE27-9E815100CDD6}"/>
          </ac:spMkLst>
        </pc:spChg>
        <pc:spChg chg="add del mod">
          <ac:chgData name="Mashal Khan" userId="ff208bdd-e69e-4a16-a659-cb1c3d459121" providerId="ADAL" clId="{8796AE04-53B8-4AD6-AB5C-58F79AB87B77}" dt="2020-09-07T17:33:44.150" v="1181" actId="26606"/>
          <ac:spMkLst>
            <pc:docMk/>
            <pc:sldMk cId="3644285834" sldId="271"/>
            <ac:spMk id="3" creationId="{ACCDD607-699D-4CFB-BFC4-54C783E9C0BA}"/>
          </ac:spMkLst>
        </pc:spChg>
        <pc:spChg chg="add del">
          <ac:chgData name="Mashal Khan" userId="ff208bdd-e69e-4a16-a659-cb1c3d459121" providerId="ADAL" clId="{8796AE04-53B8-4AD6-AB5C-58F79AB87B77}" dt="2020-09-07T17:33:44.107" v="1180" actId="26606"/>
          <ac:spMkLst>
            <pc:docMk/>
            <pc:sldMk cId="3644285834" sldId="271"/>
            <ac:spMk id="9" creationId="{E5F17139-31EE-46AC-B04F-DBBD852DD6CB}"/>
          </ac:spMkLst>
        </pc:spChg>
        <pc:spChg chg="add del">
          <ac:chgData name="Mashal Khan" userId="ff208bdd-e69e-4a16-a659-cb1c3d459121" providerId="ADAL" clId="{8796AE04-53B8-4AD6-AB5C-58F79AB87B77}" dt="2020-09-07T17:33:44.107" v="1180" actId="26606"/>
          <ac:spMkLst>
            <pc:docMk/>
            <pc:sldMk cId="3644285834" sldId="271"/>
            <ac:spMk id="19" creationId="{89D16701-DA76-4F72-BB63-E2C3FFBDFE0F}"/>
          </ac:spMkLst>
        </pc:spChg>
        <pc:spChg chg="add del">
          <ac:chgData name="Mashal Khan" userId="ff208bdd-e69e-4a16-a659-cb1c3d459121" providerId="ADAL" clId="{8796AE04-53B8-4AD6-AB5C-58F79AB87B77}" dt="2020-09-07T17:33:44.107" v="1180" actId="26606"/>
          <ac:spMkLst>
            <pc:docMk/>
            <pc:sldMk cId="3644285834" sldId="271"/>
            <ac:spMk id="21" creationId="{1CC28BE1-9DC6-43FE-9582-39F091098D77}"/>
          </ac:spMkLst>
        </pc:spChg>
        <pc:spChg chg="add">
          <ac:chgData name="Mashal Khan" userId="ff208bdd-e69e-4a16-a659-cb1c3d459121" providerId="ADAL" clId="{8796AE04-53B8-4AD6-AB5C-58F79AB87B77}" dt="2020-09-07T17:33:44.150" v="1181" actId="26606"/>
          <ac:spMkLst>
            <pc:docMk/>
            <pc:sldMk cId="3644285834" sldId="271"/>
            <ac:spMk id="38" creationId="{E5F17139-31EE-46AC-B04F-DBBD852DD6CB}"/>
          </ac:spMkLst>
        </pc:spChg>
        <pc:spChg chg="add">
          <ac:chgData name="Mashal Khan" userId="ff208bdd-e69e-4a16-a659-cb1c3d459121" providerId="ADAL" clId="{8796AE04-53B8-4AD6-AB5C-58F79AB87B77}" dt="2020-09-07T17:33:44.150" v="1181" actId="26606"/>
          <ac:spMkLst>
            <pc:docMk/>
            <pc:sldMk cId="3644285834" sldId="271"/>
            <ac:spMk id="42" creationId="{DBBB6517-AFD0-4A58-8B37-F17AB812D2B6}"/>
          </ac:spMkLst>
        </pc:spChg>
        <pc:spChg chg="add">
          <ac:chgData name="Mashal Khan" userId="ff208bdd-e69e-4a16-a659-cb1c3d459121" providerId="ADAL" clId="{8796AE04-53B8-4AD6-AB5C-58F79AB87B77}" dt="2020-09-07T17:33:44.150" v="1181" actId="26606"/>
          <ac:spMkLst>
            <pc:docMk/>
            <pc:sldMk cId="3644285834" sldId="271"/>
            <ac:spMk id="43" creationId="{3E39FCFD-033D-4043-95D9-7FAAAA8E0566}"/>
          </ac:spMkLst>
        </pc:spChg>
        <pc:grpChg chg="add del">
          <ac:chgData name="Mashal Khan" userId="ff208bdd-e69e-4a16-a659-cb1c3d459121" providerId="ADAL" clId="{8796AE04-53B8-4AD6-AB5C-58F79AB87B77}" dt="2020-09-07T17:33:44.107" v="1180" actId="26606"/>
          <ac:grpSpMkLst>
            <pc:docMk/>
            <pc:sldMk cId="3644285834" sldId="271"/>
            <ac:grpSpMk id="11" creationId="{7CF625D3-71A3-4F30-A096-8EF334E959D0}"/>
          </ac:grpSpMkLst>
        </pc:grpChg>
        <pc:grpChg chg="add del">
          <ac:chgData name="Mashal Khan" userId="ff208bdd-e69e-4a16-a659-cb1c3d459121" providerId="ADAL" clId="{8796AE04-53B8-4AD6-AB5C-58F79AB87B77}" dt="2020-09-07T17:33:44.107" v="1180" actId="26606"/>
          <ac:grpSpMkLst>
            <pc:docMk/>
            <pc:sldMk cId="3644285834" sldId="271"/>
            <ac:grpSpMk id="15" creationId="{A8630B61-2CB6-4E0C-90A1-05A307F9CD6E}"/>
          </ac:grpSpMkLst>
        </pc:grpChg>
        <pc:grpChg chg="add del">
          <ac:chgData name="Mashal Khan" userId="ff208bdd-e69e-4a16-a659-cb1c3d459121" providerId="ADAL" clId="{8796AE04-53B8-4AD6-AB5C-58F79AB87B77}" dt="2020-09-07T17:33:44.107" v="1180" actId="26606"/>
          <ac:grpSpMkLst>
            <pc:docMk/>
            <pc:sldMk cId="3644285834" sldId="271"/>
            <ac:grpSpMk id="23" creationId="{AF9AF3F3-CE0C-4125-BDD7-346487FA0B40}"/>
          </ac:grpSpMkLst>
        </pc:grpChg>
        <pc:grpChg chg="add">
          <ac:chgData name="Mashal Khan" userId="ff208bdd-e69e-4a16-a659-cb1c3d459121" providerId="ADAL" clId="{8796AE04-53B8-4AD6-AB5C-58F79AB87B77}" dt="2020-09-07T17:33:44.150" v="1181" actId="26606"/>
          <ac:grpSpMkLst>
            <pc:docMk/>
            <pc:sldMk cId="3644285834" sldId="271"/>
            <ac:grpSpMk id="39" creationId="{53883AA7-7F86-41F8-A1D8-06E9886E7632}"/>
          </ac:grpSpMkLst>
        </pc:grpChg>
        <pc:graphicFrameChg chg="add del">
          <ac:chgData name="Mashal Khan" userId="ff208bdd-e69e-4a16-a659-cb1c3d459121" providerId="ADAL" clId="{8796AE04-53B8-4AD6-AB5C-58F79AB87B77}" dt="2020-09-07T17:33:44.107" v="1180" actId="26606"/>
          <ac:graphicFrameMkLst>
            <pc:docMk/>
            <pc:sldMk cId="3644285834" sldId="271"/>
            <ac:graphicFrameMk id="5" creationId="{FB8AE1A7-3723-4652-8EF8-95024437A734}"/>
          </ac:graphicFrameMkLst>
        </pc:graphicFrameChg>
        <pc:graphicFrameChg chg="add mod">
          <ac:chgData name="Mashal Khan" userId="ff208bdd-e69e-4a16-a659-cb1c3d459121" providerId="ADAL" clId="{8796AE04-53B8-4AD6-AB5C-58F79AB87B77}" dt="2020-09-07T17:34:18.694" v="1189" actId="14100"/>
          <ac:graphicFrameMkLst>
            <pc:docMk/>
            <pc:sldMk cId="3644285834" sldId="271"/>
            <ac:graphicFrameMk id="44" creationId="{B90522A9-C9FD-45B4-B0E2-929686029FC3}"/>
          </ac:graphicFrameMkLst>
        </pc:graphicFrameChg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1466477052" sldId="272"/>
        </pc:sldMkLst>
      </pc:sldChg>
      <pc:sldChg chg="addSp delSp modSp new mod">
        <pc:chgData name="Mashal Khan" userId="ff208bdd-e69e-4a16-a659-cb1c3d459121" providerId="ADAL" clId="{8796AE04-53B8-4AD6-AB5C-58F79AB87B77}" dt="2020-09-07T17:35:21.548" v="1195" actId="14100"/>
        <pc:sldMkLst>
          <pc:docMk/>
          <pc:sldMk cId="1874685236" sldId="272"/>
        </pc:sldMkLst>
        <pc:spChg chg="del">
          <ac:chgData name="Mashal Khan" userId="ff208bdd-e69e-4a16-a659-cb1c3d459121" providerId="ADAL" clId="{8796AE04-53B8-4AD6-AB5C-58F79AB87B77}" dt="2020-09-07T17:35:09.900" v="1192" actId="478"/>
          <ac:spMkLst>
            <pc:docMk/>
            <pc:sldMk cId="1874685236" sldId="272"/>
            <ac:spMk id="2" creationId="{31F22360-96E6-49C7-A86E-2B16B2F47E1E}"/>
          </ac:spMkLst>
        </pc:spChg>
        <pc:picChg chg="add mod">
          <ac:chgData name="Mashal Khan" userId="ff208bdd-e69e-4a16-a659-cb1c3d459121" providerId="ADAL" clId="{8796AE04-53B8-4AD6-AB5C-58F79AB87B77}" dt="2020-09-07T17:35:21.548" v="1195" actId="14100"/>
          <ac:picMkLst>
            <pc:docMk/>
            <pc:sldMk cId="1874685236" sldId="272"/>
            <ac:picMk id="4" creationId="{B6C1F4C3-323D-4DE4-BF99-32587AA35BAB}"/>
          </ac:picMkLst>
        </pc:picChg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0" sldId="273"/>
        </pc:sldMkLst>
      </pc:sldChg>
      <pc:sldChg chg="new del">
        <pc:chgData name="Mashal Khan" userId="ff208bdd-e69e-4a16-a659-cb1c3d459121" providerId="ADAL" clId="{8796AE04-53B8-4AD6-AB5C-58F79AB87B77}" dt="2020-09-07T17:36:05.157" v="1198" actId="47"/>
        <pc:sldMkLst>
          <pc:docMk/>
          <pc:sldMk cId="282044818" sldId="273"/>
        </pc:sldMkLst>
      </pc:sldChg>
      <pc:sldChg chg="modSp new mod modNotesTx">
        <pc:chgData name="Mashal Khan" userId="ff208bdd-e69e-4a16-a659-cb1c3d459121" providerId="ADAL" clId="{8796AE04-53B8-4AD6-AB5C-58F79AB87B77}" dt="2020-09-07T17:40:44.278" v="1314" actId="403"/>
        <pc:sldMkLst>
          <pc:docMk/>
          <pc:sldMk cId="1404604422" sldId="274"/>
        </pc:sldMkLst>
        <pc:spChg chg="mod">
          <ac:chgData name="Mashal Khan" userId="ff208bdd-e69e-4a16-a659-cb1c3d459121" providerId="ADAL" clId="{8796AE04-53B8-4AD6-AB5C-58F79AB87B77}" dt="2020-09-07T17:36:16.930" v="1221" actId="20577"/>
          <ac:spMkLst>
            <pc:docMk/>
            <pc:sldMk cId="1404604422" sldId="274"/>
            <ac:spMk id="2" creationId="{58D604E4-E8A0-4F07-9AEC-81927C41032C}"/>
          </ac:spMkLst>
        </pc:spChg>
        <pc:spChg chg="mod">
          <ac:chgData name="Mashal Khan" userId="ff208bdd-e69e-4a16-a659-cb1c3d459121" providerId="ADAL" clId="{8796AE04-53B8-4AD6-AB5C-58F79AB87B77}" dt="2020-09-07T17:40:44.278" v="1314" actId="403"/>
          <ac:spMkLst>
            <pc:docMk/>
            <pc:sldMk cId="1404604422" sldId="274"/>
            <ac:spMk id="3" creationId="{72BE263A-90CF-4A0E-AA68-5F82C5890448}"/>
          </ac:spMkLst>
        </pc:spChg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2180446368" sldId="274"/>
        </pc:sldMkLst>
      </pc:sldChg>
      <pc:sldChg chg="addSp modSp new mod setBg">
        <pc:chgData name="Mashal Khan" userId="ff208bdd-e69e-4a16-a659-cb1c3d459121" providerId="ADAL" clId="{8796AE04-53B8-4AD6-AB5C-58F79AB87B77}" dt="2020-09-07T17:50:17.270" v="1434" actId="1076"/>
        <pc:sldMkLst>
          <pc:docMk/>
          <pc:sldMk cId="1477099682" sldId="275"/>
        </pc:sldMkLst>
        <pc:spChg chg="mod">
          <ac:chgData name="Mashal Khan" userId="ff208bdd-e69e-4a16-a659-cb1c3d459121" providerId="ADAL" clId="{8796AE04-53B8-4AD6-AB5C-58F79AB87B77}" dt="2020-09-07T17:48:32.850" v="1404" actId="1076"/>
          <ac:spMkLst>
            <pc:docMk/>
            <pc:sldMk cId="1477099682" sldId="275"/>
            <ac:spMk id="2" creationId="{24276DB6-EAFC-49AB-BDA7-CBF736195EDF}"/>
          </ac:spMkLst>
        </pc:spChg>
        <pc:spChg chg="mod">
          <ac:chgData name="Mashal Khan" userId="ff208bdd-e69e-4a16-a659-cb1c3d459121" providerId="ADAL" clId="{8796AE04-53B8-4AD6-AB5C-58F79AB87B77}" dt="2020-09-07T17:50:17.270" v="1434" actId="1076"/>
          <ac:spMkLst>
            <pc:docMk/>
            <pc:sldMk cId="1477099682" sldId="275"/>
            <ac:spMk id="3" creationId="{F387A967-3320-4F04-8A42-76E515D822F3}"/>
          </ac:spMkLst>
        </pc:spChg>
        <pc:spChg chg="add">
          <ac:chgData name="Mashal Khan" userId="ff208bdd-e69e-4a16-a659-cb1c3d459121" providerId="ADAL" clId="{8796AE04-53B8-4AD6-AB5C-58F79AB87B77}" dt="2020-09-07T17:48:14.506" v="1398" actId="26606"/>
          <ac:spMkLst>
            <pc:docMk/>
            <pc:sldMk cId="1477099682" sldId="275"/>
            <ac:spMk id="9" creationId="{5A0118C5-4F8D-4CF4-BADD-53FEACC6C42A}"/>
          </ac:spMkLst>
        </pc:spChg>
        <pc:grpChg chg="add">
          <ac:chgData name="Mashal Khan" userId="ff208bdd-e69e-4a16-a659-cb1c3d459121" providerId="ADAL" clId="{8796AE04-53B8-4AD6-AB5C-58F79AB87B77}" dt="2020-09-07T17:48:14.506" v="1398" actId="26606"/>
          <ac:grpSpMkLst>
            <pc:docMk/>
            <pc:sldMk cId="1477099682" sldId="275"/>
            <ac:grpSpMk id="11" creationId="{B894EFA8-F425-4D19-A94B-445388B31E20}"/>
          </ac:grpSpMkLst>
        </pc:grpChg>
        <pc:grpChg chg="add">
          <ac:chgData name="Mashal Khan" userId="ff208bdd-e69e-4a16-a659-cb1c3d459121" providerId="ADAL" clId="{8796AE04-53B8-4AD6-AB5C-58F79AB87B77}" dt="2020-09-07T17:48:14.506" v="1398" actId="26606"/>
          <ac:grpSpMkLst>
            <pc:docMk/>
            <pc:sldMk cId="1477099682" sldId="275"/>
            <ac:grpSpMk id="15" creationId="{C28CAB86-AA69-4EF8-A4E2-4E020497D0BB}"/>
          </ac:grpSpMkLst>
        </pc:grpChg>
        <pc:grpChg chg="add">
          <ac:chgData name="Mashal Khan" userId="ff208bdd-e69e-4a16-a659-cb1c3d459121" providerId="ADAL" clId="{8796AE04-53B8-4AD6-AB5C-58F79AB87B77}" dt="2020-09-07T17:48:14.506" v="1398" actId="26606"/>
          <ac:grpSpMkLst>
            <pc:docMk/>
            <pc:sldMk cId="1477099682" sldId="275"/>
            <ac:grpSpMk id="19" creationId="{617CAA5F-37E3-4DF6-9DD0-68A40D21611B}"/>
          </ac:grpSpMkLst>
        </pc:grpChg>
        <pc:grpChg chg="add">
          <ac:chgData name="Mashal Khan" userId="ff208bdd-e69e-4a16-a659-cb1c3d459121" providerId="ADAL" clId="{8796AE04-53B8-4AD6-AB5C-58F79AB87B77}" dt="2020-09-07T17:48:14.506" v="1398" actId="26606"/>
          <ac:grpSpMkLst>
            <pc:docMk/>
            <pc:sldMk cId="1477099682" sldId="275"/>
            <ac:grpSpMk id="26" creationId="{582A903B-6B78-4F0A-B7C9-3D80499020B8}"/>
          </ac:grpSpMkLst>
        </pc:grpChg>
        <pc:picChg chg="add mod">
          <ac:chgData name="Mashal Khan" userId="ff208bdd-e69e-4a16-a659-cb1c3d459121" providerId="ADAL" clId="{8796AE04-53B8-4AD6-AB5C-58F79AB87B77}" dt="2020-09-07T17:49:33.100" v="1424" actId="14100"/>
          <ac:picMkLst>
            <pc:docMk/>
            <pc:sldMk cId="1477099682" sldId="275"/>
            <ac:picMk id="5" creationId="{683013C0-8262-4396-A20D-37D2B54072B3}"/>
          </ac:picMkLst>
        </pc:picChg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1537641488" sldId="275"/>
        </pc:sldMkLst>
      </pc:sldChg>
      <pc:sldChg chg="new del">
        <pc:chgData name="Mashal Khan" userId="ff208bdd-e69e-4a16-a659-cb1c3d459121" providerId="ADAL" clId="{8796AE04-53B8-4AD6-AB5C-58F79AB87B77}" dt="2020-09-07T17:41:48.468" v="1316" actId="47"/>
        <pc:sldMkLst>
          <pc:docMk/>
          <pc:sldMk cId="3514277911" sldId="275"/>
        </pc:sldMkLst>
      </pc:sldChg>
      <pc:sldChg chg="addSp delSp modSp new mod">
        <pc:chgData name="Mashal Khan" userId="ff208bdd-e69e-4a16-a659-cb1c3d459121" providerId="ADAL" clId="{8796AE04-53B8-4AD6-AB5C-58F79AB87B77}" dt="2020-09-07T17:54:36.177" v="1441" actId="14100"/>
        <pc:sldMkLst>
          <pc:docMk/>
          <pc:sldMk cId="1862962284" sldId="276"/>
        </pc:sldMkLst>
        <pc:spChg chg="del">
          <ac:chgData name="Mashal Khan" userId="ff208bdd-e69e-4a16-a659-cb1c3d459121" providerId="ADAL" clId="{8796AE04-53B8-4AD6-AB5C-58F79AB87B77}" dt="2020-09-07T17:54:17.615" v="1436" actId="478"/>
          <ac:spMkLst>
            <pc:docMk/>
            <pc:sldMk cId="1862962284" sldId="276"/>
            <ac:spMk id="2" creationId="{A0714379-5E54-4B03-A414-577205D3577B}"/>
          </ac:spMkLst>
        </pc:spChg>
        <pc:spChg chg="del">
          <ac:chgData name="Mashal Khan" userId="ff208bdd-e69e-4a16-a659-cb1c3d459121" providerId="ADAL" clId="{8796AE04-53B8-4AD6-AB5C-58F79AB87B77}" dt="2020-09-07T17:54:11.537" v="1435" actId="22"/>
          <ac:spMkLst>
            <pc:docMk/>
            <pc:sldMk cId="1862962284" sldId="276"/>
            <ac:spMk id="3" creationId="{8E214894-06C6-4CE1-87D9-67BC6CCA09E8}"/>
          </ac:spMkLst>
        </pc:spChg>
        <pc:picChg chg="add mod ord">
          <ac:chgData name="Mashal Khan" userId="ff208bdd-e69e-4a16-a659-cb1c3d459121" providerId="ADAL" clId="{8796AE04-53B8-4AD6-AB5C-58F79AB87B77}" dt="2020-09-07T17:54:36.177" v="1441" actId="14100"/>
          <ac:picMkLst>
            <pc:docMk/>
            <pc:sldMk cId="1862962284" sldId="276"/>
            <ac:picMk id="5" creationId="{DEEFE483-E225-4ECF-8273-5EC77F2B9DA1}"/>
          </ac:picMkLst>
        </pc:picChg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2100271324" sldId="276"/>
        </pc:sldMkLst>
      </pc:sldChg>
      <pc:sldChg chg="addSp delSp modSp new mod">
        <pc:chgData name="Mashal Khan" userId="ff208bdd-e69e-4a16-a659-cb1c3d459121" providerId="ADAL" clId="{8796AE04-53B8-4AD6-AB5C-58F79AB87B77}" dt="2020-09-07T17:43:29.957" v="1354" actId="14100"/>
        <pc:sldMkLst>
          <pc:docMk/>
          <pc:sldMk cId="1509678656" sldId="277"/>
        </pc:sldMkLst>
        <pc:spChg chg="del">
          <ac:chgData name="Mashal Khan" userId="ff208bdd-e69e-4a16-a659-cb1c3d459121" providerId="ADAL" clId="{8796AE04-53B8-4AD6-AB5C-58F79AB87B77}" dt="2020-09-07T17:43:20.569" v="1352" actId="478"/>
          <ac:spMkLst>
            <pc:docMk/>
            <pc:sldMk cId="1509678656" sldId="277"/>
            <ac:spMk id="2" creationId="{9F1F9CE3-4FDB-47ED-9F35-2A8735B8FA59}"/>
          </ac:spMkLst>
        </pc:spChg>
        <pc:picChg chg="add mod">
          <ac:chgData name="Mashal Khan" userId="ff208bdd-e69e-4a16-a659-cb1c3d459121" providerId="ADAL" clId="{8796AE04-53B8-4AD6-AB5C-58F79AB87B77}" dt="2020-09-07T17:43:29.957" v="1354" actId="14100"/>
          <ac:picMkLst>
            <pc:docMk/>
            <pc:sldMk cId="1509678656" sldId="277"/>
            <ac:picMk id="4" creationId="{F45D23A7-74FA-443B-993E-D6E12650D7BF}"/>
          </ac:picMkLst>
        </pc:picChg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2318281326" sldId="277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2733782728" sldId="278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233687117" sldId="279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899574099" sldId="280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2210001457" sldId="281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3925514887" sldId="282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2590781678" sldId="283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732095044" sldId="284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2515166015" sldId="285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1413036914" sldId="286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4031157807" sldId="287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2323052061" sldId="290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3289528465" sldId="291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3820845589" sldId="292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1257978123" sldId="293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1991889259" sldId="294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392170694" sldId="295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3212396899" sldId="297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3297468035" sldId="298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0" sldId="299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902175521" sldId="300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650948745" sldId="301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2218912275" sldId="302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3824716881" sldId="303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3772764950" sldId="304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522125939" sldId="305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140982329" sldId="306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1571890529" sldId="307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2280185368" sldId="308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4248957685" sldId="309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1038378446" sldId="310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4252502892" sldId="311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2359414020" sldId="312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1315361009" sldId="31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D2455-9158-404E-8557-7442615055D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1D348-A161-440F-A239-55A373F8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52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1D348-A161-440F-A239-55A373F85B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44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1D348-A161-440F-A239-55A373F85B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74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Napster was shut down due to copyright issues. Napster 2 is now legal pay for music site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1D348-A161-440F-A239-55A373F85B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51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DNS Uses DHT - </a:t>
            </a:r>
            <a:r>
              <a:rPr lang="en-US" dirty="0" err="1"/>
              <a:t>Hometask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1D348-A161-440F-A239-55A373F85B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05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Cryptographic hash function Secure Hash Algorithm SHA used. Collision resistant</a:t>
            </a:r>
          </a:p>
          <a:p>
            <a:r>
              <a:rPr lang="en-US" b="1" dirty="0"/>
              <a:t>2 methods for storing the objects – Direct &amp; Indirect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1D348-A161-440F-A239-55A373F85BC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20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21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256 KB chunk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1D348-A161-440F-A239-55A373F85BC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17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Tree, DHTs,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1D348-A161-440F-A239-55A373F85BC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47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0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5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7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4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1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9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4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6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1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8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9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10/1/2020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6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ttorrent.org/protocol.html" TargetMode="External"/><Relationship Id="rId2" Type="http://schemas.openxmlformats.org/officeDocument/2006/relationships/hyperlink" Target="https://slideplayer.com/slide/3299585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F1277B-B7F1-4B6B-B7B3-2C63860631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-1" y="-1"/>
            <a:ext cx="12192000" cy="685800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DA28611-3C49-4908-AE9E-F37B27137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603955" cy="685800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66D63E6-0ECD-4AC2-8C8E-C6EFA54A3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9689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C49298F-FE84-4637-A2D4-B110A6535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66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973" y="901769"/>
            <a:ext cx="4970256" cy="3855397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7DFBF2-49F6-42E9-A0A3-263E1B29E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973" y="901769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578" y="798986"/>
            <a:ext cx="4970256" cy="385539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E0287-E0C1-4295-B061-1EE8B2F46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928" y="1006404"/>
            <a:ext cx="4184101" cy="2577893"/>
          </a:xfrm>
        </p:spPr>
        <p:txBody>
          <a:bodyPr>
            <a:normAutofit/>
          </a:bodyPr>
          <a:lstStyle/>
          <a:p>
            <a:r>
              <a:rPr lang="en-US" sz="3800"/>
              <a:t>Computer Networks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CDEF2-8F98-4802-94BB-396C1AF48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928" y="3676373"/>
            <a:ext cx="4184101" cy="809693"/>
          </a:xfrm>
        </p:spPr>
        <p:txBody>
          <a:bodyPr>
            <a:normAutofit/>
          </a:bodyPr>
          <a:lstStyle/>
          <a:p>
            <a:r>
              <a:rPr lang="en-US" sz="1700" dirty="0"/>
              <a:t>Application Layer</a:t>
            </a:r>
          </a:p>
        </p:txBody>
      </p:sp>
    </p:spTree>
    <p:extLst>
      <p:ext uri="{BB962C8B-B14F-4D97-AF65-F5344CB8AC3E}">
        <p14:creationId xmlns:p14="http://schemas.microsoft.com/office/powerpoint/2010/main" val="2193967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44EA3-B4C2-4845-9789-D73F8A39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Unstructured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B0C67-31FD-4273-9DA3-BE9C0CBD7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Randomly linked nodes</a:t>
            </a:r>
          </a:p>
          <a:p>
            <a:r>
              <a:rPr lang="en-US" dirty="0"/>
              <a:t>Search is not efficient</a:t>
            </a:r>
          </a:p>
          <a:p>
            <a:r>
              <a:rPr lang="en-US" dirty="0"/>
              <a:t>Network flooding with query as links are random</a:t>
            </a:r>
          </a:p>
          <a:p>
            <a:r>
              <a:rPr lang="en-US" dirty="0"/>
              <a:t>Generate a lot of traffic </a:t>
            </a:r>
          </a:p>
          <a:p>
            <a:r>
              <a:rPr lang="en-US" dirty="0"/>
              <a:t>Query resolution takes time or sometimes not resolved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Gnutella</a:t>
            </a:r>
          </a:p>
          <a:p>
            <a:pPr lvl="1"/>
            <a:r>
              <a:rPr lang="en-US" dirty="0"/>
              <a:t>Freenet</a:t>
            </a:r>
          </a:p>
        </p:txBody>
      </p:sp>
    </p:spTree>
    <p:extLst>
      <p:ext uri="{BB962C8B-B14F-4D97-AF65-F5344CB8AC3E}">
        <p14:creationId xmlns:p14="http://schemas.microsoft.com/office/powerpoint/2010/main" val="2580349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E447C6-9EA2-4695-B233-7C8E33365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052" y="166483"/>
            <a:ext cx="9771333" cy="6570379"/>
          </a:xfrm>
        </p:spPr>
      </p:pic>
    </p:spTree>
    <p:extLst>
      <p:ext uri="{BB962C8B-B14F-4D97-AF65-F5344CB8AC3E}">
        <p14:creationId xmlns:p14="http://schemas.microsoft.com/office/powerpoint/2010/main" val="2817419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4858AA-5310-4341-8A10-2B999C320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295275"/>
            <a:ext cx="9991725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91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D37468-310E-4EE5-9FF8-F5DF4408B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340" y="312020"/>
            <a:ext cx="9040994" cy="623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4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205B-8A6F-4D4C-9E64-28407E51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C09A8-04C9-46E9-BABB-83D3E79D7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Predefined rules to link nodes</a:t>
            </a:r>
          </a:p>
          <a:p>
            <a:r>
              <a:rPr lang="en-US" dirty="0"/>
              <a:t>Effective and efficient resolution of queries</a:t>
            </a:r>
          </a:p>
          <a:p>
            <a:r>
              <a:rPr lang="en-US" dirty="0"/>
              <a:t>Most Common technique- DHT</a:t>
            </a:r>
          </a:p>
          <a:p>
            <a:r>
              <a:rPr lang="en-US" dirty="0"/>
              <a:t>Many Applications of DHTs</a:t>
            </a:r>
          </a:p>
          <a:p>
            <a:pPr lvl="1"/>
            <a:r>
              <a:rPr lang="en-US" dirty="0"/>
              <a:t>Distributed Data Structures DDS</a:t>
            </a:r>
          </a:p>
          <a:p>
            <a:pPr lvl="1"/>
            <a:r>
              <a:rPr lang="en-US" dirty="0"/>
              <a:t>Content Distribution Systems CDS</a:t>
            </a:r>
          </a:p>
          <a:p>
            <a:pPr lvl="1"/>
            <a:r>
              <a:rPr lang="en-US" dirty="0"/>
              <a:t>DNS</a:t>
            </a:r>
          </a:p>
          <a:p>
            <a:pPr lvl="1"/>
            <a:r>
              <a:rPr lang="en-US" dirty="0"/>
              <a:t>P2P File Sharing - BitTorrent</a:t>
            </a:r>
          </a:p>
        </p:txBody>
      </p:sp>
    </p:spTree>
    <p:extLst>
      <p:ext uri="{BB962C8B-B14F-4D97-AF65-F5344CB8AC3E}">
        <p14:creationId xmlns:p14="http://schemas.microsoft.com/office/powerpoint/2010/main" val="3507780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909092A-8658-46D9-AF7A-6C37E9A14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What is a DHT?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DEFA959F-41D7-40D4-9ACF-45CCD13B3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8769" y="1820985"/>
            <a:ext cx="9312031" cy="427501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latin typeface="Helvetica" panose="020B0604020202020204" pitchFamily="34" charset="0"/>
              </a:rPr>
              <a:t>Hash Table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Helvetica" panose="020B0604020202020204" pitchFamily="34" charset="0"/>
              </a:rPr>
              <a:t>data structure that maps “keys” to “values”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Helvetica" panose="020B0604020202020204" pitchFamily="34" charset="0"/>
              </a:rPr>
              <a:t>essential building block in software systems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latin typeface="Helvetica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Helvetica" panose="020B0604020202020204" pitchFamily="34" charset="0"/>
              </a:rPr>
              <a:t>Distributed Hash Table (DHT)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Helvetica" panose="020B0604020202020204" pitchFamily="34" charset="0"/>
              </a:rPr>
              <a:t>similar, but spread across many hosts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latin typeface="Helvetica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Helvetica" panose="020B0604020202020204" pitchFamily="34" charset="0"/>
              </a:rPr>
              <a:t>Interface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Helvetica" panose="020B0604020202020204" pitchFamily="34" charset="0"/>
              </a:rPr>
              <a:t>insert(key, value)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Helvetica" panose="020B0604020202020204" pitchFamily="34" charset="0"/>
              </a:rPr>
              <a:t>lookup(key)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79DE2329-5BCC-4DCD-9785-F85CD3F9D1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How do DHTs work?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46FC0E77-A106-49F1-BA55-9B4EAEEF46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531815"/>
            <a:ext cx="8991600" cy="4564185"/>
          </a:xfrm>
        </p:spPr>
        <p:txBody>
          <a:bodyPr/>
          <a:lstStyle/>
          <a:p>
            <a:pPr>
              <a:buFontTx/>
              <a:buNone/>
            </a:pPr>
            <a:endParaRPr lang="en-US" altLang="en-US" sz="2600" dirty="0">
              <a:latin typeface="Helvetica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600" dirty="0">
                <a:latin typeface="Helvetica" panose="020B0604020202020204" pitchFamily="34" charset="0"/>
              </a:rPr>
              <a:t>Every DHT node supports a single operation:</a:t>
            </a:r>
          </a:p>
          <a:p>
            <a:pPr>
              <a:buFontTx/>
              <a:buNone/>
            </a:pPr>
            <a:endParaRPr lang="en-US" altLang="en-US" sz="2600" dirty="0">
              <a:latin typeface="Helvetica" panose="020B0604020202020204" pitchFamily="34" charset="0"/>
            </a:endParaRPr>
          </a:p>
          <a:p>
            <a:pPr lvl="1"/>
            <a:r>
              <a:rPr lang="en-US" altLang="en-US" sz="2600" dirty="0">
                <a:latin typeface="Helvetica" panose="020B0604020202020204" pitchFamily="34" charset="0"/>
              </a:rPr>
              <a:t>Given </a:t>
            </a:r>
            <a:r>
              <a:rPr lang="en-US" altLang="en-US" sz="2600" i="1" dirty="0">
                <a:latin typeface="Helvetica" panose="020B0604020202020204" pitchFamily="34" charset="0"/>
              </a:rPr>
              <a:t>key </a:t>
            </a:r>
            <a:r>
              <a:rPr lang="en-US" altLang="en-US" sz="2600" dirty="0">
                <a:latin typeface="Helvetica" panose="020B0604020202020204" pitchFamily="34" charset="0"/>
              </a:rPr>
              <a:t>as input; route messages to node holding </a:t>
            </a:r>
            <a:r>
              <a:rPr lang="en-US" altLang="en-US" sz="2600" i="1" dirty="0">
                <a:latin typeface="Helvetica" panose="020B0604020202020204" pitchFamily="34" charset="0"/>
              </a:rPr>
              <a:t>key</a:t>
            </a:r>
          </a:p>
          <a:p>
            <a:pPr lvl="2"/>
            <a:r>
              <a:rPr lang="en-US" altLang="en-US" sz="2200" dirty="0">
                <a:latin typeface="Helvetica" panose="020B0604020202020204" pitchFamily="34" charset="0"/>
              </a:rPr>
              <a:t>DHTs are </a:t>
            </a:r>
            <a:r>
              <a:rPr lang="en-US" altLang="en-US" sz="2200" i="1" dirty="0">
                <a:latin typeface="Helvetica" panose="020B0604020202020204" pitchFamily="34" charset="0"/>
              </a:rPr>
              <a:t>content-addressable</a:t>
            </a:r>
          </a:p>
          <a:p>
            <a:endParaRPr lang="en-US" altLang="en-US" sz="2600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>
            <a:extLst>
              <a:ext uri="{FF2B5EF4-FFF2-40B4-BE49-F238E27FC236}">
                <a16:creationId xmlns:a16="http://schemas.microsoft.com/office/drawing/2014/main" id="{9CCCBCED-DF66-4F8C-A02D-9A67CA8A00C0}"/>
              </a:ext>
            </a:extLst>
          </p:cNvPr>
          <p:cNvGrpSpPr>
            <a:grpSpLocks/>
          </p:cNvGrpSpPr>
          <p:nvPr/>
        </p:nvGrpSpPr>
        <p:grpSpPr bwMode="auto">
          <a:xfrm>
            <a:off x="6629401" y="5029200"/>
            <a:ext cx="468313" cy="609600"/>
            <a:chOff x="240" y="1392"/>
            <a:chExt cx="295" cy="384"/>
          </a:xfrm>
        </p:grpSpPr>
        <p:grpSp>
          <p:nvGrpSpPr>
            <p:cNvPr id="11267" name="Group 3">
              <a:extLst>
                <a:ext uri="{FF2B5EF4-FFF2-40B4-BE49-F238E27FC236}">
                  <a16:creationId xmlns:a16="http://schemas.microsoft.com/office/drawing/2014/main" id="{17ADFFC1-F1BF-456A-B68B-50B5F502D0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1268" name="Rectangle 4">
                <a:extLst>
                  <a:ext uri="{FF2B5EF4-FFF2-40B4-BE49-F238E27FC236}">
                    <a16:creationId xmlns:a16="http://schemas.microsoft.com/office/drawing/2014/main" id="{0710174C-EB2E-4461-9C36-67917BA77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1269" name="AutoShape 5">
                <a:extLst>
                  <a:ext uri="{FF2B5EF4-FFF2-40B4-BE49-F238E27FC236}">
                    <a16:creationId xmlns:a16="http://schemas.microsoft.com/office/drawing/2014/main" id="{3C4ACADE-36D6-4149-8D24-A49CEEAEB2CB}"/>
                  </a:ext>
                </a:extLst>
              </p:cNvPr>
              <p:cNvCxnSpPr>
                <a:cxnSpLocks noChangeShapeType="1"/>
                <a:stCxn id="11268" idx="0"/>
                <a:endCxn id="11268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70" name="AutoShape 6">
                <a:extLst>
                  <a:ext uri="{FF2B5EF4-FFF2-40B4-BE49-F238E27FC236}">
                    <a16:creationId xmlns:a16="http://schemas.microsoft.com/office/drawing/2014/main" id="{92265C92-AC7D-4797-85A1-06036C8DC597}"/>
                  </a:ext>
                </a:extLst>
              </p:cNvPr>
              <p:cNvCxnSpPr>
                <a:cxnSpLocks noChangeShapeType="1"/>
                <a:stCxn id="11268" idx="1"/>
                <a:endCxn id="11268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271" name="Line 7">
                <a:extLst>
                  <a:ext uri="{FF2B5EF4-FFF2-40B4-BE49-F238E27FC236}">
                    <a16:creationId xmlns:a16="http://schemas.microsoft.com/office/drawing/2014/main" id="{B5367752-E00B-4AC8-A482-6B159E8DAF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2" name="Line 8">
                <a:extLst>
                  <a:ext uri="{FF2B5EF4-FFF2-40B4-BE49-F238E27FC236}">
                    <a16:creationId xmlns:a16="http://schemas.microsoft.com/office/drawing/2014/main" id="{05851036-685C-4489-AC5A-943D72668C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3" name="Line 9">
                <a:extLst>
                  <a:ext uri="{FF2B5EF4-FFF2-40B4-BE49-F238E27FC236}">
                    <a16:creationId xmlns:a16="http://schemas.microsoft.com/office/drawing/2014/main" id="{E14E48FA-D171-4B46-B020-A4C0CBE04D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4" name="Line 10">
                <a:extLst>
                  <a:ext uri="{FF2B5EF4-FFF2-40B4-BE49-F238E27FC236}">
                    <a16:creationId xmlns:a16="http://schemas.microsoft.com/office/drawing/2014/main" id="{D2FE755E-4219-4778-9DE8-CE1CBBD3B9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75" name="Text Box 11">
              <a:extLst>
                <a:ext uri="{FF2B5EF4-FFF2-40B4-BE49-F238E27FC236}">
                  <a16:creationId xmlns:a16="http://schemas.microsoft.com/office/drawing/2014/main" id="{C394B1B5-3BE8-4BCB-AB43-67937FD2C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pic>
        <p:nvPicPr>
          <p:cNvPr id="11276" name="Picture 12">
            <a:extLst>
              <a:ext uri="{FF2B5EF4-FFF2-40B4-BE49-F238E27FC236}">
                <a16:creationId xmlns:a16="http://schemas.microsoft.com/office/drawing/2014/main" id="{B8902EC6-2007-4D68-8B4D-F49829A966A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7" name="Picture 13">
            <a:extLst>
              <a:ext uri="{FF2B5EF4-FFF2-40B4-BE49-F238E27FC236}">
                <a16:creationId xmlns:a16="http://schemas.microsoft.com/office/drawing/2014/main" id="{00F454D3-5F8E-4EDC-BBC6-87580C8C832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971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8" name="Picture 14">
            <a:extLst>
              <a:ext uri="{FF2B5EF4-FFF2-40B4-BE49-F238E27FC236}">
                <a16:creationId xmlns:a16="http://schemas.microsoft.com/office/drawing/2014/main" id="{1C0000F5-4732-41CD-ABF9-77726A1D2D9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10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9" name="Picture 15">
            <a:extLst>
              <a:ext uri="{FF2B5EF4-FFF2-40B4-BE49-F238E27FC236}">
                <a16:creationId xmlns:a16="http://schemas.microsoft.com/office/drawing/2014/main" id="{2814B215-0C11-435A-B2C0-1C623F3E122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724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80" name="Picture 16">
            <a:extLst>
              <a:ext uri="{FF2B5EF4-FFF2-40B4-BE49-F238E27FC236}">
                <a16:creationId xmlns:a16="http://schemas.microsoft.com/office/drawing/2014/main" id="{07D1D6EF-2C96-42AC-801D-E1A924E5166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733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81" name="Picture 17">
            <a:extLst>
              <a:ext uri="{FF2B5EF4-FFF2-40B4-BE49-F238E27FC236}">
                <a16:creationId xmlns:a16="http://schemas.microsoft.com/office/drawing/2014/main" id="{05107120-18FE-4952-9BCA-F938EB6B3BD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029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82" name="Picture 18">
            <a:extLst>
              <a:ext uri="{FF2B5EF4-FFF2-40B4-BE49-F238E27FC236}">
                <a16:creationId xmlns:a16="http://schemas.microsoft.com/office/drawing/2014/main" id="{B6F894DD-A600-4935-823B-4B9B8E85BD3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286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83" name="Picture 19">
            <a:extLst>
              <a:ext uri="{FF2B5EF4-FFF2-40B4-BE49-F238E27FC236}">
                <a16:creationId xmlns:a16="http://schemas.microsoft.com/office/drawing/2014/main" id="{23271B53-71E7-4559-A8FD-26057E5FBED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3962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84" name="Picture 20">
            <a:extLst>
              <a:ext uri="{FF2B5EF4-FFF2-40B4-BE49-F238E27FC236}">
                <a16:creationId xmlns:a16="http://schemas.microsoft.com/office/drawing/2014/main" id="{78B40E44-E1C7-4F3C-8B26-42F1B68C5E1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133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85" name="Picture 21">
            <a:extLst>
              <a:ext uri="{FF2B5EF4-FFF2-40B4-BE49-F238E27FC236}">
                <a16:creationId xmlns:a16="http://schemas.microsoft.com/office/drawing/2014/main" id="{8358445D-B65D-4F66-88E7-3BEB39F170F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5181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86" name="Picture 22">
            <a:extLst>
              <a:ext uri="{FF2B5EF4-FFF2-40B4-BE49-F238E27FC236}">
                <a16:creationId xmlns:a16="http://schemas.microsoft.com/office/drawing/2014/main" id="{0B97DD26-589F-45A0-B6BB-7884C641E91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876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287" name="Group 23">
            <a:extLst>
              <a:ext uri="{FF2B5EF4-FFF2-40B4-BE49-F238E27FC236}">
                <a16:creationId xmlns:a16="http://schemas.microsoft.com/office/drawing/2014/main" id="{217AAF17-0E0E-4EF7-95E7-D9D7251ED43E}"/>
              </a:ext>
            </a:extLst>
          </p:cNvPr>
          <p:cNvGrpSpPr>
            <a:grpSpLocks/>
          </p:cNvGrpSpPr>
          <p:nvPr/>
        </p:nvGrpSpPr>
        <p:grpSpPr bwMode="auto">
          <a:xfrm>
            <a:off x="2819401" y="2438400"/>
            <a:ext cx="468313" cy="609600"/>
            <a:chOff x="240" y="1392"/>
            <a:chExt cx="295" cy="384"/>
          </a:xfrm>
        </p:grpSpPr>
        <p:grpSp>
          <p:nvGrpSpPr>
            <p:cNvPr id="11288" name="Group 24">
              <a:extLst>
                <a:ext uri="{FF2B5EF4-FFF2-40B4-BE49-F238E27FC236}">
                  <a16:creationId xmlns:a16="http://schemas.microsoft.com/office/drawing/2014/main" id="{F029CE5B-B31A-471B-A5FC-204D3DF021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1289" name="Rectangle 25">
                <a:extLst>
                  <a:ext uri="{FF2B5EF4-FFF2-40B4-BE49-F238E27FC236}">
                    <a16:creationId xmlns:a16="http://schemas.microsoft.com/office/drawing/2014/main" id="{E37FB904-7B04-40F7-BD30-BEA813223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1290" name="AutoShape 26">
                <a:extLst>
                  <a:ext uri="{FF2B5EF4-FFF2-40B4-BE49-F238E27FC236}">
                    <a16:creationId xmlns:a16="http://schemas.microsoft.com/office/drawing/2014/main" id="{CE84A09E-ACC0-4629-8AA6-5936EC89AAE4}"/>
                  </a:ext>
                </a:extLst>
              </p:cNvPr>
              <p:cNvCxnSpPr>
                <a:cxnSpLocks noChangeShapeType="1"/>
                <a:stCxn id="11289" idx="0"/>
                <a:endCxn id="11289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91" name="AutoShape 27">
                <a:extLst>
                  <a:ext uri="{FF2B5EF4-FFF2-40B4-BE49-F238E27FC236}">
                    <a16:creationId xmlns:a16="http://schemas.microsoft.com/office/drawing/2014/main" id="{F228E053-16EE-4E3C-B5E5-27E63DB61664}"/>
                  </a:ext>
                </a:extLst>
              </p:cNvPr>
              <p:cNvCxnSpPr>
                <a:cxnSpLocks noChangeShapeType="1"/>
                <a:stCxn id="11289" idx="1"/>
                <a:endCxn id="11289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292" name="Line 28">
                <a:extLst>
                  <a:ext uri="{FF2B5EF4-FFF2-40B4-BE49-F238E27FC236}">
                    <a16:creationId xmlns:a16="http://schemas.microsoft.com/office/drawing/2014/main" id="{1993BB62-9598-419D-A3A7-175B43DFBA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3" name="Line 29">
                <a:extLst>
                  <a:ext uri="{FF2B5EF4-FFF2-40B4-BE49-F238E27FC236}">
                    <a16:creationId xmlns:a16="http://schemas.microsoft.com/office/drawing/2014/main" id="{F5AEB26C-4682-4C8F-B068-073343FD9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4" name="Line 30">
                <a:extLst>
                  <a:ext uri="{FF2B5EF4-FFF2-40B4-BE49-F238E27FC236}">
                    <a16:creationId xmlns:a16="http://schemas.microsoft.com/office/drawing/2014/main" id="{E4296613-FF81-4C56-9A09-26C1979F69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5" name="Line 31">
                <a:extLst>
                  <a:ext uri="{FF2B5EF4-FFF2-40B4-BE49-F238E27FC236}">
                    <a16:creationId xmlns:a16="http://schemas.microsoft.com/office/drawing/2014/main" id="{15CCD569-D62D-4A77-BCEB-82229BAAF7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96" name="Text Box 32">
              <a:extLst>
                <a:ext uri="{FF2B5EF4-FFF2-40B4-BE49-F238E27FC236}">
                  <a16:creationId xmlns:a16="http://schemas.microsoft.com/office/drawing/2014/main" id="{4D436396-2EFA-4E94-8088-10E36532A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1297" name="Group 33">
            <a:extLst>
              <a:ext uri="{FF2B5EF4-FFF2-40B4-BE49-F238E27FC236}">
                <a16:creationId xmlns:a16="http://schemas.microsoft.com/office/drawing/2014/main" id="{2290A0E1-B7C6-4364-B434-9948F269E41D}"/>
              </a:ext>
            </a:extLst>
          </p:cNvPr>
          <p:cNvGrpSpPr>
            <a:grpSpLocks/>
          </p:cNvGrpSpPr>
          <p:nvPr/>
        </p:nvGrpSpPr>
        <p:grpSpPr bwMode="auto">
          <a:xfrm>
            <a:off x="4953001" y="1752600"/>
            <a:ext cx="468313" cy="609600"/>
            <a:chOff x="240" y="1392"/>
            <a:chExt cx="295" cy="384"/>
          </a:xfrm>
        </p:grpSpPr>
        <p:grpSp>
          <p:nvGrpSpPr>
            <p:cNvPr id="11298" name="Group 34">
              <a:extLst>
                <a:ext uri="{FF2B5EF4-FFF2-40B4-BE49-F238E27FC236}">
                  <a16:creationId xmlns:a16="http://schemas.microsoft.com/office/drawing/2014/main" id="{885FB77E-7CF1-4255-97C4-44E20ACAA5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1299" name="Rectangle 35">
                <a:extLst>
                  <a:ext uri="{FF2B5EF4-FFF2-40B4-BE49-F238E27FC236}">
                    <a16:creationId xmlns:a16="http://schemas.microsoft.com/office/drawing/2014/main" id="{99B00E56-B6EF-447B-BEAE-80EB0B265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1300" name="AutoShape 36">
                <a:extLst>
                  <a:ext uri="{FF2B5EF4-FFF2-40B4-BE49-F238E27FC236}">
                    <a16:creationId xmlns:a16="http://schemas.microsoft.com/office/drawing/2014/main" id="{6740C2A6-607C-4C7D-94E7-F5533514E835}"/>
                  </a:ext>
                </a:extLst>
              </p:cNvPr>
              <p:cNvCxnSpPr>
                <a:cxnSpLocks noChangeShapeType="1"/>
                <a:stCxn id="11299" idx="0"/>
                <a:endCxn id="11299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01" name="AutoShape 37">
                <a:extLst>
                  <a:ext uri="{FF2B5EF4-FFF2-40B4-BE49-F238E27FC236}">
                    <a16:creationId xmlns:a16="http://schemas.microsoft.com/office/drawing/2014/main" id="{FF8A24B6-D762-4DED-8CD1-6D9800E5BDE4}"/>
                  </a:ext>
                </a:extLst>
              </p:cNvPr>
              <p:cNvCxnSpPr>
                <a:cxnSpLocks noChangeShapeType="1"/>
                <a:stCxn id="11299" idx="1"/>
                <a:endCxn id="11299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302" name="Line 38">
                <a:extLst>
                  <a:ext uri="{FF2B5EF4-FFF2-40B4-BE49-F238E27FC236}">
                    <a16:creationId xmlns:a16="http://schemas.microsoft.com/office/drawing/2014/main" id="{FE5F1EBF-AEF6-48C0-AE60-0188D17685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3" name="Line 39">
                <a:extLst>
                  <a:ext uri="{FF2B5EF4-FFF2-40B4-BE49-F238E27FC236}">
                    <a16:creationId xmlns:a16="http://schemas.microsoft.com/office/drawing/2014/main" id="{DB70C09A-3EAB-488B-8F9A-F152F4E330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4" name="Line 40">
                <a:extLst>
                  <a:ext uri="{FF2B5EF4-FFF2-40B4-BE49-F238E27FC236}">
                    <a16:creationId xmlns:a16="http://schemas.microsoft.com/office/drawing/2014/main" id="{E12FF6DD-F974-4D79-9ABA-F95D306577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5" name="Line 41">
                <a:extLst>
                  <a:ext uri="{FF2B5EF4-FFF2-40B4-BE49-F238E27FC236}">
                    <a16:creationId xmlns:a16="http://schemas.microsoft.com/office/drawing/2014/main" id="{8F574CFA-D788-4DE1-A696-CFFE514EBA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06" name="Text Box 42">
              <a:extLst>
                <a:ext uri="{FF2B5EF4-FFF2-40B4-BE49-F238E27FC236}">
                  <a16:creationId xmlns:a16="http://schemas.microsoft.com/office/drawing/2014/main" id="{D26E81E7-C765-4014-AA75-A590F4091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1307" name="Group 43">
            <a:extLst>
              <a:ext uri="{FF2B5EF4-FFF2-40B4-BE49-F238E27FC236}">
                <a16:creationId xmlns:a16="http://schemas.microsoft.com/office/drawing/2014/main" id="{462C092F-C5CB-4AAD-88D2-507EC1B7CA1C}"/>
              </a:ext>
            </a:extLst>
          </p:cNvPr>
          <p:cNvGrpSpPr>
            <a:grpSpLocks/>
          </p:cNvGrpSpPr>
          <p:nvPr/>
        </p:nvGrpSpPr>
        <p:grpSpPr bwMode="auto">
          <a:xfrm>
            <a:off x="7010401" y="2667000"/>
            <a:ext cx="468313" cy="609600"/>
            <a:chOff x="240" y="1392"/>
            <a:chExt cx="295" cy="384"/>
          </a:xfrm>
        </p:grpSpPr>
        <p:grpSp>
          <p:nvGrpSpPr>
            <p:cNvPr id="11308" name="Group 44">
              <a:extLst>
                <a:ext uri="{FF2B5EF4-FFF2-40B4-BE49-F238E27FC236}">
                  <a16:creationId xmlns:a16="http://schemas.microsoft.com/office/drawing/2014/main" id="{206BA557-800C-4815-8061-FCC28994A4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1309" name="Rectangle 45">
                <a:extLst>
                  <a:ext uri="{FF2B5EF4-FFF2-40B4-BE49-F238E27FC236}">
                    <a16:creationId xmlns:a16="http://schemas.microsoft.com/office/drawing/2014/main" id="{FC9FDBEF-7FBE-40BF-A13B-7EFC3847B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1310" name="AutoShape 46">
                <a:extLst>
                  <a:ext uri="{FF2B5EF4-FFF2-40B4-BE49-F238E27FC236}">
                    <a16:creationId xmlns:a16="http://schemas.microsoft.com/office/drawing/2014/main" id="{8A89818D-5A83-4A6C-A19C-BDFD1CA14C84}"/>
                  </a:ext>
                </a:extLst>
              </p:cNvPr>
              <p:cNvCxnSpPr>
                <a:cxnSpLocks noChangeShapeType="1"/>
                <a:stCxn id="11309" idx="0"/>
                <a:endCxn id="11309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11" name="AutoShape 47">
                <a:extLst>
                  <a:ext uri="{FF2B5EF4-FFF2-40B4-BE49-F238E27FC236}">
                    <a16:creationId xmlns:a16="http://schemas.microsoft.com/office/drawing/2014/main" id="{63B64E25-2E2C-4FF7-9716-2D7DF0A799BC}"/>
                  </a:ext>
                </a:extLst>
              </p:cNvPr>
              <p:cNvCxnSpPr>
                <a:cxnSpLocks noChangeShapeType="1"/>
                <a:stCxn id="11309" idx="1"/>
                <a:endCxn id="11309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312" name="Line 48">
                <a:extLst>
                  <a:ext uri="{FF2B5EF4-FFF2-40B4-BE49-F238E27FC236}">
                    <a16:creationId xmlns:a16="http://schemas.microsoft.com/office/drawing/2014/main" id="{2D31A9DF-5442-4018-8124-D596E13A7B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3" name="Line 49">
                <a:extLst>
                  <a:ext uri="{FF2B5EF4-FFF2-40B4-BE49-F238E27FC236}">
                    <a16:creationId xmlns:a16="http://schemas.microsoft.com/office/drawing/2014/main" id="{1283055F-F303-4AA9-A61B-92854F9DAB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4" name="Line 50">
                <a:extLst>
                  <a:ext uri="{FF2B5EF4-FFF2-40B4-BE49-F238E27FC236}">
                    <a16:creationId xmlns:a16="http://schemas.microsoft.com/office/drawing/2014/main" id="{EB7BECDB-1466-427F-AAD7-8AB0357ECA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5" name="Line 51">
                <a:extLst>
                  <a:ext uri="{FF2B5EF4-FFF2-40B4-BE49-F238E27FC236}">
                    <a16:creationId xmlns:a16="http://schemas.microsoft.com/office/drawing/2014/main" id="{A6B832B7-AD51-43D7-BAC2-8B69ADE0D6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16" name="Text Box 52">
              <a:extLst>
                <a:ext uri="{FF2B5EF4-FFF2-40B4-BE49-F238E27FC236}">
                  <a16:creationId xmlns:a16="http://schemas.microsoft.com/office/drawing/2014/main" id="{2D8D3353-8911-4FB9-A79D-DFA97EAE7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1317" name="Group 53">
            <a:extLst>
              <a:ext uri="{FF2B5EF4-FFF2-40B4-BE49-F238E27FC236}">
                <a16:creationId xmlns:a16="http://schemas.microsoft.com/office/drawing/2014/main" id="{64944EF2-2A82-41F1-834C-A062D5FF09CF}"/>
              </a:ext>
            </a:extLst>
          </p:cNvPr>
          <p:cNvGrpSpPr>
            <a:grpSpLocks/>
          </p:cNvGrpSpPr>
          <p:nvPr/>
        </p:nvGrpSpPr>
        <p:grpSpPr bwMode="auto">
          <a:xfrm>
            <a:off x="8915401" y="3581400"/>
            <a:ext cx="468313" cy="609600"/>
            <a:chOff x="240" y="1392"/>
            <a:chExt cx="295" cy="384"/>
          </a:xfrm>
        </p:grpSpPr>
        <p:grpSp>
          <p:nvGrpSpPr>
            <p:cNvPr id="11318" name="Group 54">
              <a:extLst>
                <a:ext uri="{FF2B5EF4-FFF2-40B4-BE49-F238E27FC236}">
                  <a16:creationId xmlns:a16="http://schemas.microsoft.com/office/drawing/2014/main" id="{57F3F820-73CF-4734-9FF7-97FBCBCA82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1319" name="Rectangle 55">
                <a:extLst>
                  <a:ext uri="{FF2B5EF4-FFF2-40B4-BE49-F238E27FC236}">
                    <a16:creationId xmlns:a16="http://schemas.microsoft.com/office/drawing/2014/main" id="{CD635DDD-0009-4E38-9444-7FC98C06B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1320" name="AutoShape 56">
                <a:extLst>
                  <a:ext uri="{FF2B5EF4-FFF2-40B4-BE49-F238E27FC236}">
                    <a16:creationId xmlns:a16="http://schemas.microsoft.com/office/drawing/2014/main" id="{E73D7BD3-CE22-434F-87B9-F187B633B7BE}"/>
                  </a:ext>
                </a:extLst>
              </p:cNvPr>
              <p:cNvCxnSpPr>
                <a:cxnSpLocks noChangeShapeType="1"/>
                <a:stCxn id="11319" idx="0"/>
                <a:endCxn id="11319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21" name="AutoShape 57">
                <a:extLst>
                  <a:ext uri="{FF2B5EF4-FFF2-40B4-BE49-F238E27FC236}">
                    <a16:creationId xmlns:a16="http://schemas.microsoft.com/office/drawing/2014/main" id="{F208E686-702D-4A00-B505-F377506432C9}"/>
                  </a:ext>
                </a:extLst>
              </p:cNvPr>
              <p:cNvCxnSpPr>
                <a:cxnSpLocks noChangeShapeType="1"/>
                <a:stCxn id="11319" idx="1"/>
                <a:endCxn id="11319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322" name="Line 58">
                <a:extLst>
                  <a:ext uri="{FF2B5EF4-FFF2-40B4-BE49-F238E27FC236}">
                    <a16:creationId xmlns:a16="http://schemas.microsoft.com/office/drawing/2014/main" id="{2970C2BB-1458-411D-91C3-8A29174517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3" name="Line 59">
                <a:extLst>
                  <a:ext uri="{FF2B5EF4-FFF2-40B4-BE49-F238E27FC236}">
                    <a16:creationId xmlns:a16="http://schemas.microsoft.com/office/drawing/2014/main" id="{BCF056E0-CBA0-4B3B-A959-AE0055AD5E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4" name="Line 60">
                <a:extLst>
                  <a:ext uri="{FF2B5EF4-FFF2-40B4-BE49-F238E27FC236}">
                    <a16:creationId xmlns:a16="http://schemas.microsoft.com/office/drawing/2014/main" id="{E04F128B-E9FB-44C0-9504-C1966FD8AE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5" name="Line 61">
                <a:extLst>
                  <a:ext uri="{FF2B5EF4-FFF2-40B4-BE49-F238E27FC236}">
                    <a16:creationId xmlns:a16="http://schemas.microsoft.com/office/drawing/2014/main" id="{2D67CC19-1B49-4A15-B9F0-41D6A14131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26" name="Text Box 62">
              <a:extLst>
                <a:ext uri="{FF2B5EF4-FFF2-40B4-BE49-F238E27FC236}">
                  <a16:creationId xmlns:a16="http://schemas.microsoft.com/office/drawing/2014/main" id="{9E9C31CD-DDF0-44A0-9B90-A9D13BD7D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1327" name="Group 63">
            <a:extLst>
              <a:ext uri="{FF2B5EF4-FFF2-40B4-BE49-F238E27FC236}">
                <a16:creationId xmlns:a16="http://schemas.microsoft.com/office/drawing/2014/main" id="{4FBC9F2A-B28E-4468-8C3A-F7FE50CCEBD4}"/>
              </a:ext>
            </a:extLst>
          </p:cNvPr>
          <p:cNvGrpSpPr>
            <a:grpSpLocks/>
          </p:cNvGrpSpPr>
          <p:nvPr/>
        </p:nvGrpSpPr>
        <p:grpSpPr bwMode="auto">
          <a:xfrm>
            <a:off x="8305801" y="1905000"/>
            <a:ext cx="468313" cy="609600"/>
            <a:chOff x="240" y="1392"/>
            <a:chExt cx="295" cy="384"/>
          </a:xfrm>
        </p:grpSpPr>
        <p:grpSp>
          <p:nvGrpSpPr>
            <p:cNvPr id="11328" name="Group 64">
              <a:extLst>
                <a:ext uri="{FF2B5EF4-FFF2-40B4-BE49-F238E27FC236}">
                  <a16:creationId xmlns:a16="http://schemas.microsoft.com/office/drawing/2014/main" id="{262C78AD-C233-4DAA-90C7-DA4F982D58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1329" name="Rectangle 65">
                <a:extLst>
                  <a:ext uri="{FF2B5EF4-FFF2-40B4-BE49-F238E27FC236}">
                    <a16:creationId xmlns:a16="http://schemas.microsoft.com/office/drawing/2014/main" id="{2B00C7A1-3FFF-4300-976D-92E491C10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1330" name="AutoShape 66">
                <a:extLst>
                  <a:ext uri="{FF2B5EF4-FFF2-40B4-BE49-F238E27FC236}">
                    <a16:creationId xmlns:a16="http://schemas.microsoft.com/office/drawing/2014/main" id="{895AC100-EFD0-4E52-8EC4-EB6FA898A1FF}"/>
                  </a:ext>
                </a:extLst>
              </p:cNvPr>
              <p:cNvCxnSpPr>
                <a:cxnSpLocks noChangeShapeType="1"/>
                <a:stCxn id="11329" idx="0"/>
                <a:endCxn id="11329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31" name="AutoShape 67">
                <a:extLst>
                  <a:ext uri="{FF2B5EF4-FFF2-40B4-BE49-F238E27FC236}">
                    <a16:creationId xmlns:a16="http://schemas.microsoft.com/office/drawing/2014/main" id="{C7286254-C56E-4398-92CD-DCE00713E19D}"/>
                  </a:ext>
                </a:extLst>
              </p:cNvPr>
              <p:cNvCxnSpPr>
                <a:cxnSpLocks noChangeShapeType="1"/>
                <a:stCxn id="11329" idx="1"/>
                <a:endCxn id="11329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332" name="Line 68">
                <a:extLst>
                  <a:ext uri="{FF2B5EF4-FFF2-40B4-BE49-F238E27FC236}">
                    <a16:creationId xmlns:a16="http://schemas.microsoft.com/office/drawing/2014/main" id="{1624947F-C26B-4041-B4DF-55F656EECA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3" name="Line 69">
                <a:extLst>
                  <a:ext uri="{FF2B5EF4-FFF2-40B4-BE49-F238E27FC236}">
                    <a16:creationId xmlns:a16="http://schemas.microsoft.com/office/drawing/2014/main" id="{51DA3175-25D0-48E8-A246-8155B413E3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4" name="Line 70">
                <a:extLst>
                  <a:ext uri="{FF2B5EF4-FFF2-40B4-BE49-F238E27FC236}">
                    <a16:creationId xmlns:a16="http://schemas.microsoft.com/office/drawing/2014/main" id="{EC6245C3-FBCD-424C-9C26-FBC78A64AE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5" name="Line 71">
                <a:extLst>
                  <a:ext uri="{FF2B5EF4-FFF2-40B4-BE49-F238E27FC236}">
                    <a16:creationId xmlns:a16="http://schemas.microsoft.com/office/drawing/2014/main" id="{B6245C34-5218-4D37-94EA-2C090C6776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36" name="Text Box 72">
              <a:extLst>
                <a:ext uri="{FF2B5EF4-FFF2-40B4-BE49-F238E27FC236}">
                  <a16:creationId xmlns:a16="http://schemas.microsoft.com/office/drawing/2014/main" id="{1A66CBD2-C7AA-4F46-8933-AB631F9EE9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1337" name="Group 73">
            <a:extLst>
              <a:ext uri="{FF2B5EF4-FFF2-40B4-BE49-F238E27FC236}">
                <a16:creationId xmlns:a16="http://schemas.microsoft.com/office/drawing/2014/main" id="{29782859-E3E8-4003-8EAF-EB42CA5D307E}"/>
              </a:ext>
            </a:extLst>
          </p:cNvPr>
          <p:cNvGrpSpPr>
            <a:grpSpLocks/>
          </p:cNvGrpSpPr>
          <p:nvPr/>
        </p:nvGrpSpPr>
        <p:grpSpPr bwMode="auto">
          <a:xfrm>
            <a:off x="4038601" y="5257801"/>
            <a:ext cx="468313" cy="619125"/>
            <a:chOff x="1584" y="3552"/>
            <a:chExt cx="295" cy="390"/>
          </a:xfrm>
        </p:grpSpPr>
        <p:grpSp>
          <p:nvGrpSpPr>
            <p:cNvPr id="11338" name="Group 74">
              <a:extLst>
                <a:ext uri="{FF2B5EF4-FFF2-40B4-BE49-F238E27FC236}">
                  <a16:creationId xmlns:a16="http://schemas.microsoft.com/office/drawing/2014/main" id="{E03F49F7-ADEC-4D24-87D8-F306CA0340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3696"/>
              <a:ext cx="198" cy="246"/>
              <a:chOff x="282" y="1530"/>
              <a:chExt cx="252" cy="300"/>
            </a:xfrm>
          </p:grpSpPr>
          <p:sp>
            <p:nvSpPr>
              <p:cNvPr id="11339" name="Rectangle 75">
                <a:extLst>
                  <a:ext uri="{FF2B5EF4-FFF2-40B4-BE49-F238E27FC236}">
                    <a16:creationId xmlns:a16="http://schemas.microsoft.com/office/drawing/2014/main" id="{6FD91CDF-FC6E-4F7B-97D3-4B96DA2CC8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1340" name="AutoShape 76">
                <a:extLst>
                  <a:ext uri="{FF2B5EF4-FFF2-40B4-BE49-F238E27FC236}">
                    <a16:creationId xmlns:a16="http://schemas.microsoft.com/office/drawing/2014/main" id="{D6A46E05-B26B-4BD7-9B8F-57FD13286C6A}"/>
                  </a:ext>
                </a:extLst>
              </p:cNvPr>
              <p:cNvCxnSpPr>
                <a:cxnSpLocks noChangeShapeType="1"/>
                <a:stCxn id="11339" idx="0"/>
                <a:endCxn id="11339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41" name="AutoShape 77">
                <a:extLst>
                  <a:ext uri="{FF2B5EF4-FFF2-40B4-BE49-F238E27FC236}">
                    <a16:creationId xmlns:a16="http://schemas.microsoft.com/office/drawing/2014/main" id="{D5F6A5A4-3BB1-4E3F-9D9B-AB0EE3B1A7DA}"/>
                  </a:ext>
                </a:extLst>
              </p:cNvPr>
              <p:cNvCxnSpPr>
                <a:cxnSpLocks noChangeShapeType="1"/>
                <a:stCxn id="11339" idx="1"/>
                <a:endCxn id="11339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342" name="Line 78">
                <a:extLst>
                  <a:ext uri="{FF2B5EF4-FFF2-40B4-BE49-F238E27FC236}">
                    <a16:creationId xmlns:a16="http://schemas.microsoft.com/office/drawing/2014/main" id="{20C5900E-1B9E-4DC9-BE78-AF3D5EBE1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3" name="Line 79">
                <a:extLst>
                  <a:ext uri="{FF2B5EF4-FFF2-40B4-BE49-F238E27FC236}">
                    <a16:creationId xmlns:a16="http://schemas.microsoft.com/office/drawing/2014/main" id="{2BE64D7C-DA10-4B68-B247-4AFA2A7F96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4" name="Line 80">
                <a:extLst>
                  <a:ext uri="{FF2B5EF4-FFF2-40B4-BE49-F238E27FC236}">
                    <a16:creationId xmlns:a16="http://schemas.microsoft.com/office/drawing/2014/main" id="{0FE39C00-91AB-449F-85DC-D40D14EDC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5" name="Line 81">
                <a:extLst>
                  <a:ext uri="{FF2B5EF4-FFF2-40B4-BE49-F238E27FC236}">
                    <a16:creationId xmlns:a16="http://schemas.microsoft.com/office/drawing/2014/main" id="{877EBF6F-FD61-462B-896B-A96F9355F8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46" name="Text Box 82">
              <a:extLst>
                <a:ext uri="{FF2B5EF4-FFF2-40B4-BE49-F238E27FC236}">
                  <a16:creationId xmlns:a16="http://schemas.microsoft.com/office/drawing/2014/main" id="{59FA27D9-0E33-42CB-9C6A-E88DFA6825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55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1347" name="Group 83">
            <a:extLst>
              <a:ext uri="{FF2B5EF4-FFF2-40B4-BE49-F238E27FC236}">
                <a16:creationId xmlns:a16="http://schemas.microsoft.com/office/drawing/2014/main" id="{A1F6E7E8-BEC5-4788-838C-152E6CF59ABA}"/>
              </a:ext>
            </a:extLst>
          </p:cNvPr>
          <p:cNvGrpSpPr>
            <a:grpSpLocks/>
          </p:cNvGrpSpPr>
          <p:nvPr/>
        </p:nvGrpSpPr>
        <p:grpSpPr bwMode="auto">
          <a:xfrm>
            <a:off x="8991601" y="4876800"/>
            <a:ext cx="468313" cy="609600"/>
            <a:chOff x="240" y="1392"/>
            <a:chExt cx="295" cy="384"/>
          </a:xfrm>
        </p:grpSpPr>
        <p:grpSp>
          <p:nvGrpSpPr>
            <p:cNvPr id="11348" name="Group 84">
              <a:extLst>
                <a:ext uri="{FF2B5EF4-FFF2-40B4-BE49-F238E27FC236}">
                  <a16:creationId xmlns:a16="http://schemas.microsoft.com/office/drawing/2014/main" id="{A889E160-5E25-4850-AFF4-59EFC8A406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1349" name="Rectangle 85">
                <a:extLst>
                  <a:ext uri="{FF2B5EF4-FFF2-40B4-BE49-F238E27FC236}">
                    <a16:creationId xmlns:a16="http://schemas.microsoft.com/office/drawing/2014/main" id="{CCEFD3D7-CB4E-40DB-8EF5-220080D7B0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1350" name="AutoShape 86">
                <a:extLst>
                  <a:ext uri="{FF2B5EF4-FFF2-40B4-BE49-F238E27FC236}">
                    <a16:creationId xmlns:a16="http://schemas.microsoft.com/office/drawing/2014/main" id="{EE4460DD-4C74-43D1-90D4-89B9E5B39458}"/>
                  </a:ext>
                </a:extLst>
              </p:cNvPr>
              <p:cNvCxnSpPr>
                <a:cxnSpLocks noChangeShapeType="1"/>
                <a:stCxn id="11349" idx="0"/>
                <a:endCxn id="11349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51" name="AutoShape 87">
                <a:extLst>
                  <a:ext uri="{FF2B5EF4-FFF2-40B4-BE49-F238E27FC236}">
                    <a16:creationId xmlns:a16="http://schemas.microsoft.com/office/drawing/2014/main" id="{4047943D-AFBF-4927-8938-16B461F98381}"/>
                  </a:ext>
                </a:extLst>
              </p:cNvPr>
              <p:cNvCxnSpPr>
                <a:cxnSpLocks noChangeShapeType="1"/>
                <a:stCxn id="11349" idx="1"/>
                <a:endCxn id="11349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352" name="Line 88">
                <a:extLst>
                  <a:ext uri="{FF2B5EF4-FFF2-40B4-BE49-F238E27FC236}">
                    <a16:creationId xmlns:a16="http://schemas.microsoft.com/office/drawing/2014/main" id="{22D26E9A-27EB-4DB6-AF7E-14EEB51B5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3" name="Line 89">
                <a:extLst>
                  <a:ext uri="{FF2B5EF4-FFF2-40B4-BE49-F238E27FC236}">
                    <a16:creationId xmlns:a16="http://schemas.microsoft.com/office/drawing/2014/main" id="{8C1E35FB-0D36-4E27-91C0-8BF25FAD6E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4" name="Line 90">
                <a:extLst>
                  <a:ext uri="{FF2B5EF4-FFF2-40B4-BE49-F238E27FC236}">
                    <a16:creationId xmlns:a16="http://schemas.microsoft.com/office/drawing/2014/main" id="{44140675-25CA-4E47-A062-B8BEA2D527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5" name="Line 91">
                <a:extLst>
                  <a:ext uri="{FF2B5EF4-FFF2-40B4-BE49-F238E27FC236}">
                    <a16:creationId xmlns:a16="http://schemas.microsoft.com/office/drawing/2014/main" id="{37528A77-C5FB-4817-8A9A-DFC920DE19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56" name="Text Box 92">
              <a:extLst>
                <a:ext uri="{FF2B5EF4-FFF2-40B4-BE49-F238E27FC236}">
                  <a16:creationId xmlns:a16="http://schemas.microsoft.com/office/drawing/2014/main" id="{A5A489D1-A66F-4A50-831F-59C8F071A0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1357" name="Group 93">
            <a:extLst>
              <a:ext uri="{FF2B5EF4-FFF2-40B4-BE49-F238E27FC236}">
                <a16:creationId xmlns:a16="http://schemas.microsoft.com/office/drawing/2014/main" id="{4765BFE8-7601-4553-9F7F-4661BBD56427}"/>
              </a:ext>
            </a:extLst>
          </p:cNvPr>
          <p:cNvGrpSpPr>
            <a:grpSpLocks/>
          </p:cNvGrpSpPr>
          <p:nvPr/>
        </p:nvGrpSpPr>
        <p:grpSpPr bwMode="auto">
          <a:xfrm>
            <a:off x="1828801" y="4419600"/>
            <a:ext cx="468313" cy="609600"/>
            <a:chOff x="240" y="1392"/>
            <a:chExt cx="295" cy="384"/>
          </a:xfrm>
        </p:grpSpPr>
        <p:grpSp>
          <p:nvGrpSpPr>
            <p:cNvPr id="11358" name="Group 94">
              <a:extLst>
                <a:ext uri="{FF2B5EF4-FFF2-40B4-BE49-F238E27FC236}">
                  <a16:creationId xmlns:a16="http://schemas.microsoft.com/office/drawing/2014/main" id="{360850EB-F35D-46C2-B566-5D3961E3A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1359" name="Rectangle 95">
                <a:extLst>
                  <a:ext uri="{FF2B5EF4-FFF2-40B4-BE49-F238E27FC236}">
                    <a16:creationId xmlns:a16="http://schemas.microsoft.com/office/drawing/2014/main" id="{3DC0B4EA-5A42-4931-9311-D2093A27D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1360" name="AutoShape 96">
                <a:extLst>
                  <a:ext uri="{FF2B5EF4-FFF2-40B4-BE49-F238E27FC236}">
                    <a16:creationId xmlns:a16="http://schemas.microsoft.com/office/drawing/2014/main" id="{98134F69-EFA6-4079-97EB-DD5AF66512C3}"/>
                  </a:ext>
                </a:extLst>
              </p:cNvPr>
              <p:cNvCxnSpPr>
                <a:cxnSpLocks noChangeShapeType="1"/>
                <a:stCxn id="11359" idx="0"/>
                <a:endCxn id="11359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61" name="AutoShape 97">
                <a:extLst>
                  <a:ext uri="{FF2B5EF4-FFF2-40B4-BE49-F238E27FC236}">
                    <a16:creationId xmlns:a16="http://schemas.microsoft.com/office/drawing/2014/main" id="{0DB82161-6993-422A-BC7D-7507CAFDFC70}"/>
                  </a:ext>
                </a:extLst>
              </p:cNvPr>
              <p:cNvCxnSpPr>
                <a:cxnSpLocks noChangeShapeType="1"/>
                <a:stCxn id="11359" idx="1"/>
                <a:endCxn id="11359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362" name="Line 98">
                <a:extLst>
                  <a:ext uri="{FF2B5EF4-FFF2-40B4-BE49-F238E27FC236}">
                    <a16:creationId xmlns:a16="http://schemas.microsoft.com/office/drawing/2014/main" id="{577EF826-EBDA-49E7-8847-7948BAE825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3" name="Line 99">
                <a:extLst>
                  <a:ext uri="{FF2B5EF4-FFF2-40B4-BE49-F238E27FC236}">
                    <a16:creationId xmlns:a16="http://schemas.microsoft.com/office/drawing/2014/main" id="{BE31C1CD-C4E1-462E-9D31-E4535DB8B4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4" name="Line 100">
                <a:extLst>
                  <a:ext uri="{FF2B5EF4-FFF2-40B4-BE49-F238E27FC236}">
                    <a16:creationId xmlns:a16="http://schemas.microsoft.com/office/drawing/2014/main" id="{33F3C59C-9BAC-44A1-8D88-5F3851B8A4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5" name="Line 101">
                <a:extLst>
                  <a:ext uri="{FF2B5EF4-FFF2-40B4-BE49-F238E27FC236}">
                    <a16:creationId xmlns:a16="http://schemas.microsoft.com/office/drawing/2014/main" id="{1100A685-4C8C-4B43-AF01-630FB1D214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66" name="Text Box 102">
              <a:extLst>
                <a:ext uri="{FF2B5EF4-FFF2-40B4-BE49-F238E27FC236}">
                  <a16:creationId xmlns:a16="http://schemas.microsoft.com/office/drawing/2014/main" id="{4CC80DC6-7275-4BA8-AB59-85275A7B0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1367" name="Group 103">
            <a:extLst>
              <a:ext uri="{FF2B5EF4-FFF2-40B4-BE49-F238E27FC236}">
                <a16:creationId xmlns:a16="http://schemas.microsoft.com/office/drawing/2014/main" id="{452B1783-82DF-4A03-B983-F0983A11B6FA}"/>
              </a:ext>
            </a:extLst>
          </p:cNvPr>
          <p:cNvGrpSpPr>
            <a:grpSpLocks/>
          </p:cNvGrpSpPr>
          <p:nvPr/>
        </p:nvGrpSpPr>
        <p:grpSpPr bwMode="auto">
          <a:xfrm>
            <a:off x="4953001" y="3124200"/>
            <a:ext cx="468313" cy="609600"/>
            <a:chOff x="240" y="1392"/>
            <a:chExt cx="295" cy="384"/>
          </a:xfrm>
        </p:grpSpPr>
        <p:grpSp>
          <p:nvGrpSpPr>
            <p:cNvPr id="11368" name="Group 104">
              <a:extLst>
                <a:ext uri="{FF2B5EF4-FFF2-40B4-BE49-F238E27FC236}">
                  <a16:creationId xmlns:a16="http://schemas.microsoft.com/office/drawing/2014/main" id="{D115E7B0-F6A1-4722-BF2C-A6845E859E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1369" name="Rectangle 105">
                <a:extLst>
                  <a:ext uri="{FF2B5EF4-FFF2-40B4-BE49-F238E27FC236}">
                    <a16:creationId xmlns:a16="http://schemas.microsoft.com/office/drawing/2014/main" id="{11704E0F-1061-4643-B50E-D1B3E636C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1370" name="AutoShape 106">
                <a:extLst>
                  <a:ext uri="{FF2B5EF4-FFF2-40B4-BE49-F238E27FC236}">
                    <a16:creationId xmlns:a16="http://schemas.microsoft.com/office/drawing/2014/main" id="{B6084322-4556-4A26-98D0-998CE0934818}"/>
                  </a:ext>
                </a:extLst>
              </p:cNvPr>
              <p:cNvCxnSpPr>
                <a:cxnSpLocks noChangeShapeType="1"/>
                <a:stCxn id="11369" idx="0"/>
                <a:endCxn id="11369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71" name="AutoShape 107">
                <a:extLst>
                  <a:ext uri="{FF2B5EF4-FFF2-40B4-BE49-F238E27FC236}">
                    <a16:creationId xmlns:a16="http://schemas.microsoft.com/office/drawing/2014/main" id="{984317FB-CAF7-47D8-8628-B4E858827C6D}"/>
                  </a:ext>
                </a:extLst>
              </p:cNvPr>
              <p:cNvCxnSpPr>
                <a:cxnSpLocks noChangeShapeType="1"/>
                <a:stCxn id="11369" idx="1"/>
                <a:endCxn id="11369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372" name="Line 108">
                <a:extLst>
                  <a:ext uri="{FF2B5EF4-FFF2-40B4-BE49-F238E27FC236}">
                    <a16:creationId xmlns:a16="http://schemas.microsoft.com/office/drawing/2014/main" id="{4A9BDBB9-063D-45A2-B4C9-3CFDF530DD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3" name="Line 109">
                <a:extLst>
                  <a:ext uri="{FF2B5EF4-FFF2-40B4-BE49-F238E27FC236}">
                    <a16:creationId xmlns:a16="http://schemas.microsoft.com/office/drawing/2014/main" id="{A1896868-AEC3-42BE-9B42-8DED33067D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4" name="Line 110">
                <a:extLst>
                  <a:ext uri="{FF2B5EF4-FFF2-40B4-BE49-F238E27FC236}">
                    <a16:creationId xmlns:a16="http://schemas.microsoft.com/office/drawing/2014/main" id="{717FB77E-D61F-48BA-B022-84B557BBE4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5" name="Line 111">
                <a:extLst>
                  <a:ext uri="{FF2B5EF4-FFF2-40B4-BE49-F238E27FC236}">
                    <a16:creationId xmlns:a16="http://schemas.microsoft.com/office/drawing/2014/main" id="{62FBCC37-C64B-4821-A6B6-50497570EA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76" name="Text Box 112">
              <a:extLst>
                <a:ext uri="{FF2B5EF4-FFF2-40B4-BE49-F238E27FC236}">
                  <a16:creationId xmlns:a16="http://schemas.microsoft.com/office/drawing/2014/main" id="{C272EEA8-F8E9-4B5F-B555-4F8C1CAC6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1377" name="Group 113">
            <a:extLst>
              <a:ext uri="{FF2B5EF4-FFF2-40B4-BE49-F238E27FC236}">
                <a16:creationId xmlns:a16="http://schemas.microsoft.com/office/drawing/2014/main" id="{8F05DCAB-4F3F-4787-B60E-0F7C79BF0876}"/>
              </a:ext>
            </a:extLst>
          </p:cNvPr>
          <p:cNvGrpSpPr>
            <a:grpSpLocks/>
          </p:cNvGrpSpPr>
          <p:nvPr/>
        </p:nvGrpSpPr>
        <p:grpSpPr bwMode="auto">
          <a:xfrm>
            <a:off x="3657601" y="3657600"/>
            <a:ext cx="468313" cy="609600"/>
            <a:chOff x="240" y="1392"/>
            <a:chExt cx="295" cy="384"/>
          </a:xfrm>
        </p:grpSpPr>
        <p:grpSp>
          <p:nvGrpSpPr>
            <p:cNvPr id="11378" name="Group 114">
              <a:extLst>
                <a:ext uri="{FF2B5EF4-FFF2-40B4-BE49-F238E27FC236}">
                  <a16:creationId xmlns:a16="http://schemas.microsoft.com/office/drawing/2014/main" id="{5D02A5B4-4FDD-493D-827E-5A8D6DD996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1379" name="Rectangle 115">
                <a:extLst>
                  <a:ext uri="{FF2B5EF4-FFF2-40B4-BE49-F238E27FC236}">
                    <a16:creationId xmlns:a16="http://schemas.microsoft.com/office/drawing/2014/main" id="{21FFBEF1-3343-42D3-8981-1DFDA2B0D7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1380" name="AutoShape 116">
                <a:extLst>
                  <a:ext uri="{FF2B5EF4-FFF2-40B4-BE49-F238E27FC236}">
                    <a16:creationId xmlns:a16="http://schemas.microsoft.com/office/drawing/2014/main" id="{B200DA4D-AD8B-4E19-A316-75BEFEEE9F76}"/>
                  </a:ext>
                </a:extLst>
              </p:cNvPr>
              <p:cNvCxnSpPr>
                <a:cxnSpLocks noChangeShapeType="1"/>
                <a:stCxn id="11379" idx="0"/>
                <a:endCxn id="11379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81" name="AutoShape 117">
                <a:extLst>
                  <a:ext uri="{FF2B5EF4-FFF2-40B4-BE49-F238E27FC236}">
                    <a16:creationId xmlns:a16="http://schemas.microsoft.com/office/drawing/2014/main" id="{4604204E-0D55-411E-A3B2-E5E00A389281}"/>
                  </a:ext>
                </a:extLst>
              </p:cNvPr>
              <p:cNvCxnSpPr>
                <a:cxnSpLocks noChangeShapeType="1"/>
                <a:stCxn id="11379" idx="1"/>
                <a:endCxn id="11379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382" name="Line 118">
                <a:extLst>
                  <a:ext uri="{FF2B5EF4-FFF2-40B4-BE49-F238E27FC236}">
                    <a16:creationId xmlns:a16="http://schemas.microsoft.com/office/drawing/2014/main" id="{A0F223D3-9FBE-48C0-ACB1-885BBB0E36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3" name="Line 119">
                <a:extLst>
                  <a:ext uri="{FF2B5EF4-FFF2-40B4-BE49-F238E27FC236}">
                    <a16:creationId xmlns:a16="http://schemas.microsoft.com/office/drawing/2014/main" id="{43B96FBF-EDFE-4B96-947A-A1629C5FEB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4" name="Line 120">
                <a:extLst>
                  <a:ext uri="{FF2B5EF4-FFF2-40B4-BE49-F238E27FC236}">
                    <a16:creationId xmlns:a16="http://schemas.microsoft.com/office/drawing/2014/main" id="{DD951A09-B1CD-4E0E-9EBD-3400ECEC8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5" name="Line 121">
                <a:extLst>
                  <a:ext uri="{FF2B5EF4-FFF2-40B4-BE49-F238E27FC236}">
                    <a16:creationId xmlns:a16="http://schemas.microsoft.com/office/drawing/2014/main" id="{74D23158-1E54-4DE3-B09E-BB7591E9A2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86" name="Text Box 122">
              <a:extLst>
                <a:ext uri="{FF2B5EF4-FFF2-40B4-BE49-F238E27FC236}">
                  <a16:creationId xmlns:a16="http://schemas.microsoft.com/office/drawing/2014/main" id="{C005EC23-60B1-4430-9AD3-F8D1DB74CF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sp>
        <p:nvSpPr>
          <p:cNvPr id="11387" name="Rectangle 123">
            <a:extLst>
              <a:ext uri="{FF2B5EF4-FFF2-40B4-BE49-F238E27FC236}">
                <a16:creationId xmlns:a16="http://schemas.microsoft.com/office/drawing/2014/main" id="{DA5DBA2A-254F-4210-BADD-ACE180C0BE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  <a:noFill/>
          <a:ln/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DHT: basic idea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>
            <a:extLst>
              <a:ext uri="{FF2B5EF4-FFF2-40B4-BE49-F238E27FC236}">
                <a16:creationId xmlns:a16="http://schemas.microsoft.com/office/drawing/2014/main" id="{7E657D8F-A79A-4C28-9EAF-2F1CAFEC888B}"/>
              </a:ext>
            </a:extLst>
          </p:cNvPr>
          <p:cNvGrpSpPr>
            <a:grpSpLocks/>
          </p:cNvGrpSpPr>
          <p:nvPr/>
        </p:nvGrpSpPr>
        <p:grpSpPr bwMode="auto">
          <a:xfrm>
            <a:off x="6629401" y="5029200"/>
            <a:ext cx="468313" cy="609600"/>
            <a:chOff x="240" y="1392"/>
            <a:chExt cx="295" cy="384"/>
          </a:xfrm>
        </p:grpSpPr>
        <p:grpSp>
          <p:nvGrpSpPr>
            <p:cNvPr id="12291" name="Group 3">
              <a:extLst>
                <a:ext uri="{FF2B5EF4-FFF2-40B4-BE49-F238E27FC236}">
                  <a16:creationId xmlns:a16="http://schemas.microsoft.com/office/drawing/2014/main" id="{F869895A-FE60-4D35-8026-8DB16E9713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2292" name="Rectangle 4">
                <a:extLst>
                  <a:ext uri="{FF2B5EF4-FFF2-40B4-BE49-F238E27FC236}">
                    <a16:creationId xmlns:a16="http://schemas.microsoft.com/office/drawing/2014/main" id="{956ABB8A-F9ED-4364-8C42-9B3386008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293" name="AutoShape 5">
                <a:extLst>
                  <a:ext uri="{FF2B5EF4-FFF2-40B4-BE49-F238E27FC236}">
                    <a16:creationId xmlns:a16="http://schemas.microsoft.com/office/drawing/2014/main" id="{C41080F3-EDFD-4B6C-83BE-3E522A4130B7}"/>
                  </a:ext>
                </a:extLst>
              </p:cNvPr>
              <p:cNvCxnSpPr>
                <a:cxnSpLocks noChangeShapeType="1"/>
                <a:stCxn id="12292" idx="0"/>
                <a:endCxn id="12292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294" name="AutoShape 6">
                <a:extLst>
                  <a:ext uri="{FF2B5EF4-FFF2-40B4-BE49-F238E27FC236}">
                    <a16:creationId xmlns:a16="http://schemas.microsoft.com/office/drawing/2014/main" id="{5F80073E-8760-4196-A86C-0AEEC3A38D3A}"/>
                  </a:ext>
                </a:extLst>
              </p:cNvPr>
              <p:cNvCxnSpPr>
                <a:cxnSpLocks noChangeShapeType="1"/>
                <a:stCxn id="12292" idx="1"/>
                <a:endCxn id="12292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295" name="Line 7">
                <a:extLst>
                  <a:ext uri="{FF2B5EF4-FFF2-40B4-BE49-F238E27FC236}">
                    <a16:creationId xmlns:a16="http://schemas.microsoft.com/office/drawing/2014/main" id="{5CD582D2-3175-44B7-BDC9-58AC461E6A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6" name="Line 8">
                <a:extLst>
                  <a:ext uri="{FF2B5EF4-FFF2-40B4-BE49-F238E27FC236}">
                    <a16:creationId xmlns:a16="http://schemas.microsoft.com/office/drawing/2014/main" id="{D88D1685-7FF1-4D6B-BBE9-356D202218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7" name="Line 9">
                <a:extLst>
                  <a:ext uri="{FF2B5EF4-FFF2-40B4-BE49-F238E27FC236}">
                    <a16:creationId xmlns:a16="http://schemas.microsoft.com/office/drawing/2014/main" id="{5665CD59-1380-4AE3-A613-F4054CE0CA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8" name="Line 10">
                <a:extLst>
                  <a:ext uri="{FF2B5EF4-FFF2-40B4-BE49-F238E27FC236}">
                    <a16:creationId xmlns:a16="http://schemas.microsoft.com/office/drawing/2014/main" id="{C189276A-0AE4-4EFD-91D8-C0311E75F5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99" name="Text Box 11">
              <a:extLst>
                <a:ext uri="{FF2B5EF4-FFF2-40B4-BE49-F238E27FC236}">
                  <a16:creationId xmlns:a16="http://schemas.microsoft.com/office/drawing/2014/main" id="{70114151-1A5C-4417-8598-EA881BB171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pic>
        <p:nvPicPr>
          <p:cNvPr id="12300" name="Picture 12">
            <a:extLst>
              <a:ext uri="{FF2B5EF4-FFF2-40B4-BE49-F238E27FC236}">
                <a16:creationId xmlns:a16="http://schemas.microsoft.com/office/drawing/2014/main" id="{F36FEDA6-B9F5-47AF-AD24-35E648ACDCD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1" name="Picture 13">
            <a:extLst>
              <a:ext uri="{FF2B5EF4-FFF2-40B4-BE49-F238E27FC236}">
                <a16:creationId xmlns:a16="http://schemas.microsoft.com/office/drawing/2014/main" id="{528B35BF-6094-4CA7-A2CD-7F1F4749736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971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2" name="Picture 14">
            <a:extLst>
              <a:ext uri="{FF2B5EF4-FFF2-40B4-BE49-F238E27FC236}">
                <a16:creationId xmlns:a16="http://schemas.microsoft.com/office/drawing/2014/main" id="{5C206C74-468A-4FF4-85C8-04C83583701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10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3" name="Picture 15">
            <a:extLst>
              <a:ext uri="{FF2B5EF4-FFF2-40B4-BE49-F238E27FC236}">
                <a16:creationId xmlns:a16="http://schemas.microsoft.com/office/drawing/2014/main" id="{BEA1AD96-A99D-44B6-9837-E781EFD179F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724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4" name="Picture 16">
            <a:extLst>
              <a:ext uri="{FF2B5EF4-FFF2-40B4-BE49-F238E27FC236}">
                <a16:creationId xmlns:a16="http://schemas.microsoft.com/office/drawing/2014/main" id="{F4A37D26-F3B9-4F4E-906B-182B0B0309F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733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5" name="Picture 17">
            <a:extLst>
              <a:ext uri="{FF2B5EF4-FFF2-40B4-BE49-F238E27FC236}">
                <a16:creationId xmlns:a16="http://schemas.microsoft.com/office/drawing/2014/main" id="{8D8C797E-4426-4C95-A6EF-0387C7FBC76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029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6" name="Picture 18">
            <a:extLst>
              <a:ext uri="{FF2B5EF4-FFF2-40B4-BE49-F238E27FC236}">
                <a16:creationId xmlns:a16="http://schemas.microsoft.com/office/drawing/2014/main" id="{248EB896-2DEB-44B2-BA7F-1A741A2F3D1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286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7" name="Picture 19">
            <a:extLst>
              <a:ext uri="{FF2B5EF4-FFF2-40B4-BE49-F238E27FC236}">
                <a16:creationId xmlns:a16="http://schemas.microsoft.com/office/drawing/2014/main" id="{1FE8E34D-8AD0-4106-8864-329CFA58F9D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3962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8" name="Picture 20">
            <a:extLst>
              <a:ext uri="{FF2B5EF4-FFF2-40B4-BE49-F238E27FC236}">
                <a16:creationId xmlns:a16="http://schemas.microsoft.com/office/drawing/2014/main" id="{B52AF5A2-11BF-4868-86A7-65B1C35D852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133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09" name="Line 21">
            <a:extLst>
              <a:ext uri="{FF2B5EF4-FFF2-40B4-BE49-F238E27FC236}">
                <a16:creationId xmlns:a16="http://schemas.microsoft.com/office/drawing/2014/main" id="{011F0DB0-AD64-45D4-BFAA-FD78D4F0C0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2766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Line 22">
            <a:extLst>
              <a:ext uri="{FF2B5EF4-FFF2-40B4-BE49-F238E27FC236}">
                <a16:creationId xmlns:a16="http://schemas.microsoft.com/office/drawing/2014/main" id="{F2868A58-3CCC-4688-AE71-01F3215EDE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22860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Line 23">
            <a:extLst>
              <a:ext uri="{FF2B5EF4-FFF2-40B4-BE49-F238E27FC236}">
                <a16:creationId xmlns:a16="http://schemas.microsoft.com/office/drawing/2014/main" id="{CB2E86AC-FD79-459D-91D3-9BDDB196B3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2590800"/>
            <a:ext cx="152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Line 24">
            <a:extLst>
              <a:ext uri="{FF2B5EF4-FFF2-40B4-BE49-F238E27FC236}">
                <a16:creationId xmlns:a16="http://schemas.microsoft.com/office/drawing/2014/main" id="{56AFF072-0796-4193-AB72-E84F14FBFB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2672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Line 25">
            <a:extLst>
              <a:ext uri="{FF2B5EF4-FFF2-40B4-BE49-F238E27FC236}">
                <a16:creationId xmlns:a16="http://schemas.microsoft.com/office/drawing/2014/main" id="{5841D4E4-925F-4AB4-9D9D-0516B9459F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1910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Line 26">
            <a:extLst>
              <a:ext uri="{FF2B5EF4-FFF2-40B4-BE49-F238E27FC236}">
                <a16:creationId xmlns:a16="http://schemas.microsoft.com/office/drawing/2014/main" id="{21AF1DD7-379B-4663-89D4-8514F577E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2860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7">
            <a:extLst>
              <a:ext uri="{FF2B5EF4-FFF2-40B4-BE49-F238E27FC236}">
                <a16:creationId xmlns:a16="http://schemas.microsoft.com/office/drawing/2014/main" id="{17EE8434-63BF-4FEE-8FDF-EC42C89DB3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32004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Line 28">
            <a:extLst>
              <a:ext uri="{FF2B5EF4-FFF2-40B4-BE49-F238E27FC236}">
                <a16:creationId xmlns:a16="http://schemas.microsoft.com/office/drawing/2014/main" id="{EE6A0A09-F985-4055-819D-86FC78822E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3429000"/>
            <a:ext cx="304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Line 29">
            <a:extLst>
              <a:ext uri="{FF2B5EF4-FFF2-40B4-BE49-F238E27FC236}">
                <a16:creationId xmlns:a16="http://schemas.microsoft.com/office/drawing/2014/main" id="{DC4827FC-5817-4448-A108-ED132D4DC2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953000"/>
            <a:ext cx="2057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Line 30">
            <a:extLst>
              <a:ext uri="{FF2B5EF4-FFF2-40B4-BE49-F238E27FC236}">
                <a16:creationId xmlns:a16="http://schemas.microsoft.com/office/drawing/2014/main" id="{80C00AF4-634A-4214-8288-0FE2180B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4114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Line 31">
            <a:extLst>
              <a:ext uri="{FF2B5EF4-FFF2-40B4-BE49-F238E27FC236}">
                <a16:creationId xmlns:a16="http://schemas.microsoft.com/office/drawing/2014/main" id="{E166602C-FDC5-4AD8-B747-667D97B99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2098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Line 32">
            <a:extLst>
              <a:ext uri="{FF2B5EF4-FFF2-40B4-BE49-F238E27FC236}">
                <a16:creationId xmlns:a16="http://schemas.microsoft.com/office/drawing/2014/main" id="{104AD737-72F0-446E-A6F1-D0C576E43547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7432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1" name="Line 33">
            <a:extLst>
              <a:ext uri="{FF2B5EF4-FFF2-40B4-BE49-F238E27FC236}">
                <a16:creationId xmlns:a16="http://schemas.microsoft.com/office/drawing/2014/main" id="{795ECDCD-25AC-45BD-B8BF-F27AAC24C4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352800"/>
            <a:ext cx="1524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2" name="Line 34">
            <a:extLst>
              <a:ext uri="{FF2B5EF4-FFF2-40B4-BE49-F238E27FC236}">
                <a16:creationId xmlns:a16="http://schemas.microsoft.com/office/drawing/2014/main" id="{FA393B63-FD9C-408C-B390-23C3BED233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4267200"/>
            <a:ext cx="1905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3" name="Line 35">
            <a:extLst>
              <a:ext uri="{FF2B5EF4-FFF2-40B4-BE49-F238E27FC236}">
                <a16:creationId xmlns:a16="http://schemas.microsoft.com/office/drawing/2014/main" id="{349E028E-E083-4360-9942-AB4130679A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1242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2324" name="Picture 36">
            <a:extLst>
              <a:ext uri="{FF2B5EF4-FFF2-40B4-BE49-F238E27FC236}">
                <a16:creationId xmlns:a16="http://schemas.microsoft.com/office/drawing/2014/main" id="{4ABEC2B0-80BE-4849-BD78-6C8495A0C5D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5181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25" name="Picture 37">
            <a:extLst>
              <a:ext uri="{FF2B5EF4-FFF2-40B4-BE49-F238E27FC236}">
                <a16:creationId xmlns:a16="http://schemas.microsoft.com/office/drawing/2014/main" id="{053E9959-F798-49E0-8897-06D59EE6561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876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26" name="Line 38">
            <a:extLst>
              <a:ext uri="{FF2B5EF4-FFF2-40B4-BE49-F238E27FC236}">
                <a16:creationId xmlns:a16="http://schemas.microsoft.com/office/drawing/2014/main" id="{58484824-2007-4360-933F-E0E120991A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4267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7" name="Line 39">
            <a:extLst>
              <a:ext uri="{FF2B5EF4-FFF2-40B4-BE49-F238E27FC236}">
                <a16:creationId xmlns:a16="http://schemas.microsoft.com/office/drawing/2014/main" id="{4A9EDB6E-E8EC-4CE7-A56F-6D8F0E4FB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0292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8" name="Line 40">
            <a:extLst>
              <a:ext uri="{FF2B5EF4-FFF2-40B4-BE49-F238E27FC236}">
                <a16:creationId xmlns:a16="http://schemas.microsoft.com/office/drawing/2014/main" id="{8116F902-8BE7-4CB1-9DE0-97D6759CD73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44196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9" name="Line 41">
            <a:extLst>
              <a:ext uri="{FF2B5EF4-FFF2-40B4-BE49-F238E27FC236}">
                <a16:creationId xmlns:a16="http://schemas.microsoft.com/office/drawing/2014/main" id="{882832EA-7D7D-48B0-94D8-9A686EF310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4953000"/>
            <a:ext cx="1981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330" name="Group 42">
            <a:extLst>
              <a:ext uri="{FF2B5EF4-FFF2-40B4-BE49-F238E27FC236}">
                <a16:creationId xmlns:a16="http://schemas.microsoft.com/office/drawing/2014/main" id="{EAA535F2-3863-4170-8705-976911ABFD10}"/>
              </a:ext>
            </a:extLst>
          </p:cNvPr>
          <p:cNvGrpSpPr>
            <a:grpSpLocks/>
          </p:cNvGrpSpPr>
          <p:nvPr/>
        </p:nvGrpSpPr>
        <p:grpSpPr bwMode="auto">
          <a:xfrm>
            <a:off x="2819401" y="2438400"/>
            <a:ext cx="468313" cy="609600"/>
            <a:chOff x="240" y="1392"/>
            <a:chExt cx="295" cy="384"/>
          </a:xfrm>
        </p:grpSpPr>
        <p:grpSp>
          <p:nvGrpSpPr>
            <p:cNvPr id="12331" name="Group 43">
              <a:extLst>
                <a:ext uri="{FF2B5EF4-FFF2-40B4-BE49-F238E27FC236}">
                  <a16:creationId xmlns:a16="http://schemas.microsoft.com/office/drawing/2014/main" id="{4C21702B-BDF2-4728-B27B-002FCFC819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2332" name="Rectangle 44">
                <a:extLst>
                  <a:ext uri="{FF2B5EF4-FFF2-40B4-BE49-F238E27FC236}">
                    <a16:creationId xmlns:a16="http://schemas.microsoft.com/office/drawing/2014/main" id="{BCDA6FB4-1F75-4BF1-8DD1-39F78B6CA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333" name="AutoShape 45">
                <a:extLst>
                  <a:ext uri="{FF2B5EF4-FFF2-40B4-BE49-F238E27FC236}">
                    <a16:creationId xmlns:a16="http://schemas.microsoft.com/office/drawing/2014/main" id="{99AA5EFD-C215-44A1-BF37-D6C9C637255D}"/>
                  </a:ext>
                </a:extLst>
              </p:cNvPr>
              <p:cNvCxnSpPr>
                <a:cxnSpLocks noChangeShapeType="1"/>
                <a:stCxn id="12332" idx="0"/>
                <a:endCxn id="12332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34" name="AutoShape 46">
                <a:extLst>
                  <a:ext uri="{FF2B5EF4-FFF2-40B4-BE49-F238E27FC236}">
                    <a16:creationId xmlns:a16="http://schemas.microsoft.com/office/drawing/2014/main" id="{B4D6CF7C-4E3F-4E6D-AD2C-D3B1EB42AAC8}"/>
                  </a:ext>
                </a:extLst>
              </p:cNvPr>
              <p:cNvCxnSpPr>
                <a:cxnSpLocks noChangeShapeType="1"/>
                <a:stCxn id="12332" idx="1"/>
                <a:endCxn id="12332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335" name="Line 47">
                <a:extLst>
                  <a:ext uri="{FF2B5EF4-FFF2-40B4-BE49-F238E27FC236}">
                    <a16:creationId xmlns:a16="http://schemas.microsoft.com/office/drawing/2014/main" id="{1DF9295E-67F8-48F5-AB3A-10C0E5DB12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6" name="Line 48">
                <a:extLst>
                  <a:ext uri="{FF2B5EF4-FFF2-40B4-BE49-F238E27FC236}">
                    <a16:creationId xmlns:a16="http://schemas.microsoft.com/office/drawing/2014/main" id="{7D3D4C2A-90C9-4305-A7E8-0B2ECB940F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7" name="Line 49">
                <a:extLst>
                  <a:ext uri="{FF2B5EF4-FFF2-40B4-BE49-F238E27FC236}">
                    <a16:creationId xmlns:a16="http://schemas.microsoft.com/office/drawing/2014/main" id="{B3704F75-B93A-4E9C-9F6A-0143527D2F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8" name="Line 50">
                <a:extLst>
                  <a:ext uri="{FF2B5EF4-FFF2-40B4-BE49-F238E27FC236}">
                    <a16:creationId xmlns:a16="http://schemas.microsoft.com/office/drawing/2014/main" id="{9E3CD6FF-1173-47EF-A151-51C25B32B7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39" name="Text Box 51">
              <a:extLst>
                <a:ext uri="{FF2B5EF4-FFF2-40B4-BE49-F238E27FC236}">
                  <a16:creationId xmlns:a16="http://schemas.microsoft.com/office/drawing/2014/main" id="{21DFD17B-D5AB-44DF-B808-22BBDC73B7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2340" name="Group 52">
            <a:extLst>
              <a:ext uri="{FF2B5EF4-FFF2-40B4-BE49-F238E27FC236}">
                <a16:creationId xmlns:a16="http://schemas.microsoft.com/office/drawing/2014/main" id="{A6780C4A-24DA-4CF1-AFD8-B0AB5DD8A18B}"/>
              </a:ext>
            </a:extLst>
          </p:cNvPr>
          <p:cNvGrpSpPr>
            <a:grpSpLocks/>
          </p:cNvGrpSpPr>
          <p:nvPr/>
        </p:nvGrpSpPr>
        <p:grpSpPr bwMode="auto">
          <a:xfrm>
            <a:off x="4953001" y="1752600"/>
            <a:ext cx="468313" cy="609600"/>
            <a:chOff x="240" y="1392"/>
            <a:chExt cx="295" cy="384"/>
          </a:xfrm>
        </p:grpSpPr>
        <p:grpSp>
          <p:nvGrpSpPr>
            <p:cNvPr id="12341" name="Group 53">
              <a:extLst>
                <a:ext uri="{FF2B5EF4-FFF2-40B4-BE49-F238E27FC236}">
                  <a16:creationId xmlns:a16="http://schemas.microsoft.com/office/drawing/2014/main" id="{D363E655-41C2-42CF-BFDA-A5BEEC445D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2342" name="Rectangle 54">
                <a:extLst>
                  <a:ext uri="{FF2B5EF4-FFF2-40B4-BE49-F238E27FC236}">
                    <a16:creationId xmlns:a16="http://schemas.microsoft.com/office/drawing/2014/main" id="{261037E5-AC32-4763-986F-2CA33C4E5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343" name="AutoShape 55">
                <a:extLst>
                  <a:ext uri="{FF2B5EF4-FFF2-40B4-BE49-F238E27FC236}">
                    <a16:creationId xmlns:a16="http://schemas.microsoft.com/office/drawing/2014/main" id="{4D67406D-0107-4588-93D1-6694EDA395BE}"/>
                  </a:ext>
                </a:extLst>
              </p:cNvPr>
              <p:cNvCxnSpPr>
                <a:cxnSpLocks noChangeShapeType="1"/>
                <a:stCxn id="12342" idx="0"/>
                <a:endCxn id="12342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44" name="AutoShape 56">
                <a:extLst>
                  <a:ext uri="{FF2B5EF4-FFF2-40B4-BE49-F238E27FC236}">
                    <a16:creationId xmlns:a16="http://schemas.microsoft.com/office/drawing/2014/main" id="{68C81A04-8175-47BA-BFD5-BF2000B732E9}"/>
                  </a:ext>
                </a:extLst>
              </p:cNvPr>
              <p:cNvCxnSpPr>
                <a:cxnSpLocks noChangeShapeType="1"/>
                <a:stCxn id="12342" idx="1"/>
                <a:endCxn id="12342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345" name="Line 57">
                <a:extLst>
                  <a:ext uri="{FF2B5EF4-FFF2-40B4-BE49-F238E27FC236}">
                    <a16:creationId xmlns:a16="http://schemas.microsoft.com/office/drawing/2014/main" id="{165D804C-C91E-4F3B-886F-E91C07AFA9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6" name="Line 58">
                <a:extLst>
                  <a:ext uri="{FF2B5EF4-FFF2-40B4-BE49-F238E27FC236}">
                    <a16:creationId xmlns:a16="http://schemas.microsoft.com/office/drawing/2014/main" id="{E29C9206-EAA4-4A84-BFC9-FD41F73129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7" name="Line 59">
                <a:extLst>
                  <a:ext uri="{FF2B5EF4-FFF2-40B4-BE49-F238E27FC236}">
                    <a16:creationId xmlns:a16="http://schemas.microsoft.com/office/drawing/2014/main" id="{98A8716A-CF72-43AB-A299-C3FB380B8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8" name="Line 60">
                <a:extLst>
                  <a:ext uri="{FF2B5EF4-FFF2-40B4-BE49-F238E27FC236}">
                    <a16:creationId xmlns:a16="http://schemas.microsoft.com/office/drawing/2014/main" id="{FD1378C2-C645-4D1A-9FCB-643BE73D10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49" name="Text Box 61">
              <a:extLst>
                <a:ext uri="{FF2B5EF4-FFF2-40B4-BE49-F238E27FC236}">
                  <a16:creationId xmlns:a16="http://schemas.microsoft.com/office/drawing/2014/main" id="{49AEAF0A-547F-442C-9DE6-EF98075098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2350" name="Group 62">
            <a:extLst>
              <a:ext uri="{FF2B5EF4-FFF2-40B4-BE49-F238E27FC236}">
                <a16:creationId xmlns:a16="http://schemas.microsoft.com/office/drawing/2014/main" id="{4A7B1A86-9FFE-4995-81C3-2DF8D1C11ED6}"/>
              </a:ext>
            </a:extLst>
          </p:cNvPr>
          <p:cNvGrpSpPr>
            <a:grpSpLocks/>
          </p:cNvGrpSpPr>
          <p:nvPr/>
        </p:nvGrpSpPr>
        <p:grpSpPr bwMode="auto">
          <a:xfrm>
            <a:off x="7010401" y="2667000"/>
            <a:ext cx="468313" cy="609600"/>
            <a:chOff x="240" y="1392"/>
            <a:chExt cx="295" cy="384"/>
          </a:xfrm>
        </p:grpSpPr>
        <p:grpSp>
          <p:nvGrpSpPr>
            <p:cNvPr id="12351" name="Group 63">
              <a:extLst>
                <a:ext uri="{FF2B5EF4-FFF2-40B4-BE49-F238E27FC236}">
                  <a16:creationId xmlns:a16="http://schemas.microsoft.com/office/drawing/2014/main" id="{B880BDC8-1A3F-4312-9878-82A815580B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2352" name="Rectangle 64">
                <a:extLst>
                  <a:ext uri="{FF2B5EF4-FFF2-40B4-BE49-F238E27FC236}">
                    <a16:creationId xmlns:a16="http://schemas.microsoft.com/office/drawing/2014/main" id="{BDB46282-5F56-407C-92EE-F38C1EBDB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353" name="AutoShape 65">
                <a:extLst>
                  <a:ext uri="{FF2B5EF4-FFF2-40B4-BE49-F238E27FC236}">
                    <a16:creationId xmlns:a16="http://schemas.microsoft.com/office/drawing/2014/main" id="{78FA43A9-33D3-47DF-9BB9-2A4D9153344F}"/>
                  </a:ext>
                </a:extLst>
              </p:cNvPr>
              <p:cNvCxnSpPr>
                <a:cxnSpLocks noChangeShapeType="1"/>
                <a:stCxn id="12352" idx="0"/>
                <a:endCxn id="12352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54" name="AutoShape 66">
                <a:extLst>
                  <a:ext uri="{FF2B5EF4-FFF2-40B4-BE49-F238E27FC236}">
                    <a16:creationId xmlns:a16="http://schemas.microsoft.com/office/drawing/2014/main" id="{6C7BF9BD-5465-4ED3-BFF8-F474097A32B7}"/>
                  </a:ext>
                </a:extLst>
              </p:cNvPr>
              <p:cNvCxnSpPr>
                <a:cxnSpLocks noChangeShapeType="1"/>
                <a:stCxn id="12352" idx="1"/>
                <a:endCxn id="12352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355" name="Line 67">
                <a:extLst>
                  <a:ext uri="{FF2B5EF4-FFF2-40B4-BE49-F238E27FC236}">
                    <a16:creationId xmlns:a16="http://schemas.microsoft.com/office/drawing/2014/main" id="{A226B0EC-F0B7-4EC3-9BDE-85503D4ED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6" name="Line 68">
                <a:extLst>
                  <a:ext uri="{FF2B5EF4-FFF2-40B4-BE49-F238E27FC236}">
                    <a16:creationId xmlns:a16="http://schemas.microsoft.com/office/drawing/2014/main" id="{A738255C-CFFC-46DB-A7AB-4A29FE98D0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7" name="Line 69">
                <a:extLst>
                  <a:ext uri="{FF2B5EF4-FFF2-40B4-BE49-F238E27FC236}">
                    <a16:creationId xmlns:a16="http://schemas.microsoft.com/office/drawing/2014/main" id="{2D5773BA-B68C-424D-A183-E6E0292BE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8" name="Line 70">
                <a:extLst>
                  <a:ext uri="{FF2B5EF4-FFF2-40B4-BE49-F238E27FC236}">
                    <a16:creationId xmlns:a16="http://schemas.microsoft.com/office/drawing/2014/main" id="{47AADC5D-92C1-4DAB-8CF9-07A4A3E1F5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59" name="Text Box 71">
              <a:extLst>
                <a:ext uri="{FF2B5EF4-FFF2-40B4-BE49-F238E27FC236}">
                  <a16:creationId xmlns:a16="http://schemas.microsoft.com/office/drawing/2014/main" id="{A2DC6E1F-4E19-4997-A8B9-D73F6BF6B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2360" name="Group 72">
            <a:extLst>
              <a:ext uri="{FF2B5EF4-FFF2-40B4-BE49-F238E27FC236}">
                <a16:creationId xmlns:a16="http://schemas.microsoft.com/office/drawing/2014/main" id="{A827FFC8-77A5-461A-B878-F6462C119BFC}"/>
              </a:ext>
            </a:extLst>
          </p:cNvPr>
          <p:cNvGrpSpPr>
            <a:grpSpLocks/>
          </p:cNvGrpSpPr>
          <p:nvPr/>
        </p:nvGrpSpPr>
        <p:grpSpPr bwMode="auto">
          <a:xfrm>
            <a:off x="8915401" y="3581400"/>
            <a:ext cx="468313" cy="609600"/>
            <a:chOff x="240" y="1392"/>
            <a:chExt cx="295" cy="384"/>
          </a:xfrm>
        </p:grpSpPr>
        <p:grpSp>
          <p:nvGrpSpPr>
            <p:cNvPr id="12361" name="Group 73">
              <a:extLst>
                <a:ext uri="{FF2B5EF4-FFF2-40B4-BE49-F238E27FC236}">
                  <a16:creationId xmlns:a16="http://schemas.microsoft.com/office/drawing/2014/main" id="{407BE6CE-E825-4E63-9EEA-118A041E3A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2362" name="Rectangle 74">
                <a:extLst>
                  <a:ext uri="{FF2B5EF4-FFF2-40B4-BE49-F238E27FC236}">
                    <a16:creationId xmlns:a16="http://schemas.microsoft.com/office/drawing/2014/main" id="{9BE05A76-6484-43B7-9A83-80A747823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363" name="AutoShape 75">
                <a:extLst>
                  <a:ext uri="{FF2B5EF4-FFF2-40B4-BE49-F238E27FC236}">
                    <a16:creationId xmlns:a16="http://schemas.microsoft.com/office/drawing/2014/main" id="{7422BF95-CC80-478C-8158-DB065730C63E}"/>
                  </a:ext>
                </a:extLst>
              </p:cNvPr>
              <p:cNvCxnSpPr>
                <a:cxnSpLocks noChangeShapeType="1"/>
                <a:stCxn id="12362" idx="0"/>
                <a:endCxn id="12362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64" name="AutoShape 76">
                <a:extLst>
                  <a:ext uri="{FF2B5EF4-FFF2-40B4-BE49-F238E27FC236}">
                    <a16:creationId xmlns:a16="http://schemas.microsoft.com/office/drawing/2014/main" id="{5EDDF266-57F3-4A17-9D22-96D20778D6F1}"/>
                  </a:ext>
                </a:extLst>
              </p:cNvPr>
              <p:cNvCxnSpPr>
                <a:cxnSpLocks noChangeShapeType="1"/>
                <a:stCxn id="12362" idx="1"/>
                <a:endCxn id="12362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365" name="Line 77">
                <a:extLst>
                  <a:ext uri="{FF2B5EF4-FFF2-40B4-BE49-F238E27FC236}">
                    <a16:creationId xmlns:a16="http://schemas.microsoft.com/office/drawing/2014/main" id="{3BA71ECF-BCC2-457A-A69D-74DEF386B1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6" name="Line 78">
                <a:extLst>
                  <a:ext uri="{FF2B5EF4-FFF2-40B4-BE49-F238E27FC236}">
                    <a16:creationId xmlns:a16="http://schemas.microsoft.com/office/drawing/2014/main" id="{2F47E18C-2AAA-4A3D-8A27-F12442660F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7" name="Line 79">
                <a:extLst>
                  <a:ext uri="{FF2B5EF4-FFF2-40B4-BE49-F238E27FC236}">
                    <a16:creationId xmlns:a16="http://schemas.microsoft.com/office/drawing/2014/main" id="{59A189BA-C803-4049-B950-D1D2DBB777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8" name="Line 80">
                <a:extLst>
                  <a:ext uri="{FF2B5EF4-FFF2-40B4-BE49-F238E27FC236}">
                    <a16:creationId xmlns:a16="http://schemas.microsoft.com/office/drawing/2014/main" id="{D9B45D1B-FC79-4015-92B1-06A99FC481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69" name="Text Box 81">
              <a:extLst>
                <a:ext uri="{FF2B5EF4-FFF2-40B4-BE49-F238E27FC236}">
                  <a16:creationId xmlns:a16="http://schemas.microsoft.com/office/drawing/2014/main" id="{01B8E664-8624-45BA-84F7-A8C0E399F7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2370" name="Group 82">
            <a:extLst>
              <a:ext uri="{FF2B5EF4-FFF2-40B4-BE49-F238E27FC236}">
                <a16:creationId xmlns:a16="http://schemas.microsoft.com/office/drawing/2014/main" id="{500BA7EB-7E2C-406A-8219-C832F53DD13B}"/>
              </a:ext>
            </a:extLst>
          </p:cNvPr>
          <p:cNvGrpSpPr>
            <a:grpSpLocks/>
          </p:cNvGrpSpPr>
          <p:nvPr/>
        </p:nvGrpSpPr>
        <p:grpSpPr bwMode="auto">
          <a:xfrm>
            <a:off x="8305801" y="1905000"/>
            <a:ext cx="468313" cy="609600"/>
            <a:chOff x="240" y="1392"/>
            <a:chExt cx="295" cy="384"/>
          </a:xfrm>
        </p:grpSpPr>
        <p:grpSp>
          <p:nvGrpSpPr>
            <p:cNvPr id="12371" name="Group 83">
              <a:extLst>
                <a:ext uri="{FF2B5EF4-FFF2-40B4-BE49-F238E27FC236}">
                  <a16:creationId xmlns:a16="http://schemas.microsoft.com/office/drawing/2014/main" id="{7B7F868E-F676-4CA3-B3AD-DA5B31EFBD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2372" name="Rectangle 84">
                <a:extLst>
                  <a:ext uri="{FF2B5EF4-FFF2-40B4-BE49-F238E27FC236}">
                    <a16:creationId xmlns:a16="http://schemas.microsoft.com/office/drawing/2014/main" id="{F756A162-BE2D-49CE-9A75-956628234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373" name="AutoShape 85">
                <a:extLst>
                  <a:ext uri="{FF2B5EF4-FFF2-40B4-BE49-F238E27FC236}">
                    <a16:creationId xmlns:a16="http://schemas.microsoft.com/office/drawing/2014/main" id="{BCA08F11-5E29-4EAA-8E93-86720C22C3F6}"/>
                  </a:ext>
                </a:extLst>
              </p:cNvPr>
              <p:cNvCxnSpPr>
                <a:cxnSpLocks noChangeShapeType="1"/>
                <a:stCxn id="12372" idx="0"/>
                <a:endCxn id="12372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74" name="AutoShape 86">
                <a:extLst>
                  <a:ext uri="{FF2B5EF4-FFF2-40B4-BE49-F238E27FC236}">
                    <a16:creationId xmlns:a16="http://schemas.microsoft.com/office/drawing/2014/main" id="{C40666C0-B37C-406C-96B9-A4679C8239C4}"/>
                  </a:ext>
                </a:extLst>
              </p:cNvPr>
              <p:cNvCxnSpPr>
                <a:cxnSpLocks noChangeShapeType="1"/>
                <a:stCxn id="12372" idx="1"/>
                <a:endCxn id="12372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375" name="Line 87">
                <a:extLst>
                  <a:ext uri="{FF2B5EF4-FFF2-40B4-BE49-F238E27FC236}">
                    <a16:creationId xmlns:a16="http://schemas.microsoft.com/office/drawing/2014/main" id="{79736F80-9AF1-451C-873B-E5EBAB8D16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6" name="Line 88">
                <a:extLst>
                  <a:ext uri="{FF2B5EF4-FFF2-40B4-BE49-F238E27FC236}">
                    <a16:creationId xmlns:a16="http://schemas.microsoft.com/office/drawing/2014/main" id="{151A9196-CEAC-45E4-A3B4-27B8933A53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7" name="Line 89">
                <a:extLst>
                  <a:ext uri="{FF2B5EF4-FFF2-40B4-BE49-F238E27FC236}">
                    <a16:creationId xmlns:a16="http://schemas.microsoft.com/office/drawing/2014/main" id="{3A0DAB57-7EE3-447E-8043-CBFCFB2A3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8" name="Line 90">
                <a:extLst>
                  <a:ext uri="{FF2B5EF4-FFF2-40B4-BE49-F238E27FC236}">
                    <a16:creationId xmlns:a16="http://schemas.microsoft.com/office/drawing/2014/main" id="{B29D80CE-46ED-477B-9441-AC19312DE7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79" name="Text Box 91">
              <a:extLst>
                <a:ext uri="{FF2B5EF4-FFF2-40B4-BE49-F238E27FC236}">
                  <a16:creationId xmlns:a16="http://schemas.microsoft.com/office/drawing/2014/main" id="{C086C87E-8BE4-4D73-8B95-4AB51CF8F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2380" name="Group 92">
            <a:extLst>
              <a:ext uri="{FF2B5EF4-FFF2-40B4-BE49-F238E27FC236}">
                <a16:creationId xmlns:a16="http://schemas.microsoft.com/office/drawing/2014/main" id="{14F81C1C-EDED-4FFA-BD8C-F19A0CB51E6F}"/>
              </a:ext>
            </a:extLst>
          </p:cNvPr>
          <p:cNvGrpSpPr>
            <a:grpSpLocks/>
          </p:cNvGrpSpPr>
          <p:nvPr/>
        </p:nvGrpSpPr>
        <p:grpSpPr bwMode="auto">
          <a:xfrm>
            <a:off x="4038601" y="5257801"/>
            <a:ext cx="468313" cy="619125"/>
            <a:chOff x="1584" y="3552"/>
            <a:chExt cx="295" cy="390"/>
          </a:xfrm>
        </p:grpSpPr>
        <p:grpSp>
          <p:nvGrpSpPr>
            <p:cNvPr id="12381" name="Group 93">
              <a:extLst>
                <a:ext uri="{FF2B5EF4-FFF2-40B4-BE49-F238E27FC236}">
                  <a16:creationId xmlns:a16="http://schemas.microsoft.com/office/drawing/2014/main" id="{919C61AD-5FF0-41CA-B5EB-C998F212F4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3696"/>
              <a:ext cx="198" cy="246"/>
              <a:chOff x="282" y="1530"/>
              <a:chExt cx="252" cy="300"/>
            </a:xfrm>
          </p:grpSpPr>
          <p:sp>
            <p:nvSpPr>
              <p:cNvPr id="12382" name="Rectangle 94">
                <a:extLst>
                  <a:ext uri="{FF2B5EF4-FFF2-40B4-BE49-F238E27FC236}">
                    <a16:creationId xmlns:a16="http://schemas.microsoft.com/office/drawing/2014/main" id="{68AAD56E-9D21-4CD7-9D34-CD190E206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383" name="AutoShape 95">
                <a:extLst>
                  <a:ext uri="{FF2B5EF4-FFF2-40B4-BE49-F238E27FC236}">
                    <a16:creationId xmlns:a16="http://schemas.microsoft.com/office/drawing/2014/main" id="{63F162A1-AE99-4579-9E11-E45544C49302}"/>
                  </a:ext>
                </a:extLst>
              </p:cNvPr>
              <p:cNvCxnSpPr>
                <a:cxnSpLocks noChangeShapeType="1"/>
                <a:stCxn id="12382" idx="0"/>
                <a:endCxn id="12382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84" name="AutoShape 96">
                <a:extLst>
                  <a:ext uri="{FF2B5EF4-FFF2-40B4-BE49-F238E27FC236}">
                    <a16:creationId xmlns:a16="http://schemas.microsoft.com/office/drawing/2014/main" id="{E615F87D-FBE6-4FEE-8287-645AC0AE8BB3}"/>
                  </a:ext>
                </a:extLst>
              </p:cNvPr>
              <p:cNvCxnSpPr>
                <a:cxnSpLocks noChangeShapeType="1"/>
                <a:stCxn id="12382" idx="1"/>
                <a:endCxn id="12382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385" name="Line 97">
                <a:extLst>
                  <a:ext uri="{FF2B5EF4-FFF2-40B4-BE49-F238E27FC236}">
                    <a16:creationId xmlns:a16="http://schemas.microsoft.com/office/drawing/2014/main" id="{C09C341E-509A-4F50-AFE7-00179F2C5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6" name="Line 98">
                <a:extLst>
                  <a:ext uri="{FF2B5EF4-FFF2-40B4-BE49-F238E27FC236}">
                    <a16:creationId xmlns:a16="http://schemas.microsoft.com/office/drawing/2014/main" id="{233D85F7-72A6-4956-A38E-4BCC646F42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7" name="Line 99">
                <a:extLst>
                  <a:ext uri="{FF2B5EF4-FFF2-40B4-BE49-F238E27FC236}">
                    <a16:creationId xmlns:a16="http://schemas.microsoft.com/office/drawing/2014/main" id="{1768EB19-51A8-410F-866C-258D76C97F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8" name="Line 100">
                <a:extLst>
                  <a:ext uri="{FF2B5EF4-FFF2-40B4-BE49-F238E27FC236}">
                    <a16:creationId xmlns:a16="http://schemas.microsoft.com/office/drawing/2014/main" id="{D3B9E22D-37AA-4B09-9EFE-0F205223F0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89" name="Text Box 101">
              <a:extLst>
                <a:ext uri="{FF2B5EF4-FFF2-40B4-BE49-F238E27FC236}">
                  <a16:creationId xmlns:a16="http://schemas.microsoft.com/office/drawing/2014/main" id="{4EC4F9D4-D40E-466E-B67F-57EA99DBE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55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2390" name="Group 102">
            <a:extLst>
              <a:ext uri="{FF2B5EF4-FFF2-40B4-BE49-F238E27FC236}">
                <a16:creationId xmlns:a16="http://schemas.microsoft.com/office/drawing/2014/main" id="{6A417D8C-21DA-47B4-9C1F-92FE8B223B20}"/>
              </a:ext>
            </a:extLst>
          </p:cNvPr>
          <p:cNvGrpSpPr>
            <a:grpSpLocks/>
          </p:cNvGrpSpPr>
          <p:nvPr/>
        </p:nvGrpSpPr>
        <p:grpSpPr bwMode="auto">
          <a:xfrm>
            <a:off x="8991601" y="4876800"/>
            <a:ext cx="468313" cy="609600"/>
            <a:chOff x="240" y="1392"/>
            <a:chExt cx="295" cy="384"/>
          </a:xfrm>
        </p:grpSpPr>
        <p:grpSp>
          <p:nvGrpSpPr>
            <p:cNvPr id="12391" name="Group 103">
              <a:extLst>
                <a:ext uri="{FF2B5EF4-FFF2-40B4-BE49-F238E27FC236}">
                  <a16:creationId xmlns:a16="http://schemas.microsoft.com/office/drawing/2014/main" id="{2724C6F7-BD17-4286-A669-4DF354843B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2392" name="Rectangle 104">
                <a:extLst>
                  <a:ext uri="{FF2B5EF4-FFF2-40B4-BE49-F238E27FC236}">
                    <a16:creationId xmlns:a16="http://schemas.microsoft.com/office/drawing/2014/main" id="{7842C1C7-B318-45D0-B369-B3FFAA059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393" name="AutoShape 105">
                <a:extLst>
                  <a:ext uri="{FF2B5EF4-FFF2-40B4-BE49-F238E27FC236}">
                    <a16:creationId xmlns:a16="http://schemas.microsoft.com/office/drawing/2014/main" id="{DC88B0B9-CB71-4360-A426-304FF6CAE161}"/>
                  </a:ext>
                </a:extLst>
              </p:cNvPr>
              <p:cNvCxnSpPr>
                <a:cxnSpLocks noChangeShapeType="1"/>
                <a:stCxn id="12392" idx="0"/>
                <a:endCxn id="12392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94" name="AutoShape 106">
                <a:extLst>
                  <a:ext uri="{FF2B5EF4-FFF2-40B4-BE49-F238E27FC236}">
                    <a16:creationId xmlns:a16="http://schemas.microsoft.com/office/drawing/2014/main" id="{47FD8A66-C3B6-4185-9C36-BCDAFF306222}"/>
                  </a:ext>
                </a:extLst>
              </p:cNvPr>
              <p:cNvCxnSpPr>
                <a:cxnSpLocks noChangeShapeType="1"/>
                <a:stCxn id="12392" idx="1"/>
                <a:endCxn id="12392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395" name="Line 107">
                <a:extLst>
                  <a:ext uri="{FF2B5EF4-FFF2-40B4-BE49-F238E27FC236}">
                    <a16:creationId xmlns:a16="http://schemas.microsoft.com/office/drawing/2014/main" id="{7B6E1E06-9851-4828-8845-6AC935EE9F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6" name="Line 108">
                <a:extLst>
                  <a:ext uri="{FF2B5EF4-FFF2-40B4-BE49-F238E27FC236}">
                    <a16:creationId xmlns:a16="http://schemas.microsoft.com/office/drawing/2014/main" id="{792636F5-A762-47FA-BE3C-1A9C54BFA2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7" name="Line 109">
                <a:extLst>
                  <a:ext uri="{FF2B5EF4-FFF2-40B4-BE49-F238E27FC236}">
                    <a16:creationId xmlns:a16="http://schemas.microsoft.com/office/drawing/2014/main" id="{CDBBF851-99A7-4CDC-8E55-0D77F5CDF5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8" name="Line 110">
                <a:extLst>
                  <a:ext uri="{FF2B5EF4-FFF2-40B4-BE49-F238E27FC236}">
                    <a16:creationId xmlns:a16="http://schemas.microsoft.com/office/drawing/2014/main" id="{883FCF6B-B3F1-435F-A9F1-252A0B9B01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99" name="Text Box 111">
              <a:extLst>
                <a:ext uri="{FF2B5EF4-FFF2-40B4-BE49-F238E27FC236}">
                  <a16:creationId xmlns:a16="http://schemas.microsoft.com/office/drawing/2014/main" id="{6752D92D-D6FB-478A-93D3-B9A66CC6CB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2400" name="Group 112">
            <a:extLst>
              <a:ext uri="{FF2B5EF4-FFF2-40B4-BE49-F238E27FC236}">
                <a16:creationId xmlns:a16="http://schemas.microsoft.com/office/drawing/2014/main" id="{7168AC2A-F361-4C36-8E21-61F5D8913CB1}"/>
              </a:ext>
            </a:extLst>
          </p:cNvPr>
          <p:cNvGrpSpPr>
            <a:grpSpLocks/>
          </p:cNvGrpSpPr>
          <p:nvPr/>
        </p:nvGrpSpPr>
        <p:grpSpPr bwMode="auto">
          <a:xfrm>
            <a:off x="1828801" y="4419600"/>
            <a:ext cx="468313" cy="609600"/>
            <a:chOff x="240" y="1392"/>
            <a:chExt cx="295" cy="384"/>
          </a:xfrm>
        </p:grpSpPr>
        <p:grpSp>
          <p:nvGrpSpPr>
            <p:cNvPr id="12401" name="Group 113">
              <a:extLst>
                <a:ext uri="{FF2B5EF4-FFF2-40B4-BE49-F238E27FC236}">
                  <a16:creationId xmlns:a16="http://schemas.microsoft.com/office/drawing/2014/main" id="{946C4360-9AE9-42E3-9920-5C2BED240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2402" name="Rectangle 114">
                <a:extLst>
                  <a:ext uri="{FF2B5EF4-FFF2-40B4-BE49-F238E27FC236}">
                    <a16:creationId xmlns:a16="http://schemas.microsoft.com/office/drawing/2014/main" id="{7F61C027-21DA-4822-BDAE-40D0644E6A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403" name="AutoShape 115">
                <a:extLst>
                  <a:ext uri="{FF2B5EF4-FFF2-40B4-BE49-F238E27FC236}">
                    <a16:creationId xmlns:a16="http://schemas.microsoft.com/office/drawing/2014/main" id="{137B1B08-2592-4D53-947F-8CC7F56A74E8}"/>
                  </a:ext>
                </a:extLst>
              </p:cNvPr>
              <p:cNvCxnSpPr>
                <a:cxnSpLocks noChangeShapeType="1"/>
                <a:stCxn id="12402" idx="0"/>
                <a:endCxn id="12402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404" name="AutoShape 116">
                <a:extLst>
                  <a:ext uri="{FF2B5EF4-FFF2-40B4-BE49-F238E27FC236}">
                    <a16:creationId xmlns:a16="http://schemas.microsoft.com/office/drawing/2014/main" id="{DA80F0C2-CF22-4DF5-92BC-3E3773FC9F2C}"/>
                  </a:ext>
                </a:extLst>
              </p:cNvPr>
              <p:cNvCxnSpPr>
                <a:cxnSpLocks noChangeShapeType="1"/>
                <a:stCxn id="12402" idx="1"/>
                <a:endCxn id="12402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405" name="Line 117">
                <a:extLst>
                  <a:ext uri="{FF2B5EF4-FFF2-40B4-BE49-F238E27FC236}">
                    <a16:creationId xmlns:a16="http://schemas.microsoft.com/office/drawing/2014/main" id="{523FF0F8-74F5-4C39-B373-19F927D310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06" name="Line 118">
                <a:extLst>
                  <a:ext uri="{FF2B5EF4-FFF2-40B4-BE49-F238E27FC236}">
                    <a16:creationId xmlns:a16="http://schemas.microsoft.com/office/drawing/2014/main" id="{A155E378-E284-4CF2-9CB9-6DDF4A51C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07" name="Line 119">
                <a:extLst>
                  <a:ext uri="{FF2B5EF4-FFF2-40B4-BE49-F238E27FC236}">
                    <a16:creationId xmlns:a16="http://schemas.microsoft.com/office/drawing/2014/main" id="{7A262291-9225-48B9-A826-6FE1B5E7F9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08" name="Line 120">
                <a:extLst>
                  <a:ext uri="{FF2B5EF4-FFF2-40B4-BE49-F238E27FC236}">
                    <a16:creationId xmlns:a16="http://schemas.microsoft.com/office/drawing/2014/main" id="{EAAE8F76-7D2B-4658-A309-B64F5BEB4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409" name="Text Box 121">
              <a:extLst>
                <a:ext uri="{FF2B5EF4-FFF2-40B4-BE49-F238E27FC236}">
                  <a16:creationId xmlns:a16="http://schemas.microsoft.com/office/drawing/2014/main" id="{5D9EEFAC-F63C-4EAD-83D3-1D094C5133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2410" name="Group 122">
            <a:extLst>
              <a:ext uri="{FF2B5EF4-FFF2-40B4-BE49-F238E27FC236}">
                <a16:creationId xmlns:a16="http://schemas.microsoft.com/office/drawing/2014/main" id="{0CD977E4-603A-42D7-89ED-0942BD9BBCEA}"/>
              </a:ext>
            </a:extLst>
          </p:cNvPr>
          <p:cNvGrpSpPr>
            <a:grpSpLocks/>
          </p:cNvGrpSpPr>
          <p:nvPr/>
        </p:nvGrpSpPr>
        <p:grpSpPr bwMode="auto">
          <a:xfrm>
            <a:off x="4953001" y="3124200"/>
            <a:ext cx="468313" cy="609600"/>
            <a:chOff x="240" y="1392"/>
            <a:chExt cx="295" cy="384"/>
          </a:xfrm>
        </p:grpSpPr>
        <p:grpSp>
          <p:nvGrpSpPr>
            <p:cNvPr id="12411" name="Group 123">
              <a:extLst>
                <a:ext uri="{FF2B5EF4-FFF2-40B4-BE49-F238E27FC236}">
                  <a16:creationId xmlns:a16="http://schemas.microsoft.com/office/drawing/2014/main" id="{3FF694CE-2C21-488F-836B-137C54F32C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2412" name="Rectangle 124">
                <a:extLst>
                  <a:ext uri="{FF2B5EF4-FFF2-40B4-BE49-F238E27FC236}">
                    <a16:creationId xmlns:a16="http://schemas.microsoft.com/office/drawing/2014/main" id="{05EFA71D-B964-4D0F-B792-7C559EC7E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413" name="AutoShape 125">
                <a:extLst>
                  <a:ext uri="{FF2B5EF4-FFF2-40B4-BE49-F238E27FC236}">
                    <a16:creationId xmlns:a16="http://schemas.microsoft.com/office/drawing/2014/main" id="{E6DE2D4F-3C78-4310-9AC8-9A7DB803D847}"/>
                  </a:ext>
                </a:extLst>
              </p:cNvPr>
              <p:cNvCxnSpPr>
                <a:cxnSpLocks noChangeShapeType="1"/>
                <a:stCxn id="12412" idx="0"/>
                <a:endCxn id="12412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414" name="AutoShape 126">
                <a:extLst>
                  <a:ext uri="{FF2B5EF4-FFF2-40B4-BE49-F238E27FC236}">
                    <a16:creationId xmlns:a16="http://schemas.microsoft.com/office/drawing/2014/main" id="{0EE174CB-C185-49C0-A751-8592E694BCDA}"/>
                  </a:ext>
                </a:extLst>
              </p:cNvPr>
              <p:cNvCxnSpPr>
                <a:cxnSpLocks noChangeShapeType="1"/>
                <a:stCxn id="12412" idx="1"/>
                <a:endCxn id="12412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415" name="Line 127">
                <a:extLst>
                  <a:ext uri="{FF2B5EF4-FFF2-40B4-BE49-F238E27FC236}">
                    <a16:creationId xmlns:a16="http://schemas.microsoft.com/office/drawing/2014/main" id="{CE6E0F14-A589-41E6-883E-A83C882D7F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6" name="Line 128">
                <a:extLst>
                  <a:ext uri="{FF2B5EF4-FFF2-40B4-BE49-F238E27FC236}">
                    <a16:creationId xmlns:a16="http://schemas.microsoft.com/office/drawing/2014/main" id="{D49F2EE5-EA2F-4526-9374-CB707147F1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7" name="Line 129">
                <a:extLst>
                  <a:ext uri="{FF2B5EF4-FFF2-40B4-BE49-F238E27FC236}">
                    <a16:creationId xmlns:a16="http://schemas.microsoft.com/office/drawing/2014/main" id="{F12E1DC9-4D34-4696-8DE7-E38620252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8" name="Line 130">
                <a:extLst>
                  <a:ext uri="{FF2B5EF4-FFF2-40B4-BE49-F238E27FC236}">
                    <a16:creationId xmlns:a16="http://schemas.microsoft.com/office/drawing/2014/main" id="{6CAFA794-D658-43E1-B369-AC22C76BB9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419" name="Text Box 131">
              <a:extLst>
                <a:ext uri="{FF2B5EF4-FFF2-40B4-BE49-F238E27FC236}">
                  <a16:creationId xmlns:a16="http://schemas.microsoft.com/office/drawing/2014/main" id="{CF05A45C-80F7-4F94-BABE-FB3E85558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2420" name="Group 132">
            <a:extLst>
              <a:ext uri="{FF2B5EF4-FFF2-40B4-BE49-F238E27FC236}">
                <a16:creationId xmlns:a16="http://schemas.microsoft.com/office/drawing/2014/main" id="{6C9D029E-78F0-49D4-9A0C-F878FAD32D83}"/>
              </a:ext>
            </a:extLst>
          </p:cNvPr>
          <p:cNvGrpSpPr>
            <a:grpSpLocks/>
          </p:cNvGrpSpPr>
          <p:nvPr/>
        </p:nvGrpSpPr>
        <p:grpSpPr bwMode="auto">
          <a:xfrm>
            <a:off x="3657601" y="3657600"/>
            <a:ext cx="468313" cy="609600"/>
            <a:chOff x="240" y="1392"/>
            <a:chExt cx="295" cy="384"/>
          </a:xfrm>
        </p:grpSpPr>
        <p:grpSp>
          <p:nvGrpSpPr>
            <p:cNvPr id="12421" name="Group 133">
              <a:extLst>
                <a:ext uri="{FF2B5EF4-FFF2-40B4-BE49-F238E27FC236}">
                  <a16:creationId xmlns:a16="http://schemas.microsoft.com/office/drawing/2014/main" id="{7A8CE15B-8D09-4450-A302-82F161FEB3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2422" name="Rectangle 134">
                <a:extLst>
                  <a:ext uri="{FF2B5EF4-FFF2-40B4-BE49-F238E27FC236}">
                    <a16:creationId xmlns:a16="http://schemas.microsoft.com/office/drawing/2014/main" id="{41171746-DBD0-4EBC-8E08-118BCB5BE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423" name="AutoShape 135">
                <a:extLst>
                  <a:ext uri="{FF2B5EF4-FFF2-40B4-BE49-F238E27FC236}">
                    <a16:creationId xmlns:a16="http://schemas.microsoft.com/office/drawing/2014/main" id="{70E7F27B-C8E5-492A-B35A-CA246215CEBC}"/>
                  </a:ext>
                </a:extLst>
              </p:cNvPr>
              <p:cNvCxnSpPr>
                <a:cxnSpLocks noChangeShapeType="1"/>
                <a:stCxn id="12422" idx="0"/>
                <a:endCxn id="12422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424" name="AutoShape 136">
                <a:extLst>
                  <a:ext uri="{FF2B5EF4-FFF2-40B4-BE49-F238E27FC236}">
                    <a16:creationId xmlns:a16="http://schemas.microsoft.com/office/drawing/2014/main" id="{EB7E97D6-8265-4D8E-8900-119F6CC2F930}"/>
                  </a:ext>
                </a:extLst>
              </p:cNvPr>
              <p:cNvCxnSpPr>
                <a:cxnSpLocks noChangeShapeType="1"/>
                <a:stCxn id="12422" idx="1"/>
                <a:endCxn id="12422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425" name="Line 137">
                <a:extLst>
                  <a:ext uri="{FF2B5EF4-FFF2-40B4-BE49-F238E27FC236}">
                    <a16:creationId xmlns:a16="http://schemas.microsoft.com/office/drawing/2014/main" id="{989A9817-E2BE-4E60-8396-FCE9694E21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26" name="Line 138">
                <a:extLst>
                  <a:ext uri="{FF2B5EF4-FFF2-40B4-BE49-F238E27FC236}">
                    <a16:creationId xmlns:a16="http://schemas.microsoft.com/office/drawing/2014/main" id="{0CACFDB6-DFAD-4A79-8C05-E1E68A09F8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27" name="Line 139">
                <a:extLst>
                  <a:ext uri="{FF2B5EF4-FFF2-40B4-BE49-F238E27FC236}">
                    <a16:creationId xmlns:a16="http://schemas.microsoft.com/office/drawing/2014/main" id="{95CB7F47-5D2C-4FA8-B1CB-2E06D5FB7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28" name="Line 140">
                <a:extLst>
                  <a:ext uri="{FF2B5EF4-FFF2-40B4-BE49-F238E27FC236}">
                    <a16:creationId xmlns:a16="http://schemas.microsoft.com/office/drawing/2014/main" id="{B4BC68AA-2358-471C-AE3E-6A95960D29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429" name="Text Box 141">
              <a:extLst>
                <a:ext uri="{FF2B5EF4-FFF2-40B4-BE49-F238E27FC236}">
                  <a16:creationId xmlns:a16="http://schemas.microsoft.com/office/drawing/2014/main" id="{B211C386-9906-4C01-9D18-4C90C24B7B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sp>
        <p:nvSpPr>
          <p:cNvPr id="12430" name="Rectangle 142">
            <a:extLst>
              <a:ext uri="{FF2B5EF4-FFF2-40B4-BE49-F238E27FC236}">
                <a16:creationId xmlns:a16="http://schemas.microsoft.com/office/drawing/2014/main" id="{22FF6294-7780-470D-ADDE-DC90AA2E70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  <a:noFill/>
          <a:ln/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DHT: basic idea </a:t>
            </a:r>
          </a:p>
        </p:txBody>
      </p:sp>
      <p:sp>
        <p:nvSpPr>
          <p:cNvPr id="12432" name="Text Box 144">
            <a:extLst>
              <a:ext uri="{FF2B5EF4-FFF2-40B4-BE49-F238E27FC236}">
                <a16:creationId xmlns:a16="http://schemas.microsoft.com/office/drawing/2014/main" id="{F4E10E25-BA0F-4FB2-B686-B3304E9D9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284914"/>
            <a:ext cx="78057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>
                <a:latin typeface="Comic Sans MS" panose="030F0702030302020204" pitchFamily="66" charset="0"/>
              </a:rPr>
              <a:t>Neighboring nodes are “connected” at the application-level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>
            <a:extLst>
              <a:ext uri="{FF2B5EF4-FFF2-40B4-BE49-F238E27FC236}">
                <a16:creationId xmlns:a16="http://schemas.microsoft.com/office/drawing/2014/main" id="{CD9EFFE0-04FD-4B89-B17D-EF3B0E421424}"/>
              </a:ext>
            </a:extLst>
          </p:cNvPr>
          <p:cNvGrpSpPr>
            <a:grpSpLocks/>
          </p:cNvGrpSpPr>
          <p:nvPr/>
        </p:nvGrpSpPr>
        <p:grpSpPr bwMode="auto">
          <a:xfrm>
            <a:off x="6629401" y="5029200"/>
            <a:ext cx="468313" cy="609600"/>
            <a:chOff x="240" y="1392"/>
            <a:chExt cx="295" cy="384"/>
          </a:xfrm>
        </p:grpSpPr>
        <p:grpSp>
          <p:nvGrpSpPr>
            <p:cNvPr id="13315" name="Group 3">
              <a:extLst>
                <a:ext uri="{FF2B5EF4-FFF2-40B4-BE49-F238E27FC236}">
                  <a16:creationId xmlns:a16="http://schemas.microsoft.com/office/drawing/2014/main" id="{33AD0AA7-2E0F-4CF8-8C42-E10BF89713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3316" name="Rectangle 4">
                <a:extLst>
                  <a:ext uri="{FF2B5EF4-FFF2-40B4-BE49-F238E27FC236}">
                    <a16:creationId xmlns:a16="http://schemas.microsoft.com/office/drawing/2014/main" id="{AD1AF962-C2E9-4A91-8E31-95A76D096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3317" name="AutoShape 5">
                <a:extLst>
                  <a:ext uri="{FF2B5EF4-FFF2-40B4-BE49-F238E27FC236}">
                    <a16:creationId xmlns:a16="http://schemas.microsoft.com/office/drawing/2014/main" id="{01BA1AF1-9538-451B-BCD0-6B0626D67892}"/>
                  </a:ext>
                </a:extLst>
              </p:cNvPr>
              <p:cNvCxnSpPr>
                <a:cxnSpLocks noChangeShapeType="1"/>
                <a:stCxn id="13316" idx="0"/>
                <a:endCxn id="1331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318" name="AutoShape 6">
                <a:extLst>
                  <a:ext uri="{FF2B5EF4-FFF2-40B4-BE49-F238E27FC236}">
                    <a16:creationId xmlns:a16="http://schemas.microsoft.com/office/drawing/2014/main" id="{9D3F39D1-7F2B-4882-BF56-02281E9C472C}"/>
                  </a:ext>
                </a:extLst>
              </p:cNvPr>
              <p:cNvCxnSpPr>
                <a:cxnSpLocks noChangeShapeType="1"/>
                <a:stCxn id="13316" idx="1"/>
                <a:endCxn id="1331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319" name="Line 7">
                <a:extLst>
                  <a:ext uri="{FF2B5EF4-FFF2-40B4-BE49-F238E27FC236}">
                    <a16:creationId xmlns:a16="http://schemas.microsoft.com/office/drawing/2014/main" id="{45011B50-341C-4889-A1EB-FD2C517A0E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0" name="Line 8">
                <a:extLst>
                  <a:ext uri="{FF2B5EF4-FFF2-40B4-BE49-F238E27FC236}">
                    <a16:creationId xmlns:a16="http://schemas.microsoft.com/office/drawing/2014/main" id="{D84C7B20-625D-4649-9F37-03737722EA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1" name="Line 9">
                <a:extLst>
                  <a:ext uri="{FF2B5EF4-FFF2-40B4-BE49-F238E27FC236}">
                    <a16:creationId xmlns:a16="http://schemas.microsoft.com/office/drawing/2014/main" id="{7065C7BF-F3F2-4404-87B2-F1B91E294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2" name="Line 10">
                <a:extLst>
                  <a:ext uri="{FF2B5EF4-FFF2-40B4-BE49-F238E27FC236}">
                    <a16:creationId xmlns:a16="http://schemas.microsoft.com/office/drawing/2014/main" id="{A7B46076-D01F-4A37-A8B7-A1B7F0D7B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23" name="Text Box 11">
              <a:extLst>
                <a:ext uri="{FF2B5EF4-FFF2-40B4-BE49-F238E27FC236}">
                  <a16:creationId xmlns:a16="http://schemas.microsoft.com/office/drawing/2014/main" id="{98C7AE5B-DA1D-4AEC-91F7-81BD93BD1B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pic>
        <p:nvPicPr>
          <p:cNvPr id="13324" name="Picture 12">
            <a:extLst>
              <a:ext uri="{FF2B5EF4-FFF2-40B4-BE49-F238E27FC236}">
                <a16:creationId xmlns:a16="http://schemas.microsoft.com/office/drawing/2014/main" id="{CAF4B519-F82D-4B13-867E-A0A0DA4F68E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5" name="Picture 13">
            <a:extLst>
              <a:ext uri="{FF2B5EF4-FFF2-40B4-BE49-F238E27FC236}">
                <a16:creationId xmlns:a16="http://schemas.microsoft.com/office/drawing/2014/main" id="{327D0F42-6377-4651-84E6-EF73552179A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971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6" name="Picture 14">
            <a:extLst>
              <a:ext uri="{FF2B5EF4-FFF2-40B4-BE49-F238E27FC236}">
                <a16:creationId xmlns:a16="http://schemas.microsoft.com/office/drawing/2014/main" id="{6CC900BB-984E-44D0-BE0E-F8AFF7190CE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10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7" name="Picture 15">
            <a:extLst>
              <a:ext uri="{FF2B5EF4-FFF2-40B4-BE49-F238E27FC236}">
                <a16:creationId xmlns:a16="http://schemas.microsoft.com/office/drawing/2014/main" id="{2D130271-B9E3-40C0-95C9-68B64482098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724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8" name="Picture 16">
            <a:extLst>
              <a:ext uri="{FF2B5EF4-FFF2-40B4-BE49-F238E27FC236}">
                <a16:creationId xmlns:a16="http://schemas.microsoft.com/office/drawing/2014/main" id="{D939B49E-78BD-416C-AAB3-A8F225FF647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733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9" name="Picture 17">
            <a:extLst>
              <a:ext uri="{FF2B5EF4-FFF2-40B4-BE49-F238E27FC236}">
                <a16:creationId xmlns:a16="http://schemas.microsoft.com/office/drawing/2014/main" id="{1DC3EDFA-0E00-4182-A497-9DEE8775577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029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30" name="Picture 18">
            <a:extLst>
              <a:ext uri="{FF2B5EF4-FFF2-40B4-BE49-F238E27FC236}">
                <a16:creationId xmlns:a16="http://schemas.microsoft.com/office/drawing/2014/main" id="{A7A14CE6-77DC-48D5-BCE7-0A681B8118D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286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31" name="Picture 19">
            <a:extLst>
              <a:ext uri="{FF2B5EF4-FFF2-40B4-BE49-F238E27FC236}">
                <a16:creationId xmlns:a16="http://schemas.microsoft.com/office/drawing/2014/main" id="{6E1892E0-AD01-46D5-B33D-B3A27FE090A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3962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32" name="Picture 20">
            <a:extLst>
              <a:ext uri="{FF2B5EF4-FFF2-40B4-BE49-F238E27FC236}">
                <a16:creationId xmlns:a16="http://schemas.microsoft.com/office/drawing/2014/main" id="{57A65C2F-2D3D-44D9-95E2-AD0BDCE4BF1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133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33" name="Line 21">
            <a:extLst>
              <a:ext uri="{FF2B5EF4-FFF2-40B4-BE49-F238E27FC236}">
                <a16:creationId xmlns:a16="http://schemas.microsoft.com/office/drawing/2014/main" id="{30B50FE4-529D-4ECD-83C9-6B32966187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2766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Line 22">
            <a:extLst>
              <a:ext uri="{FF2B5EF4-FFF2-40B4-BE49-F238E27FC236}">
                <a16:creationId xmlns:a16="http://schemas.microsoft.com/office/drawing/2014/main" id="{0689627C-2950-456C-9D50-CCDE9F3AB7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22860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5" name="Line 23">
            <a:extLst>
              <a:ext uri="{FF2B5EF4-FFF2-40B4-BE49-F238E27FC236}">
                <a16:creationId xmlns:a16="http://schemas.microsoft.com/office/drawing/2014/main" id="{958F3E80-F5B0-47BC-A6DA-43983CDF41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2590800"/>
            <a:ext cx="152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Line 24">
            <a:extLst>
              <a:ext uri="{FF2B5EF4-FFF2-40B4-BE49-F238E27FC236}">
                <a16:creationId xmlns:a16="http://schemas.microsoft.com/office/drawing/2014/main" id="{496F6568-983E-445C-842F-D3DE2456E1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2672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7" name="Line 25">
            <a:extLst>
              <a:ext uri="{FF2B5EF4-FFF2-40B4-BE49-F238E27FC236}">
                <a16:creationId xmlns:a16="http://schemas.microsoft.com/office/drawing/2014/main" id="{41D70F8E-2028-4F39-B7D6-89F171F36C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1910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Line 26">
            <a:extLst>
              <a:ext uri="{FF2B5EF4-FFF2-40B4-BE49-F238E27FC236}">
                <a16:creationId xmlns:a16="http://schemas.microsoft.com/office/drawing/2014/main" id="{0C6C9913-2BEA-4141-86BF-C8E77386B2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2860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9" name="Line 27">
            <a:extLst>
              <a:ext uri="{FF2B5EF4-FFF2-40B4-BE49-F238E27FC236}">
                <a16:creationId xmlns:a16="http://schemas.microsoft.com/office/drawing/2014/main" id="{316913FE-7BC0-4211-B99D-5B7A0827F8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32004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0" name="Line 28">
            <a:extLst>
              <a:ext uri="{FF2B5EF4-FFF2-40B4-BE49-F238E27FC236}">
                <a16:creationId xmlns:a16="http://schemas.microsoft.com/office/drawing/2014/main" id="{7CC6396C-C338-410F-AF56-B5E311DF40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3429000"/>
            <a:ext cx="304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1" name="Line 29">
            <a:extLst>
              <a:ext uri="{FF2B5EF4-FFF2-40B4-BE49-F238E27FC236}">
                <a16:creationId xmlns:a16="http://schemas.microsoft.com/office/drawing/2014/main" id="{477787FB-65F0-4748-8160-471B6AD876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953000"/>
            <a:ext cx="2057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2" name="Line 30">
            <a:extLst>
              <a:ext uri="{FF2B5EF4-FFF2-40B4-BE49-F238E27FC236}">
                <a16:creationId xmlns:a16="http://schemas.microsoft.com/office/drawing/2014/main" id="{2D5B7AD1-BF9B-4361-ACD3-DCD372FDD2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4114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3" name="Line 31">
            <a:extLst>
              <a:ext uri="{FF2B5EF4-FFF2-40B4-BE49-F238E27FC236}">
                <a16:creationId xmlns:a16="http://schemas.microsoft.com/office/drawing/2014/main" id="{04050D3C-42EB-4111-9ECF-34CF03019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2098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4" name="Line 32">
            <a:extLst>
              <a:ext uri="{FF2B5EF4-FFF2-40B4-BE49-F238E27FC236}">
                <a16:creationId xmlns:a16="http://schemas.microsoft.com/office/drawing/2014/main" id="{DE9F1E0F-B118-4558-B49A-A16AC70CC13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7432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5" name="Line 33">
            <a:extLst>
              <a:ext uri="{FF2B5EF4-FFF2-40B4-BE49-F238E27FC236}">
                <a16:creationId xmlns:a16="http://schemas.microsoft.com/office/drawing/2014/main" id="{388EAC1A-B426-431D-8636-4C25BE434B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352800"/>
            <a:ext cx="1524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6" name="Line 34">
            <a:extLst>
              <a:ext uri="{FF2B5EF4-FFF2-40B4-BE49-F238E27FC236}">
                <a16:creationId xmlns:a16="http://schemas.microsoft.com/office/drawing/2014/main" id="{A4A0FD3A-9B8C-46A1-B737-7E75751131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4267200"/>
            <a:ext cx="1905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7" name="Line 35">
            <a:extLst>
              <a:ext uri="{FF2B5EF4-FFF2-40B4-BE49-F238E27FC236}">
                <a16:creationId xmlns:a16="http://schemas.microsoft.com/office/drawing/2014/main" id="{0000E8E5-1A05-403D-B6D4-7F8646069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1242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348" name="Picture 36">
            <a:extLst>
              <a:ext uri="{FF2B5EF4-FFF2-40B4-BE49-F238E27FC236}">
                <a16:creationId xmlns:a16="http://schemas.microsoft.com/office/drawing/2014/main" id="{8E0DEC8F-C5A1-4211-81A3-FAA1E2AB990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5181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49" name="Picture 37">
            <a:extLst>
              <a:ext uri="{FF2B5EF4-FFF2-40B4-BE49-F238E27FC236}">
                <a16:creationId xmlns:a16="http://schemas.microsoft.com/office/drawing/2014/main" id="{AC79441F-87C3-4DEC-8553-3B1D5946A1A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876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50" name="Line 38">
            <a:extLst>
              <a:ext uri="{FF2B5EF4-FFF2-40B4-BE49-F238E27FC236}">
                <a16:creationId xmlns:a16="http://schemas.microsoft.com/office/drawing/2014/main" id="{40A5B713-26D8-4CDC-8719-C138DF44FD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4267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1" name="Line 39">
            <a:extLst>
              <a:ext uri="{FF2B5EF4-FFF2-40B4-BE49-F238E27FC236}">
                <a16:creationId xmlns:a16="http://schemas.microsoft.com/office/drawing/2014/main" id="{C98EE376-9C59-4B54-A960-22BF7605DF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0292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2" name="Line 40">
            <a:extLst>
              <a:ext uri="{FF2B5EF4-FFF2-40B4-BE49-F238E27FC236}">
                <a16:creationId xmlns:a16="http://schemas.microsoft.com/office/drawing/2014/main" id="{46AE994B-5826-464A-B7CF-8CE8A006CB66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44196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3" name="Line 41">
            <a:extLst>
              <a:ext uri="{FF2B5EF4-FFF2-40B4-BE49-F238E27FC236}">
                <a16:creationId xmlns:a16="http://schemas.microsoft.com/office/drawing/2014/main" id="{4B3BCE18-979F-4ACA-B108-3A97223779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4953000"/>
            <a:ext cx="1981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354" name="Group 42">
            <a:extLst>
              <a:ext uri="{FF2B5EF4-FFF2-40B4-BE49-F238E27FC236}">
                <a16:creationId xmlns:a16="http://schemas.microsoft.com/office/drawing/2014/main" id="{087654A9-485D-426B-B488-48BA1834DB89}"/>
              </a:ext>
            </a:extLst>
          </p:cNvPr>
          <p:cNvGrpSpPr>
            <a:grpSpLocks/>
          </p:cNvGrpSpPr>
          <p:nvPr/>
        </p:nvGrpSpPr>
        <p:grpSpPr bwMode="auto">
          <a:xfrm>
            <a:off x="2819401" y="2438400"/>
            <a:ext cx="468313" cy="609600"/>
            <a:chOff x="240" y="1392"/>
            <a:chExt cx="295" cy="384"/>
          </a:xfrm>
        </p:grpSpPr>
        <p:grpSp>
          <p:nvGrpSpPr>
            <p:cNvPr id="13355" name="Group 43">
              <a:extLst>
                <a:ext uri="{FF2B5EF4-FFF2-40B4-BE49-F238E27FC236}">
                  <a16:creationId xmlns:a16="http://schemas.microsoft.com/office/drawing/2014/main" id="{F88947A2-CBEF-4674-80D1-06C2735ED4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3356" name="Rectangle 44">
                <a:extLst>
                  <a:ext uri="{FF2B5EF4-FFF2-40B4-BE49-F238E27FC236}">
                    <a16:creationId xmlns:a16="http://schemas.microsoft.com/office/drawing/2014/main" id="{355499DE-4133-416B-B0AD-139B47431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3357" name="AutoShape 45">
                <a:extLst>
                  <a:ext uri="{FF2B5EF4-FFF2-40B4-BE49-F238E27FC236}">
                    <a16:creationId xmlns:a16="http://schemas.microsoft.com/office/drawing/2014/main" id="{F46E237F-D209-4010-AF87-1EC2D6081E89}"/>
                  </a:ext>
                </a:extLst>
              </p:cNvPr>
              <p:cNvCxnSpPr>
                <a:cxnSpLocks noChangeShapeType="1"/>
                <a:stCxn id="13356" idx="0"/>
                <a:endCxn id="1335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358" name="AutoShape 46">
                <a:extLst>
                  <a:ext uri="{FF2B5EF4-FFF2-40B4-BE49-F238E27FC236}">
                    <a16:creationId xmlns:a16="http://schemas.microsoft.com/office/drawing/2014/main" id="{8DAE0D3C-855B-4C4E-90C3-649CC5EC842C}"/>
                  </a:ext>
                </a:extLst>
              </p:cNvPr>
              <p:cNvCxnSpPr>
                <a:cxnSpLocks noChangeShapeType="1"/>
                <a:stCxn id="13356" idx="1"/>
                <a:endCxn id="1335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359" name="Line 47">
                <a:extLst>
                  <a:ext uri="{FF2B5EF4-FFF2-40B4-BE49-F238E27FC236}">
                    <a16:creationId xmlns:a16="http://schemas.microsoft.com/office/drawing/2014/main" id="{FACF8ACD-22D1-4D7D-BC27-CAB6164E4E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0" name="Line 48">
                <a:extLst>
                  <a:ext uri="{FF2B5EF4-FFF2-40B4-BE49-F238E27FC236}">
                    <a16:creationId xmlns:a16="http://schemas.microsoft.com/office/drawing/2014/main" id="{961905EB-DFAA-4CD5-A515-BCE338EBC7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1" name="Line 49">
                <a:extLst>
                  <a:ext uri="{FF2B5EF4-FFF2-40B4-BE49-F238E27FC236}">
                    <a16:creationId xmlns:a16="http://schemas.microsoft.com/office/drawing/2014/main" id="{760F2F6E-A896-4B9F-BA41-9B6042240D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2" name="Line 50">
                <a:extLst>
                  <a:ext uri="{FF2B5EF4-FFF2-40B4-BE49-F238E27FC236}">
                    <a16:creationId xmlns:a16="http://schemas.microsoft.com/office/drawing/2014/main" id="{E73E5EED-8FC3-49DA-88EA-D66E3ACFFA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63" name="Text Box 51">
              <a:extLst>
                <a:ext uri="{FF2B5EF4-FFF2-40B4-BE49-F238E27FC236}">
                  <a16:creationId xmlns:a16="http://schemas.microsoft.com/office/drawing/2014/main" id="{887A90A5-D9FA-4A29-9D9E-5EFE35AD3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3364" name="Group 52">
            <a:extLst>
              <a:ext uri="{FF2B5EF4-FFF2-40B4-BE49-F238E27FC236}">
                <a16:creationId xmlns:a16="http://schemas.microsoft.com/office/drawing/2014/main" id="{48E54240-6AB5-4D91-846A-CF7090467AD8}"/>
              </a:ext>
            </a:extLst>
          </p:cNvPr>
          <p:cNvGrpSpPr>
            <a:grpSpLocks/>
          </p:cNvGrpSpPr>
          <p:nvPr/>
        </p:nvGrpSpPr>
        <p:grpSpPr bwMode="auto">
          <a:xfrm>
            <a:off x="4953001" y="1752600"/>
            <a:ext cx="468313" cy="609600"/>
            <a:chOff x="240" y="1392"/>
            <a:chExt cx="295" cy="384"/>
          </a:xfrm>
        </p:grpSpPr>
        <p:grpSp>
          <p:nvGrpSpPr>
            <p:cNvPr id="13365" name="Group 53">
              <a:extLst>
                <a:ext uri="{FF2B5EF4-FFF2-40B4-BE49-F238E27FC236}">
                  <a16:creationId xmlns:a16="http://schemas.microsoft.com/office/drawing/2014/main" id="{345216A1-8310-4E98-BFB2-0605050349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3366" name="Rectangle 54">
                <a:extLst>
                  <a:ext uri="{FF2B5EF4-FFF2-40B4-BE49-F238E27FC236}">
                    <a16:creationId xmlns:a16="http://schemas.microsoft.com/office/drawing/2014/main" id="{25727FDE-82DA-4625-821E-AD6D88242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3367" name="AutoShape 55">
                <a:extLst>
                  <a:ext uri="{FF2B5EF4-FFF2-40B4-BE49-F238E27FC236}">
                    <a16:creationId xmlns:a16="http://schemas.microsoft.com/office/drawing/2014/main" id="{41CFE0AA-EE93-490C-9D61-833F0B9266A6}"/>
                  </a:ext>
                </a:extLst>
              </p:cNvPr>
              <p:cNvCxnSpPr>
                <a:cxnSpLocks noChangeShapeType="1"/>
                <a:stCxn id="13366" idx="0"/>
                <a:endCxn id="1336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368" name="AutoShape 56">
                <a:extLst>
                  <a:ext uri="{FF2B5EF4-FFF2-40B4-BE49-F238E27FC236}">
                    <a16:creationId xmlns:a16="http://schemas.microsoft.com/office/drawing/2014/main" id="{0334B60E-F42C-4743-8276-846CD98824C0}"/>
                  </a:ext>
                </a:extLst>
              </p:cNvPr>
              <p:cNvCxnSpPr>
                <a:cxnSpLocks noChangeShapeType="1"/>
                <a:stCxn id="13366" idx="1"/>
                <a:endCxn id="1336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369" name="Line 57">
                <a:extLst>
                  <a:ext uri="{FF2B5EF4-FFF2-40B4-BE49-F238E27FC236}">
                    <a16:creationId xmlns:a16="http://schemas.microsoft.com/office/drawing/2014/main" id="{7007CF43-EBDE-4323-8780-94A071CFC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70" name="Line 58">
                <a:extLst>
                  <a:ext uri="{FF2B5EF4-FFF2-40B4-BE49-F238E27FC236}">
                    <a16:creationId xmlns:a16="http://schemas.microsoft.com/office/drawing/2014/main" id="{F3F787F1-B4A6-4E27-B285-F286868E82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71" name="Line 59">
                <a:extLst>
                  <a:ext uri="{FF2B5EF4-FFF2-40B4-BE49-F238E27FC236}">
                    <a16:creationId xmlns:a16="http://schemas.microsoft.com/office/drawing/2014/main" id="{039A6A7A-4CC6-4945-B726-582F3E9216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72" name="Line 60">
                <a:extLst>
                  <a:ext uri="{FF2B5EF4-FFF2-40B4-BE49-F238E27FC236}">
                    <a16:creationId xmlns:a16="http://schemas.microsoft.com/office/drawing/2014/main" id="{ED52BB35-E8B2-4212-B4D6-BDF44C5B0B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73" name="Text Box 61">
              <a:extLst>
                <a:ext uri="{FF2B5EF4-FFF2-40B4-BE49-F238E27FC236}">
                  <a16:creationId xmlns:a16="http://schemas.microsoft.com/office/drawing/2014/main" id="{6C12DDDF-CFC2-4082-A2E6-65814AF2C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3374" name="Group 62">
            <a:extLst>
              <a:ext uri="{FF2B5EF4-FFF2-40B4-BE49-F238E27FC236}">
                <a16:creationId xmlns:a16="http://schemas.microsoft.com/office/drawing/2014/main" id="{C445FDD3-3837-4F16-A9F6-46BD9817DB80}"/>
              </a:ext>
            </a:extLst>
          </p:cNvPr>
          <p:cNvGrpSpPr>
            <a:grpSpLocks/>
          </p:cNvGrpSpPr>
          <p:nvPr/>
        </p:nvGrpSpPr>
        <p:grpSpPr bwMode="auto">
          <a:xfrm>
            <a:off x="7010401" y="2667000"/>
            <a:ext cx="468313" cy="609600"/>
            <a:chOff x="240" y="1392"/>
            <a:chExt cx="295" cy="384"/>
          </a:xfrm>
        </p:grpSpPr>
        <p:grpSp>
          <p:nvGrpSpPr>
            <p:cNvPr id="13375" name="Group 63">
              <a:extLst>
                <a:ext uri="{FF2B5EF4-FFF2-40B4-BE49-F238E27FC236}">
                  <a16:creationId xmlns:a16="http://schemas.microsoft.com/office/drawing/2014/main" id="{BC1CE647-1B34-4E37-88DC-9A5D370221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3376" name="Rectangle 64">
                <a:extLst>
                  <a:ext uri="{FF2B5EF4-FFF2-40B4-BE49-F238E27FC236}">
                    <a16:creationId xmlns:a16="http://schemas.microsoft.com/office/drawing/2014/main" id="{376A93AC-EE2A-4E65-9EDE-9289E3FF4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3377" name="AutoShape 65">
                <a:extLst>
                  <a:ext uri="{FF2B5EF4-FFF2-40B4-BE49-F238E27FC236}">
                    <a16:creationId xmlns:a16="http://schemas.microsoft.com/office/drawing/2014/main" id="{7901C5E5-A8DD-42B5-B496-5AAEFD53892E}"/>
                  </a:ext>
                </a:extLst>
              </p:cNvPr>
              <p:cNvCxnSpPr>
                <a:cxnSpLocks noChangeShapeType="1"/>
                <a:stCxn id="13376" idx="0"/>
                <a:endCxn id="1337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378" name="AutoShape 66">
                <a:extLst>
                  <a:ext uri="{FF2B5EF4-FFF2-40B4-BE49-F238E27FC236}">
                    <a16:creationId xmlns:a16="http://schemas.microsoft.com/office/drawing/2014/main" id="{DF7094EA-CF2A-44F9-B496-B8B07EC37642}"/>
                  </a:ext>
                </a:extLst>
              </p:cNvPr>
              <p:cNvCxnSpPr>
                <a:cxnSpLocks noChangeShapeType="1"/>
                <a:stCxn id="13376" idx="1"/>
                <a:endCxn id="1337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379" name="Line 67">
                <a:extLst>
                  <a:ext uri="{FF2B5EF4-FFF2-40B4-BE49-F238E27FC236}">
                    <a16:creationId xmlns:a16="http://schemas.microsoft.com/office/drawing/2014/main" id="{F47FFD08-9792-4AD1-BAEB-000C7F3B9D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80" name="Line 68">
                <a:extLst>
                  <a:ext uri="{FF2B5EF4-FFF2-40B4-BE49-F238E27FC236}">
                    <a16:creationId xmlns:a16="http://schemas.microsoft.com/office/drawing/2014/main" id="{A369B97D-8DEF-4AB6-A884-9B0A669F00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81" name="Line 69">
                <a:extLst>
                  <a:ext uri="{FF2B5EF4-FFF2-40B4-BE49-F238E27FC236}">
                    <a16:creationId xmlns:a16="http://schemas.microsoft.com/office/drawing/2014/main" id="{1FDDA394-CAF4-44F4-9FA8-8BB02976F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82" name="Line 70">
                <a:extLst>
                  <a:ext uri="{FF2B5EF4-FFF2-40B4-BE49-F238E27FC236}">
                    <a16:creationId xmlns:a16="http://schemas.microsoft.com/office/drawing/2014/main" id="{536CABC1-C544-4BD7-9393-13A2C701C6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83" name="Text Box 71">
              <a:extLst>
                <a:ext uri="{FF2B5EF4-FFF2-40B4-BE49-F238E27FC236}">
                  <a16:creationId xmlns:a16="http://schemas.microsoft.com/office/drawing/2014/main" id="{507AADBB-9629-4C02-B46E-B31583EF97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3384" name="Group 72">
            <a:extLst>
              <a:ext uri="{FF2B5EF4-FFF2-40B4-BE49-F238E27FC236}">
                <a16:creationId xmlns:a16="http://schemas.microsoft.com/office/drawing/2014/main" id="{28928447-F865-427D-80E9-CF3D526115FE}"/>
              </a:ext>
            </a:extLst>
          </p:cNvPr>
          <p:cNvGrpSpPr>
            <a:grpSpLocks/>
          </p:cNvGrpSpPr>
          <p:nvPr/>
        </p:nvGrpSpPr>
        <p:grpSpPr bwMode="auto">
          <a:xfrm>
            <a:off x="8915401" y="3581400"/>
            <a:ext cx="468313" cy="609600"/>
            <a:chOff x="240" y="1392"/>
            <a:chExt cx="295" cy="384"/>
          </a:xfrm>
        </p:grpSpPr>
        <p:grpSp>
          <p:nvGrpSpPr>
            <p:cNvPr id="13385" name="Group 73">
              <a:extLst>
                <a:ext uri="{FF2B5EF4-FFF2-40B4-BE49-F238E27FC236}">
                  <a16:creationId xmlns:a16="http://schemas.microsoft.com/office/drawing/2014/main" id="{B294BD91-0FE5-4DEB-8667-A683AFA573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3386" name="Rectangle 74">
                <a:extLst>
                  <a:ext uri="{FF2B5EF4-FFF2-40B4-BE49-F238E27FC236}">
                    <a16:creationId xmlns:a16="http://schemas.microsoft.com/office/drawing/2014/main" id="{258A50FF-D3B7-4FAF-A660-20C74429B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3387" name="AutoShape 75">
                <a:extLst>
                  <a:ext uri="{FF2B5EF4-FFF2-40B4-BE49-F238E27FC236}">
                    <a16:creationId xmlns:a16="http://schemas.microsoft.com/office/drawing/2014/main" id="{61DB0E5C-A137-429C-93F1-6098CA741977}"/>
                  </a:ext>
                </a:extLst>
              </p:cNvPr>
              <p:cNvCxnSpPr>
                <a:cxnSpLocks noChangeShapeType="1"/>
                <a:stCxn id="13386" idx="0"/>
                <a:endCxn id="1338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388" name="AutoShape 76">
                <a:extLst>
                  <a:ext uri="{FF2B5EF4-FFF2-40B4-BE49-F238E27FC236}">
                    <a16:creationId xmlns:a16="http://schemas.microsoft.com/office/drawing/2014/main" id="{F7EB6A92-D741-4962-8AA9-8DB59353BA8B}"/>
                  </a:ext>
                </a:extLst>
              </p:cNvPr>
              <p:cNvCxnSpPr>
                <a:cxnSpLocks noChangeShapeType="1"/>
                <a:stCxn id="13386" idx="1"/>
                <a:endCxn id="1338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389" name="Line 77">
                <a:extLst>
                  <a:ext uri="{FF2B5EF4-FFF2-40B4-BE49-F238E27FC236}">
                    <a16:creationId xmlns:a16="http://schemas.microsoft.com/office/drawing/2014/main" id="{25B25A59-062F-4F30-8D27-4F127C6082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90" name="Line 78">
                <a:extLst>
                  <a:ext uri="{FF2B5EF4-FFF2-40B4-BE49-F238E27FC236}">
                    <a16:creationId xmlns:a16="http://schemas.microsoft.com/office/drawing/2014/main" id="{19CE8B90-186D-4207-A70B-27F173361A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91" name="Line 79">
                <a:extLst>
                  <a:ext uri="{FF2B5EF4-FFF2-40B4-BE49-F238E27FC236}">
                    <a16:creationId xmlns:a16="http://schemas.microsoft.com/office/drawing/2014/main" id="{972C7832-FD13-481E-8616-3D9D50887E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92" name="Line 80">
                <a:extLst>
                  <a:ext uri="{FF2B5EF4-FFF2-40B4-BE49-F238E27FC236}">
                    <a16:creationId xmlns:a16="http://schemas.microsoft.com/office/drawing/2014/main" id="{8CFCB020-C4E5-4E59-8075-6D1C395287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93" name="Text Box 81">
              <a:extLst>
                <a:ext uri="{FF2B5EF4-FFF2-40B4-BE49-F238E27FC236}">
                  <a16:creationId xmlns:a16="http://schemas.microsoft.com/office/drawing/2014/main" id="{23540B62-7C20-46E6-B835-7A1E8B710C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3394" name="Group 82">
            <a:extLst>
              <a:ext uri="{FF2B5EF4-FFF2-40B4-BE49-F238E27FC236}">
                <a16:creationId xmlns:a16="http://schemas.microsoft.com/office/drawing/2014/main" id="{8E0D1D01-2A0E-4D25-8A97-C35FD6CE9F3C}"/>
              </a:ext>
            </a:extLst>
          </p:cNvPr>
          <p:cNvGrpSpPr>
            <a:grpSpLocks/>
          </p:cNvGrpSpPr>
          <p:nvPr/>
        </p:nvGrpSpPr>
        <p:grpSpPr bwMode="auto">
          <a:xfrm>
            <a:off x="8305801" y="1905000"/>
            <a:ext cx="468313" cy="609600"/>
            <a:chOff x="240" y="1392"/>
            <a:chExt cx="295" cy="384"/>
          </a:xfrm>
        </p:grpSpPr>
        <p:grpSp>
          <p:nvGrpSpPr>
            <p:cNvPr id="13395" name="Group 83">
              <a:extLst>
                <a:ext uri="{FF2B5EF4-FFF2-40B4-BE49-F238E27FC236}">
                  <a16:creationId xmlns:a16="http://schemas.microsoft.com/office/drawing/2014/main" id="{D3E36A70-819D-40F1-9417-8687002EB0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3396" name="Rectangle 84">
                <a:extLst>
                  <a:ext uri="{FF2B5EF4-FFF2-40B4-BE49-F238E27FC236}">
                    <a16:creationId xmlns:a16="http://schemas.microsoft.com/office/drawing/2014/main" id="{962E5C4F-99F8-42E4-9D46-0D3F61D74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3397" name="AutoShape 85">
                <a:extLst>
                  <a:ext uri="{FF2B5EF4-FFF2-40B4-BE49-F238E27FC236}">
                    <a16:creationId xmlns:a16="http://schemas.microsoft.com/office/drawing/2014/main" id="{315F83AD-6C29-44C9-83B3-8F5F421FC3FE}"/>
                  </a:ext>
                </a:extLst>
              </p:cNvPr>
              <p:cNvCxnSpPr>
                <a:cxnSpLocks noChangeShapeType="1"/>
                <a:stCxn id="13396" idx="0"/>
                <a:endCxn id="1339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398" name="AutoShape 86">
                <a:extLst>
                  <a:ext uri="{FF2B5EF4-FFF2-40B4-BE49-F238E27FC236}">
                    <a16:creationId xmlns:a16="http://schemas.microsoft.com/office/drawing/2014/main" id="{B628C19C-BC65-4112-95B0-7DC91BF1271B}"/>
                  </a:ext>
                </a:extLst>
              </p:cNvPr>
              <p:cNvCxnSpPr>
                <a:cxnSpLocks noChangeShapeType="1"/>
                <a:stCxn id="13396" idx="1"/>
                <a:endCxn id="1339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399" name="Line 87">
                <a:extLst>
                  <a:ext uri="{FF2B5EF4-FFF2-40B4-BE49-F238E27FC236}">
                    <a16:creationId xmlns:a16="http://schemas.microsoft.com/office/drawing/2014/main" id="{2D81D67A-9672-41B1-9705-8899DE12C5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00" name="Line 88">
                <a:extLst>
                  <a:ext uri="{FF2B5EF4-FFF2-40B4-BE49-F238E27FC236}">
                    <a16:creationId xmlns:a16="http://schemas.microsoft.com/office/drawing/2014/main" id="{1119CE64-2739-41C5-8B4A-F77790CD5C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01" name="Line 89">
                <a:extLst>
                  <a:ext uri="{FF2B5EF4-FFF2-40B4-BE49-F238E27FC236}">
                    <a16:creationId xmlns:a16="http://schemas.microsoft.com/office/drawing/2014/main" id="{59CD0B8D-3BC7-4B12-BB96-7F4AC86227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02" name="Line 90">
                <a:extLst>
                  <a:ext uri="{FF2B5EF4-FFF2-40B4-BE49-F238E27FC236}">
                    <a16:creationId xmlns:a16="http://schemas.microsoft.com/office/drawing/2014/main" id="{1FE539A1-80D9-4F0A-B0BC-F67D3E7EAF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403" name="Text Box 91">
              <a:extLst>
                <a:ext uri="{FF2B5EF4-FFF2-40B4-BE49-F238E27FC236}">
                  <a16:creationId xmlns:a16="http://schemas.microsoft.com/office/drawing/2014/main" id="{5CD7635C-628D-4A7B-B2BD-CBC3DAE60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3404" name="Group 92">
            <a:extLst>
              <a:ext uri="{FF2B5EF4-FFF2-40B4-BE49-F238E27FC236}">
                <a16:creationId xmlns:a16="http://schemas.microsoft.com/office/drawing/2014/main" id="{48B54E01-4636-424D-8BAB-AE72FF99D898}"/>
              </a:ext>
            </a:extLst>
          </p:cNvPr>
          <p:cNvGrpSpPr>
            <a:grpSpLocks/>
          </p:cNvGrpSpPr>
          <p:nvPr/>
        </p:nvGrpSpPr>
        <p:grpSpPr bwMode="auto">
          <a:xfrm>
            <a:off x="4038601" y="5257801"/>
            <a:ext cx="468313" cy="619125"/>
            <a:chOff x="1584" y="3552"/>
            <a:chExt cx="295" cy="390"/>
          </a:xfrm>
        </p:grpSpPr>
        <p:grpSp>
          <p:nvGrpSpPr>
            <p:cNvPr id="13405" name="Group 93">
              <a:extLst>
                <a:ext uri="{FF2B5EF4-FFF2-40B4-BE49-F238E27FC236}">
                  <a16:creationId xmlns:a16="http://schemas.microsoft.com/office/drawing/2014/main" id="{2BEF21DC-7CB5-4C8D-A93D-32C4B92A7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3696"/>
              <a:ext cx="198" cy="246"/>
              <a:chOff x="282" y="1530"/>
              <a:chExt cx="252" cy="300"/>
            </a:xfrm>
          </p:grpSpPr>
          <p:sp>
            <p:nvSpPr>
              <p:cNvPr id="13406" name="Rectangle 94">
                <a:extLst>
                  <a:ext uri="{FF2B5EF4-FFF2-40B4-BE49-F238E27FC236}">
                    <a16:creationId xmlns:a16="http://schemas.microsoft.com/office/drawing/2014/main" id="{EA7210CF-217B-4C03-976A-2FCBBFB51E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3407" name="AutoShape 95">
                <a:extLst>
                  <a:ext uri="{FF2B5EF4-FFF2-40B4-BE49-F238E27FC236}">
                    <a16:creationId xmlns:a16="http://schemas.microsoft.com/office/drawing/2014/main" id="{25ACA028-8B23-4B56-B452-6BB7DF23E29D}"/>
                  </a:ext>
                </a:extLst>
              </p:cNvPr>
              <p:cNvCxnSpPr>
                <a:cxnSpLocks noChangeShapeType="1"/>
                <a:stCxn id="13406" idx="0"/>
                <a:endCxn id="1340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408" name="AutoShape 96">
                <a:extLst>
                  <a:ext uri="{FF2B5EF4-FFF2-40B4-BE49-F238E27FC236}">
                    <a16:creationId xmlns:a16="http://schemas.microsoft.com/office/drawing/2014/main" id="{84E8A7B1-EA10-449D-A748-701C6A8E0D6D}"/>
                  </a:ext>
                </a:extLst>
              </p:cNvPr>
              <p:cNvCxnSpPr>
                <a:cxnSpLocks noChangeShapeType="1"/>
                <a:stCxn id="13406" idx="1"/>
                <a:endCxn id="1340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409" name="Line 97">
                <a:extLst>
                  <a:ext uri="{FF2B5EF4-FFF2-40B4-BE49-F238E27FC236}">
                    <a16:creationId xmlns:a16="http://schemas.microsoft.com/office/drawing/2014/main" id="{83903EE2-EB9A-4C63-A0B6-8362F039CD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0" name="Line 98">
                <a:extLst>
                  <a:ext uri="{FF2B5EF4-FFF2-40B4-BE49-F238E27FC236}">
                    <a16:creationId xmlns:a16="http://schemas.microsoft.com/office/drawing/2014/main" id="{0117E687-E488-41CD-BCEB-DE2C088268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1" name="Line 99">
                <a:extLst>
                  <a:ext uri="{FF2B5EF4-FFF2-40B4-BE49-F238E27FC236}">
                    <a16:creationId xmlns:a16="http://schemas.microsoft.com/office/drawing/2014/main" id="{AF1FA523-C5E1-4ED4-A2C0-4AE8B01FE9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2" name="Line 100">
                <a:extLst>
                  <a:ext uri="{FF2B5EF4-FFF2-40B4-BE49-F238E27FC236}">
                    <a16:creationId xmlns:a16="http://schemas.microsoft.com/office/drawing/2014/main" id="{A86D00BD-4277-49EC-82ED-0048076EA2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413" name="Text Box 101">
              <a:extLst>
                <a:ext uri="{FF2B5EF4-FFF2-40B4-BE49-F238E27FC236}">
                  <a16:creationId xmlns:a16="http://schemas.microsoft.com/office/drawing/2014/main" id="{8ABE6E1B-8FF7-4A1E-80FA-1460AB57D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55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3414" name="Group 102">
            <a:extLst>
              <a:ext uri="{FF2B5EF4-FFF2-40B4-BE49-F238E27FC236}">
                <a16:creationId xmlns:a16="http://schemas.microsoft.com/office/drawing/2014/main" id="{5BA6316B-D5F6-41F6-8388-50A81F8B067F}"/>
              </a:ext>
            </a:extLst>
          </p:cNvPr>
          <p:cNvGrpSpPr>
            <a:grpSpLocks/>
          </p:cNvGrpSpPr>
          <p:nvPr/>
        </p:nvGrpSpPr>
        <p:grpSpPr bwMode="auto">
          <a:xfrm>
            <a:off x="8991601" y="4876800"/>
            <a:ext cx="468313" cy="609600"/>
            <a:chOff x="240" y="1392"/>
            <a:chExt cx="295" cy="384"/>
          </a:xfrm>
        </p:grpSpPr>
        <p:grpSp>
          <p:nvGrpSpPr>
            <p:cNvPr id="13415" name="Group 103">
              <a:extLst>
                <a:ext uri="{FF2B5EF4-FFF2-40B4-BE49-F238E27FC236}">
                  <a16:creationId xmlns:a16="http://schemas.microsoft.com/office/drawing/2014/main" id="{16E3EFBA-8EA8-43EF-805C-450DA5261A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3416" name="Rectangle 104">
                <a:extLst>
                  <a:ext uri="{FF2B5EF4-FFF2-40B4-BE49-F238E27FC236}">
                    <a16:creationId xmlns:a16="http://schemas.microsoft.com/office/drawing/2014/main" id="{CE55FE40-AF65-4DC8-B4C7-20E3B7D280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3417" name="AutoShape 105">
                <a:extLst>
                  <a:ext uri="{FF2B5EF4-FFF2-40B4-BE49-F238E27FC236}">
                    <a16:creationId xmlns:a16="http://schemas.microsoft.com/office/drawing/2014/main" id="{8216B166-867B-4C5C-8D75-FA1AE49F1843}"/>
                  </a:ext>
                </a:extLst>
              </p:cNvPr>
              <p:cNvCxnSpPr>
                <a:cxnSpLocks noChangeShapeType="1"/>
                <a:stCxn id="13416" idx="0"/>
                <a:endCxn id="1341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418" name="AutoShape 106">
                <a:extLst>
                  <a:ext uri="{FF2B5EF4-FFF2-40B4-BE49-F238E27FC236}">
                    <a16:creationId xmlns:a16="http://schemas.microsoft.com/office/drawing/2014/main" id="{B9A9DA34-757D-43EA-A9D7-D219F5D8009D}"/>
                  </a:ext>
                </a:extLst>
              </p:cNvPr>
              <p:cNvCxnSpPr>
                <a:cxnSpLocks noChangeShapeType="1"/>
                <a:stCxn id="13416" idx="1"/>
                <a:endCxn id="1341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419" name="Line 107">
                <a:extLst>
                  <a:ext uri="{FF2B5EF4-FFF2-40B4-BE49-F238E27FC236}">
                    <a16:creationId xmlns:a16="http://schemas.microsoft.com/office/drawing/2014/main" id="{D1589BA8-69E2-4209-8822-C41D7788D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20" name="Line 108">
                <a:extLst>
                  <a:ext uri="{FF2B5EF4-FFF2-40B4-BE49-F238E27FC236}">
                    <a16:creationId xmlns:a16="http://schemas.microsoft.com/office/drawing/2014/main" id="{F37AE4C9-44AF-491A-B05D-F0F169B494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21" name="Line 109">
                <a:extLst>
                  <a:ext uri="{FF2B5EF4-FFF2-40B4-BE49-F238E27FC236}">
                    <a16:creationId xmlns:a16="http://schemas.microsoft.com/office/drawing/2014/main" id="{6B8E6BA9-5B5F-4154-9C3E-485EB5A0B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22" name="Line 110">
                <a:extLst>
                  <a:ext uri="{FF2B5EF4-FFF2-40B4-BE49-F238E27FC236}">
                    <a16:creationId xmlns:a16="http://schemas.microsoft.com/office/drawing/2014/main" id="{B692A4B4-EAE0-4732-9560-C6BADC0F35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423" name="Text Box 111">
              <a:extLst>
                <a:ext uri="{FF2B5EF4-FFF2-40B4-BE49-F238E27FC236}">
                  <a16:creationId xmlns:a16="http://schemas.microsoft.com/office/drawing/2014/main" id="{A62A9508-31D2-4417-8252-3136C88DD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3424" name="Group 112">
            <a:extLst>
              <a:ext uri="{FF2B5EF4-FFF2-40B4-BE49-F238E27FC236}">
                <a16:creationId xmlns:a16="http://schemas.microsoft.com/office/drawing/2014/main" id="{8FD8F0CF-CB2C-4307-9832-F01EFFA0DBEB}"/>
              </a:ext>
            </a:extLst>
          </p:cNvPr>
          <p:cNvGrpSpPr>
            <a:grpSpLocks/>
          </p:cNvGrpSpPr>
          <p:nvPr/>
        </p:nvGrpSpPr>
        <p:grpSpPr bwMode="auto">
          <a:xfrm>
            <a:off x="1828801" y="4419600"/>
            <a:ext cx="468313" cy="609600"/>
            <a:chOff x="240" y="1392"/>
            <a:chExt cx="295" cy="384"/>
          </a:xfrm>
        </p:grpSpPr>
        <p:grpSp>
          <p:nvGrpSpPr>
            <p:cNvPr id="13425" name="Group 113">
              <a:extLst>
                <a:ext uri="{FF2B5EF4-FFF2-40B4-BE49-F238E27FC236}">
                  <a16:creationId xmlns:a16="http://schemas.microsoft.com/office/drawing/2014/main" id="{E4439DAD-DB66-4A34-A3F2-3B18DFDF1F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3426" name="Rectangle 114">
                <a:extLst>
                  <a:ext uri="{FF2B5EF4-FFF2-40B4-BE49-F238E27FC236}">
                    <a16:creationId xmlns:a16="http://schemas.microsoft.com/office/drawing/2014/main" id="{EF519E8F-A079-4B57-AEE7-93E9A3E964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3427" name="AutoShape 115">
                <a:extLst>
                  <a:ext uri="{FF2B5EF4-FFF2-40B4-BE49-F238E27FC236}">
                    <a16:creationId xmlns:a16="http://schemas.microsoft.com/office/drawing/2014/main" id="{99C15071-9856-4203-A206-E1C6B990A2FF}"/>
                  </a:ext>
                </a:extLst>
              </p:cNvPr>
              <p:cNvCxnSpPr>
                <a:cxnSpLocks noChangeShapeType="1"/>
                <a:stCxn id="13426" idx="0"/>
                <a:endCxn id="1342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428" name="AutoShape 116">
                <a:extLst>
                  <a:ext uri="{FF2B5EF4-FFF2-40B4-BE49-F238E27FC236}">
                    <a16:creationId xmlns:a16="http://schemas.microsoft.com/office/drawing/2014/main" id="{164F4E01-66E0-46B1-968F-22902ED6724B}"/>
                  </a:ext>
                </a:extLst>
              </p:cNvPr>
              <p:cNvCxnSpPr>
                <a:cxnSpLocks noChangeShapeType="1"/>
                <a:stCxn id="13426" idx="1"/>
                <a:endCxn id="1342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429" name="Line 117">
                <a:extLst>
                  <a:ext uri="{FF2B5EF4-FFF2-40B4-BE49-F238E27FC236}">
                    <a16:creationId xmlns:a16="http://schemas.microsoft.com/office/drawing/2014/main" id="{47ABB2AE-7A7C-4272-A63E-00B686DDD8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30" name="Line 118">
                <a:extLst>
                  <a:ext uri="{FF2B5EF4-FFF2-40B4-BE49-F238E27FC236}">
                    <a16:creationId xmlns:a16="http://schemas.microsoft.com/office/drawing/2014/main" id="{A7C0AE10-F39A-44D4-A50F-4E86B3DA6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31" name="Line 119">
                <a:extLst>
                  <a:ext uri="{FF2B5EF4-FFF2-40B4-BE49-F238E27FC236}">
                    <a16:creationId xmlns:a16="http://schemas.microsoft.com/office/drawing/2014/main" id="{6C239B15-C80C-4C4C-86DE-19B801F16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32" name="Line 120">
                <a:extLst>
                  <a:ext uri="{FF2B5EF4-FFF2-40B4-BE49-F238E27FC236}">
                    <a16:creationId xmlns:a16="http://schemas.microsoft.com/office/drawing/2014/main" id="{7244E818-750A-4474-8439-84A8CA62EF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433" name="Text Box 121">
              <a:extLst>
                <a:ext uri="{FF2B5EF4-FFF2-40B4-BE49-F238E27FC236}">
                  <a16:creationId xmlns:a16="http://schemas.microsoft.com/office/drawing/2014/main" id="{81BDC9C1-7541-454B-8C1C-D483403EE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3434" name="Group 122">
            <a:extLst>
              <a:ext uri="{FF2B5EF4-FFF2-40B4-BE49-F238E27FC236}">
                <a16:creationId xmlns:a16="http://schemas.microsoft.com/office/drawing/2014/main" id="{20E1CEF8-ADA0-4B9C-AB3B-9C434D60A592}"/>
              </a:ext>
            </a:extLst>
          </p:cNvPr>
          <p:cNvGrpSpPr>
            <a:grpSpLocks/>
          </p:cNvGrpSpPr>
          <p:nvPr/>
        </p:nvGrpSpPr>
        <p:grpSpPr bwMode="auto">
          <a:xfrm>
            <a:off x="4953001" y="3124200"/>
            <a:ext cx="468313" cy="609600"/>
            <a:chOff x="240" y="1392"/>
            <a:chExt cx="295" cy="384"/>
          </a:xfrm>
        </p:grpSpPr>
        <p:grpSp>
          <p:nvGrpSpPr>
            <p:cNvPr id="13435" name="Group 123">
              <a:extLst>
                <a:ext uri="{FF2B5EF4-FFF2-40B4-BE49-F238E27FC236}">
                  <a16:creationId xmlns:a16="http://schemas.microsoft.com/office/drawing/2014/main" id="{5091787A-8D70-4D47-8A46-E2905A85C1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3436" name="Rectangle 124">
                <a:extLst>
                  <a:ext uri="{FF2B5EF4-FFF2-40B4-BE49-F238E27FC236}">
                    <a16:creationId xmlns:a16="http://schemas.microsoft.com/office/drawing/2014/main" id="{4B763B7B-D729-4748-BE6E-EE7ABD2F6F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3437" name="AutoShape 125">
                <a:extLst>
                  <a:ext uri="{FF2B5EF4-FFF2-40B4-BE49-F238E27FC236}">
                    <a16:creationId xmlns:a16="http://schemas.microsoft.com/office/drawing/2014/main" id="{A9A907A4-39A7-4B66-8B79-36E9DC7A3998}"/>
                  </a:ext>
                </a:extLst>
              </p:cNvPr>
              <p:cNvCxnSpPr>
                <a:cxnSpLocks noChangeShapeType="1"/>
                <a:stCxn id="13436" idx="0"/>
                <a:endCxn id="1343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438" name="AutoShape 126">
                <a:extLst>
                  <a:ext uri="{FF2B5EF4-FFF2-40B4-BE49-F238E27FC236}">
                    <a16:creationId xmlns:a16="http://schemas.microsoft.com/office/drawing/2014/main" id="{F1BAE6F1-E4EB-4383-B906-C17EBACBE0A5}"/>
                  </a:ext>
                </a:extLst>
              </p:cNvPr>
              <p:cNvCxnSpPr>
                <a:cxnSpLocks noChangeShapeType="1"/>
                <a:stCxn id="13436" idx="1"/>
                <a:endCxn id="1343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439" name="Line 127">
                <a:extLst>
                  <a:ext uri="{FF2B5EF4-FFF2-40B4-BE49-F238E27FC236}">
                    <a16:creationId xmlns:a16="http://schemas.microsoft.com/office/drawing/2014/main" id="{641855AB-97D9-45D5-8569-9D55E16BF9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40" name="Line 128">
                <a:extLst>
                  <a:ext uri="{FF2B5EF4-FFF2-40B4-BE49-F238E27FC236}">
                    <a16:creationId xmlns:a16="http://schemas.microsoft.com/office/drawing/2014/main" id="{5115D61F-3D32-4E1F-BBB4-9F510DDAB7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41" name="Line 129">
                <a:extLst>
                  <a:ext uri="{FF2B5EF4-FFF2-40B4-BE49-F238E27FC236}">
                    <a16:creationId xmlns:a16="http://schemas.microsoft.com/office/drawing/2014/main" id="{F2E9AD8E-5A87-4FE5-970A-DCA8808D66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42" name="Line 130">
                <a:extLst>
                  <a:ext uri="{FF2B5EF4-FFF2-40B4-BE49-F238E27FC236}">
                    <a16:creationId xmlns:a16="http://schemas.microsoft.com/office/drawing/2014/main" id="{5B83532F-9A68-4EF5-8231-114DFB1888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443" name="Text Box 131">
              <a:extLst>
                <a:ext uri="{FF2B5EF4-FFF2-40B4-BE49-F238E27FC236}">
                  <a16:creationId xmlns:a16="http://schemas.microsoft.com/office/drawing/2014/main" id="{709D114D-98E1-4907-BE3D-495726FAD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3444" name="Group 132">
            <a:extLst>
              <a:ext uri="{FF2B5EF4-FFF2-40B4-BE49-F238E27FC236}">
                <a16:creationId xmlns:a16="http://schemas.microsoft.com/office/drawing/2014/main" id="{6EFAE075-F452-4139-8B84-211D6EDDA8ED}"/>
              </a:ext>
            </a:extLst>
          </p:cNvPr>
          <p:cNvGrpSpPr>
            <a:grpSpLocks/>
          </p:cNvGrpSpPr>
          <p:nvPr/>
        </p:nvGrpSpPr>
        <p:grpSpPr bwMode="auto">
          <a:xfrm>
            <a:off x="3657601" y="3657600"/>
            <a:ext cx="468313" cy="609600"/>
            <a:chOff x="240" y="1392"/>
            <a:chExt cx="295" cy="384"/>
          </a:xfrm>
        </p:grpSpPr>
        <p:grpSp>
          <p:nvGrpSpPr>
            <p:cNvPr id="13445" name="Group 133">
              <a:extLst>
                <a:ext uri="{FF2B5EF4-FFF2-40B4-BE49-F238E27FC236}">
                  <a16:creationId xmlns:a16="http://schemas.microsoft.com/office/drawing/2014/main" id="{20E46AA6-A788-4EAE-9936-7A826516AB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3446" name="Rectangle 134">
                <a:extLst>
                  <a:ext uri="{FF2B5EF4-FFF2-40B4-BE49-F238E27FC236}">
                    <a16:creationId xmlns:a16="http://schemas.microsoft.com/office/drawing/2014/main" id="{BADCB4BB-584F-4991-AECF-485A48BE5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3447" name="AutoShape 135">
                <a:extLst>
                  <a:ext uri="{FF2B5EF4-FFF2-40B4-BE49-F238E27FC236}">
                    <a16:creationId xmlns:a16="http://schemas.microsoft.com/office/drawing/2014/main" id="{36DCF954-0340-4163-A5D0-7F2C6C227F2B}"/>
                  </a:ext>
                </a:extLst>
              </p:cNvPr>
              <p:cNvCxnSpPr>
                <a:cxnSpLocks noChangeShapeType="1"/>
                <a:stCxn id="13446" idx="0"/>
                <a:endCxn id="1344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448" name="AutoShape 136">
                <a:extLst>
                  <a:ext uri="{FF2B5EF4-FFF2-40B4-BE49-F238E27FC236}">
                    <a16:creationId xmlns:a16="http://schemas.microsoft.com/office/drawing/2014/main" id="{93A5EAE5-1AF0-4A35-819F-A9B3A96A3536}"/>
                  </a:ext>
                </a:extLst>
              </p:cNvPr>
              <p:cNvCxnSpPr>
                <a:cxnSpLocks noChangeShapeType="1"/>
                <a:stCxn id="13446" idx="1"/>
                <a:endCxn id="1344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449" name="Line 137">
                <a:extLst>
                  <a:ext uri="{FF2B5EF4-FFF2-40B4-BE49-F238E27FC236}">
                    <a16:creationId xmlns:a16="http://schemas.microsoft.com/office/drawing/2014/main" id="{29691F4D-C61D-414F-B126-A28AA11255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50" name="Line 138">
                <a:extLst>
                  <a:ext uri="{FF2B5EF4-FFF2-40B4-BE49-F238E27FC236}">
                    <a16:creationId xmlns:a16="http://schemas.microsoft.com/office/drawing/2014/main" id="{540637B0-2C7A-4462-A7A3-C1542E53B3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51" name="Line 139">
                <a:extLst>
                  <a:ext uri="{FF2B5EF4-FFF2-40B4-BE49-F238E27FC236}">
                    <a16:creationId xmlns:a16="http://schemas.microsoft.com/office/drawing/2014/main" id="{36C8E87E-A133-4371-994C-42478CBD83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52" name="Line 140">
                <a:extLst>
                  <a:ext uri="{FF2B5EF4-FFF2-40B4-BE49-F238E27FC236}">
                    <a16:creationId xmlns:a16="http://schemas.microsoft.com/office/drawing/2014/main" id="{0598DAF7-A668-4601-A558-8DECC87C64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453" name="Text Box 141">
              <a:extLst>
                <a:ext uri="{FF2B5EF4-FFF2-40B4-BE49-F238E27FC236}">
                  <a16:creationId xmlns:a16="http://schemas.microsoft.com/office/drawing/2014/main" id="{B539B7DD-38EB-4622-83A8-138114251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sp>
        <p:nvSpPr>
          <p:cNvPr id="13454" name="Rectangle 142">
            <a:extLst>
              <a:ext uri="{FF2B5EF4-FFF2-40B4-BE49-F238E27FC236}">
                <a16:creationId xmlns:a16="http://schemas.microsoft.com/office/drawing/2014/main" id="{91276903-7339-42D3-9664-90BB1E2C61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  <a:noFill/>
          <a:ln/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DHT: basic idea </a:t>
            </a:r>
          </a:p>
        </p:txBody>
      </p:sp>
      <p:sp>
        <p:nvSpPr>
          <p:cNvPr id="13455" name="Text Box 143">
            <a:extLst>
              <a:ext uri="{FF2B5EF4-FFF2-40B4-BE49-F238E27FC236}">
                <a16:creationId xmlns:a16="http://schemas.microsoft.com/office/drawing/2014/main" id="{280C0B87-8F68-4271-A4B8-D6DEF51E0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6" y="6248400"/>
            <a:ext cx="8062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u="sng">
                <a:latin typeface="Times New Roman" panose="02020603050405020304" pitchFamily="18" charset="0"/>
              </a:rPr>
              <a:t>Operation: take </a:t>
            </a:r>
            <a:r>
              <a:rPr lang="en-US" altLang="en-US" sz="2400" i="1" u="sng">
                <a:latin typeface="Times New Roman" panose="02020603050405020304" pitchFamily="18" charset="0"/>
              </a:rPr>
              <a:t>key</a:t>
            </a:r>
            <a:r>
              <a:rPr lang="en-US" altLang="en-US" sz="2400" u="sng">
                <a:latin typeface="Times New Roman" panose="02020603050405020304" pitchFamily="18" charset="0"/>
              </a:rPr>
              <a:t> as input; route messages to node holding </a:t>
            </a:r>
            <a:r>
              <a:rPr lang="en-US" altLang="en-US" sz="2400" i="1" u="sng">
                <a:latin typeface="Times New Roman" panose="02020603050405020304" pitchFamily="18" charset="0"/>
              </a:rPr>
              <a:t>key</a:t>
            </a:r>
            <a:endParaRPr lang="en-US" altLang="en-US" sz="2400" u="sng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E19DD-435E-4E9C-B94A-691616619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56B71-2A2C-43E8-80A2-072283724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Peer to Peer Paradigm</a:t>
            </a:r>
          </a:p>
          <a:p>
            <a:pPr lvl="1"/>
            <a:r>
              <a:rPr lang="en-US" dirty="0"/>
              <a:t>Centralized Network</a:t>
            </a:r>
          </a:p>
          <a:p>
            <a:pPr lvl="1"/>
            <a:r>
              <a:rPr lang="en-US" dirty="0"/>
              <a:t>Decentralized Networks(Unstructured &amp; Structured)</a:t>
            </a:r>
          </a:p>
          <a:p>
            <a:r>
              <a:rPr lang="en-US" dirty="0"/>
              <a:t>Distributed Hash Tables</a:t>
            </a:r>
          </a:p>
          <a:p>
            <a:r>
              <a:rPr lang="en-US" dirty="0"/>
              <a:t>P2P Network Protocols(Chord, Pastry, </a:t>
            </a:r>
            <a:r>
              <a:rPr lang="en-US" dirty="0" err="1"/>
              <a:t>Kademlia</a:t>
            </a:r>
            <a:r>
              <a:rPr lang="en-US" dirty="0"/>
              <a:t>)</a:t>
            </a:r>
          </a:p>
          <a:p>
            <a:r>
              <a:rPr lang="en-US" dirty="0"/>
              <a:t>BitTorrent (</a:t>
            </a:r>
            <a:r>
              <a:rPr lang="en-US" dirty="0" err="1"/>
              <a:t>Trackerless</a:t>
            </a:r>
            <a:r>
              <a:rPr lang="en-US" dirty="0"/>
              <a:t> &amp; with Tracker)</a:t>
            </a:r>
          </a:p>
          <a:p>
            <a:r>
              <a:rPr lang="en-US" dirty="0" err="1"/>
              <a:t>BlockChain</a:t>
            </a:r>
            <a:r>
              <a:rPr lang="en-US" dirty="0"/>
              <a:t> (Cryptocurrencies, Smart Contracts, Supply Chain)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32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9C5C9538-420E-4BEE-AD17-44B10234E43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>
            <a:extLst>
              <a:ext uri="{FF2B5EF4-FFF2-40B4-BE49-F238E27FC236}">
                <a16:creationId xmlns:a16="http://schemas.microsoft.com/office/drawing/2014/main" id="{47C7387B-92B6-4B1F-9861-E399B14F369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971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C3C34EFE-5D27-4E53-BFF1-847132752F0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10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>
            <a:extLst>
              <a:ext uri="{FF2B5EF4-FFF2-40B4-BE49-F238E27FC236}">
                <a16:creationId xmlns:a16="http://schemas.microsoft.com/office/drawing/2014/main" id="{A79CC487-9A98-45CA-9F0C-182AB91A677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724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id="{35AA246D-A70B-450F-8B4D-9B927642DD5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733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3" name="Picture 7">
            <a:extLst>
              <a:ext uri="{FF2B5EF4-FFF2-40B4-BE49-F238E27FC236}">
                <a16:creationId xmlns:a16="http://schemas.microsoft.com/office/drawing/2014/main" id="{03BAE1D2-631B-4A24-ABE8-E4B4B16651D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029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4" name="Picture 8">
            <a:extLst>
              <a:ext uri="{FF2B5EF4-FFF2-40B4-BE49-F238E27FC236}">
                <a16:creationId xmlns:a16="http://schemas.microsoft.com/office/drawing/2014/main" id="{A8F1B548-09D2-4975-9AD8-6B5EAD5328F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286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5" name="Picture 9">
            <a:extLst>
              <a:ext uri="{FF2B5EF4-FFF2-40B4-BE49-F238E27FC236}">
                <a16:creationId xmlns:a16="http://schemas.microsoft.com/office/drawing/2014/main" id="{A371114F-8451-4F4B-95EB-062D9E630FF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3962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6" name="Picture 10">
            <a:extLst>
              <a:ext uri="{FF2B5EF4-FFF2-40B4-BE49-F238E27FC236}">
                <a16:creationId xmlns:a16="http://schemas.microsoft.com/office/drawing/2014/main" id="{ADF76A54-BEA8-4214-927C-1930E09720B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133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7" name="Line 11">
            <a:extLst>
              <a:ext uri="{FF2B5EF4-FFF2-40B4-BE49-F238E27FC236}">
                <a16:creationId xmlns:a16="http://schemas.microsoft.com/office/drawing/2014/main" id="{B189E9E2-5B28-4FFE-B79D-6ACB077383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2766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Line 12">
            <a:extLst>
              <a:ext uri="{FF2B5EF4-FFF2-40B4-BE49-F238E27FC236}">
                <a16:creationId xmlns:a16="http://schemas.microsoft.com/office/drawing/2014/main" id="{E04F5B6C-B44D-497D-B0CA-24126CFB5F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22860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Line 13">
            <a:extLst>
              <a:ext uri="{FF2B5EF4-FFF2-40B4-BE49-F238E27FC236}">
                <a16:creationId xmlns:a16="http://schemas.microsoft.com/office/drawing/2014/main" id="{CD995470-633D-45CA-BB04-B9D99723D4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2590800"/>
            <a:ext cx="152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Line 14">
            <a:extLst>
              <a:ext uri="{FF2B5EF4-FFF2-40B4-BE49-F238E27FC236}">
                <a16:creationId xmlns:a16="http://schemas.microsoft.com/office/drawing/2014/main" id="{FEB8A069-4B17-4827-846F-7595685A22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2672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Line 15">
            <a:extLst>
              <a:ext uri="{FF2B5EF4-FFF2-40B4-BE49-F238E27FC236}">
                <a16:creationId xmlns:a16="http://schemas.microsoft.com/office/drawing/2014/main" id="{B2348254-B2D7-4313-A45A-1662ECCFC8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1910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Line 16">
            <a:extLst>
              <a:ext uri="{FF2B5EF4-FFF2-40B4-BE49-F238E27FC236}">
                <a16:creationId xmlns:a16="http://schemas.microsoft.com/office/drawing/2014/main" id="{3C8484C1-76AF-485C-8D36-5296562BB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2860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Line 17">
            <a:extLst>
              <a:ext uri="{FF2B5EF4-FFF2-40B4-BE49-F238E27FC236}">
                <a16:creationId xmlns:a16="http://schemas.microsoft.com/office/drawing/2014/main" id="{B019C046-8AD4-4C14-9544-B432D9400C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32004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Line 18">
            <a:extLst>
              <a:ext uri="{FF2B5EF4-FFF2-40B4-BE49-F238E27FC236}">
                <a16:creationId xmlns:a16="http://schemas.microsoft.com/office/drawing/2014/main" id="{93EF75E4-0D93-4117-BAE1-8E5ACEEF70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3429000"/>
            <a:ext cx="304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Line 19">
            <a:extLst>
              <a:ext uri="{FF2B5EF4-FFF2-40B4-BE49-F238E27FC236}">
                <a16:creationId xmlns:a16="http://schemas.microsoft.com/office/drawing/2014/main" id="{80F819DC-FA41-4247-8835-F677984710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953000"/>
            <a:ext cx="2057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Line 20">
            <a:extLst>
              <a:ext uri="{FF2B5EF4-FFF2-40B4-BE49-F238E27FC236}">
                <a16:creationId xmlns:a16="http://schemas.microsoft.com/office/drawing/2014/main" id="{817165EF-2C87-4E5E-8B87-09AA6F8771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4114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Line 21">
            <a:extLst>
              <a:ext uri="{FF2B5EF4-FFF2-40B4-BE49-F238E27FC236}">
                <a16:creationId xmlns:a16="http://schemas.microsoft.com/office/drawing/2014/main" id="{041472B8-3890-4A05-857C-B121D20D28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2098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Line 22">
            <a:extLst>
              <a:ext uri="{FF2B5EF4-FFF2-40B4-BE49-F238E27FC236}">
                <a16:creationId xmlns:a16="http://schemas.microsoft.com/office/drawing/2014/main" id="{27A26697-DE5F-4D39-88DC-3E9AF4A46D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7432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Line 23">
            <a:extLst>
              <a:ext uri="{FF2B5EF4-FFF2-40B4-BE49-F238E27FC236}">
                <a16:creationId xmlns:a16="http://schemas.microsoft.com/office/drawing/2014/main" id="{E59EB775-D18D-4C85-A1B4-49C5707859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352800"/>
            <a:ext cx="1524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Line 24">
            <a:extLst>
              <a:ext uri="{FF2B5EF4-FFF2-40B4-BE49-F238E27FC236}">
                <a16:creationId xmlns:a16="http://schemas.microsoft.com/office/drawing/2014/main" id="{84EA4177-E5A1-4723-8834-7930D1D72D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4267200"/>
            <a:ext cx="1905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Line 25">
            <a:extLst>
              <a:ext uri="{FF2B5EF4-FFF2-40B4-BE49-F238E27FC236}">
                <a16:creationId xmlns:a16="http://schemas.microsoft.com/office/drawing/2014/main" id="{BE5FC9F5-B13A-41CA-827F-34980A5B9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1242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362" name="Picture 26">
            <a:extLst>
              <a:ext uri="{FF2B5EF4-FFF2-40B4-BE49-F238E27FC236}">
                <a16:creationId xmlns:a16="http://schemas.microsoft.com/office/drawing/2014/main" id="{7AFED110-B105-4499-AED9-FD573106DEB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5181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63" name="Picture 27">
            <a:extLst>
              <a:ext uri="{FF2B5EF4-FFF2-40B4-BE49-F238E27FC236}">
                <a16:creationId xmlns:a16="http://schemas.microsoft.com/office/drawing/2014/main" id="{634DD022-62D5-4087-9BA1-DB6DC207CCC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876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64" name="Line 28">
            <a:extLst>
              <a:ext uri="{FF2B5EF4-FFF2-40B4-BE49-F238E27FC236}">
                <a16:creationId xmlns:a16="http://schemas.microsoft.com/office/drawing/2014/main" id="{936B1FBA-6213-4B9B-9FB0-08F9E1F54F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4267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5" name="Line 29">
            <a:extLst>
              <a:ext uri="{FF2B5EF4-FFF2-40B4-BE49-F238E27FC236}">
                <a16:creationId xmlns:a16="http://schemas.microsoft.com/office/drawing/2014/main" id="{9BB4A96B-C670-429A-ABDB-3ADB4CB29E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0292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6" name="Line 30">
            <a:extLst>
              <a:ext uri="{FF2B5EF4-FFF2-40B4-BE49-F238E27FC236}">
                <a16:creationId xmlns:a16="http://schemas.microsoft.com/office/drawing/2014/main" id="{CE9B2B5A-395A-45FA-8DEC-309B7F754A27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44196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7" name="Line 31">
            <a:extLst>
              <a:ext uri="{FF2B5EF4-FFF2-40B4-BE49-F238E27FC236}">
                <a16:creationId xmlns:a16="http://schemas.microsoft.com/office/drawing/2014/main" id="{75FFCA9E-CB5F-4365-AF9A-B71ABADA84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4953000"/>
            <a:ext cx="1981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68" name="Group 32">
            <a:extLst>
              <a:ext uri="{FF2B5EF4-FFF2-40B4-BE49-F238E27FC236}">
                <a16:creationId xmlns:a16="http://schemas.microsoft.com/office/drawing/2014/main" id="{DC4FD74D-53CC-4AF7-BBF6-DD775C3D24FC}"/>
              </a:ext>
            </a:extLst>
          </p:cNvPr>
          <p:cNvGrpSpPr>
            <a:grpSpLocks/>
          </p:cNvGrpSpPr>
          <p:nvPr/>
        </p:nvGrpSpPr>
        <p:grpSpPr bwMode="auto">
          <a:xfrm>
            <a:off x="6629401" y="5029200"/>
            <a:ext cx="468313" cy="609600"/>
            <a:chOff x="240" y="1392"/>
            <a:chExt cx="295" cy="384"/>
          </a:xfrm>
        </p:grpSpPr>
        <p:grpSp>
          <p:nvGrpSpPr>
            <p:cNvPr id="14369" name="Group 33">
              <a:extLst>
                <a:ext uri="{FF2B5EF4-FFF2-40B4-BE49-F238E27FC236}">
                  <a16:creationId xmlns:a16="http://schemas.microsoft.com/office/drawing/2014/main" id="{82CCF3F2-E59B-4694-9C37-5D50CB7960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4370" name="Rectangle 34">
                <a:extLst>
                  <a:ext uri="{FF2B5EF4-FFF2-40B4-BE49-F238E27FC236}">
                    <a16:creationId xmlns:a16="http://schemas.microsoft.com/office/drawing/2014/main" id="{EFBF016F-F447-42AE-871F-067298E02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371" name="AutoShape 35">
                <a:extLst>
                  <a:ext uri="{FF2B5EF4-FFF2-40B4-BE49-F238E27FC236}">
                    <a16:creationId xmlns:a16="http://schemas.microsoft.com/office/drawing/2014/main" id="{4410BA94-DA93-466B-850B-1B9050D15DBB}"/>
                  </a:ext>
                </a:extLst>
              </p:cNvPr>
              <p:cNvCxnSpPr>
                <a:cxnSpLocks noChangeShapeType="1"/>
                <a:stCxn id="14370" idx="0"/>
                <a:endCxn id="14370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72" name="AutoShape 36">
                <a:extLst>
                  <a:ext uri="{FF2B5EF4-FFF2-40B4-BE49-F238E27FC236}">
                    <a16:creationId xmlns:a16="http://schemas.microsoft.com/office/drawing/2014/main" id="{68ADEEF2-DF22-4F68-AADA-7B95FF645138}"/>
                  </a:ext>
                </a:extLst>
              </p:cNvPr>
              <p:cNvCxnSpPr>
                <a:cxnSpLocks noChangeShapeType="1"/>
                <a:stCxn id="14370" idx="1"/>
                <a:endCxn id="14370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373" name="Line 37">
                <a:extLst>
                  <a:ext uri="{FF2B5EF4-FFF2-40B4-BE49-F238E27FC236}">
                    <a16:creationId xmlns:a16="http://schemas.microsoft.com/office/drawing/2014/main" id="{CEBFC74B-EB79-402B-B914-A8254147B6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4" name="Line 38">
                <a:extLst>
                  <a:ext uri="{FF2B5EF4-FFF2-40B4-BE49-F238E27FC236}">
                    <a16:creationId xmlns:a16="http://schemas.microsoft.com/office/drawing/2014/main" id="{3A5667CA-AAC6-44FA-A73D-5314D688CC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5" name="Line 39">
                <a:extLst>
                  <a:ext uri="{FF2B5EF4-FFF2-40B4-BE49-F238E27FC236}">
                    <a16:creationId xmlns:a16="http://schemas.microsoft.com/office/drawing/2014/main" id="{36F18098-870C-4FE5-8D07-078B56232D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6" name="Line 40">
                <a:extLst>
                  <a:ext uri="{FF2B5EF4-FFF2-40B4-BE49-F238E27FC236}">
                    <a16:creationId xmlns:a16="http://schemas.microsoft.com/office/drawing/2014/main" id="{988BF768-2326-4C81-887B-FB22F0B6A4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377" name="Text Box 41">
              <a:extLst>
                <a:ext uri="{FF2B5EF4-FFF2-40B4-BE49-F238E27FC236}">
                  <a16:creationId xmlns:a16="http://schemas.microsoft.com/office/drawing/2014/main" id="{5D6FF719-9605-4FFF-8FC7-3C748F8BB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4378" name="Group 42">
            <a:extLst>
              <a:ext uri="{FF2B5EF4-FFF2-40B4-BE49-F238E27FC236}">
                <a16:creationId xmlns:a16="http://schemas.microsoft.com/office/drawing/2014/main" id="{129DF0A3-B7A8-4908-8CCF-B6E769B959E7}"/>
              </a:ext>
            </a:extLst>
          </p:cNvPr>
          <p:cNvGrpSpPr>
            <a:grpSpLocks/>
          </p:cNvGrpSpPr>
          <p:nvPr/>
        </p:nvGrpSpPr>
        <p:grpSpPr bwMode="auto">
          <a:xfrm>
            <a:off x="2819401" y="2438400"/>
            <a:ext cx="468313" cy="609600"/>
            <a:chOff x="240" y="1392"/>
            <a:chExt cx="295" cy="384"/>
          </a:xfrm>
        </p:grpSpPr>
        <p:grpSp>
          <p:nvGrpSpPr>
            <p:cNvPr id="14379" name="Group 43">
              <a:extLst>
                <a:ext uri="{FF2B5EF4-FFF2-40B4-BE49-F238E27FC236}">
                  <a16:creationId xmlns:a16="http://schemas.microsoft.com/office/drawing/2014/main" id="{744CA0F1-F96B-45F2-BB97-A4DF6FC761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4380" name="Rectangle 44">
                <a:extLst>
                  <a:ext uri="{FF2B5EF4-FFF2-40B4-BE49-F238E27FC236}">
                    <a16:creationId xmlns:a16="http://schemas.microsoft.com/office/drawing/2014/main" id="{5A2EE26D-188D-4FE2-9BFF-560E5D41B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381" name="AutoShape 45">
                <a:extLst>
                  <a:ext uri="{FF2B5EF4-FFF2-40B4-BE49-F238E27FC236}">
                    <a16:creationId xmlns:a16="http://schemas.microsoft.com/office/drawing/2014/main" id="{FA42DEB8-CE85-4DF3-A457-BBE2A0B4FAE1}"/>
                  </a:ext>
                </a:extLst>
              </p:cNvPr>
              <p:cNvCxnSpPr>
                <a:cxnSpLocks noChangeShapeType="1"/>
                <a:stCxn id="14380" idx="0"/>
                <a:endCxn id="14380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82" name="AutoShape 46">
                <a:extLst>
                  <a:ext uri="{FF2B5EF4-FFF2-40B4-BE49-F238E27FC236}">
                    <a16:creationId xmlns:a16="http://schemas.microsoft.com/office/drawing/2014/main" id="{9F1BC92F-58F6-4918-A4DF-F0B205A671D8}"/>
                  </a:ext>
                </a:extLst>
              </p:cNvPr>
              <p:cNvCxnSpPr>
                <a:cxnSpLocks noChangeShapeType="1"/>
                <a:stCxn id="14380" idx="1"/>
                <a:endCxn id="14380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383" name="Line 47">
                <a:extLst>
                  <a:ext uri="{FF2B5EF4-FFF2-40B4-BE49-F238E27FC236}">
                    <a16:creationId xmlns:a16="http://schemas.microsoft.com/office/drawing/2014/main" id="{E89A4246-3AE6-4B59-B0E7-38985A79B1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4" name="Line 48">
                <a:extLst>
                  <a:ext uri="{FF2B5EF4-FFF2-40B4-BE49-F238E27FC236}">
                    <a16:creationId xmlns:a16="http://schemas.microsoft.com/office/drawing/2014/main" id="{1D0CB65A-2BAD-4B85-A680-6268284005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5" name="Line 49">
                <a:extLst>
                  <a:ext uri="{FF2B5EF4-FFF2-40B4-BE49-F238E27FC236}">
                    <a16:creationId xmlns:a16="http://schemas.microsoft.com/office/drawing/2014/main" id="{FCCDA5CE-D6E0-4025-B5FE-59350D4ED5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6" name="Line 50">
                <a:extLst>
                  <a:ext uri="{FF2B5EF4-FFF2-40B4-BE49-F238E27FC236}">
                    <a16:creationId xmlns:a16="http://schemas.microsoft.com/office/drawing/2014/main" id="{503716B3-3ACB-414B-AEC9-408D2F0490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387" name="Text Box 51">
              <a:extLst>
                <a:ext uri="{FF2B5EF4-FFF2-40B4-BE49-F238E27FC236}">
                  <a16:creationId xmlns:a16="http://schemas.microsoft.com/office/drawing/2014/main" id="{C45402F4-02B3-42BA-9BFA-DA14A5460F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4388" name="Group 52">
            <a:extLst>
              <a:ext uri="{FF2B5EF4-FFF2-40B4-BE49-F238E27FC236}">
                <a16:creationId xmlns:a16="http://schemas.microsoft.com/office/drawing/2014/main" id="{D9BBFA01-4FEA-4AA7-9FD0-BE559950B0D7}"/>
              </a:ext>
            </a:extLst>
          </p:cNvPr>
          <p:cNvGrpSpPr>
            <a:grpSpLocks/>
          </p:cNvGrpSpPr>
          <p:nvPr/>
        </p:nvGrpSpPr>
        <p:grpSpPr bwMode="auto">
          <a:xfrm>
            <a:off x="4953001" y="1752600"/>
            <a:ext cx="468313" cy="609600"/>
            <a:chOff x="240" y="1392"/>
            <a:chExt cx="295" cy="384"/>
          </a:xfrm>
        </p:grpSpPr>
        <p:grpSp>
          <p:nvGrpSpPr>
            <p:cNvPr id="14389" name="Group 53">
              <a:extLst>
                <a:ext uri="{FF2B5EF4-FFF2-40B4-BE49-F238E27FC236}">
                  <a16:creationId xmlns:a16="http://schemas.microsoft.com/office/drawing/2014/main" id="{3EBF3B0A-B729-4F3A-A34A-B274924223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4390" name="Rectangle 54">
                <a:extLst>
                  <a:ext uri="{FF2B5EF4-FFF2-40B4-BE49-F238E27FC236}">
                    <a16:creationId xmlns:a16="http://schemas.microsoft.com/office/drawing/2014/main" id="{81BE4705-5B89-4E5C-9253-11693ED72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391" name="AutoShape 55">
                <a:extLst>
                  <a:ext uri="{FF2B5EF4-FFF2-40B4-BE49-F238E27FC236}">
                    <a16:creationId xmlns:a16="http://schemas.microsoft.com/office/drawing/2014/main" id="{1FFD5138-D9D8-4F11-8A78-701632BA8505}"/>
                  </a:ext>
                </a:extLst>
              </p:cNvPr>
              <p:cNvCxnSpPr>
                <a:cxnSpLocks noChangeShapeType="1"/>
                <a:stCxn id="14390" idx="0"/>
                <a:endCxn id="14390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92" name="AutoShape 56">
                <a:extLst>
                  <a:ext uri="{FF2B5EF4-FFF2-40B4-BE49-F238E27FC236}">
                    <a16:creationId xmlns:a16="http://schemas.microsoft.com/office/drawing/2014/main" id="{FB7CC1D8-858A-433B-83B1-A785478D1058}"/>
                  </a:ext>
                </a:extLst>
              </p:cNvPr>
              <p:cNvCxnSpPr>
                <a:cxnSpLocks noChangeShapeType="1"/>
                <a:stCxn id="14390" idx="1"/>
                <a:endCxn id="14390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393" name="Line 57">
                <a:extLst>
                  <a:ext uri="{FF2B5EF4-FFF2-40B4-BE49-F238E27FC236}">
                    <a16:creationId xmlns:a16="http://schemas.microsoft.com/office/drawing/2014/main" id="{927DC4CD-011F-4CF7-BB78-E760BB290B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4" name="Line 58">
                <a:extLst>
                  <a:ext uri="{FF2B5EF4-FFF2-40B4-BE49-F238E27FC236}">
                    <a16:creationId xmlns:a16="http://schemas.microsoft.com/office/drawing/2014/main" id="{AD10D47D-AF27-463F-823B-D3CE6D904B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5" name="Line 59">
                <a:extLst>
                  <a:ext uri="{FF2B5EF4-FFF2-40B4-BE49-F238E27FC236}">
                    <a16:creationId xmlns:a16="http://schemas.microsoft.com/office/drawing/2014/main" id="{31AE538F-D015-42D2-8972-1D46B837D4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6" name="Line 60">
                <a:extLst>
                  <a:ext uri="{FF2B5EF4-FFF2-40B4-BE49-F238E27FC236}">
                    <a16:creationId xmlns:a16="http://schemas.microsoft.com/office/drawing/2014/main" id="{710E0D50-ADBA-40F3-9F3F-625A0CAC60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397" name="Text Box 61">
              <a:extLst>
                <a:ext uri="{FF2B5EF4-FFF2-40B4-BE49-F238E27FC236}">
                  <a16:creationId xmlns:a16="http://schemas.microsoft.com/office/drawing/2014/main" id="{F2D10221-1EE1-4489-9108-BA68AC17A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4398" name="Group 62">
            <a:extLst>
              <a:ext uri="{FF2B5EF4-FFF2-40B4-BE49-F238E27FC236}">
                <a16:creationId xmlns:a16="http://schemas.microsoft.com/office/drawing/2014/main" id="{D9656AA8-FF6B-405D-9497-2EE39799DBBB}"/>
              </a:ext>
            </a:extLst>
          </p:cNvPr>
          <p:cNvGrpSpPr>
            <a:grpSpLocks/>
          </p:cNvGrpSpPr>
          <p:nvPr/>
        </p:nvGrpSpPr>
        <p:grpSpPr bwMode="auto">
          <a:xfrm>
            <a:off x="7010401" y="2667000"/>
            <a:ext cx="468313" cy="609600"/>
            <a:chOff x="240" y="1392"/>
            <a:chExt cx="295" cy="384"/>
          </a:xfrm>
        </p:grpSpPr>
        <p:grpSp>
          <p:nvGrpSpPr>
            <p:cNvPr id="14399" name="Group 63">
              <a:extLst>
                <a:ext uri="{FF2B5EF4-FFF2-40B4-BE49-F238E27FC236}">
                  <a16:creationId xmlns:a16="http://schemas.microsoft.com/office/drawing/2014/main" id="{92189AD9-535C-418B-982C-CC3C92C9A3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4400" name="Rectangle 64">
                <a:extLst>
                  <a:ext uri="{FF2B5EF4-FFF2-40B4-BE49-F238E27FC236}">
                    <a16:creationId xmlns:a16="http://schemas.microsoft.com/office/drawing/2014/main" id="{9E6B3C54-7EC9-4F31-B9D4-51D3942CC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401" name="AutoShape 65">
                <a:extLst>
                  <a:ext uri="{FF2B5EF4-FFF2-40B4-BE49-F238E27FC236}">
                    <a16:creationId xmlns:a16="http://schemas.microsoft.com/office/drawing/2014/main" id="{B5218247-FC7A-4D63-909A-B7EA0D7CEC3F}"/>
                  </a:ext>
                </a:extLst>
              </p:cNvPr>
              <p:cNvCxnSpPr>
                <a:cxnSpLocks noChangeShapeType="1"/>
                <a:stCxn id="14400" idx="0"/>
                <a:endCxn id="14400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02" name="AutoShape 66">
                <a:extLst>
                  <a:ext uri="{FF2B5EF4-FFF2-40B4-BE49-F238E27FC236}">
                    <a16:creationId xmlns:a16="http://schemas.microsoft.com/office/drawing/2014/main" id="{56151825-7D53-4305-822C-A006C8D9F4E7}"/>
                  </a:ext>
                </a:extLst>
              </p:cNvPr>
              <p:cNvCxnSpPr>
                <a:cxnSpLocks noChangeShapeType="1"/>
                <a:stCxn id="14400" idx="1"/>
                <a:endCxn id="14400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03" name="Line 67">
                <a:extLst>
                  <a:ext uri="{FF2B5EF4-FFF2-40B4-BE49-F238E27FC236}">
                    <a16:creationId xmlns:a16="http://schemas.microsoft.com/office/drawing/2014/main" id="{B7ED2109-21DA-455C-870E-4B65714140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4" name="Line 68">
                <a:extLst>
                  <a:ext uri="{FF2B5EF4-FFF2-40B4-BE49-F238E27FC236}">
                    <a16:creationId xmlns:a16="http://schemas.microsoft.com/office/drawing/2014/main" id="{A241B5AB-2714-4B5A-99D9-28ECC43794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5" name="Line 69">
                <a:extLst>
                  <a:ext uri="{FF2B5EF4-FFF2-40B4-BE49-F238E27FC236}">
                    <a16:creationId xmlns:a16="http://schemas.microsoft.com/office/drawing/2014/main" id="{9D365DF4-7889-4489-9587-88F7861C9D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6" name="Line 70">
                <a:extLst>
                  <a:ext uri="{FF2B5EF4-FFF2-40B4-BE49-F238E27FC236}">
                    <a16:creationId xmlns:a16="http://schemas.microsoft.com/office/drawing/2014/main" id="{92918F2B-4A4A-43B0-934C-D4711DE118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407" name="Text Box 71">
              <a:extLst>
                <a:ext uri="{FF2B5EF4-FFF2-40B4-BE49-F238E27FC236}">
                  <a16:creationId xmlns:a16="http://schemas.microsoft.com/office/drawing/2014/main" id="{300950C6-BE8F-4C6F-B23F-521DA1E31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4408" name="Group 72">
            <a:extLst>
              <a:ext uri="{FF2B5EF4-FFF2-40B4-BE49-F238E27FC236}">
                <a16:creationId xmlns:a16="http://schemas.microsoft.com/office/drawing/2014/main" id="{5EF9573D-24FF-49B8-B17F-129D05C23CB1}"/>
              </a:ext>
            </a:extLst>
          </p:cNvPr>
          <p:cNvGrpSpPr>
            <a:grpSpLocks/>
          </p:cNvGrpSpPr>
          <p:nvPr/>
        </p:nvGrpSpPr>
        <p:grpSpPr bwMode="auto">
          <a:xfrm>
            <a:off x="8915401" y="3581400"/>
            <a:ext cx="468313" cy="609600"/>
            <a:chOff x="240" y="1392"/>
            <a:chExt cx="295" cy="384"/>
          </a:xfrm>
        </p:grpSpPr>
        <p:grpSp>
          <p:nvGrpSpPr>
            <p:cNvPr id="14409" name="Group 73">
              <a:extLst>
                <a:ext uri="{FF2B5EF4-FFF2-40B4-BE49-F238E27FC236}">
                  <a16:creationId xmlns:a16="http://schemas.microsoft.com/office/drawing/2014/main" id="{4716FC52-6470-4ACB-ACBD-341FC59F05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4410" name="Rectangle 74">
                <a:extLst>
                  <a:ext uri="{FF2B5EF4-FFF2-40B4-BE49-F238E27FC236}">
                    <a16:creationId xmlns:a16="http://schemas.microsoft.com/office/drawing/2014/main" id="{AA30A658-7317-49F3-87BB-470987DC8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411" name="AutoShape 75">
                <a:extLst>
                  <a:ext uri="{FF2B5EF4-FFF2-40B4-BE49-F238E27FC236}">
                    <a16:creationId xmlns:a16="http://schemas.microsoft.com/office/drawing/2014/main" id="{B0728209-C96B-4814-B346-AF2CD805E526}"/>
                  </a:ext>
                </a:extLst>
              </p:cNvPr>
              <p:cNvCxnSpPr>
                <a:cxnSpLocks noChangeShapeType="1"/>
                <a:stCxn id="14410" idx="0"/>
                <a:endCxn id="14410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12" name="AutoShape 76">
                <a:extLst>
                  <a:ext uri="{FF2B5EF4-FFF2-40B4-BE49-F238E27FC236}">
                    <a16:creationId xmlns:a16="http://schemas.microsoft.com/office/drawing/2014/main" id="{2F61A3B8-1DCB-4F81-BC95-EA8A74A73241}"/>
                  </a:ext>
                </a:extLst>
              </p:cNvPr>
              <p:cNvCxnSpPr>
                <a:cxnSpLocks noChangeShapeType="1"/>
                <a:stCxn id="14410" idx="1"/>
                <a:endCxn id="14410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13" name="Line 77">
                <a:extLst>
                  <a:ext uri="{FF2B5EF4-FFF2-40B4-BE49-F238E27FC236}">
                    <a16:creationId xmlns:a16="http://schemas.microsoft.com/office/drawing/2014/main" id="{BEB88EC1-AB61-4F9E-B0BA-D00F173F6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4" name="Line 78">
                <a:extLst>
                  <a:ext uri="{FF2B5EF4-FFF2-40B4-BE49-F238E27FC236}">
                    <a16:creationId xmlns:a16="http://schemas.microsoft.com/office/drawing/2014/main" id="{A7F6683F-AC10-4719-930B-0E983E2E32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5" name="Line 79">
                <a:extLst>
                  <a:ext uri="{FF2B5EF4-FFF2-40B4-BE49-F238E27FC236}">
                    <a16:creationId xmlns:a16="http://schemas.microsoft.com/office/drawing/2014/main" id="{2E0962F2-FE4A-45C7-BA6E-641364B571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6" name="Line 80">
                <a:extLst>
                  <a:ext uri="{FF2B5EF4-FFF2-40B4-BE49-F238E27FC236}">
                    <a16:creationId xmlns:a16="http://schemas.microsoft.com/office/drawing/2014/main" id="{FC462F20-F7B2-42C4-BAB7-F210EEB39B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417" name="Text Box 81">
              <a:extLst>
                <a:ext uri="{FF2B5EF4-FFF2-40B4-BE49-F238E27FC236}">
                  <a16:creationId xmlns:a16="http://schemas.microsoft.com/office/drawing/2014/main" id="{705A7FA5-3BAD-4959-A41F-DBB09B3B72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4418" name="Group 82">
            <a:extLst>
              <a:ext uri="{FF2B5EF4-FFF2-40B4-BE49-F238E27FC236}">
                <a16:creationId xmlns:a16="http://schemas.microsoft.com/office/drawing/2014/main" id="{E6DF7863-856C-488F-8F16-DFF11B9A073F}"/>
              </a:ext>
            </a:extLst>
          </p:cNvPr>
          <p:cNvGrpSpPr>
            <a:grpSpLocks/>
          </p:cNvGrpSpPr>
          <p:nvPr/>
        </p:nvGrpSpPr>
        <p:grpSpPr bwMode="auto">
          <a:xfrm>
            <a:off x="8305801" y="1905000"/>
            <a:ext cx="468313" cy="609600"/>
            <a:chOff x="240" y="1392"/>
            <a:chExt cx="295" cy="384"/>
          </a:xfrm>
        </p:grpSpPr>
        <p:grpSp>
          <p:nvGrpSpPr>
            <p:cNvPr id="14419" name="Group 83">
              <a:extLst>
                <a:ext uri="{FF2B5EF4-FFF2-40B4-BE49-F238E27FC236}">
                  <a16:creationId xmlns:a16="http://schemas.microsoft.com/office/drawing/2014/main" id="{A0FA6BD5-180C-4829-9BEF-EC89EEEB23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4420" name="Rectangle 84">
                <a:extLst>
                  <a:ext uri="{FF2B5EF4-FFF2-40B4-BE49-F238E27FC236}">
                    <a16:creationId xmlns:a16="http://schemas.microsoft.com/office/drawing/2014/main" id="{361D800B-8E64-4D10-B244-829BD5787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421" name="AutoShape 85">
                <a:extLst>
                  <a:ext uri="{FF2B5EF4-FFF2-40B4-BE49-F238E27FC236}">
                    <a16:creationId xmlns:a16="http://schemas.microsoft.com/office/drawing/2014/main" id="{B6B8334E-F3A3-44A5-9A55-1E49EF695B79}"/>
                  </a:ext>
                </a:extLst>
              </p:cNvPr>
              <p:cNvCxnSpPr>
                <a:cxnSpLocks noChangeShapeType="1"/>
                <a:stCxn id="14420" idx="0"/>
                <a:endCxn id="14420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22" name="AutoShape 86">
                <a:extLst>
                  <a:ext uri="{FF2B5EF4-FFF2-40B4-BE49-F238E27FC236}">
                    <a16:creationId xmlns:a16="http://schemas.microsoft.com/office/drawing/2014/main" id="{C29EEAA5-B7D0-4751-A1FE-4E27D57F4C23}"/>
                  </a:ext>
                </a:extLst>
              </p:cNvPr>
              <p:cNvCxnSpPr>
                <a:cxnSpLocks noChangeShapeType="1"/>
                <a:stCxn id="14420" idx="1"/>
                <a:endCxn id="14420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23" name="Line 87">
                <a:extLst>
                  <a:ext uri="{FF2B5EF4-FFF2-40B4-BE49-F238E27FC236}">
                    <a16:creationId xmlns:a16="http://schemas.microsoft.com/office/drawing/2014/main" id="{7665D1EB-E234-432C-A62A-BADDB69BA2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4" name="Line 88">
                <a:extLst>
                  <a:ext uri="{FF2B5EF4-FFF2-40B4-BE49-F238E27FC236}">
                    <a16:creationId xmlns:a16="http://schemas.microsoft.com/office/drawing/2014/main" id="{D1EAEFD5-1D85-4769-A6BE-56CF54543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5" name="Line 89">
                <a:extLst>
                  <a:ext uri="{FF2B5EF4-FFF2-40B4-BE49-F238E27FC236}">
                    <a16:creationId xmlns:a16="http://schemas.microsoft.com/office/drawing/2014/main" id="{C6B1407F-29BE-40D3-A568-38B86AAEE8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6" name="Line 90">
                <a:extLst>
                  <a:ext uri="{FF2B5EF4-FFF2-40B4-BE49-F238E27FC236}">
                    <a16:creationId xmlns:a16="http://schemas.microsoft.com/office/drawing/2014/main" id="{D34EF21B-B2DF-4597-B504-B9E1D624AC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427" name="Text Box 91">
              <a:extLst>
                <a:ext uri="{FF2B5EF4-FFF2-40B4-BE49-F238E27FC236}">
                  <a16:creationId xmlns:a16="http://schemas.microsoft.com/office/drawing/2014/main" id="{84531B73-3EDD-41CD-AFA5-3334D993ED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4428" name="Group 92">
            <a:extLst>
              <a:ext uri="{FF2B5EF4-FFF2-40B4-BE49-F238E27FC236}">
                <a16:creationId xmlns:a16="http://schemas.microsoft.com/office/drawing/2014/main" id="{80328F98-CEED-4434-A234-36189E7DDD97}"/>
              </a:ext>
            </a:extLst>
          </p:cNvPr>
          <p:cNvGrpSpPr>
            <a:grpSpLocks/>
          </p:cNvGrpSpPr>
          <p:nvPr/>
        </p:nvGrpSpPr>
        <p:grpSpPr bwMode="auto">
          <a:xfrm>
            <a:off x="4038601" y="5257801"/>
            <a:ext cx="468313" cy="619125"/>
            <a:chOff x="1584" y="3552"/>
            <a:chExt cx="295" cy="390"/>
          </a:xfrm>
        </p:grpSpPr>
        <p:grpSp>
          <p:nvGrpSpPr>
            <p:cNvPr id="14429" name="Group 93">
              <a:extLst>
                <a:ext uri="{FF2B5EF4-FFF2-40B4-BE49-F238E27FC236}">
                  <a16:creationId xmlns:a16="http://schemas.microsoft.com/office/drawing/2014/main" id="{C2C665EC-9932-4775-B60F-D749AA36F8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3696"/>
              <a:ext cx="198" cy="246"/>
              <a:chOff x="282" y="1530"/>
              <a:chExt cx="252" cy="300"/>
            </a:xfrm>
          </p:grpSpPr>
          <p:sp>
            <p:nvSpPr>
              <p:cNvPr id="14430" name="Rectangle 94">
                <a:extLst>
                  <a:ext uri="{FF2B5EF4-FFF2-40B4-BE49-F238E27FC236}">
                    <a16:creationId xmlns:a16="http://schemas.microsoft.com/office/drawing/2014/main" id="{B86F4802-CC32-4364-912C-E24A677D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431" name="AutoShape 95">
                <a:extLst>
                  <a:ext uri="{FF2B5EF4-FFF2-40B4-BE49-F238E27FC236}">
                    <a16:creationId xmlns:a16="http://schemas.microsoft.com/office/drawing/2014/main" id="{58FA1D47-FD18-4053-BF58-87CC1110B92E}"/>
                  </a:ext>
                </a:extLst>
              </p:cNvPr>
              <p:cNvCxnSpPr>
                <a:cxnSpLocks noChangeShapeType="1"/>
                <a:stCxn id="14430" idx="0"/>
                <a:endCxn id="14430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32" name="AutoShape 96">
                <a:extLst>
                  <a:ext uri="{FF2B5EF4-FFF2-40B4-BE49-F238E27FC236}">
                    <a16:creationId xmlns:a16="http://schemas.microsoft.com/office/drawing/2014/main" id="{50B37981-2B1B-4945-91B2-DA9E47CFC43A}"/>
                  </a:ext>
                </a:extLst>
              </p:cNvPr>
              <p:cNvCxnSpPr>
                <a:cxnSpLocks noChangeShapeType="1"/>
                <a:stCxn id="14430" idx="1"/>
                <a:endCxn id="14430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33" name="Line 97">
                <a:extLst>
                  <a:ext uri="{FF2B5EF4-FFF2-40B4-BE49-F238E27FC236}">
                    <a16:creationId xmlns:a16="http://schemas.microsoft.com/office/drawing/2014/main" id="{F3CB27FA-84F2-4265-92FD-82ECFA781F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4" name="Line 98">
                <a:extLst>
                  <a:ext uri="{FF2B5EF4-FFF2-40B4-BE49-F238E27FC236}">
                    <a16:creationId xmlns:a16="http://schemas.microsoft.com/office/drawing/2014/main" id="{692C44F8-FAFE-4600-8E2C-6EF7EF329B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5" name="Line 99">
                <a:extLst>
                  <a:ext uri="{FF2B5EF4-FFF2-40B4-BE49-F238E27FC236}">
                    <a16:creationId xmlns:a16="http://schemas.microsoft.com/office/drawing/2014/main" id="{EA4F72C0-2FDB-41AE-9B87-FF1BA9D8F3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6" name="Line 100">
                <a:extLst>
                  <a:ext uri="{FF2B5EF4-FFF2-40B4-BE49-F238E27FC236}">
                    <a16:creationId xmlns:a16="http://schemas.microsoft.com/office/drawing/2014/main" id="{1541FAE1-AE17-4EB4-B31A-C262C28784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437" name="Text Box 101">
              <a:extLst>
                <a:ext uri="{FF2B5EF4-FFF2-40B4-BE49-F238E27FC236}">
                  <a16:creationId xmlns:a16="http://schemas.microsoft.com/office/drawing/2014/main" id="{54A1BCE1-E785-4C9B-873D-1629F6BAEB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55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4438" name="Group 102">
            <a:extLst>
              <a:ext uri="{FF2B5EF4-FFF2-40B4-BE49-F238E27FC236}">
                <a16:creationId xmlns:a16="http://schemas.microsoft.com/office/drawing/2014/main" id="{6B1BA2AE-C549-414F-980D-D44130D32179}"/>
              </a:ext>
            </a:extLst>
          </p:cNvPr>
          <p:cNvGrpSpPr>
            <a:grpSpLocks/>
          </p:cNvGrpSpPr>
          <p:nvPr/>
        </p:nvGrpSpPr>
        <p:grpSpPr bwMode="auto">
          <a:xfrm>
            <a:off x="8991601" y="4876800"/>
            <a:ext cx="468313" cy="609600"/>
            <a:chOff x="240" y="1392"/>
            <a:chExt cx="295" cy="384"/>
          </a:xfrm>
        </p:grpSpPr>
        <p:grpSp>
          <p:nvGrpSpPr>
            <p:cNvPr id="14439" name="Group 103">
              <a:extLst>
                <a:ext uri="{FF2B5EF4-FFF2-40B4-BE49-F238E27FC236}">
                  <a16:creationId xmlns:a16="http://schemas.microsoft.com/office/drawing/2014/main" id="{387F73E3-F99F-4120-8BE7-5FFAF0909E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4440" name="Rectangle 104">
                <a:extLst>
                  <a:ext uri="{FF2B5EF4-FFF2-40B4-BE49-F238E27FC236}">
                    <a16:creationId xmlns:a16="http://schemas.microsoft.com/office/drawing/2014/main" id="{B1EE467F-9A4D-42DA-A836-E2B71D148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441" name="AutoShape 105">
                <a:extLst>
                  <a:ext uri="{FF2B5EF4-FFF2-40B4-BE49-F238E27FC236}">
                    <a16:creationId xmlns:a16="http://schemas.microsoft.com/office/drawing/2014/main" id="{8E4CE0B6-79FD-456F-ADAA-DB2565318B9F}"/>
                  </a:ext>
                </a:extLst>
              </p:cNvPr>
              <p:cNvCxnSpPr>
                <a:cxnSpLocks noChangeShapeType="1"/>
                <a:stCxn id="14440" idx="0"/>
                <a:endCxn id="14440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42" name="AutoShape 106">
                <a:extLst>
                  <a:ext uri="{FF2B5EF4-FFF2-40B4-BE49-F238E27FC236}">
                    <a16:creationId xmlns:a16="http://schemas.microsoft.com/office/drawing/2014/main" id="{5775FDCE-7347-40D4-830D-5F7509025E34}"/>
                  </a:ext>
                </a:extLst>
              </p:cNvPr>
              <p:cNvCxnSpPr>
                <a:cxnSpLocks noChangeShapeType="1"/>
                <a:stCxn id="14440" idx="1"/>
                <a:endCxn id="14440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43" name="Line 107">
                <a:extLst>
                  <a:ext uri="{FF2B5EF4-FFF2-40B4-BE49-F238E27FC236}">
                    <a16:creationId xmlns:a16="http://schemas.microsoft.com/office/drawing/2014/main" id="{1D3C3E2D-9A2C-4274-B6E5-3DBA7BD902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44" name="Line 108">
                <a:extLst>
                  <a:ext uri="{FF2B5EF4-FFF2-40B4-BE49-F238E27FC236}">
                    <a16:creationId xmlns:a16="http://schemas.microsoft.com/office/drawing/2014/main" id="{A47DE0BB-290A-4B67-91F2-6E4730DBE0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45" name="Line 109">
                <a:extLst>
                  <a:ext uri="{FF2B5EF4-FFF2-40B4-BE49-F238E27FC236}">
                    <a16:creationId xmlns:a16="http://schemas.microsoft.com/office/drawing/2014/main" id="{6C558890-2294-4F60-967D-ABE28EA64F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46" name="Line 110">
                <a:extLst>
                  <a:ext uri="{FF2B5EF4-FFF2-40B4-BE49-F238E27FC236}">
                    <a16:creationId xmlns:a16="http://schemas.microsoft.com/office/drawing/2014/main" id="{E729475C-A7B4-42C3-B0DB-4218EE57E4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447" name="Text Box 111">
              <a:extLst>
                <a:ext uri="{FF2B5EF4-FFF2-40B4-BE49-F238E27FC236}">
                  <a16:creationId xmlns:a16="http://schemas.microsoft.com/office/drawing/2014/main" id="{B69ACA5E-B7DE-4847-9638-EAB20F95A5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4448" name="Group 112">
            <a:extLst>
              <a:ext uri="{FF2B5EF4-FFF2-40B4-BE49-F238E27FC236}">
                <a16:creationId xmlns:a16="http://schemas.microsoft.com/office/drawing/2014/main" id="{0602C872-D49B-4F39-B248-042B1E340DD8}"/>
              </a:ext>
            </a:extLst>
          </p:cNvPr>
          <p:cNvGrpSpPr>
            <a:grpSpLocks/>
          </p:cNvGrpSpPr>
          <p:nvPr/>
        </p:nvGrpSpPr>
        <p:grpSpPr bwMode="auto">
          <a:xfrm>
            <a:off x="1828801" y="4419600"/>
            <a:ext cx="468313" cy="609600"/>
            <a:chOff x="240" y="1392"/>
            <a:chExt cx="295" cy="384"/>
          </a:xfrm>
        </p:grpSpPr>
        <p:grpSp>
          <p:nvGrpSpPr>
            <p:cNvPr id="14449" name="Group 113">
              <a:extLst>
                <a:ext uri="{FF2B5EF4-FFF2-40B4-BE49-F238E27FC236}">
                  <a16:creationId xmlns:a16="http://schemas.microsoft.com/office/drawing/2014/main" id="{31A8F161-14F5-49E7-B18F-A3DD990E06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4450" name="Rectangle 114">
                <a:extLst>
                  <a:ext uri="{FF2B5EF4-FFF2-40B4-BE49-F238E27FC236}">
                    <a16:creationId xmlns:a16="http://schemas.microsoft.com/office/drawing/2014/main" id="{B0B45B37-05D4-43FF-93E1-E36992435B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451" name="AutoShape 115">
                <a:extLst>
                  <a:ext uri="{FF2B5EF4-FFF2-40B4-BE49-F238E27FC236}">
                    <a16:creationId xmlns:a16="http://schemas.microsoft.com/office/drawing/2014/main" id="{AEFC16F7-0E95-4AFF-B23D-8AC3563ABDCD}"/>
                  </a:ext>
                </a:extLst>
              </p:cNvPr>
              <p:cNvCxnSpPr>
                <a:cxnSpLocks noChangeShapeType="1"/>
                <a:stCxn id="14450" idx="0"/>
                <a:endCxn id="14450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52" name="AutoShape 116">
                <a:extLst>
                  <a:ext uri="{FF2B5EF4-FFF2-40B4-BE49-F238E27FC236}">
                    <a16:creationId xmlns:a16="http://schemas.microsoft.com/office/drawing/2014/main" id="{69D35833-BA7E-4A31-829C-E22F793DD0CB}"/>
                  </a:ext>
                </a:extLst>
              </p:cNvPr>
              <p:cNvCxnSpPr>
                <a:cxnSpLocks noChangeShapeType="1"/>
                <a:stCxn id="14450" idx="1"/>
                <a:endCxn id="14450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53" name="Line 117">
                <a:extLst>
                  <a:ext uri="{FF2B5EF4-FFF2-40B4-BE49-F238E27FC236}">
                    <a16:creationId xmlns:a16="http://schemas.microsoft.com/office/drawing/2014/main" id="{D0EC70E4-7FBF-4F62-91C9-845ABF2477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54" name="Line 118">
                <a:extLst>
                  <a:ext uri="{FF2B5EF4-FFF2-40B4-BE49-F238E27FC236}">
                    <a16:creationId xmlns:a16="http://schemas.microsoft.com/office/drawing/2014/main" id="{1DC30CD9-FC87-462A-B8C5-00D6A65819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55" name="Line 119">
                <a:extLst>
                  <a:ext uri="{FF2B5EF4-FFF2-40B4-BE49-F238E27FC236}">
                    <a16:creationId xmlns:a16="http://schemas.microsoft.com/office/drawing/2014/main" id="{C68E4864-8D28-4E57-9A70-EB039CFA6C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56" name="Line 120">
                <a:extLst>
                  <a:ext uri="{FF2B5EF4-FFF2-40B4-BE49-F238E27FC236}">
                    <a16:creationId xmlns:a16="http://schemas.microsoft.com/office/drawing/2014/main" id="{9C8CB358-0EC7-4736-BB32-653388FAA5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457" name="Text Box 121">
              <a:extLst>
                <a:ext uri="{FF2B5EF4-FFF2-40B4-BE49-F238E27FC236}">
                  <a16:creationId xmlns:a16="http://schemas.microsoft.com/office/drawing/2014/main" id="{E0AFC45C-BFAB-4387-BAFB-3A1A9E8C12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4458" name="Group 122">
            <a:extLst>
              <a:ext uri="{FF2B5EF4-FFF2-40B4-BE49-F238E27FC236}">
                <a16:creationId xmlns:a16="http://schemas.microsoft.com/office/drawing/2014/main" id="{4B612058-82C2-4EF9-B814-D2B3079493E3}"/>
              </a:ext>
            </a:extLst>
          </p:cNvPr>
          <p:cNvGrpSpPr>
            <a:grpSpLocks/>
          </p:cNvGrpSpPr>
          <p:nvPr/>
        </p:nvGrpSpPr>
        <p:grpSpPr bwMode="auto">
          <a:xfrm>
            <a:off x="4953001" y="3124200"/>
            <a:ext cx="468313" cy="609600"/>
            <a:chOff x="240" y="1392"/>
            <a:chExt cx="295" cy="384"/>
          </a:xfrm>
        </p:grpSpPr>
        <p:grpSp>
          <p:nvGrpSpPr>
            <p:cNvPr id="14459" name="Group 123">
              <a:extLst>
                <a:ext uri="{FF2B5EF4-FFF2-40B4-BE49-F238E27FC236}">
                  <a16:creationId xmlns:a16="http://schemas.microsoft.com/office/drawing/2014/main" id="{30FCEC06-4111-4A94-8DFE-F05092E1CB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4460" name="Rectangle 124">
                <a:extLst>
                  <a:ext uri="{FF2B5EF4-FFF2-40B4-BE49-F238E27FC236}">
                    <a16:creationId xmlns:a16="http://schemas.microsoft.com/office/drawing/2014/main" id="{EFD373E6-4706-4FE0-8866-10399236E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461" name="AutoShape 125">
                <a:extLst>
                  <a:ext uri="{FF2B5EF4-FFF2-40B4-BE49-F238E27FC236}">
                    <a16:creationId xmlns:a16="http://schemas.microsoft.com/office/drawing/2014/main" id="{EE2BFE83-7035-4A99-8F87-BB6A540281B9}"/>
                  </a:ext>
                </a:extLst>
              </p:cNvPr>
              <p:cNvCxnSpPr>
                <a:cxnSpLocks noChangeShapeType="1"/>
                <a:stCxn id="14460" idx="0"/>
                <a:endCxn id="14460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62" name="AutoShape 126">
                <a:extLst>
                  <a:ext uri="{FF2B5EF4-FFF2-40B4-BE49-F238E27FC236}">
                    <a16:creationId xmlns:a16="http://schemas.microsoft.com/office/drawing/2014/main" id="{259C7165-9B1F-455F-ADBF-4600EA3B684D}"/>
                  </a:ext>
                </a:extLst>
              </p:cNvPr>
              <p:cNvCxnSpPr>
                <a:cxnSpLocks noChangeShapeType="1"/>
                <a:stCxn id="14460" idx="1"/>
                <a:endCxn id="14460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63" name="Line 127">
                <a:extLst>
                  <a:ext uri="{FF2B5EF4-FFF2-40B4-BE49-F238E27FC236}">
                    <a16:creationId xmlns:a16="http://schemas.microsoft.com/office/drawing/2014/main" id="{032BA31F-434D-4138-81A1-1460A7FB25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64" name="Line 128">
                <a:extLst>
                  <a:ext uri="{FF2B5EF4-FFF2-40B4-BE49-F238E27FC236}">
                    <a16:creationId xmlns:a16="http://schemas.microsoft.com/office/drawing/2014/main" id="{9F11DFC1-1248-47B1-A7E3-FF3520EA0C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65" name="Line 129">
                <a:extLst>
                  <a:ext uri="{FF2B5EF4-FFF2-40B4-BE49-F238E27FC236}">
                    <a16:creationId xmlns:a16="http://schemas.microsoft.com/office/drawing/2014/main" id="{E18E3AEE-0CDD-49E3-8F1E-1EE3E3E711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66" name="Line 130">
                <a:extLst>
                  <a:ext uri="{FF2B5EF4-FFF2-40B4-BE49-F238E27FC236}">
                    <a16:creationId xmlns:a16="http://schemas.microsoft.com/office/drawing/2014/main" id="{A44E29EE-E6AD-46AC-AA58-5A63A797B1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467" name="Text Box 131">
              <a:extLst>
                <a:ext uri="{FF2B5EF4-FFF2-40B4-BE49-F238E27FC236}">
                  <a16:creationId xmlns:a16="http://schemas.microsoft.com/office/drawing/2014/main" id="{742930C8-A9D6-4B46-B91A-1891B6ECA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4468" name="Group 132">
            <a:extLst>
              <a:ext uri="{FF2B5EF4-FFF2-40B4-BE49-F238E27FC236}">
                <a16:creationId xmlns:a16="http://schemas.microsoft.com/office/drawing/2014/main" id="{E1323F38-F657-4A60-B7E0-707A95E19155}"/>
              </a:ext>
            </a:extLst>
          </p:cNvPr>
          <p:cNvGrpSpPr>
            <a:grpSpLocks/>
          </p:cNvGrpSpPr>
          <p:nvPr/>
        </p:nvGrpSpPr>
        <p:grpSpPr bwMode="auto">
          <a:xfrm>
            <a:off x="3657601" y="3657600"/>
            <a:ext cx="468313" cy="609600"/>
            <a:chOff x="240" y="1392"/>
            <a:chExt cx="295" cy="384"/>
          </a:xfrm>
        </p:grpSpPr>
        <p:grpSp>
          <p:nvGrpSpPr>
            <p:cNvPr id="14469" name="Group 133">
              <a:extLst>
                <a:ext uri="{FF2B5EF4-FFF2-40B4-BE49-F238E27FC236}">
                  <a16:creationId xmlns:a16="http://schemas.microsoft.com/office/drawing/2014/main" id="{D797CD02-13A8-405C-A4B7-4D1AC22F3B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4470" name="Rectangle 134">
                <a:extLst>
                  <a:ext uri="{FF2B5EF4-FFF2-40B4-BE49-F238E27FC236}">
                    <a16:creationId xmlns:a16="http://schemas.microsoft.com/office/drawing/2014/main" id="{9DBF9696-DB48-4D67-97EF-92F49042B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471" name="AutoShape 135">
                <a:extLst>
                  <a:ext uri="{FF2B5EF4-FFF2-40B4-BE49-F238E27FC236}">
                    <a16:creationId xmlns:a16="http://schemas.microsoft.com/office/drawing/2014/main" id="{784CDAEE-26EF-43F4-86AA-77F7663E08E9}"/>
                  </a:ext>
                </a:extLst>
              </p:cNvPr>
              <p:cNvCxnSpPr>
                <a:cxnSpLocks noChangeShapeType="1"/>
                <a:stCxn id="14470" idx="0"/>
                <a:endCxn id="14470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72" name="AutoShape 136">
                <a:extLst>
                  <a:ext uri="{FF2B5EF4-FFF2-40B4-BE49-F238E27FC236}">
                    <a16:creationId xmlns:a16="http://schemas.microsoft.com/office/drawing/2014/main" id="{1AEF3541-C9AA-41A0-9D26-943941143B16}"/>
                  </a:ext>
                </a:extLst>
              </p:cNvPr>
              <p:cNvCxnSpPr>
                <a:cxnSpLocks noChangeShapeType="1"/>
                <a:stCxn id="14470" idx="1"/>
                <a:endCxn id="14470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73" name="Line 137">
                <a:extLst>
                  <a:ext uri="{FF2B5EF4-FFF2-40B4-BE49-F238E27FC236}">
                    <a16:creationId xmlns:a16="http://schemas.microsoft.com/office/drawing/2014/main" id="{2A7E0B93-7409-4026-8E8C-0B97A98768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74" name="Line 138">
                <a:extLst>
                  <a:ext uri="{FF2B5EF4-FFF2-40B4-BE49-F238E27FC236}">
                    <a16:creationId xmlns:a16="http://schemas.microsoft.com/office/drawing/2014/main" id="{76A0EA33-BE11-4DC2-A9EF-250308CAB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75" name="Line 139">
                <a:extLst>
                  <a:ext uri="{FF2B5EF4-FFF2-40B4-BE49-F238E27FC236}">
                    <a16:creationId xmlns:a16="http://schemas.microsoft.com/office/drawing/2014/main" id="{806BD520-5783-420D-9A6D-4B502DC603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76" name="Line 140">
                <a:extLst>
                  <a:ext uri="{FF2B5EF4-FFF2-40B4-BE49-F238E27FC236}">
                    <a16:creationId xmlns:a16="http://schemas.microsoft.com/office/drawing/2014/main" id="{555720C3-21F5-4014-AF1C-9D993030A1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477" name="Text Box 141">
              <a:extLst>
                <a:ext uri="{FF2B5EF4-FFF2-40B4-BE49-F238E27FC236}">
                  <a16:creationId xmlns:a16="http://schemas.microsoft.com/office/drawing/2014/main" id="{2532F28C-CB60-4237-A348-31AF9822A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sp>
        <p:nvSpPr>
          <p:cNvPr id="14478" name="Rectangle 142">
            <a:extLst>
              <a:ext uri="{FF2B5EF4-FFF2-40B4-BE49-F238E27FC236}">
                <a16:creationId xmlns:a16="http://schemas.microsoft.com/office/drawing/2014/main" id="{CDF25BA7-CD1F-4EB4-8BF9-4940BC41CC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  <a:noFill/>
          <a:ln/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DHT: basic idea </a:t>
            </a:r>
          </a:p>
        </p:txBody>
      </p:sp>
      <p:sp>
        <p:nvSpPr>
          <p:cNvPr id="14479" name="Text Box 143">
            <a:extLst>
              <a:ext uri="{FF2B5EF4-FFF2-40B4-BE49-F238E27FC236}">
                <a16:creationId xmlns:a16="http://schemas.microsoft.com/office/drawing/2014/main" id="{94789E6D-6DE0-4ADF-8483-BDE7769DF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348288"/>
            <a:ext cx="1531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b="1">
                <a:solidFill>
                  <a:srgbClr val="FF3300"/>
                </a:solidFill>
                <a:latin typeface="Arial" panose="020B0604020202020204" pitchFamily="34" charset="0"/>
              </a:rPr>
              <a:t>insert(K</a:t>
            </a:r>
            <a:r>
              <a:rPr lang="en-US" altLang="en-US" b="1" baseline="-25000">
                <a:solidFill>
                  <a:srgbClr val="FF3300"/>
                </a:solidFill>
                <a:latin typeface="Arial" panose="020B0604020202020204" pitchFamily="34" charset="0"/>
              </a:rPr>
              <a:t>1</a:t>
            </a:r>
            <a:r>
              <a:rPr lang="en-US" altLang="en-US" b="1">
                <a:solidFill>
                  <a:srgbClr val="FF3300"/>
                </a:solidFill>
                <a:latin typeface="Arial" panose="020B0604020202020204" pitchFamily="34" charset="0"/>
              </a:rPr>
              <a:t>,V</a:t>
            </a:r>
            <a:r>
              <a:rPr lang="en-US" altLang="en-US" b="1" baseline="-25000">
                <a:solidFill>
                  <a:srgbClr val="FF3300"/>
                </a:solidFill>
                <a:latin typeface="Arial" panose="020B0604020202020204" pitchFamily="34" charset="0"/>
              </a:rPr>
              <a:t>1</a:t>
            </a:r>
            <a:r>
              <a:rPr lang="en-US" altLang="en-US" b="1">
                <a:solidFill>
                  <a:srgbClr val="FF3300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4480" name="Text Box 144">
            <a:extLst>
              <a:ext uri="{FF2B5EF4-FFF2-40B4-BE49-F238E27FC236}">
                <a16:creationId xmlns:a16="http://schemas.microsoft.com/office/drawing/2014/main" id="{082D8085-7038-4901-BD5F-C226D7285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6" y="6248400"/>
            <a:ext cx="8062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u="sng">
                <a:latin typeface="Times New Roman" panose="02020603050405020304" pitchFamily="18" charset="0"/>
              </a:rPr>
              <a:t>Operation: take </a:t>
            </a:r>
            <a:r>
              <a:rPr lang="en-US" altLang="en-US" sz="2400" i="1" u="sng">
                <a:latin typeface="Times New Roman" panose="02020603050405020304" pitchFamily="18" charset="0"/>
              </a:rPr>
              <a:t>key</a:t>
            </a:r>
            <a:r>
              <a:rPr lang="en-US" altLang="en-US" sz="2400" u="sng">
                <a:latin typeface="Times New Roman" panose="02020603050405020304" pitchFamily="18" charset="0"/>
              </a:rPr>
              <a:t> as input; route messages to node holding </a:t>
            </a:r>
            <a:r>
              <a:rPr lang="en-US" altLang="en-US" sz="2400" i="1" u="sng">
                <a:latin typeface="Times New Roman" panose="02020603050405020304" pitchFamily="18" charset="0"/>
              </a:rPr>
              <a:t>key</a:t>
            </a:r>
            <a:endParaRPr lang="en-US" altLang="en-US" sz="2400" u="sng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2E063C38-D2FF-4DC8-AEB7-5D0727C2D37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>
            <a:extLst>
              <a:ext uri="{FF2B5EF4-FFF2-40B4-BE49-F238E27FC236}">
                <a16:creationId xmlns:a16="http://schemas.microsoft.com/office/drawing/2014/main" id="{19A9ABB5-8044-4278-8B10-E830998DABB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971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9F4749EC-E470-4FF5-94CA-C81F1C80D2D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10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>
            <a:extLst>
              <a:ext uri="{FF2B5EF4-FFF2-40B4-BE49-F238E27FC236}">
                <a16:creationId xmlns:a16="http://schemas.microsoft.com/office/drawing/2014/main" id="{3D8DB90A-0F10-427A-B5F2-8606A597372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724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CD9CE9A5-8D70-4D62-B0A3-9CB9EBC6021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733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7" name="Picture 7">
            <a:extLst>
              <a:ext uri="{FF2B5EF4-FFF2-40B4-BE49-F238E27FC236}">
                <a16:creationId xmlns:a16="http://schemas.microsoft.com/office/drawing/2014/main" id="{55B37D14-24DE-46D1-A1DF-4209AAB3843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029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8" name="Picture 8">
            <a:extLst>
              <a:ext uri="{FF2B5EF4-FFF2-40B4-BE49-F238E27FC236}">
                <a16:creationId xmlns:a16="http://schemas.microsoft.com/office/drawing/2014/main" id="{5ECD9A72-8B12-4A49-8063-05E14DC2B80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286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9" name="Picture 9">
            <a:extLst>
              <a:ext uri="{FF2B5EF4-FFF2-40B4-BE49-F238E27FC236}">
                <a16:creationId xmlns:a16="http://schemas.microsoft.com/office/drawing/2014/main" id="{9CC57857-99FC-43F3-A272-24608BBBEB0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3962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70" name="Picture 10">
            <a:extLst>
              <a:ext uri="{FF2B5EF4-FFF2-40B4-BE49-F238E27FC236}">
                <a16:creationId xmlns:a16="http://schemas.microsoft.com/office/drawing/2014/main" id="{11542965-108E-4D0F-B48B-79E354F89C6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133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71" name="Line 11">
            <a:extLst>
              <a:ext uri="{FF2B5EF4-FFF2-40B4-BE49-F238E27FC236}">
                <a16:creationId xmlns:a16="http://schemas.microsoft.com/office/drawing/2014/main" id="{EA52261E-064A-4A6E-9CA5-767C12794D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2766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Line 12">
            <a:extLst>
              <a:ext uri="{FF2B5EF4-FFF2-40B4-BE49-F238E27FC236}">
                <a16:creationId xmlns:a16="http://schemas.microsoft.com/office/drawing/2014/main" id="{5696F241-14D8-465A-8DBC-BD11792B18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22860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Line 13">
            <a:extLst>
              <a:ext uri="{FF2B5EF4-FFF2-40B4-BE49-F238E27FC236}">
                <a16:creationId xmlns:a16="http://schemas.microsoft.com/office/drawing/2014/main" id="{4DFA0C75-0BBF-49F1-AA16-2B48AE857C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2590800"/>
            <a:ext cx="152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Line 14">
            <a:extLst>
              <a:ext uri="{FF2B5EF4-FFF2-40B4-BE49-F238E27FC236}">
                <a16:creationId xmlns:a16="http://schemas.microsoft.com/office/drawing/2014/main" id="{F83F5CC4-BCBB-4177-BC9C-3A56F087A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2672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Line 15">
            <a:extLst>
              <a:ext uri="{FF2B5EF4-FFF2-40B4-BE49-F238E27FC236}">
                <a16:creationId xmlns:a16="http://schemas.microsoft.com/office/drawing/2014/main" id="{2268DD83-1830-4BDC-8862-D791FCA2B0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1910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Line 16">
            <a:extLst>
              <a:ext uri="{FF2B5EF4-FFF2-40B4-BE49-F238E27FC236}">
                <a16:creationId xmlns:a16="http://schemas.microsoft.com/office/drawing/2014/main" id="{DE6B5B49-CCDD-4B4B-8C77-DA59DD2C69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2860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Line 17">
            <a:extLst>
              <a:ext uri="{FF2B5EF4-FFF2-40B4-BE49-F238E27FC236}">
                <a16:creationId xmlns:a16="http://schemas.microsoft.com/office/drawing/2014/main" id="{5867ACB2-E655-4C1A-8D7B-D70F88077E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32004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Line 18">
            <a:extLst>
              <a:ext uri="{FF2B5EF4-FFF2-40B4-BE49-F238E27FC236}">
                <a16:creationId xmlns:a16="http://schemas.microsoft.com/office/drawing/2014/main" id="{C3BE89FA-F53E-4076-99EC-431FBE5AF5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3429000"/>
            <a:ext cx="304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Line 19">
            <a:extLst>
              <a:ext uri="{FF2B5EF4-FFF2-40B4-BE49-F238E27FC236}">
                <a16:creationId xmlns:a16="http://schemas.microsoft.com/office/drawing/2014/main" id="{E4E82C75-FFB6-480B-A5EE-DEA3A6EB59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953000"/>
            <a:ext cx="2057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Line 20">
            <a:extLst>
              <a:ext uri="{FF2B5EF4-FFF2-40B4-BE49-F238E27FC236}">
                <a16:creationId xmlns:a16="http://schemas.microsoft.com/office/drawing/2014/main" id="{B84A89FA-F2E0-4605-9784-2A0AC291B8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4114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Line 21">
            <a:extLst>
              <a:ext uri="{FF2B5EF4-FFF2-40B4-BE49-F238E27FC236}">
                <a16:creationId xmlns:a16="http://schemas.microsoft.com/office/drawing/2014/main" id="{05D08B94-DA79-4666-AAAB-4D3F89687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2098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Line 22">
            <a:extLst>
              <a:ext uri="{FF2B5EF4-FFF2-40B4-BE49-F238E27FC236}">
                <a16:creationId xmlns:a16="http://schemas.microsoft.com/office/drawing/2014/main" id="{254D8EDA-E98C-49FA-B46C-96298104938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7432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Line 23">
            <a:extLst>
              <a:ext uri="{FF2B5EF4-FFF2-40B4-BE49-F238E27FC236}">
                <a16:creationId xmlns:a16="http://schemas.microsoft.com/office/drawing/2014/main" id="{650A3CDA-305E-4850-90F3-5A8FF5D320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352800"/>
            <a:ext cx="1524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Line 24">
            <a:extLst>
              <a:ext uri="{FF2B5EF4-FFF2-40B4-BE49-F238E27FC236}">
                <a16:creationId xmlns:a16="http://schemas.microsoft.com/office/drawing/2014/main" id="{991868EC-BBAD-486C-B7CC-23F736083C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4267200"/>
            <a:ext cx="1905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Line 25">
            <a:extLst>
              <a:ext uri="{FF2B5EF4-FFF2-40B4-BE49-F238E27FC236}">
                <a16:creationId xmlns:a16="http://schemas.microsoft.com/office/drawing/2014/main" id="{7D27E08A-F9E3-4F66-AE60-362261A49C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1242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386" name="Picture 26">
            <a:extLst>
              <a:ext uri="{FF2B5EF4-FFF2-40B4-BE49-F238E27FC236}">
                <a16:creationId xmlns:a16="http://schemas.microsoft.com/office/drawing/2014/main" id="{A385D914-8B16-4A04-A8DF-9CDA1F07859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5181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87" name="Picture 27">
            <a:extLst>
              <a:ext uri="{FF2B5EF4-FFF2-40B4-BE49-F238E27FC236}">
                <a16:creationId xmlns:a16="http://schemas.microsoft.com/office/drawing/2014/main" id="{3C4336E7-0531-4FB9-8832-81A42AF6BFE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876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88" name="Line 28">
            <a:extLst>
              <a:ext uri="{FF2B5EF4-FFF2-40B4-BE49-F238E27FC236}">
                <a16:creationId xmlns:a16="http://schemas.microsoft.com/office/drawing/2014/main" id="{96BE31E7-E90A-49CD-9A92-FE6B967E3F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4267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Line 29">
            <a:extLst>
              <a:ext uri="{FF2B5EF4-FFF2-40B4-BE49-F238E27FC236}">
                <a16:creationId xmlns:a16="http://schemas.microsoft.com/office/drawing/2014/main" id="{AD323D08-AB69-4120-AF5C-F95FA2F41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0292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Line 30">
            <a:extLst>
              <a:ext uri="{FF2B5EF4-FFF2-40B4-BE49-F238E27FC236}">
                <a16:creationId xmlns:a16="http://schemas.microsoft.com/office/drawing/2014/main" id="{F0ACDC8F-DFC2-4619-BA30-5C0849780AC2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44196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Line 31">
            <a:extLst>
              <a:ext uri="{FF2B5EF4-FFF2-40B4-BE49-F238E27FC236}">
                <a16:creationId xmlns:a16="http://schemas.microsoft.com/office/drawing/2014/main" id="{582340A6-4F33-4ED7-A475-3C043904C9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4953000"/>
            <a:ext cx="1981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2" name="Line 32">
            <a:extLst>
              <a:ext uri="{FF2B5EF4-FFF2-40B4-BE49-F238E27FC236}">
                <a16:creationId xmlns:a16="http://schemas.microsoft.com/office/drawing/2014/main" id="{98C8EDC2-CFEA-4A3F-B009-39DDBF89CD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4267200"/>
            <a:ext cx="60960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3" name="Line 33">
            <a:extLst>
              <a:ext uri="{FF2B5EF4-FFF2-40B4-BE49-F238E27FC236}">
                <a16:creationId xmlns:a16="http://schemas.microsoft.com/office/drawing/2014/main" id="{A9604850-6850-4A76-B3ED-421423BA24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3276600"/>
            <a:ext cx="0" cy="457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Line 34">
            <a:extLst>
              <a:ext uri="{FF2B5EF4-FFF2-40B4-BE49-F238E27FC236}">
                <a16:creationId xmlns:a16="http://schemas.microsoft.com/office/drawing/2014/main" id="{DEE9B906-B95B-4B0F-8253-879ACC9008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438400"/>
            <a:ext cx="1676400" cy="533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Text Box 35">
            <a:extLst>
              <a:ext uri="{FF2B5EF4-FFF2-40B4-BE49-F238E27FC236}">
                <a16:creationId xmlns:a16="http://schemas.microsoft.com/office/drawing/2014/main" id="{ACF5D60D-3134-4FD5-B08C-B3DA7B0E5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348288"/>
            <a:ext cx="1531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b="1">
                <a:solidFill>
                  <a:srgbClr val="FF3300"/>
                </a:solidFill>
                <a:latin typeface="Arial" panose="020B0604020202020204" pitchFamily="34" charset="0"/>
              </a:rPr>
              <a:t>insert(K</a:t>
            </a:r>
            <a:r>
              <a:rPr lang="en-US" altLang="en-US" b="1" baseline="-25000">
                <a:solidFill>
                  <a:srgbClr val="FF3300"/>
                </a:solidFill>
                <a:latin typeface="Arial" panose="020B0604020202020204" pitchFamily="34" charset="0"/>
              </a:rPr>
              <a:t>1</a:t>
            </a:r>
            <a:r>
              <a:rPr lang="en-US" altLang="en-US" b="1">
                <a:solidFill>
                  <a:srgbClr val="FF3300"/>
                </a:solidFill>
                <a:latin typeface="Arial" panose="020B0604020202020204" pitchFamily="34" charset="0"/>
              </a:rPr>
              <a:t>,V</a:t>
            </a:r>
            <a:r>
              <a:rPr lang="en-US" altLang="en-US" b="1" baseline="-25000">
                <a:solidFill>
                  <a:srgbClr val="FF3300"/>
                </a:solidFill>
                <a:latin typeface="Arial" panose="020B0604020202020204" pitchFamily="34" charset="0"/>
              </a:rPr>
              <a:t>1</a:t>
            </a:r>
            <a:r>
              <a:rPr lang="en-US" altLang="en-US" b="1">
                <a:solidFill>
                  <a:srgbClr val="FF3300"/>
                </a:solidFill>
                <a:latin typeface="Arial" panose="020B0604020202020204" pitchFamily="34" charset="0"/>
              </a:rPr>
              <a:t>)</a:t>
            </a:r>
          </a:p>
        </p:txBody>
      </p:sp>
      <p:grpSp>
        <p:nvGrpSpPr>
          <p:cNvPr id="15396" name="Group 36">
            <a:extLst>
              <a:ext uri="{FF2B5EF4-FFF2-40B4-BE49-F238E27FC236}">
                <a16:creationId xmlns:a16="http://schemas.microsoft.com/office/drawing/2014/main" id="{9F7FDB57-9586-4201-B266-5FDA6F7130C1}"/>
              </a:ext>
            </a:extLst>
          </p:cNvPr>
          <p:cNvGrpSpPr>
            <a:grpSpLocks/>
          </p:cNvGrpSpPr>
          <p:nvPr/>
        </p:nvGrpSpPr>
        <p:grpSpPr bwMode="auto">
          <a:xfrm>
            <a:off x="6629401" y="5029200"/>
            <a:ext cx="468313" cy="609600"/>
            <a:chOff x="240" y="1392"/>
            <a:chExt cx="295" cy="384"/>
          </a:xfrm>
        </p:grpSpPr>
        <p:grpSp>
          <p:nvGrpSpPr>
            <p:cNvPr id="15397" name="Group 37">
              <a:extLst>
                <a:ext uri="{FF2B5EF4-FFF2-40B4-BE49-F238E27FC236}">
                  <a16:creationId xmlns:a16="http://schemas.microsoft.com/office/drawing/2014/main" id="{EE0DA018-D827-4CBF-A35A-9B264510FA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5398" name="Rectangle 38">
                <a:extLst>
                  <a:ext uri="{FF2B5EF4-FFF2-40B4-BE49-F238E27FC236}">
                    <a16:creationId xmlns:a16="http://schemas.microsoft.com/office/drawing/2014/main" id="{6CEFDF98-C721-4869-BEF5-8EB282C7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5399" name="AutoShape 39">
                <a:extLst>
                  <a:ext uri="{FF2B5EF4-FFF2-40B4-BE49-F238E27FC236}">
                    <a16:creationId xmlns:a16="http://schemas.microsoft.com/office/drawing/2014/main" id="{E5FB3981-D536-4C65-8C75-E7DD9140C12F}"/>
                  </a:ext>
                </a:extLst>
              </p:cNvPr>
              <p:cNvCxnSpPr>
                <a:cxnSpLocks noChangeShapeType="1"/>
                <a:stCxn id="15398" idx="0"/>
                <a:endCxn id="15398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00" name="AutoShape 40">
                <a:extLst>
                  <a:ext uri="{FF2B5EF4-FFF2-40B4-BE49-F238E27FC236}">
                    <a16:creationId xmlns:a16="http://schemas.microsoft.com/office/drawing/2014/main" id="{36D06B76-2B9C-469B-9352-4C5A287B1E88}"/>
                  </a:ext>
                </a:extLst>
              </p:cNvPr>
              <p:cNvCxnSpPr>
                <a:cxnSpLocks noChangeShapeType="1"/>
                <a:stCxn id="15398" idx="1"/>
                <a:endCxn id="15398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401" name="Line 41">
                <a:extLst>
                  <a:ext uri="{FF2B5EF4-FFF2-40B4-BE49-F238E27FC236}">
                    <a16:creationId xmlns:a16="http://schemas.microsoft.com/office/drawing/2014/main" id="{27CFA276-9DB9-433C-9E80-48F93CBDAA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2" name="Line 42">
                <a:extLst>
                  <a:ext uri="{FF2B5EF4-FFF2-40B4-BE49-F238E27FC236}">
                    <a16:creationId xmlns:a16="http://schemas.microsoft.com/office/drawing/2014/main" id="{6C7D8C28-2751-4474-9DDD-4158D95E5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3" name="Line 43">
                <a:extLst>
                  <a:ext uri="{FF2B5EF4-FFF2-40B4-BE49-F238E27FC236}">
                    <a16:creationId xmlns:a16="http://schemas.microsoft.com/office/drawing/2014/main" id="{7F9CD269-E909-4C4C-81E9-3322E5246F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4" name="Line 44">
                <a:extLst>
                  <a:ext uri="{FF2B5EF4-FFF2-40B4-BE49-F238E27FC236}">
                    <a16:creationId xmlns:a16="http://schemas.microsoft.com/office/drawing/2014/main" id="{FAD1DC30-5E8F-4A06-9A1A-D554855D7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05" name="Text Box 45">
              <a:extLst>
                <a:ext uri="{FF2B5EF4-FFF2-40B4-BE49-F238E27FC236}">
                  <a16:creationId xmlns:a16="http://schemas.microsoft.com/office/drawing/2014/main" id="{A0AB43EA-BB24-4403-8727-E685540A8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5406" name="Group 46">
            <a:extLst>
              <a:ext uri="{FF2B5EF4-FFF2-40B4-BE49-F238E27FC236}">
                <a16:creationId xmlns:a16="http://schemas.microsoft.com/office/drawing/2014/main" id="{151DC1FE-F78C-414A-AE8B-1CA68B58B73A}"/>
              </a:ext>
            </a:extLst>
          </p:cNvPr>
          <p:cNvGrpSpPr>
            <a:grpSpLocks/>
          </p:cNvGrpSpPr>
          <p:nvPr/>
        </p:nvGrpSpPr>
        <p:grpSpPr bwMode="auto">
          <a:xfrm>
            <a:off x="2819401" y="2438400"/>
            <a:ext cx="468313" cy="609600"/>
            <a:chOff x="240" y="1392"/>
            <a:chExt cx="295" cy="384"/>
          </a:xfrm>
        </p:grpSpPr>
        <p:grpSp>
          <p:nvGrpSpPr>
            <p:cNvPr id="15407" name="Group 47">
              <a:extLst>
                <a:ext uri="{FF2B5EF4-FFF2-40B4-BE49-F238E27FC236}">
                  <a16:creationId xmlns:a16="http://schemas.microsoft.com/office/drawing/2014/main" id="{7B35A61D-4239-423A-B58E-F287E1ABFB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5408" name="Rectangle 48">
                <a:extLst>
                  <a:ext uri="{FF2B5EF4-FFF2-40B4-BE49-F238E27FC236}">
                    <a16:creationId xmlns:a16="http://schemas.microsoft.com/office/drawing/2014/main" id="{25865BDF-86B9-4883-8D0C-6246FF4A7D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5409" name="AutoShape 49">
                <a:extLst>
                  <a:ext uri="{FF2B5EF4-FFF2-40B4-BE49-F238E27FC236}">
                    <a16:creationId xmlns:a16="http://schemas.microsoft.com/office/drawing/2014/main" id="{94F1050B-C3E1-4D2B-9218-2EF668E3CE10}"/>
                  </a:ext>
                </a:extLst>
              </p:cNvPr>
              <p:cNvCxnSpPr>
                <a:cxnSpLocks noChangeShapeType="1"/>
                <a:stCxn id="15408" idx="0"/>
                <a:endCxn id="15408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10" name="AutoShape 50">
                <a:extLst>
                  <a:ext uri="{FF2B5EF4-FFF2-40B4-BE49-F238E27FC236}">
                    <a16:creationId xmlns:a16="http://schemas.microsoft.com/office/drawing/2014/main" id="{99774A0E-30C3-4A39-8F15-884887921666}"/>
                  </a:ext>
                </a:extLst>
              </p:cNvPr>
              <p:cNvCxnSpPr>
                <a:cxnSpLocks noChangeShapeType="1"/>
                <a:stCxn id="15408" idx="1"/>
                <a:endCxn id="15408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411" name="Line 51">
                <a:extLst>
                  <a:ext uri="{FF2B5EF4-FFF2-40B4-BE49-F238E27FC236}">
                    <a16:creationId xmlns:a16="http://schemas.microsoft.com/office/drawing/2014/main" id="{DEF70575-04B2-415E-B1EB-9605C84536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2" name="Line 52">
                <a:extLst>
                  <a:ext uri="{FF2B5EF4-FFF2-40B4-BE49-F238E27FC236}">
                    <a16:creationId xmlns:a16="http://schemas.microsoft.com/office/drawing/2014/main" id="{883C8F99-2C80-4FCE-B728-540F95BE5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3" name="Line 53">
                <a:extLst>
                  <a:ext uri="{FF2B5EF4-FFF2-40B4-BE49-F238E27FC236}">
                    <a16:creationId xmlns:a16="http://schemas.microsoft.com/office/drawing/2014/main" id="{0B30BCA8-1C62-43A5-9BF9-64303F321E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4" name="Line 54">
                <a:extLst>
                  <a:ext uri="{FF2B5EF4-FFF2-40B4-BE49-F238E27FC236}">
                    <a16:creationId xmlns:a16="http://schemas.microsoft.com/office/drawing/2014/main" id="{32DD3671-A017-40D9-B705-F2ED92A4EB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15" name="Text Box 55">
              <a:extLst>
                <a:ext uri="{FF2B5EF4-FFF2-40B4-BE49-F238E27FC236}">
                  <a16:creationId xmlns:a16="http://schemas.microsoft.com/office/drawing/2014/main" id="{2FE59ADC-0C5C-44CB-92D6-AAD5108E3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5416" name="Group 56">
            <a:extLst>
              <a:ext uri="{FF2B5EF4-FFF2-40B4-BE49-F238E27FC236}">
                <a16:creationId xmlns:a16="http://schemas.microsoft.com/office/drawing/2014/main" id="{3C5CF9EE-1090-4EB8-A9B5-54A6E5726189}"/>
              </a:ext>
            </a:extLst>
          </p:cNvPr>
          <p:cNvGrpSpPr>
            <a:grpSpLocks/>
          </p:cNvGrpSpPr>
          <p:nvPr/>
        </p:nvGrpSpPr>
        <p:grpSpPr bwMode="auto">
          <a:xfrm>
            <a:off x="4953001" y="1752600"/>
            <a:ext cx="468313" cy="609600"/>
            <a:chOff x="2160" y="1344"/>
            <a:chExt cx="295" cy="384"/>
          </a:xfrm>
        </p:grpSpPr>
        <p:sp>
          <p:nvSpPr>
            <p:cNvPr id="15417" name="Rectangle 57">
              <a:extLst>
                <a:ext uri="{FF2B5EF4-FFF2-40B4-BE49-F238E27FC236}">
                  <a16:creationId xmlns:a16="http://schemas.microsoft.com/office/drawing/2014/main" id="{DBB12DB0-5FC0-4BDC-98CF-10A47D99D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7" y="1487"/>
              <a:ext cx="188" cy="236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418" name="AutoShape 58">
              <a:extLst>
                <a:ext uri="{FF2B5EF4-FFF2-40B4-BE49-F238E27FC236}">
                  <a16:creationId xmlns:a16="http://schemas.microsoft.com/office/drawing/2014/main" id="{8AE8113B-4AB6-42C6-843B-586FAC6EA52E}"/>
                </a:ext>
              </a:extLst>
            </p:cNvPr>
            <p:cNvCxnSpPr>
              <a:cxnSpLocks noChangeShapeType="1"/>
              <a:stCxn id="15417" idx="0"/>
              <a:endCxn id="15417" idx="2"/>
            </p:cNvCxnSpPr>
            <p:nvPr/>
          </p:nvCxnSpPr>
          <p:spPr bwMode="auto">
            <a:xfrm>
              <a:off x="2301" y="1482"/>
              <a:ext cx="0" cy="246"/>
            </a:xfrm>
            <a:prstGeom prst="straightConnector1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19" name="AutoShape 59">
              <a:extLst>
                <a:ext uri="{FF2B5EF4-FFF2-40B4-BE49-F238E27FC236}">
                  <a16:creationId xmlns:a16="http://schemas.microsoft.com/office/drawing/2014/main" id="{79A4F158-9EDC-4B4C-91B3-C6BE855987D0}"/>
                </a:ext>
              </a:extLst>
            </p:cNvPr>
            <p:cNvCxnSpPr>
              <a:cxnSpLocks noChangeShapeType="1"/>
              <a:stCxn id="15417" idx="1"/>
              <a:endCxn id="15417" idx="3"/>
            </p:cNvCxnSpPr>
            <p:nvPr/>
          </p:nvCxnSpPr>
          <p:spPr bwMode="auto">
            <a:xfrm>
              <a:off x="2202" y="1605"/>
              <a:ext cx="198" cy="0"/>
            </a:xfrm>
            <a:prstGeom prst="straightConnector1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420" name="Line 60">
              <a:extLst>
                <a:ext uri="{FF2B5EF4-FFF2-40B4-BE49-F238E27FC236}">
                  <a16:creationId xmlns:a16="http://schemas.microsoft.com/office/drawing/2014/main" id="{EC2ACCBD-35A4-403C-9937-BB65009199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7" y="1526"/>
              <a:ext cx="18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1" name="Line 61">
              <a:extLst>
                <a:ext uri="{FF2B5EF4-FFF2-40B4-BE49-F238E27FC236}">
                  <a16:creationId xmlns:a16="http://schemas.microsoft.com/office/drawing/2014/main" id="{2707A47C-8952-41BD-806F-1DB8135654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7" y="1566"/>
              <a:ext cx="18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2" name="Line 62">
              <a:extLst>
                <a:ext uri="{FF2B5EF4-FFF2-40B4-BE49-F238E27FC236}">
                  <a16:creationId xmlns:a16="http://schemas.microsoft.com/office/drawing/2014/main" id="{46A10B39-179A-4C28-970A-8BA3A48FD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7" y="1644"/>
              <a:ext cx="18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3" name="Line 63">
              <a:extLst>
                <a:ext uri="{FF2B5EF4-FFF2-40B4-BE49-F238E27FC236}">
                  <a16:creationId xmlns:a16="http://schemas.microsoft.com/office/drawing/2014/main" id="{C40FE394-3B2E-4B37-AA90-46CC0CDE0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7" y="1684"/>
              <a:ext cx="18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4" name="Text Box 64">
              <a:extLst>
                <a:ext uri="{FF2B5EF4-FFF2-40B4-BE49-F238E27FC236}">
                  <a16:creationId xmlns:a16="http://schemas.microsoft.com/office/drawing/2014/main" id="{35667E5C-21E1-4021-9549-D71B7F67F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344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5425" name="Group 65">
            <a:extLst>
              <a:ext uri="{FF2B5EF4-FFF2-40B4-BE49-F238E27FC236}">
                <a16:creationId xmlns:a16="http://schemas.microsoft.com/office/drawing/2014/main" id="{5389D851-7EAB-474C-B84D-9CA7AB46FCCF}"/>
              </a:ext>
            </a:extLst>
          </p:cNvPr>
          <p:cNvGrpSpPr>
            <a:grpSpLocks/>
          </p:cNvGrpSpPr>
          <p:nvPr/>
        </p:nvGrpSpPr>
        <p:grpSpPr bwMode="auto">
          <a:xfrm>
            <a:off x="7010401" y="2667000"/>
            <a:ext cx="468313" cy="609600"/>
            <a:chOff x="240" y="1392"/>
            <a:chExt cx="295" cy="384"/>
          </a:xfrm>
        </p:grpSpPr>
        <p:grpSp>
          <p:nvGrpSpPr>
            <p:cNvPr id="15426" name="Group 66">
              <a:extLst>
                <a:ext uri="{FF2B5EF4-FFF2-40B4-BE49-F238E27FC236}">
                  <a16:creationId xmlns:a16="http://schemas.microsoft.com/office/drawing/2014/main" id="{F2EA0092-6274-4258-98A4-7DB12D754A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5427" name="Rectangle 67">
                <a:extLst>
                  <a:ext uri="{FF2B5EF4-FFF2-40B4-BE49-F238E27FC236}">
                    <a16:creationId xmlns:a16="http://schemas.microsoft.com/office/drawing/2014/main" id="{FE2E3E59-B116-479C-AEC2-6705F4976D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5428" name="AutoShape 68">
                <a:extLst>
                  <a:ext uri="{FF2B5EF4-FFF2-40B4-BE49-F238E27FC236}">
                    <a16:creationId xmlns:a16="http://schemas.microsoft.com/office/drawing/2014/main" id="{0FA73551-087E-44E1-8D94-D97FBD602866}"/>
                  </a:ext>
                </a:extLst>
              </p:cNvPr>
              <p:cNvCxnSpPr>
                <a:cxnSpLocks noChangeShapeType="1"/>
                <a:stCxn id="15427" idx="0"/>
                <a:endCxn id="15427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29" name="AutoShape 69">
                <a:extLst>
                  <a:ext uri="{FF2B5EF4-FFF2-40B4-BE49-F238E27FC236}">
                    <a16:creationId xmlns:a16="http://schemas.microsoft.com/office/drawing/2014/main" id="{6E5BE531-16A3-4360-AB7B-04E5A00D98E9}"/>
                  </a:ext>
                </a:extLst>
              </p:cNvPr>
              <p:cNvCxnSpPr>
                <a:cxnSpLocks noChangeShapeType="1"/>
                <a:stCxn id="15427" idx="1"/>
                <a:endCxn id="15427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430" name="Line 70">
                <a:extLst>
                  <a:ext uri="{FF2B5EF4-FFF2-40B4-BE49-F238E27FC236}">
                    <a16:creationId xmlns:a16="http://schemas.microsoft.com/office/drawing/2014/main" id="{02178FD6-8E5B-4DB2-B776-DA64270CBE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1" name="Line 71">
                <a:extLst>
                  <a:ext uri="{FF2B5EF4-FFF2-40B4-BE49-F238E27FC236}">
                    <a16:creationId xmlns:a16="http://schemas.microsoft.com/office/drawing/2014/main" id="{5976FFE7-A18B-4D3D-BF52-E964915501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2" name="Line 72">
                <a:extLst>
                  <a:ext uri="{FF2B5EF4-FFF2-40B4-BE49-F238E27FC236}">
                    <a16:creationId xmlns:a16="http://schemas.microsoft.com/office/drawing/2014/main" id="{5261A5C1-56F7-43EC-BE32-B15F373F84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3" name="Line 73">
                <a:extLst>
                  <a:ext uri="{FF2B5EF4-FFF2-40B4-BE49-F238E27FC236}">
                    <a16:creationId xmlns:a16="http://schemas.microsoft.com/office/drawing/2014/main" id="{1B80E5CB-F05E-4C05-B694-276B6ECF5C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34" name="Text Box 74">
              <a:extLst>
                <a:ext uri="{FF2B5EF4-FFF2-40B4-BE49-F238E27FC236}">
                  <a16:creationId xmlns:a16="http://schemas.microsoft.com/office/drawing/2014/main" id="{5DE9C637-3550-42BB-8E77-08CDA7C29C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5435" name="Group 75">
            <a:extLst>
              <a:ext uri="{FF2B5EF4-FFF2-40B4-BE49-F238E27FC236}">
                <a16:creationId xmlns:a16="http://schemas.microsoft.com/office/drawing/2014/main" id="{A5DD77C2-4D29-483D-9B68-9E617A9B6B18}"/>
              </a:ext>
            </a:extLst>
          </p:cNvPr>
          <p:cNvGrpSpPr>
            <a:grpSpLocks/>
          </p:cNvGrpSpPr>
          <p:nvPr/>
        </p:nvGrpSpPr>
        <p:grpSpPr bwMode="auto">
          <a:xfrm>
            <a:off x="8915401" y="3581400"/>
            <a:ext cx="468313" cy="609600"/>
            <a:chOff x="240" y="1392"/>
            <a:chExt cx="295" cy="384"/>
          </a:xfrm>
        </p:grpSpPr>
        <p:grpSp>
          <p:nvGrpSpPr>
            <p:cNvPr id="15436" name="Group 76">
              <a:extLst>
                <a:ext uri="{FF2B5EF4-FFF2-40B4-BE49-F238E27FC236}">
                  <a16:creationId xmlns:a16="http://schemas.microsoft.com/office/drawing/2014/main" id="{083722B2-879C-485A-BF54-04721D217C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5437" name="Rectangle 77">
                <a:extLst>
                  <a:ext uri="{FF2B5EF4-FFF2-40B4-BE49-F238E27FC236}">
                    <a16:creationId xmlns:a16="http://schemas.microsoft.com/office/drawing/2014/main" id="{350AE068-D721-441B-B692-4A1A7A63B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5438" name="AutoShape 78">
                <a:extLst>
                  <a:ext uri="{FF2B5EF4-FFF2-40B4-BE49-F238E27FC236}">
                    <a16:creationId xmlns:a16="http://schemas.microsoft.com/office/drawing/2014/main" id="{06436DD4-9DDB-4563-A06E-502A92E71F58}"/>
                  </a:ext>
                </a:extLst>
              </p:cNvPr>
              <p:cNvCxnSpPr>
                <a:cxnSpLocks noChangeShapeType="1"/>
                <a:stCxn id="15437" idx="0"/>
                <a:endCxn id="15437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39" name="AutoShape 79">
                <a:extLst>
                  <a:ext uri="{FF2B5EF4-FFF2-40B4-BE49-F238E27FC236}">
                    <a16:creationId xmlns:a16="http://schemas.microsoft.com/office/drawing/2014/main" id="{AF9D68E6-4036-4913-9ADD-111E14D488F7}"/>
                  </a:ext>
                </a:extLst>
              </p:cNvPr>
              <p:cNvCxnSpPr>
                <a:cxnSpLocks noChangeShapeType="1"/>
                <a:stCxn id="15437" idx="1"/>
                <a:endCxn id="15437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440" name="Line 80">
                <a:extLst>
                  <a:ext uri="{FF2B5EF4-FFF2-40B4-BE49-F238E27FC236}">
                    <a16:creationId xmlns:a16="http://schemas.microsoft.com/office/drawing/2014/main" id="{1223AC24-4D11-4307-B72C-D45EB48627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1" name="Line 81">
                <a:extLst>
                  <a:ext uri="{FF2B5EF4-FFF2-40B4-BE49-F238E27FC236}">
                    <a16:creationId xmlns:a16="http://schemas.microsoft.com/office/drawing/2014/main" id="{C85E9725-98F5-4844-A955-2CB434CFC9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2" name="Line 82">
                <a:extLst>
                  <a:ext uri="{FF2B5EF4-FFF2-40B4-BE49-F238E27FC236}">
                    <a16:creationId xmlns:a16="http://schemas.microsoft.com/office/drawing/2014/main" id="{FFE11D32-E08E-4AA1-98DC-4F156D9F9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3" name="Line 83">
                <a:extLst>
                  <a:ext uri="{FF2B5EF4-FFF2-40B4-BE49-F238E27FC236}">
                    <a16:creationId xmlns:a16="http://schemas.microsoft.com/office/drawing/2014/main" id="{ABDBF304-2CBD-45C3-9083-84A822228A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44" name="Text Box 84">
              <a:extLst>
                <a:ext uri="{FF2B5EF4-FFF2-40B4-BE49-F238E27FC236}">
                  <a16:creationId xmlns:a16="http://schemas.microsoft.com/office/drawing/2014/main" id="{F02D3DF4-8AA7-4E3C-8580-3A2BA6EA9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5445" name="Group 85">
            <a:extLst>
              <a:ext uri="{FF2B5EF4-FFF2-40B4-BE49-F238E27FC236}">
                <a16:creationId xmlns:a16="http://schemas.microsoft.com/office/drawing/2014/main" id="{DA8935BC-346C-4817-B55A-F60A7AAE7B7C}"/>
              </a:ext>
            </a:extLst>
          </p:cNvPr>
          <p:cNvGrpSpPr>
            <a:grpSpLocks/>
          </p:cNvGrpSpPr>
          <p:nvPr/>
        </p:nvGrpSpPr>
        <p:grpSpPr bwMode="auto">
          <a:xfrm>
            <a:off x="8305801" y="1905000"/>
            <a:ext cx="468313" cy="609600"/>
            <a:chOff x="240" y="1392"/>
            <a:chExt cx="295" cy="384"/>
          </a:xfrm>
        </p:grpSpPr>
        <p:grpSp>
          <p:nvGrpSpPr>
            <p:cNvPr id="15446" name="Group 86">
              <a:extLst>
                <a:ext uri="{FF2B5EF4-FFF2-40B4-BE49-F238E27FC236}">
                  <a16:creationId xmlns:a16="http://schemas.microsoft.com/office/drawing/2014/main" id="{B9F06254-7388-41E7-B46D-103D903FB8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5447" name="Rectangle 87">
                <a:extLst>
                  <a:ext uri="{FF2B5EF4-FFF2-40B4-BE49-F238E27FC236}">
                    <a16:creationId xmlns:a16="http://schemas.microsoft.com/office/drawing/2014/main" id="{7BA3DDD5-0C64-4060-98F3-5234317B0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5448" name="AutoShape 88">
                <a:extLst>
                  <a:ext uri="{FF2B5EF4-FFF2-40B4-BE49-F238E27FC236}">
                    <a16:creationId xmlns:a16="http://schemas.microsoft.com/office/drawing/2014/main" id="{56E91FC0-E75E-4347-B513-8B43FA9F7292}"/>
                  </a:ext>
                </a:extLst>
              </p:cNvPr>
              <p:cNvCxnSpPr>
                <a:cxnSpLocks noChangeShapeType="1"/>
                <a:stCxn id="15447" idx="0"/>
                <a:endCxn id="15447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49" name="AutoShape 89">
                <a:extLst>
                  <a:ext uri="{FF2B5EF4-FFF2-40B4-BE49-F238E27FC236}">
                    <a16:creationId xmlns:a16="http://schemas.microsoft.com/office/drawing/2014/main" id="{DAC41459-1A9A-4678-B572-D6FCF8EAF7E5}"/>
                  </a:ext>
                </a:extLst>
              </p:cNvPr>
              <p:cNvCxnSpPr>
                <a:cxnSpLocks noChangeShapeType="1"/>
                <a:stCxn id="15447" idx="1"/>
                <a:endCxn id="15447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450" name="Line 90">
                <a:extLst>
                  <a:ext uri="{FF2B5EF4-FFF2-40B4-BE49-F238E27FC236}">
                    <a16:creationId xmlns:a16="http://schemas.microsoft.com/office/drawing/2014/main" id="{36DD0B31-1ACD-419E-ACD8-15889D34DB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51" name="Line 91">
                <a:extLst>
                  <a:ext uri="{FF2B5EF4-FFF2-40B4-BE49-F238E27FC236}">
                    <a16:creationId xmlns:a16="http://schemas.microsoft.com/office/drawing/2014/main" id="{1B38250D-61E2-4239-A91F-5EFF62758D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52" name="Line 92">
                <a:extLst>
                  <a:ext uri="{FF2B5EF4-FFF2-40B4-BE49-F238E27FC236}">
                    <a16:creationId xmlns:a16="http://schemas.microsoft.com/office/drawing/2014/main" id="{DA1A99B5-30FF-4AA0-8DEA-E2089DEDB2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53" name="Line 93">
                <a:extLst>
                  <a:ext uri="{FF2B5EF4-FFF2-40B4-BE49-F238E27FC236}">
                    <a16:creationId xmlns:a16="http://schemas.microsoft.com/office/drawing/2014/main" id="{5ABAFDFB-9B20-4B95-9832-04C6C1158F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54" name="Text Box 94">
              <a:extLst>
                <a:ext uri="{FF2B5EF4-FFF2-40B4-BE49-F238E27FC236}">
                  <a16:creationId xmlns:a16="http://schemas.microsoft.com/office/drawing/2014/main" id="{672D1738-9DFC-41ED-B848-EDFD49C8A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5455" name="Group 95">
            <a:extLst>
              <a:ext uri="{FF2B5EF4-FFF2-40B4-BE49-F238E27FC236}">
                <a16:creationId xmlns:a16="http://schemas.microsoft.com/office/drawing/2014/main" id="{5F06BA41-DB82-4647-8686-1BBFD2AE9617}"/>
              </a:ext>
            </a:extLst>
          </p:cNvPr>
          <p:cNvGrpSpPr>
            <a:grpSpLocks/>
          </p:cNvGrpSpPr>
          <p:nvPr/>
        </p:nvGrpSpPr>
        <p:grpSpPr bwMode="auto">
          <a:xfrm>
            <a:off x="4038601" y="5257801"/>
            <a:ext cx="468313" cy="619125"/>
            <a:chOff x="1584" y="3552"/>
            <a:chExt cx="295" cy="390"/>
          </a:xfrm>
        </p:grpSpPr>
        <p:grpSp>
          <p:nvGrpSpPr>
            <p:cNvPr id="15456" name="Group 96">
              <a:extLst>
                <a:ext uri="{FF2B5EF4-FFF2-40B4-BE49-F238E27FC236}">
                  <a16:creationId xmlns:a16="http://schemas.microsoft.com/office/drawing/2014/main" id="{89DAE5EF-5211-485C-A4DD-3E8514930C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3696"/>
              <a:ext cx="198" cy="246"/>
              <a:chOff x="282" y="1530"/>
              <a:chExt cx="252" cy="300"/>
            </a:xfrm>
          </p:grpSpPr>
          <p:sp>
            <p:nvSpPr>
              <p:cNvPr id="15457" name="Rectangle 97">
                <a:extLst>
                  <a:ext uri="{FF2B5EF4-FFF2-40B4-BE49-F238E27FC236}">
                    <a16:creationId xmlns:a16="http://schemas.microsoft.com/office/drawing/2014/main" id="{4201283F-3AA7-46A7-AC07-F6821A2A4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5458" name="AutoShape 98">
                <a:extLst>
                  <a:ext uri="{FF2B5EF4-FFF2-40B4-BE49-F238E27FC236}">
                    <a16:creationId xmlns:a16="http://schemas.microsoft.com/office/drawing/2014/main" id="{4DD2DF05-F9BD-46CE-A035-094E55BF1B0F}"/>
                  </a:ext>
                </a:extLst>
              </p:cNvPr>
              <p:cNvCxnSpPr>
                <a:cxnSpLocks noChangeShapeType="1"/>
                <a:stCxn id="15457" idx="0"/>
                <a:endCxn id="15457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59" name="AutoShape 99">
                <a:extLst>
                  <a:ext uri="{FF2B5EF4-FFF2-40B4-BE49-F238E27FC236}">
                    <a16:creationId xmlns:a16="http://schemas.microsoft.com/office/drawing/2014/main" id="{4C641E77-14AC-48B7-92F6-F1D2DAFEC0E9}"/>
                  </a:ext>
                </a:extLst>
              </p:cNvPr>
              <p:cNvCxnSpPr>
                <a:cxnSpLocks noChangeShapeType="1"/>
                <a:stCxn id="15457" idx="1"/>
                <a:endCxn id="15457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460" name="Line 100">
                <a:extLst>
                  <a:ext uri="{FF2B5EF4-FFF2-40B4-BE49-F238E27FC236}">
                    <a16:creationId xmlns:a16="http://schemas.microsoft.com/office/drawing/2014/main" id="{6E4326A4-C14B-4C5D-AC67-BF66E7EF9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1" name="Line 101">
                <a:extLst>
                  <a:ext uri="{FF2B5EF4-FFF2-40B4-BE49-F238E27FC236}">
                    <a16:creationId xmlns:a16="http://schemas.microsoft.com/office/drawing/2014/main" id="{45345584-510B-4161-84B5-2FC7BD0DD3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" name="Line 102">
                <a:extLst>
                  <a:ext uri="{FF2B5EF4-FFF2-40B4-BE49-F238E27FC236}">
                    <a16:creationId xmlns:a16="http://schemas.microsoft.com/office/drawing/2014/main" id="{4C011339-AE4C-47CB-A5A5-7409DDE23A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3" name="Line 103">
                <a:extLst>
                  <a:ext uri="{FF2B5EF4-FFF2-40B4-BE49-F238E27FC236}">
                    <a16:creationId xmlns:a16="http://schemas.microsoft.com/office/drawing/2014/main" id="{22712189-23C2-41D5-9FA6-56D40045B1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64" name="Text Box 104">
              <a:extLst>
                <a:ext uri="{FF2B5EF4-FFF2-40B4-BE49-F238E27FC236}">
                  <a16:creationId xmlns:a16="http://schemas.microsoft.com/office/drawing/2014/main" id="{22EB805C-D066-41CE-8A13-4BA5D1F36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55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5465" name="Group 105">
            <a:extLst>
              <a:ext uri="{FF2B5EF4-FFF2-40B4-BE49-F238E27FC236}">
                <a16:creationId xmlns:a16="http://schemas.microsoft.com/office/drawing/2014/main" id="{FE32FBAC-CA01-47B3-8AFF-9D6DE23A163E}"/>
              </a:ext>
            </a:extLst>
          </p:cNvPr>
          <p:cNvGrpSpPr>
            <a:grpSpLocks/>
          </p:cNvGrpSpPr>
          <p:nvPr/>
        </p:nvGrpSpPr>
        <p:grpSpPr bwMode="auto">
          <a:xfrm>
            <a:off x="8991601" y="4876800"/>
            <a:ext cx="468313" cy="609600"/>
            <a:chOff x="240" y="1392"/>
            <a:chExt cx="295" cy="384"/>
          </a:xfrm>
        </p:grpSpPr>
        <p:grpSp>
          <p:nvGrpSpPr>
            <p:cNvPr id="15466" name="Group 106">
              <a:extLst>
                <a:ext uri="{FF2B5EF4-FFF2-40B4-BE49-F238E27FC236}">
                  <a16:creationId xmlns:a16="http://schemas.microsoft.com/office/drawing/2014/main" id="{5C5B93F7-7133-4E9E-BD11-1AD8A1978F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5467" name="Rectangle 107">
                <a:extLst>
                  <a:ext uri="{FF2B5EF4-FFF2-40B4-BE49-F238E27FC236}">
                    <a16:creationId xmlns:a16="http://schemas.microsoft.com/office/drawing/2014/main" id="{E2EF5A76-623C-4426-8F07-07315FA0D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5468" name="AutoShape 108">
                <a:extLst>
                  <a:ext uri="{FF2B5EF4-FFF2-40B4-BE49-F238E27FC236}">
                    <a16:creationId xmlns:a16="http://schemas.microsoft.com/office/drawing/2014/main" id="{508A8A03-046B-43EC-8FA7-BF4D08168945}"/>
                  </a:ext>
                </a:extLst>
              </p:cNvPr>
              <p:cNvCxnSpPr>
                <a:cxnSpLocks noChangeShapeType="1"/>
                <a:stCxn id="15467" idx="0"/>
                <a:endCxn id="15467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69" name="AutoShape 109">
                <a:extLst>
                  <a:ext uri="{FF2B5EF4-FFF2-40B4-BE49-F238E27FC236}">
                    <a16:creationId xmlns:a16="http://schemas.microsoft.com/office/drawing/2014/main" id="{F4A69AF6-B8DF-4929-9DC0-166229BF189D}"/>
                  </a:ext>
                </a:extLst>
              </p:cNvPr>
              <p:cNvCxnSpPr>
                <a:cxnSpLocks noChangeShapeType="1"/>
                <a:stCxn id="15467" idx="1"/>
                <a:endCxn id="15467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470" name="Line 110">
                <a:extLst>
                  <a:ext uri="{FF2B5EF4-FFF2-40B4-BE49-F238E27FC236}">
                    <a16:creationId xmlns:a16="http://schemas.microsoft.com/office/drawing/2014/main" id="{CF4AF8BF-CD37-4067-8969-EF89333FD1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71" name="Line 111">
                <a:extLst>
                  <a:ext uri="{FF2B5EF4-FFF2-40B4-BE49-F238E27FC236}">
                    <a16:creationId xmlns:a16="http://schemas.microsoft.com/office/drawing/2014/main" id="{A729410A-18B1-4784-97E8-FEF2E955BB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72" name="Line 112">
                <a:extLst>
                  <a:ext uri="{FF2B5EF4-FFF2-40B4-BE49-F238E27FC236}">
                    <a16:creationId xmlns:a16="http://schemas.microsoft.com/office/drawing/2014/main" id="{8517AF28-647F-4F2C-8F86-24B768C5C1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73" name="Line 113">
                <a:extLst>
                  <a:ext uri="{FF2B5EF4-FFF2-40B4-BE49-F238E27FC236}">
                    <a16:creationId xmlns:a16="http://schemas.microsoft.com/office/drawing/2014/main" id="{71BEED61-F6F0-4951-A53D-A01A2D6697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74" name="Text Box 114">
              <a:extLst>
                <a:ext uri="{FF2B5EF4-FFF2-40B4-BE49-F238E27FC236}">
                  <a16:creationId xmlns:a16="http://schemas.microsoft.com/office/drawing/2014/main" id="{1A0BCCC8-967E-4543-9FB3-BB07CCDAD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5475" name="Group 115">
            <a:extLst>
              <a:ext uri="{FF2B5EF4-FFF2-40B4-BE49-F238E27FC236}">
                <a16:creationId xmlns:a16="http://schemas.microsoft.com/office/drawing/2014/main" id="{F4044DE6-F62B-47F2-8156-F72EF1AF706D}"/>
              </a:ext>
            </a:extLst>
          </p:cNvPr>
          <p:cNvGrpSpPr>
            <a:grpSpLocks/>
          </p:cNvGrpSpPr>
          <p:nvPr/>
        </p:nvGrpSpPr>
        <p:grpSpPr bwMode="auto">
          <a:xfrm>
            <a:off x="1828801" y="4419600"/>
            <a:ext cx="468313" cy="609600"/>
            <a:chOff x="240" y="1392"/>
            <a:chExt cx="295" cy="384"/>
          </a:xfrm>
        </p:grpSpPr>
        <p:grpSp>
          <p:nvGrpSpPr>
            <p:cNvPr id="15476" name="Group 116">
              <a:extLst>
                <a:ext uri="{FF2B5EF4-FFF2-40B4-BE49-F238E27FC236}">
                  <a16:creationId xmlns:a16="http://schemas.microsoft.com/office/drawing/2014/main" id="{F7056F03-B3A0-4EB9-B5FC-7AB4AD96A3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5477" name="Rectangle 117">
                <a:extLst>
                  <a:ext uri="{FF2B5EF4-FFF2-40B4-BE49-F238E27FC236}">
                    <a16:creationId xmlns:a16="http://schemas.microsoft.com/office/drawing/2014/main" id="{C1FF736C-734B-446D-AEEE-6CDDC7637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5478" name="AutoShape 118">
                <a:extLst>
                  <a:ext uri="{FF2B5EF4-FFF2-40B4-BE49-F238E27FC236}">
                    <a16:creationId xmlns:a16="http://schemas.microsoft.com/office/drawing/2014/main" id="{DA4C9051-1FD2-4E93-BE4A-B9D2BD30949F}"/>
                  </a:ext>
                </a:extLst>
              </p:cNvPr>
              <p:cNvCxnSpPr>
                <a:cxnSpLocks noChangeShapeType="1"/>
                <a:stCxn id="15477" idx="0"/>
                <a:endCxn id="15477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79" name="AutoShape 119">
                <a:extLst>
                  <a:ext uri="{FF2B5EF4-FFF2-40B4-BE49-F238E27FC236}">
                    <a16:creationId xmlns:a16="http://schemas.microsoft.com/office/drawing/2014/main" id="{2F459806-CF4E-464A-9E0C-FF818F7EF2E0}"/>
                  </a:ext>
                </a:extLst>
              </p:cNvPr>
              <p:cNvCxnSpPr>
                <a:cxnSpLocks noChangeShapeType="1"/>
                <a:stCxn id="15477" idx="1"/>
                <a:endCxn id="15477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480" name="Line 120">
                <a:extLst>
                  <a:ext uri="{FF2B5EF4-FFF2-40B4-BE49-F238E27FC236}">
                    <a16:creationId xmlns:a16="http://schemas.microsoft.com/office/drawing/2014/main" id="{2D3E2750-832B-4FC0-9972-670D9B6EF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1" name="Line 121">
                <a:extLst>
                  <a:ext uri="{FF2B5EF4-FFF2-40B4-BE49-F238E27FC236}">
                    <a16:creationId xmlns:a16="http://schemas.microsoft.com/office/drawing/2014/main" id="{A3F6B98E-69DC-430A-9A29-9CFC92DDA1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2" name="Line 122">
                <a:extLst>
                  <a:ext uri="{FF2B5EF4-FFF2-40B4-BE49-F238E27FC236}">
                    <a16:creationId xmlns:a16="http://schemas.microsoft.com/office/drawing/2014/main" id="{95F80FE0-BDD4-4D29-9F7D-FBFC3BF953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" name="Line 123">
                <a:extLst>
                  <a:ext uri="{FF2B5EF4-FFF2-40B4-BE49-F238E27FC236}">
                    <a16:creationId xmlns:a16="http://schemas.microsoft.com/office/drawing/2014/main" id="{332F2372-C140-4A8A-ADA2-E447F4C989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84" name="Text Box 124">
              <a:extLst>
                <a:ext uri="{FF2B5EF4-FFF2-40B4-BE49-F238E27FC236}">
                  <a16:creationId xmlns:a16="http://schemas.microsoft.com/office/drawing/2014/main" id="{515F2A65-84C6-4C9E-8320-86BDD7000A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5485" name="Group 125">
            <a:extLst>
              <a:ext uri="{FF2B5EF4-FFF2-40B4-BE49-F238E27FC236}">
                <a16:creationId xmlns:a16="http://schemas.microsoft.com/office/drawing/2014/main" id="{E333FED7-87AA-4806-9317-A68AC7461717}"/>
              </a:ext>
            </a:extLst>
          </p:cNvPr>
          <p:cNvGrpSpPr>
            <a:grpSpLocks/>
          </p:cNvGrpSpPr>
          <p:nvPr/>
        </p:nvGrpSpPr>
        <p:grpSpPr bwMode="auto">
          <a:xfrm>
            <a:off x="4953001" y="3124200"/>
            <a:ext cx="468313" cy="609600"/>
            <a:chOff x="240" y="1392"/>
            <a:chExt cx="295" cy="384"/>
          </a:xfrm>
        </p:grpSpPr>
        <p:grpSp>
          <p:nvGrpSpPr>
            <p:cNvPr id="15486" name="Group 126">
              <a:extLst>
                <a:ext uri="{FF2B5EF4-FFF2-40B4-BE49-F238E27FC236}">
                  <a16:creationId xmlns:a16="http://schemas.microsoft.com/office/drawing/2014/main" id="{83CC5F81-FA9E-4D58-B36B-0BA855A85D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5487" name="Rectangle 127">
                <a:extLst>
                  <a:ext uri="{FF2B5EF4-FFF2-40B4-BE49-F238E27FC236}">
                    <a16:creationId xmlns:a16="http://schemas.microsoft.com/office/drawing/2014/main" id="{B7BBCDAC-D037-4DA1-B753-2E2D03F1A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5488" name="AutoShape 128">
                <a:extLst>
                  <a:ext uri="{FF2B5EF4-FFF2-40B4-BE49-F238E27FC236}">
                    <a16:creationId xmlns:a16="http://schemas.microsoft.com/office/drawing/2014/main" id="{7DEB0C3D-3C16-4F46-BFCA-602AFF4A8F1D}"/>
                  </a:ext>
                </a:extLst>
              </p:cNvPr>
              <p:cNvCxnSpPr>
                <a:cxnSpLocks noChangeShapeType="1"/>
                <a:stCxn id="15487" idx="0"/>
                <a:endCxn id="15487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89" name="AutoShape 129">
                <a:extLst>
                  <a:ext uri="{FF2B5EF4-FFF2-40B4-BE49-F238E27FC236}">
                    <a16:creationId xmlns:a16="http://schemas.microsoft.com/office/drawing/2014/main" id="{E7ABB4DA-F13C-4737-A9FA-EB4CEA2F06D5}"/>
                  </a:ext>
                </a:extLst>
              </p:cNvPr>
              <p:cNvCxnSpPr>
                <a:cxnSpLocks noChangeShapeType="1"/>
                <a:stCxn id="15487" idx="1"/>
                <a:endCxn id="15487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490" name="Line 130">
                <a:extLst>
                  <a:ext uri="{FF2B5EF4-FFF2-40B4-BE49-F238E27FC236}">
                    <a16:creationId xmlns:a16="http://schemas.microsoft.com/office/drawing/2014/main" id="{F9915A3F-C846-4035-8CE6-833E4B4E8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1" name="Line 131">
                <a:extLst>
                  <a:ext uri="{FF2B5EF4-FFF2-40B4-BE49-F238E27FC236}">
                    <a16:creationId xmlns:a16="http://schemas.microsoft.com/office/drawing/2014/main" id="{569EE54F-817C-4FD2-BF32-0D56277272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2" name="Line 132">
                <a:extLst>
                  <a:ext uri="{FF2B5EF4-FFF2-40B4-BE49-F238E27FC236}">
                    <a16:creationId xmlns:a16="http://schemas.microsoft.com/office/drawing/2014/main" id="{65EC88EF-C31D-4AF3-B37F-DF22267407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3" name="Line 133">
                <a:extLst>
                  <a:ext uri="{FF2B5EF4-FFF2-40B4-BE49-F238E27FC236}">
                    <a16:creationId xmlns:a16="http://schemas.microsoft.com/office/drawing/2014/main" id="{F38C1B7B-D838-4C91-97BE-84E63ED3DC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94" name="Text Box 134">
              <a:extLst>
                <a:ext uri="{FF2B5EF4-FFF2-40B4-BE49-F238E27FC236}">
                  <a16:creationId xmlns:a16="http://schemas.microsoft.com/office/drawing/2014/main" id="{A2117B23-0DB3-4FF8-9013-1393774B8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5495" name="Group 135">
            <a:extLst>
              <a:ext uri="{FF2B5EF4-FFF2-40B4-BE49-F238E27FC236}">
                <a16:creationId xmlns:a16="http://schemas.microsoft.com/office/drawing/2014/main" id="{D27490AB-CB6C-4ACC-9009-574B4DA96D21}"/>
              </a:ext>
            </a:extLst>
          </p:cNvPr>
          <p:cNvGrpSpPr>
            <a:grpSpLocks/>
          </p:cNvGrpSpPr>
          <p:nvPr/>
        </p:nvGrpSpPr>
        <p:grpSpPr bwMode="auto">
          <a:xfrm>
            <a:off x="3657601" y="3657600"/>
            <a:ext cx="468313" cy="609600"/>
            <a:chOff x="240" y="1392"/>
            <a:chExt cx="295" cy="384"/>
          </a:xfrm>
        </p:grpSpPr>
        <p:grpSp>
          <p:nvGrpSpPr>
            <p:cNvPr id="15496" name="Group 136">
              <a:extLst>
                <a:ext uri="{FF2B5EF4-FFF2-40B4-BE49-F238E27FC236}">
                  <a16:creationId xmlns:a16="http://schemas.microsoft.com/office/drawing/2014/main" id="{469D1A11-04CD-4856-9048-1688AADEB8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5497" name="Rectangle 137">
                <a:extLst>
                  <a:ext uri="{FF2B5EF4-FFF2-40B4-BE49-F238E27FC236}">
                    <a16:creationId xmlns:a16="http://schemas.microsoft.com/office/drawing/2014/main" id="{0055F993-50D9-451B-A18B-A6FAE7E90B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5498" name="AutoShape 138">
                <a:extLst>
                  <a:ext uri="{FF2B5EF4-FFF2-40B4-BE49-F238E27FC236}">
                    <a16:creationId xmlns:a16="http://schemas.microsoft.com/office/drawing/2014/main" id="{BD50E75E-6D13-49C1-8705-B8DBDFD7EFCF}"/>
                  </a:ext>
                </a:extLst>
              </p:cNvPr>
              <p:cNvCxnSpPr>
                <a:cxnSpLocks noChangeShapeType="1"/>
                <a:stCxn id="15497" idx="0"/>
                <a:endCxn id="15497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99" name="AutoShape 139">
                <a:extLst>
                  <a:ext uri="{FF2B5EF4-FFF2-40B4-BE49-F238E27FC236}">
                    <a16:creationId xmlns:a16="http://schemas.microsoft.com/office/drawing/2014/main" id="{7C6B9499-9F64-4135-9FAE-32C7BCC459A7}"/>
                  </a:ext>
                </a:extLst>
              </p:cNvPr>
              <p:cNvCxnSpPr>
                <a:cxnSpLocks noChangeShapeType="1"/>
                <a:stCxn id="15497" idx="1"/>
                <a:endCxn id="15497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500" name="Line 140">
                <a:extLst>
                  <a:ext uri="{FF2B5EF4-FFF2-40B4-BE49-F238E27FC236}">
                    <a16:creationId xmlns:a16="http://schemas.microsoft.com/office/drawing/2014/main" id="{5F7C8DA4-EE13-4137-AC46-1BD563C2A2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01" name="Line 141">
                <a:extLst>
                  <a:ext uri="{FF2B5EF4-FFF2-40B4-BE49-F238E27FC236}">
                    <a16:creationId xmlns:a16="http://schemas.microsoft.com/office/drawing/2014/main" id="{4FE6C7E8-80E6-4829-8AAD-166D5C9FD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02" name="Line 142">
                <a:extLst>
                  <a:ext uri="{FF2B5EF4-FFF2-40B4-BE49-F238E27FC236}">
                    <a16:creationId xmlns:a16="http://schemas.microsoft.com/office/drawing/2014/main" id="{93419B77-143A-4366-BB01-5C16FD1D9E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03" name="Line 143">
                <a:extLst>
                  <a:ext uri="{FF2B5EF4-FFF2-40B4-BE49-F238E27FC236}">
                    <a16:creationId xmlns:a16="http://schemas.microsoft.com/office/drawing/2014/main" id="{15638BC6-2F2F-4D17-9EB4-FA9E1BBED7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504" name="Text Box 144">
              <a:extLst>
                <a:ext uri="{FF2B5EF4-FFF2-40B4-BE49-F238E27FC236}">
                  <a16:creationId xmlns:a16="http://schemas.microsoft.com/office/drawing/2014/main" id="{1B73EDF5-1792-4F3A-B37F-0C5BAE89BD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sp>
        <p:nvSpPr>
          <p:cNvPr id="15505" name="Rectangle 145">
            <a:extLst>
              <a:ext uri="{FF2B5EF4-FFF2-40B4-BE49-F238E27FC236}">
                <a16:creationId xmlns:a16="http://schemas.microsoft.com/office/drawing/2014/main" id="{080A3DCB-8B0C-4754-9844-322CDBEC1B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  <a:noFill/>
          <a:ln/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DHT: basic idea </a:t>
            </a:r>
          </a:p>
        </p:txBody>
      </p:sp>
      <p:sp>
        <p:nvSpPr>
          <p:cNvPr id="15506" name="Text Box 146">
            <a:extLst>
              <a:ext uri="{FF2B5EF4-FFF2-40B4-BE49-F238E27FC236}">
                <a16:creationId xmlns:a16="http://schemas.microsoft.com/office/drawing/2014/main" id="{F4B39D43-6334-464A-98C0-FB50E44EC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6" y="6248400"/>
            <a:ext cx="8062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u="sng">
                <a:latin typeface="Times New Roman" panose="02020603050405020304" pitchFamily="18" charset="0"/>
              </a:rPr>
              <a:t>Operation: take </a:t>
            </a:r>
            <a:r>
              <a:rPr lang="en-US" altLang="en-US" sz="2400" i="1" u="sng">
                <a:latin typeface="Times New Roman" panose="02020603050405020304" pitchFamily="18" charset="0"/>
              </a:rPr>
              <a:t>key</a:t>
            </a:r>
            <a:r>
              <a:rPr lang="en-US" altLang="en-US" sz="2400" u="sng">
                <a:latin typeface="Times New Roman" panose="02020603050405020304" pitchFamily="18" charset="0"/>
              </a:rPr>
              <a:t> as input; route messages to node holding </a:t>
            </a:r>
            <a:r>
              <a:rPr lang="en-US" altLang="en-US" sz="2400" i="1" u="sng">
                <a:latin typeface="Times New Roman" panose="02020603050405020304" pitchFamily="18" charset="0"/>
              </a:rPr>
              <a:t>key</a:t>
            </a:r>
            <a:endParaRPr lang="en-US" altLang="en-US" sz="2400" u="sng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29" name="Group 145">
            <a:extLst>
              <a:ext uri="{FF2B5EF4-FFF2-40B4-BE49-F238E27FC236}">
                <a16:creationId xmlns:a16="http://schemas.microsoft.com/office/drawing/2014/main" id="{05516F8E-698B-4B03-B992-6A34D453CD9F}"/>
              </a:ext>
            </a:extLst>
          </p:cNvPr>
          <p:cNvGrpSpPr>
            <a:grpSpLocks/>
          </p:cNvGrpSpPr>
          <p:nvPr/>
        </p:nvGrpSpPr>
        <p:grpSpPr bwMode="auto">
          <a:xfrm>
            <a:off x="1828801" y="1600200"/>
            <a:ext cx="7631113" cy="4281488"/>
            <a:chOff x="192" y="1008"/>
            <a:chExt cx="4807" cy="2697"/>
          </a:xfrm>
        </p:grpSpPr>
        <p:pic>
          <p:nvPicPr>
            <p:cNvPr id="16386" name="Picture 2">
              <a:extLst>
                <a:ext uri="{FF2B5EF4-FFF2-40B4-BE49-F238E27FC236}">
                  <a16:creationId xmlns:a16="http://schemas.microsoft.com/office/drawing/2014/main" id="{227F20AE-2313-42BF-8C8F-5C18DE19985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1779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387" name="Picture 3">
              <a:extLst>
                <a:ext uri="{FF2B5EF4-FFF2-40B4-BE49-F238E27FC236}">
                  <a16:creationId xmlns:a16="http://schemas.microsoft.com/office/drawing/2014/main" id="{71EBCFB3-6CC2-4C6A-885E-40090B6537D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1875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388" name="Picture 4">
              <a:extLst>
                <a:ext uri="{FF2B5EF4-FFF2-40B4-BE49-F238E27FC236}">
                  <a16:creationId xmlns:a16="http://schemas.microsoft.com/office/drawing/2014/main" id="{B60EE503-1CCC-45B9-B1EE-6AB1A19CD76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2403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389" name="Picture 5">
              <a:extLst>
                <a:ext uri="{FF2B5EF4-FFF2-40B4-BE49-F238E27FC236}">
                  <a16:creationId xmlns:a16="http://schemas.microsoft.com/office/drawing/2014/main" id="{19DBC82A-FF1C-470C-BCE3-0B4DB51DFEF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9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390" name="Picture 6">
              <a:extLst>
                <a:ext uri="{FF2B5EF4-FFF2-40B4-BE49-F238E27FC236}">
                  <a16:creationId xmlns:a16="http://schemas.microsoft.com/office/drawing/2014/main" id="{CDBB5847-C2B9-4EAA-827A-5B8E45D37F7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2355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391" name="Picture 7">
              <a:extLst>
                <a:ext uri="{FF2B5EF4-FFF2-40B4-BE49-F238E27FC236}">
                  <a16:creationId xmlns:a16="http://schemas.microsoft.com/office/drawing/2014/main" id="{0CB8248A-A0BA-454C-997B-4FE90523199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3171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392" name="Picture 8">
              <a:extLst>
                <a:ext uri="{FF2B5EF4-FFF2-40B4-BE49-F238E27FC236}">
                  <a16:creationId xmlns:a16="http://schemas.microsoft.com/office/drawing/2014/main" id="{04CABE6A-C406-4A4F-AE29-D1AA7C1E18E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1443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393" name="Picture 9">
              <a:extLst>
                <a:ext uri="{FF2B5EF4-FFF2-40B4-BE49-F238E27FC236}">
                  <a16:creationId xmlns:a16="http://schemas.microsoft.com/office/drawing/2014/main" id="{9BAB49A6-09BD-4303-9716-00C39BC7F7C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" y="2499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394" name="Picture 10">
              <a:extLst>
                <a:ext uri="{FF2B5EF4-FFF2-40B4-BE49-F238E27FC236}">
                  <a16:creationId xmlns:a16="http://schemas.microsoft.com/office/drawing/2014/main" id="{C89D8A20-9CF8-4DC5-AE03-705ED66B9DC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347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395" name="Line 11">
              <a:extLst>
                <a:ext uri="{FF2B5EF4-FFF2-40B4-BE49-F238E27FC236}">
                  <a16:creationId xmlns:a16="http://schemas.microsoft.com/office/drawing/2014/main" id="{3C735E4E-602A-4DED-AEBD-9983747F7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067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6" name="Line 12">
              <a:extLst>
                <a:ext uri="{FF2B5EF4-FFF2-40B4-BE49-F238E27FC236}">
                  <a16:creationId xmlns:a16="http://schemas.microsoft.com/office/drawing/2014/main" id="{406FCD53-5013-461E-9A34-EC015EE22C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1443"/>
              <a:ext cx="115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7" name="Line 13">
              <a:extLst>
                <a:ext uri="{FF2B5EF4-FFF2-40B4-BE49-F238E27FC236}">
                  <a16:creationId xmlns:a16="http://schemas.microsoft.com/office/drawing/2014/main" id="{19E70663-9549-4C45-BB17-9115CAD51D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1635"/>
              <a:ext cx="9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8" name="Line 14">
              <a:extLst>
                <a:ext uri="{FF2B5EF4-FFF2-40B4-BE49-F238E27FC236}">
                  <a16:creationId xmlns:a16="http://schemas.microsoft.com/office/drawing/2014/main" id="{AA156EE8-E23A-488E-A423-A3CB689EA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691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9" name="Line 15">
              <a:extLst>
                <a:ext uri="{FF2B5EF4-FFF2-40B4-BE49-F238E27FC236}">
                  <a16:creationId xmlns:a16="http://schemas.microsoft.com/office/drawing/2014/main" id="{2934D601-3DE8-441D-8789-4CBA5DE8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2643"/>
              <a:ext cx="76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0" name="Line 16">
              <a:extLst>
                <a:ext uri="{FF2B5EF4-FFF2-40B4-BE49-F238E27FC236}">
                  <a16:creationId xmlns:a16="http://schemas.microsoft.com/office/drawing/2014/main" id="{5478FDBC-CCA6-491E-85E2-FD89A7C410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443"/>
              <a:ext cx="57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1" name="Line 17">
              <a:extLst>
                <a:ext uri="{FF2B5EF4-FFF2-40B4-BE49-F238E27FC236}">
                  <a16:creationId xmlns:a16="http://schemas.microsoft.com/office/drawing/2014/main" id="{82DD974E-9754-427E-B098-00EEDED19C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2019"/>
              <a:ext cx="6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2" name="Line 18">
              <a:extLst>
                <a:ext uri="{FF2B5EF4-FFF2-40B4-BE49-F238E27FC236}">
                  <a16:creationId xmlns:a16="http://schemas.microsoft.com/office/drawing/2014/main" id="{FADDE2D5-8BAC-4D5F-AE9C-F7403A5A6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2163"/>
              <a:ext cx="192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3" name="Line 19">
              <a:extLst>
                <a:ext uri="{FF2B5EF4-FFF2-40B4-BE49-F238E27FC236}">
                  <a16:creationId xmlns:a16="http://schemas.microsoft.com/office/drawing/2014/main" id="{01185C02-3AC2-4D15-823D-5847DB025A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123"/>
              <a:ext cx="12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" name="Line 20">
              <a:extLst>
                <a:ext uri="{FF2B5EF4-FFF2-40B4-BE49-F238E27FC236}">
                  <a16:creationId xmlns:a16="http://schemas.microsoft.com/office/drawing/2014/main" id="{A374B9FD-9594-421C-B610-27C4BA63D1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595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5" name="Line 21">
              <a:extLst>
                <a:ext uri="{FF2B5EF4-FFF2-40B4-BE49-F238E27FC236}">
                  <a16:creationId xmlns:a16="http://schemas.microsoft.com/office/drawing/2014/main" id="{2CCC5C0E-3FF1-4A46-9D43-1ECC1CF1ED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395"/>
              <a:ext cx="13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6" name="Line 22">
              <a:extLst>
                <a:ext uri="{FF2B5EF4-FFF2-40B4-BE49-F238E27FC236}">
                  <a16:creationId xmlns:a16="http://schemas.microsoft.com/office/drawing/2014/main" id="{41D47B0B-1C4A-4EA0-AA80-1F58EAE7E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731"/>
              <a:ext cx="33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7" name="Line 23">
              <a:extLst>
                <a:ext uri="{FF2B5EF4-FFF2-40B4-BE49-F238E27FC236}">
                  <a16:creationId xmlns:a16="http://schemas.microsoft.com/office/drawing/2014/main" id="{EFFFD215-C44D-411F-A70B-634301DBAE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115"/>
              <a:ext cx="96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8" name="Line 24">
              <a:extLst>
                <a:ext uri="{FF2B5EF4-FFF2-40B4-BE49-F238E27FC236}">
                  <a16:creationId xmlns:a16="http://schemas.microsoft.com/office/drawing/2014/main" id="{084BFFD3-0714-4805-8CB7-89A9B54B7A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2691"/>
              <a:ext cx="120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9" name="Line 25">
              <a:extLst>
                <a:ext uri="{FF2B5EF4-FFF2-40B4-BE49-F238E27FC236}">
                  <a16:creationId xmlns:a16="http://schemas.microsoft.com/office/drawing/2014/main" id="{FF0D34D8-61E6-4A66-A3B7-066045262D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971"/>
              <a:ext cx="91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6410" name="Picture 26">
              <a:extLst>
                <a:ext uri="{FF2B5EF4-FFF2-40B4-BE49-F238E27FC236}">
                  <a16:creationId xmlns:a16="http://schemas.microsoft.com/office/drawing/2014/main" id="{C0D4F1C1-1C77-49BF-8781-9C12CF81ACF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" y="3267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411" name="Picture 27">
              <a:extLst>
                <a:ext uri="{FF2B5EF4-FFF2-40B4-BE49-F238E27FC236}">
                  <a16:creationId xmlns:a16="http://schemas.microsoft.com/office/drawing/2014/main" id="{26EC3B22-51BA-4DC2-A9B4-860383D1B13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3075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412" name="Line 28">
              <a:extLst>
                <a:ext uri="{FF2B5EF4-FFF2-40B4-BE49-F238E27FC236}">
                  <a16:creationId xmlns:a16="http://schemas.microsoft.com/office/drawing/2014/main" id="{9FC79FA2-E6BF-40B6-A79B-01263910C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2691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3" name="Line 29">
              <a:extLst>
                <a:ext uri="{FF2B5EF4-FFF2-40B4-BE49-F238E27FC236}">
                  <a16:creationId xmlns:a16="http://schemas.microsoft.com/office/drawing/2014/main" id="{741CE304-1BF7-454F-A416-8620AD1073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171"/>
              <a:ext cx="57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4" name="Line 30">
              <a:extLst>
                <a:ext uri="{FF2B5EF4-FFF2-40B4-BE49-F238E27FC236}">
                  <a16:creationId xmlns:a16="http://schemas.microsoft.com/office/drawing/2014/main" id="{96BA1E23-70C2-4364-9EA0-04BCAAA4E8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787"/>
              <a:ext cx="4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5" name="Line 31">
              <a:extLst>
                <a:ext uri="{FF2B5EF4-FFF2-40B4-BE49-F238E27FC236}">
                  <a16:creationId xmlns:a16="http://schemas.microsoft.com/office/drawing/2014/main" id="{FEEFB05F-83AA-4E50-BE5D-E2648D5B3A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123"/>
              <a:ext cx="12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6" name="Text Box 32">
              <a:extLst>
                <a:ext uri="{FF2B5EF4-FFF2-40B4-BE49-F238E27FC236}">
                  <a16:creationId xmlns:a16="http://schemas.microsoft.com/office/drawing/2014/main" id="{FA67E818-98D5-434C-A9EA-6935B4E88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0" y="1008"/>
              <a:ext cx="55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rgbClr val="FF3300"/>
                  </a:solidFill>
                  <a:latin typeface="Arial" panose="020B0604020202020204" pitchFamily="34" charset="0"/>
                </a:rPr>
                <a:t>(K</a:t>
              </a:r>
              <a:r>
                <a:rPr lang="en-US" altLang="en-US" b="1" baseline="-25000">
                  <a:solidFill>
                    <a:srgbClr val="FF3300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en-US" b="1">
                  <a:solidFill>
                    <a:srgbClr val="FF3300"/>
                  </a:solidFill>
                  <a:latin typeface="Arial" panose="020B0604020202020204" pitchFamily="34" charset="0"/>
                </a:rPr>
                <a:t>,V</a:t>
              </a:r>
              <a:r>
                <a:rPr lang="en-US" altLang="en-US" b="1" baseline="-25000">
                  <a:solidFill>
                    <a:srgbClr val="FF3300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en-US" b="1">
                  <a:solidFill>
                    <a:srgbClr val="FF3300"/>
                  </a:solidFill>
                  <a:latin typeface="Arial" panose="020B0604020202020204" pitchFamily="34" charset="0"/>
                </a:rPr>
                <a:t>)</a:t>
              </a:r>
            </a:p>
          </p:txBody>
        </p:sp>
        <p:grpSp>
          <p:nvGrpSpPr>
            <p:cNvPr id="16417" name="Group 33">
              <a:extLst>
                <a:ext uri="{FF2B5EF4-FFF2-40B4-BE49-F238E27FC236}">
                  <a16:creationId xmlns:a16="http://schemas.microsoft.com/office/drawing/2014/main" id="{484A9113-2628-4EE0-BD35-45C488ED25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3171"/>
              <a:ext cx="295" cy="384"/>
              <a:chOff x="240" y="1392"/>
              <a:chExt cx="295" cy="384"/>
            </a:xfrm>
          </p:grpSpPr>
          <p:grpSp>
            <p:nvGrpSpPr>
              <p:cNvPr id="16418" name="Group 34">
                <a:extLst>
                  <a:ext uri="{FF2B5EF4-FFF2-40B4-BE49-F238E27FC236}">
                    <a16:creationId xmlns:a16="http://schemas.microsoft.com/office/drawing/2014/main" id="{0D82B3DC-0A27-4AC4-82FE-76F8D38069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2" y="1530"/>
                <a:ext cx="198" cy="246"/>
                <a:chOff x="282" y="1530"/>
                <a:chExt cx="252" cy="300"/>
              </a:xfrm>
            </p:grpSpPr>
            <p:sp>
              <p:nvSpPr>
                <p:cNvPr id="16419" name="Rectangle 35">
                  <a:extLst>
                    <a:ext uri="{FF2B5EF4-FFF2-40B4-BE49-F238E27FC236}">
                      <a16:creationId xmlns:a16="http://schemas.microsoft.com/office/drawing/2014/main" id="{C6AA8FFE-D1EE-48AE-B9BF-71727A6C49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1536"/>
                  <a:ext cx="240" cy="2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16420" name="AutoShape 36">
                  <a:extLst>
                    <a:ext uri="{FF2B5EF4-FFF2-40B4-BE49-F238E27FC236}">
                      <a16:creationId xmlns:a16="http://schemas.microsoft.com/office/drawing/2014/main" id="{2769A38C-DB8F-4FA3-9E58-2873BF8D3006}"/>
                    </a:ext>
                  </a:extLst>
                </p:cNvPr>
                <p:cNvCxnSpPr>
                  <a:cxnSpLocks noChangeShapeType="1"/>
                  <a:stCxn id="16419" idx="0"/>
                  <a:endCxn id="16419" idx="2"/>
                </p:cNvCxnSpPr>
                <p:nvPr/>
              </p:nvCxnSpPr>
              <p:spPr bwMode="auto">
                <a:xfrm>
                  <a:off x="408" y="1530"/>
                  <a:ext cx="0" cy="30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421" name="AutoShape 37">
                  <a:extLst>
                    <a:ext uri="{FF2B5EF4-FFF2-40B4-BE49-F238E27FC236}">
                      <a16:creationId xmlns:a16="http://schemas.microsoft.com/office/drawing/2014/main" id="{DDA2A3D1-0DEB-46C6-A78C-58271502BDF6}"/>
                    </a:ext>
                  </a:extLst>
                </p:cNvPr>
                <p:cNvCxnSpPr>
                  <a:cxnSpLocks noChangeShapeType="1"/>
                  <a:stCxn id="16419" idx="1"/>
                  <a:endCxn id="16419" idx="3"/>
                </p:cNvCxnSpPr>
                <p:nvPr/>
              </p:nvCxnSpPr>
              <p:spPr bwMode="auto">
                <a:xfrm>
                  <a:off x="282" y="1680"/>
                  <a:ext cx="25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6422" name="Line 38">
                  <a:extLst>
                    <a:ext uri="{FF2B5EF4-FFF2-40B4-BE49-F238E27FC236}">
                      <a16:creationId xmlns:a16="http://schemas.microsoft.com/office/drawing/2014/main" id="{0E2A2D4A-1341-4ED1-AC00-914DE3EC6F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58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23" name="Line 39">
                  <a:extLst>
                    <a:ext uri="{FF2B5EF4-FFF2-40B4-BE49-F238E27FC236}">
                      <a16:creationId xmlns:a16="http://schemas.microsoft.com/office/drawing/2014/main" id="{09047280-B28A-4F39-A8F8-6023A2A282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63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24" name="Line 40">
                  <a:extLst>
                    <a:ext uri="{FF2B5EF4-FFF2-40B4-BE49-F238E27FC236}">
                      <a16:creationId xmlns:a16="http://schemas.microsoft.com/office/drawing/2014/main" id="{E6300C69-100E-448D-BF88-1C11F05DF8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72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25" name="Line 41">
                  <a:extLst>
                    <a:ext uri="{FF2B5EF4-FFF2-40B4-BE49-F238E27FC236}">
                      <a16:creationId xmlns:a16="http://schemas.microsoft.com/office/drawing/2014/main" id="{FD999CB5-4E8B-4AB1-B0EB-1EFEC1D9B9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776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26" name="Text Box 42">
                <a:extLst>
                  <a:ext uri="{FF2B5EF4-FFF2-40B4-BE49-F238E27FC236}">
                    <a16:creationId xmlns:a16="http://schemas.microsoft.com/office/drawing/2014/main" id="{7A8971E1-C5AC-499F-9F59-398650504A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" y="1392"/>
                <a:ext cx="29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K  V</a:t>
                </a:r>
              </a:p>
            </p:txBody>
          </p:sp>
        </p:grpSp>
        <p:grpSp>
          <p:nvGrpSpPr>
            <p:cNvPr id="16427" name="Group 43">
              <a:extLst>
                <a:ext uri="{FF2B5EF4-FFF2-40B4-BE49-F238E27FC236}">
                  <a16:creationId xmlns:a16="http://schemas.microsoft.com/office/drawing/2014/main" id="{D3DBC5A7-8D64-4206-BD55-D686D95C8A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539"/>
              <a:ext cx="295" cy="384"/>
              <a:chOff x="240" y="1392"/>
              <a:chExt cx="295" cy="384"/>
            </a:xfrm>
          </p:grpSpPr>
          <p:grpSp>
            <p:nvGrpSpPr>
              <p:cNvPr id="16428" name="Group 44">
                <a:extLst>
                  <a:ext uri="{FF2B5EF4-FFF2-40B4-BE49-F238E27FC236}">
                    <a16:creationId xmlns:a16="http://schemas.microsoft.com/office/drawing/2014/main" id="{5460177C-F2E2-4269-904B-143BC77001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2" y="1530"/>
                <a:ext cx="198" cy="246"/>
                <a:chOff x="282" y="1530"/>
                <a:chExt cx="252" cy="300"/>
              </a:xfrm>
            </p:grpSpPr>
            <p:sp>
              <p:nvSpPr>
                <p:cNvPr id="16429" name="Rectangle 45">
                  <a:extLst>
                    <a:ext uri="{FF2B5EF4-FFF2-40B4-BE49-F238E27FC236}">
                      <a16:creationId xmlns:a16="http://schemas.microsoft.com/office/drawing/2014/main" id="{87B70426-0CED-43F8-B617-1F7BC7799A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1536"/>
                  <a:ext cx="240" cy="2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16430" name="AutoShape 46">
                  <a:extLst>
                    <a:ext uri="{FF2B5EF4-FFF2-40B4-BE49-F238E27FC236}">
                      <a16:creationId xmlns:a16="http://schemas.microsoft.com/office/drawing/2014/main" id="{2D06C08B-A26B-46D9-B6E5-7ABE9C519E61}"/>
                    </a:ext>
                  </a:extLst>
                </p:cNvPr>
                <p:cNvCxnSpPr>
                  <a:cxnSpLocks noChangeShapeType="1"/>
                  <a:stCxn id="16429" idx="0"/>
                  <a:endCxn id="16429" idx="2"/>
                </p:cNvCxnSpPr>
                <p:nvPr/>
              </p:nvCxnSpPr>
              <p:spPr bwMode="auto">
                <a:xfrm>
                  <a:off x="408" y="1530"/>
                  <a:ext cx="0" cy="30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431" name="AutoShape 47">
                  <a:extLst>
                    <a:ext uri="{FF2B5EF4-FFF2-40B4-BE49-F238E27FC236}">
                      <a16:creationId xmlns:a16="http://schemas.microsoft.com/office/drawing/2014/main" id="{F3E8E054-698A-4EC4-842D-D29C6851C0AE}"/>
                    </a:ext>
                  </a:extLst>
                </p:cNvPr>
                <p:cNvCxnSpPr>
                  <a:cxnSpLocks noChangeShapeType="1"/>
                  <a:stCxn id="16429" idx="1"/>
                  <a:endCxn id="16429" idx="3"/>
                </p:cNvCxnSpPr>
                <p:nvPr/>
              </p:nvCxnSpPr>
              <p:spPr bwMode="auto">
                <a:xfrm>
                  <a:off x="282" y="1680"/>
                  <a:ext cx="25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6432" name="Line 48">
                  <a:extLst>
                    <a:ext uri="{FF2B5EF4-FFF2-40B4-BE49-F238E27FC236}">
                      <a16:creationId xmlns:a16="http://schemas.microsoft.com/office/drawing/2014/main" id="{A2E638E4-01F5-4607-9B80-EC34EAD97E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58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33" name="Line 49">
                  <a:extLst>
                    <a:ext uri="{FF2B5EF4-FFF2-40B4-BE49-F238E27FC236}">
                      <a16:creationId xmlns:a16="http://schemas.microsoft.com/office/drawing/2014/main" id="{44AB6252-4853-4264-9A90-B99E6286A7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63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34" name="Line 50">
                  <a:extLst>
                    <a:ext uri="{FF2B5EF4-FFF2-40B4-BE49-F238E27FC236}">
                      <a16:creationId xmlns:a16="http://schemas.microsoft.com/office/drawing/2014/main" id="{449E06AE-DBE0-4F02-AAC3-9754F08363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72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35" name="Line 51">
                  <a:extLst>
                    <a:ext uri="{FF2B5EF4-FFF2-40B4-BE49-F238E27FC236}">
                      <a16:creationId xmlns:a16="http://schemas.microsoft.com/office/drawing/2014/main" id="{D0078509-820E-4532-97B3-547DE1B9CE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776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36" name="Text Box 52">
                <a:extLst>
                  <a:ext uri="{FF2B5EF4-FFF2-40B4-BE49-F238E27FC236}">
                    <a16:creationId xmlns:a16="http://schemas.microsoft.com/office/drawing/2014/main" id="{C60A03BA-22D0-4E66-8D68-2796FBEE85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" y="1392"/>
                <a:ext cx="29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K  V</a:t>
                </a:r>
              </a:p>
            </p:txBody>
          </p:sp>
        </p:grpSp>
        <p:grpSp>
          <p:nvGrpSpPr>
            <p:cNvPr id="16437" name="Group 53">
              <a:extLst>
                <a:ext uri="{FF2B5EF4-FFF2-40B4-BE49-F238E27FC236}">
                  <a16:creationId xmlns:a16="http://schemas.microsoft.com/office/drawing/2014/main" id="{0FE0847F-F38B-47F4-ACD0-BD12BFA37B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1683"/>
              <a:ext cx="295" cy="384"/>
              <a:chOff x="240" y="1392"/>
              <a:chExt cx="295" cy="384"/>
            </a:xfrm>
          </p:grpSpPr>
          <p:grpSp>
            <p:nvGrpSpPr>
              <p:cNvPr id="16438" name="Group 54">
                <a:extLst>
                  <a:ext uri="{FF2B5EF4-FFF2-40B4-BE49-F238E27FC236}">
                    <a16:creationId xmlns:a16="http://schemas.microsoft.com/office/drawing/2014/main" id="{F5CA3B35-626D-4BA8-9160-44E205EA15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2" y="1530"/>
                <a:ext cx="198" cy="246"/>
                <a:chOff x="282" y="1530"/>
                <a:chExt cx="252" cy="300"/>
              </a:xfrm>
            </p:grpSpPr>
            <p:sp>
              <p:nvSpPr>
                <p:cNvPr id="16439" name="Rectangle 55">
                  <a:extLst>
                    <a:ext uri="{FF2B5EF4-FFF2-40B4-BE49-F238E27FC236}">
                      <a16:creationId xmlns:a16="http://schemas.microsoft.com/office/drawing/2014/main" id="{00E2326F-2475-4C9F-A23E-11665797F7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1536"/>
                  <a:ext cx="240" cy="2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16440" name="AutoShape 56">
                  <a:extLst>
                    <a:ext uri="{FF2B5EF4-FFF2-40B4-BE49-F238E27FC236}">
                      <a16:creationId xmlns:a16="http://schemas.microsoft.com/office/drawing/2014/main" id="{D3ED7DC5-5632-439E-8CD4-92F7A9971D39}"/>
                    </a:ext>
                  </a:extLst>
                </p:cNvPr>
                <p:cNvCxnSpPr>
                  <a:cxnSpLocks noChangeShapeType="1"/>
                  <a:stCxn id="16439" idx="0"/>
                  <a:endCxn id="16439" idx="2"/>
                </p:cNvCxnSpPr>
                <p:nvPr/>
              </p:nvCxnSpPr>
              <p:spPr bwMode="auto">
                <a:xfrm>
                  <a:off x="408" y="1530"/>
                  <a:ext cx="0" cy="30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441" name="AutoShape 57">
                  <a:extLst>
                    <a:ext uri="{FF2B5EF4-FFF2-40B4-BE49-F238E27FC236}">
                      <a16:creationId xmlns:a16="http://schemas.microsoft.com/office/drawing/2014/main" id="{178DD8B4-E077-42A2-88ED-1217EB909CA3}"/>
                    </a:ext>
                  </a:extLst>
                </p:cNvPr>
                <p:cNvCxnSpPr>
                  <a:cxnSpLocks noChangeShapeType="1"/>
                  <a:stCxn id="16439" idx="1"/>
                  <a:endCxn id="16439" idx="3"/>
                </p:cNvCxnSpPr>
                <p:nvPr/>
              </p:nvCxnSpPr>
              <p:spPr bwMode="auto">
                <a:xfrm>
                  <a:off x="282" y="1680"/>
                  <a:ext cx="25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6442" name="Line 58">
                  <a:extLst>
                    <a:ext uri="{FF2B5EF4-FFF2-40B4-BE49-F238E27FC236}">
                      <a16:creationId xmlns:a16="http://schemas.microsoft.com/office/drawing/2014/main" id="{DC7AADAE-EB62-4E4D-B8D4-B822E9CE3D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58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43" name="Line 59">
                  <a:extLst>
                    <a:ext uri="{FF2B5EF4-FFF2-40B4-BE49-F238E27FC236}">
                      <a16:creationId xmlns:a16="http://schemas.microsoft.com/office/drawing/2014/main" id="{A1AEAF50-7C54-4654-9BB2-2B3D793DFB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63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44" name="Line 60">
                  <a:extLst>
                    <a:ext uri="{FF2B5EF4-FFF2-40B4-BE49-F238E27FC236}">
                      <a16:creationId xmlns:a16="http://schemas.microsoft.com/office/drawing/2014/main" id="{EE179431-D36B-4A9A-B504-07110F38C5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72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45" name="Line 61">
                  <a:extLst>
                    <a:ext uri="{FF2B5EF4-FFF2-40B4-BE49-F238E27FC236}">
                      <a16:creationId xmlns:a16="http://schemas.microsoft.com/office/drawing/2014/main" id="{4461C4B3-DD2C-4EFC-9607-6A295F2BC6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776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46" name="Text Box 62">
                <a:extLst>
                  <a:ext uri="{FF2B5EF4-FFF2-40B4-BE49-F238E27FC236}">
                    <a16:creationId xmlns:a16="http://schemas.microsoft.com/office/drawing/2014/main" id="{8D966335-7CE1-46B4-9876-8513ECB437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" y="1392"/>
                <a:ext cx="29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K  V</a:t>
                </a:r>
              </a:p>
            </p:txBody>
          </p:sp>
        </p:grpSp>
        <p:grpSp>
          <p:nvGrpSpPr>
            <p:cNvPr id="16447" name="Group 63">
              <a:extLst>
                <a:ext uri="{FF2B5EF4-FFF2-40B4-BE49-F238E27FC236}">
                  <a16:creationId xmlns:a16="http://schemas.microsoft.com/office/drawing/2014/main" id="{F6649E2A-9FFA-46E1-824B-540866CD06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6" y="2259"/>
              <a:ext cx="295" cy="384"/>
              <a:chOff x="240" y="1392"/>
              <a:chExt cx="295" cy="384"/>
            </a:xfrm>
          </p:grpSpPr>
          <p:grpSp>
            <p:nvGrpSpPr>
              <p:cNvPr id="16448" name="Group 64">
                <a:extLst>
                  <a:ext uri="{FF2B5EF4-FFF2-40B4-BE49-F238E27FC236}">
                    <a16:creationId xmlns:a16="http://schemas.microsoft.com/office/drawing/2014/main" id="{BBEEE5EF-5214-415E-A1E7-BED2DEEA64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2" y="1530"/>
                <a:ext cx="198" cy="246"/>
                <a:chOff x="282" y="1530"/>
                <a:chExt cx="252" cy="300"/>
              </a:xfrm>
            </p:grpSpPr>
            <p:sp>
              <p:nvSpPr>
                <p:cNvPr id="16449" name="Rectangle 65">
                  <a:extLst>
                    <a:ext uri="{FF2B5EF4-FFF2-40B4-BE49-F238E27FC236}">
                      <a16:creationId xmlns:a16="http://schemas.microsoft.com/office/drawing/2014/main" id="{C036F6E0-E7AE-4470-A5D8-12FEE923A8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1536"/>
                  <a:ext cx="240" cy="2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16450" name="AutoShape 66">
                  <a:extLst>
                    <a:ext uri="{FF2B5EF4-FFF2-40B4-BE49-F238E27FC236}">
                      <a16:creationId xmlns:a16="http://schemas.microsoft.com/office/drawing/2014/main" id="{B3BC4B7F-9803-4077-98CF-1D0F56924188}"/>
                    </a:ext>
                  </a:extLst>
                </p:cNvPr>
                <p:cNvCxnSpPr>
                  <a:cxnSpLocks noChangeShapeType="1"/>
                  <a:stCxn id="16449" idx="0"/>
                  <a:endCxn id="16449" idx="2"/>
                </p:cNvCxnSpPr>
                <p:nvPr/>
              </p:nvCxnSpPr>
              <p:spPr bwMode="auto">
                <a:xfrm>
                  <a:off x="408" y="1530"/>
                  <a:ext cx="0" cy="30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451" name="AutoShape 67">
                  <a:extLst>
                    <a:ext uri="{FF2B5EF4-FFF2-40B4-BE49-F238E27FC236}">
                      <a16:creationId xmlns:a16="http://schemas.microsoft.com/office/drawing/2014/main" id="{C0FF9CB8-9280-46B9-AEB2-0A9AD3283F16}"/>
                    </a:ext>
                  </a:extLst>
                </p:cNvPr>
                <p:cNvCxnSpPr>
                  <a:cxnSpLocks noChangeShapeType="1"/>
                  <a:stCxn id="16449" idx="1"/>
                  <a:endCxn id="16449" idx="3"/>
                </p:cNvCxnSpPr>
                <p:nvPr/>
              </p:nvCxnSpPr>
              <p:spPr bwMode="auto">
                <a:xfrm>
                  <a:off x="282" y="1680"/>
                  <a:ext cx="25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6452" name="Line 68">
                  <a:extLst>
                    <a:ext uri="{FF2B5EF4-FFF2-40B4-BE49-F238E27FC236}">
                      <a16:creationId xmlns:a16="http://schemas.microsoft.com/office/drawing/2014/main" id="{BDE2199B-EE06-4EBE-A8B3-E7D3EA836F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58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53" name="Line 69">
                  <a:extLst>
                    <a:ext uri="{FF2B5EF4-FFF2-40B4-BE49-F238E27FC236}">
                      <a16:creationId xmlns:a16="http://schemas.microsoft.com/office/drawing/2014/main" id="{55F2706A-FF8F-4EC7-8B9E-EA58CE067E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63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54" name="Line 70">
                  <a:extLst>
                    <a:ext uri="{FF2B5EF4-FFF2-40B4-BE49-F238E27FC236}">
                      <a16:creationId xmlns:a16="http://schemas.microsoft.com/office/drawing/2014/main" id="{BF574785-B672-418B-8754-344D07865A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72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55" name="Line 71">
                  <a:extLst>
                    <a:ext uri="{FF2B5EF4-FFF2-40B4-BE49-F238E27FC236}">
                      <a16:creationId xmlns:a16="http://schemas.microsoft.com/office/drawing/2014/main" id="{F4D95263-1D4E-4F8A-943D-663E67B74C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776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56" name="Text Box 72">
                <a:extLst>
                  <a:ext uri="{FF2B5EF4-FFF2-40B4-BE49-F238E27FC236}">
                    <a16:creationId xmlns:a16="http://schemas.microsoft.com/office/drawing/2014/main" id="{3D0EA551-D8F6-4C54-BB64-4AC109D93F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" y="1392"/>
                <a:ext cx="29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K  V</a:t>
                </a:r>
              </a:p>
            </p:txBody>
          </p:sp>
        </p:grpSp>
        <p:grpSp>
          <p:nvGrpSpPr>
            <p:cNvPr id="16457" name="Group 73">
              <a:extLst>
                <a:ext uri="{FF2B5EF4-FFF2-40B4-BE49-F238E27FC236}">
                  <a16:creationId xmlns:a16="http://schemas.microsoft.com/office/drawing/2014/main" id="{9A5B5103-E3B7-4E35-8DBE-BF024CFEEC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1203"/>
              <a:ext cx="295" cy="384"/>
              <a:chOff x="240" y="1392"/>
              <a:chExt cx="295" cy="384"/>
            </a:xfrm>
          </p:grpSpPr>
          <p:grpSp>
            <p:nvGrpSpPr>
              <p:cNvPr id="16458" name="Group 74">
                <a:extLst>
                  <a:ext uri="{FF2B5EF4-FFF2-40B4-BE49-F238E27FC236}">
                    <a16:creationId xmlns:a16="http://schemas.microsoft.com/office/drawing/2014/main" id="{B86BADB6-DA83-462C-8778-351E19A3F5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2" y="1530"/>
                <a:ext cx="198" cy="246"/>
                <a:chOff x="282" y="1530"/>
                <a:chExt cx="252" cy="300"/>
              </a:xfrm>
            </p:grpSpPr>
            <p:sp>
              <p:nvSpPr>
                <p:cNvPr id="16459" name="Rectangle 75">
                  <a:extLst>
                    <a:ext uri="{FF2B5EF4-FFF2-40B4-BE49-F238E27FC236}">
                      <a16:creationId xmlns:a16="http://schemas.microsoft.com/office/drawing/2014/main" id="{29A0431B-93E1-426D-9813-70816362D6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1536"/>
                  <a:ext cx="240" cy="2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16460" name="AutoShape 76">
                  <a:extLst>
                    <a:ext uri="{FF2B5EF4-FFF2-40B4-BE49-F238E27FC236}">
                      <a16:creationId xmlns:a16="http://schemas.microsoft.com/office/drawing/2014/main" id="{C429518B-2ABD-4899-982A-B8F7530CE7E3}"/>
                    </a:ext>
                  </a:extLst>
                </p:cNvPr>
                <p:cNvCxnSpPr>
                  <a:cxnSpLocks noChangeShapeType="1"/>
                  <a:stCxn id="16459" idx="0"/>
                  <a:endCxn id="16459" idx="2"/>
                </p:cNvCxnSpPr>
                <p:nvPr/>
              </p:nvCxnSpPr>
              <p:spPr bwMode="auto">
                <a:xfrm>
                  <a:off x="408" y="1530"/>
                  <a:ext cx="0" cy="30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461" name="AutoShape 77">
                  <a:extLst>
                    <a:ext uri="{FF2B5EF4-FFF2-40B4-BE49-F238E27FC236}">
                      <a16:creationId xmlns:a16="http://schemas.microsoft.com/office/drawing/2014/main" id="{CDB42D3E-48A6-4003-BF72-621D0E0320DE}"/>
                    </a:ext>
                  </a:extLst>
                </p:cNvPr>
                <p:cNvCxnSpPr>
                  <a:cxnSpLocks noChangeShapeType="1"/>
                  <a:stCxn id="16459" idx="1"/>
                  <a:endCxn id="16459" idx="3"/>
                </p:cNvCxnSpPr>
                <p:nvPr/>
              </p:nvCxnSpPr>
              <p:spPr bwMode="auto">
                <a:xfrm>
                  <a:off x="282" y="1680"/>
                  <a:ext cx="25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6462" name="Line 78">
                  <a:extLst>
                    <a:ext uri="{FF2B5EF4-FFF2-40B4-BE49-F238E27FC236}">
                      <a16:creationId xmlns:a16="http://schemas.microsoft.com/office/drawing/2014/main" id="{6269B44D-24DD-4A00-AD53-3CE457C24B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58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63" name="Line 79">
                  <a:extLst>
                    <a:ext uri="{FF2B5EF4-FFF2-40B4-BE49-F238E27FC236}">
                      <a16:creationId xmlns:a16="http://schemas.microsoft.com/office/drawing/2014/main" id="{CBC351B8-F104-4FFA-8024-40702433CB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63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64" name="Line 80">
                  <a:extLst>
                    <a:ext uri="{FF2B5EF4-FFF2-40B4-BE49-F238E27FC236}">
                      <a16:creationId xmlns:a16="http://schemas.microsoft.com/office/drawing/2014/main" id="{0DA19121-BFB9-4CD9-91A9-B452244C37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72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65" name="Line 81">
                  <a:extLst>
                    <a:ext uri="{FF2B5EF4-FFF2-40B4-BE49-F238E27FC236}">
                      <a16:creationId xmlns:a16="http://schemas.microsoft.com/office/drawing/2014/main" id="{E2A37E04-8E06-4991-9A99-B1563CA08F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776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66" name="Text Box 82">
                <a:extLst>
                  <a:ext uri="{FF2B5EF4-FFF2-40B4-BE49-F238E27FC236}">
                    <a16:creationId xmlns:a16="http://schemas.microsoft.com/office/drawing/2014/main" id="{8C915BAC-CF9D-42A5-8480-AB297B433F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" y="1392"/>
                <a:ext cx="29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K  V</a:t>
                </a:r>
              </a:p>
            </p:txBody>
          </p:sp>
        </p:grpSp>
        <p:grpSp>
          <p:nvGrpSpPr>
            <p:cNvPr id="16467" name="Group 83">
              <a:extLst>
                <a:ext uri="{FF2B5EF4-FFF2-40B4-BE49-F238E27FC236}">
                  <a16:creationId xmlns:a16="http://schemas.microsoft.com/office/drawing/2014/main" id="{29F488B5-8FE7-45D1-A1B9-F1D6377858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3315"/>
              <a:ext cx="295" cy="390"/>
              <a:chOff x="1584" y="3552"/>
              <a:chExt cx="295" cy="390"/>
            </a:xfrm>
          </p:grpSpPr>
          <p:grpSp>
            <p:nvGrpSpPr>
              <p:cNvPr id="16468" name="Group 84">
                <a:extLst>
                  <a:ext uri="{FF2B5EF4-FFF2-40B4-BE49-F238E27FC236}">
                    <a16:creationId xmlns:a16="http://schemas.microsoft.com/office/drawing/2014/main" id="{318D09D5-0CA8-46D1-9C6B-1648AEA139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2" y="3696"/>
                <a:ext cx="198" cy="246"/>
                <a:chOff x="282" y="1530"/>
                <a:chExt cx="252" cy="300"/>
              </a:xfrm>
            </p:grpSpPr>
            <p:sp>
              <p:nvSpPr>
                <p:cNvPr id="16469" name="Rectangle 85">
                  <a:extLst>
                    <a:ext uri="{FF2B5EF4-FFF2-40B4-BE49-F238E27FC236}">
                      <a16:creationId xmlns:a16="http://schemas.microsoft.com/office/drawing/2014/main" id="{E663C668-6CE6-41C5-A7CD-63B1CDFA13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1536"/>
                  <a:ext cx="240" cy="2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16470" name="AutoShape 86">
                  <a:extLst>
                    <a:ext uri="{FF2B5EF4-FFF2-40B4-BE49-F238E27FC236}">
                      <a16:creationId xmlns:a16="http://schemas.microsoft.com/office/drawing/2014/main" id="{356ED638-B16D-456B-A8A5-E074B6DD6EF7}"/>
                    </a:ext>
                  </a:extLst>
                </p:cNvPr>
                <p:cNvCxnSpPr>
                  <a:cxnSpLocks noChangeShapeType="1"/>
                  <a:stCxn id="16469" idx="0"/>
                  <a:endCxn id="16469" idx="2"/>
                </p:cNvCxnSpPr>
                <p:nvPr/>
              </p:nvCxnSpPr>
              <p:spPr bwMode="auto">
                <a:xfrm>
                  <a:off x="408" y="1530"/>
                  <a:ext cx="0" cy="30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471" name="AutoShape 87">
                  <a:extLst>
                    <a:ext uri="{FF2B5EF4-FFF2-40B4-BE49-F238E27FC236}">
                      <a16:creationId xmlns:a16="http://schemas.microsoft.com/office/drawing/2014/main" id="{31068803-93BB-4046-8EA7-5B842ED3E788}"/>
                    </a:ext>
                  </a:extLst>
                </p:cNvPr>
                <p:cNvCxnSpPr>
                  <a:cxnSpLocks noChangeShapeType="1"/>
                  <a:stCxn id="16469" idx="1"/>
                  <a:endCxn id="16469" idx="3"/>
                </p:cNvCxnSpPr>
                <p:nvPr/>
              </p:nvCxnSpPr>
              <p:spPr bwMode="auto">
                <a:xfrm>
                  <a:off x="282" y="1680"/>
                  <a:ext cx="25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6472" name="Line 88">
                  <a:extLst>
                    <a:ext uri="{FF2B5EF4-FFF2-40B4-BE49-F238E27FC236}">
                      <a16:creationId xmlns:a16="http://schemas.microsoft.com/office/drawing/2014/main" id="{7583D8E2-96A6-4722-A6DC-1F2A2940D9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58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73" name="Line 89">
                  <a:extLst>
                    <a:ext uri="{FF2B5EF4-FFF2-40B4-BE49-F238E27FC236}">
                      <a16:creationId xmlns:a16="http://schemas.microsoft.com/office/drawing/2014/main" id="{27BDC59C-77AA-4975-8E73-7C036CEA98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63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74" name="Line 90">
                  <a:extLst>
                    <a:ext uri="{FF2B5EF4-FFF2-40B4-BE49-F238E27FC236}">
                      <a16:creationId xmlns:a16="http://schemas.microsoft.com/office/drawing/2014/main" id="{A36EBFE4-C414-4AFF-9614-82931FE884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72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75" name="Line 91">
                  <a:extLst>
                    <a:ext uri="{FF2B5EF4-FFF2-40B4-BE49-F238E27FC236}">
                      <a16:creationId xmlns:a16="http://schemas.microsoft.com/office/drawing/2014/main" id="{C425B0B8-8537-4214-9E72-78825BE819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776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76" name="Text Box 92">
                <a:extLst>
                  <a:ext uri="{FF2B5EF4-FFF2-40B4-BE49-F238E27FC236}">
                    <a16:creationId xmlns:a16="http://schemas.microsoft.com/office/drawing/2014/main" id="{9404B43B-E663-4A17-8103-823673372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3552"/>
                <a:ext cx="29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CC66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200">
                    <a:latin typeface="Comic Sans MS" panose="030F0702030302020204" pitchFamily="66" charset="0"/>
                  </a:rPr>
                  <a:t>K  V</a:t>
                </a:r>
              </a:p>
            </p:txBody>
          </p:sp>
        </p:grpSp>
        <p:grpSp>
          <p:nvGrpSpPr>
            <p:cNvPr id="16477" name="Group 93">
              <a:extLst>
                <a:ext uri="{FF2B5EF4-FFF2-40B4-BE49-F238E27FC236}">
                  <a16:creationId xmlns:a16="http://schemas.microsoft.com/office/drawing/2014/main" id="{C820C792-DA3D-4780-898D-58C8A628CB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4" y="3075"/>
              <a:ext cx="295" cy="384"/>
              <a:chOff x="240" y="1392"/>
              <a:chExt cx="295" cy="384"/>
            </a:xfrm>
          </p:grpSpPr>
          <p:grpSp>
            <p:nvGrpSpPr>
              <p:cNvPr id="16478" name="Group 94">
                <a:extLst>
                  <a:ext uri="{FF2B5EF4-FFF2-40B4-BE49-F238E27FC236}">
                    <a16:creationId xmlns:a16="http://schemas.microsoft.com/office/drawing/2014/main" id="{E2EDCF01-900E-48B9-9279-AF40D67F73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2" y="1530"/>
                <a:ext cx="198" cy="246"/>
                <a:chOff x="282" y="1530"/>
                <a:chExt cx="252" cy="300"/>
              </a:xfrm>
            </p:grpSpPr>
            <p:sp>
              <p:nvSpPr>
                <p:cNvPr id="16479" name="Rectangle 95">
                  <a:extLst>
                    <a:ext uri="{FF2B5EF4-FFF2-40B4-BE49-F238E27FC236}">
                      <a16:creationId xmlns:a16="http://schemas.microsoft.com/office/drawing/2014/main" id="{AEFFD915-A7AC-482D-9797-C80802CC9A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1536"/>
                  <a:ext cx="240" cy="2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16480" name="AutoShape 96">
                  <a:extLst>
                    <a:ext uri="{FF2B5EF4-FFF2-40B4-BE49-F238E27FC236}">
                      <a16:creationId xmlns:a16="http://schemas.microsoft.com/office/drawing/2014/main" id="{2B4511DD-5959-438A-A4EA-22F4E5FE24D1}"/>
                    </a:ext>
                  </a:extLst>
                </p:cNvPr>
                <p:cNvCxnSpPr>
                  <a:cxnSpLocks noChangeShapeType="1"/>
                  <a:stCxn id="16479" idx="0"/>
                  <a:endCxn id="16479" idx="2"/>
                </p:cNvCxnSpPr>
                <p:nvPr/>
              </p:nvCxnSpPr>
              <p:spPr bwMode="auto">
                <a:xfrm>
                  <a:off x="408" y="1530"/>
                  <a:ext cx="0" cy="30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481" name="AutoShape 97">
                  <a:extLst>
                    <a:ext uri="{FF2B5EF4-FFF2-40B4-BE49-F238E27FC236}">
                      <a16:creationId xmlns:a16="http://schemas.microsoft.com/office/drawing/2014/main" id="{249D833F-ACAD-4029-987F-4FD8EC1BBCE5}"/>
                    </a:ext>
                  </a:extLst>
                </p:cNvPr>
                <p:cNvCxnSpPr>
                  <a:cxnSpLocks noChangeShapeType="1"/>
                  <a:stCxn id="16479" idx="1"/>
                  <a:endCxn id="16479" idx="3"/>
                </p:cNvCxnSpPr>
                <p:nvPr/>
              </p:nvCxnSpPr>
              <p:spPr bwMode="auto">
                <a:xfrm>
                  <a:off x="282" y="1680"/>
                  <a:ext cx="25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6482" name="Line 98">
                  <a:extLst>
                    <a:ext uri="{FF2B5EF4-FFF2-40B4-BE49-F238E27FC236}">
                      <a16:creationId xmlns:a16="http://schemas.microsoft.com/office/drawing/2014/main" id="{4601ABFD-0C29-4DAD-A66C-1E2ED65D45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58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83" name="Line 99">
                  <a:extLst>
                    <a:ext uri="{FF2B5EF4-FFF2-40B4-BE49-F238E27FC236}">
                      <a16:creationId xmlns:a16="http://schemas.microsoft.com/office/drawing/2014/main" id="{79220F52-0294-4F8A-AACC-9213C0D9FE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63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84" name="Line 100">
                  <a:extLst>
                    <a:ext uri="{FF2B5EF4-FFF2-40B4-BE49-F238E27FC236}">
                      <a16:creationId xmlns:a16="http://schemas.microsoft.com/office/drawing/2014/main" id="{3BBCACD8-F1E4-4502-99E9-C54A8A8151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72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85" name="Line 101">
                  <a:extLst>
                    <a:ext uri="{FF2B5EF4-FFF2-40B4-BE49-F238E27FC236}">
                      <a16:creationId xmlns:a16="http://schemas.microsoft.com/office/drawing/2014/main" id="{9F18F463-F739-45B1-98B3-784FAA8769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776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86" name="Text Box 102">
                <a:extLst>
                  <a:ext uri="{FF2B5EF4-FFF2-40B4-BE49-F238E27FC236}">
                    <a16:creationId xmlns:a16="http://schemas.microsoft.com/office/drawing/2014/main" id="{01700DB1-02FB-4E19-89D1-9DB1323F80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" y="1392"/>
                <a:ext cx="29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K  V</a:t>
                </a:r>
              </a:p>
            </p:txBody>
          </p:sp>
        </p:grpSp>
        <p:grpSp>
          <p:nvGrpSpPr>
            <p:cNvPr id="16487" name="Group 103">
              <a:extLst>
                <a:ext uri="{FF2B5EF4-FFF2-40B4-BE49-F238E27FC236}">
                  <a16:creationId xmlns:a16="http://schemas.microsoft.com/office/drawing/2014/main" id="{BF0A8041-71D8-4814-869F-1C035C322F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2787"/>
              <a:ext cx="295" cy="384"/>
              <a:chOff x="240" y="1392"/>
              <a:chExt cx="295" cy="384"/>
            </a:xfrm>
          </p:grpSpPr>
          <p:grpSp>
            <p:nvGrpSpPr>
              <p:cNvPr id="16488" name="Group 104">
                <a:extLst>
                  <a:ext uri="{FF2B5EF4-FFF2-40B4-BE49-F238E27FC236}">
                    <a16:creationId xmlns:a16="http://schemas.microsoft.com/office/drawing/2014/main" id="{24C04998-D381-4223-9089-5E6F22D538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2" y="1530"/>
                <a:ext cx="198" cy="246"/>
                <a:chOff x="282" y="1530"/>
                <a:chExt cx="252" cy="300"/>
              </a:xfrm>
            </p:grpSpPr>
            <p:sp>
              <p:nvSpPr>
                <p:cNvPr id="16489" name="Rectangle 105">
                  <a:extLst>
                    <a:ext uri="{FF2B5EF4-FFF2-40B4-BE49-F238E27FC236}">
                      <a16:creationId xmlns:a16="http://schemas.microsoft.com/office/drawing/2014/main" id="{20DF83EF-EE86-41C4-84B4-9C8F6FD2F7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1536"/>
                  <a:ext cx="240" cy="2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16490" name="AutoShape 106">
                  <a:extLst>
                    <a:ext uri="{FF2B5EF4-FFF2-40B4-BE49-F238E27FC236}">
                      <a16:creationId xmlns:a16="http://schemas.microsoft.com/office/drawing/2014/main" id="{6CEE3C92-5A5E-4394-ABBB-A45C9FD2C7DD}"/>
                    </a:ext>
                  </a:extLst>
                </p:cNvPr>
                <p:cNvCxnSpPr>
                  <a:cxnSpLocks noChangeShapeType="1"/>
                  <a:stCxn id="16489" idx="0"/>
                  <a:endCxn id="16489" idx="2"/>
                </p:cNvCxnSpPr>
                <p:nvPr/>
              </p:nvCxnSpPr>
              <p:spPr bwMode="auto">
                <a:xfrm>
                  <a:off x="408" y="1530"/>
                  <a:ext cx="0" cy="30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491" name="AutoShape 107">
                  <a:extLst>
                    <a:ext uri="{FF2B5EF4-FFF2-40B4-BE49-F238E27FC236}">
                      <a16:creationId xmlns:a16="http://schemas.microsoft.com/office/drawing/2014/main" id="{5059B5E6-24E3-495D-90E6-766EFB20C6E1}"/>
                    </a:ext>
                  </a:extLst>
                </p:cNvPr>
                <p:cNvCxnSpPr>
                  <a:cxnSpLocks noChangeShapeType="1"/>
                  <a:stCxn id="16489" idx="1"/>
                  <a:endCxn id="16489" idx="3"/>
                </p:cNvCxnSpPr>
                <p:nvPr/>
              </p:nvCxnSpPr>
              <p:spPr bwMode="auto">
                <a:xfrm>
                  <a:off x="282" y="1680"/>
                  <a:ext cx="25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6492" name="Line 108">
                  <a:extLst>
                    <a:ext uri="{FF2B5EF4-FFF2-40B4-BE49-F238E27FC236}">
                      <a16:creationId xmlns:a16="http://schemas.microsoft.com/office/drawing/2014/main" id="{57D485B9-54FF-4EED-AA6F-B1EE9AE788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58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93" name="Line 109">
                  <a:extLst>
                    <a:ext uri="{FF2B5EF4-FFF2-40B4-BE49-F238E27FC236}">
                      <a16:creationId xmlns:a16="http://schemas.microsoft.com/office/drawing/2014/main" id="{BB840E9F-2023-490D-8C21-8F55740164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63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94" name="Line 110">
                  <a:extLst>
                    <a:ext uri="{FF2B5EF4-FFF2-40B4-BE49-F238E27FC236}">
                      <a16:creationId xmlns:a16="http://schemas.microsoft.com/office/drawing/2014/main" id="{B2AF3972-BEA1-4DCB-BB9D-483435CCE3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72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95" name="Line 111">
                  <a:extLst>
                    <a:ext uri="{FF2B5EF4-FFF2-40B4-BE49-F238E27FC236}">
                      <a16:creationId xmlns:a16="http://schemas.microsoft.com/office/drawing/2014/main" id="{F6227172-E424-4A77-A533-1BEFD0D3D1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776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96" name="Text Box 112">
                <a:extLst>
                  <a:ext uri="{FF2B5EF4-FFF2-40B4-BE49-F238E27FC236}">
                    <a16:creationId xmlns:a16="http://schemas.microsoft.com/office/drawing/2014/main" id="{1C831898-9F55-4347-AC9E-06D6266FF0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" y="1392"/>
                <a:ext cx="29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K  V</a:t>
                </a:r>
              </a:p>
            </p:txBody>
          </p:sp>
        </p:grpSp>
        <p:grpSp>
          <p:nvGrpSpPr>
            <p:cNvPr id="16497" name="Group 113">
              <a:extLst>
                <a:ext uri="{FF2B5EF4-FFF2-40B4-BE49-F238E27FC236}">
                  <a16:creationId xmlns:a16="http://schemas.microsoft.com/office/drawing/2014/main" id="{E1EE81F2-10F0-456E-925D-B85253C06D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1971"/>
              <a:ext cx="295" cy="384"/>
              <a:chOff x="240" y="1392"/>
              <a:chExt cx="295" cy="384"/>
            </a:xfrm>
          </p:grpSpPr>
          <p:grpSp>
            <p:nvGrpSpPr>
              <p:cNvPr id="16498" name="Group 114">
                <a:extLst>
                  <a:ext uri="{FF2B5EF4-FFF2-40B4-BE49-F238E27FC236}">
                    <a16:creationId xmlns:a16="http://schemas.microsoft.com/office/drawing/2014/main" id="{589A1A96-16AD-480E-8817-39E6B8B9E1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2" y="1530"/>
                <a:ext cx="198" cy="246"/>
                <a:chOff x="282" y="1530"/>
                <a:chExt cx="252" cy="300"/>
              </a:xfrm>
            </p:grpSpPr>
            <p:sp>
              <p:nvSpPr>
                <p:cNvPr id="16499" name="Rectangle 115">
                  <a:extLst>
                    <a:ext uri="{FF2B5EF4-FFF2-40B4-BE49-F238E27FC236}">
                      <a16:creationId xmlns:a16="http://schemas.microsoft.com/office/drawing/2014/main" id="{9FA16940-8506-4059-8CB9-111058CE81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1536"/>
                  <a:ext cx="240" cy="2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16500" name="AutoShape 116">
                  <a:extLst>
                    <a:ext uri="{FF2B5EF4-FFF2-40B4-BE49-F238E27FC236}">
                      <a16:creationId xmlns:a16="http://schemas.microsoft.com/office/drawing/2014/main" id="{7DC54209-E14F-45B7-8DDC-CF00D0CBF4FA}"/>
                    </a:ext>
                  </a:extLst>
                </p:cNvPr>
                <p:cNvCxnSpPr>
                  <a:cxnSpLocks noChangeShapeType="1"/>
                  <a:stCxn id="16499" idx="0"/>
                  <a:endCxn id="16499" idx="2"/>
                </p:cNvCxnSpPr>
                <p:nvPr/>
              </p:nvCxnSpPr>
              <p:spPr bwMode="auto">
                <a:xfrm>
                  <a:off x="408" y="1530"/>
                  <a:ext cx="0" cy="30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501" name="AutoShape 117">
                  <a:extLst>
                    <a:ext uri="{FF2B5EF4-FFF2-40B4-BE49-F238E27FC236}">
                      <a16:creationId xmlns:a16="http://schemas.microsoft.com/office/drawing/2014/main" id="{1FCF4767-D965-4EC4-9B7E-86B28DEA0760}"/>
                    </a:ext>
                  </a:extLst>
                </p:cNvPr>
                <p:cNvCxnSpPr>
                  <a:cxnSpLocks noChangeShapeType="1"/>
                  <a:stCxn id="16499" idx="1"/>
                  <a:endCxn id="16499" idx="3"/>
                </p:cNvCxnSpPr>
                <p:nvPr/>
              </p:nvCxnSpPr>
              <p:spPr bwMode="auto">
                <a:xfrm>
                  <a:off x="282" y="1680"/>
                  <a:ext cx="25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6502" name="Line 118">
                  <a:extLst>
                    <a:ext uri="{FF2B5EF4-FFF2-40B4-BE49-F238E27FC236}">
                      <a16:creationId xmlns:a16="http://schemas.microsoft.com/office/drawing/2014/main" id="{33426130-4081-47A0-9DB0-29CCEEB0E3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58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03" name="Line 119">
                  <a:extLst>
                    <a:ext uri="{FF2B5EF4-FFF2-40B4-BE49-F238E27FC236}">
                      <a16:creationId xmlns:a16="http://schemas.microsoft.com/office/drawing/2014/main" id="{A6B007C6-A99F-4400-B5D4-8E2FAC38BB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63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04" name="Line 120">
                  <a:extLst>
                    <a:ext uri="{FF2B5EF4-FFF2-40B4-BE49-F238E27FC236}">
                      <a16:creationId xmlns:a16="http://schemas.microsoft.com/office/drawing/2014/main" id="{8F5CF3CB-0C94-461E-9ED6-2BDAE4F68E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72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05" name="Line 121">
                  <a:extLst>
                    <a:ext uri="{FF2B5EF4-FFF2-40B4-BE49-F238E27FC236}">
                      <a16:creationId xmlns:a16="http://schemas.microsoft.com/office/drawing/2014/main" id="{74EBB36C-AB22-4F2D-B256-79495373F8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776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506" name="Text Box 122">
                <a:extLst>
                  <a:ext uri="{FF2B5EF4-FFF2-40B4-BE49-F238E27FC236}">
                    <a16:creationId xmlns:a16="http://schemas.microsoft.com/office/drawing/2014/main" id="{C22BB196-4A22-48C5-B160-C8D3FD230B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" y="1392"/>
                <a:ext cx="29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K  V</a:t>
                </a:r>
              </a:p>
            </p:txBody>
          </p:sp>
        </p:grpSp>
        <p:grpSp>
          <p:nvGrpSpPr>
            <p:cNvPr id="16507" name="Group 123">
              <a:extLst>
                <a:ext uri="{FF2B5EF4-FFF2-40B4-BE49-F238E27FC236}">
                  <a16:creationId xmlns:a16="http://schemas.microsoft.com/office/drawing/2014/main" id="{0A39CCB2-8FB1-4C50-9E8C-29646051A8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307"/>
              <a:ext cx="295" cy="384"/>
              <a:chOff x="240" y="1392"/>
              <a:chExt cx="295" cy="384"/>
            </a:xfrm>
          </p:grpSpPr>
          <p:grpSp>
            <p:nvGrpSpPr>
              <p:cNvPr id="16508" name="Group 124">
                <a:extLst>
                  <a:ext uri="{FF2B5EF4-FFF2-40B4-BE49-F238E27FC236}">
                    <a16:creationId xmlns:a16="http://schemas.microsoft.com/office/drawing/2014/main" id="{68EC0C02-D806-4C2C-AF0D-B1AAE9567C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2" y="1530"/>
                <a:ext cx="198" cy="246"/>
                <a:chOff x="282" y="1530"/>
                <a:chExt cx="252" cy="300"/>
              </a:xfrm>
            </p:grpSpPr>
            <p:sp>
              <p:nvSpPr>
                <p:cNvPr id="16509" name="Rectangle 125">
                  <a:extLst>
                    <a:ext uri="{FF2B5EF4-FFF2-40B4-BE49-F238E27FC236}">
                      <a16:creationId xmlns:a16="http://schemas.microsoft.com/office/drawing/2014/main" id="{EFCB86E0-E0A0-4F2B-88E8-177BFC5DA5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1536"/>
                  <a:ext cx="240" cy="2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16510" name="AutoShape 126">
                  <a:extLst>
                    <a:ext uri="{FF2B5EF4-FFF2-40B4-BE49-F238E27FC236}">
                      <a16:creationId xmlns:a16="http://schemas.microsoft.com/office/drawing/2014/main" id="{0B300623-85B0-418D-B86D-BC3C25607030}"/>
                    </a:ext>
                  </a:extLst>
                </p:cNvPr>
                <p:cNvCxnSpPr>
                  <a:cxnSpLocks noChangeShapeType="1"/>
                  <a:stCxn id="16509" idx="0"/>
                  <a:endCxn id="16509" idx="2"/>
                </p:cNvCxnSpPr>
                <p:nvPr/>
              </p:nvCxnSpPr>
              <p:spPr bwMode="auto">
                <a:xfrm>
                  <a:off x="408" y="1530"/>
                  <a:ext cx="0" cy="30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511" name="AutoShape 127">
                  <a:extLst>
                    <a:ext uri="{FF2B5EF4-FFF2-40B4-BE49-F238E27FC236}">
                      <a16:creationId xmlns:a16="http://schemas.microsoft.com/office/drawing/2014/main" id="{337779B6-C305-4EDA-90D7-61EDBE2E037F}"/>
                    </a:ext>
                  </a:extLst>
                </p:cNvPr>
                <p:cNvCxnSpPr>
                  <a:cxnSpLocks noChangeShapeType="1"/>
                  <a:stCxn id="16509" idx="1"/>
                  <a:endCxn id="16509" idx="3"/>
                </p:cNvCxnSpPr>
                <p:nvPr/>
              </p:nvCxnSpPr>
              <p:spPr bwMode="auto">
                <a:xfrm>
                  <a:off x="282" y="1680"/>
                  <a:ext cx="25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6512" name="Line 128">
                  <a:extLst>
                    <a:ext uri="{FF2B5EF4-FFF2-40B4-BE49-F238E27FC236}">
                      <a16:creationId xmlns:a16="http://schemas.microsoft.com/office/drawing/2014/main" id="{66411E2F-0A9A-4249-9904-D17D0087BA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58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13" name="Line 129">
                  <a:extLst>
                    <a:ext uri="{FF2B5EF4-FFF2-40B4-BE49-F238E27FC236}">
                      <a16:creationId xmlns:a16="http://schemas.microsoft.com/office/drawing/2014/main" id="{FC4F8EE5-ED63-4341-934D-F4F1F1B024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63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14" name="Line 130">
                  <a:extLst>
                    <a:ext uri="{FF2B5EF4-FFF2-40B4-BE49-F238E27FC236}">
                      <a16:creationId xmlns:a16="http://schemas.microsoft.com/office/drawing/2014/main" id="{8E675EB3-D1DD-4601-A0C9-D158A56A47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72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15" name="Line 131">
                  <a:extLst>
                    <a:ext uri="{FF2B5EF4-FFF2-40B4-BE49-F238E27FC236}">
                      <a16:creationId xmlns:a16="http://schemas.microsoft.com/office/drawing/2014/main" id="{8636123C-4A80-47CE-B416-066242739B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776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516" name="Text Box 132">
                <a:extLst>
                  <a:ext uri="{FF2B5EF4-FFF2-40B4-BE49-F238E27FC236}">
                    <a16:creationId xmlns:a16="http://schemas.microsoft.com/office/drawing/2014/main" id="{61BB9CBA-CA56-4D6B-BC61-22FCD2150A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" y="1392"/>
                <a:ext cx="29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K  V</a:t>
                </a:r>
              </a:p>
            </p:txBody>
          </p:sp>
        </p:grpSp>
        <p:grpSp>
          <p:nvGrpSpPr>
            <p:cNvPr id="16517" name="Group 133">
              <a:extLst>
                <a:ext uri="{FF2B5EF4-FFF2-40B4-BE49-F238E27FC236}">
                  <a16:creationId xmlns:a16="http://schemas.microsoft.com/office/drawing/2014/main" id="{389B3C29-2E02-4A3D-AC56-5EF2268497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1107"/>
              <a:ext cx="295" cy="384"/>
              <a:chOff x="2160" y="1344"/>
              <a:chExt cx="295" cy="384"/>
            </a:xfrm>
          </p:grpSpPr>
          <p:sp>
            <p:nvSpPr>
              <p:cNvPr id="16518" name="Rectangle 134">
                <a:extLst>
                  <a:ext uri="{FF2B5EF4-FFF2-40B4-BE49-F238E27FC236}">
                    <a16:creationId xmlns:a16="http://schemas.microsoft.com/office/drawing/2014/main" id="{99070730-80CA-432D-A56B-920F2E779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7" y="1487"/>
                <a:ext cx="188" cy="236"/>
              </a:xfrm>
              <a:prstGeom prst="rect">
                <a:avLst/>
              </a:prstGeom>
              <a:noFill/>
              <a:ln w="19050">
                <a:solidFill>
                  <a:srgbClr val="FF33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6519" name="AutoShape 135">
                <a:extLst>
                  <a:ext uri="{FF2B5EF4-FFF2-40B4-BE49-F238E27FC236}">
                    <a16:creationId xmlns:a16="http://schemas.microsoft.com/office/drawing/2014/main" id="{D1284E71-560B-40B5-9A69-13A7717604BB}"/>
                  </a:ext>
                </a:extLst>
              </p:cNvPr>
              <p:cNvCxnSpPr>
                <a:cxnSpLocks noChangeShapeType="1"/>
                <a:stCxn id="16518" idx="0"/>
                <a:endCxn id="16518" idx="2"/>
              </p:cNvCxnSpPr>
              <p:nvPr/>
            </p:nvCxnSpPr>
            <p:spPr bwMode="auto">
              <a:xfrm>
                <a:off x="2301" y="1482"/>
                <a:ext cx="0" cy="246"/>
              </a:xfrm>
              <a:prstGeom prst="straightConnector1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520" name="AutoShape 136">
                <a:extLst>
                  <a:ext uri="{FF2B5EF4-FFF2-40B4-BE49-F238E27FC236}">
                    <a16:creationId xmlns:a16="http://schemas.microsoft.com/office/drawing/2014/main" id="{5F101716-7865-4C31-B714-67EF0D2602C3}"/>
                  </a:ext>
                </a:extLst>
              </p:cNvPr>
              <p:cNvCxnSpPr>
                <a:cxnSpLocks noChangeShapeType="1"/>
                <a:stCxn id="16518" idx="1"/>
                <a:endCxn id="16518" idx="3"/>
              </p:cNvCxnSpPr>
              <p:nvPr/>
            </p:nvCxnSpPr>
            <p:spPr bwMode="auto">
              <a:xfrm>
                <a:off x="2202" y="1605"/>
                <a:ext cx="198" cy="0"/>
              </a:xfrm>
              <a:prstGeom prst="straightConnector1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521" name="Line 137">
                <a:extLst>
                  <a:ext uri="{FF2B5EF4-FFF2-40B4-BE49-F238E27FC236}">
                    <a16:creationId xmlns:a16="http://schemas.microsoft.com/office/drawing/2014/main" id="{7E2C686D-3504-4224-983C-0803D797E4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7" y="1526"/>
                <a:ext cx="188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22" name="Line 138">
                <a:extLst>
                  <a:ext uri="{FF2B5EF4-FFF2-40B4-BE49-F238E27FC236}">
                    <a16:creationId xmlns:a16="http://schemas.microsoft.com/office/drawing/2014/main" id="{02401D78-AA3E-498D-A763-8A4FE0EB01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7" y="1566"/>
                <a:ext cx="188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23" name="Line 139">
                <a:extLst>
                  <a:ext uri="{FF2B5EF4-FFF2-40B4-BE49-F238E27FC236}">
                    <a16:creationId xmlns:a16="http://schemas.microsoft.com/office/drawing/2014/main" id="{CA5B313A-3F41-4605-BAC6-02808C4603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7" y="1644"/>
                <a:ext cx="188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24" name="Line 140">
                <a:extLst>
                  <a:ext uri="{FF2B5EF4-FFF2-40B4-BE49-F238E27FC236}">
                    <a16:creationId xmlns:a16="http://schemas.microsoft.com/office/drawing/2014/main" id="{6801FF6A-8A70-454D-A869-58742D91E8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7" y="1684"/>
                <a:ext cx="188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25" name="Text Box 141">
                <a:extLst>
                  <a:ext uri="{FF2B5EF4-FFF2-40B4-BE49-F238E27FC236}">
                    <a16:creationId xmlns:a16="http://schemas.microsoft.com/office/drawing/2014/main" id="{C1191616-D8EF-4EE9-82B2-626CA262B7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1344"/>
                <a:ext cx="29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K  V</a:t>
                </a:r>
              </a:p>
            </p:txBody>
          </p:sp>
        </p:grpSp>
        <p:cxnSp>
          <p:nvCxnSpPr>
            <p:cNvPr id="16526" name="AutoShape 142">
              <a:extLst>
                <a:ext uri="{FF2B5EF4-FFF2-40B4-BE49-F238E27FC236}">
                  <a16:creationId xmlns:a16="http://schemas.microsoft.com/office/drawing/2014/main" id="{629D113A-E77D-4D62-B015-480D780A485B}"/>
                </a:ext>
              </a:extLst>
            </p:cNvPr>
            <p:cNvCxnSpPr>
              <a:cxnSpLocks noChangeShapeType="1"/>
              <a:stCxn id="16416" idx="2"/>
              <a:endCxn id="16518" idx="1"/>
            </p:cNvCxnSpPr>
            <p:nvPr/>
          </p:nvCxnSpPr>
          <p:spPr bwMode="auto">
            <a:xfrm rot="16200000" flipH="1">
              <a:off x="1960" y="1128"/>
              <a:ext cx="129" cy="35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527" name="Rectangle 143">
            <a:extLst>
              <a:ext uri="{FF2B5EF4-FFF2-40B4-BE49-F238E27FC236}">
                <a16:creationId xmlns:a16="http://schemas.microsoft.com/office/drawing/2014/main" id="{17B3711D-B736-45D4-8769-C787BCE818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  <a:noFill/>
          <a:ln/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DHT: basic idea </a:t>
            </a:r>
          </a:p>
        </p:txBody>
      </p:sp>
      <p:sp>
        <p:nvSpPr>
          <p:cNvPr id="16528" name="Text Box 144">
            <a:extLst>
              <a:ext uri="{FF2B5EF4-FFF2-40B4-BE49-F238E27FC236}">
                <a16:creationId xmlns:a16="http://schemas.microsoft.com/office/drawing/2014/main" id="{A02E03B5-8266-4673-B44A-566D0AE85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6" y="6248400"/>
            <a:ext cx="8062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u="sng">
                <a:latin typeface="Times New Roman" panose="02020603050405020304" pitchFamily="18" charset="0"/>
              </a:rPr>
              <a:t>Operation: take </a:t>
            </a:r>
            <a:r>
              <a:rPr lang="en-US" altLang="en-US" sz="2400" i="1" u="sng">
                <a:latin typeface="Times New Roman" panose="02020603050405020304" pitchFamily="18" charset="0"/>
              </a:rPr>
              <a:t>key</a:t>
            </a:r>
            <a:r>
              <a:rPr lang="en-US" altLang="en-US" sz="2400" u="sng">
                <a:latin typeface="Times New Roman" panose="02020603050405020304" pitchFamily="18" charset="0"/>
              </a:rPr>
              <a:t> as input; route messages to node holding </a:t>
            </a:r>
            <a:r>
              <a:rPr lang="en-US" altLang="en-US" sz="2400" i="1" u="sng">
                <a:latin typeface="Times New Roman" panose="02020603050405020304" pitchFamily="18" charset="0"/>
              </a:rPr>
              <a:t>key</a:t>
            </a:r>
            <a:endParaRPr lang="en-US" altLang="en-US" sz="2400" u="sng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A201CDE2-A570-4670-AA80-6FF76978361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>
            <a:extLst>
              <a:ext uri="{FF2B5EF4-FFF2-40B4-BE49-F238E27FC236}">
                <a16:creationId xmlns:a16="http://schemas.microsoft.com/office/drawing/2014/main" id="{A9D616EB-0B81-46BC-93B5-2127C1C0771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971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44F0120C-F1EE-4D45-A8E4-DEC69721350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10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5">
            <a:extLst>
              <a:ext uri="{FF2B5EF4-FFF2-40B4-BE49-F238E27FC236}">
                <a16:creationId xmlns:a16="http://schemas.microsoft.com/office/drawing/2014/main" id="{9DB05BDE-31C5-4959-8323-A5382B9C7E1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724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4" name="Picture 6">
            <a:extLst>
              <a:ext uri="{FF2B5EF4-FFF2-40B4-BE49-F238E27FC236}">
                <a16:creationId xmlns:a16="http://schemas.microsoft.com/office/drawing/2014/main" id="{5D9539F3-649B-4544-9065-4B8BD02F4D8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733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5" name="Picture 7">
            <a:extLst>
              <a:ext uri="{FF2B5EF4-FFF2-40B4-BE49-F238E27FC236}">
                <a16:creationId xmlns:a16="http://schemas.microsoft.com/office/drawing/2014/main" id="{576E9871-E541-4567-A2F5-22DA190942B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029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6" name="Picture 8">
            <a:extLst>
              <a:ext uri="{FF2B5EF4-FFF2-40B4-BE49-F238E27FC236}">
                <a16:creationId xmlns:a16="http://schemas.microsoft.com/office/drawing/2014/main" id="{29531F2E-60FB-4BF1-85CB-3B85A96287B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286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7" name="Picture 9">
            <a:extLst>
              <a:ext uri="{FF2B5EF4-FFF2-40B4-BE49-F238E27FC236}">
                <a16:creationId xmlns:a16="http://schemas.microsoft.com/office/drawing/2014/main" id="{F5D4B0C2-C90D-49EF-9618-D4453F269BD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3962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8" name="Picture 10">
            <a:extLst>
              <a:ext uri="{FF2B5EF4-FFF2-40B4-BE49-F238E27FC236}">
                <a16:creationId xmlns:a16="http://schemas.microsoft.com/office/drawing/2014/main" id="{E63BD2E3-83F5-4451-8E8D-81FED162219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133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9" name="Line 11">
            <a:extLst>
              <a:ext uri="{FF2B5EF4-FFF2-40B4-BE49-F238E27FC236}">
                <a16:creationId xmlns:a16="http://schemas.microsoft.com/office/drawing/2014/main" id="{7FFB67A8-6E99-44FB-B9E4-8AD49CCFE4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2766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Line 12">
            <a:extLst>
              <a:ext uri="{FF2B5EF4-FFF2-40B4-BE49-F238E27FC236}">
                <a16:creationId xmlns:a16="http://schemas.microsoft.com/office/drawing/2014/main" id="{CA75F0E1-2AAA-48EA-B581-C99E1E31A4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22860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Line 13">
            <a:extLst>
              <a:ext uri="{FF2B5EF4-FFF2-40B4-BE49-F238E27FC236}">
                <a16:creationId xmlns:a16="http://schemas.microsoft.com/office/drawing/2014/main" id="{7DC6FCDA-DA47-47B5-AB7C-569911C29D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2590800"/>
            <a:ext cx="152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Line 14">
            <a:extLst>
              <a:ext uri="{FF2B5EF4-FFF2-40B4-BE49-F238E27FC236}">
                <a16:creationId xmlns:a16="http://schemas.microsoft.com/office/drawing/2014/main" id="{44DF630F-8ACE-4562-9A59-1DBEC084F1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2672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Line 15">
            <a:extLst>
              <a:ext uri="{FF2B5EF4-FFF2-40B4-BE49-F238E27FC236}">
                <a16:creationId xmlns:a16="http://schemas.microsoft.com/office/drawing/2014/main" id="{B8ED58B6-078E-436F-A832-B867BD5556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1910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Line 16">
            <a:extLst>
              <a:ext uri="{FF2B5EF4-FFF2-40B4-BE49-F238E27FC236}">
                <a16:creationId xmlns:a16="http://schemas.microsoft.com/office/drawing/2014/main" id="{A29F6408-4061-414C-94F9-12A9D03F88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2860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Line 17">
            <a:extLst>
              <a:ext uri="{FF2B5EF4-FFF2-40B4-BE49-F238E27FC236}">
                <a16:creationId xmlns:a16="http://schemas.microsoft.com/office/drawing/2014/main" id="{0620C919-1722-4DD1-9B38-02F145A5F3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32004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Line 18">
            <a:extLst>
              <a:ext uri="{FF2B5EF4-FFF2-40B4-BE49-F238E27FC236}">
                <a16:creationId xmlns:a16="http://schemas.microsoft.com/office/drawing/2014/main" id="{C00904BE-9DE2-4EB5-9B6C-581607C0A8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3429000"/>
            <a:ext cx="304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Line 19">
            <a:extLst>
              <a:ext uri="{FF2B5EF4-FFF2-40B4-BE49-F238E27FC236}">
                <a16:creationId xmlns:a16="http://schemas.microsoft.com/office/drawing/2014/main" id="{18E5B7A6-F5C2-44EF-A7FE-3E8B0F775E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953000"/>
            <a:ext cx="2057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Line 20">
            <a:extLst>
              <a:ext uri="{FF2B5EF4-FFF2-40B4-BE49-F238E27FC236}">
                <a16:creationId xmlns:a16="http://schemas.microsoft.com/office/drawing/2014/main" id="{4042A506-733F-4977-ADFD-89F902008B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4114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Line 21">
            <a:extLst>
              <a:ext uri="{FF2B5EF4-FFF2-40B4-BE49-F238E27FC236}">
                <a16:creationId xmlns:a16="http://schemas.microsoft.com/office/drawing/2014/main" id="{85CEEA79-7F71-47DF-B6FB-3726A5A1AD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2098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Line 22">
            <a:extLst>
              <a:ext uri="{FF2B5EF4-FFF2-40B4-BE49-F238E27FC236}">
                <a16:creationId xmlns:a16="http://schemas.microsoft.com/office/drawing/2014/main" id="{6C5AA237-826A-4D58-928D-AB3FFCB2875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7432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Line 23">
            <a:extLst>
              <a:ext uri="{FF2B5EF4-FFF2-40B4-BE49-F238E27FC236}">
                <a16:creationId xmlns:a16="http://schemas.microsoft.com/office/drawing/2014/main" id="{71C5B5C2-7951-4585-81F6-97226164FD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352800"/>
            <a:ext cx="1524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Line 24">
            <a:extLst>
              <a:ext uri="{FF2B5EF4-FFF2-40B4-BE49-F238E27FC236}">
                <a16:creationId xmlns:a16="http://schemas.microsoft.com/office/drawing/2014/main" id="{FCFAFD61-D150-4D44-A47D-E3FB4C74FF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4267200"/>
            <a:ext cx="1905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3" name="Line 25">
            <a:extLst>
              <a:ext uri="{FF2B5EF4-FFF2-40B4-BE49-F238E27FC236}">
                <a16:creationId xmlns:a16="http://schemas.microsoft.com/office/drawing/2014/main" id="{0FCFCDA9-1996-40BB-8BCF-F197F14E2D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1242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7434" name="Picture 26">
            <a:extLst>
              <a:ext uri="{FF2B5EF4-FFF2-40B4-BE49-F238E27FC236}">
                <a16:creationId xmlns:a16="http://schemas.microsoft.com/office/drawing/2014/main" id="{E66E5037-DF4C-4AE5-9831-2AFF465F567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5181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35" name="Picture 27">
            <a:extLst>
              <a:ext uri="{FF2B5EF4-FFF2-40B4-BE49-F238E27FC236}">
                <a16:creationId xmlns:a16="http://schemas.microsoft.com/office/drawing/2014/main" id="{9E9896E8-C28E-4CFE-933A-629CEED4F90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876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36" name="Line 28">
            <a:extLst>
              <a:ext uri="{FF2B5EF4-FFF2-40B4-BE49-F238E27FC236}">
                <a16:creationId xmlns:a16="http://schemas.microsoft.com/office/drawing/2014/main" id="{D4FD37B0-A918-47F7-B6A3-58DA91A1ED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4267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7" name="Line 29">
            <a:extLst>
              <a:ext uri="{FF2B5EF4-FFF2-40B4-BE49-F238E27FC236}">
                <a16:creationId xmlns:a16="http://schemas.microsoft.com/office/drawing/2014/main" id="{0E0A210F-49FB-471F-996E-1572400CD0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0292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8" name="Line 30">
            <a:extLst>
              <a:ext uri="{FF2B5EF4-FFF2-40B4-BE49-F238E27FC236}">
                <a16:creationId xmlns:a16="http://schemas.microsoft.com/office/drawing/2014/main" id="{8A13B1AA-D11F-494C-82A0-E6BB49C60B4C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44196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9" name="Line 31">
            <a:extLst>
              <a:ext uri="{FF2B5EF4-FFF2-40B4-BE49-F238E27FC236}">
                <a16:creationId xmlns:a16="http://schemas.microsoft.com/office/drawing/2014/main" id="{AF21B73F-F514-4956-A9B2-D8064A61A7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4953000"/>
            <a:ext cx="1981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0" name="Line 32">
            <a:extLst>
              <a:ext uri="{FF2B5EF4-FFF2-40B4-BE49-F238E27FC236}">
                <a16:creationId xmlns:a16="http://schemas.microsoft.com/office/drawing/2014/main" id="{8D2285A0-BE8C-4C42-BD05-12E111454A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86800" y="4419600"/>
            <a:ext cx="76200" cy="68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1" name="Line 33">
            <a:extLst>
              <a:ext uri="{FF2B5EF4-FFF2-40B4-BE49-F238E27FC236}">
                <a16:creationId xmlns:a16="http://schemas.microsoft.com/office/drawing/2014/main" id="{AF27711D-A528-431C-8465-BF26E4FB488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10400" y="3429000"/>
            <a:ext cx="1524000" cy="838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2" name="Line 34">
            <a:extLst>
              <a:ext uri="{FF2B5EF4-FFF2-40B4-BE49-F238E27FC236}">
                <a16:creationId xmlns:a16="http://schemas.microsoft.com/office/drawing/2014/main" id="{0DF44792-8346-4529-9271-22FCA8F42D7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7400" y="2514600"/>
            <a:ext cx="76200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3" name="Text Box 35">
            <a:extLst>
              <a:ext uri="{FF2B5EF4-FFF2-40B4-BE49-F238E27FC236}">
                <a16:creationId xmlns:a16="http://schemas.microsoft.com/office/drawing/2014/main" id="{14AF903B-92E3-4F0C-A908-20B7B8959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1189" y="5634038"/>
            <a:ext cx="14747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b="1">
                <a:solidFill>
                  <a:schemeClr val="accent2"/>
                </a:solidFill>
                <a:latin typeface="Arial" panose="020B0604020202020204" pitchFamily="34" charset="0"/>
              </a:rPr>
              <a:t>retrieve (K</a:t>
            </a:r>
            <a:r>
              <a:rPr lang="en-US" altLang="en-US" b="1" baseline="-25000">
                <a:solidFill>
                  <a:schemeClr val="accent2"/>
                </a:solidFill>
                <a:latin typeface="Arial" panose="020B0604020202020204" pitchFamily="34" charset="0"/>
              </a:rPr>
              <a:t>1</a:t>
            </a:r>
            <a:r>
              <a:rPr lang="en-US" altLang="en-US" b="1">
                <a:solidFill>
                  <a:schemeClr val="accent2"/>
                </a:solidFill>
                <a:latin typeface="Arial" panose="020B0604020202020204" pitchFamily="34" charset="0"/>
              </a:rPr>
              <a:t>)</a:t>
            </a:r>
          </a:p>
        </p:txBody>
      </p:sp>
      <p:grpSp>
        <p:nvGrpSpPr>
          <p:cNvPr id="17444" name="Group 36">
            <a:extLst>
              <a:ext uri="{FF2B5EF4-FFF2-40B4-BE49-F238E27FC236}">
                <a16:creationId xmlns:a16="http://schemas.microsoft.com/office/drawing/2014/main" id="{ECF08772-D94A-4943-976C-D0B98E7B9B06}"/>
              </a:ext>
            </a:extLst>
          </p:cNvPr>
          <p:cNvGrpSpPr>
            <a:grpSpLocks/>
          </p:cNvGrpSpPr>
          <p:nvPr/>
        </p:nvGrpSpPr>
        <p:grpSpPr bwMode="auto">
          <a:xfrm>
            <a:off x="6629401" y="5029200"/>
            <a:ext cx="468313" cy="609600"/>
            <a:chOff x="240" y="1392"/>
            <a:chExt cx="295" cy="384"/>
          </a:xfrm>
        </p:grpSpPr>
        <p:grpSp>
          <p:nvGrpSpPr>
            <p:cNvPr id="17445" name="Group 37">
              <a:extLst>
                <a:ext uri="{FF2B5EF4-FFF2-40B4-BE49-F238E27FC236}">
                  <a16:creationId xmlns:a16="http://schemas.microsoft.com/office/drawing/2014/main" id="{CCCCFA31-F52F-4BBA-8CC8-262CE9F023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7446" name="Rectangle 38">
                <a:extLst>
                  <a:ext uri="{FF2B5EF4-FFF2-40B4-BE49-F238E27FC236}">
                    <a16:creationId xmlns:a16="http://schemas.microsoft.com/office/drawing/2014/main" id="{DCE1AE2F-7558-45CE-808F-46178DDAC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7447" name="AutoShape 39">
                <a:extLst>
                  <a:ext uri="{FF2B5EF4-FFF2-40B4-BE49-F238E27FC236}">
                    <a16:creationId xmlns:a16="http://schemas.microsoft.com/office/drawing/2014/main" id="{F7FFA8E6-2F95-429C-B36E-3364C1431F02}"/>
                  </a:ext>
                </a:extLst>
              </p:cNvPr>
              <p:cNvCxnSpPr>
                <a:cxnSpLocks noChangeShapeType="1"/>
                <a:stCxn id="17446" idx="0"/>
                <a:endCxn id="1744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8" name="AutoShape 40">
                <a:extLst>
                  <a:ext uri="{FF2B5EF4-FFF2-40B4-BE49-F238E27FC236}">
                    <a16:creationId xmlns:a16="http://schemas.microsoft.com/office/drawing/2014/main" id="{1985AF06-F7D1-4F28-930A-10A56D0FDE27}"/>
                  </a:ext>
                </a:extLst>
              </p:cNvPr>
              <p:cNvCxnSpPr>
                <a:cxnSpLocks noChangeShapeType="1"/>
                <a:stCxn id="17446" idx="1"/>
                <a:endCxn id="1744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49" name="Line 41">
                <a:extLst>
                  <a:ext uri="{FF2B5EF4-FFF2-40B4-BE49-F238E27FC236}">
                    <a16:creationId xmlns:a16="http://schemas.microsoft.com/office/drawing/2014/main" id="{3F9EB27F-3B54-4023-BAC5-997E55F89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0" name="Line 42">
                <a:extLst>
                  <a:ext uri="{FF2B5EF4-FFF2-40B4-BE49-F238E27FC236}">
                    <a16:creationId xmlns:a16="http://schemas.microsoft.com/office/drawing/2014/main" id="{42EF3957-524F-43E5-9898-AD6CF9DAAA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1" name="Line 43">
                <a:extLst>
                  <a:ext uri="{FF2B5EF4-FFF2-40B4-BE49-F238E27FC236}">
                    <a16:creationId xmlns:a16="http://schemas.microsoft.com/office/drawing/2014/main" id="{A3BDF80E-6EFF-46F0-894F-22600FB33D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2" name="Line 44">
                <a:extLst>
                  <a:ext uri="{FF2B5EF4-FFF2-40B4-BE49-F238E27FC236}">
                    <a16:creationId xmlns:a16="http://schemas.microsoft.com/office/drawing/2014/main" id="{252F681B-F512-4CF4-849C-C0F1EE2901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53" name="Text Box 45">
              <a:extLst>
                <a:ext uri="{FF2B5EF4-FFF2-40B4-BE49-F238E27FC236}">
                  <a16:creationId xmlns:a16="http://schemas.microsoft.com/office/drawing/2014/main" id="{89ABE4C8-ED45-4D7C-A082-5E00E97D8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7454" name="Group 46">
            <a:extLst>
              <a:ext uri="{FF2B5EF4-FFF2-40B4-BE49-F238E27FC236}">
                <a16:creationId xmlns:a16="http://schemas.microsoft.com/office/drawing/2014/main" id="{094A4A8F-FA0D-4706-906B-EEAC32BD5CBF}"/>
              </a:ext>
            </a:extLst>
          </p:cNvPr>
          <p:cNvGrpSpPr>
            <a:grpSpLocks/>
          </p:cNvGrpSpPr>
          <p:nvPr/>
        </p:nvGrpSpPr>
        <p:grpSpPr bwMode="auto">
          <a:xfrm>
            <a:off x="2819401" y="2438400"/>
            <a:ext cx="468313" cy="609600"/>
            <a:chOff x="240" y="1392"/>
            <a:chExt cx="295" cy="384"/>
          </a:xfrm>
        </p:grpSpPr>
        <p:grpSp>
          <p:nvGrpSpPr>
            <p:cNvPr id="17455" name="Group 47">
              <a:extLst>
                <a:ext uri="{FF2B5EF4-FFF2-40B4-BE49-F238E27FC236}">
                  <a16:creationId xmlns:a16="http://schemas.microsoft.com/office/drawing/2014/main" id="{D6493B97-A4C1-4D31-B4BE-D26919ED38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7456" name="Rectangle 48">
                <a:extLst>
                  <a:ext uri="{FF2B5EF4-FFF2-40B4-BE49-F238E27FC236}">
                    <a16:creationId xmlns:a16="http://schemas.microsoft.com/office/drawing/2014/main" id="{B31815C5-F538-4B9E-A1E5-64F835F1D7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7457" name="AutoShape 49">
                <a:extLst>
                  <a:ext uri="{FF2B5EF4-FFF2-40B4-BE49-F238E27FC236}">
                    <a16:creationId xmlns:a16="http://schemas.microsoft.com/office/drawing/2014/main" id="{8A25ECC1-E124-41D5-B0AA-37B3FFD0DF03}"/>
                  </a:ext>
                </a:extLst>
              </p:cNvPr>
              <p:cNvCxnSpPr>
                <a:cxnSpLocks noChangeShapeType="1"/>
                <a:stCxn id="17456" idx="0"/>
                <a:endCxn id="1745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58" name="AutoShape 50">
                <a:extLst>
                  <a:ext uri="{FF2B5EF4-FFF2-40B4-BE49-F238E27FC236}">
                    <a16:creationId xmlns:a16="http://schemas.microsoft.com/office/drawing/2014/main" id="{7FDB0E8F-F835-486A-AF7C-2B9802EF6FC4}"/>
                  </a:ext>
                </a:extLst>
              </p:cNvPr>
              <p:cNvCxnSpPr>
                <a:cxnSpLocks noChangeShapeType="1"/>
                <a:stCxn id="17456" idx="1"/>
                <a:endCxn id="1745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59" name="Line 51">
                <a:extLst>
                  <a:ext uri="{FF2B5EF4-FFF2-40B4-BE49-F238E27FC236}">
                    <a16:creationId xmlns:a16="http://schemas.microsoft.com/office/drawing/2014/main" id="{76F1C2B3-C16A-43F4-94E3-9A99149481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0" name="Line 52">
                <a:extLst>
                  <a:ext uri="{FF2B5EF4-FFF2-40B4-BE49-F238E27FC236}">
                    <a16:creationId xmlns:a16="http://schemas.microsoft.com/office/drawing/2014/main" id="{94FDF7E9-2531-4C07-A85B-033E846445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1" name="Line 53">
                <a:extLst>
                  <a:ext uri="{FF2B5EF4-FFF2-40B4-BE49-F238E27FC236}">
                    <a16:creationId xmlns:a16="http://schemas.microsoft.com/office/drawing/2014/main" id="{67EF9325-336D-405B-94F4-E5B4E1C026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2" name="Line 54">
                <a:extLst>
                  <a:ext uri="{FF2B5EF4-FFF2-40B4-BE49-F238E27FC236}">
                    <a16:creationId xmlns:a16="http://schemas.microsoft.com/office/drawing/2014/main" id="{F864A301-6D5C-4F57-A76E-AFF95AE1AF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63" name="Text Box 55">
              <a:extLst>
                <a:ext uri="{FF2B5EF4-FFF2-40B4-BE49-F238E27FC236}">
                  <a16:creationId xmlns:a16="http://schemas.microsoft.com/office/drawing/2014/main" id="{8C9257FE-10D7-44A3-8561-02FA0863D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7464" name="Group 56">
            <a:extLst>
              <a:ext uri="{FF2B5EF4-FFF2-40B4-BE49-F238E27FC236}">
                <a16:creationId xmlns:a16="http://schemas.microsoft.com/office/drawing/2014/main" id="{5D8DBEC5-5E0B-4FB4-8FAF-5BC5B8F1DAAD}"/>
              </a:ext>
            </a:extLst>
          </p:cNvPr>
          <p:cNvGrpSpPr>
            <a:grpSpLocks/>
          </p:cNvGrpSpPr>
          <p:nvPr/>
        </p:nvGrpSpPr>
        <p:grpSpPr bwMode="auto">
          <a:xfrm>
            <a:off x="7010401" y="2667000"/>
            <a:ext cx="468313" cy="609600"/>
            <a:chOff x="240" y="1392"/>
            <a:chExt cx="295" cy="384"/>
          </a:xfrm>
        </p:grpSpPr>
        <p:grpSp>
          <p:nvGrpSpPr>
            <p:cNvPr id="17465" name="Group 57">
              <a:extLst>
                <a:ext uri="{FF2B5EF4-FFF2-40B4-BE49-F238E27FC236}">
                  <a16:creationId xmlns:a16="http://schemas.microsoft.com/office/drawing/2014/main" id="{330E8D9F-4D58-42E6-9A6C-643B8AFB80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7466" name="Rectangle 58">
                <a:extLst>
                  <a:ext uri="{FF2B5EF4-FFF2-40B4-BE49-F238E27FC236}">
                    <a16:creationId xmlns:a16="http://schemas.microsoft.com/office/drawing/2014/main" id="{EABA78AD-7184-49A3-9D95-FF677FFCF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7467" name="AutoShape 59">
                <a:extLst>
                  <a:ext uri="{FF2B5EF4-FFF2-40B4-BE49-F238E27FC236}">
                    <a16:creationId xmlns:a16="http://schemas.microsoft.com/office/drawing/2014/main" id="{06AD067E-88E4-4F9B-8E04-EBBB39C4625A}"/>
                  </a:ext>
                </a:extLst>
              </p:cNvPr>
              <p:cNvCxnSpPr>
                <a:cxnSpLocks noChangeShapeType="1"/>
                <a:stCxn id="17466" idx="0"/>
                <a:endCxn id="1746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68" name="AutoShape 60">
                <a:extLst>
                  <a:ext uri="{FF2B5EF4-FFF2-40B4-BE49-F238E27FC236}">
                    <a16:creationId xmlns:a16="http://schemas.microsoft.com/office/drawing/2014/main" id="{8E4E4C20-B45F-458F-AA85-C5BC0A918BC8}"/>
                  </a:ext>
                </a:extLst>
              </p:cNvPr>
              <p:cNvCxnSpPr>
                <a:cxnSpLocks noChangeShapeType="1"/>
                <a:stCxn id="17466" idx="1"/>
                <a:endCxn id="1746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69" name="Line 61">
                <a:extLst>
                  <a:ext uri="{FF2B5EF4-FFF2-40B4-BE49-F238E27FC236}">
                    <a16:creationId xmlns:a16="http://schemas.microsoft.com/office/drawing/2014/main" id="{ED8E77D7-F232-4F7B-B6ED-47C94DD06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0" name="Line 62">
                <a:extLst>
                  <a:ext uri="{FF2B5EF4-FFF2-40B4-BE49-F238E27FC236}">
                    <a16:creationId xmlns:a16="http://schemas.microsoft.com/office/drawing/2014/main" id="{8C9270C9-776E-40E3-B15E-C5A104BC86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1" name="Line 63">
                <a:extLst>
                  <a:ext uri="{FF2B5EF4-FFF2-40B4-BE49-F238E27FC236}">
                    <a16:creationId xmlns:a16="http://schemas.microsoft.com/office/drawing/2014/main" id="{23ABD7E4-726D-4D92-ACBE-4146368B2B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2" name="Line 64">
                <a:extLst>
                  <a:ext uri="{FF2B5EF4-FFF2-40B4-BE49-F238E27FC236}">
                    <a16:creationId xmlns:a16="http://schemas.microsoft.com/office/drawing/2014/main" id="{4A0B8A49-665E-4392-B574-1515D8D258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73" name="Text Box 65">
              <a:extLst>
                <a:ext uri="{FF2B5EF4-FFF2-40B4-BE49-F238E27FC236}">
                  <a16:creationId xmlns:a16="http://schemas.microsoft.com/office/drawing/2014/main" id="{3E7AD832-8ABA-4E6E-96D9-F82AFEEC5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7474" name="Group 66">
            <a:extLst>
              <a:ext uri="{FF2B5EF4-FFF2-40B4-BE49-F238E27FC236}">
                <a16:creationId xmlns:a16="http://schemas.microsoft.com/office/drawing/2014/main" id="{01BFEE1A-3FEB-4CCB-8AE9-096D2D6FB98C}"/>
              </a:ext>
            </a:extLst>
          </p:cNvPr>
          <p:cNvGrpSpPr>
            <a:grpSpLocks/>
          </p:cNvGrpSpPr>
          <p:nvPr/>
        </p:nvGrpSpPr>
        <p:grpSpPr bwMode="auto">
          <a:xfrm>
            <a:off x="8915401" y="3581400"/>
            <a:ext cx="468313" cy="609600"/>
            <a:chOff x="240" y="1392"/>
            <a:chExt cx="295" cy="384"/>
          </a:xfrm>
        </p:grpSpPr>
        <p:grpSp>
          <p:nvGrpSpPr>
            <p:cNvPr id="17475" name="Group 67">
              <a:extLst>
                <a:ext uri="{FF2B5EF4-FFF2-40B4-BE49-F238E27FC236}">
                  <a16:creationId xmlns:a16="http://schemas.microsoft.com/office/drawing/2014/main" id="{4BF29BAB-102D-44F7-9426-693DD1BCA0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7476" name="Rectangle 68">
                <a:extLst>
                  <a:ext uri="{FF2B5EF4-FFF2-40B4-BE49-F238E27FC236}">
                    <a16:creationId xmlns:a16="http://schemas.microsoft.com/office/drawing/2014/main" id="{3DDA99DB-E9BE-4209-955F-F6C4B43CD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7477" name="AutoShape 69">
                <a:extLst>
                  <a:ext uri="{FF2B5EF4-FFF2-40B4-BE49-F238E27FC236}">
                    <a16:creationId xmlns:a16="http://schemas.microsoft.com/office/drawing/2014/main" id="{D56871FC-CC40-40A3-B239-BED63D3C7616}"/>
                  </a:ext>
                </a:extLst>
              </p:cNvPr>
              <p:cNvCxnSpPr>
                <a:cxnSpLocks noChangeShapeType="1"/>
                <a:stCxn id="17476" idx="0"/>
                <a:endCxn id="1747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78" name="AutoShape 70">
                <a:extLst>
                  <a:ext uri="{FF2B5EF4-FFF2-40B4-BE49-F238E27FC236}">
                    <a16:creationId xmlns:a16="http://schemas.microsoft.com/office/drawing/2014/main" id="{E3ABBE2A-7808-4D68-A3CC-AF763D50CC2E}"/>
                  </a:ext>
                </a:extLst>
              </p:cNvPr>
              <p:cNvCxnSpPr>
                <a:cxnSpLocks noChangeShapeType="1"/>
                <a:stCxn id="17476" idx="1"/>
                <a:endCxn id="1747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79" name="Line 71">
                <a:extLst>
                  <a:ext uri="{FF2B5EF4-FFF2-40B4-BE49-F238E27FC236}">
                    <a16:creationId xmlns:a16="http://schemas.microsoft.com/office/drawing/2014/main" id="{58CE1608-2AFA-4473-A70C-1433F8D19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0" name="Line 72">
                <a:extLst>
                  <a:ext uri="{FF2B5EF4-FFF2-40B4-BE49-F238E27FC236}">
                    <a16:creationId xmlns:a16="http://schemas.microsoft.com/office/drawing/2014/main" id="{F9D69411-3A7C-4AFD-A487-04AC15E3B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1" name="Line 73">
                <a:extLst>
                  <a:ext uri="{FF2B5EF4-FFF2-40B4-BE49-F238E27FC236}">
                    <a16:creationId xmlns:a16="http://schemas.microsoft.com/office/drawing/2014/main" id="{639A4C69-849A-449E-8C7B-EE20A518DB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2" name="Line 74">
                <a:extLst>
                  <a:ext uri="{FF2B5EF4-FFF2-40B4-BE49-F238E27FC236}">
                    <a16:creationId xmlns:a16="http://schemas.microsoft.com/office/drawing/2014/main" id="{257860A3-3DBA-4377-8762-F26911E7E1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83" name="Text Box 75">
              <a:extLst>
                <a:ext uri="{FF2B5EF4-FFF2-40B4-BE49-F238E27FC236}">
                  <a16:creationId xmlns:a16="http://schemas.microsoft.com/office/drawing/2014/main" id="{B087A588-3AC0-48B0-946D-8EBC112360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7484" name="Group 76">
            <a:extLst>
              <a:ext uri="{FF2B5EF4-FFF2-40B4-BE49-F238E27FC236}">
                <a16:creationId xmlns:a16="http://schemas.microsoft.com/office/drawing/2014/main" id="{9ECD20DA-6157-4B15-8393-2010E6E415EE}"/>
              </a:ext>
            </a:extLst>
          </p:cNvPr>
          <p:cNvGrpSpPr>
            <a:grpSpLocks/>
          </p:cNvGrpSpPr>
          <p:nvPr/>
        </p:nvGrpSpPr>
        <p:grpSpPr bwMode="auto">
          <a:xfrm>
            <a:off x="8305801" y="1905000"/>
            <a:ext cx="468313" cy="609600"/>
            <a:chOff x="240" y="1392"/>
            <a:chExt cx="295" cy="384"/>
          </a:xfrm>
        </p:grpSpPr>
        <p:grpSp>
          <p:nvGrpSpPr>
            <p:cNvPr id="17485" name="Group 77">
              <a:extLst>
                <a:ext uri="{FF2B5EF4-FFF2-40B4-BE49-F238E27FC236}">
                  <a16:creationId xmlns:a16="http://schemas.microsoft.com/office/drawing/2014/main" id="{89C74140-0317-4492-8DDF-BFFF92CF85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7486" name="Rectangle 78">
                <a:extLst>
                  <a:ext uri="{FF2B5EF4-FFF2-40B4-BE49-F238E27FC236}">
                    <a16:creationId xmlns:a16="http://schemas.microsoft.com/office/drawing/2014/main" id="{ABC12D6C-A5B1-456C-A9ED-97B1E858C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7487" name="AutoShape 79">
                <a:extLst>
                  <a:ext uri="{FF2B5EF4-FFF2-40B4-BE49-F238E27FC236}">
                    <a16:creationId xmlns:a16="http://schemas.microsoft.com/office/drawing/2014/main" id="{A51D495E-075F-446E-830D-12D15F751E71}"/>
                  </a:ext>
                </a:extLst>
              </p:cNvPr>
              <p:cNvCxnSpPr>
                <a:cxnSpLocks noChangeShapeType="1"/>
                <a:stCxn id="17486" idx="0"/>
                <a:endCxn id="1748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88" name="AutoShape 80">
                <a:extLst>
                  <a:ext uri="{FF2B5EF4-FFF2-40B4-BE49-F238E27FC236}">
                    <a16:creationId xmlns:a16="http://schemas.microsoft.com/office/drawing/2014/main" id="{05CE482F-3342-42E7-9585-CD4B0F831C8B}"/>
                  </a:ext>
                </a:extLst>
              </p:cNvPr>
              <p:cNvCxnSpPr>
                <a:cxnSpLocks noChangeShapeType="1"/>
                <a:stCxn id="17486" idx="1"/>
                <a:endCxn id="1748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89" name="Line 81">
                <a:extLst>
                  <a:ext uri="{FF2B5EF4-FFF2-40B4-BE49-F238E27FC236}">
                    <a16:creationId xmlns:a16="http://schemas.microsoft.com/office/drawing/2014/main" id="{ACCE48C4-1CB4-42C5-8634-6F313111EC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90" name="Line 82">
                <a:extLst>
                  <a:ext uri="{FF2B5EF4-FFF2-40B4-BE49-F238E27FC236}">
                    <a16:creationId xmlns:a16="http://schemas.microsoft.com/office/drawing/2014/main" id="{4C9D8C31-10AD-4704-BE15-9F174009AD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91" name="Line 83">
                <a:extLst>
                  <a:ext uri="{FF2B5EF4-FFF2-40B4-BE49-F238E27FC236}">
                    <a16:creationId xmlns:a16="http://schemas.microsoft.com/office/drawing/2014/main" id="{E6890898-FD82-487C-B6E8-9702485D7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92" name="Line 84">
                <a:extLst>
                  <a:ext uri="{FF2B5EF4-FFF2-40B4-BE49-F238E27FC236}">
                    <a16:creationId xmlns:a16="http://schemas.microsoft.com/office/drawing/2014/main" id="{E2D5FD86-5AB8-4070-84D5-C6A47B1A4E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93" name="Text Box 85">
              <a:extLst>
                <a:ext uri="{FF2B5EF4-FFF2-40B4-BE49-F238E27FC236}">
                  <a16:creationId xmlns:a16="http://schemas.microsoft.com/office/drawing/2014/main" id="{9DABB152-078D-4BB2-96B9-B35F0FF54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7494" name="Group 86">
            <a:extLst>
              <a:ext uri="{FF2B5EF4-FFF2-40B4-BE49-F238E27FC236}">
                <a16:creationId xmlns:a16="http://schemas.microsoft.com/office/drawing/2014/main" id="{017C75D5-1ACC-40BA-B094-C340CB011702}"/>
              </a:ext>
            </a:extLst>
          </p:cNvPr>
          <p:cNvGrpSpPr>
            <a:grpSpLocks/>
          </p:cNvGrpSpPr>
          <p:nvPr/>
        </p:nvGrpSpPr>
        <p:grpSpPr bwMode="auto">
          <a:xfrm>
            <a:off x="4038601" y="5257801"/>
            <a:ext cx="468313" cy="619125"/>
            <a:chOff x="1584" y="3552"/>
            <a:chExt cx="295" cy="390"/>
          </a:xfrm>
        </p:grpSpPr>
        <p:grpSp>
          <p:nvGrpSpPr>
            <p:cNvPr id="17495" name="Group 87">
              <a:extLst>
                <a:ext uri="{FF2B5EF4-FFF2-40B4-BE49-F238E27FC236}">
                  <a16:creationId xmlns:a16="http://schemas.microsoft.com/office/drawing/2014/main" id="{E8546409-A908-4EA5-A527-D75FEBD3B2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3696"/>
              <a:ext cx="198" cy="246"/>
              <a:chOff x="282" y="1530"/>
              <a:chExt cx="252" cy="300"/>
            </a:xfrm>
          </p:grpSpPr>
          <p:sp>
            <p:nvSpPr>
              <p:cNvPr id="17496" name="Rectangle 88">
                <a:extLst>
                  <a:ext uri="{FF2B5EF4-FFF2-40B4-BE49-F238E27FC236}">
                    <a16:creationId xmlns:a16="http://schemas.microsoft.com/office/drawing/2014/main" id="{139DCFA9-8C83-4FB9-AAE8-045BFE802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7497" name="AutoShape 89">
                <a:extLst>
                  <a:ext uri="{FF2B5EF4-FFF2-40B4-BE49-F238E27FC236}">
                    <a16:creationId xmlns:a16="http://schemas.microsoft.com/office/drawing/2014/main" id="{11727804-1C69-4E86-8826-5A3804F99F53}"/>
                  </a:ext>
                </a:extLst>
              </p:cNvPr>
              <p:cNvCxnSpPr>
                <a:cxnSpLocks noChangeShapeType="1"/>
                <a:stCxn id="17496" idx="0"/>
                <a:endCxn id="1749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98" name="AutoShape 90">
                <a:extLst>
                  <a:ext uri="{FF2B5EF4-FFF2-40B4-BE49-F238E27FC236}">
                    <a16:creationId xmlns:a16="http://schemas.microsoft.com/office/drawing/2014/main" id="{B8EAB47D-C9D7-4F69-8B78-F38A284F918D}"/>
                  </a:ext>
                </a:extLst>
              </p:cNvPr>
              <p:cNvCxnSpPr>
                <a:cxnSpLocks noChangeShapeType="1"/>
                <a:stCxn id="17496" idx="1"/>
                <a:endCxn id="1749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99" name="Line 91">
                <a:extLst>
                  <a:ext uri="{FF2B5EF4-FFF2-40B4-BE49-F238E27FC236}">
                    <a16:creationId xmlns:a16="http://schemas.microsoft.com/office/drawing/2014/main" id="{B3AB6958-61E8-460E-A97E-4F397FB0E2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0" name="Line 92">
                <a:extLst>
                  <a:ext uri="{FF2B5EF4-FFF2-40B4-BE49-F238E27FC236}">
                    <a16:creationId xmlns:a16="http://schemas.microsoft.com/office/drawing/2014/main" id="{3FD804AA-8657-4C31-8D19-F0572A2C2D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1" name="Line 93">
                <a:extLst>
                  <a:ext uri="{FF2B5EF4-FFF2-40B4-BE49-F238E27FC236}">
                    <a16:creationId xmlns:a16="http://schemas.microsoft.com/office/drawing/2014/main" id="{0C22056E-4862-49F3-9BDB-9BC2BDF018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2" name="Line 94">
                <a:extLst>
                  <a:ext uri="{FF2B5EF4-FFF2-40B4-BE49-F238E27FC236}">
                    <a16:creationId xmlns:a16="http://schemas.microsoft.com/office/drawing/2014/main" id="{46725C61-B846-4D7F-9444-27613ADEA2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503" name="Text Box 95">
              <a:extLst>
                <a:ext uri="{FF2B5EF4-FFF2-40B4-BE49-F238E27FC236}">
                  <a16:creationId xmlns:a16="http://schemas.microsoft.com/office/drawing/2014/main" id="{F5A2A149-6672-484F-80E8-F6979448D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55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7504" name="Group 96">
            <a:extLst>
              <a:ext uri="{FF2B5EF4-FFF2-40B4-BE49-F238E27FC236}">
                <a16:creationId xmlns:a16="http://schemas.microsoft.com/office/drawing/2014/main" id="{25591009-7EAC-451B-96C6-DB03835B523A}"/>
              </a:ext>
            </a:extLst>
          </p:cNvPr>
          <p:cNvGrpSpPr>
            <a:grpSpLocks/>
          </p:cNvGrpSpPr>
          <p:nvPr/>
        </p:nvGrpSpPr>
        <p:grpSpPr bwMode="auto">
          <a:xfrm>
            <a:off x="8991601" y="4876800"/>
            <a:ext cx="468313" cy="609600"/>
            <a:chOff x="240" y="1392"/>
            <a:chExt cx="295" cy="384"/>
          </a:xfrm>
        </p:grpSpPr>
        <p:grpSp>
          <p:nvGrpSpPr>
            <p:cNvPr id="17505" name="Group 97">
              <a:extLst>
                <a:ext uri="{FF2B5EF4-FFF2-40B4-BE49-F238E27FC236}">
                  <a16:creationId xmlns:a16="http://schemas.microsoft.com/office/drawing/2014/main" id="{76F99B17-1AB8-4FD2-932D-BDE1B85EAE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7506" name="Rectangle 98">
                <a:extLst>
                  <a:ext uri="{FF2B5EF4-FFF2-40B4-BE49-F238E27FC236}">
                    <a16:creationId xmlns:a16="http://schemas.microsoft.com/office/drawing/2014/main" id="{FA67766C-3358-460F-BEC8-70295C97F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7507" name="AutoShape 99">
                <a:extLst>
                  <a:ext uri="{FF2B5EF4-FFF2-40B4-BE49-F238E27FC236}">
                    <a16:creationId xmlns:a16="http://schemas.microsoft.com/office/drawing/2014/main" id="{F4749ED7-DA59-4EB4-87FD-B3D8575D6265}"/>
                  </a:ext>
                </a:extLst>
              </p:cNvPr>
              <p:cNvCxnSpPr>
                <a:cxnSpLocks noChangeShapeType="1"/>
                <a:stCxn id="17506" idx="0"/>
                <a:endCxn id="1750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508" name="AutoShape 100">
                <a:extLst>
                  <a:ext uri="{FF2B5EF4-FFF2-40B4-BE49-F238E27FC236}">
                    <a16:creationId xmlns:a16="http://schemas.microsoft.com/office/drawing/2014/main" id="{5C5CAA11-7078-49A4-B6F7-BB664CA2BE36}"/>
                  </a:ext>
                </a:extLst>
              </p:cNvPr>
              <p:cNvCxnSpPr>
                <a:cxnSpLocks noChangeShapeType="1"/>
                <a:stCxn id="17506" idx="1"/>
                <a:endCxn id="1750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509" name="Line 101">
                <a:extLst>
                  <a:ext uri="{FF2B5EF4-FFF2-40B4-BE49-F238E27FC236}">
                    <a16:creationId xmlns:a16="http://schemas.microsoft.com/office/drawing/2014/main" id="{75F00CDC-C9F6-4BCF-90E3-D20617942D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0" name="Line 102">
                <a:extLst>
                  <a:ext uri="{FF2B5EF4-FFF2-40B4-BE49-F238E27FC236}">
                    <a16:creationId xmlns:a16="http://schemas.microsoft.com/office/drawing/2014/main" id="{5C04AC82-5CBB-4C02-BE4D-A683906DA7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1" name="Line 103">
                <a:extLst>
                  <a:ext uri="{FF2B5EF4-FFF2-40B4-BE49-F238E27FC236}">
                    <a16:creationId xmlns:a16="http://schemas.microsoft.com/office/drawing/2014/main" id="{E5086EE4-2C82-49AA-B4EF-E79F3B61D3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2" name="Line 104">
                <a:extLst>
                  <a:ext uri="{FF2B5EF4-FFF2-40B4-BE49-F238E27FC236}">
                    <a16:creationId xmlns:a16="http://schemas.microsoft.com/office/drawing/2014/main" id="{4CEFB84F-EAC6-4121-8DEC-9D91B69DFA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513" name="Text Box 105">
              <a:extLst>
                <a:ext uri="{FF2B5EF4-FFF2-40B4-BE49-F238E27FC236}">
                  <a16:creationId xmlns:a16="http://schemas.microsoft.com/office/drawing/2014/main" id="{654398B6-AE13-406A-846D-925CB933C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7514" name="Group 106">
            <a:extLst>
              <a:ext uri="{FF2B5EF4-FFF2-40B4-BE49-F238E27FC236}">
                <a16:creationId xmlns:a16="http://schemas.microsoft.com/office/drawing/2014/main" id="{2F04246D-D661-4564-908B-39E8714DFD48}"/>
              </a:ext>
            </a:extLst>
          </p:cNvPr>
          <p:cNvGrpSpPr>
            <a:grpSpLocks/>
          </p:cNvGrpSpPr>
          <p:nvPr/>
        </p:nvGrpSpPr>
        <p:grpSpPr bwMode="auto">
          <a:xfrm>
            <a:off x="1828801" y="4419600"/>
            <a:ext cx="468313" cy="609600"/>
            <a:chOff x="240" y="1392"/>
            <a:chExt cx="295" cy="384"/>
          </a:xfrm>
        </p:grpSpPr>
        <p:grpSp>
          <p:nvGrpSpPr>
            <p:cNvPr id="17515" name="Group 107">
              <a:extLst>
                <a:ext uri="{FF2B5EF4-FFF2-40B4-BE49-F238E27FC236}">
                  <a16:creationId xmlns:a16="http://schemas.microsoft.com/office/drawing/2014/main" id="{DDE8B3C5-EA0C-4969-85E6-BFE8BFBE38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7516" name="Rectangle 108">
                <a:extLst>
                  <a:ext uri="{FF2B5EF4-FFF2-40B4-BE49-F238E27FC236}">
                    <a16:creationId xmlns:a16="http://schemas.microsoft.com/office/drawing/2014/main" id="{91C8EFE3-81BD-43A9-AB4B-5A57292AC3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7517" name="AutoShape 109">
                <a:extLst>
                  <a:ext uri="{FF2B5EF4-FFF2-40B4-BE49-F238E27FC236}">
                    <a16:creationId xmlns:a16="http://schemas.microsoft.com/office/drawing/2014/main" id="{5EAC87AD-6A04-4628-B9E5-7B17660D96BD}"/>
                  </a:ext>
                </a:extLst>
              </p:cNvPr>
              <p:cNvCxnSpPr>
                <a:cxnSpLocks noChangeShapeType="1"/>
                <a:stCxn id="17516" idx="0"/>
                <a:endCxn id="1751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518" name="AutoShape 110">
                <a:extLst>
                  <a:ext uri="{FF2B5EF4-FFF2-40B4-BE49-F238E27FC236}">
                    <a16:creationId xmlns:a16="http://schemas.microsoft.com/office/drawing/2014/main" id="{8EBA7168-F3C3-4446-99B1-4FE933D17495}"/>
                  </a:ext>
                </a:extLst>
              </p:cNvPr>
              <p:cNvCxnSpPr>
                <a:cxnSpLocks noChangeShapeType="1"/>
                <a:stCxn id="17516" idx="1"/>
                <a:endCxn id="1751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519" name="Line 111">
                <a:extLst>
                  <a:ext uri="{FF2B5EF4-FFF2-40B4-BE49-F238E27FC236}">
                    <a16:creationId xmlns:a16="http://schemas.microsoft.com/office/drawing/2014/main" id="{70D6384A-5FB7-4562-AB71-651075A279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0" name="Line 112">
                <a:extLst>
                  <a:ext uri="{FF2B5EF4-FFF2-40B4-BE49-F238E27FC236}">
                    <a16:creationId xmlns:a16="http://schemas.microsoft.com/office/drawing/2014/main" id="{7B825784-860A-45E5-8F76-28765BE9E7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1" name="Line 113">
                <a:extLst>
                  <a:ext uri="{FF2B5EF4-FFF2-40B4-BE49-F238E27FC236}">
                    <a16:creationId xmlns:a16="http://schemas.microsoft.com/office/drawing/2014/main" id="{18C514D9-C354-4C75-BE89-8AA3C28738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2" name="Line 114">
                <a:extLst>
                  <a:ext uri="{FF2B5EF4-FFF2-40B4-BE49-F238E27FC236}">
                    <a16:creationId xmlns:a16="http://schemas.microsoft.com/office/drawing/2014/main" id="{98C14538-D5D1-49AC-8F45-31FEF521EA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523" name="Text Box 115">
              <a:extLst>
                <a:ext uri="{FF2B5EF4-FFF2-40B4-BE49-F238E27FC236}">
                  <a16:creationId xmlns:a16="http://schemas.microsoft.com/office/drawing/2014/main" id="{3A95134A-2FEF-4FC2-AEB0-6EFFBA976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7524" name="Group 116">
            <a:extLst>
              <a:ext uri="{FF2B5EF4-FFF2-40B4-BE49-F238E27FC236}">
                <a16:creationId xmlns:a16="http://schemas.microsoft.com/office/drawing/2014/main" id="{3D6F9CC2-B788-4545-A71B-9978EE386A8C}"/>
              </a:ext>
            </a:extLst>
          </p:cNvPr>
          <p:cNvGrpSpPr>
            <a:grpSpLocks/>
          </p:cNvGrpSpPr>
          <p:nvPr/>
        </p:nvGrpSpPr>
        <p:grpSpPr bwMode="auto">
          <a:xfrm>
            <a:off x="4953001" y="3124200"/>
            <a:ext cx="468313" cy="609600"/>
            <a:chOff x="240" y="1392"/>
            <a:chExt cx="295" cy="384"/>
          </a:xfrm>
        </p:grpSpPr>
        <p:grpSp>
          <p:nvGrpSpPr>
            <p:cNvPr id="17525" name="Group 117">
              <a:extLst>
                <a:ext uri="{FF2B5EF4-FFF2-40B4-BE49-F238E27FC236}">
                  <a16:creationId xmlns:a16="http://schemas.microsoft.com/office/drawing/2014/main" id="{4D16DEBB-0869-48CA-B155-B287CEFACE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7526" name="Rectangle 118">
                <a:extLst>
                  <a:ext uri="{FF2B5EF4-FFF2-40B4-BE49-F238E27FC236}">
                    <a16:creationId xmlns:a16="http://schemas.microsoft.com/office/drawing/2014/main" id="{E38590D2-D1F9-46FA-902D-DA3B4970B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7527" name="AutoShape 119">
                <a:extLst>
                  <a:ext uri="{FF2B5EF4-FFF2-40B4-BE49-F238E27FC236}">
                    <a16:creationId xmlns:a16="http://schemas.microsoft.com/office/drawing/2014/main" id="{42F479D7-B5F6-4A5F-BE1C-8BAE79A25FA7}"/>
                  </a:ext>
                </a:extLst>
              </p:cNvPr>
              <p:cNvCxnSpPr>
                <a:cxnSpLocks noChangeShapeType="1"/>
                <a:stCxn id="17526" idx="0"/>
                <a:endCxn id="1752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528" name="AutoShape 120">
                <a:extLst>
                  <a:ext uri="{FF2B5EF4-FFF2-40B4-BE49-F238E27FC236}">
                    <a16:creationId xmlns:a16="http://schemas.microsoft.com/office/drawing/2014/main" id="{8A70B7C7-6331-43DF-9A87-0AD99B848EB7}"/>
                  </a:ext>
                </a:extLst>
              </p:cNvPr>
              <p:cNvCxnSpPr>
                <a:cxnSpLocks noChangeShapeType="1"/>
                <a:stCxn id="17526" idx="1"/>
                <a:endCxn id="1752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529" name="Line 121">
                <a:extLst>
                  <a:ext uri="{FF2B5EF4-FFF2-40B4-BE49-F238E27FC236}">
                    <a16:creationId xmlns:a16="http://schemas.microsoft.com/office/drawing/2014/main" id="{25FEE019-1680-4B69-BAEA-F40F2430AA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30" name="Line 122">
                <a:extLst>
                  <a:ext uri="{FF2B5EF4-FFF2-40B4-BE49-F238E27FC236}">
                    <a16:creationId xmlns:a16="http://schemas.microsoft.com/office/drawing/2014/main" id="{0A051175-1A64-4221-B868-0CCEC9D621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31" name="Line 123">
                <a:extLst>
                  <a:ext uri="{FF2B5EF4-FFF2-40B4-BE49-F238E27FC236}">
                    <a16:creationId xmlns:a16="http://schemas.microsoft.com/office/drawing/2014/main" id="{8914BF63-BD2E-468A-B965-004094053B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32" name="Line 124">
                <a:extLst>
                  <a:ext uri="{FF2B5EF4-FFF2-40B4-BE49-F238E27FC236}">
                    <a16:creationId xmlns:a16="http://schemas.microsoft.com/office/drawing/2014/main" id="{722DB3FF-E22D-4591-BBFA-9A1EA447BB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533" name="Text Box 125">
              <a:extLst>
                <a:ext uri="{FF2B5EF4-FFF2-40B4-BE49-F238E27FC236}">
                  <a16:creationId xmlns:a16="http://schemas.microsoft.com/office/drawing/2014/main" id="{33A19FA0-A5BF-4C6C-995E-EE292DFEE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7534" name="Group 126">
            <a:extLst>
              <a:ext uri="{FF2B5EF4-FFF2-40B4-BE49-F238E27FC236}">
                <a16:creationId xmlns:a16="http://schemas.microsoft.com/office/drawing/2014/main" id="{2C83863B-0C29-415B-A71D-D30340F31F22}"/>
              </a:ext>
            </a:extLst>
          </p:cNvPr>
          <p:cNvGrpSpPr>
            <a:grpSpLocks/>
          </p:cNvGrpSpPr>
          <p:nvPr/>
        </p:nvGrpSpPr>
        <p:grpSpPr bwMode="auto">
          <a:xfrm>
            <a:off x="3657601" y="3657600"/>
            <a:ext cx="468313" cy="609600"/>
            <a:chOff x="240" y="1392"/>
            <a:chExt cx="295" cy="384"/>
          </a:xfrm>
        </p:grpSpPr>
        <p:grpSp>
          <p:nvGrpSpPr>
            <p:cNvPr id="17535" name="Group 127">
              <a:extLst>
                <a:ext uri="{FF2B5EF4-FFF2-40B4-BE49-F238E27FC236}">
                  <a16:creationId xmlns:a16="http://schemas.microsoft.com/office/drawing/2014/main" id="{54166603-7BE0-4956-B4CF-C6DB273511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7536" name="Rectangle 128">
                <a:extLst>
                  <a:ext uri="{FF2B5EF4-FFF2-40B4-BE49-F238E27FC236}">
                    <a16:creationId xmlns:a16="http://schemas.microsoft.com/office/drawing/2014/main" id="{8CFC59F1-B5A1-423C-BBD2-950376180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7537" name="AutoShape 129">
                <a:extLst>
                  <a:ext uri="{FF2B5EF4-FFF2-40B4-BE49-F238E27FC236}">
                    <a16:creationId xmlns:a16="http://schemas.microsoft.com/office/drawing/2014/main" id="{5F3BD4F6-7215-4AD4-9AB3-F668F7ACF3F1}"/>
                  </a:ext>
                </a:extLst>
              </p:cNvPr>
              <p:cNvCxnSpPr>
                <a:cxnSpLocks noChangeShapeType="1"/>
                <a:stCxn id="17536" idx="0"/>
                <a:endCxn id="1753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538" name="AutoShape 130">
                <a:extLst>
                  <a:ext uri="{FF2B5EF4-FFF2-40B4-BE49-F238E27FC236}">
                    <a16:creationId xmlns:a16="http://schemas.microsoft.com/office/drawing/2014/main" id="{CD491A29-AFC1-4C0A-BFEE-5C16128BE8DB}"/>
                  </a:ext>
                </a:extLst>
              </p:cNvPr>
              <p:cNvCxnSpPr>
                <a:cxnSpLocks noChangeShapeType="1"/>
                <a:stCxn id="17536" idx="1"/>
                <a:endCxn id="1753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539" name="Line 131">
                <a:extLst>
                  <a:ext uri="{FF2B5EF4-FFF2-40B4-BE49-F238E27FC236}">
                    <a16:creationId xmlns:a16="http://schemas.microsoft.com/office/drawing/2014/main" id="{852AEFB5-AF00-4C6B-B1C8-F688FF8E97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40" name="Line 132">
                <a:extLst>
                  <a:ext uri="{FF2B5EF4-FFF2-40B4-BE49-F238E27FC236}">
                    <a16:creationId xmlns:a16="http://schemas.microsoft.com/office/drawing/2014/main" id="{13A507C5-1308-43C1-8799-96018BD184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41" name="Line 133">
                <a:extLst>
                  <a:ext uri="{FF2B5EF4-FFF2-40B4-BE49-F238E27FC236}">
                    <a16:creationId xmlns:a16="http://schemas.microsoft.com/office/drawing/2014/main" id="{CB137EC2-96A1-4FCB-B4E3-DEE791955A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42" name="Line 134">
                <a:extLst>
                  <a:ext uri="{FF2B5EF4-FFF2-40B4-BE49-F238E27FC236}">
                    <a16:creationId xmlns:a16="http://schemas.microsoft.com/office/drawing/2014/main" id="{A3E422C6-94F9-4E47-98F8-95A10C07FB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543" name="Text Box 135">
              <a:extLst>
                <a:ext uri="{FF2B5EF4-FFF2-40B4-BE49-F238E27FC236}">
                  <a16:creationId xmlns:a16="http://schemas.microsoft.com/office/drawing/2014/main" id="{E4906EA7-1BBE-421B-A078-3920E5A77B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7544" name="Group 136">
            <a:extLst>
              <a:ext uri="{FF2B5EF4-FFF2-40B4-BE49-F238E27FC236}">
                <a16:creationId xmlns:a16="http://schemas.microsoft.com/office/drawing/2014/main" id="{63CDFC1B-6D26-4423-B9D4-E950AFD9A2C0}"/>
              </a:ext>
            </a:extLst>
          </p:cNvPr>
          <p:cNvGrpSpPr>
            <a:grpSpLocks/>
          </p:cNvGrpSpPr>
          <p:nvPr/>
        </p:nvGrpSpPr>
        <p:grpSpPr bwMode="auto">
          <a:xfrm>
            <a:off x="4953001" y="1752600"/>
            <a:ext cx="468313" cy="609600"/>
            <a:chOff x="2160" y="1344"/>
            <a:chExt cx="295" cy="384"/>
          </a:xfrm>
        </p:grpSpPr>
        <p:sp>
          <p:nvSpPr>
            <p:cNvPr id="17545" name="Rectangle 137">
              <a:extLst>
                <a:ext uri="{FF2B5EF4-FFF2-40B4-BE49-F238E27FC236}">
                  <a16:creationId xmlns:a16="http://schemas.microsoft.com/office/drawing/2014/main" id="{18E17F93-9DF7-4EE7-B684-34E2B4C76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7" y="1487"/>
              <a:ext cx="188" cy="236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546" name="AutoShape 138">
              <a:extLst>
                <a:ext uri="{FF2B5EF4-FFF2-40B4-BE49-F238E27FC236}">
                  <a16:creationId xmlns:a16="http://schemas.microsoft.com/office/drawing/2014/main" id="{46B20AF0-ECB8-4457-A325-1F1BE7D66BB7}"/>
                </a:ext>
              </a:extLst>
            </p:cNvPr>
            <p:cNvCxnSpPr>
              <a:cxnSpLocks noChangeShapeType="1"/>
              <a:stCxn id="17545" idx="0"/>
              <a:endCxn id="17545" idx="2"/>
            </p:cNvCxnSpPr>
            <p:nvPr/>
          </p:nvCxnSpPr>
          <p:spPr bwMode="auto">
            <a:xfrm>
              <a:off x="2301" y="1482"/>
              <a:ext cx="0" cy="246"/>
            </a:xfrm>
            <a:prstGeom prst="straightConnector1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47" name="AutoShape 139">
              <a:extLst>
                <a:ext uri="{FF2B5EF4-FFF2-40B4-BE49-F238E27FC236}">
                  <a16:creationId xmlns:a16="http://schemas.microsoft.com/office/drawing/2014/main" id="{A84F7BF3-9F0A-41F0-8822-E08B04FC6168}"/>
                </a:ext>
              </a:extLst>
            </p:cNvPr>
            <p:cNvCxnSpPr>
              <a:cxnSpLocks noChangeShapeType="1"/>
              <a:stCxn id="17545" idx="1"/>
              <a:endCxn id="17545" idx="3"/>
            </p:cNvCxnSpPr>
            <p:nvPr/>
          </p:nvCxnSpPr>
          <p:spPr bwMode="auto">
            <a:xfrm>
              <a:off x="2202" y="1605"/>
              <a:ext cx="198" cy="0"/>
            </a:xfrm>
            <a:prstGeom prst="straightConnector1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548" name="Line 140">
              <a:extLst>
                <a:ext uri="{FF2B5EF4-FFF2-40B4-BE49-F238E27FC236}">
                  <a16:creationId xmlns:a16="http://schemas.microsoft.com/office/drawing/2014/main" id="{85A0197D-74B6-47F2-BF23-78F385B59C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7" y="1526"/>
              <a:ext cx="18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9" name="Line 141">
              <a:extLst>
                <a:ext uri="{FF2B5EF4-FFF2-40B4-BE49-F238E27FC236}">
                  <a16:creationId xmlns:a16="http://schemas.microsoft.com/office/drawing/2014/main" id="{C1BE0860-84B6-4D32-BF24-1C4B115754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7" y="1566"/>
              <a:ext cx="18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0" name="Line 142">
              <a:extLst>
                <a:ext uri="{FF2B5EF4-FFF2-40B4-BE49-F238E27FC236}">
                  <a16:creationId xmlns:a16="http://schemas.microsoft.com/office/drawing/2014/main" id="{F02C49AB-84FF-4691-8FE3-9FE705343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7" y="1644"/>
              <a:ext cx="18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1" name="Line 143">
              <a:extLst>
                <a:ext uri="{FF2B5EF4-FFF2-40B4-BE49-F238E27FC236}">
                  <a16:creationId xmlns:a16="http://schemas.microsoft.com/office/drawing/2014/main" id="{61A55EB2-A742-4792-B09E-E9A68BD64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7" y="1684"/>
              <a:ext cx="18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2" name="Text Box 144">
              <a:extLst>
                <a:ext uri="{FF2B5EF4-FFF2-40B4-BE49-F238E27FC236}">
                  <a16:creationId xmlns:a16="http://schemas.microsoft.com/office/drawing/2014/main" id="{1DD13695-8D9D-4DB9-BCCF-097E52A6C7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344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sp>
        <p:nvSpPr>
          <p:cNvPr id="17553" name="Rectangle 145">
            <a:extLst>
              <a:ext uri="{FF2B5EF4-FFF2-40B4-BE49-F238E27FC236}">
                <a16:creationId xmlns:a16="http://schemas.microsoft.com/office/drawing/2014/main" id="{754EBB75-8A2A-422B-9AE5-43916D257C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  <a:noFill/>
          <a:ln/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DHT: basic idea </a:t>
            </a:r>
          </a:p>
        </p:txBody>
      </p:sp>
      <p:sp>
        <p:nvSpPr>
          <p:cNvPr id="17554" name="Text Box 146">
            <a:extLst>
              <a:ext uri="{FF2B5EF4-FFF2-40B4-BE49-F238E27FC236}">
                <a16:creationId xmlns:a16="http://schemas.microsoft.com/office/drawing/2014/main" id="{11941AC7-BF11-475A-BF3C-51F8B68E5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6" y="6248400"/>
            <a:ext cx="8062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u="sng">
                <a:latin typeface="Times New Roman" panose="02020603050405020304" pitchFamily="18" charset="0"/>
              </a:rPr>
              <a:t>Operation: take </a:t>
            </a:r>
            <a:r>
              <a:rPr lang="en-US" altLang="en-US" sz="2400" i="1" u="sng">
                <a:latin typeface="Times New Roman" panose="02020603050405020304" pitchFamily="18" charset="0"/>
              </a:rPr>
              <a:t>key</a:t>
            </a:r>
            <a:r>
              <a:rPr lang="en-US" altLang="en-US" sz="2400" u="sng">
                <a:latin typeface="Times New Roman" panose="02020603050405020304" pitchFamily="18" charset="0"/>
              </a:rPr>
              <a:t> as input; route messages to node holding </a:t>
            </a:r>
            <a:r>
              <a:rPr lang="en-US" altLang="en-US" sz="2400" i="1" u="sng">
                <a:latin typeface="Times New Roman" panose="02020603050405020304" pitchFamily="18" charset="0"/>
              </a:rPr>
              <a:t>key</a:t>
            </a:r>
            <a:endParaRPr lang="en-US" altLang="en-US" sz="2400" u="sng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95E86DED-61D9-439B-A44E-D6E3931BC6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How to design a DHT?</a:t>
            </a:r>
          </a:p>
        </p:txBody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B903B4BE-25DA-45AA-80F8-DBE0067701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>
                <a:latin typeface="Helvetica" panose="020B0604020202020204" pitchFamily="34" charset="0"/>
              </a:rPr>
              <a:t>State Assignment:</a:t>
            </a:r>
          </a:p>
          <a:p>
            <a:pPr lvl="1"/>
            <a:r>
              <a:rPr lang="en-US" altLang="en-US" sz="2000">
                <a:latin typeface="Helvetica" panose="020B0604020202020204" pitchFamily="34" charset="0"/>
              </a:rPr>
              <a:t>what “(</a:t>
            </a:r>
            <a:r>
              <a:rPr lang="en-US" altLang="en-US" sz="2000" i="1">
                <a:latin typeface="Helvetica" panose="020B0604020202020204" pitchFamily="34" charset="0"/>
              </a:rPr>
              <a:t>key, value</a:t>
            </a:r>
            <a:r>
              <a:rPr lang="en-US" altLang="en-US" sz="2000">
                <a:latin typeface="Helvetica" panose="020B0604020202020204" pitchFamily="34" charset="0"/>
              </a:rPr>
              <a:t>) tables” does a node store?</a:t>
            </a:r>
          </a:p>
          <a:p>
            <a:r>
              <a:rPr lang="en-US" altLang="en-US" sz="2400">
                <a:latin typeface="Helvetica" panose="020B0604020202020204" pitchFamily="34" charset="0"/>
              </a:rPr>
              <a:t>Network Topology: </a:t>
            </a:r>
          </a:p>
          <a:p>
            <a:pPr lvl="1"/>
            <a:r>
              <a:rPr lang="en-US" altLang="en-US" sz="2000">
                <a:latin typeface="Helvetica" panose="020B0604020202020204" pitchFamily="34" charset="0"/>
              </a:rPr>
              <a:t>how does a node select its neighbors?</a:t>
            </a:r>
          </a:p>
          <a:p>
            <a:r>
              <a:rPr lang="en-US" altLang="en-US" sz="2400">
                <a:latin typeface="Helvetica" panose="020B0604020202020204" pitchFamily="34" charset="0"/>
              </a:rPr>
              <a:t>Routing Algorithm: </a:t>
            </a:r>
          </a:p>
          <a:p>
            <a:pPr lvl="1"/>
            <a:r>
              <a:rPr lang="en-US" altLang="en-US" sz="2000">
                <a:latin typeface="Helvetica" panose="020B0604020202020204" pitchFamily="34" charset="0"/>
              </a:rPr>
              <a:t>which neighbor to pick while routing to a destination?</a:t>
            </a:r>
          </a:p>
          <a:p>
            <a:pPr lvl="1"/>
            <a:endParaRPr lang="en-US" altLang="en-US" sz="2000">
              <a:latin typeface="Helvetica" panose="020B0604020202020204" pitchFamily="34" charset="0"/>
            </a:endParaRPr>
          </a:p>
          <a:p>
            <a:r>
              <a:rPr lang="en-US" altLang="en-US" sz="2400">
                <a:latin typeface="Helvetica" panose="020B0604020202020204" pitchFamily="34" charset="0"/>
              </a:rPr>
              <a:t>Various DHT algorithms make different choices</a:t>
            </a:r>
          </a:p>
          <a:p>
            <a:pPr lvl="1"/>
            <a:r>
              <a:rPr lang="en-US" altLang="en-US" sz="2000">
                <a:latin typeface="Helvetica" panose="020B0604020202020204" pitchFamily="34" charset="0"/>
              </a:rPr>
              <a:t>CAN, Chord, Pastry, Tapestry, Plaxton, Viceroy, Kademlia, Skipnet, Symphony, Koorde, Apocrypha, Land, ORDI …</a:t>
            </a:r>
            <a:r>
              <a:rPr lang="en-US" altLang="en-US">
                <a:latin typeface="Helvetica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21540-6ECB-4FB6-B3AD-EE144A38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nodeID</a:t>
            </a:r>
            <a:r>
              <a:rPr lang="en-US" dirty="0"/>
              <a:t>= hash(peer IP address)</a:t>
            </a:r>
          </a:p>
          <a:p>
            <a:endParaRPr lang="en-US" dirty="0"/>
          </a:p>
          <a:p>
            <a:r>
              <a:rPr lang="en-US" dirty="0"/>
              <a:t>key= hash(Object Name)</a:t>
            </a:r>
          </a:p>
          <a:p>
            <a:endParaRPr lang="en-US" dirty="0"/>
          </a:p>
          <a:p>
            <a:r>
              <a:rPr lang="en-US" dirty="0"/>
              <a:t>(Key, value) pair is stored. </a:t>
            </a:r>
          </a:p>
          <a:p>
            <a:r>
              <a:rPr lang="en-US" dirty="0"/>
              <a:t>Value is the actual Content</a:t>
            </a:r>
          </a:p>
        </p:txBody>
      </p:sp>
    </p:spTree>
    <p:extLst>
      <p:ext uri="{BB962C8B-B14F-4D97-AF65-F5344CB8AC3E}">
        <p14:creationId xmlns:p14="http://schemas.microsoft.com/office/powerpoint/2010/main" val="1160497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BitTorrent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t>26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Designed for fast, efficient content distribution</a:t>
            </a:r>
          </a:p>
          <a:p>
            <a:pPr lvl="1"/>
            <a:r>
              <a:rPr lang="en-US" dirty="0"/>
              <a:t>Ideal for large files, e.g. movies, DVDs, ISOs, etc.</a:t>
            </a:r>
          </a:p>
          <a:p>
            <a:pPr lvl="1"/>
            <a:r>
              <a:rPr lang="en-US" dirty="0"/>
              <a:t>Uses P2P file swarming</a:t>
            </a:r>
          </a:p>
          <a:p>
            <a:r>
              <a:rPr lang="en-US" dirty="0"/>
              <a:t>Not a full fledged P2P system</a:t>
            </a:r>
          </a:p>
          <a:p>
            <a:pPr lvl="1"/>
            <a:r>
              <a:rPr lang="en-US" dirty="0"/>
              <a:t>Does not support searching for files</a:t>
            </a:r>
          </a:p>
          <a:p>
            <a:pPr lvl="1"/>
            <a:r>
              <a:rPr lang="en-US" dirty="0"/>
              <a:t>File swarms must be located out-of-band</a:t>
            </a:r>
          </a:p>
          <a:p>
            <a:pPr lvl="1"/>
            <a:r>
              <a:rPr lang="en-US" dirty="0"/>
              <a:t>Trackers acts a centralized swarm coordinators</a:t>
            </a:r>
          </a:p>
          <a:p>
            <a:pPr lvl="2"/>
            <a:r>
              <a:rPr lang="en-US" dirty="0"/>
              <a:t>Fully P2P, </a:t>
            </a:r>
            <a:r>
              <a:rPr lang="en-US" dirty="0" err="1"/>
              <a:t>trackerless</a:t>
            </a:r>
            <a:r>
              <a:rPr lang="en-US" dirty="0"/>
              <a:t> torrents are now possible</a:t>
            </a:r>
          </a:p>
          <a:p>
            <a:r>
              <a:rPr lang="en-US" dirty="0"/>
              <a:t>Insanely popular</a:t>
            </a:r>
          </a:p>
          <a:p>
            <a:pPr lvl="1"/>
            <a:r>
              <a:rPr lang="en-US" dirty="0"/>
              <a:t>35-70% of all Internet traffic</a:t>
            </a:r>
          </a:p>
        </p:txBody>
      </p:sp>
      <p:pic>
        <p:nvPicPr>
          <p:cNvPr id="7" name="Picture 2" descr="D:\Classes\CS 4700\assets\bittor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691" y="-98651"/>
            <a:ext cx="1905001" cy="1905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22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H="1" flipV="1">
            <a:off x="7021285" y="2655661"/>
            <a:ext cx="1947864" cy="15244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756499" y="2655661"/>
            <a:ext cx="3264786" cy="28131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854485" y="2655663"/>
            <a:ext cx="1166801" cy="35383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324359" y="2655664"/>
            <a:ext cx="3696927" cy="140656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7020089" y="2808062"/>
            <a:ext cx="1516918" cy="347490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BitTorrent 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147" name="Picture 3" descr="D:\Classes\CS 4700\assets\the_pirate_bay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092" y="1525697"/>
            <a:ext cx="1760538" cy="17605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:\Classes\CS 4700\assets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685" y="198074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37237" y="1519081"/>
            <a:ext cx="1165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Tracker</a:t>
            </a:r>
          </a:p>
        </p:txBody>
      </p:sp>
      <p:sp>
        <p:nvSpPr>
          <p:cNvPr id="9" name="Cloud 8"/>
          <p:cNvSpPr/>
          <p:nvPr/>
        </p:nvSpPr>
        <p:spPr>
          <a:xfrm>
            <a:off x="1668659" y="3638671"/>
            <a:ext cx="8846942" cy="3119291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49" name="Picture 5" descr="D:\Classes\CS 4700\assets\User Coat Blue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344" y="5850826"/>
            <a:ext cx="864281" cy="8642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D:\Classes\CS 4700\assets\User Coat Red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359" y="4989390"/>
            <a:ext cx="864281" cy="8642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D:\Pictures\soft-scraps icons\User Coat Green-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009" y="3916187"/>
            <a:ext cx="864281" cy="8642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D:\Classes\CS 4700\assets\bittorren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550" y="4289418"/>
            <a:ext cx="769599" cy="7695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D:\Pictures\soft-scraps icons\User Administrator Red-0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32" y="3472540"/>
            <a:ext cx="875167" cy="8751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7" name="Picture 13" descr="D:\Pictures\soft-scraps icons\User Executive Red-0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25" y="5882796"/>
            <a:ext cx="875167" cy="8751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D:\Classes\CS 4700\assets\bittorren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840" y="2648290"/>
            <a:ext cx="769599" cy="7695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Arrow Connector 44"/>
          <p:cNvCxnSpPr>
            <a:endCxn id="6150" idx="3"/>
          </p:cNvCxnSpPr>
          <p:nvPr/>
        </p:nvCxnSpPr>
        <p:spPr>
          <a:xfrm flipH="1">
            <a:off x="4188640" y="4545514"/>
            <a:ext cx="4487275" cy="876017"/>
          </a:xfrm>
          <a:prstGeom prst="straightConnector1">
            <a:avLst/>
          </a:prstGeom>
          <a:ln w="762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2" descr="D:\Classes\CS 4700\assets\bittorren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590" y="2644778"/>
            <a:ext cx="769599" cy="7695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Straight Arrow Connector 69"/>
          <p:cNvCxnSpPr>
            <a:endCxn id="6149" idx="3"/>
          </p:cNvCxnSpPr>
          <p:nvPr/>
        </p:nvCxnSpPr>
        <p:spPr>
          <a:xfrm flipH="1">
            <a:off x="6286624" y="4545514"/>
            <a:ext cx="2389290" cy="1737453"/>
          </a:xfrm>
          <a:prstGeom prst="straightConnector1">
            <a:avLst/>
          </a:prstGeom>
          <a:ln w="762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4243070" y="5850826"/>
            <a:ext cx="1200253" cy="615289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2" descr="D:\Classes\CS 4700\assets\bittorren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840" y="2655664"/>
            <a:ext cx="769599" cy="7695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" name="Straight Arrow Connector 81"/>
          <p:cNvCxnSpPr>
            <a:endCxn id="6154" idx="3"/>
          </p:cNvCxnSpPr>
          <p:nvPr/>
        </p:nvCxnSpPr>
        <p:spPr>
          <a:xfrm flipH="1" flipV="1">
            <a:off x="3756498" y="3910123"/>
            <a:ext cx="4919416" cy="635390"/>
          </a:xfrm>
          <a:prstGeom prst="straightConnector1">
            <a:avLst/>
          </a:prstGeom>
          <a:ln w="762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6154" idx="2"/>
          </p:cNvCxnSpPr>
          <p:nvPr/>
        </p:nvCxnSpPr>
        <p:spPr>
          <a:xfrm flipV="1">
            <a:off x="3318915" y="4347707"/>
            <a:ext cx="1" cy="855665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3822362" y="4347707"/>
            <a:ext cx="1762011" cy="1503119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2" descr="D:\Classes\CS 4700\assets\bittorren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840" y="2644778"/>
            <a:ext cx="769599" cy="7695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" name="Straight Arrow Connector 91"/>
          <p:cNvCxnSpPr>
            <a:endCxn id="6157" idx="0"/>
          </p:cNvCxnSpPr>
          <p:nvPr/>
        </p:nvCxnSpPr>
        <p:spPr>
          <a:xfrm flipH="1">
            <a:off x="8537008" y="4545513"/>
            <a:ext cx="47340" cy="1337282"/>
          </a:xfrm>
          <a:prstGeom prst="straightConnector1">
            <a:avLst/>
          </a:prstGeom>
          <a:ln w="762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6607630" y="6466114"/>
            <a:ext cx="1387589" cy="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 flipV="1">
            <a:off x="4137194" y="4200377"/>
            <a:ext cx="3962230" cy="1958092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 flipH="1">
            <a:off x="8199546" y="2723459"/>
            <a:ext cx="1423424" cy="612235"/>
            <a:chOff x="1219200" y="4876799"/>
            <a:chExt cx="5181605" cy="1384995"/>
          </a:xfrm>
        </p:grpSpPr>
        <p:sp>
          <p:nvSpPr>
            <p:cNvPr id="102" name="Rectangular Callout 101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12508"/>
                <a:gd name="adj2" fmla="val 11772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219204" y="4975304"/>
              <a:ext cx="5181601" cy="1183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Swarm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 flipH="1">
            <a:off x="1700774" y="6160588"/>
            <a:ext cx="1706454" cy="612235"/>
            <a:chOff x="1219200" y="4876799"/>
            <a:chExt cx="5181605" cy="1384995"/>
          </a:xfrm>
        </p:grpSpPr>
        <p:sp>
          <p:nvSpPr>
            <p:cNvPr id="108" name="Rectangular Callout 107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55928"/>
                <a:gd name="adj2" fmla="val -11697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219203" y="4975304"/>
              <a:ext cx="5181602" cy="1183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 err="1">
                  <a:solidFill>
                    <a:sysClr val="window" lastClr="FFFFFF"/>
                  </a:solidFill>
                </a:rPr>
                <a:t>Leechers</a:t>
              </a:r>
              <a:endParaRPr lang="en-US" sz="2800" kern="0" dirty="0">
                <a:solidFill>
                  <a:sysClr val="window" lastClr="FFFFFF"/>
                </a:solidFill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8812025" y="4780468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Seeder</a:t>
            </a:r>
          </a:p>
        </p:txBody>
      </p:sp>
    </p:spTree>
    <p:extLst>
      <p:ext uri="{BB962C8B-B14F-4D97-AF65-F5344CB8AC3E}">
        <p14:creationId xmlns:p14="http://schemas.microsoft.com/office/powerpoint/2010/main" val="345357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48148E-6 L -0.48333 -0.23565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67" y="-1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33333E-6 L -0.00591 0.3801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" y="1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6 0.00417 L 0.23229 0.50972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19" y="2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33333E-6 L -0.05 0.167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000"/>
                            </p:stCondLst>
                            <p:childTnLst>
                              <p:par>
                                <p:cTn id="10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500"/>
                            </p:stCondLst>
                            <p:childTnLst>
                              <p:par>
                                <p:cTn id="1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0.00417 L 0.40938 0.50972 " pathEditMode="relative" rAng="0" ptsTypes="AA">
                                      <p:cBhvr>
                                        <p:cTn id="11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90" y="2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500"/>
                            </p:stCondLst>
                            <p:childTnLst>
                              <p:par>
                                <p:cTn id="1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.torrent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0" y="1600200"/>
            <a:ext cx="9144000" cy="5105400"/>
          </a:xfrm>
        </p:spPr>
        <p:txBody>
          <a:bodyPr/>
          <a:lstStyle/>
          <a:p>
            <a:r>
              <a:rPr lang="en-US" dirty="0"/>
              <a:t>Contains all meta-data related to a torrent</a:t>
            </a:r>
          </a:p>
          <a:p>
            <a:pPr lvl="1"/>
            <a:r>
              <a:rPr lang="en-US" dirty="0"/>
              <a:t>File name(s), sizes</a:t>
            </a:r>
          </a:p>
          <a:p>
            <a:pPr lvl="1"/>
            <a:r>
              <a:rPr lang="en-US" dirty="0"/>
              <a:t>Torrent hash: hash of the whole file</a:t>
            </a:r>
          </a:p>
          <a:p>
            <a:pPr lvl="1"/>
            <a:r>
              <a:rPr lang="en-US" dirty="0"/>
              <a:t>URL of tracker(s)</a:t>
            </a:r>
          </a:p>
          <a:p>
            <a:r>
              <a:rPr lang="en-US" dirty="0"/>
              <a:t>BitTorrent breaks files into pieces</a:t>
            </a:r>
          </a:p>
          <a:p>
            <a:pPr lvl="1"/>
            <a:r>
              <a:rPr lang="en-US" dirty="0"/>
              <a:t>64 KB – 1 MB per piece</a:t>
            </a:r>
          </a:p>
          <a:p>
            <a:pPr lvl="1"/>
            <a:r>
              <a:rPr lang="en-US" dirty="0"/>
              <a:t>.torrent contains the size and SHA-1 hash of each piece</a:t>
            </a:r>
          </a:p>
          <a:p>
            <a:r>
              <a:rPr lang="en-US" dirty="0"/>
              <a:t>Basically, a .torrent tells you</a:t>
            </a:r>
          </a:p>
          <a:p>
            <a:pPr lvl="1"/>
            <a:r>
              <a:rPr lang="en-US" dirty="0"/>
              <a:t>Everything about a given file</a:t>
            </a:r>
          </a:p>
          <a:p>
            <a:pPr lvl="1"/>
            <a:r>
              <a:rPr lang="en-US" dirty="0"/>
              <a:t>Where to go to start downloading</a:t>
            </a:r>
          </a:p>
        </p:txBody>
      </p:sp>
      <p:pic>
        <p:nvPicPr>
          <p:cNvPr id="5" name="Picture 2" descr="D:\Classes\CS 4700\assets\bittor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696" y="97519"/>
            <a:ext cx="1094732" cy="10947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9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Torrent Sites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744683" y="1600200"/>
            <a:ext cx="6923318" cy="5105400"/>
          </a:xfrm>
        </p:spPr>
        <p:txBody>
          <a:bodyPr/>
          <a:lstStyle/>
          <a:p>
            <a:r>
              <a:rPr lang="en-US" dirty="0"/>
              <a:t>Just standard web servers</a:t>
            </a:r>
          </a:p>
          <a:p>
            <a:pPr lvl="1"/>
            <a:r>
              <a:rPr lang="en-US" dirty="0"/>
              <a:t>Allow users to upload .torrent files</a:t>
            </a:r>
          </a:p>
          <a:p>
            <a:pPr lvl="1"/>
            <a:r>
              <a:rPr lang="en-US" dirty="0"/>
              <a:t>Search, ratings, comments, etc.</a:t>
            </a:r>
          </a:p>
          <a:p>
            <a:r>
              <a:rPr lang="en-US" dirty="0"/>
              <a:t>Some also host trackers</a:t>
            </a:r>
          </a:p>
          <a:p>
            <a:r>
              <a:rPr lang="en-US" dirty="0"/>
              <a:t>Many famous ones</a:t>
            </a:r>
          </a:p>
          <a:p>
            <a:pPr lvl="1"/>
            <a:r>
              <a:rPr lang="en-US" dirty="0"/>
              <a:t>Mostly because they host illegal content</a:t>
            </a:r>
          </a:p>
          <a:p>
            <a:r>
              <a:rPr lang="en-US" dirty="0"/>
              <a:t>Legitimate .torrents</a:t>
            </a:r>
          </a:p>
          <a:p>
            <a:pPr lvl="1"/>
            <a:r>
              <a:rPr lang="en-US" dirty="0"/>
              <a:t>Linux </a:t>
            </a:r>
            <a:r>
              <a:rPr lang="en-US" dirty="0" err="1"/>
              <a:t>distros</a:t>
            </a:r>
            <a:endParaRPr lang="en-US" dirty="0"/>
          </a:p>
          <a:p>
            <a:pPr lvl="1"/>
            <a:r>
              <a:rPr lang="en-US" dirty="0"/>
              <a:t>World of </a:t>
            </a:r>
            <a:r>
              <a:rPr lang="en-US" dirty="0" err="1"/>
              <a:t>Warcraft</a:t>
            </a:r>
            <a:r>
              <a:rPr lang="en-US" dirty="0"/>
              <a:t> patches</a:t>
            </a:r>
          </a:p>
        </p:txBody>
      </p:sp>
      <p:pic>
        <p:nvPicPr>
          <p:cNvPr id="5" name="Picture 3" descr="D:\Classes\CS 4700\assets\the_pirate_bay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832" y="2603413"/>
            <a:ext cx="2206851" cy="22068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3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6F8D-2734-430B-BA9D-91AFD251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15F0C-23E1-4EAD-B1BB-B0E2916AA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Server:</a:t>
            </a:r>
          </a:p>
          <a:p>
            <a:pPr lvl="1"/>
            <a:r>
              <a:rPr lang="en-US" dirty="0"/>
              <a:t>Always-on host</a:t>
            </a:r>
          </a:p>
          <a:p>
            <a:pPr lvl="1"/>
            <a:r>
              <a:rPr lang="en-US" dirty="0"/>
              <a:t>permanent IP address</a:t>
            </a:r>
          </a:p>
          <a:p>
            <a:pPr lvl="1"/>
            <a:r>
              <a:rPr lang="en-US" dirty="0"/>
              <a:t>Server farms for Scaling</a:t>
            </a:r>
          </a:p>
          <a:p>
            <a:r>
              <a:rPr lang="en-US" dirty="0"/>
              <a:t>Clients:</a:t>
            </a:r>
          </a:p>
          <a:p>
            <a:pPr lvl="1"/>
            <a:r>
              <a:rPr lang="en-US" dirty="0"/>
              <a:t>communicate with server</a:t>
            </a:r>
          </a:p>
          <a:p>
            <a:pPr lvl="1"/>
            <a:r>
              <a:rPr lang="en-US" dirty="0"/>
              <a:t>may be intermittently connected</a:t>
            </a:r>
          </a:p>
          <a:p>
            <a:pPr lvl="1"/>
            <a:r>
              <a:rPr lang="en-US" dirty="0"/>
              <a:t>may have dynamic IP addresses</a:t>
            </a:r>
          </a:p>
          <a:p>
            <a:pPr lvl="1"/>
            <a:r>
              <a:rPr lang="en-US" dirty="0"/>
              <a:t>Do not directly communicate with each other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E6A70-66FC-4C4A-BA33-E57E9D30F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848" y="1499941"/>
            <a:ext cx="4746629" cy="460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232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Torrent Trackers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Really, just a highly specialized webserver</a:t>
            </a:r>
          </a:p>
          <a:p>
            <a:pPr lvl="1"/>
            <a:r>
              <a:rPr lang="en-US" dirty="0"/>
              <a:t>BitTorrent protocol is built on top of HTTP</a:t>
            </a:r>
          </a:p>
          <a:p>
            <a:r>
              <a:rPr lang="en-US" dirty="0"/>
              <a:t>Keeps a database of swarms</a:t>
            </a:r>
          </a:p>
          <a:p>
            <a:pPr lvl="1"/>
            <a:r>
              <a:rPr lang="en-US" dirty="0"/>
              <a:t>Swarms identified by torrent hash</a:t>
            </a:r>
          </a:p>
          <a:p>
            <a:pPr lvl="1"/>
            <a:r>
              <a:rPr lang="en-US" dirty="0"/>
              <a:t>State of each peer in each swarm</a:t>
            </a:r>
          </a:p>
          <a:p>
            <a:pPr lvl="2"/>
            <a:r>
              <a:rPr lang="en-US" dirty="0"/>
              <a:t>IP address, port, peer ID, TTL</a:t>
            </a:r>
          </a:p>
          <a:p>
            <a:pPr lvl="2"/>
            <a:r>
              <a:rPr lang="en-US" dirty="0"/>
              <a:t>Status: leeching or seeding</a:t>
            </a:r>
          </a:p>
          <a:p>
            <a:pPr lvl="2"/>
            <a:r>
              <a:rPr lang="en-US" dirty="0"/>
              <a:t>Optional: upload/download stats (to track fairness)</a:t>
            </a:r>
          </a:p>
          <a:p>
            <a:pPr lvl="1"/>
            <a:r>
              <a:rPr lang="en-US" dirty="0"/>
              <a:t>Returns a random list of peers to new </a:t>
            </a:r>
            <a:r>
              <a:rPr lang="en-US" dirty="0" err="1"/>
              <a:t>leechers</a:t>
            </a:r>
            <a:endParaRPr lang="en-US" dirty="0"/>
          </a:p>
        </p:txBody>
      </p:sp>
      <p:pic>
        <p:nvPicPr>
          <p:cNvPr id="5" name="Picture 4" descr="D:\Classes\CS 4700\assets\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457" y="63091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126009" y="169252"/>
            <a:ext cx="1165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Tracker</a:t>
            </a:r>
          </a:p>
        </p:txBody>
      </p:sp>
    </p:spTree>
    <p:extLst>
      <p:ext uri="{BB962C8B-B14F-4D97-AF65-F5344CB8AC3E}">
        <p14:creationId xmlns:p14="http://schemas.microsoft.com/office/powerpoint/2010/main" val="2149477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Selection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Tracker provides each client with a list of peers</a:t>
            </a:r>
          </a:p>
          <a:p>
            <a:pPr lvl="1"/>
            <a:r>
              <a:rPr lang="en-US" dirty="0"/>
              <a:t>Which peers are best?</a:t>
            </a:r>
          </a:p>
          <a:p>
            <a:pPr lvl="2"/>
            <a:r>
              <a:rPr lang="en-US" dirty="0"/>
              <a:t>Truthful (not cheating)</a:t>
            </a:r>
          </a:p>
          <a:p>
            <a:pPr lvl="2"/>
            <a:r>
              <a:rPr lang="en-US" dirty="0"/>
              <a:t>Fastest bandwidth</a:t>
            </a:r>
          </a:p>
          <a:p>
            <a:r>
              <a:rPr lang="en-US" dirty="0"/>
              <a:t>Option 1: learn dynamically</a:t>
            </a:r>
          </a:p>
          <a:p>
            <a:pPr lvl="1"/>
            <a:r>
              <a:rPr lang="en-US" dirty="0"/>
              <a:t>Try downloading from many peers</a:t>
            </a:r>
          </a:p>
          <a:p>
            <a:pPr lvl="1"/>
            <a:r>
              <a:rPr lang="en-US" dirty="0"/>
              <a:t>Keep only the best peers</a:t>
            </a:r>
          </a:p>
          <a:p>
            <a:pPr lvl="1"/>
            <a:r>
              <a:rPr lang="en-US" dirty="0"/>
              <a:t>Strategy used by BitTorrent</a:t>
            </a:r>
          </a:p>
          <a:p>
            <a:r>
              <a:rPr lang="en-US" dirty="0"/>
              <a:t>Option 2: use external information</a:t>
            </a:r>
          </a:p>
          <a:p>
            <a:pPr lvl="1"/>
            <a:r>
              <a:rPr lang="en-US" dirty="0"/>
              <a:t>E.g. Some torrent clients prefer peers in the same ISP</a:t>
            </a:r>
          </a:p>
        </p:txBody>
      </p:sp>
    </p:spTree>
    <p:extLst>
      <p:ext uri="{BB962C8B-B14F-4D97-AF65-F5344CB8AC3E}">
        <p14:creationId xmlns:p14="http://schemas.microsoft.com/office/powerpoint/2010/main" val="332843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Pieces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5" descr="D:\Classes\CS 4700\assets\User Coat Blue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353" y="2020087"/>
            <a:ext cx="864281" cy="8642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D:\Pictures\soft-scraps icons\User Coat Green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26" y="5369868"/>
            <a:ext cx="864281" cy="8642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62866" y="1558422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Initial Seeder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019886" y="2982685"/>
            <a:ext cx="394345" cy="54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03398" y="2982685"/>
            <a:ext cx="394345" cy="54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89727" y="2982685"/>
            <a:ext cx="394345" cy="54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62353" y="2982685"/>
            <a:ext cx="394345" cy="54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40816" y="2982685"/>
            <a:ext cx="394345" cy="54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24328" y="2982685"/>
            <a:ext cx="394345" cy="54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88885" y="2982685"/>
            <a:ext cx="394345" cy="54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61511" y="2982685"/>
            <a:ext cx="394345" cy="54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13291" y="6234149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Leecher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1698649" y="4713514"/>
            <a:ext cx="357469" cy="54123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60389" y="4713514"/>
            <a:ext cx="357469" cy="54123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14060" y="4713514"/>
            <a:ext cx="357469" cy="54123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1" name="Down Arrow 20"/>
          <p:cNvSpPr/>
          <p:nvPr/>
        </p:nvSpPr>
        <p:spPr>
          <a:xfrm rot="2680512">
            <a:off x="3730539" y="3740061"/>
            <a:ext cx="541236" cy="903514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235253" y="6234148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Leecher</a:t>
            </a:r>
            <a:endParaRPr lang="en-US" sz="2400" dirty="0"/>
          </a:p>
        </p:txBody>
      </p:sp>
      <p:sp>
        <p:nvSpPr>
          <p:cNvPr id="23" name="Down Arrow 22"/>
          <p:cNvSpPr/>
          <p:nvPr/>
        </p:nvSpPr>
        <p:spPr>
          <a:xfrm rot="18900000">
            <a:off x="7518740" y="3739342"/>
            <a:ext cx="541236" cy="903514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528940" y="4713514"/>
            <a:ext cx="357469" cy="54123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26" name="Left-Right Arrow 25"/>
          <p:cNvSpPr/>
          <p:nvPr/>
        </p:nvSpPr>
        <p:spPr>
          <a:xfrm>
            <a:off x="4001158" y="5796564"/>
            <a:ext cx="3788201" cy="43758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68630" y="4710463"/>
            <a:ext cx="357469" cy="5412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23612" y="4713514"/>
            <a:ext cx="357469" cy="54123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979386" y="4713514"/>
            <a:ext cx="357469" cy="5412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62866" y="4713514"/>
            <a:ext cx="394345" cy="5412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888295" y="4713514"/>
            <a:ext cx="357469" cy="54123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350035" y="4713514"/>
            <a:ext cx="357469" cy="54123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03706" y="4713514"/>
            <a:ext cx="357469" cy="54123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718586" y="4713514"/>
            <a:ext cx="357469" cy="54123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258276" y="4710463"/>
            <a:ext cx="357469" cy="54123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613258" y="4713514"/>
            <a:ext cx="357469" cy="54123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169032" y="4713514"/>
            <a:ext cx="357469" cy="54123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0052512" y="4713514"/>
            <a:ext cx="394345" cy="54123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97448" y="6234149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Seeder</a:t>
            </a:r>
          </a:p>
        </p:txBody>
      </p:sp>
      <p:pic>
        <p:nvPicPr>
          <p:cNvPr id="42" name="Picture 6" descr="D:\Classes\CS 4700\assets\User Coat Red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488" y="5369868"/>
            <a:ext cx="864281" cy="8642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8332099" y="6234149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Seeder</a:t>
            </a:r>
          </a:p>
        </p:txBody>
      </p:sp>
    </p:spTree>
    <p:extLst>
      <p:ext uri="{BB962C8B-B14F-4D97-AF65-F5344CB8AC3E}">
        <p14:creationId xmlns:p14="http://schemas.microsoft.com/office/powerpoint/2010/main" val="140158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 animBg="1"/>
      <p:bldP spid="19" grpId="0" animBg="1"/>
      <p:bldP spid="20" grpId="0" animBg="1"/>
      <p:bldP spid="21" grpId="0" animBg="1"/>
      <p:bldP spid="22" grpId="0"/>
      <p:bldP spid="22" grpId="1"/>
      <p:bldP spid="23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Beauty of BitTorrent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err="1"/>
              <a:t>leechers</a:t>
            </a:r>
            <a:r>
              <a:rPr lang="en-US" dirty="0"/>
              <a:t> = more replicas of pieces</a:t>
            </a:r>
          </a:p>
          <a:p>
            <a:r>
              <a:rPr lang="en-US" dirty="0"/>
              <a:t>More replicas = faster downloads</a:t>
            </a:r>
          </a:p>
          <a:p>
            <a:pPr lvl="1"/>
            <a:r>
              <a:rPr lang="en-US" dirty="0"/>
              <a:t>Multiple, redundant sources for each piece</a:t>
            </a:r>
          </a:p>
          <a:p>
            <a:r>
              <a:rPr lang="en-US" dirty="0"/>
              <a:t>Even while downloading, </a:t>
            </a:r>
            <a:r>
              <a:rPr lang="en-US" dirty="0" err="1"/>
              <a:t>leechers</a:t>
            </a:r>
            <a:r>
              <a:rPr lang="en-US" dirty="0"/>
              <a:t> take load off the seed(s)</a:t>
            </a:r>
          </a:p>
          <a:p>
            <a:pPr lvl="1"/>
            <a:r>
              <a:rPr lang="en-US" dirty="0"/>
              <a:t>Great for content distribution</a:t>
            </a:r>
          </a:p>
          <a:p>
            <a:pPr lvl="1"/>
            <a:r>
              <a:rPr lang="en-US" dirty="0"/>
              <a:t>Cost is shared among the swarm</a:t>
            </a:r>
          </a:p>
        </p:txBody>
      </p:sp>
    </p:spTree>
    <p:extLst>
      <p:ext uri="{BB962C8B-B14F-4D97-AF65-F5344CB8AC3E}">
        <p14:creationId xmlns:p14="http://schemas.microsoft.com/office/powerpoint/2010/main" val="1378788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Swarm Behavior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7170" name="Picture 2" descr="D:\Classes\CS 4700\assets\torrent_sta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968" y="1906820"/>
            <a:ext cx="8900688" cy="42762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05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84588D5-1496-4CDF-A681-7020D0FEA0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“Trackerless” BitTorrent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2E63946-8E0E-43B4-97F8-0792CBBF5E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 be more precise, “BitTorrent without a centralized-tracker”</a:t>
            </a:r>
          </a:p>
          <a:p>
            <a:r>
              <a:rPr lang="en-US" altLang="en-US"/>
              <a:t>E.g.: Azureus</a:t>
            </a:r>
          </a:p>
          <a:p>
            <a:r>
              <a:rPr lang="en-US" altLang="en-US"/>
              <a:t>Uses a Distributed Hash Table (Kademlia DHT)</a:t>
            </a:r>
          </a:p>
          <a:p>
            <a:r>
              <a:rPr lang="en-US" altLang="en-US"/>
              <a:t>Tracker run by a normal end-host (not a web-server anymore)</a:t>
            </a:r>
          </a:p>
          <a:p>
            <a:pPr lvl="1"/>
            <a:r>
              <a:rPr lang="en-US" altLang="en-US"/>
              <a:t>The original seeder could itself be the tracker </a:t>
            </a:r>
          </a:p>
          <a:p>
            <a:pPr lvl="1"/>
            <a:r>
              <a:rPr lang="en-US" altLang="en-US"/>
              <a:t>Or have a node in the DHT randomly picked to act as the tracker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C42B0-CD2F-49FE-B3C8-D1AA3E62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BlockChain</a:t>
            </a:r>
            <a:r>
              <a:rPr lang="en-US" dirty="0"/>
              <a:t>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BA4CB-61BE-4B5B-ACA1-EFD3B3AE5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1169"/>
            <a:ext cx="10515600" cy="3855794"/>
          </a:xfrm>
        </p:spPr>
        <p:txBody>
          <a:bodyPr/>
          <a:lstStyle/>
          <a:p>
            <a:r>
              <a:rPr lang="en-US" dirty="0"/>
              <a:t>Distributed Ledger</a:t>
            </a:r>
          </a:p>
          <a:p>
            <a:r>
              <a:rPr lang="en-US" dirty="0"/>
              <a:t>Cryptocurrencies</a:t>
            </a:r>
          </a:p>
          <a:p>
            <a:r>
              <a:rPr lang="en-US" dirty="0"/>
              <a:t>Smart Contracts</a:t>
            </a:r>
          </a:p>
          <a:p>
            <a:r>
              <a:rPr lang="en-US" dirty="0"/>
              <a:t>Supply Chain </a:t>
            </a:r>
          </a:p>
          <a:p>
            <a:r>
              <a:rPr lang="en-US" dirty="0"/>
              <a:t>E-Voting</a:t>
            </a:r>
          </a:p>
          <a:p>
            <a:r>
              <a:rPr lang="en-US" dirty="0"/>
              <a:t>Health Care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896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53D714-00CC-401F-AE4A-2AD0B9C47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674"/>
            <a:ext cx="12192000" cy="560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558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07EFF0-9980-440A-8ED0-2DB184630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1969"/>
            <a:ext cx="12192000" cy="44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548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6AF30B-EDF6-4771-9FE2-E554178CE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495300"/>
            <a:ext cx="993457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93C0-1CDD-4DE1-B303-E9E3253AF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to Peer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EA3F3-C5FB-4FBE-9E07-F9512FE86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154" y="1825624"/>
            <a:ext cx="5228492" cy="4605339"/>
          </a:xfrm>
        </p:spPr>
        <p:txBody>
          <a:bodyPr/>
          <a:lstStyle/>
          <a:p>
            <a:r>
              <a:rPr lang="en-US" dirty="0"/>
              <a:t>No always-on server</a:t>
            </a:r>
          </a:p>
          <a:p>
            <a:r>
              <a:rPr lang="en-US" dirty="0"/>
              <a:t>arbitrary end systems directly communicate</a:t>
            </a:r>
          </a:p>
          <a:p>
            <a:r>
              <a:rPr lang="en-US" dirty="0"/>
              <a:t>peers are intermittently connected and change IP addresses</a:t>
            </a:r>
          </a:p>
          <a:p>
            <a:r>
              <a:rPr lang="en-US" dirty="0"/>
              <a:t>example: Gnutella</a:t>
            </a:r>
          </a:p>
          <a:p>
            <a:r>
              <a:rPr lang="en-US" dirty="0"/>
              <a:t>Highly scalable</a:t>
            </a:r>
          </a:p>
          <a:p>
            <a:r>
              <a:rPr lang="en-US" dirty="0"/>
              <a:t>Difficult to  manage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017F1E-E77C-4DA8-8084-606274D44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123" y="1571624"/>
            <a:ext cx="5368749" cy="508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60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CF5ACF-7428-4D07-878C-AEAA75DF4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0"/>
            <a:ext cx="11944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057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70A00-B70E-45BB-9F3A-5AF5669C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D436F-9A14-427A-B2E1-2C40965EE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846"/>
            <a:ext cx="10515600" cy="504702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1BE6A7-290B-44C8-9344-98FD06225C56}"/>
              </a:ext>
            </a:extLst>
          </p:cNvPr>
          <p:cNvSpPr txBox="1"/>
          <p:nvPr/>
        </p:nvSpPr>
        <p:spPr>
          <a:xfrm>
            <a:off x="838200" y="1531815"/>
            <a:ext cx="1040813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https://slideplayer.com/slide/3299585/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BitTorrent</a:t>
            </a:r>
          </a:p>
          <a:p>
            <a:pPr lvl="1"/>
            <a:r>
              <a:rPr lang="en-US" altLang="en-US" dirty="0"/>
              <a:t>“Incentives build robustness in BitTorrent”, Bram Cohen</a:t>
            </a:r>
          </a:p>
          <a:p>
            <a:pPr lvl="1"/>
            <a:r>
              <a:rPr lang="en-US" altLang="en-US" dirty="0"/>
              <a:t>BitTorrent Protocol Specification: </a:t>
            </a:r>
            <a:r>
              <a:rPr lang="en-US" altLang="en-US" dirty="0">
                <a:hlinkClick r:id="rId3"/>
              </a:rPr>
              <a:t>http://www.bittorrent.org/protocol.html</a:t>
            </a: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Poisoning/Pollution in DHT’s:</a:t>
            </a:r>
          </a:p>
          <a:p>
            <a:pPr lvl="1"/>
            <a:r>
              <a:rPr lang="en-US" altLang="en-US" dirty="0"/>
              <a:t>“Index Poisoning Attack in P2P file sharing systems”</a:t>
            </a:r>
          </a:p>
          <a:p>
            <a:pPr lvl="1"/>
            <a:r>
              <a:rPr lang="en-US" altLang="en-US" dirty="0"/>
              <a:t>“Pollution in P2P File Sharing Systems”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355A-7005-41FD-9AFA-A09E3549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976A0-EB67-4E4E-AF88-C489A8030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508"/>
            <a:ext cx="10515600" cy="5244123"/>
          </a:xfrm>
        </p:spPr>
        <p:txBody>
          <a:bodyPr>
            <a:normAutofit/>
          </a:bodyPr>
          <a:lstStyle/>
          <a:p>
            <a:r>
              <a:rPr lang="en-US" dirty="0"/>
              <a:t>Freenet: (1999) censorship-resistant network providing anonymity</a:t>
            </a:r>
          </a:p>
          <a:p>
            <a:r>
              <a:rPr lang="en-US" dirty="0"/>
              <a:t>Napster: (1999-2001) music file sharing service</a:t>
            </a:r>
          </a:p>
          <a:p>
            <a:r>
              <a:rPr lang="en-US" dirty="0"/>
              <a:t>Gnutella</a:t>
            </a:r>
            <a:r>
              <a:rPr lang="en-US" dirty="0">
                <a:sym typeface="Wingdings" panose="05000000000000000000" pitchFamily="2" charset="2"/>
              </a:rPr>
              <a:t>: (2000) File sharing system</a:t>
            </a:r>
          </a:p>
          <a:p>
            <a:r>
              <a:rPr lang="en-US" dirty="0">
                <a:sym typeface="Wingdings" panose="05000000000000000000" pitchFamily="2" charset="2"/>
              </a:rPr>
              <a:t>Fast Track(</a:t>
            </a:r>
            <a:r>
              <a:rPr lang="en-US" dirty="0" err="1">
                <a:sym typeface="Wingdings" panose="05000000000000000000" pitchFamily="2" charset="2"/>
              </a:rPr>
              <a:t>Kazaa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BitTorrent </a:t>
            </a:r>
          </a:p>
          <a:p>
            <a:r>
              <a:rPr lang="en-US" dirty="0" err="1">
                <a:sym typeface="Wingdings" panose="05000000000000000000" pitchFamily="2" charset="2"/>
              </a:rPr>
              <a:t>WinMax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GNUnet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BitCoin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Etherum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InterPlanetry</a:t>
            </a:r>
            <a:r>
              <a:rPr lang="en-US" dirty="0">
                <a:sym typeface="Wingdings" panose="05000000000000000000" pitchFamily="2" charset="2"/>
              </a:rPr>
              <a:t> File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59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11BF2-E87E-46A2-9B1C-AFC5256A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8DB07-A279-4EE7-AD19-3F169F97A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892"/>
            <a:ext cx="10515600" cy="4994031"/>
          </a:xfrm>
        </p:spPr>
        <p:txBody>
          <a:bodyPr/>
          <a:lstStyle/>
          <a:p>
            <a:r>
              <a:rPr lang="en-US" dirty="0"/>
              <a:t>Centralized P2P Network</a:t>
            </a:r>
          </a:p>
          <a:p>
            <a:pPr lvl="1"/>
            <a:r>
              <a:rPr lang="en-US" dirty="0"/>
              <a:t>Hybrid system</a:t>
            </a:r>
          </a:p>
          <a:p>
            <a:pPr lvl="1"/>
            <a:r>
              <a:rPr lang="en-US" dirty="0"/>
              <a:t>Directory System: Listing of peers centralized(Client-Server)</a:t>
            </a:r>
          </a:p>
          <a:p>
            <a:pPr lvl="1"/>
            <a:r>
              <a:rPr lang="en-US" dirty="0"/>
              <a:t>Easy &amp; Simple Maintenance</a:t>
            </a:r>
          </a:p>
          <a:p>
            <a:pPr lvl="1"/>
            <a:r>
              <a:rPr lang="en-US" dirty="0"/>
              <a:t>Central point of Failure</a:t>
            </a:r>
          </a:p>
          <a:p>
            <a:pPr lvl="1"/>
            <a:r>
              <a:rPr lang="en-US" dirty="0"/>
              <a:t>Traffic issues on the server</a:t>
            </a:r>
          </a:p>
          <a:p>
            <a:pPr lvl="1"/>
            <a:r>
              <a:rPr lang="en-US" dirty="0"/>
              <a:t>Vulnerable to attacks</a:t>
            </a:r>
          </a:p>
          <a:p>
            <a:r>
              <a:rPr lang="en-US" dirty="0"/>
              <a:t>Decentralized P2P Network</a:t>
            </a:r>
          </a:p>
          <a:p>
            <a:pPr lvl="1"/>
            <a:r>
              <a:rPr lang="en-US" dirty="0"/>
              <a:t>No centralized Directory</a:t>
            </a:r>
          </a:p>
          <a:p>
            <a:pPr lvl="1"/>
            <a:r>
              <a:rPr lang="en-US" dirty="0"/>
              <a:t>Overlay network of peers(Logical Network)</a:t>
            </a:r>
          </a:p>
          <a:p>
            <a:pPr lvl="1"/>
            <a:r>
              <a:rPr lang="en-US" dirty="0"/>
              <a:t>2 types depending on how the nodes are linked in the overlay network</a:t>
            </a:r>
          </a:p>
          <a:p>
            <a:pPr lvl="1"/>
            <a:r>
              <a:rPr lang="en-US" dirty="0"/>
              <a:t>Structured and Unstructured</a:t>
            </a:r>
          </a:p>
        </p:txBody>
      </p:sp>
    </p:spTree>
    <p:extLst>
      <p:ext uri="{BB962C8B-B14F-4D97-AF65-F5344CB8AC3E}">
        <p14:creationId xmlns:p14="http://schemas.microsoft.com/office/powerpoint/2010/main" val="3130250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40F1-7DD1-48E7-9ED6-7E0F4A76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P2P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DC356-A24F-42CC-B63C-5540E0C81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Napster</a:t>
            </a:r>
          </a:p>
          <a:p>
            <a:r>
              <a:rPr lang="en-US" dirty="0"/>
              <a:t>File Transfer P2P</a:t>
            </a:r>
          </a:p>
          <a:p>
            <a:r>
              <a:rPr lang="en-US" dirty="0"/>
              <a:t>File search centralized:</a:t>
            </a:r>
          </a:p>
          <a:p>
            <a:pPr lvl="1"/>
            <a:r>
              <a:rPr lang="en-US" dirty="0"/>
              <a:t>Peers register content at central server</a:t>
            </a:r>
          </a:p>
          <a:p>
            <a:pPr lvl="1"/>
            <a:r>
              <a:rPr lang="en-US" dirty="0"/>
              <a:t>Peers query same central server to locate content</a:t>
            </a:r>
          </a:p>
          <a:p>
            <a:pPr marL="0" indent="0">
              <a:buNone/>
            </a:pPr>
            <a:r>
              <a:rPr lang="en-US" b="1" dirty="0"/>
              <a:t>Instant messaging</a:t>
            </a:r>
          </a:p>
          <a:p>
            <a:r>
              <a:rPr lang="en-US" dirty="0"/>
              <a:t>Chatting between two users is P2P</a:t>
            </a:r>
          </a:p>
          <a:p>
            <a:r>
              <a:rPr lang="en-US" dirty="0"/>
              <a:t> Presence detection/location centralized:</a:t>
            </a:r>
          </a:p>
          <a:p>
            <a:pPr lvl="1"/>
            <a:r>
              <a:rPr lang="en-US" dirty="0"/>
              <a:t>User registers its IP address with central server when it comes online</a:t>
            </a:r>
          </a:p>
          <a:p>
            <a:pPr lvl="1"/>
            <a:r>
              <a:rPr lang="en-US" dirty="0"/>
              <a:t>User contacts central server to find IP addresses of buddies</a:t>
            </a:r>
          </a:p>
        </p:txBody>
      </p:sp>
    </p:spTree>
    <p:extLst>
      <p:ext uri="{BB962C8B-B14F-4D97-AF65-F5344CB8AC3E}">
        <p14:creationId xmlns:p14="http://schemas.microsoft.com/office/powerpoint/2010/main" val="3221241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49447-D755-4FFB-8FE4-B70217BCF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970" y="625231"/>
            <a:ext cx="5713046" cy="5814646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b="1" dirty="0"/>
              <a:t>Original “Napster” design</a:t>
            </a:r>
          </a:p>
          <a:p>
            <a:endParaRPr lang="en-US" dirty="0"/>
          </a:p>
          <a:p>
            <a:r>
              <a:rPr lang="en-US" dirty="0"/>
              <a:t>When peer connects, it informs</a:t>
            </a:r>
          </a:p>
          <a:p>
            <a:pPr marL="0" indent="0">
              <a:buNone/>
            </a:pPr>
            <a:r>
              <a:rPr lang="en-US" dirty="0"/>
              <a:t>centralized directory server</a:t>
            </a:r>
          </a:p>
          <a:p>
            <a:pPr marL="0" indent="0">
              <a:buNone/>
            </a:pPr>
            <a:r>
              <a:rPr lang="en-US" dirty="0"/>
              <a:t>informs central server:</a:t>
            </a:r>
          </a:p>
          <a:p>
            <a:pPr lvl="1"/>
            <a:r>
              <a:rPr lang="en-US" dirty="0"/>
              <a:t>IP address</a:t>
            </a:r>
          </a:p>
          <a:p>
            <a:pPr lvl="1"/>
            <a:r>
              <a:rPr lang="en-US" dirty="0"/>
              <a:t>Content peers</a:t>
            </a:r>
          </a:p>
          <a:p>
            <a:r>
              <a:rPr lang="en-US" dirty="0"/>
              <a:t>Alice queries for “Hey</a:t>
            </a:r>
          </a:p>
          <a:p>
            <a:pPr marL="0" indent="0">
              <a:buNone/>
            </a:pPr>
            <a:r>
              <a:rPr lang="en-US" dirty="0"/>
              <a:t>Jude”</a:t>
            </a:r>
          </a:p>
          <a:p>
            <a:r>
              <a:rPr lang="en-US" dirty="0"/>
              <a:t> Alice requests file from</a:t>
            </a:r>
          </a:p>
          <a:p>
            <a:pPr marL="0" indent="0">
              <a:buNone/>
            </a:pPr>
            <a:r>
              <a:rPr lang="en-US" dirty="0"/>
              <a:t>Bob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226AF3-EF8A-49E3-8468-81CD4317D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008" y="343510"/>
            <a:ext cx="578167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97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1DD955-9138-4F50-A4E8-81F11A609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366" y="531752"/>
            <a:ext cx="10670787" cy="5528530"/>
          </a:xfrm>
        </p:spPr>
      </p:pic>
    </p:spTree>
    <p:extLst>
      <p:ext uri="{BB962C8B-B14F-4D97-AF65-F5344CB8AC3E}">
        <p14:creationId xmlns:p14="http://schemas.microsoft.com/office/powerpoint/2010/main" val="1009992716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AnalogousFromDarkSeedLeftStep">
      <a:dk1>
        <a:srgbClr val="000000"/>
      </a:dk1>
      <a:lt1>
        <a:srgbClr val="FFFFFF"/>
      </a:lt1>
      <a:dk2>
        <a:srgbClr val="242A41"/>
      </a:dk2>
      <a:lt2>
        <a:srgbClr val="E2E8E4"/>
      </a:lt2>
      <a:accent1>
        <a:srgbClr val="DD3397"/>
      </a:accent1>
      <a:accent2>
        <a:srgbClr val="CA21CB"/>
      </a:accent2>
      <a:accent3>
        <a:srgbClr val="9533DD"/>
      </a:accent3>
      <a:accent4>
        <a:srgbClr val="563FD2"/>
      </a:accent4>
      <a:accent5>
        <a:srgbClr val="335FDD"/>
      </a:accent5>
      <a:accent6>
        <a:srgbClr val="2194CB"/>
      </a:accent6>
      <a:hlink>
        <a:srgbClr val="616BCA"/>
      </a:hlink>
      <a:folHlink>
        <a:srgbClr val="7F7F7F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1450</Words>
  <Application>Microsoft Office PowerPoint</Application>
  <PresentationFormat>Widescreen</PresentationFormat>
  <Paragraphs>372</Paragraphs>
  <Slides>41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Comic Sans MS</vt:lpstr>
      <vt:lpstr>Helvetica</vt:lpstr>
      <vt:lpstr>Source Sans Pro</vt:lpstr>
      <vt:lpstr>Times New Roman</vt:lpstr>
      <vt:lpstr>Tw Cen MT</vt:lpstr>
      <vt:lpstr>FunkyShapesVTI</vt:lpstr>
      <vt:lpstr>Computer Networks </vt:lpstr>
      <vt:lpstr>Topic of the day</vt:lpstr>
      <vt:lpstr>Client-Server Architecture</vt:lpstr>
      <vt:lpstr>Peer to Peer Architecture</vt:lpstr>
      <vt:lpstr>Examples</vt:lpstr>
      <vt:lpstr>Types</vt:lpstr>
      <vt:lpstr>Centralized P2P Network</vt:lpstr>
      <vt:lpstr>PowerPoint Presentation</vt:lpstr>
      <vt:lpstr>PowerPoint Presentation</vt:lpstr>
      <vt:lpstr>Unstructured Network</vt:lpstr>
      <vt:lpstr>PowerPoint Presentation</vt:lpstr>
      <vt:lpstr>PowerPoint Presentation</vt:lpstr>
      <vt:lpstr>PowerPoint Presentation</vt:lpstr>
      <vt:lpstr>Structured Networks</vt:lpstr>
      <vt:lpstr>What is a DHT?</vt:lpstr>
      <vt:lpstr>How do DHTs work?</vt:lpstr>
      <vt:lpstr>DHT: basic idea </vt:lpstr>
      <vt:lpstr>DHT: basic idea </vt:lpstr>
      <vt:lpstr>DHT: basic idea </vt:lpstr>
      <vt:lpstr>DHT: basic idea </vt:lpstr>
      <vt:lpstr>DHT: basic idea </vt:lpstr>
      <vt:lpstr>DHT: basic idea </vt:lpstr>
      <vt:lpstr>DHT: basic idea </vt:lpstr>
      <vt:lpstr>How to design a DHT?</vt:lpstr>
      <vt:lpstr>PowerPoint Presentation</vt:lpstr>
      <vt:lpstr>What is BitTorrent</vt:lpstr>
      <vt:lpstr>BitTorrent Overview</vt:lpstr>
      <vt:lpstr>.torrent File</vt:lpstr>
      <vt:lpstr>Torrent Sites</vt:lpstr>
      <vt:lpstr>Torrent Trackers</vt:lpstr>
      <vt:lpstr>Peer Selection</vt:lpstr>
      <vt:lpstr>Sharing Pieces</vt:lpstr>
      <vt:lpstr>The Beauty of BitTorrent</vt:lpstr>
      <vt:lpstr>Typical Swarm Behavior</vt:lpstr>
      <vt:lpstr>“Trackerless” BitTorrent</vt:lpstr>
      <vt:lpstr>BlockChain Technology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 </dc:title>
  <dc:creator>Mashal Khan</dc:creator>
  <cp:lastModifiedBy>Mashal Khan</cp:lastModifiedBy>
  <cp:revision>8</cp:revision>
  <dcterms:created xsi:type="dcterms:W3CDTF">2020-09-28T18:07:28Z</dcterms:created>
  <dcterms:modified xsi:type="dcterms:W3CDTF">2020-10-01T04:27:58Z</dcterms:modified>
</cp:coreProperties>
</file>