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337" r:id="rId4"/>
    <p:sldId id="340" r:id="rId5"/>
    <p:sldId id="343" r:id="rId6"/>
    <p:sldId id="339" r:id="rId7"/>
    <p:sldId id="336" r:id="rId8"/>
    <p:sldId id="297" r:id="rId9"/>
    <p:sldId id="300" r:id="rId10"/>
    <p:sldId id="299" r:id="rId11"/>
    <p:sldId id="342" r:id="rId12"/>
    <p:sldId id="344" r:id="rId13"/>
    <p:sldId id="341" r:id="rId14"/>
    <p:sldId id="335" r:id="rId15"/>
    <p:sldId id="345" r:id="rId16"/>
    <p:sldId id="346" r:id="rId17"/>
    <p:sldId id="348" r:id="rId18"/>
    <p:sldId id="347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F52A7-3C32-4ABF-8B39-DBE40EC09E0E}">
          <p14:sldIdLst>
            <p14:sldId id="256"/>
            <p14:sldId id="257"/>
            <p14:sldId id="337"/>
            <p14:sldId id="340"/>
            <p14:sldId id="343"/>
            <p14:sldId id="339"/>
            <p14:sldId id="336"/>
            <p14:sldId id="297"/>
            <p14:sldId id="300"/>
            <p14:sldId id="299"/>
            <p14:sldId id="342"/>
            <p14:sldId id="344"/>
            <p14:sldId id="341"/>
            <p14:sldId id="335"/>
            <p14:sldId id="345"/>
            <p14:sldId id="346"/>
            <p14:sldId id="348"/>
            <p14:sldId id="347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E02F1-817B-4A80-9614-1B2079016AF6}" v="48" dt="2020-10-05T18:58:13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1599" autoAdjust="0"/>
  </p:normalViewPr>
  <p:slideViewPr>
    <p:cSldViewPr snapToGrid="0">
      <p:cViewPr varScale="1">
        <p:scale>
          <a:sx n="61" d="100"/>
          <a:sy n="61" d="100"/>
        </p:scale>
        <p:origin x="741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l Khan" userId="ff208bdd-e69e-4a16-a659-cb1c3d459121" providerId="ADAL" clId="{8FC5B8D5-B02F-459F-AE0C-C1924363A0AF}"/>
    <pc:docChg chg="undo custSel mod addSld delSld modSld sldOrd addSection delSection modSection">
      <pc:chgData name="Mashal Khan" userId="ff208bdd-e69e-4a16-a659-cb1c3d459121" providerId="ADAL" clId="{8FC5B8D5-B02F-459F-AE0C-C1924363A0AF}" dt="2020-09-28T18:10:00.216" v="689" actId="20577"/>
      <pc:docMkLst>
        <pc:docMk/>
      </pc:docMkLst>
      <pc:sldChg chg="modSp mod">
        <pc:chgData name="Mashal Khan" userId="ff208bdd-e69e-4a16-a659-cb1c3d459121" providerId="ADAL" clId="{8FC5B8D5-B02F-459F-AE0C-C1924363A0AF}" dt="2020-09-28T17:18:05.705" v="288" actId="20577"/>
        <pc:sldMkLst>
          <pc:docMk/>
          <pc:sldMk cId="3053332299" sldId="257"/>
        </pc:sldMkLst>
        <pc:spChg chg="mod">
          <ac:chgData name="Mashal Khan" userId="ff208bdd-e69e-4a16-a659-cb1c3d459121" providerId="ADAL" clId="{8FC5B8D5-B02F-459F-AE0C-C1924363A0AF}" dt="2020-09-28T17:18:05.705" v="288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64155645" sldId="32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53760566" sldId="33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70336844" sldId="33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202715266" sldId="332"/>
        </pc:sldMkLst>
      </pc:sldChg>
      <pc:sldChg chg="addSp modSp mod">
        <pc:chgData name="Mashal Khan" userId="ff208bdd-e69e-4a16-a659-cb1c3d459121" providerId="ADAL" clId="{8FC5B8D5-B02F-459F-AE0C-C1924363A0AF}" dt="2020-09-28T18:10:00.216" v="689" actId="20577"/>
        <pc:sldMkLst>
          <pc:docMk/>
          <pc:sldMk cId="75093576" sldId="334"/>
        </pc:sldMkLst>
        <pc:spChg chg="mod">
          <ac:chgData name="Mashal Khan" userId="ff208bdd-e69e-4a16-a659-cb1c3d459121" providerId="ADAL" clId="{8FC5B8D5-B02F-459F-AE0C-C1924363A0AF}" dt="2020-09-28T16:46:08.260" v="133" actId="20577"/>
          <ac:spMkLst>
            <pc:docMk/>
            <pc:sldMk cId="75093576" sldId="334"/>
            <ac:spMk id="3" creationId="{727D436F-9A14-427A-B2E1-2C40965EEFE6}"/>
          </ac:spMkLst>
        </pc:spChg>
        <pc:spChg chg="add mod">
          <ac:chgData name="Mashal Khan" userId="ff208bdd-e69e-4a16-a659-cb1c3d459121" providerId="ADAL" clId="{8FC5B8D5-B02F-459F-AE0C-C1924363A0AF}" dt="2020-09-28T18:10:00.216" v="689" actId="20577"/>
          <ac:spMkLst>
            <pc:docMk/>
            <pc:sldMk cId="75093576" sldId="334"/>
            <ac:spMk id="5" creationId="{A71BE6A7-290B-44C8-9344-98FD06225C56}"/>
          </ac:spMkLst>
        </pc:spChg>
      </pc:sldChg>
      <pc:sldChg chg="add modNotesTx">
        <pc:chgData name="Mashal Khan" userId="ff208bdd-e69e-4a16-a659-cb1c3d459121" providerId="ADAL" clId="{8FC5B8D5-B02F-459F-AE0C-C1924363A0AF}" dt="2020-09-28T17:52:55.429" v="576"/>
        <pc:sldMkLst>
          <pc:docMk/>
          <pc:sldMk cId="3362457059" sldId="33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65214404" sldId="34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96876532" sldId="34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038605328" sldId="34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035763380" sldId="35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216453149" sldId="35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91305914" sldId="352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746733687" sldId="353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40875652" sldId="354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043008433" sldId="355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205476226" sldId="356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217859911" sldId="35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453561351" sldId="35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70674525" sldId="359"/>
        </pc:sldMkLst>
      </pc:sldChg>
      <pc:sldChg chg="add ord">
        <pc:chgData name="Mashal Khan" userId="ff208bdd-e69e-4a16-a659-cb1c3d459121" providerId="ADAL" clId="{8FC5B8D5-B02F-459F-AE0C-C1924363A0AF}" dt="2020-09-28T17:25:06.459" v="347"/>
        <pc:sldMkLst>
          <pc:docMk/>
          <pc:sldMk cId="1026700069" sldId="361"/>
        </pc:sldMkLst>
      </pc:sldChg>
      <pc:sldChg chg="add">
        <pc:chgData name="Mashal Khan" userId="ff208bdd-e69e-4a16-a659-cb1c3d459121" providerId="ADAL" clId="{8FC5B8D5-B02F-459F-AE0C-C1924363A0AF}" dt="2020-09-28T16:43:52.041" v="0"/>
        <pc:sldMkLst>
          <pc:docMk/>
          <pc:sldMk cId="2218065191" sldId="362"/>
        </pc:sldMkLst>
      </pc:sldChg>
      <pc:sldChg chg="addSp delSp modSp new mod ord setBg modNotesTx">
        <pc:chgData name="Mashal Khan" userId="ff208bdd-e69e-4a16-a659-cb1c3d459121" providerId="ADAL" clId="{8FC5B8D5-B02F-459F-AE0C-C1924363A0AF}" dt="2020-09-28T16:55:53.653" v="197" actId="27636"/>
        <pc:sldMkLst>
          <pc:docMk/>
          <pc:sldMk cId="2910721379" sldId="363"/>
        </pc:sldMkLst>
        <pc:spChg chg="del">
          <ac:chgData name="Mashal Khan" userId="ff208bdd-e69e-4a16-a659-cb1c3d459121" providerId="ADAL" clId="{8FC5B8D5-B02F-459F-AE0C-C1924363A0AF}" dt="2020-09-28T16:51:57.329" v="149" actId="478"/>
          <ac:spMkLst>
            <pc:docMk/>
            <pc:sldMk cId="2910721379" sldId="363"/>
            <ac:spMk id="2" creationId="{F5876699-CB06-4161-939F-909D0732287B}"/>
          </ac:spMkLst>
        </pc:spChg>
        <pc:spChg chg="mod">
          <ac:chgData name="Mashal Khan" userId="ff208bdd-e69e-4a16-a659-cb1c3d459121" providerId="ADAL" clId="{8FC5B8D5-B02F-459F-AE0C-C1924363A0AF}" dt="2020-09-28T16:55:53.653" v="197" actId="27636"/>
          <ac:spMkLst>
            <pc:docMk/>
            <pc:sldMk cId="2910721379" sldId="363"/>
            <ac:spMk id="3" creationId="{882D8688-2B4A-45D4-87DE-8B5FF15C03C3}"/>
          </ac:spMkLst>
        </pc:spChg>
        <pc:spChg chg="add">
          <ac:chgData name="Mashal Khan" userId="ff208bdd-e69e-4a16-a659-cb1c3d459121" providerId="ADAL" clId="{8FC5B8D5-B02F-459F-AE0C-C1924363A0AF}" dt="2020-09-28T16:53:57.655" v="172" actId="26606"/>
          <ac:spMkLst>
            <pc:docMk/>
            <pc:sldMk cId="2910721379" sldId="363"/>
            <ac:spMk id="9" creationId="{5A0118C5-4F8D-4CF4-BADD-53FEACC6C42A}"/>
          </ac:spMkLst>
        </pc:s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26" creationId="{582A903B-6B78-4F0A-B7C9-3D80499020B8}"/>
          </ac:grpSpMkLst>
        </pc:grpChg>
        <pc:picChg chg="add">
          <ac:chgData name="Mashal Khan" userId="ff208bdd-e69e-4a16-a659-cb1c3d459121" providerId="ADAL" clId="{8FC5B8D5-B02F-459F-AE0C-C1924363A0AF}" dt="2020-09-28T16:53:57.655" v="172" actId="26606"/>
          <ac:picMkLst>
            <pc:docMk/>
            <pc:sldMk cId="2910721379" sldId="363"/>
            <ac:picMk id="5" creationId="{815D38FA-FD3A-45F2-A51C-E3107386ED78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1:34.014" v="242" actId="26606"/>
        <pc:sldMkLst>
          <pc:docMk/>
          <pc:sldMk cId="758513759" sldId="364"/>
        </pc:sldMkLst>
        <pc:spChg chg="del">
          <ac:chgData name="Mashal Khan" userId="ff208bdd-e69e-4a16-a659-cb1c3d459121" providerId="ADAL" clId="{8FC5B8D5-B02F-459F-AE0C-C1924363A0AF}" dt="2020-09-28T17:00:59.634" v="236" actId="478"/>
          <ac:spMkLst>
            <pc:docMk/>
            <pc:sldMk cId="758513759" sldId="364"/>
            <ac:spMk id="2" creationId="{AFD45BB2-8818-40F4-94C1-723E9A012C62}"/>
          </ac:spMkLst>
        </pc:spChg>
        <pc:spChg chg="del mod">
          <ac:chgData name="Mashal Khan" userId="ff208bdd-e69e-4a16-a659-cb1c3d459121" providerId="ADAL" clId="{8FC5B8D5-B02F-459F-AE0C-C1924363A0AF}" dt="2020-09-28T17:01:34.014" v="242" actId="26606"/>
          <ac:spMkLst>
            <pc:docMk/>
            <pc:sldMk cId="758513759" sldId="364"/>
            <ac:spMk id="3" creationId="{F918BCF3-EA3C-490B-86A5-B0F0C78715B8}"/>
          </ac:spMkLst>
        </pc:spChg>
        <pc:graphicFrameChg chg="add del">
          <ac:chgData name="Mashal Khan" userId="ff208bdd-e69e-4a16-a659-cb1c3d459121" providerId="ADAL" clId="{8FC5B8D5-B02F-459F-AE0C-C1924363A0AF}" dt="2020-09-28T17:01:27.360" v="241" actId="26606"/>
          <ac:graphicFrameMkLst>
            <pc:docMk/>
            <pc:sldMk cId="758513759" sldId="364"/>
            <ac:graphicFrameMk id="5" creationId="{4947D901-C5E9-4976-B65C-98DF591C7A5E}"/>
          </ac:graphicFrameMkLst>
        </pc:graphicFrameChg>
        <pc:graphicFrameChg chg="add">
          <ac:chgData name="Mashal Khan" userId="ff208bdd-e69e-4a16-a659-cb1c3d459121" providerId="ADAL" clId="{8FC5B8D5-B02F-459F-AE0C-C1924363A0AF}" dt="2020-09-28T17:01:34.014" v="242" actId="26606"/>
          <ac:graphicFrameMkLst>
            <pc:docMk/>
            <pc:sldMk cId="758513759" sldId="364"/>
            <ac:graphicFrameMk id="6" creationId="{78D93F0E-0EC3-4994-A341-CC60A4C5C6FB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00:24.510" v="229" actId="26606"/>
        <pc:sldMkLst>
          <pc:docMk/>
          <pc:sldMk cId="2047080992" sldId="365"/>
        </pc:sldMkLst>
        <pc:spChg chg="del">
          <ac:chgData name="Mashal Khan" userId="ff208bdd-e69e-4a16-a659-cb1c3d459121" providerId="ADAL" clId="{8FC5B8D5-B02F-459F-AE0C-C1924363A0AF}" dt="2020-09-28T17:00:19.030" v="228" actId="478"/>
          <ac:spMkLst>
            <pc:docMk/>
            <pc:sldMk cId="2047080992" sldId="365"/>
            <ac:spMk id="2" creationId="{D794397F-BC21-4319-ADD7-245ADD05FFE9}"/>
          </ac:spMkLst>
        </pc:spChg>
        <pc:spChg chg="del">
          <ac:chgData name="Mashal Khan" userId="ff208bdd-e69e-4a16-a659-cb1c3d459121" providerId="ADAL" clId="{8FC5B8D5-B02F-459F-AE0C-C1924363A0AF}" dt="2020-09-28T17:00:16.650" v="227" actId="22"/>
          <ac:spMkLst>
            <pc:docMk/>
            <pc:sldMk cId="2047080992" sldId="365"/>
            <ac:spMk id="3" creationId="{114A1CBC-94ED-40B4-AC2D-068FB40A469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1" creationId="{E9F10750-EF7A-4B45-967C-214C8CE7802C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3" creationId="{05173CA5-CBEA-452A-A648-B818B70A926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5" creationId="{6BD92D0D-80C0-40C4-A942-F10B46603CAD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7" creationId="{8C5E0534-1245-40ED-BD5C-427E7EB881C9}"/>
          </ac:spMkLst>
        </pc:spChg>
        <pc:grpChg chg="add">
          <ac:chgData name="Mashal Khan" userId="ff208bdd-e69e-4a16-a659-cb1c3d459121" providerId="ADAL" clId="{8FC5B8D5-B02F-459F-AE0C-C1924363A0AF}" dt="2020-09-28T17:00:24.510" v="229" actId="26606"/>
          <ac:grpSpMkLst>
            <pc:docMk/>
            <pc:sldMk cId="2047080992" sldId="365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7:00:24.510" v="229" actId="26606"/>
          <ac:picMkLst>
            <pc:docMk/>
            <pc:sldMk cId="2047080992" sldId="365"/>
            <ac:picMk id="5" creationId="{237D5A94-F4C7-4029-9836-BE37B3FD6B87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4:49.716" v="277" actId="14100"/>
        <pc:sldMkLst>
          <pc:docMk/>
          <pc:sldMk cId="2070712505" sldId="366"/>
        </pc:sldMkLst>
        <pc:spChg chg="del">
          <ac:chgData name="Mashal Khan" userId="ff208bdd-e69e-4a16-a659-cb1c3d459121" providerId="ADAL" clId="{8FC5B8D5-B02F-459F-AE0C-C1924363A0AF}" dt="2020-09-28T17:04:17.490" v="269" actId="478"/>
          <ac:spMkLst>
            <pc:docMk/>
            <pc:sldMk cId="2070712505" sldId="366"/>
            <ac:spMk id="2" creationId="{E49FE148-DAC2-4760-8F47-89DA746E8995}"/>
          </ac:spMkLst>
        </pc:spChg>
        <pc:spChg chg="del">
          <ac:chgData name="Mashal Khan" userId="ff208bdd-e69e-4a16-a659-cb1c3d459121" providerId="ADAL" clId="{8FC5B8D5-B02F-459F-AE0C-C1924363A0AF}" dt="2020-09-28T17:04:09.490" v="268"/>
          <ac:spMkLst>
            <pc:docMk/>
            <pc:sldMk cId="2070712505" sldId="366"/>
            <ac:spMk id="3" creationId="{1EC5462D-B849-4F22-B0FA-F93A06BDCFDE}"/>
          </ac:spMkLst>
        </pc:spChg>
        <pc:picChg chg="add mod">
          <ac:chgData name="Mashal Khan" userId="ff208bdd-e69e-4a16-a659-cb1c3d459121" providerId="ADAL" clId="{8FC5B8D5-B02F-459F-AE0C-C1924363A0AF}" dt="2020-09-28T17:04:49.716" v="277" actId="14100"/>
          <ac:picMkLst>
            <pc:docMk/>
            <pc:sldMk cId="2070712505" sldId="366"/>
            <ac:picMk id="4" creationId="{F44F0ED0-858E-4CA4-9655-5154D668B883}"/>
          </ac:picMkLst>
        </pc:picChg>
      </pc:sldChg>
      <pc:sldChg chg="modSp new mod ord">
        <pc:chgData name="Mashal Khan" userId="ff208bdd-e69e-4a16-a659-cb1c3d459121" providerId="ADAL" clId="{8FC5B8D5-B02F-459F-AE0C-C1924363A0AF}" dt="2020-09-28T17:27:27.464" v="382" actId="113"/>
        <pc:sldMkLst>
          <pc:docMk/>
          <pc:sldMk cId="1146669695" sldId="367"/>
        </pc:sldMkLst>
        <pc:spChg chg="mod">
          <ac:chgData name="Mashal Khan" userId="ff208bdd-e69e-4a16-a659-cb1c3d459121" providerId="ADAL" clId="{8FC5B8D5-B02F-459F-AE0C-C1924363A0AF}" dt="2020-09-28T17:23:57.730" v="329" actId="1076"/>
          <ac:spMkLst>
            <pc:docMk/>
            <pc:sldMk cId="1146669695" sldId="367"/>
            <ac:spMk id="2" creationId="{D4DB9B13-B278-4F59-8F98-3844046F6397}"/>
          </ac:spMkLst>
        </pc:spChg>
        <pc:spChg chg="mod">
          <ac:chgData name="Mashal Khan" userId="ff208bdd-e69e-4a16-a659-cb1c3d459121" providerId="ADAL" clId="{8FC5B8D5-B02F-459F-AE0C-C1924363A0AF}" dt="2020-09-28T17:27:27.464" v="382" actId="113"/>
          <ac:spMkLst>
            <pc:docMk/>
            <pc:sldMk cId="1146669695" sldId="367"/>
            <ac:spMk id="3" creationId="{7382D3C0-03F8-4970-B500-B52B94E0A3C1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7:36:27.316" v="477" actId="14100"/>
        <pc:sldMkLst>
          <pc:docMk/>
          <pc:sldMk cId="1856559072" sldId="368"/>
        </pc:sldMkLst>
        <pc:spChg chg="del mod">
          <ac:chgData name="Mashal Khan" userId="ff208bdd-e69e-4a16-a659-cb1c3d459121" providerId="ADAL" clId="{8FC5B8D5-B02F-459F-AE0C-C1924363A0AF}" dt="2020-09-28T17:31:49.621" v="451" actId="478"/>
          <ac:spMkLst>
            <pc:docMk/>
            <pc:sldMk cId="1856559072" sldId="368"/>
            <ac:spMk id="2" creationId="{5788C1C3-3946-4837-8E2D-49A70F310447}"/>
          </ac:spMkLst>
        </pc:spChg>
        <pc:spChg chg="add del mod">
          <ac:chgData name="Mashal Khan" userId="ff208bdd-e69e-4a16-a659-cb1c3d459121" providerId="ADAL" clId="{8FC5B8D5-B02F-459F-AE0C-C1924363A0AF}" dt="2020-09-28T17:32:31.273" v="456" actId="26606"/>
          <ac:spMkLst>
            <pc:docMk/>
            <pc:sldMk cId="1856559072" sldId="368"/>
            <ac:spMk id="3" creationId="{C7F4D45B-D289-4E2F-9622-2DCE6DF8754E}"/>
          </ac:spMkLst>
        </pc:spChg>
        <pc:spChg chg="add del mod">
          <ac:chgData name="Mashal Khan" userId="ff208bdd-e69e-4a16-a659-cb1c3d459121" providerId="ADAL" clId="{8FC5B8D5-B02F-459F-AE0C-C1924363A0AF}" dt="2020-09-28T17:31:52.853" v="452" actId="478"/>
          <ac:spMkLst>
            <pc:docMk/>
            <pc:sldMk cId="1856559072" sldId="368"/>
            <ac:spMk id="5" creationId="{04A28D12-4EAB-4508-9AC4-7817EC63ADE2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9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1" creationId="{AAD42DD4-86F6-4FD2-869F-32D35E310CF6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3" creationId="{4C36B8C5-0DEB-41B5-911D-572E2E835E3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5" creationId="{5D1FF148-6725-4278-A9A8-A9A6A3F261C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7" creationId="{B247507B-4D21-4FF7-B49C-239309CF2A0B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21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24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4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6" creationId="{1CC28BE1-9DC6-43FE-9582-39F091098D77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59" creationId="{3CCA69EF-E8B5-4598-BEAD-258F15765D44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60" creationId="{685D65ED-8248-4E7D-AF41-C2685CAE7021}"/>
          </ac:spMkLst>
        </pc:spChg>
        <pc:grpChg chg="add">
          <ac:chgData name="Mashal Khan" userId="ff208bdd-e69e-4a16-a659-cb1c3d459121" providerId="ADAL" clId="{8FC5B8D5-B02F-459F-AE0C-C1924363A0AF}" dt="2020-09-28T17:34:59.958" v="472" actId="26606"/>
          <ac:grpSpMkLst>
            <pc:docMk/>
            <pc:sldMk cId="1856559072" sldId="368"/>
            <ac:grpSpMk id="22" creationId="{CB73D287-48F0-41E2-8B0B-DE4C7D175EA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26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0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8" creationId="{AF9AF3F3-CE0C-4125-BDD7-346487FA0B40}"/>
          </ac:grpSpMkLst>
        </pc:grpChg>
        <pc:graphicFrameChg chg="add del">
          <ac:chgData name="Mashal Khan" userId="ff208bdd-e69e-4a16-a659-cb1c3d459121" providerId="ADAL" clId="{8FC5B8D5-B02F-459F-AE0C-C1924363A0AF}" dt="2020-09-28T17:32:31.239" v="455" actId="26606"/>
          <ac:graphicFrameMkLst>
            <pc:docMk/>
            <pc:sldMk cId="1856559072" sldId="368"/>
            <ac:graphicFrameMk id="6" creationId="{3229EEC3-A9C6-4F34-938F-6405DCA267D9}"/>
          </ac:graphicFrameMkLst>
        </pc:graphicFrameChg>
        <pc:graphicFrameChg chg="add mod modGraphic">
          <ac:chgData name="Mashal Khan" userId="ff208bdd-e69e-4a16-a659-cb1c3d459121" providerId="ADAL" clId="{8FC5B8D5-B02F-459F-AE0C-C1924363A0AF}" dt="2020-09-28T17:36:27.316" v="477" actId="14100"/>
          <ac:graphicFrameMkLst>
            <pc:docMk/>
            <pc:sldMk cId="1856559072" sldId="368"/>
            <ac:graphicFrameMk id="19" creationId="{0AA2C45A-A66E-4264-849E-C38D2D015449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36:38.714" v="479" actId="115"/>
        <pc:sldMkLst>
          <pc:docMk/>
          <pc:sldMk cId="3312362654" sldId="369"/>
        </pc:sldMkLst>
        <pc:spChg chg="del">
          <ac:chgData name="Mashal Khan" userId="ff208bdd-e69e-4a16-a659-cb1c3d459121" providerId="ADAL" clId="{8FC5B8D5-B02F-459F-AE0C-C1924363A0AF}" dt="2020-09-28T17:33:18.706" v="463" actId="478"/>
          <ac:spMkLst>
            <pc:docMk/>
            <pc:sldMk cId="3312362654" sldId="369"/>
            <ac:spMk id="2" creationId="{9305430D-32E6-440E-9E73-5A3834644DC0}"/>
          </ac:spMkLst>
        </pc:spChg>
        <pc:spChg chg="del mod">
          <ac:chgData name="Mashal Khan" userId="ff208bdd-e69e-4a16-a659-cb1c3d459121" providerId="ADAL" clId="{8FC5B8D5-B02F-459F-AE0C-C1924363A0AF}" dt="2020-09-28T17:33:43.060" v="464" actId="26606"/>
          <ac:spMkLst>
            <pc:docMk/>
            <pc:sldMk cId="3312362654" sldId="369"/>
            <ac:spMk id="3" creationId="{A3A1BA35-D678-43AB-85F8-8C92475FB90E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10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0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2" creationId="{1CC28BE1-9DC6-43FE-9582-39F091098D77}"/>
          </ac:spMkLst>
        </pc:s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2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6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24" creationId="{AF9AF3F3-CE0C-4125-BDD7-346487FA0B40}"/>
          </ac:grpSpMkLst>
        </pc:grpChg>
        <pc:graphicFrameChg chg="add mod modGraphic">
          <ac:chgData name="Mashal Khan" userId="ff208bdd-e69e-4a16-a659-cb1c3d459121" providerId="ADAL" clId="{8FC5B8D5-B02F-459F-AE0C-C1924363A0AF}" dt="2020-09-28T17:36:38.714" v="479" actId="115"/>
          <ac:graphicFrameMkLst>
            <pc:docMk/>
            <pc:sldMk cId="3312362654" sldId="369"/>
            <ac:graphicFrameMk id="5" creationId="{A7CA773F-9C2F-48C1-8ED2-9A0D56DED9E7}"/>
          </ac:graphicFrameMkLst>
        </pc:graphicFrameChg>
      </pc:sldChg>
      <pc:sldChg chg="modSp new mod modNotesTx">
        <pc:chgData name="Mashal Khan" userId="ff208bdd-e69e-4a16-a659-cb1c3d459121" providerId="ADAL" clId="{8FC5B8D5-B02F-459F-AE0C-C1924363A0AF}" dt="2020-09-28T17:46:18.499" v="573" actId="20577"/>
        <pc:sldMkLst>
          <pc:docMk/>
          <pc:sldMk cId="3262139634" sldId="370"/>
        </pc:sldMkLst>
        <pc:spChg chg="mod">
          <ac:chgData name="Mashal Khan" userId="ff208bdd-e69e-4a16-a659-cb1c3d459121" providerId="ADAL" clId="{8FC5B8D5-B02F-459F-AE0C-C1924363A0AF}" dt="2020-09-28T17:41:51.780" v="512" actId="20577"/>
          <ac:spMkLst>
            <pc:docMk/>
            <pc:sldMk cId="3262139634" sldId="370"/>
            <ac:spMk id="2" creationId="{E47393A3-D658-49C0-AC0A-7724E4DF4285}"/>
          </ac:spMkLst>
        </pc:spChg>
        <pc:spChg chg="mod">
          <ac:chgData name="Mashal Khan" userId="ff208bdd-e69e-4a16-a659-cb1c3d459121" providerId="ADAL" clId="{8FC5B8D5-B02F-459F-AE0C-C1924363A0AF}" dt="2020-09-28T17:46:18.499" v="573" actId="20577"/>
          <ac:spMkLst>
            <pc:docMk/>
            <pc:sldMk cId="3262139634" sldId="370"/>
            <ac:spMk id="3" creationId="{C2330AAE-9060-4410-8917-BCFAAEFC0866}"/>
          </ac:spMkLst>
        </pc:spChg>
      </pc:sldChg>
      <pc:sldChg chg="delSp modSp new mod ord">
        <pc:chgData name="Mashal Khan" userId="ff208bdd-e69e-4a16-a659-cb1c3d459121" providerId="ADAL" clId="{8FC5B8D5-B02F-459F-AE0C-C1924363A0AF}" dt="2020-09-28T17:41:23.614" v="499" actId="14100"/>
        <pc:sldMkLst>
          <pc:docMk/>
          <pc:sldMk cId="3249774257" sldId="371"/>
        </pc:sldMkLst>
        <pc:spChg chg="del">
          <ac:chgData name="Mashal Khan" userId="ff208bdd-e69e-4a16-a659-cb1c3d459121" providerId="ADAL" clId="{8FC5B8D5-B02F-459F-AE0C-C1924363A0AF}" dt="2020-09-28T17:40:52.672" v="496" actId="478"/>
          <ac:spMkLst>
            <pc:docMk/>
            <pc:sldMk cId="3249774257" sldId="371"/>
            <ac:spMk id="2" creationId="{56554351-41E2-4E14-8AB3-4446F49A15D5}"/>
          </ac:spMkLst>
        </pc:spChg>
        <pc:spChg chg="mod">
          <ac:chgData name="Mashal Khan" userId="ff208bdd-e69e-4a16-a659-cb1c3d459121" providerId="ADAL" clId="{8FC5B8D5-B02F-459F-AE0C-C1924363A0AF}" dt="2020-09-28T17:41:23.614" v="499" actId="14100"/>
          <ac:spMkLst>
            <pc:docMk/>
            <pc:sldMk cId="3249774257" sldId="371"/>
            <ac:spMk id="3" creationId="{2C4FFEDB-1DFF-42FE-9FE3-FC3092C14046}"/>
          </ac:spMkLst>
        </pc:spChg>
      </pc:sldChg>
      <pc:sldChg chg="addSp delSp modSp new mod modNotesTx">
        <pc:chgData name="Mashal Khan" userId="ff208bdd-e69e-4a16-a659-cb1c3d459121" providerId="ADAL" clId="{8FC5B8D5-B02F-459F-AE0C-C1924363A0AF}" dt="2020-09-28T18:03:55.575" v="675"/>
        <pc:sldMkLst>
          <pc:docMk/>
          <pc:sldMk cId="3787132189" sldId="372"/>
        </pc:sldMkLst>
        <pc:spChg chg="del">
          <ac:chgData name="Mashal Khan" userId="ff208bdd-e69e-4a16-a659-cb1c3d459121" providerId="ADAL" clId="{8FC5B8D5-B02F-459F-AE0C-C1924363A0AF}" dt="2020-09-28T18:00:17.454" v="579" actId="478"/>
          <ac:spMkLst>
            <pc:docMk/>
            <pc:sldMk cId="3787132189" sldId="372"/>
            <ac:spMk id="2" creationId="{50EF91AA-1C6D-4346-9815-2AD711DC438E}"/>
          </ac:spMkLst>
        </pc:spChg>
        <pc:spChg chg="del">
          <ac:chgData name="Mashal Khan" userId="ff208bdd-e69e-4a16-a659-cb1c3d459121" providerId="ADAL" clId="{8FC5B8D5-B02F-459F-AE0C-C1924363A0AF}" dt="2020-09-28T18:00:13.719" v="578" actId="22"/>
          <ac:spMkLst>
            <pc:docMk/>
            <pc:sldMk cId="3787132189" sldId="372"/>
            <ac:spMk id="3" creationId="{839EA934-2D33-47C0-A0DF-5FF4A1F5858B}"/>
          </ac:spMkLst>
        </pc:spChg>
        <pc:picChg chg="add mod ord">
          <ac:chgData name="Mashal Khan" userId="ff208bdd-e69e-4a16-a659-cb1c3d459121" providerId="ADAL" clId="{8FC5B8D5-B02F-459F-AE0C-C1924363A0AF}" dt="2020-09-28T18:00:29.070" v="581" actId="14100"/>
          <ac:picMkLst>
            <pc:docMk/>
            <pc:sldMk cId="3787132189" sldId="372"/>
            <ac:picMk id="5" creationId="{3DD89A4F-EBB4-449D-B452-434DACE11BF5}"/>
          </ac:picMkLst>
        </pc:picChg>
      </pc:sldChg>
      <pc:sldChg chg="modSp new mod">
        <pc:chgData name="Mashal Khan" userId="ff208bdd-e69e-4a16-a659-cb1c3d459121" providerId="ADAL" clId="{8FC5B8D5-B02F-459F-AE0C-C1924363A0AF}" dt="2020-09-28T18:02:37.185" v="673" actId="15"/>
        <pc:sldMkLst>
          <pc:docMk/>
          <pc:sldMk cId="1046532678" sldId="373"/>
        </pc:sldMkLst>
        <pc:spChg chg="mod">
          <ac:chgData name="Mashal Khan" userId="ff208bdd-e69e-4a16-a659-cb1c3d459121" providerId="ADAL" clId="{8FC5B8D5-B02F-459F-AE0C-C1924363A0AF}" dt="2020-09-28T18:02:01.301" v="619" actId="20577"/>
          <ac:spMkLst>
            <pc:docMk/>
            <pc:sldMk cId="1046532678" sldId="373"/>
            <ac:spMk id="2" creationId="{74A0152B-39D7-41C8-990A-EB384A9BA255}"/>
          </ac:spMkLst>
        </pc:spChg>
        <pc:spChg chg="mod">
          <ac:chgData name="Mashal Khan" userId="ff208bdd-e69e-4a16-a659-cb1c3d459121" providerId="ADAL" clId="{8FC5B8D5-B02F-459F-AE0C-C1924363A0AF}" dt="2020-09-28T18:02:37.185" v="673" actId="15"/>
          <ac:spMkLst>
            <pc:docMk/>
            <pc:sldMk cId="1046532678" sldId="373"/>
            <ac:spMk id="3" creationId="{73BB58FD-D985-4F7F-8D50-C281272B969A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8:07:39.397" v="682" actId="14100"/>
        <pc:sldMkLst>
          <pc:docMk/>
          <pc:sldMk cId="2532098179" sldId="374"/>
        </pc:sldMkLst>
        <pc:spChg chg="del">
          <ac:chgData name="Mashal Khan" userId="ff208bdd-e69e-4a16-a659-cb1c3d459121" providerId="ADAL" clId="{8FC5B8D5-B02F-459F-AE0C-C1924363A0AF}" dt="2020-09-28T18:07:25.167" v="678" actId="478"/>
          <ac:spMkLst>
            <pc:docMk/>
            <pc:sldMk cId="2532098179" sldId="374"/>
            <ac:spMk id="2" creationId="{75F6F975-9DB8-415D-BA77-E030B088C8F6}"/>
          </ac:spMkLst>
        </pc:spChg>
        <pc:spChg chg="del">
          <ac:chgData name="Mashal Khan" userId="ff208bdd-e69e-4a16-a659-cb1c3d459121" providerId="ADAL" clId="{8FC5B8D5-B02F-459F-AE0C-C1924363A0AF}" dt="2020-09-28T18:07:22.711" v="677" actId="22"/>
          <ac:spMkLst>
            <pc:docMk/>
            <pc:sldMk cId="2532098179" sldId="374"/>
            <ac:spMk id="3" creationId="{492AA30E-EDD2-4160-B2A7-6A32D80F36B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1" creationId="{EBAB6C56-3D38-4923-996E-BD474BBB91E9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3" creationId="{20CD21DB-082D-417D-A5AB-FC838AF9D944}"/>
          </ac:spMkLst>
        </pc:spChg>
        <pc:grpChg chg="add">
          <ac:chgData name="Mashal Khan" userId="ff208bdd-e69e-4a16-a659-cb1c3d459121" providerId="ADAL" clId="{8FC5B8D5-B02F-459F-AE0C-C1924363A0AF}" dt="2020-09-28T18:07:28.205" v="679" actId="26606"/>
          <ac:grpSpMkLst>
            <pc:docMk/>
            <pc:sldMk cId="2532098179" sldId="374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8:07:39.397" v="682" actId="14100"/>
          <ac:picMkLst>
            <pc:docMk/>
            <pc:sldMk cId="2532098179" sldId="374"/>
            <ac:picMk id="5" creationId="{8FA33B3E-7FAD-4BE3-9D47-70DD75881E92}"/>
          </ac:picMkLst>
        </pc:picChg>
      </pc:sldChg>
    </pc:docChg>
  </pc:docChgLst>
  <pc:docChgLst>
    <pc:chgData name="Mashal Khan" userId="ff208bdd-e69e-4a16-a659-cb1c3d459121" providerId="ADAL" clId="{0DDE02F1-817B-4A80-9614-1B2079016AF6}"/>
    <pc:docChg chg="undo custSel mod addSld delSld modSld sldOrd modSection">
      <pc:chgData name="Mashal Khan" userId="ff208bdd-e69e-4a16-a659-cb1c3d459121" providerId="ADAL" clId="{0DDE02F1-817B-4A80-9614-1B2079016AF6}" dt="2020-10-05T18:58:25.607" v="1031"/>
      <pc:docMkLst>
        <pc:docMk/>
      </pc:docMkLst>
      <pc:sldChg chg="modSp mod">
        <pc:chgData name="Mashal Khan" userId="ff208bdd-e69e-4a16-a659-cb1c3d459121" providerId="ADAL" clId="{0DDE02F1-817B-4A80-9614-1B2079016AF6}" dt="2020-10-05T09:41:48.717" v="8" actId="20577"/>
        <pc:sldMkLst>
          <pc:docMk/>
          <pc:sldMk cId="2193967764" sldId="256"/>
        </pc:sldMkLst>
        <pc:spChg chg="mod">
          <ac:chgData name="Mashal Khan" userId="ff208bdd-e69e-4a16-a659-cb1c3d459121" providerId="ADAL" clId="{0DDE02F1-817B-4A80-9614-1B2079016AF6}" dt="2020-10-05T09:41:48.717" v="8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addSp delSp modSp mod">
        <pc:chgData name="Mashal Khan" userId="ff208bdd-e69e-4a16-a659-cb1c3d459121" providerId="ADAL" clId="{0DDE02F1-817B-4A80-9614-1B2079016AF6}" dt="2020-10-05T17:43:26.982" v="281" actId="20577"/>
        <pc:sldMkLst>
          <pc:docMk/>
          <pc:sldMk cId="3053332299" sldId="257"/>
        </pc:sldMkLst>
        <pc:spChg chg="mod">
          <ac:chgData name="Mashal Khan" userId="ff208bdd-e69e-4a16-a659-cb1c3d459121" providerId="ADAL" clId="{0DDE02F1-817B-4A80-9614-1B2079016AF6}" dt="2020-10-05T09:42:35.769" v="72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0DDE02F1-817B-4A80-9614-1B2079016AF6}" dt="2020-10-05T17:43:26.982" v="281" actId="20577"/>
          <ac:spMkLst>
            <pc:docMk/>
            <pc:sldMk cId="3053332299" sldId="257"/>
            <ac:spMk id="3" creationId="{E1956B71-2A2C-43E8-80A2-0722837247B8}"/>
          </ac:spMkLst>
        </pc:spChg>
        <pc:spChg chg="add del">
          <ac:chgData name="Mashal Khan" userId="ff208bdd-e69e-4a16-a659-cb1c3d459121" providerId="ADAL" clId="{0DDE02F1-817B-4A80-9614-1B2079016AF6}" dt="2020-10-05T17:39:31.579" v="75" actId="22"/>
          <ac:spMkLst>
            <pc:docMk/>
            <pc:sldMk cId="3053332299" sldId="257"/>
            <ac:spMk id="5" creationId="{032B3B1C-1EEC-4FE5-BFC5-213A63FCAB71}"/>
          </ac:spMkLst>
        </pc:sp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65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66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67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68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69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70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71"/>
        </pc:sldMkLst>
      </pc:sldChg>
      <pc:sldChg chg="modSp add del mod modNotesTx">
        <pc:chgData name="Mashal Khan" userId="ff208bdd-e69e-4a16-a659-cb1c3d459121" providerId="ADAL" clId="{0DDE02F1-817B-4A80-9614-1B2079016AF6}" dt="2020-10-05T18:57:55.941" v="1024" actId="2696"/>
        <pc:sldMkLst>
          <pc:docMk/>
          <pc:sldMk cId="0" sldId="278"/>
        </pc:sldMkLst>
        <pc:spChg chg="mod">
          <ac:chgData name="Mashal Khan" userId="ff208bdd-e69e-4a16-a659-cb1c3d459121" providerId="ADAL" clId="{0DDE02F1-817B-4A80-9614-1B2079016AF6}" dt="2020-10-05T18:36:00.694" v="905" actId="255"/>
          <ac:spMkLst>
            <pc:docMk/>
            <pc:sldMk cId="0" sldId="278"/>
            <ac:spMk id="29699" creationId="{B0E10108-09EF-486A-A897-63ADE86CE4D2}"/>
          </ac:spMkLst>
        </pc:spChg>
        <pc:picChg chg="mod">
          <ac:chgData name="Mashal Khan" userId="ff208bdd-e69e-4a16-a659-cb1c3d459121" providerId="ADAL" clId="{0DDE02F1-817B-4A80-9614-1B2079016AF6}" dt="2020-10-05T18:35:31.317" v="897" actId="1076"/>
          <ac:picMkLst>
            <pc:docMk/>
            <pc:sldMk cId="0" sldId="278"/>
            <ac:picMk id="29701" creationId="{89BF4F6F-3B37-4C66-8536-B8A33D6826CC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90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291"/>
        </pc:sldMkLst>
      </pc:sldChg>
      <pc:sldChg chg="addSp delSp modSp add mod">
        <pc:chgData name="Mashal Khan" userId="ff208bdd-e69e-4a16-a659-cb1c3d459121" providerId="ADAL" clId="{0DDE02F1-817B-4A80-9614-1B2079016AF6}" dt="2020-10-05T18:11:20.955" v="609" actId="1076"/>
        <pc:sldMkLst>
          <pc:docMk/>
          <pc:sldMk cId="0" sldId="297"/>
        </pc:sldMkLst>
        <pc:spChg chg="add del mod">
          <ac:chgData name="Mashal Khan" userId="ff208bdd-e69e-4a16-a659-cb1c3d459121" providerId="ADAL" clId="{0DDE02F1-817B-4A80-9614-1B2079016AF6}" dt="2020-10-05T18:09:37.945" v="561" actId="478"/>
          <ac:spMkLst>
            <pc:docMk/>
            <pc:sldMk cId="0" sldId="297"/>
            <ac:spMk id="3" creationId="{3BAB0D8B-FEF2-4110-9F24-E1ED900DC0CB}"/>
          </ac:spMkLst>
        </pc:spChg>
        <pc:spChg chg="add mod">
          <ac:chgData name="Mashal Khan" userId="ff208bdd-e69e-4a16-a659-cb1c3d459121" providerId="ADAL" clId="{0DDE02F1-817B-4A80-9614-1B2079016AF6}" dt="2020-10-05T18:10:11.889" v="608" actId="20577"/>
          <ac:spMkLst>
            <pc:docMk/>
            <pc:sldMk cId="0" sldId="297"/>
            <ac:spMk id="5" creationId="{AA192CF8-5126-4BE6-9B63-93E52B8D30C5}"/>
          </ac:spMkLst>
        </pc:spChg>
        <pc:spChg chg="add del mod">
          <ac:chgData name="Mashal Khan" userId="ff208bdd-e69e-4a16-a659-cb1c3d459121" providerId="ADAL" clId="{0DDE02F1-817B-4A80-9614-1B2079016AF6}" dt="2020-10-05T18:09:39.823" v="562" actId="478"/>
          <ac:spMkLst>
            <pc:docMk/>
            <pc:sldMk cId="0" sldId="297"/>
            <ac:spMk id="79875" creationId="{30D5D3F5-091A-451E-B9E0-5DAF04A5D4BF}"/>
          </ac:spMkLst>
        </pc:spChg>
        <pc:spChg chg="mod">
          <ac:chgData name="Mashal Khan" userId="ff208bdd-e69e-4a16-a659-cb1c3d459121" providerId="ADAL" clId="{0DDE02F1-817B-4A80-9614-1B2079016AF6}" dt="2020-10-05T18:11:20.955" v="609" actId="1076"/>
          <ac:spMkLst>
            <pc:docMk/>
            <pc:sldMk cId="0" sldId="297"/>
            <ac:spMk id="79882" creationId="{60344C98-BF80-4874-880B-FE7E88DC8B2C}"/>
          </ac:spMkLst>
        </pc:spChg>
      </pc:sldChg>
      <pc:sldChg chg="addSp delSp modSp add mod">
        <pc:chgData name="Mashal Khan" userId="ff208bdd-e69e-4a16-a659-cb1c3d459121" providerId="ADAL" clId="{0DDE02F1-817B-4A80-9614-1B2079016AF6}" dt="2020-10-05T18:13:20.107" v="677" actId="27636"/>
        <pc:sldMkLst>
          <pc:docMk/>
          <pc:sldMk cId="0" sldId="299"/>
        </pc:sldMkLst>
        <pc:spChg chg="add mod">
          <ac:chgData name="Mashal Khan" userId="ff208bdd-e69e-4a16-a659-cb1c3d459121" providerId="ADAL" clId="{0DDE02F1-817B-4A80-9614-1B2079016AF6}" dt="2020-10-05T18:13:20.107" v="677" actId="27636"/>
          <ac:spMkLst>
            <pc:docMk/>
            <pc:sldMk cId="0" sldId="299"/>
            <ac:spMk id="3" creationId="{87247E42-81C9-4B1F-86F0-AE89180ED56B}"/>
          </ac:spMkLst>
        </pc:spChg>
        <pc:spChg chg="del mod">
          <ac:chgData name="Mashal Khan" userId="ff208bdd-e69e-4a16-a659-cb1c3d459121" providerId="ADAL" clId="{0DDE02F1-817B-4A80-9614-1B2079016AF6}" dt="2020-10-05T18:12:56.939" v="641" actId="478"/>
          <ac:spMkLst>
            <pc:docMk/>
            <pc:sldMk cId="0" sldId="299"/>
            <ac:spMk id="7170" creationId="{3F4CDDE7-28AB-434F-995F-3992CF9C816F}"/>
          </ac:spMkLst>
        </pc:spChg>
      </pc:sldChg>
      <pc:sldChg chg="addSp delSp modSp add mod setBg">
        <pc:chgData name="Mashal Khan" userId="ff208bdd-e69e-4a16-a659-cb1c3d459121" providerId="ADAL" clId="{0DDE02F1-817B-4A80-9614-1B2079016AF6}" dt="2020-10-05T18:12:40.213" v="640" actId="26606"/>
        <pc:sldMkLst>
          <pc:docMk/>
          <pc:sldMk cId="0" sldId="300"/>
        </pc:sldMkLst>
        <pc:spChg chg="add mod">
          <ac:chgData name="Mashal Khan" userId="ff208bdd-e69e-4a16-a659-cb1c3d459121" providerId="ADAL" clId="{0DDE02F1-817B-4A80-9614-1B2079016AF6}" dt="2020-10-05T18:12:40.213" v="640" actId="26606"/>
          <ac:spMkLst>
            <pc:docMk/>
            <pc:sldMk cId="0" sldId="300"/>
            <ac:spMk id="3" creationId="{E886B813-EE76-429E-BA36-431511E5B33F}"/>
          </ac:spMkLst>
        </pc:spChg>
        <pc:spChg chg="add del">
          <ac:chgData name="Mashal Khan" userId="ff208bdd-e69e-4a16-a659-cb1c3d459121" providerId="ADAL" clId="{0DDE02F1-817B-4A80-9614-1B2079016AF6}" dt="2020-10-05T18:12:40.213" v="640" actId="26606"/>
          <ac:spMkLst>
            <pc:docMk/>
            <pc:sldMk cId="0" sldId="300"/>
            <ac:spMk id="73" creationId="{5A0118C5-4F8D-4CF4-BADD-53FEACC6C42A}"/>
          </ac:spMkLst>
        </pc:spChg>
        <pc:spChg chg="del mod">
          <ac:chgData name="Mashal Khan" userId="ff208bdd-e69e-4a16-a659-cb1c3d459121" providerId="ADAL" clId="{0DDE02F1-817B-4A80-9614-1B2079016AF6}" dt="2020-10-05T18:11:53.086" v="610" actId="478"/>
          <ac:spMkLst>
            <pc:docMk/>
            <pc:sldMk cId="0" sldId="300"/>
            <ac:spMk id="6146" creationId="{DA7FE4E1-4538-42A1-B320-795323261B74}"/>
          </ac:spMkLst>
        </pc:spChg>
        <pc:spChg chg="mod ord">
          <ac:chgData name="Mashal Khan" userId="ff208bdd-e69e-4a16-a659-cb1c3d459121" providerId="ADAL" clId="{0DDE02F1-817B-4A80-9614-1B2079016AF6}" dt="2020-10-05T18:12:40.213" v="640" actId="26606"/>
          <ac:spMkLst>
            <pc:docMk/>
            <pc:sldMk cId="0" sldId="300"/>
            <ac:spMk id="6147" creationId="{BFB580E8-26C5-44B4-B636-44DB69480F4C}"/>
          </ac:spMkLst>
        </pc:spChg>
        <pc:grpChg chg="add del">
          <ac:chgData name="Mashal Khan" userId="ff208bdd-e69e-4a16-a659-cb1c3d459121" providerId="ADAL" clId="{0DDE02F1-817B-4A80-9614-1B2079016AF6}" dt="2020-10-05T18:12:40.213" v="640" actId="26606"/>
          <ac:grpSpMkLst>
            <pc:docMk/>
            <pc:sldMk cId="0" sldId="300"/>
            <ac:grpSpMk id="75" creationId="{B894EFA8-F425-4D19-A94B-445388B31E20}"/>
          </ac:grpSpMkLst>
        </pc:grpChg>
        <pc:grpChg chg="add del">
          <ac:chgData name="Mashal Khan" userId="ff208bdd-e69e-4a16-a659-cb1c3d459121" providerId="ADAL" clId="{0DDE02F1-817B-4A80-9614-1B2079016AF6}" dt="2020-10-05T18:12:40.213" v="640" actId="26606"/>
          <ac:grpSpMkLst>
            <pc:docMk/>
            <pc:sldMk cId="0" sldId="300"/>
            <ac:grpSpMk id="79" creationId="{C28CAB86-AA69-4EF8-A4E2-4E020497D0BB}"/>
          </ac:grpSpMkLst>
        </pc:grpChg>
        <pc:grpChg chg="add del">
          <ac:chgData name="Mashal Khan" userId="ff208bdd-e69e-4a16-a659-cb1c3d459121" providerId="ADAL" clId="{0DDE02F1-817B-4A80-9614-1B2079016AF6}" dt="2020-10-05T18:12:40.213" v="640" actId="26606"/>
          <ac:grpSpMkLst>
            <pc:docMk/>
            <pc:sldMk cId="0" sldId="300"/>
            <ac:grpSpMk id="83" creationId="{617CAA5F-37E3-4DF6-9DD0-68A40D21611B}"/>
          </ac:grpSpMkLst>
        </pc:grpChg>
        <pc:grpChg chg="add del">
          <ac:chgData name="Mashal Khan" userId="ff208bdd-e69e-4a16-a659-cb1c3d459121" providerId="ADAL" clId="{0DDE02F1-817B-4A80-9614-1B2079016AF6}" dt="2020-10-05T18:12:40.213" v="640" actId="26606"/>
          <ac:grpSpMkLst>
            <pc:docMk/>
            <pc:sldMk cId="0" sldId="300"/>
            <ac:grpSpMk id="90" creationId="{582A903B-6B78-4F0A-B7C9-3D80499020B8}"/>
          </ac:grpSpMkLst>
        </pc:grpChg>
        <pc:picChg chg="add del">
          <ac:chgData name="Mashal Khan" userId="ff208bdd-e69e-4a16-a659-cb1c3d459121" providerId="ADAL" clId="{0DDE02F1-817B-4A80-9614-1B2079016AF6}" dt="2020-10-05T18:12:40.213" v="640" actId="26606"/>
          <ac:picMkLst>
            <pc:docMk/>
            <pc:sldMk cId="0" sldId="300"/>
            <ac:picMk id="6149" creationId="{B55FD8DA-7F73-4919-B16E-7B594EF9CDA3}"/>
          </ac:picMkLst>
        </pc:picChg>
      </pc:sldChg>
      <pc:sldChg chg="modSp mod">
        <pc:chgData name="Mashal Khan" userId="ff208bdd-e69e-4a16-a659-cb1c3d459121" providerId="ADAL" clId="{0DDE02F1-817B-4A80-9614-1B2079016AF6}" dt="2020-10-05T18:47:36.518" v="971" actId="20577"/>
        <pc:sldMkLst>
          <pc:docMk/>
          <pc:sldMk cId="75093576" sldId="334"/>
        </pc:sldMkLst>
        <pc:spChg chg="mod">
          <ac:chgData name="Mashal Khan" userId="ff208bdd-e69e-4a16-a659-cb1c3d459121" providerId="ADAL" clId="{0DDE02F1-817B-4A80-9614-1B2079016AF6}" dt="2020-10-05T18:47:36.518" v="971" actId="20577"/>
          <ac:spMkLst>
            <pc:docMk/>
            <pc:sldMk cId="75093576" sldId="334"/>
            <ac:spMk id="5" creationId="{A71BE6A7-290B-44C8-9344-98FD06225C56}"/>
          </ac:spMkLst>
        </pc:sp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65966032" sldId="335"/>
        </pc:sldMkLst>
      </pc:sldChg>
      <pc:sldChg chg="addSp delSp modSp new mod ord setBg">
        <pc:chgData name="Mashal Khan" userId="ff208bdd-e69e-4a16-a659-cb1c3d459121" providerId="ADAL" clId="{0DDE02F1-817B-4A80-9614-1B2079016AF6}" dt="2020-10-05T18:50:50.995" v="1008" actId="14100"/>
        <pc:sldMkLst>
          <pc:docMk/>
          <pc:sldMk cId="1468457589" sldId="335"/>
        </pc:sldMkLst>
        <pc:spChg chg="del mod">
          <ac:chgData name="Mashal Khan" userId="ff208bdd-e69e-4a16-a659-cb1c3d459121" providerId="ADAL" clId="{0DDE02F1-817B-4A80-9614-1B2079016AF6}" dt="2020-10-05T18:46:07.745" v="950" actId="478"/>
          <ac:spMkLst>
            <pc:docMk/>
            <pc:sldMk cId="1468457589" sldId="335"/>
            <ac:spMk id="2" creationId="{3CBBD99C-E863-400D-82F5-A50FFF819A29}"/>
          </ac:spMkLst>
        </pc:spChg>
        <pc:spChg chg="del">
          <ac:chgData name="Mashal Khan" userId="ff208bdd-e69e-4a16-a659-cb1c3d459121" providerId="ADAL" clId="{0DDE02F1-817B-4A80-9614-1B2079016AF6}" dt="2020-10-05T18:46:02.084" v="948"/>
          <ac:spMkLst>
            <pc:docMk/>
            <pc:sldMk cId="1468457589" sldId="335"/>
            <ac:spMk id="3" creationId="{462C8E4D-15D2-4AF4-AE97-92FC7475163C}"/>
          </ac:spMkLst>
        </pc:spChg>
        <pc:spChg chg="add del mod">
          <ac:chgData name="Mashal Khan" userId="ff208bdd-e69e-4a16-a659-cb1c3d459121" providerId="ADAL" clId="{0DDE02F1-817B-4A80-9614-1B2079016AF6}" dt="2020-10-05T18:46:10.294" v="951" actId="478"/>
          <ac:spMkLst>
            <pc:docMk/>
            <pc:sldMk cId="1468457589" sldId="335"/>
            <ac:spMk id="6" creationId="{DBD90CF6-77C6-47A2-B63E-1B74A2EECCC7}"/>
          </ac:spMkLst>
        </pc:spChg>
        <pc:spChg chg="add del mod">
          <ac:chgData name="Mashal Khan" userId="ff208bdd-e69e-4a16-a659-cb1c3d459121" providerId="ADAL" clId="{0DDE02F1-817B-4A80-9614-1B2079016AF6}" dt="2020-10-05T18:50:34.016" v="1002"/>
          <ac:spMkLst>
            <pc:docMk/>
            <pc:sldMk cId="1468457589" sldId="335"/>
            <ac:spMk id="8" creationId="{BE376ACA-F974-4F63-8365-74FB59263EBE}"/>
          </ac:spMkLst>
        </pc:spChg>
        <pc:spChg chg="add">
          <ac:chgData name="Mashal Khan" userId="ff208bdd-e69e-4a16-a659-cb1c3d459121" providerId="ADAL" clId="{0DDE02F1-817B-4A80-9614-1B2079016AF6}" dt="2020-10-05T18:46:14.925" v="952" actId="26606"/>
          <ac:spMkLst>
            <pc:docMk/>
            <pc:sldMk cId="1468457589" sldId="335"/>
            <ac:spMk id="16" creationId="{70CCC791-94D7-4BB8-9EDF-423CEA1F6215}"/>
          </ac:spMkLst>
        </pc:spChg>
        <pc:spChg chg="add">
          <ac:chgData name="Mashal Khan" userId="ff208bdd-e69e-4a16-a659-cb1c3d459121" providerId="ADAL" clId="{0DDE02F1-817B-4A80-9614-1B2079016AF6}" dt="2020-10-05T18:46:14.925" v="952" actId="26606"/>
          <ac:spMkLst>
            <pc:docMk/>
            <pc:sldMk cId="1468457589" sldId="335"/>
            <ac:spMk id="18" creationId="{ED55A19D-297C-4231-AD1F-08EF9B4AA8F4}"/>
          </ac:spMkLst>
        </pc:spChg>
        <pc:spChg chg="add">
          <ac:chgData name="Mashal Khan" userId="ff208bdd-e69e-4a16-a659-cb1c3d459121" providerId="ADAL" clId="{0DDE02F1-817B-4A80-9614-1B2079016AF6}" dt="2020-10-05T18:46:14.925" v="952" actId="26606"/>
          <ac:spMkLst>
            <pc:docMk/>
            <pc:sldMk cId="1468457589" sldId="335"/>
            <ac:spMk id="20" creationId="{EBAB6C56-3D38-4923-996E-BD474BBB91E9}"/>
          </ac:spMkLst>
        </pc:spChg>
        <pc:spChg chg="add">
          <ac:chgData name="Mashal Khan" userId="ff208bdd-e69e-4a16-a659-cb1c3d459121" providerId="ADAL" clId="{0DDE02F1-817B-4A80-9614-1B2079016AF6}" dt="2020-10-05T18:46:14.925" v="952" actId="26606"/>
          <ac:spMkLst>
            <pc:docMk/>
            <pc:sldMk cId="1468457589" sldId="335"/>
            <ac:spMk id="22" creationId="{20CD21DB-082D-417D-A5AB-FC838AF9D944}"/>
          </ac:spMkLst>
        </pc:spChg>
        <pc:grpChg chg="add">
          <ac:chgData name="Mashal Khan" userId="ff208bdd-e69e-4a16-a659-cb1c3d459121" providerId="ADAL" clId="{0DDE02F1-817B-4A80-9614-1B2079016AF6}" dt="2020-10-05T18:46:14.925" v="952" actId="26606"/>
          <ac:grpSpMkLst>
            <pc:docMk/>
            <pc:sldMk cId="1468457589" sldId="335"/>
            <ac:grpSpMk id="9" creationId="{773CCE17-EE0F-40E0-B7AE-CF7677B64709}"/>
          </ac:grpSpMkLst>
        </pc:grpChg>
        <pc:picChg chg="add del mod">
          <ac:chgData name="Mashal Khan" userId="ff208bdd-e69e-4a16-a659-cb1c3d459121" providerId="ADAL" clId="{0DDE02F1-817B-4A80-9614-1B2079016AF6}" dt="2020-10-05T18:50:30.673" v="1001" actId="478"/>
          <ac:picMkLst>
            <pc:docMk/>
            <pc:sldMk cId="1468457589" sldId="335"/>
            <ac:picMk id="4" creationId="{F7BC93F7-148C-4696-AA92-73C5217D3221}"/>
          </ac:picMkLst>
        </pc:picChg>
        <pc:picChg chg="add mod">
          <ac:chgData name="Mashal Khan" userId="ff208bdd-e69e-4a16-a659-cb1c3d459121" providerId="ADAL" clId="{0DDE02F1-817B-4A80-9614-1B2079016AF6}" dt="2020-10-05T18:50:50.995" v="1008" actId="14100"/>
          <ac:picMkLst>
            <pc:docMk/>
            <pc:sldMk cId="1468457589" sldId="335"/>
            <ac:picMk id="15" creationId="{174B2704-B9AC-4D84-8FFA-FC3DF9CDD32C}"/>
          </ac:picMkLst>
        </pc:picChg>
      </pc:sldChg>
      <pc:sldChg chg="addSp delSp modSp add mod">
        <pc:chgData name="Mashal Khan" userId="ff208bdd-e69e-4a16-a659-cb1c3d459121" providerId="ADAL" clId="{0DDE02F1-817B-4A80-9614-1B2079016AF6}" dt="2020-10-05T18:14:47.538" v="729" actId="27636"/>
        <pc:sldMkLst>
          <pc:docMk/>
          <pc:sldMk cId="0" sldId="336"/>
        </pc:sldMkLst>
        <pc:spChg chg="add mod">
          <ac:chgData name="Mashal Khan" userId="ff208bdd-e69e-4a16-a659-cb1c3d459121" providerId="ADAL" clId="{0DDE02F1-817B-4A80-9614-1B2079016AF6}" dt="2020-10-05T18:13:54.256" v="716" actId="1076"/>
          <ac:spMkLst>
            <pc:docMk/>
            <pc:sldMk cId="0" sldId="336"/>
            <ac:spMk id="4" creationId="{FA4A7129-9CB6-4819-AC30-53AC97F53E9F}"/>
          </ac:spMkLst>
        </pc:spChg>
        <pc:spChg chg="mod">
          <ac:chgData name="Mashal Khan" userId="ff208bdd-e69e-4a16-a659-cb1c3d459121" providerId="ADAL" clId="{0DDE02F1-817B-4A80-9614-1B2079016AF6}" dt="2020-10-05T18:14:47.538" v="729" actId="27636"/>
          <ac:spMkLst>
            <pc:docMk/>
            <pc:sldMk cId="0" sldId="336"/>
            <ac:spMk id="4099" creationId="{86BA6612-30F7-4826-A019-E0B30E0940DE}"/>
          </ac:spMkLst>
        </pc:spChg>
        <pc:spChg chg="del mod">
          <ac:chgData name="Mashal Khan" userId="ff208bdd-e69e-4a16-a659-cb1c3d459121" providerId="ADAL" clId="{0DDE02F1-817B-4A80-9614-1B2079016AF6}" dt="2020-10-05T18:13:34.300" v="678" actId="478"/>
          <ac:spMkLst>
            <pc:docMk/>
            <pc:sldMk cId="0" sldId="336"/>
            <ac:spMk id="9218" creationId="{AC259BA2-322E-4324-8A91-8D951DD56F02}"/>
          </ac:spMkLst>
        </pc:spChg>
        <pc:picChg chg="add del mod">
          <ac:chgData name="Mashal Khan" userId="ff208bdd-e69e-4a16-a659-cb1c3d459121" providerId="ADAL" clId="{0DDE02F1-817B-4A80-9614-1B2079016AF6}" dt="2020-10-05T18:14:18.121" v="721"/>
          <ac:picMkLst>
            <pc:docMk/>
            <pc:sldMk cId="0" sldId="336"/>
            <ac:picMk id="277" creationId="{22C6A5AA-0876-488F-8D80-5034439FD88A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882423204" sldId="337"/>
        </pc:sldMkLst>
      </pc:sldChg>
      <pc:sldChg chg="addSp delSp modSp new mod ord">
        <pc:chgData name="Mashal Khan" userId="ff208bdd-e69e-4a16-a659-cb1c3d459121" providerId="ADAL" clId="{0DDE02F1-817B-4A80-9614-1B2079016AF6}" dt="2020-10-05T18:22:33.312" v="745" actId="14100"/>
        <pc:sldMkLst>
          <pc:docMk/>
          <pc:sldMk cId="1707550400" sldId="337"/>
        </pc:sldMkLst>
        <pc:spChg chg="mod">
          <ac:chgData name="Mashal Khan" userId="ff208bdd-e69e-4a16-a659-cb1c3d459121" providerId="ADAL" clId="{0DDE02F1-817B-4A80-9614-1B2079016AF6}" dt="2020-10-05T17:47:25.069" v="299" actId="20577"/>
          <ac:spMkLst>
            <pc:docMk/>
            <pc:sldMk cId="1707550400" sldId="337"/>
            <ac:spMk id="2" creationId="{FD46E53B-0F6B-4F64-9EEB-9D22D3F84A19}"/>
          </ac:spMkLst>
        </pc:spChg>
        <pc:spChg chg="mod">
          <ac:chgData name="Mashal Khan" userId="ff208bdd-e69e-4a16-a659-cb1c3d459121" providerId="ADAL" clId="{0DDE02F1-817B-4A80-9614-1B2079016AF6}" dt="2020-10-05T18:22:33.312" v="745" actId="14100"/>
          <ac:spMkLst>
            <pc:docMk/>
            <pc:sldMk cId="1707550400" sldId="337"/>
            <ac:spMk id="3" creationId="{446591D5-02B6-4B73-B286-9FFC7492FD62}"/>
          </ac:spMkLst>
        </pc:spChg>
        <pc:spChg chg="del">
          <ac:chgData name="Mashal Khan" userId="ff208bdd-e69e-4a16-a659-cb1c3d459121" providerId="ADAL" clId="{0DDE02F1-817B-4A80-9614-1B2079016AF6}" dt="2020-10-05T17:55:51.944" v="313"/>
          <ac:spMkLst>
            <pc:docMk/>
            <pc:sldMk cId="1707550400" sldId="337"/>
            <ac:spMk id="4" creationId="{5E3D31AE-41A6-4BF5-A75E-2E95F75C4817}"/>
          </ac:spMkLst>
        </pc:spChg>
        <pc:spChg chg="add del mod">
          <ac:chgData name="Mashal Khan" userId="ff208bdd-e69e-4a16-a659-cb1c3d459121" providerId="ADAL" clId="{0DDE02F1-817B-4A80-9614-1B2079016AF6}" dt="2020-10-05T18:22:28.891" v="744" actId="478"/>
          <ac:spMkLst>
            <pc:docMk/>
            <pc:sldMk cId="1707550400" sldId="337"/>
            <ac:spMk id="7" creationId="{EAF0F19D-14F0-43FA-B696-9FF2C339AF49}"/>
          </ac:spMkLst>
        </pc:spChg>
        <pc:picChg chg="add del mod">
          <ac:chgData name="Mashal Khan" userId="ff208bdd-e69e-4a16-a659-cb1c3d459121" providerId="ADAL" clId="{0DDE02F1-817B-4A80-9614-1B2079016AF6}" dt="2020-10-05T18:01:53.415" v="524" actId="21"/>
          <ac:picMkLst>
            <pc:docMk/>
            <pc:sldMk cId="1707550400" sldId="337"/>
            <ac:picMk id="5" creationId="{020BEADD-2AA8-4558-8FE6-EA3D6A394B55}"/>
          </ac:picMkLst>
        </pc:picChg>
      </pc:sldChg>
      <pc:sldChg chg="addSp new del ord">
        <pc:chgData name="Mashal Khan" userId="ff208bdd-e69e-4a16-a659-cb1c3d459121" providerId="ADAL" clId="{0DDE02F1-817B-4A80-9614-1B2079016AF6}" dt="2020-10-05T18:57:55.941" v="1024" actId="2696"/>
        <pc:sldMkLst>
          <pc:docMk/>
          <pc:sldMk cId="1685848626" sldId="338"/>
        </pc:sldMkLst>
        <pc:picChg chg="add">
          <ac:chgData name="Mashal Khan" userId="ff208bdd-e69e-4a16-a659-cb1c3d459121" providerId="ADAL" clId="{0DDE02F1-817B-4A80-9614-1B2079016AF6}" dt="2020-10-05T17:51:02.504" v="301"/>
          <ac:picMkLst>
            <pc:docMk/>
            <pc:sldMk cId="1685848626" sldId="338"/>
            <ac:picMk id="1026" creationId="{960801AE-C940-4168-B66A-0EF4BA61D9C9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221241015" sldId="338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608593219" sldId="339"/>
        </pc:sldMkLst>
      </pc:sldChg>
      <pc:sldChg chg="addSp delSp modSp new mod">
        <pc:chgData name="Mashal Khan" userId="ff208bdd-e69e-4a16-a659-cb1c3d459121" providerId="ADAL" clId="{0DDE02F1-817B-4A80-9614-1B2079016AF6}" dt="2020-10-05T18:08:52.213" v="552" actId="14100"/>
        <pc:sldMkLst>
          <pc:docMk/>
          <pc:sldMk cId="3494807356" sldId="339"/>
        </pc:sldMkLst>
        <pc:spChg chg="mod">
          <ac:chgData name="Mashal Khan" userId="ff208bdd-e69e-4a16-a659-cb1c3d459121" providerId="ADAL" clId="{0DDE02F1-817B-4A80-9614-1B2079016AF6}" dt="2020-10-05T18:08:14.260" v="544" actId="1076"/>
          <ac:spMkLst>
            <pc:docMk/>
            <pc:sldMk cId="3494807356" sldId="339"/>
            <ac:spMk id="2" creationId="{3744761F-FA9D-4A4F-9E7B-3061C657E144}"/>
          </ac:spMkLst>
        </pc:spChg>
        <pc:spChg chg="del">
          <ac:chgData name="Mashal Khan" userId="ff208bdd-e69e-4a16-a659-cb1c3d459121" providerId="ADAL" clId="{0DDE02F1-817B-4A80-9614-1B2079016AF6}" dt="2020-10-05T17:54:26.292" v="304"/>
          <ac:spMkLst>
            <pc:docMk/>
            <pc:sldMk cId="3494807356" sldId="339"/>
            <ac:spMk id="3" creationId="{B46A22F9-2C2B-4511-A401-675826ECF761}"/>
          </ac:spMkLst>
        </pc:spChg>
        <pc:picChg chg="add mod">
          <ac:chgData name="Mashal Khan" userId="ff208bdd-e69e-4a16-a659-cb1c3d459121" providerId="ADAL" clId="{0DDE02F1-817B-4A80-9614-1B2079016AF6}" dt="2020-10-05T18:08:52.213" v="552" actId="14100"/>
          <ac:picMkLst>
            <pc:docMk/>
            <pc:sldMk cId="3494807356" sldId="339"/>
            <ac:picMk id="7170" creationId="{A729216E-A95E-4D66-8B20-B1E45DFDA8C0}"/>
          </ac:picMkLst>
        </pc:picChg>
        <pc:picChg chg="add mod">
          <ac:chgData name="Mashal Khan" userId="ff208bdd-e69e-4a16-a659-cb1c3d459121" providerId="ADAL" clId="{0DDE02F1-817B-4A80-9614-1B2079016AF6}" dt="2020-10-05T18:08:33.450" v="547" actId="14100"/>
          <ac:picMkLst>
            <pc:docMk/>
            <pc:sldMk cId="3494807356" sldId="339"/>
            <ac:picMk id="7172" creationId="{BB5AC227-874D-41A6-9C4A-4D08B29B5A69}"/>
          </ac:picMkLst>
        </pc:picChg>
      </pc:sldChg>
      <pc:sldChg chg="new del">
        <pc:chgData name="Mashal Khan" userId="ff208bdd-e69e-4a16-a659-cb1c3d459121" providerId="ADAL" clId="{0DDE02F1-817B-4A80-9614-1B2079016AF6}" dt="2020-10-05T18:02:01.540" v="526" actId="47"/>
        <pc:sldMkLst>
          <pc:docMk/>
          <pc:sldMk cId="1564319243" sldId="340"/>
        </pc:sldMkLst>
      </pc:sldChg>
      <pc:sldChg chg="addSp delSp modSp new mod ord setBg">
        <pc:chgData name="Mashal Khan" userId="ff208bdd-e69e-4a16-a659-cb1c3d459121" providerId="ADAL" clId="{0DDE02F1-817B-4A80-9614-1B2079016AF6}" dt="2020-10-05T18:03:06.875" v="534" actId="14100"/>
        <pc:sldMkLst>
          <pc:docMk/>
          <pc:sldMk cId="2106990689" sldId="340"/>
        </pc:sldMkLst>
        <pc:spChg chg="del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2" creationId="{97B2DB71-ACBA-4579-8255-F0DB3A1E3EC2}"/>
          </ac:spMkLst>
        </pc:spChg>
        <pc:spChg chg="del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3" creationId="{0FCB9D8E-880B-464C-A982-CA29A3AE93D3}"/>
          </ac:spMkLst>
        </pc:spChg>
        <pc:spChg chg="add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16" creationId="{70CCC791-94D7-4BB8-9EDF-423CEA1F6215}"/>
          </ac:spMkLst>
        </pc:spChg>
        <pc:spChg chg="add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18" creationId="{ED55A19D-297C-4231-AD1F-08EF9B4AA8F4}"/>
          </ac:spMkLst>
        </pc:spChg>
        <pc:spChg chg="add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20" creationId="{EBAB6C56-3D38-4923-996E-BD474BBB91E9}"/>
          </ac:spMkLst>
        </pc:spChg>
        <pc:spChg chg="add">
          <ac:chgData name="Mashal Khan" userId="ff208bdd-e69e-4a16-a659-cb1c3d459121" providerId="ADAL" clId="{0DDE02F1-817B-4A80-9614-1B2079016AF6}" dt="2020-10-05T18:02:21.367" v="532" actId="26606"/>
          <ac:spMkLst>
            <pc:docMk/>
            <pc:sldMk cId="2106990689" sldId="340"/>
            <ac:spMk id="22" creationId="{20CD21DB-082D-417D-A5AB-FC838AF9D944}"/>
          </ac:spMkLst>
        </pc:spChg>
        <pc:grpChg chg="add">
          <ac:chgData name="Mashal Khan" userId="ff208bdd-e69e-4a16-a659-cb1c3d459121" providerId="ADAL" clId="{0DDE02F1-817B-4A80-9614-1B2079016AF6}" dt="2020-10-05T18:02:21.367" v="532" actId="26606"/>
          <ac:grpSpMkLst>
            <pc:docMk/>
            <pc:sldMk cId="2106990689" sldId="340"/>
            <ac:grpSpMk id="9" creationId="{773CCE17-EE0F-40E0-B7AE-CF7677B64709}"/>
          </ac:grpSpMkLst>
        </pc:grpChg>
        <pc:picChg chg="add mod">
          <ac:chgData name="Mashal Khan" userId="ff208bdd-e69e-4a16-a659-cb1c3d459121" providerId="ADAL" clId="{0DDE02F1-817B-4A80-9614-1B2079016AF6}" dt="2020-10-05T18:03:06.875" v="534" actId="14100"/>
          <ac:picMkLst>
            <pc:docMk/>
            <pc:sldMk cId="2106990689" sldId="340"/>
            <ac:picMk id="4" creationId="{A27EAA76-43D5-472C-996B-D0E98A1547CC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130250062" sldId="340"/>
        </pc:sldMkLst>
      </pc:sldChg>
      <pc:sldChg chg="addSp delSp modSp new mod ord">
        <pc:chgData name="Mashal Khan" userId="ff208bdd-e69e-4a16-a659-cb1c3d459121" providerId="ADAL" clId="{0DDE02F1-817B-4A80-9614-1B2079016AF6}" dt="2020-10-05T18:58:25.607" v="1031"/>
        <pc:sldMkLst>
          <pc:docMk/>
          <pc:sldMk cId="2056070907" sldId="341"/>
        </pc:sldMkLst>
        <pc:spChg chg="del">
          <ac:chgData name="Mashal Khan" userId="ff208bdd-e69e-4a16-a659-cb1c3d459121" providerId="ADAL" clId="{0DDE02F1-817B-4A80-9614-1B2079016AF6}" dt="2020-10-05T18:58:04.371" v="1026" actId="478"/>
          <ac:spMkLst>
            <pc:docMk/>
            <pc:sldMk cId="2056070907" sldId="341"/>
            <ac:spMk id="2" creationId="{A4FF5870-1237-4777-A8B2-81ACC696D8E4}"/>
          </ac:spMkLst>
        </pc:spChg>
        <pc:spChg chg="del">
          <ac:chgData name="Mashal Khan" userId="ff208bdd-e69e-4a16-a659-cb1c3d459121" providerId="ADAL" clId="{0DDE02F1-817B-4A80-9614-1B2079016AF6}" dt="2020-10-05T18:58:07.118" v="1027" actId="478"/>
          <ac:spMkLst>
            <pc:docMk/>
            <pc:sldMk cId="2056070907" sldId="341"/>
            <ac:spMk id="3" creationId="{BDAE40C9-5F31-4A74-BF8E-C686204A526D}"/>
          </ac:spMkLst>
        </pc:spChg>
        <pc:picChg chg="add mod">
          <ac:chgData name="Mashal Khan" userId="ff208bdd-e69e-4a16-a659-cb1c3d459121" providerId="ADAL" clId="{0DDE02F1-817B-4A80-9614-1B2079016AF6}" dt="2020-10-05T18:58:13.029" v="1029" actId="14100"/>
          <ac:picMkLst>
            <pc:docMk/>
            <pc:sldMk cId="2056070907" sldId="341"/>
            <ac:picMk id="8194" creationId="{B163B612-F3E0-45DA-8893-648A692C19FB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580349170" sldId="341"/>
        </pc:sldMkLst>
      </pc:sldChg>
      <pc:sldChg chg="addSp delSp modSp new mod ord setBg">
        <pc:chgData name="Mashal Khan" userId="ff208bdd-e69e-4a16-a659-cb1c3d459121" providerId="ADAL" clId="{0DDE02F1-817B-4A80-9614-1B2079016AF6}" dt="2020-10-05T18:22:05.946" v="743"/>
        <pc:sldMkLst>
          <pc:docMk/>
          <pc:sldMk cId="2090613256" sldId="342"/>
        </pc:sldMkLst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2" creationId="{0D55D537-762E-4F8B-907D-2989BEE019DE}"/>
          </ac:spMkLst>
        </pc:spChg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3" creationId="{3375045E-CE80-4D94-A549-2C03D0D99EE9}"/>
          </ac:spMkLst>
        </pc:spChg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78" creationId="{70CCC791-94D7-4BB8-9EDF-423CEA1F6215}"/>
          </ac:spMkLst>
        </pc:spChg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80" creationId="{ED55A19D-297C-4231-AD1F-08EF9B4AA8F4}"/>
          </ac:spMkLst>
        </pc:spChg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82" creationId="{EBAB6C56-3D38-4923-996E-BD474BBB91E9}"/>
          </ac:spMkLst>
        </pc:spChg>
        <pc:spChg chg="add del">
          <ac:chgData name="Mashal Khan" userId="ff208bdd-e69e-4a16-a659-cb1c3d459121" providerId="ADAL" clId="{0DDE02F1-817B-4A80-9614-1B2079016AF6}" dt="2020-10-05T18:20:52.544" v="737" actId="26606"/>
          <ac:spMkLst>
            <pc:docMk/>
            <pc:sldMk cId="2090613256" sldId="342"/>
            <ac:spMk id="84" creationId="{20CD21DB-082D-417D-A5AB-FC838AF9D944}"/>
          </ac:spMkLst>
        </pc:spChg>
        <pc:grpChg chg="add del">
          <ac:chgData name="Mashal Khan" userId="ff208bdd-e69e-4a16-a659-cb1c3d459121" providerId="ADAL" clId="{0DDE02F1-817B-4A80-9614-1B2079016AF6}" dt="2020-10-05T18:20:52.544" v="737" actId="26606"/>
          <ac:grpSpMkLst>
            <pc:docMk/>
            <pc:sldMk cId="2090613256" sldId="342"/>
            <ac:grpSpMk id="71" creationId="{773CCE17-EE0F-40E0-B7AE-CF7677B64709}"/>
          </ac:grpSpMkLst>
        </pc:grpChg>
        <pc:picChg chg="add mod">
          <ac:chgData name="Mashal Khan" userId="ff208bdd-e69e-4a16-a659-cb1c3d459121" providerId="ADAL" clId="{0DDE02F1-817B-4A80-9614-1B2079016AF6}" dt="2020-10-05T18:21:08.977" v="741" actId="14100"/>
          <ac:picMkLst>
            <pc:docMk/>
            <pc:sldMk cId="2090613256" sldId="342"/>
            <ac:picMk id="9218" creationId="{AB9C90CC-E4F4-4952-BA1B-B84D48857E0C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023597461" sldId="342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817419822" sldId="343"/>
        </pc:sldMkLst>
      </pc:sldChg>
      <pc:sldChg chg="addSp delSp modSp new mod setBg">
        <pc:chgData name="Mashal Khan" userId="ff208bdd-e69e-4a16-a659-cb1c3d459121" providerId="ADAL" clId="{0DDE02F1-817B-4A80-9614-1B2079016AF6}" dt="2020-10-05T18:27:23.099" v="856" actId="26606"/>
        <pc:sldMkLst>
          <pc:docMk/>
          <pc:sldMk cId="3188846604" sldId="343"/>
        </pc:sldMkLst>
        <pc:spChg chg="mod">
          <ac:chgData name="Mashal Khan" userId="ff208bdd-e69e-4a16-a659-cb1c3d459121" providerId="ADAL" clId="{0DDE02F1-817B-4A80-9614-1B2079016AF6}" dt="2020-10-05T18:27:23.099" v="856" actId="26606"/>
          <ac:spMkLst>
            <pc:docMk/>
            <pc:sldMk cId="3188846604" sldId="343"/>
            <ac:spMk id="2" creationId="{421C52F3-5A7B-4C0E-A231-F8A2E2BE07A0}"/>
          </ac:spMkLst>
        </pc:spChg>
        <pc:spChg chg="mod">
          <ac:chgData name="Mashal Khan" userId="ff208bdd-e69e-4a16-a659-cb1c3d459121" providerId="ADAL" clId="{0DDE02F1-817B-4A80-9614-1B2079016AF6}" dt="2020-10-05T18:27:23.099" v="856" actId="26606"/>
          <ac:spMkLst>
            <pc:docMk/>
            <pc:sldMk cId="3188846604" sldId="343"/>
            <ac:spMk id="3" creationId="{A091CB88-B97A-4FCD-AEE5-DAD249A6E35E}"/>
          </ac:spMkLst>
        </pc:spChg>
        <pc:spChg chg="add del">
          <ac:chgData name="Mashal Khan" userId="ff208bdd-e69e-4a16-a659-cb1c3d459121" providerId="ADAL" clId="{0DDE02F1-817B-4A80-9614-1B2079016AF6}" dt="2020-10-05T18:27:23.076" v="855" actId="26606"/>
          <ac:spMkLst>
            <pc:docMk/>
            <pc:sldMk cId="3188846604" sldId="343"/>
            <ac:spMk id="9" creationId="{5A0118C5-4F8D-4CF4-BADD-53FEACC6C42A}"/>
          </ac:spMkLst>
        </pc:spChg>
        <pc:spChg chg="add">
          <ac:chgData name="Mashal Khan" userId="ff208bdd-e69e-4a16-a659-cb1c3d459121" providerId="ADAL" clId="{0DDE02F1-817B-4A80-9614-1B2079016AF6}" dt="2020-10-05T18:27:23.099" v="856" actId="26606"/>
          <ac:spMkLst>
            <pc:docMk/>
            <pc:sldMk cId="3188846604" sldId="343"/>
            <ac:spMk id="33" creationId="{5A0118C5-4F8D-4CF4-BADD-53FEACC6C42A}"/>
          </ac:spMkLst>
        </pc:spChg>
        <pc:grpChg chg="add del">
          <ac:chgData name="Mashal Khan" userId="ff208bdd-e69e-4a16-a659-cb1c3d459121" providerId="ADAL" clId="{0DDE02F1-817B-4A80-9614-1B2079016AF6}" dt="2020-10-05T18:27:23.076" v="855" actId="26606"/>
          <ac:grpSpMkLst>
            <pc:docMk/>
            <pc:sldMk cId="3188846604" sldId="343"/>
            <ac:grpSpMk id="11" creationId="{B894EFA8-F425-4D19-A94B-445388B31E20}"/>
          </ac:grpSpMkLst>
        </pc:grpChg>
        <pc:grpChg chg="add del">
          <ac:chgData name="Mashal Khan" userId="ff208bdd-e69e-4a16-a659-cb1c3d459121" providerId="ADAL" clId="{0DDE02F1-817B-4A80-9614-1B2079016AF6}" dt="2020-10-05T18:27:23.076" v="855" actId="26606"/>
          <ac:grpSpMkLst>
            <pc:docMk/>
            <pc:sldMk cId="3188846604" sldId="343"/>
            <ac:grpSpMk id="15" creationId="{C28CAB86-AA69-4EF8-A4E2-4E020497D0BB}"/>
          </ac:grpSpMkLst>
        </pc:grpChg>
        <pc:grpChg chg="add del">
          <ac:chgData name="Mashal Khan" userId="ff208bdd-e69e-4a16-a659-cb1c3d459121" providerId="ADAL" clId="{0DDE02F1-817B-4A80-9614-1B2079016AF6}" dt="2020-10-05T18:27:23.076" v="855" actId="26606"/>
          <ac:grpSpMkLst>
            <pc:docMk/>
            <pc:sldMk cId="3188846604" sldId="343"/>
            <ac:grpSpMk id="19" creationId="{617CAA5F-37E3-4DF6-9DD0-68A40D21611B}"/>
          </ac:grpSpMkLst>
        </pc:grpChg>
        <pc:grpChg chg="add del">
          <ac:chgData name="Mashal Khan" userId="ff208bdd-e69e-4a16-a659-cb1c3d459121" providerId="ADAL" clId="{0DDE02F1-817B-4A80-9614-1B2079016AF6}" dt="2020-10-05T18:27:23.076" v="855" actId="26606"/>
          <ac:grpSpMkLst>
            <pc:docMk/>
            <pc:sldMk cId="3188846604" sldId="343"/>
            <ac:grpSpMk id="26" creationId="{582A903B-6B78-4F0A-B7C9-3D80499020B8}"/>
          </ac:grpSpMkLst>
        </pc:grpChg>
        <pc:grpChg chg="add">
          <ac:chgData name="Mashal Khan" userId="ff208bdd-e69e-4a16-a659-cb1c3d459121" providerId="ADAL" clId="{0DDE02F1-817B-4A80-9614-1B2079016AF6}" dt="2020-10-05T18:27:23.099" v="856" actId="26606"/>
          <ac:grpSpMkLst>
            <pc:docMk/>
            <pc:sldMk cId="3188846604" sldId="343"/>
            <ac:grpSpMk id="35" creationId="{B894EFA8-F425-4D19-A94B-445388B31E20}"/>
          </ac:grpSpMkLst>
        </pc:grpChg>
        <pc:grpChg chg="add">
          <ac:chgData name="Mashal Khan" userId="ff208bdd-e69e-4a16-a659-cb1c3d459121" providerId="ADAL" clId="{0DDE02F1-817B-4A80-9614-1B2079016AF6}" dt="2020-10-05T18:27:23.099" v="856" actId="26606"/>
          <ac:grpSpMkLst>
            <pc:docMk/>
            <pc:sldMk cId="3188846604" sldId="343"/>
            <ac:grpSpMk id="38" creationId="{C28CAB86-AA69-4EF8-A4E2-4E020497D0BB}"/>
          </ac:grpSpMkLst>
        </pc:grpChg>
        <pc:grpChg chg="add">
          <ac:chgData name="Mashal Khan" userId="ff208bdd-e69e-4a16-a659-cb1c3d459121" providerId="ADAL" clId="{0DDE02F1-817B-4A80-9614-1B2079016AF6}" dt="2020-10-05T18:27:23.099" v="856" actId="26606"/>
          <ac:grpSpMkLst>
            <pc:docMk/>
            <pc:sldMk cId="3188846604" sldId="343"/>
            <ac:grpSpMk id="41" creationId="{617CAA5F-37E3-4DF6-9DD0-68A40D21611B}"/>
          </ac:grpSpMkLst>
        </pc:grpChg>
        <pc:grpChg chg="add">
          <ac:chgData name="Mashal Khan" userId="ff208bdd-e69e-4a16-a659-cb1c3d459121" providerId="ADAL" clId="{0DDE02F1-817B-4A80-9614-1B2079016AF6}" dt="2020-10-05T18:27:23.099" v="856" actId="26606"/>
          <ac:grpSpMkLst>
            <pc:docMk/>
            <pc:sldMk cId="3188846604" sldId="343"/>
            <ac:grpSpMk id="47" creationId="{582A903B-6B78-4F0A-B7C9-3D80499020B8}"/>
          </ac:grpSpMkLst>
        </pc:grpChg>
        <pc:picChg chg="add del">
          <ac:chgData name="Mashal Khan" userId="ff208bdd-e69e-4a16-a659-cb1c3d459121" providerId="ADAL" clId="{0DDE02F1-817B-4A80-9614-1B2079016AF6}" dt="2020-10-05T18:27:23.076" v="855" actId="26606"/>
          <ac:picMkLst>
            <pc:docMk/>
            <pc:sldMk cId="3188846604" sldId="343"/>
            <ac:picMk id="5" creationId="{747CE3E2-F37F-4B48-8767-847EAE48EFF5}"/>
          </ac:picMkLst>
        </pc:picChg>
        <pc:picChg chg="add">
          <ac:chgData name="Mashal Khan" userId="ff208bdd-e69e-4a16-a659-cb1c3d459121" providerId="ADAL" clId="{0DDE02F1-817B-4A80-9614-1B2079016AF6}" dt="2020-10-05T18:27:23.099" v="856" actId="26606"/>
          <ac:picMkLst>
            <pc:docMk/>
            <pc:sldMk cId="3188846604" sldId="343"/>
            <ac:picMk id="34" creationId="{4C78D6D1-6E39-4D95-BBC6-05FB47F10674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009992716" sldId="344"/>
        </pc:sldMkLst>
      </pc:sldChg>
      <pc:sldChg chg="addSp delSp modSp new mod ord">
        <pc:chgData name="Mashal Khan" userId="ff208bdd-e69e-4a16-a659-cb1c3d459121" providerId="ADAL" clId="{0DDE02F1-817B-4A80-9614-1B2079016AF6}" dt="2020-10-05T18:39:13.903" v="942" actId="14100"/>
        <pc:sldMkLst>
          <pc:docMk/>
          <pc:sldMk cId="3737965382" sldId="344"/>
        </pc:sldMkLst>
        <pc:spChg chg="del mod">
          <ac:chgData name="Mashal Khan" userId="ff208bdd-e69e-4a16-a659-cb1c3d459121" providerId="ADAL" clId="{0DDE02F1-817B-4A80-9614-1B2079016AF6}" dt="2020-10-05T18:38:51.621" v="936" actId="478"/>
          <ac:spMkLst>
            <pc:docMk/>
            <pc:sldMk cId="3737965382" sldId="344"/>
            <ac:spMk id="2" creationId="{5256A9B0-F2E8-4831-8521-9885FC2F1100}"/>
          </ac:spMkLst>
        </pc:spChg>
        <pc:spChg chg="del">
          <ac:chgData name="Mashal Khan" userId="ff208bdd-e69e-4a16-a659-cb1c3d459121" providerId="ADAL" clId="{0DDE02F1-817B-4A80-9614-1B2079016AF6}" dt="2020-10-05T18:38:44.515" v="935"/>
          <ac:spMkLst>
            <pc:docMk/>
            <pc:sldMk cId="3737965382" sldId="344"/>
            <ac:spMk id="3" creationId="{1F0B41CF-80D7-4D8B-9FF8-2727EE9C69BB}"/>
          </ac:spMkLst>
        </pc:spChg>
        <pc:spChg chg="add del mod">
          <ac:chgData name="Mashal Khan" userId="ff208bdd-e69e-4a16-a659-cb1c3d459121" providerId="ADAL" clId="{0DDE02F1-817B-4A80-9614-1B2079016AF6}" dt="2020-10-05T18:38:54.760" v="937" actId="478"/>
          <ac:spMkLst>
            <pc:docMk/>
            <pc:sldMk cId="3737965382" sldId="344"/>
            <ac:spMk id="5" creationId="{8A55B39E-BD1D-4D6D-93D3-7DEF71E106E9}"/>
          </ac:spMkLst>
        </pc:spChg>
        <pc:picChg chg="add mod">
          <ac:chgData name="Mashal Khan" userId="ff208bdd-e69e-4a16-a659-cb1c3d459121" providerId="ADAL" clId="{0DDE02F1-817B-4A80-9614-1B2079016AF6}" dt="2020-10-05T18:39:13.903" v="942" actId="14100"/>
          <ac:picMkLst>
            <pc:docMk/>
            <pc:sldMk cId="3737965382" sldId="344"/>
            <ac:picMk id="10242" creationId="{2401AC6D-4A32-49F0-8015-B278E4727242}"/>
          </ac:picMkLst>
        </pc:picChg>
      </pc:sldChg>
      <pc:sldChg chg="addSp delSp modSp new mod setBg">
        <pc:chgData name="Mashal Khan" userId="ff208bdd-e69e-4a16-a659-cb1c3d459121" providerId="ADAL" clId="{0DDE02F1-817B-4A80-9614-1B2079016AF6}" dt="2020-10-05T18:50:07.724" v="1000" actId="1076"/>
        <pc:sldMkLst>
          <pc:docMk/>
          <pc:sldMk cId="3029962470" sldId="345"/>
        </pc:sldMkLst>
        <pc:spChg chg="del">
          <ac:chgData name="Mashal Khan" userId="ff208bdd-e69e-4a16-a659-cb1c3d459121" providerId="ADAL" clId="{0DDE02F1-817B-4A80-9614-1B2079016AF6}" dt="2020-10-05T18:46:57.916" v="955" actId="26606"/>
          <ac:spMkLst>
            <pc:docMk/>
            <pc:sldMk cId="3029962470" sldId="345"/>
            <ac:spMk id="2" creationId="{694F6F58-40E7-4012-B4C1-AE4CF0D3EFBF}"/>
          </ac:spMkLst>
        </pc:spChg>
        <pc:spChg chg="del">
          <ac:chgData name="Mashal Khan" userId="ff208bdd-e69e-4a16-a659-cb1c3d459121" providerId="ADAL" clId="{0DDE02F1-817B-4A80-9614-1B2079016AF6}" dt="2020-10-05T18:46:53.936" v="954"/>
          <ac:spMkLst>
            <pc:docMk/>
            <pc:sldMk cId="3029962470" sldId="345"/>
            <ac:spMk id="3" creationId="{EE3AF794-FE1C-4BA0-A04E-642260748C5E}"/>
          </ac:spMkLst>
        </pc:spChg>
        <pc:spChg chg="add del mod">
          <ac:chgData name="Mashal Khan" userId="ff208bdd-e69e-4a16-a659-cb1c3d459121" providerId="ADAL" clId="{0DDE02F1-817B-4A80-9614-1B2079016AF6}" dt="2020-10-05T18:49:40.157" v="994" actId="478"/>
          <ac:spMkLst>
            <pc:docMk/>
            <pc:sldMk cId="3029962470" sldId="345"/>
            <ac:spMk id="7" creationId="{9E6BE8F4-6F43-462B-A581-04C328685521}"/>
          </ac:spMkLst>
        </pc:spChg>
        <pc:spChg chg="add">
          <ac:chgData name="Mashal Khan" userId="ff208bdd-e69e-4a16-a659-cb1c3d459121" providerId="ADAL" clId="{0DDE02F1-817B-4A80-9614-1B2079016AF6}" dt="2020-10-05T18:46:57.916" v="955" actId="26606"/>
          <ac:spMkLst>
            <pc:docMk/>
            <pc:sldMk cId="3029962470" sldId="345"/>
            <ac:spMk id="16" creationId="{70CCC791-94D7-4BB8-9EDF-423CEA1F6215}"/>
          </ac:spMkLst>
        </pc:spChg>
        <pc:spChg chg="add">
          <ac:chgData name="Mashal Khan" userId="ff208bdd-e69e-4a16-a659-cb1c3d459121" providerId="ADAL" clId="{0DDE02F1-817B-4A80-9614-1B2079016AF6}" dt="2020-10-05T18:46:57.916" v="955" actId="26606"/>
          <ac:spMkLst>
            <pc:docMk/>
            <pc:sldMk cId="3029962470" sldId="345"/>
            <ac:spMk id="18" creationId="{ED55A19D-297C-4231-AD1F-08EF9B4AA8F4}"/>
          </ac:spMkLst>
        </pc:spChg>
        <pc:spChg chg="add">
          <ac:chgData name="Mashal Khan" userId="ff208bdd-e69e-4a16-a659-cb1c3d459121" providerId="ADAL" clId="{0DDE02F1-817B-4A80-9614-1B2079016AF6}" dt="2020-10-05T18:46:57.916" v="955" actId="26606"/>
          <ac:spMkLst>
            <pc:docMk/>
            <pc:sldMk cId="3029962470" sldId="345"/>
            <ac:spMk id="20" creationId="{EBAB6C56-3D38-4923-996E-BD474BBB91E9}"/>
          </ac:spMkLst>
        </pc:spChg>
        <pc:spChg chg="add">
          <ac:chgData name="Mashal Khan" userId="ff208bdd-e69e-4a16-a659-cb1c3d459121" providerId="ADAL" clId="{0DDE02F1-817B-4A80-9614-1B2079016AF6}" dt="2020-10-05T18:46:57.916" v="955" actId="26606"/>
          <ac:spMkLst>
            <pc:docMk/>
            <pc:sldMk cId="3029962470" sldId="345"/>
            <ac:spMk id="22" creationId="{20CD21DB-082D-417D-A5AB-FC838AF9D944}"/>
          </ac:spMkLst>
        </pc:spChg>
        <pc:grpChg chg="add">
          <ac:chgData name="Mashal Khan" userId="ff208bdd-e69e-4a16-a659-cb1c3d459121" providerId="ADAL" clId="{0DDE02F1-817B-4A80-9614-1B2079016AF6}" dt="2020-10-05T18:46:57.916" v="955" actId="26606"/>
          <ac:grpSpMkLst>
            <pc:docMk/>
            <pc:sldMk cId="3029962470" sldId="345"/>
            <ac:grpSpMk id="9" creationId="{773CCE17-EE0F-40E0-B7AE-CF7677B64709}"/>
          </ac:grpSpMkLst>
        </pc:grpChg>
        <pc:picChg chg="add del mod">
          <ac:chgData name="Mashal Khan" userId="ff208bdd-e69e-4a16-a659-cb1c3d459121" providerId="ADAL" clId="{0DDE02F1-817B-4A80-9614-1B2079016AF6}" dt="2020-10-05T18:49:32.142" v="993" actId="478"/>
          <ac:picMkLst>
            <pc:docMk/>
            <pc:sldMk cId="3029962470" sldId="345"/>
            <ac:picMk id="4" creationId="{E0BE3C8E-509D-4FB9-8862-25BE8E591184}"/>
          </ac:picMkLst>
        </pc:picChg>
        <pc:picChg chg="add del">
          <ac:chgData name="Mashal Khan" userId="ff208bdd-e69e-4a16-a659-cb1c3d459121" providerId="ADAL" clId="{0DDE02F1-817B-4A80-9614-1B2079016AF6}" dt="2020-10-05T18:49:29.804" v="992" actId="478"/>
          <ac:picMkLst>
            <pc:docMk/>
            <pc:sldMk cId="3029962470" sldId="345"/>
            <ac:picMk id="5" creationId="{331AB627-DA6B-4321-AF09-33520E3574BE}"/>
          </ac:picMkLst>
        </pc:picChg>
        <pc:picChg chg="add mod">
          <ac:chgData name="Mashal Khan" userId="ff208bdd-e69e-4a16-a659-cb1c3d459121" providerId="ADAL" clId="{0DDE02F1-817B-4A80-9614-1B2079016AF6}" dt="2020-10-05T18:50:07.724" v="1000" actId="1076"/>
          <ac:picMkLst>
            <pc:docMk/>
            <pc:sldMk cId="3029962470" sldId="345"/>
            <ac:picMk id="8" creationId="{FD6DD8B1-FA2F-4F90-AA33-0CB34FD301D2}"/>
          </ac:picMkLst>
        </pc:picChg>
      </pc:sldChg>
      <pc:sldChg chg="addSp delSp modSp new mod setBg">
        <pc:chgData name="Mashal Khan" userId="ff208bdd-e69e-4a16-a659-cb1c3d459121" providerId="ADAL" clId="{0DDE02F1-817B-4A80-9614-1B2079016AF6}" dt="2020-10-05T18:49:04.022" v="990" actId="1076"/>
        <pc:sldMkLst>
          <pc:docMk/>
          <pc:sldMk cId="1733001359" sldId="346"/>
        </pc:sldMkLst>
        <pc:spChg chg="add del">
          <ac:chgData name="Mashal Khan" userId="ff208bdd-e69e-4a16-a659-cb1c3d459121" providerId="ADAL" clId="{0DDE02F1-817B-4A80-9614-1B2079016AF6}" dt="2020-10-05T18:48:52.744" v="985" actId="478"/>
          <ac:spMkLst>
            <pc:docMk/>
            <pc:sldMk cId="1733001359" sldId="346"/>
            <ac:spMk id="2" creationId="{3EA59809-6FBC-44AA-ACE6-E5AE8AD31FF0}"/>
          </ac:spMkLst>
        </pc:spChg>
        <pc:spChg chg="del">
          <ac:chgData name="Mashal Khan" userId="ff208bdd-e69e-4a16-a659-cb1c3d459121" providerId="ADAL" clId="{0DDE02F1-817B-4A80-9614-1B2079016AF6}" dt="2020-10-05T18:48:16.872" v="973"/>
          <ac:spMkLst>
            <pc:docMk/>
            <pc:sldMk cId="1733001359" sldId="346"/>
            <ac:spMk id="3" creationId="{25746806-A979-444D-9A74-FC88EB544194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16" creationId="{70CCC791-94D7-4BB8-9EDF-423CEA1F6215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18" creationId="{ED55A19D-297C-4231-AD1F-08EF9B4AA8F4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20" creationId="{98875539-0E84-455D-BC55-CA2C4BD93DC2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22" creationId="{5F9176D7-CC1C-4175-B08A-01FB9F4F3CB5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24" creationId="{D83469C6-FD66-4B54-921B-8031CD42BA2F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26" creationId="{6F0C6814-AEA4-4409-9A89-7AC1D41EB7CA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28" creationId="{6754052F-5B23-433C-8ADA-E8F0F8438144}"/>
          </ac:spMkLst>
        </pc:spChg>
        <pc:spChg chg="add del">
          <ac:chgData name="Mashal Khan" userId="ff208bdd-e69e-4a16-a659-cb1c3d459121" providerId="ADAL" clId="{0DDE02F1-817B-4A80-9614-1B2079016AF6}" dt="2020-10-05T18:48:29.952" v="975" actId="26606"/>
          <ac:spMkLst>
            <pc:docMk/>
            <pc:sldMk cId="1733001359" sldId="346"/>
            <ac:spMk id="30" creationId="{FB2B180F-0C1C-4489-B089-6B68FD7AB38F}"/>
          </ac:spMkLst>
        </pc:spChg>
        <pc:spChg chg="add del">
          <ac:chgData name="Mashal Khan" userId="ff208bdd-e69e-4a16-a659-cb1c3d459121" providerId="ADAL" clId="{0DDE02F1-817B-4A80-9614-1B2079016AF6}" dt="2020-10-05T18:48:47.220" v="983" actId="26606"/>
          <ac:spMkLst>
            <pc:docMk/>
            <pc:sldMk cId="1733001359" sldId="346"/>
            <ac:spMk id="45" creationId="{70CCC791-94D7-4BB8-9EDF-423CEA1F6215}"/>
          </ac:spMkLst>
        </pc:spChg>
        <pc:spChg chg="add del">
          <ac:chgData name="Mashal Khan" userId="ff208bdd-e69e-4a16-a659-cb1c3d459121" providerId="ADAL" clId="{0DDE02F1-817B-4A80-9614-1B2079016AF6}" dt="2020-10-05T18:48:47.220" v="983" actId="26606"/>
          <ac:spMkLst>
            <pc:docMk/>
            <pc:sldMk cId="1733001359" sldId="346"/>
            <ac:spMk id="46" creationId="{ED55A19D-297C-4231-AD1F-08EF9B4AA8F4}"/>
          </ac:spMkLst>
        </pc:spChg>
        <pc:spChg chg="add del">
          <ac:chgData name="Mashal Khan" userId="ff208bdd-e69e-4a16-a659-cb1c3d459121" providerId="ADAL" clId="{0DDE02F1-817B-4A80-9614-1B2079016AF6}" dt="2020-10-05T18:48:47.220" v="983" actId="26606"/>
          <ac:spMkLst>
            <pc:docMk/>
            <pc:sldMk cId="1733001359" sldId="346"/>
            <ac:spMk id="47" creationId="{EBAB6C56-3D38-4923-996E-BD474BBB91E9}"/>
          </ac:spMkLst>
        </pc:spChg>
        <pc:spChg chg="add del">
          <ac:chgData name="Mashal Khan" userId="ff208bdd-e69e-4a16-a659-cb1c3d459121" providerId="ADAL" clId="{0DDE02F1-817B-4A80-9614-1B2079016AF6}" dt="2020-10-05T18:48:47.220" v="983" actId="26606"/>
          <ac:spMkLst>
            <pc:docMk/>
            <pc:sldMk cId="1733001359" sldId="346"/>
            <ac:spMk id="48" creationId="{20CD21DB-082D-417D-A5AB-FC838AF9D944}"/>
          </ac:spMkLst>
        </pc:spChg>
        <pc:grpChg chg="add del">
          <ac:chgData name="Mashal Khan" userId="ff208bdd-e69e-4a16-a659-cb1c3d459121" providerId="ADAL" clId="{0DDE02F1-817B-4A80-9614-1B2079016AF6}" dt="2020-10-05T18:48:29.952" v="975" actId="26606"/>
          <ac:grpSpMkLst>
            <pc:docMk/>
            <pc:sldMk cId="1733001359" sldId="346"/>
            <ac:grpSpMk id="9" creationId="{773CCE17-EE0F-40E0-B7AE-CF7677B64709}"/>
          </ac:grpSpMkLst>
        </pc:grpChg>
        <pc:grpChg chg="add del">
          <ac:chgData name="Mashal Khan" userId="ff208bdd-e69e-4a16-a659-cb1c3d459121" providerId="ADAL" clId="{0DDE02F1-817B-4A80-9614-1B2079016AF6}" dt="2020-10-05T18:48:29.952" v="975" actId="26606"/>
          <ac:grpSpMkLst>
            <pc:docMk/>
            <pc:sldMk cId="1733001359" sldId="346"/>
            <ac:grpSpMk id="32" creationId="{F8DA0E47-CC59-4007-BDA3-0D5A4CF235D6}"/>
          </ac:grpSpMkLst>
        </pc:grpChg>
        <pc:grpChg chg="add del">
          <ac:chgData name="Mashal Khan" userId="ff208bdd-e69e-4a16-a659-cb1c3d459121" providerId="ADAL" clId="{0DDE02F1-817B-4A80-9614-1B2079016AF6}" dt="2020-10-05T18:48:47.220" v="983" actId="26606"/>
          <ac:grpSpMkLst>
            <pc:docMk/>
            <pc:sldMk cId="1733001359" sldId="346"/>
            <ac:grpSpMk id="39" creationId="{773CCE17-EE0F-40E0-B7AE-CF7677B64709}"/>
          </ac:grpSpMkLst>
        </pc:grpChg>
        <pc:picChg chg="add mod">
          <ac:chgData name="Mashal Khan" userId="ff208bdd-e69e-4a16-a659-cb1c3d459121" providerId="ADAL" clId="{0DDE02F1-817B-4A80-9614-1B2079016AF6}" dt="2020-10-05T18:49:04.022" v="990" actId="1076"/>
          <ac:picMkLst>
            <pc:docMk/>
            <pc:sldMk cId="1733001359" sldId="346"/>
            <ac:picMk id="4" creationId="{C620B29E-BFC3-408C-9181-4C45CED13A06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884591648" sldId="346"/>
        </pc:sldMkLst>
      </pc:sldChg>
      <pc:sldChg chg="addSp delSp modSp new mod">
        <pc:chgData name="Mashal Khan" userId="ff208bdd-e69e-4a16-a659-cb1c3d459121" providerId="ADAL" clId="{0DDE02F1-817B-4A80-9614-1B2079016AF6}" dt="2020-10-05T18:52:45.494" v="1022" actId="1076"/>
        <pc:sldMkLst>
          <pc:docMk/>
          <pc:sldMk cId="2138797456" sldId="347"/>
        </pc:sldMkLst>
        <pc:spChg chg="del">
          <ac:chgData name="Mashal Khan" userId="ff208bdd-e69e-4a16-a659-cb1c3d459121" providerId="ADAL" clId="{0DDE02F1-817B-4A80-9614-1B2079016AF6}" dt="2020-10-05T18:52:33.117" v="1018" actId="478"/>
          <ac:spMkLst>
            <pc:docMk/>
            <pc:sldMk cId="2138797456" sldId="347"/>
            <ac:spMk id="2" creationId="{303E8F86-7310-4019-9B7D-E1E75244A436}"/>
          </ac:spMkLst>
        </pc:spChg>
        <pc:spChg chg="del">
          <ac:chgData name="Mashal Khan" userId="ff208bdd-e69e-4a16-a659-cb1c3d459121" providerId="ADAL" clId="{0DDE02F1-817B-4A80-9614-1B2079016AF6}" dt="2020-10-05T18:52:30.744" v="1017"/>
          <ac:spMkLst>
            <pc:docMk/>
            <pc:sldMk cId="2138797456" sldId="347"/>
            <ac:spMk id="3" creationId="{06F12F58-793C-4C05-996F-7670646DD4B2}"/>
          </ac:spMkLst>
        </pc:spChg>
        <pc:picChg chg="add mod">
          <ac:chgData name="Mashal Khan" userId="ff208bdd-e69e-4a16-a659-cb1c3d459121" providerId="ADAL" clId="{0DDE02F1-817B-4A80-9614-1B2079016AF6}" dt="2020-10-05T18:52:45.494" v="1022" actId="1076"/>
          <ac:picMkLst>
            <pc:docMk/>
            <pc:sldMk cId="2138797456" sldId="347"/>
            <ac:picMk id="4" creationId="{48510CFC-D205-449F-97F8-9C9C1A1A39F5}"/>
          </ac:picMkLst>
        </pc:picChg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593949065" sldId="347"/>
        </pc:sldMkLst>
      </pc:sldChg>
      <pc:sldChg chg="addSp delSp modSp new mod">
        <pc:chgData name="Mashal Khan" userId="ff208bdd-e69e-4a16-a659-cb1c3d459121" providerId="ADAL" clId="{0DDE02F1-817B-4A80-9614-1B2079016AF6}" dt="2020-10-05T18:51:36.035" v="1016" actId="14100"/>
        <pc:sldMkLst>
          <pc:docMk/>
          <pc:sldMk cId="33814699" sldId="348"/>
        </pc:sldMkLst>
        <pc:spChg chg="del">
          <ac:chgData name="Mashal Khan" userId="ff208bdd-e69e-4a16-a659-cb1c3d459121" providerId="ADAL" clId="{0DDE02F1-817B-4A80-9614-1B2079016AF6}" dt="2020-10-05T18:51:18.722" v="1011" actId="478"/>
          <ac:spMkLst>
            <pc:docMk/>
            <pc:sldMk cId="33814699" sldId="348"/>
            <ac:spMk id="2" creationId="{EEF10FD0-6703-4FD4-BCFF-B57BEDFAE072}"/>
          </ac:spMkLst>
        </pc:spChg>
        <pc:spChg chg="del">
          <ac:chgData name="Mashal Khan" userId="ff208bdd-e69e-4a16-a659-cb1c3d459121" providerId="ADAL" clId="{0DDE02F1-817B-4A80-9614-1B2079016AF6}" dt="2020-10-05T18:51:15.600" v="1010"/>
          <ac:spMkLst>
            <pc:docMk/>
            <pc:sldMk cId="33814699" sldId="348"/>
            <ac:spMk id="3" creationId="{8458DC82-7558-4CFE-968F-6676BB768D4A}"/>
          </ac:spMkLst>
        </pc:spChg>
        <pc:picChg chg="add mod">
          <ac:chgData name="Mashal Khan" userId="ff208bdd-e69e-4a16-a659-cb1c3d459121" providerId="ADAL" clId="{0DDE02F1-817B-4A80-9614-1B2079016AF6}" dt="2020-10-05T18:51:36.035" v="1016" actId="14100"/>
          <ac:picMkLst>
            <pc:docMk/>
            <pc:sldMk cId="33814699" sldId="348"/>
            <ac:picMk id="4" creationId="{547B3434-CFB5-4319-A824-D84BE363B2C6}"/>
          </ac:picMkLst>
        </pc:picChg>
      </pc:sldChg>
      <pc:sldChg chg="new del">
        <pc:chgData name="Mashal Khan" userId="ff208bdd-e69e-4a16-a659-cb1c3d459121" providerId="ADAL" clId="{0DDE02F1-817B-4A80-9614-1B2079016AF6}" dt="2020-10-05T18:57:55.941" v="1024" actId="2696"/>
        <pc:sldMkLst>
          <pc:docMk/>
          <pc:sldMk cId="223777380" sldId="349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507780814" sldId="350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376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160497336" sldId="377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579223817" sldId="414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453574548" sldId="415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70696857" sldId="416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64233921" sldId="417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149477476" sldId="418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401588097" sldId="419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378788793" sldId="420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47705049" sldId="421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328438534" sldId="447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0" sldId="448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341289636" sldId="449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3181055820" sldId="450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562654807" sldId="451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226083403" sldId="452"/>
        </pc:sldMkLst>
      </pc:sldChg>
      <pc:sldChg chg="del">
        <pc:chgData name="Mashal Khan" userId="ff208bdd-e69e-4a16-a659-cb1c3d459121" providerId="ADAL" clId="{0DDE02F1-817B-4A80-9614-1B2079016AF6}" dt="2020-10-05T09:42:03.083" v="9" actId="47"/>
        <pc:sldMkLst>
          <pc:docMk/>
          <pc:sldMk cId="1881205786" sldId="453"/>
        </pc:sldMkLst>
      </pc:sldChg>
    </pc:docChg>
  </pc:docChgLst>
  <pc:docChgLst>
    <pc:chgData name="Mashal Khan" userId="ff208bdd-e69e-4a16-a659-cb1c3d459121" providerId="ADAL" clId="{77881CC2-3E9E-4CA9-99D0-B90D8E1EB896}"/>
    <pc:docChg chg="undo custSel addSld delSld modSld sldOrd delSection modSection">
      <pc:chgData name="Mashal Khan" userId="ff208bdd-e69e-4a16-a659-cb1c3d459121" providerId="ADAL" clId="{77881CC2-3E9E-4CA9-99D0-B90D8E1EB896}" dt="2020-09-30T18:40:32.387" v="2686" actId="47"/>
      <pc:docMkLst>
        <pc:docMk/>
      </pc:docMkLst>
      <pc:sldChg chg="modSp mod">
        <pc:chgData name="Mashal Khan" userId="ff208bdd-e69e-4a16-a659-cb1c3d459121" providerId="ADAL" clId="{77881CC2-3E9E-4CA9-99D0-B90D8E1EB896}" dt="2020-09-30T17:46:30.581" v="2162" actId="20577"/>
        <pc:sldMkLst>
          <pc:docMk/>
          <pc:sldMk cId="3053332299" sldId="257"/>
        </pc:sldMkLst>
        <pc:spChg chg="mod">
          <ac:chgData name="Mashal Khan" userId="ff208bdd-e69e-4a16-a659-cb1c3d459121" providerId="ADAL" clId="{77881CC2-3E9E-4CA9-99D0-B90D8E1EB896}" dt="2020-09-30T17:46:30.581" v="2162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5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6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7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8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9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0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1"/>
        </pc:sldMkLst>
      </pc:sldChg>
      <pc:sldChg chg="modSp add mod">
        <pc:chgData name="Mashal Khan" userId="ff208bdd-e69e-4a16-a659-cb1c3d459121" providerId="ADAL" clId="{77881CC2-3E9E-4CA9-99D0-B90D8E1EB896}" dt="2020-09-30T17:57:28.077" v="2171" actId="27636"/>
        <pc:sldMkLst>
          <pc:docMk/>
          <pc:sldMk cId="0" sldId="290"/>
        </pc:sldMkLst>
        <pc:spChg chg="mod">
          <ac:chgData name="Mashal Khan" userId="ff208bdd-e69e-4a16-a659-cb1c3d459121" providerId="ADAL" clId="{77881CC2-3E9E-4CA9-99D0-B90D8E1EB896}" dt="2020-09-30T17:57:28.077" v="2171" actId="27636"/>
          <ac:spMkLst>
            <pc:docMk/>
            <pc:sldMk cId="0" sldId="290"/>
            <ac:spMk id="46083" creationId="{DEFA959F-41D7-40D4-9ACF-45CCD13B3983}"/>
          </ac:spMkLst>
        </pc:spChg>
      </pc:sldChg>
      <pc:sldChg chg="modSp add mod">
        <pc:chgData name="Mashal Khan" userId="ff208bdd-e69e-4a16-a659-cb1c3d459121" providerId="ADAL" clId="{77881CC2-3E9E-4CA9-99D0-B90D8E1EB896}" dt="2020-09-30T17:57:21.247" v="2169" actId="14100"/>
        <pc:sldMkLst>
          <pc:docMk/>
          <pc:sldMk cId="0" sldId="291"/>
        </pc:sldMkLst>
        <pc:spChg chg="mod">
          <ac:chgData name="Mashal Khan" userId="ff208bdd-e69e-4a16-a659-cb1c3d459121" providerId="ADAL" clId="{77881CC2-3E9E-4CA9-99D0-B90D8E1EB896}" dt="2020-09-30T17:57:21.247" v="2169" actId="14100"/>
          <ac:spMkLst>
            <pc:docMk/>
            <pc:sldMk cId="0" sldId="291"/>
            <ac:spMk id="48131" creationId="{46FC0E77-A106-49F1-BA55-9B4EAEEF4643}"/>
          </ac:spMkLst>
        </pc:spChg>
      </pc:sldChg>
      <pc:sldChg chg="modSp mod">
        <pc:chgData name="Mashal Khan" userId="ff208bdd-e69e-4a16-a659-cb1c3d459121" providerId="ADAL" clId="{77881CC2-3E9E-4CA9-99D0-B90D8E1EB896}" dt="2020-09-30T18:21:16.575" v="2448" actId="12"/>
        <pc:sldMkLst>
          <pc:docMk/>
          <pc:sldMk cId="75093576" sldId="334"/>
        </pc:sldMkLst>
        <pc:spChg chg="mod">
          <ac:chgData name="Mashal Khan" userId="ff208bdd-e69e-4a16-a659-cb1c3d459121" providerId="ADAL" clId="{77881CC2-3E9E-4CA9-99D0-B90D8E1EB896}" dt="2020-09-30T18:21:16.575" v="2448" actId="12"/>
          <ac:spMkLst>
            <pc:docMk/>
            <pc:sldMk cId="75093576" sldId="334"/>
            <ac:spMk id="5" creationId="{A71BE6A7-290B-44C8-9344-98FD06225C56}"/>
          </ac:spMkLst>
        </pc:spChg>
      </pc:sldChg>
      <pc:sldChg chg="addSp modSp new mod">
        <pc:chgData name="Mashal Khan" userId="ff208bdd-e69e-4a16-a659-cb1c3d459121" providerId="ADAL" clId="{77881CC2-3E9E-4CA9-99D0-B90D8E1EB896}" dt="2020-09-30T16:50:59.012" v="474" actId="14100"/>
        <pc:sldMkLst>
          <pc:docMk/>
          <pc:sldMk cId="265966032" sldId="335"/>
        </pc:sldMkLst>
        <pc:spChg chg="mod">
          <ac:chgData name="Mashal Khan" userId="ff208bdd-e69e-4a16-a659-cb1c3d459121" providerId="ADAL" clId="{77881CC2-3E9E-4CA9-99D0-B90D8E1EB896}" dt="2020-09-30T16:48:38.765" v="421" actId="20577"/>
          <ac:spMkLst>
            <pc:docMk/>
            <pc:sldMk cId="265966032" sldId="335"/>
            <ac:spMk id="2" creationId="{989993C0-1CDD-4DE1-B303-E9E3253AF78B}"/>
          </ac:spMkLst>
        </pc:spChg>
        <pc:spChg chg="mod">
          <ac:chgData name="Mashal Khan" userId="ff208bdd-e69e-4a16-a659-cb1c3d459121" providerId="ADAL" clId="{77881CC2-3E9E-4CA9-99D0-B90D8E1EB896}" dt="2020-09-30T16:50:50.886" v="473" actId="14100"/>
          <ac:spMkLst>
            <pc:docMk/>
            <pc:sldMk cId="265966032" sldId="335"/>
            <ac:spMk id="3" creationId="{BF3EA3F3-C5FB-4FBE-9E07-F9512FE86428}"/>
          </ac:spMkLst>
        </pc:spChg>
        <pc:picChg chg="add mod">
          <ac:chgData name="Mashal Khan" userId="ff208bdd-e69e-4a16-a659-cb1c3d459121" providerId="ADAL" clId="{77881CC2-3E9E-4CA9-99D0-B90D8E1EB896}" dt="2020-09-30T16:50:59.012" v="474" actId="14100"/>
          <ac:picMkLst>
            <pc:docMk/>
            <pc:sldMk cId="265966032" sldId="335"/>
            <ac:picMk id="5" creationId="{1A017F1E-E77C-4DA8-8084-606274D44E9C}"/>
          </ac:picMkLst>
        </pc:picChg>
      </pc:sldChg>
      <pc:sldChg chg="modSp new del mod ord">
        <pc:chgData name="Mashal Khan" userId="ff208bdd-e69e-4a16-a659-cb1c3d459121" providerId="ADAL" clId="{77881CC2-3E9E-4CA9-99D0-B90D8E1EB896}" dt="2020-09-30T16:46:53.389" v="388" actId="47"/>
        <pc:sldMkLst>
          <pc:docMk/>
          <pc:sldMk cId="2511088925" sldId="336"/>
        </pc:sldMkLst>
        <pc:spChg chg="mod">
          <ac:chgData name="Mashal Khan" userId="ff208bdd-e69e-4a16-a659-cb1c3d459121" providerId="ADAL" clId="{77881CC2-3E9E-4CA9-99D0-B90D8E1EB896}" dt="2020-09-30T16:40:50.404" v="234" actId="20577"/>
          <ac:spMkLst>
            <pc:docMk/>
            <pc:sldMk cId="2511088925" sldId="336"/>
            <ac:spMk id="2" creationId="{238F09D9-61FA-4C9E-816D-E11CCE4F3447}"/>
          </ac:spMkLst>
        </pc:spChg>
        <pc:spChg chg="mod">
          <ac:chgData name="Mashal Khan" userId="ff208bdd-e69e-4a16-a659-cb1c3d459121" providerId="ADAL" clId="{77881CC2-3E9E-4CA9-99D0-B90D8E1EB896}" dt="2020-09-30T16:45:15.710" v="290" actId="27636"/>
          <ac:spMkLst>
            <pc:docMk/>
            <pc:sldMk cId="2511088925" sldId="336"/>
            <ac:spMk id="3" creationId="{A8060B4F-811B-4D88-97FF-9F9EEAA53D71}"/>
          </ac:spMkLst>
        </pc:spChg>
      </pc:sldChg>
      <pc:sldChg chg="addSp modSp new mod">
        <pc:chgData name="Mashal Khan" userId="ff208bdd-e69e-4a16-a659-cb1c3d459121" providerId="ADAL" clId="{77881CC2-3E9E-4CA9-99D0-B90D8E1EB896}" dt="2020-09-30T16:47:47.567" v="395" actId="14100"/>
        <pc:sldMkLst>
          <pc:docMk/>
          <pc:sldMk cId="882423204" sldId="337"/>
        </pc:sldMkLst>
        <pc:spChg chg="mod">
          <ac:chgData name="Mashal Khan" userId="ff208bdd-e69e-4a16-a659-cb1c3d459121" providerId="ADAL" clId="{77881CC2-3E9E-4CA9-99D0-B90D8E1EB896}" dt="2020-09-30T16:44:21.806" v="259"/>
          <ac:spMkLst>
            <pc:docMk/>
            <pc:sldMk cId="882423204" sldId="337"/>
            <ac:spMk id="2" creationId="{6A436F8D-2734-430B-BA9D-91AFD251B43C}"/>
          </ac:spMkLst>
        </pc:spChg>
        <pc:spChg chg="mod">
          <ac:chgData name="Mashal Khan" userId="ff208bdd-e69e-4a16-a659-cb1c3d459121" providerId="ADAL" clId="{77881CC2-3E9E-4CA9-99D0-B90D8E1EB896}" dt="2020-09-30T16:46:50.085" v="387" actId="20577"/>
          <ac:spMkLst>
            <pc:docMk/>
            <pc:sldMk cId="882423204" sldId="337"/>
            <ac:spMk id="3" creationId="{34415F0C-23E1-4EAD-B1BB-B0E2916AADB7}"/>
          </ac:spMkLst>
        </pc:spChg>
        <pc:picChg chg="add mod">
          <ac:chgData name="Mashal Khan" userId="ff208bdd-e69e-4a16-a659-cb1c3d459121" providerId="ADAL" clId="{77881CC2-3E9E-4CA9-99D0-B90D8E1EB896}" dt="2020-09-30T16:47:47.567" v="395" actId="14100"/>
          <ac:picMkLst>
            <pc:docMk/>
            <pc:sldMk cId="882423204" sldId="337"/>
            <ac:picMk id="5" creationId="{FC7E6A70-66FC-4C4A-BA33-E57E9D30F6F1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337666867" sldId="337"/>
        </pc:sldMkLst>
      </pc:sldChg>
      <pc:sldChg chg="modSp new mod modNotesTx">
        <pc:chgData name="Mashal Khan" userId="ff208bdd-e69e-4a16-a659-cb1c3d459121" providerId="ADAL" clId="{77881CC2-3E9E-4CA9-99D0-B90D8E1EB896}" dt="2020-09-30T17:11:56.078" v="1284"/>
        <pc:sldMkLst>
          <pc:docMk/>
          <pc:sldMk cId="3221241015" sldId="338"/>
        </pc:sldMkLst>
        <pc:spChg chg="mod">
          <ac:chgData name="Mashal Khan" userId="ff208bdd-e69e-4a16-a659-cb1c3d459121" providerId="ADAL" clId="{77881CC2-3E9E-4CA9-99D0-B90D8E1EB896}" dt="2020-09-30T17:06:58.082" v="988" actId="20577"/>
          <ac:spMkLst>
            <pc:docMk/>
            <pc:sldMk cId="3221241015" sldId="338"/>
            <ac:spMk id="2" creationId="{92E340F1-7DD1-48E7-9ED6-7E0F4A76EAF2}"/>
          </ac:spMkLst>
        </pc:spChg>
        <pc:spChg chg="mod">
          <ac:chgData name="Mashal Khan" userId="ff208bdd-e69e-4a16-a659-cb1c3d459121" providerId="ADAL" clId="{77881CC2-3E9E-4CA9-99D0-B90D8E1EB896}" dt="2020-09-30T17:04:55.696" v="903" actId="27636"/>
          <ac:spMkLst>
            <pc:docMk/>
            <pc:sldMk cId="3221241015" sldId="338"/>
            <ac:spMk id="3" creationId="{241DC356-A24F-42CC-B63C-5540E0C81964}"/>
          </ac:spMkLst>
        </pc:spChg>
      </pc:sldChg>
      <pc:sldChg chg="modSp new mod ord">
        <pc:chgData name="Mashal Khan" userId="ff208bdd-e69e-4a16-a659-cb1c3d459121" providerId="ADAL" clId="{77881CC2-3E9E-4CA9-99D0-B90D8E1EB896}" dt="2020-09-30T17:02:00.722" v="815" actId="20577"/>
        <pc:sldMkLst>
          <pc:docMk/>
          <pc:sldMk cId="2608593219" sldId="339"/>
        </pc:sldMkLst>
        <pc:spChg chg="mod">
          <ac:chgData name="Mashal Khan" userId="ff208bdd-e69e-4a16-a659-cb1c3d459121" providerId="ADAL" clId="{77881CC2-3E9E-4CA9-99D0-B90D8E1EB896}" dt="2020-09-30T16:57:26.823" v="516" actId="20577"/>
          <ac:spMkLst>
            <pc:docMk/>
            <pc:sldMk cId="2608593219" sldId="339"/>
            <ac:spMk id="2" creationId="{1A5C355A-7005-41FD-9AFA-A09E3549F479}"/>
          </ac:spMkLst>
        </pc:spChg>
        <pc:spChg chg="mod">
          <ac:chgData name="Mashal Khan" userId="ff208bdd-e69e-4a16-a659-cb1c3d459121" providerId="ADAL" clId="{77881CC2-3E9E-4CA9-99D0-B90D8E1EB896}" dt="2020-09-30T17:02:00.722" v="815" actId="20577"/>
          <ac:spMkLst>
            <pc:docMk/>
            <pc:sldMk cId="2608593219" sldId="339"/>
            <ac:spMk id="3" creationId="{84C976A0-EB67-4E4E-AF88-C489A8030FB7}"/>
          </ac:spMkLst>
        </pc:spChg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62457059" sldId="339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911892792" sldId="340"/>
        </pc:sldMkLst>
      </pc:sldChg>
      <pc:sldChg chg="modSp new mod ord modNotesTx">
        <pc:chgData name="Mashal Khan" userId="ff208bdd-e69e-4a16-a659-cb1c3d459121" providerId="ADAL" clId="{77881CC2-3E9E-4CA9-99D0-B90D8E1EB896}" dt="2020-09-30T17:14:11.750" v="1476" actId="20577"/>
        <pc:sldMkLst>
          <pc:docMk/>
          <pc:sldMk cId="3130250062" sldId="340"/>
        </pc:sldMkLst>
        <pc:spChg chg="mod">
          <ac:chgData name="Mashal Khan" userId="ff208bdd-e69e-4a16-a659-cb1c3d459121" providerId="ADAL" clId="{77881CC2-3E9E-4CA9-99D0-B90D8E1EB896}" dt="2020-09-30T17:05:48.204" v="909" actId="20577"/>
          <ac:spMkLst>
            <pc:docMk/>
            <pc:sldMk cId="3130250062" sldId="340"/>
            <ac:spMk id="2" creationId="{11711BF2-E87E-46A2-9B1C-AFC5256AAC14}"/>
          </ac:spMkLst>
        </pc:spChg>
        <pc:spChg chg="mod">
          <ac:chgData name="Mashal Khan" userId="ff208bdd-e69e-4a16-a659-cb1c3d459121" providerId="ADAL" clId="{77881CC2-3E9E-4CA9-99D0-B90D8E1EB896}" dt="2020-09-30T17:14:11.750" v="1476" actId="20577"/>
          <ac:spMkLst>
            <pc:docMk/>
            <pc:sldMk cId="3130250062" sldId="340"/>
            <ac:spMk id="3" creationId="{5F08DB07-A279-4EE7-AD19-3F169F97A52E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0695658" sldId="341"/>
        </pc:sldMkLst>
      </pc:sldChg>
      <pc:sldChg chg="modSp new mod">
        <pc:chgData name="Mashal Khan" userId="ff208bdd-e69e-4a16-a659-cb1c3d459121" providerId="ADAL" clId="{77881CC2-3E9E-4CA9-99D0-B90D8E1EB896}" dt="2020-09-30T17:16:38" v="1728" actId="20577"/>
        <pc:sldMkLst>
          <pc:docMk/>
          <pc:sldMk cId="2580349170" sldId="341"/>
        </pc:sldMkLst>
        <pc:spChg chg="mod">
          <ac:chgData name="Mashal Khan" userId="ff208bdd-e69e-4a16-a659-cb1c3d459121" providerId="ADAL" clId="{77881CC2-3E9E-4CA9-99D0-B90D8E1EB896}" dt="2020-09-30T17:14:35.532" v="1498" actId="313"/>
          <ac:spMkLst>
            <pc:docMk/>
            <pc:sldMk cId="2580349170" sldId="341"/>
            <ac:spMk id="2" creationId="{D5C44EA3-B4C2-4845-9789-D73F8A39A67D}"/>
          </ac:spMkLst>
        </pc:spChg>
        <pc:spChg chg="mod">
          <ac:chgData name="Mashal Khan" userId="ff208bdd-e69e-4a16-a659-cb1c3d459121" providerId="ADAL" clId="{77881CC2-3E9E-4CA9-99D0-B90D8E1EB896}" dt="2020-09-30T17:16:38" v="1728" actId="20577"/>
          <ac:spMkLst>
            <pc:docMk/>
            <pc:sldMk cId="2580349170" sldId="341"/>
            <ac:spMk id="3" creationId="{975B0C67-31FD-4273-9DA3-BE9C0CBD770A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104869422" sldId="342"/>
        </pc:sldMkLst>
      </pc:sldChg>
      <pc:sldChg chg="addSp delSp modSp new mod ord">
        <pc:chgData name="Mashal Khan" userId="ff208bdd-e69e-4a16-a659-cb1c3d459121" providerId="ADAL" clId="{77881CC2-3E9E-4CA9-99D0-B90D8E1EB896}" dt="2020-09-30T17:36:11.071" v="1825"/>
        <pc:sldMkLst>
          <pc:docMk/>
          <pc:sldMk cId="3023597461" sldId="342"/>
        </pc:sldMkLst>
        <pc:spChg chg="del mod">
          <ac:chgData name="Mashal Khan" userId="ff208bdd-e69e-4a16-a659-cb1c3d459121" providerId="ADAL" clId="{77881CC2-3E9E-4CA9-99D0-B90D8E1EB896}" dt="2020-09-30T17:23:46.890" v="1798" actId="478"/>
          <ac:spMkLst>
            <pc:docMk/>
            <pc:sldMk cId="3023597461" sldId="342"/>
            <ac:spMk id="2" creationId="{814843D2-AD2D-4622-80CD-5682C8935034}"/>
          </ac:spMkLst>
        </pc:spChg>
        <pc:spChg chg="mod">
          <ac:chgData name="Mashal Khan" userId="ff208bdd-e69e-4a16-a659-cb1c3d459121" providerId="ADAL" clId="{77881CC2-3E9E-4CA9-99D0-B90D8E1EB896}" dt="2020-09-30T17:35:35.665" v="1823" actId="27636"/>
          <ac:spMkLst>
            <pc:docMk/>
            <pc:sldMk cId="3023597461" sldId="342"/>
            <ac:spMk id="3" creationId="{D8C49447-D755-4FFB-8FE4-B70217BCF00A}"/>
          </ac:spMkLst>
        </pc:spChg>
        <pc:spChg chg="add del">
          <ac:chgData name="Mashal Khan" userId="ff208bdd-e69e-4a16-a659-cb1c3d459121" providerId="ADAL" clId="{77881CC2-3E9E-4CA9-99D0-B90D8E1EB896}" dt="2020-09-30T17:17:26.656" v="1731" actId="22"/>
          <ac:spMkLst>
            <pc:docMk/>
            <pc:sldMk cId="3023597461" sldId="342"/>
            <ac:spMk id="5" creationId="{2F8B3188-F81A-4CC2-8796-A3BE6F808694}"/>
          </ac:spMkLst>
        </pc:spChg>
        <pc:spChg chg="add del mod">
          <ac:chgData name="Mashal Khan" userId="ff208bdd-e69e-4a16-a659-cb1c3d459121" providerId="ADAL" clId="{77881CC2-3E9E-4CA9-99D0-B90D8E1EB896}" dt="2020-09-30T17:23:50.044" v="1799" actId="478"/>
          <ac:spMkLst>
            <pc:docMk/>
            <pc:sldMk cId="3023597461" sldId="342"/>
            <ac:spMk id="7" creationId="{A7C0EDA5-C604-422C-AC69-E6BEF72FE212}"/>
          </ac:spMkLst>
        </pc:spChg>
        <pc:picChg chg="add mod">
          <ac:chgData name="Mashal Khan" userId="ff208bdd-e69e-4a16-a659-cb1c3d459121" providerId="ADAL" clId="{77881CC2-3E9E-4CA9-99D0-B90D8E1EB896}" dt="2020-09-30T17:34:45.017" v="1803" actId="1076"/>
          <ac:picMkLst>
            <pc:docMk/>
            <pc:sldMk cId="3023597461" sldId="342"/>
            <ac:picMk id="9" creationId="{BC226AF3-EF8A-49E3-8468-81CD4317D7CE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3622620" sldId="343"/>
        </pc:sldMkLst>
      </pc:sldChg>
      <pc:sldChg chg="addSp delSp modSp new mod">
        <pc:chgData name="Mashal Khan" userId="ff208bdd-e69e-4a16-a659-cb1c3d459121" providerId="ADAL" clId="{77881CC2-3E9E-4CA9-99D0-B90D8E1EB896}" dt="2020-09-30T17:38:05.822" v="1841" actId="14100"/>
        <pc:sldMkLst>
          <pc:docMk/>
          <pc:sldMk cId="2817419822" sldId="343"/>
        </pc:sldMkLst>
        <pc:spChg chg="del">
          <ac:chgData name="Mashal Khan" userId="ff208bdd-e69e-4a16-a659-cb1c3d459121" providerId="ADAL" clId="{77881CC2-3E9E-4CA9-99D0-B90D8E1EB896}" dt="2020-09-30T17:37:45.514" v="1834" actId="478"/>
          <ac:spMkLst>
            <pc:docMk/>
            <pc:sldMk cId="2817419822" sldId="343"/>
            <ac:spMk id="2" creationId="{857C0493-35C7-4813-A819-D14C62656BEB}"/>
          </ac:spMkLst>
        </pc:spChg>
        <pc:spChg chg="del">
          <ac:chgData name="Mashal Khan" userId="ff208bdd-e69e-4a16-a659-cb1c3d459121" providerId="ADAL" clId="{77881CC2-3E9E-4CA9-99D0-B90D8E1EB896}" dt="2020-09-30T17:37:41.133" v="1833" actId="22"/>
          <ac:spMkLst>
            <pc:docMk/>
            <pc:sldMk cId="2817419822" sldId="343"/>
            <ac:spMk id="3" creationId="{8656DF63-32FB-465B-B4EF-8491D13D4B3F}"/>
          </ac:spMkLst>
        </pc:spChg>
        <pc:picChg chg="add mod ord">
          <ac:chgData name="Mashal Khan" userId="ff208bdd-e69e-4a16-a659-cb1c3d459121" providerId="ADAL" clId="{77881CC2-3E9E-4CA9-99D0-B90D8E1EB896}" dt="2020-09-30T17:38:05.822" v="1841" actId="14100"/>
          <ac:picMkLst>
            <pc:docMk/>
            <pc:sldMk cId="2817419822" sldId="343"/>
            <ac:picMk id="5" creationId="{03E447C6-9EA2-4695-B233-7C8E333652F7}"/>
          </ac:picMkLst>
        </pc:picChg>
      </pc:sldChg>
      <pc:sldChg chg="addSp delSp modSp new mod">
        <pc:chgData name="Mashal Khan" userId="ff208bdd-e69e-4a16-a659-cb1c3d459121" providerId="ADAL" clId="{77881CC2-3E9E-4CA9-99D0-B90D8E1EB896}" dt="2020-09-30T17:37:06.940" v="1832" actId="14100"/>
        <pc:sldMkLst>
          <pc:docMk/>
          <pc:sldMk cId="1009992716" sldId="344"/>
        </pc:sldMkLst>
        <pc:spChg chg="del">
          <ac:chgData name="Mashal Khan" userId="ff208bdd-e69e-4a16-a659-cb1c3d459121" providerId="ADAL" clId="{77881CC2-3E9E-4CA9-99D0-B90D8E1EB896}" dt="2020-09-30T17:36:58.115" v="1829" actId="478"/>
          <ac:spMkLst>
            <pc:docMk/>
            <pc:sldMk cId="1009992716" sldId="344"/>
            <ac:spMk id="2" creationId="{E518E2D0-543C-4051-B211-F1BB60E3636F}"/>
          </ac:spMkLst>
        </pc:spChg>
        <pc:spChg chg="del">
          <ac:chgData name="Mashal Khan" userId="ff208bdd-e69e-4a16-a659-cb1c3d459121" providerId="ADAL" clId="{77881CC2-3E9E-4CA9-99D0-B90D8E1EB896}" dt="2020-09-30T17:36:55.484" v="1828" actId="22"/>
          <ac:spMkLst>
            <pc:docMk/>
            <pc:sldMk cId="1009992716" sldId="344"/>
            <ac:spMk id="3" creationId="{F3F4831D-5FAD-4B0C-915B-A1C7A01712FC}"/>
          </ac:spMkLst>
        </pc:spChg>
        <pc:picChg chg="add mod ord">
          <ac:chgData name="Mashal Khan" userId="ff208bdd-e69e-4a16-a659-cb1c3d459121" providerId="ADAL" clId="{77881CC2-3E9E-4CA9-99D0-B90D8E1EB896}" dt="2020-09-30T17:37:06.940" v="1832" actId="14100"/>
          <ac:picMkLst>
            <pc:docMk/>
            <pc:sldMk cId="1009992716" sldId="344"/>
            <ac:picMk id="5" creationId="{CB1DD955-9138-4F50-A4E8-81F11A60963B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866027980" sldId="344"/>
        </pc:sldMkLst>
      </pc:sldChg>
      <pc:sldChg chg="new del">
        <pc:chgData name="Mashal Khan" userId="ff208bdd-e69e-4a16-a659-cb1c3d459121" providerId="ADAL" clId="{77881CC2-3E9E-4CA9-99D0-B90D8E1EB896}" dt="2020-09-30T17:38:15.588" v="1844" actId="47"/>
        <pc:sldMkLst>
          <pc:docMk/>
          <pc:sldMk cId="209086079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67760545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13352308" sldId="346"/>
        </pc:sldMkLst>
      </pc:sldChg>
      <pc:sldChg chg="addSp modSp new mod">
        <pc:chgData name="Mashal Khan" userId="ff208bdd-e69e-4a16-a659-cb1c3d459121" providerId="ADAL" clId="{77881CC2-3E9E-4CA9-99D0-B90D8E1EB896}" dt="2020-09-30T17:39:04.456" v="1846" actId="1076"/>
        <pc:sldMkLst>
          <pc:docMk/>
          <pc:sldMk cId="2884591648" sldId="346"/>
        </pc:sldMkLst>
        <pc:picChg chg="add mod">
          <ac:chgData name="Mashal Khan" userId="ff208bdd-e69e-4a16-a659-cb1c3d459121" providerId="ADAL" clId="{77881CC2-3E9E-4CA9-99D0-B90D8E1EB896}" dt="2020-09-30T17:39:04.456" v="1846" actId="1076"/>
          <ac:picMkLst>
            <pc:docMk/>
            <pc:sldMk cId="2884591648" sldId="346"/>
            <ac:picMk id="3" creationId="{924858AA-5310-4341-8A10-2B999C320A2D}"/>
          </ac:picMkLst>
        </pc:picChg>
      </pc:sldChg>
      <pc:sldChg chg="addSp modSp new mod">
        <pc:chgData name="Mashal Khan" userId="ff208bdd-e69e-4a16-a659-cb1c3d459121" providerId="ADAL" clId="{77881CC2-3E9E-4CA9-99D0-B90D8E1EB896}" dt="2020-09-30T17:41:13.292" v="1851" actId="1076"/>
        <pc:sldMkLst>
          <pc:docMk/>
          <pc:sldMk cId="3593949065" sldId="347"/>
        </pc:sldMkLst>
        <pc:picChg chg="add mod">
          <ac:chgData name="Mashal Khan" userId="ff208bdd-e69e-4a16-a659-cb1c3d459121" providerId="ADAL" clId="{77881CC2-3E9E-4CA9-99D0-B90D8E1EB896}" dt="2020-09-30T17:41:13.292" v="1851" actId="1076"/>
          <ac:picMkLst>
            <pc:docMk/>
            <pc:sldMk cId="3593949065" sldId="347"/>
            <ac:picMk id="3" creationId="{BFD37468-310E-4EE5-9FF8-F5DF4408BFD8}"/>
          </ac:picMkLst>
        </pc:pic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81076087" sldId="348"/>
        </pc:sldMkLst>
      </pc:sldChg>
      <pc:sldChg chg="new del">
        <pc:chgData name="Mashal Khan" userId="ff208bdd-e69e-4a16-a659-cb1c3d459121" providerId="ADAL" clId="{77881CC2-3E9E-4CA9-99D0-B90D8E1EB896}" dt="2020-09-30T18:24:03.452" v="2451" actId="47"/>
        <pc:sldMkLst>
          <pc:docMk/>
          <pc:sldMk cId="749704193" sldId="349"/>
        </pc:sldMkLst>
      </pc:sldChg>
      <pc:sldChg chg="modSp new mod ord modNotesTx">
        <pc:chgData name="Mashal Khan" userId="ff208bdd-e69e-4a16-a659-cb1c3d459121" providerId="ADAL" clId="{77881CC2-3E9E-4CA9-99D0-B90D8E1EB896}" dt="2020-09-30T17:45:32.375" v="2151"/>
        <pc:sldMkLst>
          <pc:docMk/>
          <pc:sldMk cId="3507780814" sldId="350"/>
        </pc:sldMkLst>
        <pc:spChg chg="mod">
          <ac:chgData name="Mashal Khan" userId="ff208bdd-e69e-4a16-a659-cb1c3d459121" providerId="ADAL" clId="{77881CC2-3E9E-4CA9-99D0-B90D8E1EB896}" dt="2020-09-30T17:42:57.338" v="1873" actId="20577"/>
          <ac:spMkLst>
            <pc:docMk/>
            <pc:sldMk cId="3507780814" sldId="350"/>
            <ac:spMk id="2" creationId="{64DD205B-8A6F-4D4C-9E64-28407E51FADF}"/>
          </ac:spMkLst>
        </pc:spChg>
        <pc:spChg chg="mod">
          <ac:chgData name="Mashal Khan" userId="ff208bdd-e69e-4a16-a659-cb1c3d459121" providerId="ADAL" clId="{77881CC2-3E9E-4CA9-99D0-B90D8E1EB896}" dt="2020-09-30T17:45:07.396" v="2124" actId="20577"/>
          <ac:spMkLst>
            <pc:docMk/>
            <pc:sldMk cId="3507780814" sldId="350"/>
            <ac:spMk id="3" creationId="{D82C09A8-04C9-46E9-BABB-83D3E79D7178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646626215" sldId="36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026700069" sldId="361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218065191" sldId="362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910721379" sldId="36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758513759" sldId="364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47080992" sldId="365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70712505" sldId="366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146669695" sldId="367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856559072" sldId="368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12362654" sldId="369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62139634" sldId="37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49774257" sldId="371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787132189" sldId="372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46532678" sldId="37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532098179" sldId="374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376"/>
        </pc:sldMkLst>
      </pc:sldChg>
      <pc:sldChg chg="delSp modSp new mod modNotesTx">
        <pc:chgData name="Mashal Khan" userId="ff208bdd-e69e-4a16-a659-cb1c3d459121" providerId="ADAL" clId="{77881CC2-3E9E-4CA9-99D0-B90D8E1EB896}" dt="2020-09-30T18:39:45.417" v="2667" actId="113"/>
        <pc:sldMkLst>
          <pc:docMk/>
          <pc:sldMk cId="1160497336" sldId="377"/>
        </pc:sldMkLst>
        <pc:spChg chg="del">
          <ac:chgData name="Mashal Khan" userId="ff208bdd-e69e-4a16-a659-cb1c3d459121" providerId="ADAL" clId="{77881CC2-3E9E-4CA9-99D0-B90D8E1EB896}" dt="2020-09-30T18:05:44.374" v="2390" actId="478"/>
          <ac:spMkLst>
            <pc:docMk/>
            <pc:sldMk cId="1160497336" sldId="377"/>
            <ac:spMk id="2" creationId="{BFD12121-4A5E-453D-8D8F-908603A09657}"/>
          </ac:spMkLst>
        </pc:spChg>
        <pc:spChg chg="mod">
          <ac:chgData name="Mashal Khan" userId="ff208bdd-e69e-4a16-a659-cb1c3d459121" providerId="ADAL" clId="{77881CC2-3E9E-4CA9-99D0-B90D8E1EB896}" dt="2020-09-30T18:02:40.501" v="2388" actId="20577"/>
          <ac:spMkLst>
            <pc:docMk/>
            <pc:sldMk cId="1160497336" sldId="377"/>
            <ac:spMk id="3" creationId="{74D21540-6ECB-4FB6-B3AD-EE144A38CDD3}"/>
          </ac:spMkLst>
        </pc:sp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404048112" sldId="378"/>
        </pc:sldMkLst>
      </pc:sldChg>
      <pc:sldChg chg="modSp new mod">
        <pc:chgData name="Mashal Khan" userId="ff208bdd-e69e-4a16-a659-cb1c3d459121" providerId="ADAL" clId="{77881CC2-3E9E-4CA9-99D0-B90D8E1EB896}" dt="2020-09-30T18:40:00.362" v="2685" actId="20577"/>
        <pc:sldMkLst>
          <pc:docMk/>
          <pc:sldMk cId="3688644062" sldId="379"/>
        </pc:sldMkLst>
        <pc:spChg chg="mod">
          <ac:chgData name="Mashal Khan" userId="ff208bdd-e69e-4a16-a659-cb1c3d459121" providerId="ADAL" clId="{77881CC2-3E9E-4CA9-99D0-B90D8E1EB896}" dt="2020-09-30T18:40:00.362" v="2685" actId="20577"/>
          <ac:spMkLst>
            <pc:docMk/>
            <pc:sldMk cId="3688644062" sldId="379"/>
            <ac:spMk id="2" creationId="{C831B6BF-1736-462F-8BE4-5AD6BF629E90}"/>
          </ac:spMkLst>
        </pc:spChg>
        <pc:spChg chg="mod">
          <ac:chgData name="Mashal Khan" userId="ff208bdd-e69e-4a16-a659-cb1c3d459121" providerId="ADAL" clId="{77881CC2-3E9E-4CA9-99D0-B90D8E1EB896}" dt="2020-09-30T18:06:09.190" v="2427" actId="14100"/>
          <ac:spMkLst>
            <pc:docMk/>
            <pc:sldMk cId="3688644062" sldId="379"/>
            <ac:spMk id="3" creationId="{A2ED86D3-B128-456C-87D0-8BE19F406683}"/>
          </ac:spMkLst>
        </pc:spChg>
      </pc:sldChg>
      <pc:sldChg chg="modSp add del mod">
        <pc:chgData name="Mashal Khan" userId="ff208bdd-e69e-4a16-a659-cb1c3d459121" providerId="ADAL" clId="{77881CC2-3E9E-4CA9-99D0-B90D8E1EB896}" dt="2020-09-30T18:19:23.552" v="2435"/>
        <pc:sldMkLst>
          <pc:docMk/>
          <pc:sldMk cId="0" sldId="380"/>
        </pc:sldMkLst>
        <pc:spChg chg="mod">
          <ac:chgData name="Mashal Khan" userId="ff208bdd-e69e-4a16-a659-cb1c3d459121" providerId="ADAL" clId="{77881CC2-3E9E-4CA9-99D0-B90D8E1EB896}" dt="2020-09-30T18:19:23.552" v="2435"/>
          <ac:spMkLst>
            <pc:docMk/>
            <pc:sldMk cId="0" sldId="380"/>
            <ac:spMk id="46083" creationId="{DEFA959F-41D7-40D4-9ACF-45CCD13B3983}"/>
          </ac:spMkLst>
        </pc:spChg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1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2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3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4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5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6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7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8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9"/>
        </pc:sldMkLst>
      </pc:sldChg>
      <pc:sldChg chg="modSp add mod">
        <pc:chgData name="Mashal Khan" userId="ff208bdd-e69e-4a16-a659-cb1c3d459121" providerId="ADAL" clId="{77881CC2-3E9E-4CA9-99D0-B90D8E1EB896}" dt="2020-09-30T18:19:34.607" v="2437" actId="27636"/>
        <pc:sldMkLst>
          <pc:docMk/>
          <pc:sldMk cId="3579223817" sldId="414"/>
        </pc:sldMkLst>
        <pc:spChg chg="mod">
          <ac:chgData name="Mashal Khan" userId="ff208bdd-e69e-4a16-a659-cb1c3d459121" providerId="ADAL" clId="{77881CC2-3E9E-4CA9-99D0-B90D8E1EB896}" dt="2020-09-30T18:19:34.607" v="2437" actId="27636"/>
          <ac:spMkLst>
            <pc:docMk/>
            <pc:sldMk cId="3579223817" sldId="414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41" v="2438" actId="27636"/>
        <pc:sldMkLst>
          <pc:docMk/>
          <pc:sldMk cId="3453574548" sldId="415"/>
        </pc:sldMkLst>
        <pc:spChg chg="mod">
          <ac:chgData name="Mashal Khan" userId="ff208bdd-e69e-4a16-a659-cb1c3d459121" providerId="ADAL" clId="{77881CC2-3E9E-4CA9-99D0-B90D8E1EB896}" dt="2020-09-30T18:19:34.641" v="2438" actId="27636"/>
          <ac:spMkLst>
            <pc:docMk/>
            <pc:sldMk cId="3453574548" sldId="415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70" v="2439" actId="27636"/>
        <pc:sldMkLst>
          <pc:docMk/>
          <pc:sldMk cId="370696857" sldId="416"/>
        </pc:sldMkLst>
        <pc:spChg chg="mod">
          <ac:chgData name="Mashal Khan" userId="ff208bdd-e69e-4a16-a659-cb1c3d459121" providerId="ADAL" clId="{77881CC2-3E9E-4CA9-99D0-B90D8E1EB896}" dt="2020-09-30T18:19:34.670" v="2439" actId="27636"/>
          <ac:spMkLst>
            <pc:docMk/>
            <pc:sldMk cId="370696857" sldId="416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2" v="2440" actId="27636"/>
        <pc:sldMkLst>
          <pc:docMk/>
          <pc:sldMk cId="364233921" sldId="417"/>
        </pc:sldMkLst>
        <pc:spChg chg="mod">
          <ac:chgData name="Mashal Khan" userId="ff208bdd-e69e-4a16-a659-cb1c3d459121" providerId="ADAL" clId="{77881CC2-3E9E-4CA9-99D0-B90D8E1EB896}" dt="2020-09-30T18:19:34.682" v="2440" actId="27636"/>
          <ac:spMkLst>
            <pc:docMk/>
            <pc:sldMk cId="364233921" sldId="417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7" v="2441" actId="27636"/>
        <pc:sldMkLst>
          <pc:docMk/>
          <pc:sldMk cId="2149477476" sldId="418"/>
        </pc:sldMkLst>
        <pc:spChg chg="mod">
          <ac:chgData name="Mashal Khan" userId="ff208bdd-e69e-4a16-a659-cb1c3d459121" providerId="ADAL" clId="{77881CC2-3E9E-4CA9-99D0-B90D8E1EB896}" dt="2020-09-30T18:19:34.687" v="2441" actId="27636"/>
          <ac:spMkLst>
            <pc:docMk/>
            <pc:sldMk cId="2149477476" sldId="418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05" v="2443" actId="27636"/>
        <pc:sldMkLst>
          <pc:docMk/>
          <pc:sldMk cId="1401588097" sldId="419"/>
        </pc:sldMkLst>
        <pc:spChg chg="mod">
          <ac:chgData name="Mashal Khan" userId="ff208bdd-e69e-4a16-a659-cb1c3d459121" providerId="ADAL" clId="{77881CC2-3E9E-4CA9-99D0-B90D8E1EB896}" dt="2020-09-30T18:19:34.705" v="2443" actId="27636"/>
          <ac:spMkLst>
            <pc:docMk/>
            <pc:sldMk cId="1401588097" sldId="419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35" v="2444" actId="27636"/>
        <pc:sldMkLst>
          <pc:docMk/>
          <pc:sldMk cId="1378788793" sldId="420"/>
        </pc:sldMkLst>
        <pc:spChg chg="mod">
          <ac:chgData name="Mashal Khan" userId="ff208bdd-e69e-4a16-a659-cb1c3d459121" providerId="ADAL" clId="{77881CC2-3E9E-4CA9-99D0-B90D8E1EB896}" dt="2020-09-30T18:19:34.735" v="2444" actId="27636"/>
          <ac:spMkLst>
            <pc:docMk/>
            <pc:sldMk cId="1378788793" sldId="420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55" v="2445" actId="27636"/>
        <pc:sldMkLst>
          <pc:docMk/>
          <pc:sldMk cId="147705049" sldId="421"/>
        </pc:sldMkLst>
        <pc:spChg chg="mod">
          <ac:chgData name="Mashal Khan" userId="ff208bdd-e69e-4a16-a659-cb1c3d459121" providerId="ADAL" clId="{77881CC2-3E9E-4CA9-99D0-B90D8E1EB896}" dt="2020-09-30T18:19:34.755" v="2445" actId="27636"/>
          <ac:spMkLst>
            <pc:docMk/>
            <pc:sldMk cId="147705049" sldId="421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98" v="2442" actId="27636"/>
        <pc:sldMkLst>
          <pc:docMk/>
          <pc:sldMk cId="3328438534" sldId="447"/>
        </pc:sldMkLst>
        <pc:spChg chg="mod">
          <ac:chgData name="Mashal Khan" userId="ff208bdd-e69e-4a16-a659-cb1c3d459121" providerId="ADAL" clId="{77881CC2-3E9E-4CA9-99D0-B90D8E1EB896}" dt="2020-09-30T18:19:34.698" v="2442" actId="27636"/>
          <ac:spMkLst>
            <pc:docMk/>
            <pc:sldMk cId="3328438534" sldId="447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7881CC2-3E9E-4CA9-99D0-B90D8E1EB896}" dt="2020-09-30T18:21:45.570" v="2449"/>
        <pc:sldMkLst>
          <pc:docMk/>
          <pc:sldMk cId="0" sldId="448"/>
        </pc:sldMkLst>
      </pc:sldChg>
      <pc:sldChg chg="modSp new mod modNotesTx">
        <pc:chgData name="Mashal Khan" userId="ff208bdd-e69e-4a16-a659-cb1c3d459121" providerId="ADAL" clId="{77881CC2-3E9E-4CA9-99D0-B90D8E1EB896}" dt="2020-09-30T18:26:26.819" v="2596" actId="20577"/>
        <pc:sldMkLst>
          <pc:docMk/>
          <pc:sldMk cId="1341289636" sldId="449"/>
        </pc:sldMkLst>
        <pc:spChg chg="mod">
          <ac:chgData name="Mashal Khan" userId="ff208bdd-e69e-4a16-a659-cb1c3d459121" providerId="ADAL" clId="{77881CC2-3E9E-4CA9-99D0-B90D8E1EB896}" dt="2020-09-30T18:24:15.358" v="2473" actId="20577"/>
          <ac:spMkLst>
            <pc:docMk/>
            <pc:sldMk cId="1341289636" sldId="449"/>
            <ac:spMk id="2" creationId="{100C42B0-CD2F-49FE-B3C8-D1AA3E62C6EE}"/>
          </ac:spMkLst>
        </pc:spChg>
        <pc:spChg chg="mod">
          <ac:chgData name="Mashal Khan" userId="ff208bdd-e69e-4a16-a659-cb1c3d459121" providerId="ADAL" clId="{77881CC2-3E9E-4CA9-99D0-B90D8E1EB896}" dt="2020-09-30T18:26:26.819" v="2596" actId="20577"/>
          <ac:spMkLst>
            <pc:docMk/>
            <pc:sldMk cId="1341289636" sldId="449"/>
            <ac:spMk id="3" creationId="{A30BA4CB-61BE-4B5B-ACA1-EFD3B3AE5B16}"/>
          </ac:spMkLst>
        </pc:spChg>
      </pc:sldChg>
      <pc:sldChg chg="addSp new mod">
        <pc:chgData name="Mashal Khan" userId="ff208bdd-e69e-4a16-a659-cb1c3d459121" providerId="ADAL" clId="{77881CC2-3E9E-4CA9-99D0-B90D8E1EB896}" dt="2020-09-30T18:31:41.097" v="2598" actId="22"/>
        <pc:sldMkLst>
          <pc:docMk/>
          <pc:sldMk cId="3181055820" sldId="450"/>
        </pc:sldMkLst>
        <pc:picChg chg="add">
          <ac:chgData name="Mashal Khan" userId="ff208bdd-e69e-4a16-a659-cb1c3d459121" providerId="ADAL" clId="{77881CC2-3E9E-4CA9-99D0-B90D8E1EB896}" dt="2020-09-30T18:31:41.097" v="2598" actId="22"/>
          <ac:picMkLst>
            <pc:docMk/>
            <pc:sldMk cId="3181055820" sldId="450"/>
            <ac:picMk id="3" creationId="{9953D714-00CC-401F-AE4A-2AD0B9C47E82}"/>
          </ac:picMkLst>
        </pc:picChg>
      </pc:sldChg>
      <pc:sldChg chg="addSp new mod">
        <pc:chgData name="Mashal Khan" userId="ff208bdd-e69e-4a16-a659-cb1c3d459121" providerId="ADAL" clId="{77881CC2-3E9E-4CA9-99D0-B90D8E1EB896}" dt="2020-09-30T18:32:16.261" v="2600" actId="22"/>
        <pc:sldMkLst>
          <pc:docMk/>
          <pc:sldMk cId="1562654807" sldId="451"/>
        </pc:sldMkLst>
        <pc:picChg chg="add">
          <ac:chgData name="Mashal Khan" userId="ff208bdd-e69e-4a16-a659-cb1c3d459121" providerId="ADAL" clId="{77881CC2-3E9E-4CA9-99D0-B90D8E1EB896}" dt="2020-09-30T18:32:16.261" v="2600" actId="22"/>
          <ac:picMkLst>
            <pc:docMk/>
            <pc:sldMk cId="1562654807" sldId="451"/>
            <ac:picMk id="3" creationId="{1507EFF0-9980-440A-8ED0-2DB184630412}"/>
          </ac:picMkLst>
        </pc:picChg>
      </pc:sldChg>
      <pc:sldChg chg="addSp new mod">
        <pc:chgData name="Mashal Khan" userId="ff208bdd-e69e-4a16-a659-cb1c3d459121" providerId="ADAL" clId="{77881CC2-3E9E-4CA9-99D0-B90D8E1EB896}" dt="2020-09-30T18:34:18.099" v="2602" actId="22"/>
        <pc:sldMkLst>
          <pc:docMk/>
          <pc:sldMk cId="226083403" sldId="452"/>
        </pc:sldMkLst>
        <pc:picChg chg="add">
          <ac:chgData name="Mashal Khan" userId="ff208bdd-e69e-4a16-a659-cb1c3d459121" providerId="ADAL" clId="{77881CC2-3E9E-4CA9-99D0-B90D8E1EB896}" dt="2020-09-30T18:34:18.099" v="2602" actId="22"/>
          <ac:picMkLst>
            <pc:docMk/>
            <pc:sldMk cId="226083403" sldId="452"/>
            <ac:picMk id="3" creationId="{066AF30B-EDF6-4771-9FE2-E554178CE52F}"/>
          </ac:picMkLst>
        </pc:picChg>
      </pc:sldChg>
      <pc:sldChg chg="addSp new mod">
        <pc:chgData name="Mashal Khan" userId="ff208bdd-e69e-4a16-a659-cb1c3d459121" providerId="ADAL" clId="{77881CC2-3E9E-4CA9-99D0-B90D8E1EB896}" dt="2020-09-30T18:36:15.129" v="2604" actId="22"/>
        <pc:sldMkLst>
          <pc:docMk/>
          <pc:sldMk cId="1881205786" sldId="453"/>
        </pc:sldMkLst>
        <pc:picChg chg="add">
          <ac:chgData name="Mashal Khan" userId="ff208bdd-e69e-4a16-a659-cb1c3d459121" providerId="ADAL" clId="{77881CC2-3E9E-4CA9-99D0-B90D8E1EB896}" dt="2020-09-30T18:36:15.129" v="2604" actId="22"/>
          <ac:picMkLst>
            <pc:docMk/>
            <pc:sldMk cId="1881205786" sldId="453"/>
            <ac:picMk id="3" creationId="{BECF5ACF-7428-4D07-878C-AEAA75DF4BC8}"/>
          </ac:picMkLst>
        </pc:picChg>
      </pc:sldChg>
      <pc:sldChg chg="new del">
        <pc:chgData name="Mashal Khan" userId="ff208bdd-e69e-4a16-a659-cb1c3d459121" providerId="ADAL" clId="{77881CC2-3E9E-4CA9-99D0-B90D8E1EB896}" dt="2020-09-30T18:40:32.387" v="2686" actId="47"/>
        <pc:sldMkLst>
          <pc:docMk/>
          <pc:sldMk cId="1003158094" sldId="454"/>
        </pc:sldMkLst>
      </pc:sldChg>
    </pc:docChg>
  </pc:docChgLst>
  <pc:docChgLst>
    <pc:chgData name="Mashal Khan" userId="ff208bdd-e69e-4a16-a659-cb1c3d459121" providerId="ADAL" clId="{DB3BA6D6-9888-48C0-89B7-36D25D0A42C3}"/>
    <pc:docChg chg="undo custSel addSld delSld modSld sldOrd addSection modSection">
      <pc:chgData name="Mashal Khan" userId="ff208bdd-e69e-4a16-a659-cb1c3d459121" providerId="ADAL" clId="{DB3BA6D6-9888-48C0-89B7-36D25D0A42C3}" dt="2020-09-15T03:51:08.518" v="1989" actId="1036"/>
      <pc:docMkLst>
        <pc:docMk/>
      </pc:docMkLst>
      <pc:sldChg chg="modSp mod">
        <pc:chgData name="Mashal Khan" userId="ff208bdd-e69e-4a16-a659-cb1c3d459121" providerId="ADAL" clId="{DB3BA6D6-9888-48C0-89B7-36D25D0A42C3}" dt="2020-09-14T04:35:13.554" v="51" actId="20577"/>
        <pc:sldMkLst>
          <pc:docMk/>
          <pc:sldMk cId="2193967764" sldId="256"/>
        </pc:sldMkLst>
        <pc:spChg chg="mod">
          <ac:chgData name="Mashal Khan" userId="ff208bdd-e69e-4a16-a659-cb1c3d459121" providerId="ADAL" clId="{DB3BA6D6-9888-48C0-89B7-36D25D0A42C3}" dt="2020-09-14T04:35:13.554" v="51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DB3BA6D6-9888-48C0-89B7-36D25D0A42C3}" dt="2020-09-14T04:35:47.035" v="100" actId="20577"/>
        <pc:sldMkLst>
          <pc:docMk/>
          <pc:sldMk cId="3053332299" sldId="257"/>
        </pc:sldMkLst>
        <pc:spChg chg="mod">
          <ac:chgData name="Mashal Khan" userId="ff208bdd-e69e-4a16-a659-cb1c3d459121" providerId="ADAL" clId="{DB3BA6D6-9888-48C0-89B7-36D25D0A42C3}" dt="2020-09-14T04:35:47.035" v="100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6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643652464" sldId="26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400085943" sldId="27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44285834" sldId="27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74685236" sldId="27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04604422" sldId="27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77099682" sldId="27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62962284" sldId="27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509678656" sldId="277"/>
        </pc:sldMkLst>
      </pc:sldChg>
      <pc:sldChg chg="modSp del mod">
        <pc:chgData name="Mashal Khan" userId="ff208bdd-e69e-4a16-a659-cb1c3d459121" providerId="ADAL" clId="{DB3BA6D6-9888-48C0-89B7-36D25D0A42C3}" dt="2020-09-14T19:04:53.702" v="1934" actId="47"/>
        <pc:sldMkLst>
          <pc:docMk/>
          <pc:sldMk cId="810518428" sldId="279"/>
        </pc:sldMkLst>
        <pc:spChg chg="mod">
          <ac:chgData name="Mashal Khan" userId="ff208bdd-e69e-4a16-a659-cb1c3d459121" providerId="ADAL" clId="{DB3BA6D6-9888-48C0-89B7-36D25D0A42C3}" dt="2020-09-14T04:36:40.514" v="103" actId="20577"/>
          <ac:spMkLst>
            <pc:docMk/>
            <pc:sldMk cId="810518428" sldId="279"/>
            <ac:spMk id="3" creationId="{528C00C6-AE83-491C-8B92-DD4A5E8900BA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046307487" sldId="28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79906296" sldId="28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116794157" sldId="28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53356228" sldId="28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01654178" sldId="28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793100631" sldId="28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902035591" sldId="28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30000615" sldId="28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59939405" sldId="28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96960682" sldId="28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09639132" sldId="29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158037046" sldId="29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413698846" sldId="30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22125939" sldId="305"/>
        </pc:sldMkLst>
      </pc:sldChg>
      <pc:sldChg chg="modSp new mod">
        <pc:chgData name="Mashal Khan" userId="ff208bdd-e69e-4a16-a659-cb1c3d459121" providerId="ADAL" clId="{DB3BA6D6-9888-48C0-89B7-36D25D0A42C3}" dt="2020-09-14T19:11:40.147" v="1973" actId="1076"/>
        <pc:sldMkLst>
          <pc:docMk/>
          <pc:sldMk cId="4248957685" sldId="309"/>
        </pc:sldMkLst>
        <pc:spChg chg="mod">
          <ac:chgData name="Mashal Khan" userId="ff208bdd-e69e-4a16-a659-cb1c3d459121" providerId="ADAL" clId="{DB3BA6D6-9888-48C0-89B7-36D25D0A42C3}" dt="2020-09-14T17:35:06.346" v="128" actId="1076"/>
          <ac:spMkLst>
            <pc:docMk/>
            <pc:sldMk cId="4248957685" sldId="309"/>
            <ac:spMk id="2" creationId="{8CF8E347-1118-4B67-9063-8F4E62E73D8B}"/>
          </ac:spMkLst>
        </pc:spChg>
        <pc:spChg chg="mod">
          <ac:chgData name="Mashal Khan" userId="ff208bdd-e69e-4a16-a659-cb1c3d459121" providerId="ADAL" clId="{DB3BA6D6-9888-48C0-89B7-36D25D0A42C3}" dt="2020-09-14T19:11:40.147" v="1973" actId="1076"/>
          <ac:spMkLst>
            <pc:docMk/>
            <pc:sldMk cId="4248957685" sldId="309"/>
            <ac:spMk id="3" creationId="{7CD861A4-DF4E-4515-879E-DD323BA35F68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7:39:09.934" v="175" actId="1076"/>
        <pc:sldMkLst>
          <pc:docMk/>
          <pc:sldMk cId="1038378446" sldId="310"/>
        </pc:sldMkLst>
        <pc:spChg chg="del">
          <ac:chgData name="Mashal Khan" userId="ff208bdd-e69e-4a16-a659-cb1c3d459121" providerId="ADAL" clId="{DB3BA6D6-9888-48C0-89B7-36D25D0A42C3}" dt="2020-09-14T17:38:56.324" v="171" actId="478"/>
          <ac:spMkLst>
            <pc:docMk/>
            <pc:sldMk cId="1038378446" sldId="310"/>
            <ac:spMk id="2" creationId="{2B80C2A7-3475-4594-BEA3-29E08DC93518}"/>
          </ac:spMkLst>
        </pc:spChg>
        <pc:spChg chg="del">
          <ac:chgData name="Mashal Khan" userId="ff208bdd-e69e-4a16-a659-cb1c3d459121" providerId="ADAL" clId="{DB3BA6D6-9888-48C0-89B7-36D25D0A42C3}" dt="2020-09-14T17:38:45.702" v="169" actId="22"/>
          <ac:spMkLst>
            <pc:docMk/>
            <pc:sldMk cId="1038378446" sldId="310"/>
            <ac:spMk id="3" creationId="{6F0935BF-FC08-459F-816D-7CE435ACCB54}"/>
          </ac:spMkLst>
        </pc:spChg>
        <pc:picChg chg="add mod ord">
          <ac:chgData name="Mashal Khan" userId="ff208bdd-e69e-4a16-a659-cb1c3d459121" providerId="ADAL" clId="{DB3BA6D6-9888-48C0-89B7-36D25D0A42C3}" dt="2020-09-14T17:39:09.934" v="175" actId="1076"/>
          <ac:picMkLst>
            <pc:docMk/>
            <pc:sldMk cId="1038378446" sldId="310"/>
            <ac:picMk id="5" creationId="{01FD1696-4246-4031-8C14-821D79993D40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6:19.299" v="1946" actId="207"/>
        <pc:sldMkLst>
          <pc:docMk/>
          <pc:sldMk cId="4252502892" sldId="311"/>
        </pc:sldMkLst>
        <pc:spChg chg="mod">
          <ac:chgData name="Mashal Khan" userId="ff208bdd-e69e-4a16-a659-cb1c3d459121" providerId="ADAL" clId="{DB3BA6D6-9888-48C0-89B7-36D25D0A42C3}" dt="2020-09-14T17:40:23.188" v="208" actId="1076"/>
          <ac:spMkLst>
            <pc:docMk/>
            <pc:sldMk cId="4252502892" sldId="311"/>
            <ac:spMk id="2" creationId="{12613FFE-A5F9-4EAC-8C28-895F398E495F}"/>
          </ac:spMkLst>
        </pc:spChg>
        <pc:spChg chg="mod">
          <ac:chgData name="Mashal Khan" userId="ff208bdd-e69e-4a16-a659-cb1c3d459121" providerId="ADAL" clId="{DB3BA6D6-9888-48C0-89B7-36D25D0A42C3}" dt="2020-09-14T19:06:19.299" v="1946" actId="207"/>
          <ac:spMkLst>
            <pc:docMk/>
            <pc:sldMk cId="4252502892" sldId="311"/>
            <ac:spMk id="3" creationId="{A5353C0C-47C1-4790-A222-62E9A4CA1236}"/>
          </ac:spMkLst>
        </pc:spChg>
        <pc:picChg chg="add mod">
          <ac:chgData name="Mashal Khan" userId="ff208bdd-e69e-4a16-a659-cb1c3d459121" providerId="ADAL" clId="{DB3BA6D6-9888-48C0-89B7-36D25D0A42C3}" dt="2020-09-14T17:43:21.959" v="255" actId="1076"/>
          <ac:picMkLst>
            <pc:docMk/>
            <pc:sldMk cId="4252502892" sldId="311"/>
            <ac:picMk id="5" creationId="{253F54F3-BE48-4998-B525-D9C59D58CBAE}"/>
          </ac:picMkLst>
        </pc:picChg>
      </pc:sldChg>
      <pc:sldChg chg="modSp new mod">
        <pc:chgData name="Mashal Khan" userId="ff208bdd-e69e-4a16-a659-cb1c3d459121" providerId="ADAL" clId="{DB3BA6D6-9888-48C0-89B7-36D25D0A42C3}" dt="2020-09-14T19:06:14.129" v="1945" actId="207"/>
        <pc:sldMkLst>
          <pc:docMk/>
          <pc:sldMk cId="2359414020" sldId="312"/>
        </pc:sldMkLst>
        <pc:spChg chg="mod">
          <ac:chgData name="Mashal Khan" userId="ff208bdd-e69e-4a16-a659-cb1c3d459121" providerId="ADAL" clId="{DB3BA6D6-9888-48C0-89B7-36D25D0A42C3}" dt="2020-09-14T17:44:59.028" v="308" actId="20577"/>
          <ac:spMkLst>
            <pc:docMk/>
            <pc:sldMk cId="2359414020" sldId="312"/>
            <ac:spMk id="2" creationId="{F636E1F1-C3D5-491D-BCB7-210DAC2D7B41}"/>
          </ac:spMkLst>
        </pc:spChg>
        <pc:spChg chg="mod">
          <ac:chgData name="Mashal Khan" userId="ff208bdd-e69e-4a16-a659-cb1c3d459121" providerId="ADAL" clId="{DB3BA6D6-9888-48C0-89B7-36D25D0A42C3}" dt="2020-09-14T19:06:14.129" v="1945" actId="207"/>
          <ac:spMkLst>
            <pc:docMk/>
            <pc:sldMk cId="2359414020" sldId="312"/>
            <ac:spMk id="3" creationId="{2477DB6E-AD71-4603-95C3-2B26ED3F3206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6:08.561" v="1944" actId="207"/>
        <pc:sldMkLst>
          <pc:docMk/>
          <pc:sldMk cId="1315361009" sldId="313"/>
        </pc:sldMkLst>
        <pc:spChg chg="mod">
          <ac:chgData name="Mashal Khan" userId="ff208bdd-e69e-4a16-a659-cb1c3d459121" providerId="ADAL" clId="{DB3BA6D6-9888-48C0-89B7-36D25D0A42C3}" dt="2020-09-14T17:45:59.964" v="338" actId="20577"/>
          <ac:spMkLst>
            <pc:docMk/>
            <pc:sldMk cId="1315361009" sldId="313"/>
            <ac:spMk id="2" creationId="{480EDD24-8281-435F-88E5-D47EED98EE07}"/>
          </ac:spMkLst>
        </pc:spChg>
        <pc:spChg chg="mod">
          <ac:chgData name="Mashal Khan" userId="ff208bdd-e69e-4a16-a659-cb1c3d459121" providerId="ADAL" clId="{DB3BA6D6-9888-48C0-89B7-36D25D0A42C3}" dt="2020-09-14T19:06:08.561" v="1944" actId="207"/>
          <ac:spMkLst>
            <pc:docMk/>
            <pc:sldMk cId="1315361009" sldId="313"/>
            <ac:spMk id="3" creationId="{CEBD041D-0149-4BEC-97FD-80F9B337824F}"/>
          </ac:spMkLst>
        </pc:spChg>
        <pc:picChg chg="add mod">
          <ac:chgData name="Mashal Khan" userId="ff208bdd-e69e-4a16-a659-cb1c3d459121" providerId="ADAL" clId="{DB3BA6D6-9888-48C0-89B7-36D25D0A42C3}" dt="2020-09-14T17:47:58.250" v="370" actId="14100"/>
          <ac:picMkLst>
            <pc:docMk/>
            <pc:sldMk cId="1315361009" sldId="313"/>
            <ac:picMk id="5" creationId="{30B3459C-FC5B-4815-9BAF-931A73369FDA}"/>
          </ac:picMkLst>
        </pc:picChg>
      </pc:sldChg>
      <pc:sldChg chg="delSp modSp new mod">
        <pc:chgData name="Mashal Khan" userId="ff208bdd-e69e-4a16-a659-cb1c3d459121" providerId="ADAL" clId="{DB3BA6D6-9888-48C0-89B7-36D25D0A42C3}" dt="2020-09-14T17:52:30.288" v="472" actId="27636"/>
        <pc:sldMkLst>
          <pc:docMk/>
          <pc:sldMk cId="1106996382" sldId="314"/>
        </pc:sldMkLst>
        <pc:spChg chg="del">
          <ac:chgData name="Mashal Khan" userId="ff208bdd-e69e-4a16-a659-cb1c3d459121" providerId="ADAL" clId="{DB3BA6D6-9888-48C0-89B7-36D25D0A42C3}" dt="2020-09-14T17:52:27.390" v="470" actId="478"/>
          <ac:spMkLst>
            <pc:docMk/>
            <pc:sldMk cId="1106996382" sldId="314"/>
            <ac:spMk id="2" creationId="{CBD6E28C-7267-4F9E-8BAD-32D22DC3F9E4}"/>
          </ac:spMkLst>
        </pc:spChg>
        <pc:spChg chg="mod">
          <ac:chgData name="Mashal Khan" userId="ff208bdd-e69e-4a16-a659-cb1c3d459121" providerId="ADAL" clId="{DB3BA6D6-9888-48C0-89B7-36D25D0A42C3}" dt="2020-09-14T17:52:30.288" v="472" actId="27636"/>
          <ac:spMkLst>
            <pc:docMk/>
            <pc:sldMk cId="1106996382" sldId="314"/>
            <ac:spMk id="3" creationId="{AC19B97F-FCA2-4A9A-B567-C155810E5DCC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8:07:20.432" v="691" actId="1076"/>
        <pc:sldMkLst>
          <pc:docMk/>
          <pc:sldMk cId="642687523" sldId="315"/>
        </pc:sldMkLst>
        <pc:spChg chg="del">
          <ac:chgData name="Mashal Khan" userId="ff208bdd-e69e-4a16-a659-cb1c3d459121" providerId="ADAL" clId="{DB3BA6D6-9888-48C0-89B7-36D25D0A42C3}" dt="2020-09-14T18:06:10.647" v="662" actId="478"/>
          <ac:spMkLst>
            <pc:docMk/>
            <pc:sldMk cId="642687523" sldId="315"/>
            <ac:spMk id="2" creationId="{415C9F74-8C0F-47DD-BBC2-DD9D6E20A6C0}"/>
          </ac:spMkLst>
        </pc:spChg>
        <pc:spChg chg="mod">
          <ac:chgData name="Mashal Khan" userId="ff208bdd-e69e-4a16-a659-cb1c3d459121" providerId="ADAL" clId="{DB3BA6D6-9888-48C0-89B7-36D25D0A42C3}" dt="2020-09-14T18:07:14.631" v="690" actId="20577"/>
          <ac:spMkLst>
            <pc:docMk/>
            <pc:sldMk cId="642687523" sldId="315"/>
            <ac:spMk id="3" creationId="{8F21B7C1-3D6D-4EF0-BBA6-3CE19B0D789F}"/>
          </ac:spMkLst>
        </pc:spChg>
        <pc:picChg chg="add mod modCrop">
          <ac:chgData name="Mashal Khan" userId="ff208bdd-e69e-4a16-a659-cb1c3d459121" providerId="ADAL" clId="{DB3BA6D6-9888-48C0-89B7-36D25D0A42C3}" dt="2020-09-14T18:07:20.432" v="691" actId="1076"/>
          <ac:picMkLst>
            <pc:docMk/>
            <pc:sldMk cId="642687523" sldId="315"/>
            <ac:picMk id="5" creationId="{6A75836F-1D98-4F89-9024-26EF50594397}"/>
          </ac:picMkLst>
        </pc:picChg>
      </pc:sldChg>
      <pc:sldChg chg="modSp new mod ord">
        <pc:chgData name="Mashal Khan" userId="ff208bdd-e69e-4a16-a659-cb1c3d459121" providerId="ADAL" clId="{DB3BA6D6-9888-48C0-89B7-36D25D0A42C3}" dt="2020-09-14T17:49:38.340" v="447"/>
        <pc:sldMkLst>
          <pc:docMk/>
          <pc:sldMk cId="4127872008" sldId="316"/>
        </pc:sldMkLst>
        <pc:spChg chg="mod">
          <ac:chgData name="Mashal Khan" userId="ff208bdd-e69e-4a16-a659-cb1c3d459121" providerId="ADAL" clId="{DB3BA6D6-9888-48C0-89B7-36D25D0A42C3}" dt="2020-09-14T17:49:34.625" v="445" actId="14100"/>
          <ac:spMkLst>
            <pc:docMk/>
            <pc:sldMk cId="4127872008" sldId="316"/>
            <ac:spMk id="2" creationId="{30A49F77-032C-4624-B8D9-3D85F06CFC0A}"/>
          </ac:spMkLst>
        </pc:spChg>
      </pc:sldChg>
      <pc:sldChg chg="modSp new mod">
        <pc:chgData name="Mashal Khan" userId="ff208bdd-e69e-4a16-a659-cb1c3d459121" providerId="ADAL" clId="{DB3BA6D6-9888-48C0-89B7-36D25D0A42C3}" dt="2020-09-14T19:06:01.660" v="1943" actId="207"/>
        <pc:sldMkLst>
          <pc:docMk/>
          <pc:sldMk cId="3768481285" sldId="317"/>
        </pc:sldMkLst>
        <pc:spChg chg="mod">
          <ac:chgData name="Mashal Khan" userId="ff208bdd-e69e-4a16-a659-cb1c3d459121" providerId="ADAL" clId="{DB3BA6D6-9888-48C0-89B7-36D25D0A42C3}" dt="2020-09-14T17:54:36.432" v="515" actId="1076"/>
          <ac:spMkLst>
            <pc:docMk/>
            <pc:sldMk cId="3768481285" sldId="317"/>
            <ac:spMk id="2" creationId="{3815CC76-17AD-4713-9A73-27866350C6B7}"/>
          </ac:spMkLst>
        </pc:spChg>
        <pc:spChg chg="mod">
          <ac:chgData name="Mashal Khan" userId="ff208bdd-e69e-4a16-a659-cb1c3d459121" providerId="ADAL" clId="{DB3BA6D6-9888-48C0-89B7-36D25D0A42C3}" dt="2020-09-14T19:06:01.660" v="1943" actId="207"/>
          <ac:spMkLst>
            <pc:docMk/>
            <pc:sldMk cId="3768481285" sldId="317"/>
            <ac:spMk id="3" creationId="{EE1A6F6F-28F2-4053-A07E-0983EB7AB73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5T03:51:08.518" v="1989" actId="1036"/>
        <pc:sldMkLst>
          <pc:docMk/>
          <pc:sldMk cId="3382552554" sldId="318"/>
        </pc:sldMkLst>
        <pc:spChg chg="mod">
          <ac:chgData name="Mashal Khan" userId="ff208bdd-e69e-4a16-a659-cb1c3d459121" providerId="ADAL" clId="{DB3BA6D6-9888-48C0-89B7-36D25D0A42C3}" dt="2020-09-14T17:58:11.997" v="597" actId="1076"/>
          <ac:spMkLst>
            <pc:docMk/>
            <pc:sldMk cId="3382552554" sldId="318"/>
            <ac:spMk id="2" creationId="{1D87B607-8BEF-42BF-A3FA-2E9C0DA8C109}"/>
          </ac:spMkLst>
        </pc:spChg>
        <pc:spChg chg="mod">
          <ac:chgData name="Mashal Khan" userId="ff208bdd-e69e-4a16-a659-cb1c3d459121" providerId="ADAL" clId="{DB3BA6D6-9888-48C0-89B7-36D25D0A42C3}" dt="2020-09-14T18:00:44.967" v="623" actId="403"/>
          <ac:spMkLst>
            <pc:docMk/>
            <pc:sldMk cId="3382552554" sldId="318"/>
            <ac:spMk id="3" creationId="{D19B8598-7A9F-49F1-A908-2C5AA743AD8E}"/>
          </ac:spMkLst>
        </pc:spChg>
        <pc:spChg chg="add del">
          <ac:chgData name="Mashal Khan" userId="ff208bdd-e69e-4a16-a659-cb1c3d459121" providerId="ADAL" clId="{DB3BA6D6-9888-48C0-89B7-36D25D0A42C3}" dt="2020-09-14T18:00:10.958" v="617" actId="478"/>
          <ac:spMkLst>
            <pc:docMk/>
            <pc:sldMk cId="3382552554" sldId="318"/>
            <ac:spMk id="6" creationId="{87848E88-1EE1-4A39-AF06-C83082422FC1}"/>
          </ac:spMkLst>
        </pc:spChg>
        <pc:picChg chg="add mod">
          <ac:chgData name="Mashal Khan" userId="ff208bdd-e69e-4a16-a659-cb1c3d459121" providerId="ADAL" clId="{DB3BA6D6-9888-48C0-89B7-36D25D0A42C3}" dt="2020-09-15T03:51:08.518" v="1989" actId="1036"/>
          <ac:picMkLst>
            <pc:docMk/>
            <pc:sldMk cId="3382552554" sldId="318"/>
            <ac:picMk id="5" creationId="{1D5DCAC1-D0EC-447E-A130-8EB09CC246DA}"/>
          </ac:picMkLst>
        </pc:picChg>
      </pc:sldChg>
      <pc:sldChg chg="delSp modSp new del mod">
        <pc:chgData name="Mashal Khan" userId="ff208bdd-e69e-4a16-a659-cb1c3d459121" providerId="ADAL" clId="{DB3BA6D6-9888-48C0-89B7-36D25D0A42C3}" dt="2020-09-14T18:07:56.909" v="693" actId="47"/>
        <pc:sldMkLst>
          <pc:docMk/>
          <pc:sldMk cId="1431190958" sldId="319"/>
        </pc:sldMkLst>
        <pc:spChg chg="del">
          <ac:chgData name="Mashal Khan" userId="ff208bdd-e69e-4a16-a659-cb1c3d459121" providerId="ADAL" clId="{DB3BA6D6-9888-48C0-89B7-36D25D0A42C3}" dt="2020-09-14T18:06:03.121" v="660" actId="478"/>
          <ac:spMkLst>
            <pc:docMk/>
            <pc:sldMk cId="1431190958" sldId="319"/>
            <ac:spMk id="2" creationId="{6E0DB955-0F56-4E27-A2E1-418C74BF280F}"/>
          </ac:spMkLst>
        </pc:spChg>
        <pc:spChg chg="mod">
          <ac:chgData name="Mashal Khan" userId="ff208bdd-e69e-4a16-a659-cb1c3d459121" providerId="ADAL" clId="{DB3BA6D6-9888-48C0-89B7-36D25D0A42C3}" dt="2020-09-14T18:07:52.985" v="692" actId="6549"/>
          <ac:spMkLst>
            <pc:docMk/>
            <pc:sldMk cId="1431190958" sldId="319"/>
            <ac:spMk id="3" creationId="{FDCAE03B-7CB0-436F-9983-1F0B449C6617}"/>
          </ac:spMkLst>
        </pc:spChg>
      </pc:sldChg>
      <pc:sldChg chg="modSp new mod modNotesTx">
        <pc:chgData name="Mashal Khan" userId="ff208bdd-e69e-4a16-a659-cb1c3d459121" providerId="ADAL" clId="{DB3BA6D6-9888-48C0-89B7-36D25D0A42C3}" dt="2020-09-14T18:14:56.390" v="1026" actId="20577"/>
        <pc:sldMkLst>
          <pc:docMk/>
          <pc:sldMk cId="2712251971" sldId="320"/>
        </pc:sldMkLst>
        <pc:spChg chg="mod">
          <ac:chgData name="Mashal Khan" userId="ff208bdd-e69e-4a16-a659-cb1c3d459121" providerId="ADAL" clId="{DB3BA6D6-9888-48C0-89B7-36D25D0A42C3}" dt="2020-09-14T18:12:10.164" v="831" actId="20577"/>
          <ac:spMkLst>
            <pc:docMk/>
            <pc:sldMk cId="2712251971" sldId="320"/>
            <ac:spMk id="2" creationId="{9F49EF85-BAE6-46F2-894A-42C6ADE6D570}"/>
          </ac:spMkLst>
        </pc:spChg>
        <pc:spChg chg="mod">
          <ac:chgData name="Mashal Khan" userId="ff208bdd-e69e-4a16-a659-cb1c3d459121" providerId="ADAL" clId="{DB3BA6D6-9888-48C0-89B7-36D25D0A42C3}" dt="2020-09-14T18:14:56.390" v="1026" actId="20577"/>
          <ac:spMkLst>
            <pc:docMk/>
            <pc:sldMk cId="2712251971" sldId="320"/>
            <ac:spMk id="3" creationId="{57A4BEC2-C449-469E-99A1-9EF1F999A482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5:51.105" v="1942" actId="207"/>
        <pc:sldMkLst>
          <pc:docMk/>
          <pc:sldMk cId="2047775368" sldId="321"/>
        </pc:sldMkLst>
        <pc:spChg chg="mod">
          <ac:chgData name="Mashal Khan" userId="ff208bdd-e69e-4a16-a659-cb1c3d459121" providerId="ADAL" clId="{DB3BA6D6-9888-48C0-89B7-36D25D0A42C3}" dt="2020-09-14T18:18:11.271" v="1082" actId="20577"/>
          <ac:spMkLst>
            <pc:docMk/>
            <pc:sldMk cId="2047775368" sldId="321"/>
            <ac:spMk id="2" creationId="{81F6C244-E629-4238-804E-D04A4B95E128}"/>
          </ac:spMkLst>
        </pc:spChg>
        <pc:spChg chg="mod">
          <ac:chgData name="Mashal Khan" userId="ff208bdd-e69e-4a16-a659-cb1c3d459121" providerId="ADAL" clId="{DB3BA6D6-9888-48C0-89B7-36D25D0A42C3}" dt="2020-09-14T19:05:51.105" v="1942" actId="207"/>
          <ac:spMkLst>
            <pc:docMk/>
            <pc:sldMk cId="2047775368" sldId="321"/>
            <ac:spMk id="3" creationId="{C2E48636-4E3C-46AB-90C7-8EFD2121A682}"/>
          </ac:spMkLst>
        </pc:spChg>
        <pc:picChg chg="add mod">
          <ac:chgData name="Mashal Khan" userId="ff208bdd-e69e-4a16-a659-cb1c3d459121" providerId="ADAL" clId="{DB3BA6D6-9888-48C0-89B7-36D25D0A42C3}" dt="2020-09-14T18:20:43.473" v="1134" actId="1076"/>
          <ac:picMkLst>
            <pc:docMk/>
            <pc:sldMk cId="2047775368" sldId="321"/>
            <ac:picMk id="5" creationId="{17912451-DB84-4966-96C8-03B099A5A612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15:50.844" v="1037" actId="14100"/>
        <pc:sldMkLst>
          <pc:docMk/>
          <pc:sldMk cId="3832903965" sldId="322"/>
        </pc:sldMkLst>
        <pc:spChg chg="del">
          <ac:chgData name="Mashal Khan" userId="ff208bdd-e69e-4a16-a659-cb1c3d459121" providerId="ADAL" clId="{DB3BA6D6-9888-48C0-89B7-36D25D0A42C3}" dt="2020-09-14T18:15:20.316" v="1030" actId="478"/>
          <ac:spMkLst>
            <pc:docMk/>
            <pc:sldMk cId="3832903965" sldId="322"/>
            <ac:spMk id="2" creationId="{8FE8A23E-DACB-44BB-BA5B-19A349F3F31D}"/>
          </ac:spMkLst>
        </pc:spChg>
        <pc:spChg chg="del">
          <ac:chgData name="Mashal Khan" userId="ff208bdd-e69e-4a16-a659-cb1c3d459121" providerId="ADAL" clId="{DB3BA6D6-9888-48C0-89B7-36D25D0A42C3}" dt="2020-09-14T18:15:15.753" v="1028" actId="22"/>
          <ac:spMkLst>
            <pc:docMk/>
            <pc:sldMk cId="3832903965" sldId="322"/>
            <ac:spMk id="3" creationId="{D99DB490-3183-4E4C-A54D-7E2E5ADB2469}"/>
          </ac:spMkLst>
        </pc:spChg>
        <pc:picChg chg="add mod ord">
          <ac:chgData name="Mashal Khan" userId="ff208bdd-e69e-4a16-a659-cb1c3d459121" providerId="ADAL" clId="{DB3BA6D6-9888-48C0-89B7-36D25D0A42C3}" dt="2020-09-14T18:15:50.844" v="1037" actId="14100"/>
          <ac:picMkLst>
            <pc:docMk/>
            <pc:sldMk cId="3832903965" sldId="322"/>
            <ac:picMk id="5" creationId="{59B86A0F-7E89-4E55-B4AB-B4CDCFB163F4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9:05:44.004" v="1941" actId="14100"/>
        <pc:sldMkLst>
          <pc:docMk/>
          <pc:sldMk cId="76021959" sldId="323"/>
        </pc:sldMkLst>
        <pc:spChg chg="del">
          <ac:chgData name="Mashal Khan" userId="ff208bdd-e69e-4a16-a659-cb1c3d459121" providerId="ADAL" clId="{DB3BA6D6-9888-48C0-89B7-36D25D0A42C3}" dt="2020-09-14T18:21:45.669" v="1163" actId="478"/>
          <ac:spMkLst>
            <pc:docMk/>
            <pc:sldMk cId="76021959" sldId="323"/>
            <ac:spMk id="2" creationId="{FD6952D9-072E-47DB-A98E-41BB3F66AEF4}"/>
          </ac:spMkLst>
        </pc:spChg>
        <pc:spChg chg="mod">
          <ac:chgData name="Mashal Khan" userId="ff208bdd-e69e-4a16-a659-cb1c3d459121" providerId="ADAL" clId="{DB3BA6D6-9888-48C0-89B7-36D25D0A42C3}" dt="2020-09-14T19:05:44.004" v="1941" actId="14100"/>
          <ac:spMkLst>
            <pc:docMk/>
            <pc:sldMk cId="76021959" sldId="323"/>
            <ac:spMk id="3" creationId="{71EFE309-4762-4715-9808-B87C00540220}"/>
          </ac:spMkLst>
        </pc:spChg>
        <pc:picChg chg="add mod">
          <ac:chgData name="Mashal Khan" userId="ff208bdd-e69e-4a16-a659-cb1c3d459121" providerId="ADAL" clId="{DB3BA6D6-9888-48C0-89B7-36D25D0A42C3}" dt="2020-09-14T18:22:35.968" v="1175" actId="14100"/>
          <ac:picMkLst>
            <pc:docMk/>
            <pc:sldMk cId="76021959" sldId="323"/>
            <ac:picMk id="5" creationId="{FDA5F440-B42D-49AD-B2DE-EDDF3B431135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26:11.169" v="1246" actId="14100"/>
        <pc:sldMkLst>
          <pc:docMk/>
          <pc:sldMk cId="1216701026" sldId="324"/>
        </pc:sldMkLst>
        <pc:spChg chg="del">
          <ac:chgData name="Mashal Khan" userId="ff208bdd-e69e-4a16-a659-cb1c3d459121" providerId="ADAL" clId="{DB3BA6D6-9888-48C0-89B7-36D25D0A42C3}" dt="2020-09-14T18:23:43.325" v="1179" actId="478"/>
          <ac:spMkLst>
            <pc:docMk/>
            <pc:sldMk cId="1216701026" sldId="324"/>
            <ac:spMk id="2" creationId="{DDE13BCD-59AC-497B-A302-6A8B0D9BC116}"/>
          </ac:spMkLst>
        </pc:spChg>
        <pc:spChg chg="mod">
          <ac:chgData name="Mashal Khan" userId="ff208bdd-e69e-4a16-a659-cb1c3d459121" providerId="ADAL" clId="{DB3BA6D6-9888-48C0-89B7-36D25D0A42C3}" dt="2020-09-14T18:25:56.469" v="1242" actId="14100"/>
          <ac:spMkLst>
            <pc:docMk/>
            <pc:sldMk cId="1216701026" sldId="324"/>
            <ac:spMk id="3" creationId="{FBF8B2C6-8F8C-4C07-A772-4A8850CB6E05}"/>
          </ac:spMkLst>
        </pc:spChg>
        <pc:picChg chg="add mod">
          <ac:chgData name="Mashal Khan" userId="ff208bdd-e69e-4a16-a659-cb1c3d459121" providerId="ADAL" clId="{DB3BA6D6-9888-48C0-89B7-36D25D0A42C3}" dt="2020-09-14T18:26:11.169" v="1246" actId="14100"/>
          <ac:picMkLst>
            <pc:docMk/>
            <pc:sldMk cId="1216701026" sldId="324"/>
            <ac:picMk id="5" creationId="{21500A6E-979F-4140-B0F9-DB29F33FE98E}"/>
          </ac:picMkLst>
        </pc:picChg>
      </pc:sldChg>
      <pc:sldChg chg="addSp modSp new mod ord modNotesTx">
        <pc:chgData name="Mashal Khan" userId="ff208bdd-e69e-4a16-a659-cb1c3d459121" providerId="ADAL" clId="{DB3BA6D6-9888-48C0-89B7-36D25D0A42C3}" dt="2020-09-14T19:05:29.926" v="1939" actId="207"/>
        <pc:sldMkLst>
          <pc:docMk/>
          <pc:sldMk cId="3212945218" sldId="325"/>
        </pc:sldMkLst>
        <pc:spChg chg="mod">
          <ac:chgData name="Mashal Khan" userId="ff208bdd-e69e-4a16-a659-cb1c3d459121" providerId="ADAL" clId="{DB3BA6D6-9888-48C0-89B7-36D25D0A42C3}" dt="2020-09-14T18:30:24.327" v="1412" actId="1076"/>
          <ac:spMkLst>
            <pc:docMk/>
            <pc:sldMk cId="3212945218" sldId="325"/>
            <ac:spMk id="2" creationId="{5AF44699-91B8-4B4F-97ED-ECE12C9C3DBC}"/>
          </ac:spMkLst>
        </pc:spChg>
        <pc:spChg chg="mod">
          <ac:chgData name="Mashal Khan" userId="ff208bdd-e69e-4a16-a659-cb1c3d459121" providerId="ADAL" clId="{DB3BA6D6-9888-48C0-89B7-36D25D0A42C3}" dt="2020-09-14T19:05:29.926" v="1939" actId="207"/>
          <ac:spMkLst>
            <pc:docMk/>
            <pc:sldMk cId="3212945218" sldId="325"/>
            <ac:spMk id="3" creationId="{2F927F2E-655E-4A40-9544-3F255387E948}"/>
          </ac:spMkLst>
        </pc:spChg>
        <pc:picChg chg="add mod">
          <ac:chgData name="Mashal Khan" userId="ff208bdd-e69e-4a16-a659-cb1c3d459121" providerId="ADAL" clId="{DB3BA6D6-9888-48C0-89B7-36D25D0A42C3}" dt="2020-09-14T18:31:10.712" v="1426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15.645" v="1937" actId="207"/>
        <pc:sldMkLst>
          <pc:docMk/>
          <pc:sldMk cId="2096084461" sldId="326"/>
        </pc:sldMkLst>
        <pc:spChg chg="mod">
          <ac:chgData name="Mashal Khan" userId="ff208bdd-e69e-4a16-a659-cb1c3d459121" providerId="ADAL" clId="{DB3BA6D6-9888-48C0-89B7-36D25D0A42C3}" dt="2020-09-14T18:40:30.262" v="1500" actId="20577"/>
          <ac:spMkLst>
            <pc:docMk/>
            <pc:sldMk cId="2096084461" sldId="326"/>
            <ac:spMk id="2" creationId="{F23CCAC8-36B3-47A5-AC92-9E85FC893BBC}"/>
          </ac:spMkLst>
        </pc:spChg>
        <pc:spChg chg="mod">
          <ac:chgData name="Mashal Khan" userId="ff208bdd-e69e-4a16-a659-cb1c3d459121" providerId="ADAL" clId="{DB3BA6D6-9888-48C0-89B7-36D25D0A42C3}" dt="2020-09-14T19:05:15.645" v="1937" actId="207"/>
          <ac:spMkLst>
            <pc:docMk/>
            <pc:sldMk cId="2096084461" sldId="326"/>
            <ac:spMk id="3" creationId="{B2ADE406-C7B1-40FB-94D8-A07E18CC424D}"/>
          </ac:spMkLst>
        </pc:spChg>
        <pc:picChg chg="add mod">
          <ac:chgData name="Mashal Khan" userId="ff208bdd-e69e-4a16-a659-cb1c3d459121" providerId="ADAL" clId="{DB3BA6D6-9888-48C0-89B7-36D25D0A42C3}" dt="2020-09-14T18:43:37.579" v="1557" actId="14100"/>
          <ac:picMkLst>
            <pc:docMk/>
            <pc:sldMk cId="2096084461" sldId="326"/>
            <ac:picMk id="5" creationId="{507C5100-2920-4F51-ADB6-6AF38C0AFAA9}"/>
          </ac:picMkLst>
        </pc:picChg>
      </pc:sldChg>
      <pc:sldChg chg="modSp new mod">
        <pc:chgData name="Mashal Khan" userId="ff208bdd-e69e-4a16-a659-cb1c3d459121" providerId="ADAL" clId="{DB3BA6D6-9888-48C0-89B7-36D25D0A42C3}" dt="2020-09-14T18:27:14.869" v="1291" actId="1076"/>
        <pc:sldMkLst>
          <pc:docMk/>
          <pc:sldMk cId="2322737013" sldId="327"/>
        </pc:sldMkLst>
        <pc:spChg chg="mod">
          <ac:chgData name="Mashal Khan" userId="ff208bdd-e69e-4a16-a659-cb1c3d459121" providerId="ADAL" clId="{DB3BA6D6-9888-48C0-89B7-36D25D0A42C3}" dt="2020-09-14T18:27:14.869" v="1291" actId="1076"/>
          <ac:spMkLst>
            <pc:docMk/>
            <pc:sldMk cId="2322737013" sldId="327"/>
            <ac:spMk id="2" creationId="{B5292632-BB98-4AE0-98A0-9A339E1BAE8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9:05:23.399" v="1938" actId="207"/>
        <pc:sldMkLst>
          <pc:docMk/>
          <pc:sldMk cId="606998167" sldId="328"/>
        </pc:sldMkLst>
        <pc:spChg chg="del">
          <ac:chgData name="Mashal Khan" userId="ff208bdd-e69e-4a16-a659-cb1c3d459121" providerId="ADAL" clId="{DB3BA6D6-9888-48C0-89B7-36D25D0A42C3}" dt="2020-09-14T18:31:34.797" v="1428" actId="478"/>
          <ac:spMkLst>
            <pc:docMk/>
            <pc:sldMk cId="606998167" sldId="328"/>
            <ac:spMk id="2" creationId="{C98202BA-44C8-49C9-B896-1C86D62242C1}"/>
          </ac:spMkLst>
        </pc:spChg>
        <pc:spChg chg="mod">
          <ac:chgData name="Mashal Khan" userId="ff208bdd-e69e-4a16-a659-cb1c3d459121" providerId="ADAL" clId="{DB3BA6D6-9888-48C0-89B7-36D25D0A42C3}" dt="2020-09-14T19:05:23.399" v="1938" actId="207"/>
          <ac:spMkLst>
            <pc:docMk/>
            <pc:sldMk cId="606998167" sldId="328"/>
            <ac:spMk id="3" creationId="{F0709209-84E9-4A0F-9A02-86EF4263AA5A}"/>
          </ac:spMkLst>
        </pc:spChg>
        <pc:picChg chg="add mod">
          <ac:chgData name="Mashal Khan" userId="ff208bdd-e69e-4a16-a659-cb1c3d459121" providerId="ADAL" clId="{DB3BA6D6-9888-48C0-89B7-36D25D0A42C3}" dt="2020-09-14T18:33:47.338" v="1486" actId="14100"/>
          <ac:picMkLst>
            <pc:docMk/>
            <pc:sldMk cId="606998167" sldId="328"/>
            <ac:picMk id="5" creationId="{9100F2A3-55D4-4CA6-ABA4-0814415905C2}"/>
          </ac:picMkLst>
        </pc:picChg>
        <pc:picChg chg="add mod">
          <ac:chgData name="Mashal Khan" userId="ff208bdd-e69e-4a16-a659-cb1c3d459121" providerId="ADAL" clId="{DB3BA6D6-9888-48C0-89B7-36D25D0A42C3}" dt="2020-09-14T18:33:55.317" v="1488" actId="14100"/>
          <ac:picMkLst>
            <pc:docMk/>
            <pc:sldMk cId="606998167" sldId="328"/>
            <ac:picMk id="7" creationId="{709EA1D0-713A-4F46-A629-6FEC4FFE0AFF}"/>
          </ac:picMkLst>
        </pc:picChg>
      </pc:sldChg>
      <pc:sldChg chg="addSp modSp new mod ord">
        <pc:chgData name="Mashal Khan" userId="ff208bdd-e69e-4a16-a659-cb1c3d459121" providerId="ADAL" clId="{DB3BA6D6-9888-48C0-89B7-36D25D0A42C3}" dt="2020-09-14T18:48:22.032" v="1641" actId="27636"/>
        <pc:sldMkLst>
          <pc:docMk/>
          <pc:sldMk cId="764155645" sldId="329"/>
        </pc:sldMkLst>
        <pc:spChg chg="mod">
          <ac:chgData name="Mashal Khan" userId="ff208bdd-e69e-4a16-a659-cb1c3d459121" providerId="ADAL" clId="{DB3BA6D6-9888-48C0-89B7-36D25D0A42C3}" dt="2020-09-14T18:47:07.057" v="1622" actId="1076"/>
          <ac:spMkLst>
            <pc:docMk/>
            <pc:sldMk cId="764155645" sldId="329"/>
            <ac:spMk id="2" creationId="{301D3D69-896E-4BA0-8A44-CF530F60E3F3}"/>
          </ac:spMkLst>
        </pc:spChg>
        <pc:spChg chg="mod">
          <ac:chgData name="Mashal Khan" userId="ff208bdd-e69e-4a16-a659-cb1c3d459121" providerId="ADAL" clId="{DB3BA6D6-9888-48C0-89B7-36D25D0A42C3}" dt="2020-09-14T18:48:22.032" v="1641" actId="27636"/>
          <ac:spMkLst>
            <pc:docMk/>
            <pc:sldMk cId="764155645" sldId="329"/>
            <ac:spMk id="3" creationId="{44AD0BB5-2BA9-4C96-A93D-42B62A0E9638}"/>
          </ac:spMkLst>
        </pc:spChg>
        <pc:picChg chg="add mod">
          <ac:chgData name="Mashal Khan" userId="ff208bdd-e69e-4a16-a659-cb1c3d459121" providerId="ADAL" clId="{DB3BA6D6-9888-48C0-89B7-36D25D0A42C3}" dt="2020-09-14T18:48:12.105" v="1638" actId="14100"/>
          <ac:picMkLst>
            <pc:docMk/>
            <pc:sldMk cId="764155645" sldId="329"/>
            <ac:picMk id="5" creationId="{94106426-6268-4DF1-BEB3-DC3769EFC04B}"/>
          </ac:picMkLst>
        </pc:picChg>
      </pc:sldChg>
      <pc:sldChg chg="addSp modSp new mod">
        <pc:chgData name="Mashal Khan" userId="ff208bdd-e69e-4a16-a659-cb1c3d459121" providerId="ADAL" clId="{DB3BA6D6-9888-48C0-89B7-36D25D0A42C3}" dt="2020-09-14T18:52:20.545" v="1715" actId="14100"/>
        <pc:sldMkLst>
          <pc:docMk/>
          <pc:sldMk cId="1553760566" sldId="330"/>
        </pc:sldMkLst>
        <pc:spChg chg="mod">
          <ac:chgData name="Mashal Khan" userId="ff208bdd-e69e-4a16-a659-cb1c3d459121" providerId="ADAL" clId="{DB3BA6D6-9888-48C0-89B7-36D25D0A42C3}" dt="2020-09-14T18:51:35.859" v="1708" actId="1076"/>
          <ac:spMkLst>
            <pc:docMk/>
            <pc:sldMk cId="1553760566" sldId="330"/>
            <ac:spMk id="2" creationId="{DD69ADB7-58FA-4399-BDE9-294D4AA08305}"/>
          </ac:spMkLst>
        </pc:spChg>
        <pc:spChg chg="mod">
          <ac:chgData name="Mashal Khan" userId="ff208bdd-e69e-4a16-a659-cb1c3d459121" providerId="ADAL" clId="{DB3BA6D6-9888-48C0-89B7-36D25D0A42C3}" dt="2020-09-14T18:51:39.776" v="1709" actId="14100"/>
          <ac:spMkLst>
            <pc:docMk/>
            <pc:sldMk cId="1553760566" sldId="330"/>
            <ac:spMk id="3" creationId="{33B2B8C5-67B0-471E-9622-927C30CA18DD}"/>
          </ac:spMkLst>
        </pc:spChg>
        <pc:picChg chg="add mod">
          <ac:chgData name="Mashal Khan" userId="ff208bdd-e69e-4a16-a659-cb1c3d459121" providerId="ADAL" clId="{DB3BA6D6-9888-48C0-89B7-36D25D0A42C3}" dt="2020-09-14T18:52:20.545" v="1715" actId="14100"/>
          <ac:picMkLst>
            <pc:docMk/>
            <pc:sldMk cId="1553760566" sldId="330"/>
            <ac:picMk id="5" creationId="{B7237C7C-DB6C-417A-8D5A-927FFBBA1A6E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05.958" v="1936" actId="207"/>
        <pc:sldMkLst>
          <pc:docMk/>
          <pc:sldMk cId="470336844" sldId="331"/>
        </pc:sldMkLst>
        <pc:spChg chg="mod">
          <ac:chgData name="Mashal Khan" userId="ff208bdd-e69e-4a16-a659-cb1c3d459121" providerId="ADAL" clId="{DB3BA6D6-9888-48C0-89B7-36D25D0A42C3}" dt="2020-09-14T18:58:21.013" v="1772" actId="27636"/>
          <ac:spMkLst>
            <pc:docMk/>
            <pc:sldMk cId="470336844" sldId="331"/>
            <ac:spMk id="2" creationId="{40DF5EDE-B306-4475-A8A1-1ACA5C59A09D}"/>
          </ac:spMkLst>
        </pc:spChg>
        <pc:spChg chg="mod">
          <ac:chgData name="Mashal Khan" userId="ff208bdd-e69e-4a16-a659-cb1c3d459121" providerId="ADAL" clId="{DB3BA6D6-9888-48C0-89B7-36D25D0A42C3}" dt="2020-09-14T19:05:05.958" v="1936" actId="207"/>
          <ac:spMkLst>
            <pc:docMk/>
            <pc:sldMk cId="470336844" sldId="331"/>
            <ac:spMk id="3" creationId="{6BB36E81-3141-49A9-954D-5D378973396B}"/>
          </ac:spMkLst>
        </pc:spChg>
        <pc:picChg chg="add mod">
          <ac:chgData name="Mashal Khan" userId="ff208bdd-e69e-4a16-a659-cb1c3d459121" providerId="ADAL" clId="{DB3BA6D6-9888-48C0-89B7-36D25D0A42C3}" dt="2020-09-14T18:59:36.679" v="178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addSp modSp new mod modNotesTx">
        <pc:chgData name="Mashal Khan" userId="ff208bdd-e69e-4a16-a659-cb1c3d459121" providerId="ADAL" clId="{DB3BA6D6-9888-48C0-89B7-36D25D0A42C3}" dt="2020-09-14T19:17:37.754" v="1975"/>
        <pc:sldMkLst>
          <pc:docMk/>
          <pc:sldMk cId="4202715266" sldId="332"/>
        </pc:sldMkLst>
        <pc:spChg chg="mod">
          <ac:chgData name="Mashal Khan" userId="ff208bdd-e69e-4a16-a659-cb1c3d459121" providerId="ADAL" clId="{DB3BA6D6-9888-48C0-89B7-36D25D0A42C3}" dt="2020-09-14T19:01:43.473" v="1841" actId="1076"/>
          <ac:spMkLst>
            <pc:docMk/>
            <pc:sldMk cId="4202715266" sldId="332"/>
            <ac:spMk id="2" creationId="{2211BE8B-A522-44B6-99FA-BA7EF8C9A618}"/>
          </ac:spMkLst>
        </pc:spChg>
        <pc:spChg chg="mod">
          <ac:chgData name="Mashal Khan" userId="ff208bdd-e69e-4a16-a659-cb1c3d459121" providerId="ADAL" clId="{DB3BA6D6-9888-48C0-89B7-36D25D0A42C3}" dt="2020-09-14T19:05:00.111" v="1935" actId="207"/>
          <ac:spMkLst>
            <pc:docMk/>
            <pc:sldMk cId="4202715266" sldId="332"/>
            <ac:spMk id="3" creationId="{CA2B517B-D780-4603-939E-41AD922D2900}"/>
          </ac:spMkLst>
        </pc:spChg>
        <pc:picChg chg="add mod">
          <ac:chgData name="Mashal Khan" userId="ff208bdd-e69e-4a16-a659-cb1c3d459121" providerId="ADAL" clId="{DB3BA6D6-9888-48C0-89B7-36D25D0A42C3}" dt="2020-09-14T19:03:47.451" v="1855" actId="14100"/>
          <ac:picMkLst>
            <pc:docMk/>
            <pc:sldMk cId="4202715266" sldId="332"/>
            <ac:picMk id="5" creationId="{7D9893BA-1A9F-400D-9811-69E7F388FB79}"/>
          </ac:picMkLst>
        </pc:picChg>
      </pc:sldChg>
      <pc:sldChg chg="modSp new mod">
        <pc:chgData name="Mashal Khan" userId="ff208bdd-e69e-4a16-a659-cb1c3d459121" providerId="ADAL" clId="{DB3BA6D6-9888-48C0-89B7-36D25D0A42C3}" dt="2020-09-14T19:04:50.239" v="1933" actId="20577"/>
        <pc:sldMkLst>
          <pc:docMk/>
          <pc:sldMk cId="453544905" sldId="333"/>
        </pc:sldMkLst>
        <pc:spChg chg="mod">
          <ac:chgData name="Mashal Khan" userId="ff208bdd-e69e-4a16-a659-cb1c3d459121" providerId="ADAL" clId="{DB3BA6D6-9888-48C0-89B7-36D25D0A42C3}" dt="2020-09-14T19:04:18.220" v="1867" actId="20577"/>
          <ac:spMkLst>
            <pc:docMk/>
            <pc:sldMk cId="453544905" sldId="333"/>
            <ac:spMk id="2" creationId="{79301765-D3FF-4400-B9D5-237B52D13ABB}"/>
          </ac:spMkLst>
        </pc:spChg>
        <pc:spChg chg="mod">
          <ac:chgData name="Mashal Khan" userId="ff208bdd-e69e-4a16-a659-cb1c3d459121" providerId="ADAL" clId="{DB3BA6D6-9888-48C0-89B7-36D25D0A42C3}" dt="2020-09-14T19:04:50.239" v="1933" actId="20577"/>
          <ac:spMkLst>
            <pc:docMk/>
            <pc:sldMk cId="453544905" sldId="333"/>
            <ac:spMk id="3" creationId="{E9E7D839-CD8B-4132-9C2F-6C3F1664FF9C}"/>
          </ac:spMkLst>
        </pc:spChg>
      </pc:sldChg>
      <pc:sldChg chg="modSp new mod">
        <pc:chgData name="Mashal Khan" userId="ff208bdd-e69e-4a16-a659-cb1c3d459121" providerId="ADAL" clId="{DB3BA6D6-9888-48C0-89B7-36D25D0A42C3}" dt="2020-09-14T19:19:45.273" v="1988" actId="20577"/>
        <pc:sldMkLst>
          <pc:docMk/>
          <pc:sldMk cId="75093576" sldId="334"/>
        </pc:sldMkLst>
        <pc:spChg chg="mod">
          <ac:chgData name="Mashal Khan" userId="ff208bdd-e69e-4a16-a659-cb1c3d459121" providerId="ADAL" clId="{DB3BA6D6-9888-48C0-89B7-36D25D0A42C3}" dt="2020-09-14T19:19:42.319" v="1986" actId="20577"/>
          <ac:spMkLst>
            <pc:docMk/>
            <pc:sldMk cId="75093576" sldId="334"/>
            <ac:spMk id="2" creationId="{CC070A00-B70E-45BB-9F3A-5AF5669CE442}"/>
          </ac:spMkLst>
        </pc:spChg>
        <pc:spChg chg="mod">
          <ac:chgData name="Mashal Khan" userId="ff208bdd-e69e-4a16-a659-cb1c3d459121" providerId="ADAL" clId="{DB3BA6D6-9888-48C0-89B7-36D25D0A42C3}" dt="2020-09-14T19:19:45.273" v="1988" actId="20577"/>
          <ac:spMkLst>
            <pc:docMk/>
            <pc:sldMk cId="75093576" sldId="334"/>
            <ac:spMk id="3" creationId="{727D436F-9A14-427A-B2E1-2C40965EEFE6}"/>
          </ac:spMkLst>
        </pc:spChg>
      </pc:sldChg>
    </pc:docChg>
  </pc:docChgLst>
  <pc:docChgLst>
    <pc:chgData name="Mashal Khan" userId="ff208bdd-e69e-4a16-a659-cb1c3d459121" providerId="ADAL" clId="{A36126A7-22AC-48D1-9BF9-477D662D7A72}"/>
    <pc:docChg chg="undo custSel addSld delSld modSld sldOrd delSection modSection">
      <pc:chgData name="Mashal Khan" userId="ff208bdd-e69e-4a16-a659-cb1c3d459121" providerId="ADAL" clId="{A36126A7-22AC-48D1-9BF9-477D662D7A72}" dt="2020-09-21T19:14:26.982" v="750" actId="20577"/>
      <pc:docMkLst>
        <pc:docMk/>
      </pc:docMkLst>
      <pc:sldChg chg="modSp mod">
        <pc:chgData name="Mashal Khan" userId="ff208bdd-e69e-4a16-a659-cb1c3d459121" providerId="ADAL" clId="{A36126A7-22AC-48D1-9BF9-477D662D7A72}" dt="2020-09-21T17:15:51.858" v="72" actId="27636"/>
        <pc:sldMkLst>
          <pc:docMk/>
          <pc:sldMk cId="3053332299" sldId="257"/>
        </pc:sldMkLst>
        <pc:spChg chg="mod">
          <ac:chgData name="Mashal Khan" userId="ff208bdd-e69e-4a16-a659-cb1c3d459121" providerId="ADAL" clId="{A36126A7-22AC-48D1-9BF9-477D662D7A72}" dt="2020-09-21T17:15:51.858" v="72" actId="27636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212945218" sldId="325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2096084461" sldId="326"/>
        </pc:sldMkLst>
      </pc:sldChg>
      <pc:sldChg chg="del">
        <pc:chgData name="Mashal Khan" userId="ff208bdd-e69e-4a16-a659-cb1c3d459121" providerId="ADAL" clId="{A36126A7-22AC-48D1-9BF9-477D662D7A72}" dt="2020-09-21T17:16:00.741" v="74" actId="47"/>
        <pc:sldMkLst>
          <pc:docMk/>
          <pc:sldMk cId="2322737013" sldId="327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06998167" sldId="328"/>
        </pc:sldMkLst>
      </pc:sldChg>
      <pc:sldChg chg="delSp modSp mod modNotesTx">
        <pc:chgData name="Mashal Khan" userId="ff208bdd-e69e-4a16-a659-cb1c3d459121" providerId="ADAL" clId="{A36126A7-22AC-48D1-9BF9-477D662D7A72}" dt="2020-09-21T18:21:29.394" v="195" actId="20577"/>
        <pc:sldMkLst>
          <pc:docMk/>
          <pc:sldMk cId="1553760566" sldId="330"/>
        </pc:sldMkLst>
        <pc:spChg chg="mod">
          <ac:chgData name="Mashal Khan" userId="ff208bdd-e69e-4a16-a659-cb1c3d459121" providerId="ADAL" clId="{A36126A7-22AC-48D1-9BF9-477D662D7A72}" dt="2020-09-21T18:21:29.394" v="195" actId="20577"/>
          <ac:spMkLst>
            <pc:docMk/>
            <pc:sldMk cId="1553760566" sldId="330"/>
            <ac:spMk id="3" creationId="{33B2B8C5-67B0-471E-9622-927C30CA18DD}"/>
          </ac:spMkLst>
        </pc:spChg>
        <pc:picChg chg="del">
          <ac:chgData name="Mashal Khan" userId="ff208bdd-e69e-4a16-a659-cb1c3d459121" providerId="ADAL" clId="{A36126A7-22AC-48D1-9BF9-477D662D7A72}" dt="2020-09-21T18:20:16.473" v="171" actId="21"/>
          <ac:picMkLst>
            <pc:docMk/>
            <pc:sldMk cId="1553760566" sldId="330"/>
            <ac:picMk id="5" creationId="{B7237C7C-DB6C-417A-8D5A-927FFBBA1A6E}"/>
          </ac:picMkLst>
        </pc:picChg>
      </pc:sldChg>
      <pc:sldChg chg="modSp mod">
        <pc:chgData name="Mashal Khan" userId="ff208bdd-e69e-4a16-a659-cb1c3d459121" providerId="ADAL" clId="{A36126A7-22AC-48D1-9BF9-477D662D7A72}" dt="2020-09-21T18:42:32.464" v="477" actId="14100"/>
        <pc:sldMkLst>
          <pc:docMk/>
          <pc:sldMk cId="470336844" sldId="331"/>
        </pc:sldMkLst>
        <pc:spChg chg="mod">
          <ac:chgData name="Mashal Khan" userId="ff208bdd-e69e-4a16-a659-cb1c3d459121" providerId="ADAL" clId="{A36126A7-22AC-48D1-9BF9-477D662D7A72}" dt="2020-09-21T18:42:26.946" v="476" actId="20577"/>
          <ac:spMkLst>
            <pc:docMk/>
            <pc:sldMk cId="470336844" sldId="331"/>
            <ac:spMk id="3" creationId="{6BB36E81-3141-49A9-954D-5D378973396B}"/>
          </ac:spMkLst>
        </pc:spChg>
        <pc:picChg chg="mod">
          <ac:chgData name="Mashal Khan" userId="ff208bdd-e69e-4a16-a659-cb1c3d459121" providerId="ADAL" clId="{A36126A7-22AC-48D1-9BF9-477D662D7A72}" dt="2020-09-21T18:42:32.464" v="47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modSp mod">
        <pc:chgData name="Mashal Khan" userId="ff208bdd-e69e-4a16-a659-cb1c3d459121" providerId="ADAL" clId="{A36126A7-22AC-48D1-9BF9-477D662D7A72}" dt="2020-09-21T18:51:22.585" v="548" actId="27636"/>
        <pc:sldMkLst>
          <pc:docMk/>
          <pc:sldMk cId="75093576" sldId="334"/>
        </pc:sldMkLst>
        <pc:spChg chg="mod">
          <ac:chgData name="Mashal Khan" userId="ff208bdd-e69e-4a16-a659-cb1c3d459121" providerId="ADAL" clId="{A36126A7-22AC-48D1-9BF9-477D662D7A72}" dt="2020-09-21T18:51:22.585" v="548" actId="27636"/>
          <ac:spMkLst>
            <pc:docMk/>
            <pc:sldMk cId="75093576" sldId="334"/>
            <ac:spMk id="3" creationId="{727D436F-9A14-427A-B2E1-2C40965EEFE6}"/>
          </ac:spMkLst>
        </pc:spChg>
      </pc:sldChg>
      <pc:sldChg chg="del">
        <pc:chgData name="Mashal Khan" userId="ff208bdd-e69e-4a16-a659-cb1c3d459121" providerId="ADAL" clId="{A36126A7-22AC-48D1-9BF9-477D662D7A72}" dt="2020-09-21T17:15:55.568" v="73" actId="47"/>
        <pc:sldMkLst>
          <pc:docMk/>
          <pc:sldMk cId="642918931" sldId="336"/>
        </pc:sldMkLst>
      </pc:sldChg>
      <pc:sldChg chg="del">
        <pc:chgData name="Mashal Khan" userId="ff208bdd-e69e-4a16-a659-cb1c3d459121" providerId="ADAL" clId="{A36126A7-22AC-48D1-9BF9-477D662D7A72}" dt="2020-09-21T17:16:32.722" v="77" actId="47"/>
        <pc:sldMkLst>
          <pc:docMk/>
          <pc:sldMk cId="214712402" sldId="33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362457059" sldId="339"/>
        </pc:sldMkLst>
      </pc:sldChg>
      <pc:sldChg chg="modNotesTx">
        <pc:chgData name="Mashal Khan" userId="ff208bdd-e69e-4a16-a659-cb1c3d459121" providerId="ADAL" clId="{A36126A7-22AC-48D1-9BF9-477D662D7A72}" dt="2020-09-21T19:14:26.982" v="750" actId="20577"/>
        <pc:sldMkLst>
          <pc:docMk/>
          <pc:sldMk cId="1867760545" sldId="345"/>
        </pc:sldMkLst>
      </pc:sldChg>
      <pc:sldChg chg="modSp mod">
        <pc:chgData name="Mashal Khan" userId="ff208bdd-e69e-4a16-a659-cb1c3d459121" providerId="ADAL" clId="{A36126A7-22AC-48D1-9BF9-477D662D7A72}" dt="2020-09-21T19:04:03.367" v="730" actId="27636"/>
        <pc:sldMkLst>
          <pc:docMk/>
          <pc:sldMk cId="1013352308" sldId="346"/>
        </pc:sldMkLst>
        <pc:spChg chg="mod">
          <ac:chgData name="Mashal Khan" userId="ff208bdd-e69e-4a16-a659-cb1c3d459121" providerId="ADAL" clId="{A36126A7-22AC-48D1-9BF9-477D662D7A72}" dt="2020-09-21T19:04:03.367" v="730" actId="27636"/>
          <ac:spMkLst>
            <pc:docMk/>
            <pc:sldMk cId="1013352308" sldId="346"/>
            <ac:spMk id="3" creationId="{53A56809-9D1D-4B82-8784-027901263D00}"/>
          </ac:spMkLst>
        </pc:spChg>
      </pc:sldChg>
      <pc:sldChg chg="modSp mod ord">
        <pc:chgData name="Mashal Khan" userId="ff208bdd-e69e-4a16-a659-cb1c3d459121" providerId="ADAL" clId="{A36126A7-22AC-48D1-9BF9-477D662D7A72}" dt="2020-09-21T18:30:11.279" v="313"/>
        <pc:sldMkLst>
          <pc:docMk/>
          <pc:sldMk cId="165214404" sldId="347"/>
        </pc:sldMkLst>
        <pc:spChg chg="mod">
          <ac:chgData name="Mashal Khan" userId="ff208bdd-e69e-4a16-a659-cb1c3d459121" providerId="ADAL" clId="{A36126A7-22AC-48D1-9BF9-477D662D7A72}" dt="2020-09-21T18:27:18.685" v="204" actId="20577"/>
          <ac:spMkLst>
            <pc:docMk/>
            <pc:sldMk cId="165214404" sldId="347"/>
            <ac:spMk id="2" creationId="{B5E148AB-A7F1-483F-B614-CDB7C2691515}"/>
          </ac:spMkLst>
        </pc:spChg>
        <pc:spChg chg="mod">
          <ac:chgData name="Mashal Khan" userId="ff208bdd-e69e-4a16-a659-cb1c3d459121" providerId="ADAL" clId="{A36126A7-22AC-48D1-9BF9-477D662D7A72}" dt="2020-09-21T18:27:54.077" v="308" actId="20577"/>
          <ac:spMkLst>
            <pc:docMk/>
            <pc:sldMk cId="165214404" sldId="347"/>
            <ac:spMk id="3" creationId="{F4E7D5D0-8C94-447C-9AD5-4BA467E3671A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7:47:33.870" v="95" actId="14100"/>
        <pc:sldMkLst>
          <pc:docMk/>
          <pc:sldMk cId="496876532" sldId="348"/>
        </pc:sldMkLst>
        <pc:spChg chg="del">
          <ac:chgData name="Mashal Khan" userId="ff208bdd-e69e-4a16-a659-cb1c3d459121" providerId="ADAL" clId="{A36126A7-22AC-48D1-9BF9-477D662D7A72}" dt="2020-09-21T17:37:05.439" v="83" actId="478"/>
          <ac:spMkLst>
            <pc:docMk/>
            <pc:sldMk cId="496876532" sldId="348"/>
            <ac:spMk id="2" creationId="{3974DF31-43D7-461C-99AB-FE13B18C20F5}"/>
          </ac:spMkLst>
        </pc:spChg>
        <pc:spChg chg="del">
          <ac:chgData name="Mashal Khan" userId="ff208bdd-e69e-4a16-a659-cb1c3d459121" providerId="ADAL" clId="{A36126A7-22AC-48D1-9BF9-477D662D7A72}" dt="2020-09-21T17:36:08.852" v="80"/>
          <ac:spMkLst>
            <pc:docMk/>
            <pc:sldMk cId="496876532" sldId="348"/>
            <ac:spMk id="3" creationId="{02D4F662-D769-40E6-8218-0A565538ED71}"/>
          </ac:spMkLst>
        </pc:spChg>
        <pc:spChg chg="add del mod">
          <ac:chgData name="Mashal Khan" userId="ff208bdd-e69e-4a16-a659-cb1c3d459121" providerId="ADAL" clId="{A36126A7-22AC-48D1-9BF9-477D662D7A72}" dt="2020-09-21T17:36:58.111" v="82" actId="931"/>
          <ac:spMkLst>
            <pc:docMk/>
            <pc:sldMk cId="496876532" sldId="348"/>
            <ac:spMk id="6" creationId="{A2AE5969-B5AE-4D3C-9035-F5986B8F1B9F}"/>
          </ac:spMkLst>
        </pc:spChg>
        <pc:picChg chg="add del mod">
          <ac:chgData name="Mashal Khan" userId="ff208bdd-e69e-4a16-a659-cb1c3d459121" providerId="ADAL" clId="{A36126A7-22AC-48D1-9BF9-477D662D7A72}" dt="2020-09-21T17:36:48.792" v="81" actId="478"/>
          <ac:picMkLst>
            <pc:docMk/>
            <pc:sldMk cId="496876532" sldId="348"/>
            <ac:picMk id="4" creationId="{59454D74-A010-458B-AE8B-09D2F4CF6A2B}"/>
          </ac:picMkLst>
        </pc:picChg>
        <pc:picChg chg="add mod">
          <ac:chgData name="Mashal Khan" userId="ff208bdd-e69e-4a16-a659-cb1c3d459121" providerId="ADAL" clId="{A36126A7-22AC-48D1-9BF9-477D662D7A72}" dt="2020-09-21T17:47:33.870" v="95" actId="14100"/>
          <ac:picMkLst>
            <pc:docMk/>
            <pc:sldMk cId="496876532" sldId="348"/>
            <ac:picMk id="8" creationId="{515B6AAE-841F-4229-9B49-9F0AB7E11F60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026700069" sldId="34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218065191" sldId="349"/>
        </pc:sldMkLst>
      </pc:sldChg>
      <pc:sldChg chg="addSp delSp modSp new mod">
        <pc:chgData name="Mashal Khan" userId="ff208bdd-e69e-4a16-a659-cb1c3d459121" providerId="ADAL" clId="{A36126A7-22AC-48D1-9BF9-477D662D7A72}" dt="2020-09-21T17:47:47.864" v="98" actId="14100"/>
        <pc:sldMkLst>
          <pc:docMk/>
          <pc:sldMk cId="3038605328" sldId="349"/>
        </pc:sldMkLst>
        <pc:spChg chg="del">
          <ac:chgData name="Mashal Khan" userId="ff208bdd-e69e-4a16-a659-cb1c3d459121" providerId="ADAL" clId="{A36126A7-22AC-48D1-9BF9-477D662D7A72}" dt="2020-09-21T17:45:08.190" v="89" actId="478"/>
          <ac:spMkLst>
            <pc:docMk/>
            <pc:sldMk cId="3038605328" sldId="349"/>
            <ac:spMk id="2" creationId="{06818BB0-7F78-4FEF-9614-8D9EECA06C3F}"/>
          </ac:spMkLst>
        </pc:spChg>
        <pc:spChg chg="del">
          <ac:chgData name="Mashal Khan" userId="ff208bdd-e69e-4a16-a659-cb1c3d459121" providerId="ADAL" clId="{A36126A7-22AC-48D1-9BF9-477D662D7A72}" dt="2020-09-21T17:44:51.559" v="85"/>
          <ac:spMkLst>
            <pc:docMk/>
            <pc:sldMk cId="3038605328" sldId="349"/>
            <ac:spMk id="3" creationId="{3576D40F-D0C3-4AD5-BC53-4B1C025CDC07}"/>
          </ac:spMkLst>
        </pc:spChg>
        <pc:picChg chg="add mod">
          <ac:chgData name="Mashal Khan" userId="ff208bdd-e69e-4a16-a659-cb1c3d459121" providerId="ADAL" clId="{A36126A7-22AC-48D1-9BF9-477D662D7A72}" dt="2020-09-21T17:47:47.864" v="98" actId="14100"/>
          <ac:picMkLst>
            <pc:docMk/>
            <pc:sldMk cId="3038605328" sldId="349"/>
            <ac:picMk id="4" creationId="{B2B4AAD4-4E7A-4153-A553-E32A4A86C428}"/>
          </ac:picMkLst>
        </pc:picChg>
      </pc:sldChg>
      <pc:sldChg chg="delSp modSp new mod">
        <pc:chgData name="Mashal Khan" userId="ff208bdd-e69e-4a16-a659-cb1c3d459121" providerId="ADAL" clId="{A36126A7-22AC-48D1-9BF9-477D662D7A72}" dt="2020-09-21T17:51:44.697" v="164" actId="27636"/>
        <pc:sldMkLst>
          <pc:docMk/>
          <pc:sldMk cId="2035763380" sldId="350"/>
        </pc:sldMkLst>
        <pc:spChg chg="del">
          <ac:chgData name="Mashal Khan" userId="ff208bdd-e69e-4a16-a659-cb1c3d459121" providerId="ADAL" clId="{A36126A7-22AC-48D1-9BF9-477D662D7A72}" dt="2020-09-21T17:49:05.101" v="104" actId="478"/>
          <ac:spMkLst>
            <pc:docMk/>
            <pc:sldMk cId="2035763380" sldId="350"/>
            <ac:spMk id="2" creationId="{46445E1A-EB22-40DA-BD2E-9A564B398F10}"/>
          </ac:spMkLst>
        </pc:spChg>
        <pc:spChg chg="mod">
          <ac:chgData name="Mashal Khan" userId="ff208bdd-e69e-4a16-a659-cb1c3d459121" providerId="ADAL" clId="{A36126A7-22AC-48D1-9BF9-477D662D7A72}" dt="2020-09-21T17:51:44.697" v="164" actId="27636"/>
          <ac:spMkLst>
            <pc:docMk/>
            <pc:sldMk cId="2035763380" sldId="350"/>
            <ac:spMk id="3" creationId="{DDD608D3-5CE6-4D5F-868F-275EBB103070}"/>
          </ac:spMkLst>
        </pc:sp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960376236" sldId="350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880557175" sldId="351"/>
        </pc:sldMkLst>
      </pc:sldChg>
      <pc:sldChg chg="delSp modSp new mod">
        <pc:chgData name="Mashal Khan" userId="ff208bdd-e69e-4a16-a659-cb1c3d459121" providerId="ADAL" clId="{A36126A7-22AC-48D1-9BF9-477D662D7A72}" dt="2020-09-21T18:20:08.262" v="170" actId="478"/>
        <pc:sldMkLst>
          <pc:docMk/>
          <pc:sldMk cId="3216453149" sldId="351"/>
        </pc:sldMkLst>
        <pc:spChg chg="del">
          <ac:chgData name="Mashal Khan" userId="ff208bdd-e69e-4a16-a659-cb1c3d459121" providerId="ADAL" clId="{A36126A7-22AC-48D1-9BF9-477D662D7A72}" dt="2020-09-21T18:20:08.262" v="170" actId="478"/>
          <ac:spMkLst>
            <pc:docMk/>
            <pc:sldMk cId="3216453149" sldId="351"/>
            <ac:spMk id="2" creationId="{14CFC796-CDB6-4062-A714-A2054A6AEB2C}"/>
          </ac:spMkLst>
        </pc:spChg>
        <pc:spChg chg="mod">
          <ac:chgData name="Mashal Khan" userId="ff208bdd-e69e-4a16-a659-cb1c3d459121" providerId="ADAL" clId="{A36126A7-22AC-48D1-9BF9-477D662D7A72}" dt="2020-09-21T18:20:02.652" v="169" actId="12"/>
          <ac:spMkLst>
            <pc:docMk/>
            <pc:sldMk cId="3216453149" sldId="351"/>
            <ac:spMk id="3" creationId="{944ABD8F-C1EF-4BD9-A5EA-A9FB4EB2331D}"/>
          </ac:spMkLst>
        </pc:spChg>
      </pc:sldChg>
      <pc:sldChg chg="addSp delSp modSp new mod ord">
        <pc:chgData name="Mashal Khan" userId="ff208bdd-e69e-4a16-a659-cb1c3d459121" providerId="ADAL" clId="{A36126A7-22AC-48D1-9BF9-477D662D7A72}" dt="2020-09-21T18:35:12.882" v="325"/>
        <pc:sldMkLst>
          <pc:docMk/>
          <pc:sldMk cId="91305914" sldId="352"/>
        </pc:sldMkLst>
        <pc:spChg chg="del">
          <ac:chgData name="Mashal Khan" userId="ff208bdd-e69e-4a16-a659-cb1c3d459121" providerId="ADAL" clId="{A36126A7-22AC-48D1-9BF9-477D662D7A72}" dt="2020-09-21T18:20:22.538" v="173" actId="478"/>
          <ac:spMkLst>
            <pc:docMk/>
            <pc:sldMk cId="91305914" sldId="352"/>
            <ac:spMk id="2" creationId="{742CFEB6-4927-490C-9ADB-A01CB92A8E8D}"/>
          </ac:spMkLst>
        </pc:spChg>
        <pc:spChg chg="del">
          <ac:chgData name="Mashal Khan" userId="ff208bdd-e69e-4a16-a659-cb1c3d459121" providerId="ADAL" clId="{A36126A7-22AC-48D1-9BF9-477D662D7A72}" dt="2020-09-21T18:20:19.600" v="172" actId="22"/>
          <ac:spMkLst>
            <pc:docMk/>
            <pc:sldMk cId="91305914" sldId="352"/>
            <ac:spMk id="3" creationId="{9624A085-2506-4CE6-B8AA-BB8499C48D1A}"/>
          </ac:spMkLst>
        </pc:spChg>
        <pc:picChg chg="add mod">
          <ac:chgData name="Mashal Khan" userId="ff208bdd-e69e-4a16-a659-cb1c3d459121" providerId="ADAL" clId="{A36126A7-22AC-48D1-9BF9-477D662D7A72}" dt="2020-09-21T18:20:42.470" v="179" actId="1076"/>
          <ac:picMkLst>
            <pc:docMk/>
            <pc:sldMk cId="91305914" sldId="352"/>
            <ac:picMk id="5" creationId="{C1A08AFD-B097-41A5-8D07-2FE04256DA16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479169745" sldId="352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598730077" sldId="353"/>
        </pc:sldMkLst>
      </pc:sldChg>
      <pc:sldChg chg="delSp modSp new mod">
        <pc:chgData name="Mashal Khan" userId="ff208bdd-e69e-4a16-a659-cb1c3d459121" providerId="ADAL" clId="{A36126A7-22AC-48D1-9BF9-477D662D7A72}" dt="2020-09-21T18:35:06.023" v="323" actId="27636"/>
        <pc:sldMkLst>
          <pc:docMk/>
          <pc:sldMk cId="1746733687" sldId="353"/>
        </pc:sldMkLst>
        <pc:spChg chg="del">
          <ac:chgData name="Mashal Khan" userId="ff208bdd-e69e-4a16-a659-cb1c3d459121" providerId="ADAL" clId="{A36126A7-22AC-48D1-9BF9-477D662D7A72}" dt="2020-09-21T18:34:49.674" v="316" actId="478"/>
          <ac:spMkLst>
            <pc:docMk/>
            <pc:sldMk cId="1746733687" sldId="353"/>
            <ac:spMk id="2" creationId="{3692B92C-4AFF-457A-9340-3FE47D478FBE}"/>
          </ac:spMkLst>
        </pc:spChg>
        <pc:spChg chg="mod">
          <ac:chgData name="Mashal Khan" userId="ff208bdd-e69e-4a16-a659-cb1c3d459121" providerId="ADAL" clId="{A36126A7-22AC-48D1-9BF9-477D662D7A72}" dt="2020-09-21T18:35:06.023" v="323" actId="27636"/>
          <ac:spMkLst>
            <pc:docMk/>
            <pc:sldMk cId="1746733687" sldId="353"/>
            <ac:spMk id="3" creationId="{C2D7EC27-C6E0-41F2-A1BB-F89D90DEB500}"/>
          </ac:spMkLst>
        </pc:spChg>
      </pc:sldChg>
      <pc:sldChg chg="delSp modSp new mod">
        <pc:chgData name="Mashal Khan" userId="ff208bdd-e69e-4a16-a659-cb1c3d459121" providerId="ADAL" clId="{A36126A7-22AC-48D1-9BF9-477D662D7A72}" dt="2020-09-21T18:38:00.276" v="388" actId="113"/>
        <pc:sldMkLst>
          <pc:docMk/>
          <pc:sldMk cId="1540875652" sldId="354"/>
        </pc:sldMkLst>
        <pc:spChg chg="del">
          <ac:chgData name="Mashal Khan" userId="ff208bdd-e69e-4a16-a659-cb1c3d459121" providerId="ADAL" clId="{A36126A7-22AC-48D1-9BF9-477D662D7A72}" dt="2020-09-21T18:36:13.625" v="330" actId="478"/>
          <ac:spMkLst>
            <pc:docMk/>
            <pc:sldMk cId="1540875652" sldId="354"/>
            <ac:spMk id="2" creationId="{7686E178-3816-4F80-9C53-209245DA0669}"/>
          </ac:spMkLst>
        </pc:spChg>
        <pc:spChg chg="mod">
          <ac:chgData name="Mashal Khan" userId="ff208bdd-e69e-4a16-a659-cb1c3d459121" providerId="ADAL" clId="{A36126A7-22AC-48D1-9BF9-477D662D7A72}" dt="2020-09-21T18:38:00.276" v="388" actId="113"/>
          <ac:spMkLst>
            <pc:docMk/>
            <pc:sldMk cId="1540875652" sldId="354"/>
            <ac:spMk id="3" creationId="{F698B386-741E-4511-800C-79EC7D14ED4E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4283125520" sldId="354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899816042" sldId="355"/>
        </pc:sldMkLst>
      </pc:sldChg>
      <pc:sldChg chg="addSp delSp modSp new mod modNotesTx">
        <pc:chgData name="Mashal Khan" userId="ff208bdd-e69e-4a16-a659-cb1c3d459121" providerId="ADAL" clId="{A36126A7-22AC-48D1-9BF9-477D662D7A72}" dt="2020-09-21T18:41:22.291" v="459" actId="20577"/>
        <pc:sldMkLst>
          <pc:docMk/>
          <pc:sldMk cId="4043008433" sldId="355"/>
        </pc:sldMkLst>
        <pc:spChg chg="del">
          <ac:chgData name="Mashal Khan" userId="ff208bdd-e69e-4a16-a659-cb1c3d459121" providerId="ADAL" clId="{A36126A7-22AC-48D1-9BF9-477D662D7A72}" dt="2020-09-21T18:39:10.925" v="391" actId="478"/>
          <ac:spMkLst>
            <pc:docMk/>
            <pc:sldMk cId="4043008433" sldId="355"/>
            <ac:spMk id="2" creationId="{B89FC550-69CB-44CC-927B-3642D45F89CE}"/>
          </ac:spMkLst>
        </pc:spChg>
        <pc:spChg chg="del">
          <ac:chgData name="Mashal Khan" userId="ff208bdd-e69e-4a16-a659-cb1c3d459121" providerId="ADAL" clId="{A36126A7-22AC-48D1-9BF9-477D662D7A72}" dt="2020-09-21T18:39:08.093" v="390" actId="22"/>
          <ac:spMkLst>
            <pc:docMk/>
            <pc:sldMk cId="4043008433" sldId="355"/>
            <ac:spMk id="3" creationId="{C4FBD6A4-5AC7-42AA-9421-7B40A66DC600}"/>
          </ac:spMkLst>
        </pc:spChg>
        <pc:picChg chg="add mod ord">
          <ac:chgData name="Mashal Khan" userId="ff208bdd-e69e-4a16-a659-cb1c3d459121" providerId="ADAL" clId="{A36126A7-22AC-48D1-9BF9-477D662D7A72}" dt="2020-09-21T18:39:25.940" v="395" actId="1076"/>
          <ac:picMkLst>
            <pc:docMk/>
            <pc:sldMk cId="4043008433" sldId="355"/>
            <ac:picMk id="5" creationId="{7E28DCE4-240F-4C1E-A19A-C9060560BE42}"/>
          </ac:picMkLst>
        </pc:pic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82313828" sldId="356"/>
        </pc:sldMkLst>
      </pc:sldChg>
      <pc:sldChg chg="delSp modSp new mod">
        <pc:chgData name="Mashal Khan" userId="ff208bdd-e69e-4a16-a659-cb1c3d459121" providerId="ADAL" clId="{A36126A7-22AC-48D1-9BF9-477D662D7A72}" dt="2020-09-21T18:43:45.640" v="491" actId="2710"/>
        <pc:sldMkLst>
          <pc:docMk/>
          <pc:sldMk cId="1205476226" sldId="356"/>
        </pc:sldMkLst>
        <pc:spChg chg="del">
          <ac:chgData name="Mashal Khan" userId="ff208bdd-e69e-4a16-a659-cb1c3d459121" providerId="ADAL" clId="{A36126A7-22AC-48D1-9BF9-477D662D7A72}" dt="2020-09-21T18:43:16.265" v="481" actId="478"/>
          <ac:spMkLst>
            <pc:docMk/>
            <pc:sldMk cId="1205476226" sldId="356"/>
            <ac:spMk id="2" creationId="{50CCF84E-158C-4A8C-8A2F-EB50F88E8946}"/>
          </ac:spMkLst>
        </pc:spChg>
        <pc:spChg chg="mod">
          <ac:chgData name="Mashal Khan" userId="ff208bdd-e69e-4a16-a659-cb1c3d459121" providerId="ADAL" clId="{A36126A7-22AC-48D1-9BF9-477D662D7A72}" dt="2020-09-21T18:43:45.640" v="491" actId="2710"/>
          <ac:spMkLst>
            <pc:docMk/>
            <pc:sldMk cId="1205476226" sldId="356"/>
            <ac:spMk id="3" creationId="{CBA2D411-9FDB-467B-A702-D462DF8C4189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8:44:51.033" v="512" actId="14734"/>
        <pc:sldMkLst>
          <pc:docMk/>
          <pc:sldMk cId="2217859911" sldId="357"/>
        </pc:sldMkLst>
        <pc:spChg chg="del">
          <ac:chgData name="Mashal Khan" userId="ff208bdd-e69e-4a16-a659-cb1c3d459121" providerId="ADAL" clId="{A36126A7-22AC-48D1-9BF9-477D662D7A72}" dt="2020-09-21T18:44:29.154" v="498" actId="478"/>
          <ac:spMkLst>
            <pc:docMk/>
            <pc:sldMk cId="2217859911" sldId="357"/>
            <ac:spMk id="2" creationId="{FB235430-88BB-4900-B319-12F9273CF584}"/>
          </ac:spMkLst>
        </pc:spChg>
        <pc:spChg chg="add del">
          <ac:chgData name="Mashal Khan" userId="ff208bdd-e69e-4a16-a659-cb1c3d459121" providerId="ADAL" clId="{A36126A7-22AC-48D1-9BF9-477D662D7A72}" dt="2020-09-21T18:44:20.569" v="495"/>
          <ac:spMkLst>
            <pc:docMk/>
            <pc:sldMk cId="2217859911" sldId="357"/>
            <ac:spMk id="3" creationId="{7DA308DB-3FF9-4D7C-879C-E4F3075FF6B2}"/>
          </ac:spMkLst>
        </pc:spChg>
        <pc:graphicFrameChg chg="add del mod">
          <ac:chgData name="Mashal Khan" userId="ff208bdd-e69e-4a16-a659-cb1c3d459121" providerId="ADAL" clId="{A36126A7-22AC-48D1-9BF9-477D662D7A72}" dt="2020-09-21T18:44:06.841" v="494"/>
          <ac:graphicFrameMkLst>
            <pc:docMk/>
            <pc:sldMk cId="2217859911" sldId="357"/>
            <ac:graphicFrameMk id="4" creationId="{7D06C9DD-3438-4595-81D9-D30FC6B86F09}"/>
          </ac:graphicFrameMkLst>
        </pc:graphicFrameChg>
        <pc:graphicFrameChg chg="add mod modGraphic">
          <ac:chgData name="Mashal Khan" userId="ff208bdd-e69e-4a16-a659-cb1c3d459121" providerId="ADAL" clId="{A36126A7-22AC-48D1-9BF9-477D662D7A72}" dt="2020-09-21T18:44:51.033" v="512" actId="14734"/>
          <ac:graphicFrameMkLst>
            <pc:docMk/>
            <pc:sldMk cId="2217859911" sldId="357"/>
            <ac:graphicFrameMk id="5" creationId="{53A3A38C-0ECC-4843-9C89-7D1AA58D3C7F}"/>
          </ac:graphicFrameMkLst>
        </pc:graphicFrameChg>
      </pc:sldChg>
      <pc:sldChg chg="addSp delSp modSp new mod">
        <pc:chgData name="Mashal Khan" userId="ff208bdd-e69e-4a16-a659-cb1c3d459121" providerId="ADAL" clId="{A36126A7-22AC-48D1-9BF9-477D662D7A72}" dt="2020-09-21T18:49:10.329" v="533" actId="14100"/>
        <pc:sldMkLst>
          <pc:docMk/>
          <pc:sldMk cId="3453561351" sldId="358"/>
        </pc:sldMkLst>
        <pc:spChg chg="del">
          <ac:chgData name="Mashal Khan" userId="ff208bdd-e69e-4a16-a659-cb1c3d459121" providerId="ADAL" clId="{A36126A7-22AC-48D1-9BF9-477D662D7A72}" dt="2020-09-21T18:48:05.683" v="518" actId="478"/>
          <ac:spMkLst>
            <pc:docMk/>
            <pc:sldMk cId="3453561351" sldId="358"/>
            <ac:spMk id="2" creationId="{377CB565-A6A2-4D6D-983F-90652D87AA1D}"/>
          </ac:spMkLst>
        </pc:spChg>
        <pc:spChg chg="del">
          <ac:chgData name="Mashal Khan" userId="ff208bdd-e69e-4a16-a659-cb1c3d459121" providerId="ADAL" clId="{A36126A7-22AC-48D1-9BF9-477D662D7A72}" dt="2020-09-21T18:48:00.521" v="516"/>
          <ac:spMkLst>
            <pc:docMk/>
            <pc:sldMk cId="3453561351" sldId="358"/>
            <ac:spMk id="3" creationId="{924D78DC-89ED-4EFF-B935-B5DEBD6997C1}"/>
          </ac:spMkLst>
        </pc:spChg>
        <pc:spChg chg="add mod">
          <ac:chgData name="Mashal Khan" userId="ff208bdd-e69e-4a16-a659-cb1c3d459121" providerId="ADAL" clId="{A36126A7-22AC-48D1-9BF9-477D662D7A72}" dt="2020-09-21T18:49:10.329" v="533" actId="14100"/>
          <ac:spMkLst>
            <pc:docMk/>
            <pc:sldMk cId="3453561351" sldId="358"/>
            <ac:spMk id="6" creationId="{6CF6E073-64C7-410E-9D02-87242C31F23F}"/>
          </ac:spMkLst>
        </pc:spChg>
        <pc:picChg chg="add mod">
          <ac:chgData name="Mashal Khan" userId="ff208bdd-e69e-4a16-a659-cb1c3d459121" providerId="ADAL" clId="{A36126A7-22AC-48D1-9BF9-477D662D7A72}" dt="2020-09-21T18:48:20.288" v="523" actId="14100"/>
          <ac:picMkLst>
            <pc:docMk/>
            <pc:sldMk cId="3453561351" sldId="358"/>
            <ac:picMk id="4" creationId="{1AE894A1-48F8-4F14-A4C5-8D10B2AECD8D}"/>
          </ac:picMkLst>
        </pc:picChg>
      </pc:sldChg>
      <pc:sldChg chg="delSp modSp new mod modNotesTx">
        <pc:chgData name="Mashal Khan" userId="ff208bdd-e69e-4a16-a659-cb1c3d459121" providerId="ADAL" clId="{A36126A7-22AC-48D1-9BF9-477D662D7A72}" dt="2020-09-21T18:53:46.504" v="555" actId="20577"/>
        <pc:sldMkLst>
          <pc:docMk/>
          <pc:sldMk cId="770674525" sldId="359"/>
        </pc:sldMkLst>
        <pc:spChg chg="del">
          <ac:chgData name="Mashal Khan" userId="ff208bdd-e69e-4a16-a659-cb1c3d459121" providerId="ADAL" clId="{A36126A7-22AC-48D1-9BF9-477D662D7A72}" dt="2020-09-21T18:50:37.193" v="539" actId="478"/>
          <ac:spMkLst>
            <pc:docMk/>
            <pc:sldMk cId="770674525" sldId="359"/>
            <ac:spMk id="2" creationId="{6539205F-B43C-4B51-84BA-EEFF1079827F}"/>
          </ac:spMkLst>
        </pc:spChg>
        <pc:spChg chg="mod">
          <ac:chgData name="Mashal Khan" userId="ff208bdd-e69e-4a16-a659-cb1c3d459121" providerId="ADAL" clId="{A36126A7-22AC-48D1-9BF9-477D662D7A72}" dt="2020-09-21T18:53:37.878" v="553" actId="27636"/>
          <ac:spMkLst>
            <pc:docMk/>
            <pc:sldMk cId="770674525" sldId="359"/>
            <ac:spMk id="3" creationId="{E303E04F-9CCC-46B0-98E5-48A21E2BEFF2}"/>
          </ac:spMkLst>
        </pc:spChg>
      </pc:sldChg>
      <pc:sldChg chg="modSp new mod">
        <pc:chgData name="Mashal Khan" userId="ff208bdd-e69e-4a16-a659-cb1c3d459121" providerId="ADAL" clId="{A36126A7-22AC-48D1-9BF9-477D662D7A72}" dt="2020-09-21T19:01:50.091" v="664" actId="20577"/>
        <pc:sldMkLst>
          <pc:docMk/>
          <pc:sldMk cId="646626215" sldId="360"/>
        </pc:sldMkLst>
        <pc:spChg chg="mod">
          <ac:chgData name="Mashal Khan" userId="ff208bdd-e69e-4a16-a659-cb1c3d459121" providerId="ADAL" clId="{A36126A7-22AC-48D1-9BF9-477D662D7A72}" dt="2020-09-21T18:59:42.086" v="575" actId="20577"/>
          <ac:spMkLst>
            <pc:docMk/>
            <pc:sldMk cId="646626215" sldId="360"/>
            <ac:spMk id="2" creationId="{F10DA8D2-6D0B-4BE2-8B00-CE28765FEF49}"/>
          </ac:spMkLst>
        </pc:spChg>
        <pc:spChg chg="mod">
          <ac:chgData name="Mashal Khan" userId="ff208bdd-e69e-4a16-a659-cb1c3d459121" providerId="ADAL" clId="{A36126A7-22AC-48D1-9BF9-477D662D7A72}" dt="2020-09-21T19:01:50.091" v="664" actId="20577"/>
          <ac:spMkLst>
            <pc:docMk/>
            <pc:sldMk cId="646626215" sldId="360"/>
            <ac:spMk id="3" creationId="{C59E71E0-4E01-443F-9949-0DBD40E486C0}"/>
          </ac:spMkLst>
        </pc:spChg>
      </pc:sldChg>
    </pc:docChg>
  </pc:docChgLst>
  <pc:docChgLst>
    <pc:chgData name="Mashal Khan" userId="ff208bdd-e69e-4a16-a659-cb1c3d459121" providerId="ADAL" clId="{CED8FEB2-7971-4A86-8DBD-BA83B83CE157}"/>
    <pc:docChg chg="undo custSel mod addSld delSld modSld sldOrd addMainMaster delMainMaster addSection modSection">
      <pc:chgData name="Mashal Khan" userId="ff208bdd-e69e-4a16-a659-cb1c3d459121" providerId="ADAL" clId="{CED8FEB2-7971-4A86-8DBD-BA83B83CE157}" dt="2020-09-03T05:54:24.908" v="4247" actId="20577"/>
      <pc:docMkLst>
        <pc:docMk/>
      </pc:docMkLst>
      <pc:sldChg chg="addSp delSp modSp new mod setBg modClrScheme chgLayout">
        <pc:chgData name="Mashal Khan" userId="ff208bdd-e69e-4a16-a659-cb1c3d459121" providerId="ADAL" clId="{CED8FEB2-7971-4A86-8DBD-BA83B83CE157}" dt="2020-08-30T16:57:06.483" v="96" actId="26606"/>
        <pc:sldMkLst>
          <pc:docMk/>
          <pc:sldMk cId="2193967764" sldId="256"/>
        </pc:sldMkLst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" creationId="{5B0E0287-E0C1-4295-B061-1EE8B2F46DE2}"/>
          </ac:spMkLst>
        </pc:spChg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" creationId="{548CDEF2-8F98-4802-94BB-396C1AF48E2C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9" creationId="{8B646C36-EEEC-4D52-8E8E-206F4CD8A3DA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15" creationId="{D6CA2F4C-8E9E-4BCD-B6E8-A68A311CA651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0" creationId="{3A397E3E-B90C-4D82-BAAA-36F7AC6A456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2" creationId="{DDA28611-3C49-4908-AE9E-F37B271377B9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4" creationId="{C66D63E6-0ECD-4AC2-8C8E-C6EFA54A3B64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6" creationId="{2C49298F-FE84-4637-A2D4-B110A65356E8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8" creationId="{2C1D3151-5F97-4860-B56C-C98BD62CC25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0" creationId="{287DFBF2-49F6-42E9-A0A3-263E1B29EEA2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2" creationId="{8DE96824-E506-4448-8704-5EC7BF7BC51B}"/>
          </ac:spMkLst>
        </pc:spChg>
        <pc:grpChg chg="add del">
          <ac:chgData name="Mashal Khan" userId="ff208bdd-e69e-4a16-a659-cb1c3d459121" providerId="ADAL" clId="{CED8FEB2-7971-4A86-8DBD-BA83B83CE157}" dt="2020-08-30T16:57:06.483" v="96" actId="26606"/>
          <ac:grpSpMkLst>
            <pc:docMk/>
            <pc:sldMk cId="2193967764" sldId="256"/>
            <ac:grpSpMk id="11" creationId="{308C40F4-6A24-4867-B726-B552DB0807B5}"/>
          </ac:grpSpMkLst>
        </pc:grpChg>
        <pc:picChg chg="add mod">
          <ac:chgData name="Mashal Khan" userId="ff208bdd-e69e-4a16-a659-cb1c3d459121" providerId="ADAL" clId="{CED8FEB2-7971-4A86-8DBD-BA83B83CE157}" dt="2020-08-30T16:57:06.483" v="96" actId="26606"/>
          <ac:picMkLst>
            <pc:docMk/>
            <pc:sldMk cId="2193967764" sldId="256"/>
            <ac:picMk id="4" creationId="{DDF1277B-B7F1-4B6B-B7B3-2C638606315A}"/>
          </ac:picMkLst>
        </pc:picChg>
      </pc:sldChg>
      <pc:sldChg chg="modSp new mod">
        <pc:chgData name="Mashal Khan" userId="ff208bdd-e69e-4a16-a659-cb1c3d459121" providerId="ADAL" clId="{CED8FEB2-7971-4A86-8DBD-BA83B83CE157}" dt="2020-08-30T17:04:08.534" v="344" actId="20577"/>
        <pc:sldMkLst>
          <pc:docMk/>
          <pc:sldMk cId="3053332299" sldId="257"/>
        </pc:sldMkLst>
        <pc:spChg chg="mod">
          <ac:chgData name="Mashal Khan" userId="ff208bdd-e69e-4a16-a659-cb1c3d459121" providerId="ADAL" clId="{CED8FEB2-7971-4A86-8DBD-BA83B83CE157}" dt="2020-08-30T16:58:34.246" v="119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CED8FEB2-7971-4A86-8DBD-BA83B83CE157}" dt="2020-08-30T17:04:08.534" v="344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modSp new mod">
        <pc:chgData name="Mashal Khan" userId="ff208bdd-e69e-4a16-a659-cb1c3d459121" providerId="ADAL" clId="{CED8FEB2-7971-4A86-8DBD-BA83B83CE157}" dt="2020-08-30T17:06:58.091" v="733" actId="20577"/>
        <pc:sldMkLst>
          <pc:docMk/>
          <pc:sldMk cId="4096310801" sldId="258"/>
        </pc:sldMkLst>
        <pc:spChg chg="mod">
          <ac:chgData name="Mashal Khan" userId="ff208bdd-e69e-4a16-a659-cb1c3d459121" providerId="ADAL" clId="{CED8FEB2-7971-4A86-8DBD-BA83B83CE157}" dt="2020-08-30T17:04:24.498" v="359" actId="20577"/>
          <ac:spMkLst>
            <pc:docMk/>
            <pc:sldMk cId="4096310801" sldId="258"/>
            <ac:spMk id="2" creationId="{2790E772-12CB-4165-AEC2-7A1F6EA03435}"/>
          </ac:spMkLst>
        </pc:spChg>
        <pc:spChg chg="mod">
          <ac:chgData name="Mashal Khan" userId="ff208bdd-e69e-4a16-a659-cb1c3d459121" providerId="ADAL" clId="{CED8FEB2-7971-4A86-8DBD-BA83B83CE157}" dt="2020-08-30T17:06:58.091" v="733" actId="20577"/>
          <ac:spMkLst>
            <pc:docMk/>
            <pc:sldMk cId="4096310801" sldId="258"/>
            <ac:spMk id="3" creationId="{A1779C5D-10F0-42FC-BDFD-85B7260D6768}"/>
          </ac:spMkLst>
        </pc:spChg>
      </pc:sldChg>
      <pc:sldChg chg="modSp new mod">
        <pc:chgData name="Mashal Khan" userId="ff208bdd-e69e-4a16-a659-cb1c3d459121" providerId="ADAL" clId="{CED8FEB2-7971-4A86-8DBD-BA83B83CE157}" dt="2020-08-30T17:16:16.851" v="989" actId="20577"/>
        <pc:sldMkLst>
          <pc:docMk/>
          <pc:sldMk cId="688302007" sldId="259"/>
        </pc:sldMkLst>
        <pc:spChg chg="mod">
          <ac:chgData name="Mashal Khan" userId="ff208bdd-e69e-4a16-a659-cb1c3d459121" providerId="ADAL" clId="{CED8FEB2-7971-4A86-8DBD-BA83B83CE157}" dt="2020-08-30T17:07:24.674" v="766" actId="20577"/>
          <ac:spMkLst>
            <pc:docMk/>
            <pc:sldMk cId="688302007" sldId="259"/>
            <ac:spMk id="2" creationId="{60C47D03-E18C-4F2F-A9D5-27137A20E45B}"/>
          </ac:spMkLst>
        </pc:spChg>
        <pc:spChg chg="mod">
          <ac:chgData name="Mashal Khan" userId="ff208bdd-e69e-4a16-a659-cb1c3d459121" providerId="ADAL" clId="{CED8FEB2-7971-4A86-8DBD-BA83B83CE157}" dt="2020-08-30T17:16:16.851" v="989" actId="20577"/>
          <ac:spMkLst>
            <pc:docMk/>
            <pc:sldMk cId="688302007" sldId="259"/>
            <ac:spMk id="3" creationId="{F34CD450-21A4-484A-A04B-5AE8EC22E7BA}"/>
          </ac:spMkLst>
        </pc:spChg>
      </pc:sldChg>
      <pc:sldChg chg="modSp new mod modNotesTx">
        <pc:chgData name="Mashal Khan" userId="ff208bdd-e69e-4a16-a659-cb1c3d459121" providerId="ADAL" clId="{CED8FEB2-7971-4A86-8DBD-BA83B83CE157}" dt="2020-08-30T17:24:22.425" v="1352" actId="20577"/>
        <pc:sldMkLst>
          <pc:docMk/>
          <pc:sldMk cId="154785187" sldId="260"/>
        </pc:sldMkLst>
        <pc:spChg chg="mod">
          <ac:chgData name="Mashal Khan" userId="ff208bdd-e69e-4a16-a659-cb1c3d459121" providerId="ADAL" clId="{CED8FEB2-7971-4A86-8DBD-BA83B83CE157}" dt="2020-08-30T17:22:33.446" v="1148" actId="20577"/>
          <ac:spMkLst>
            <pc:docMk/>
            <pc:sldMk cId="154785187" sldId="260"/>
            <ac:spMk id="2" creationId="{3995C1E1-86D3-4B54-A582-E66870FF539A}"/>
          </ac:spMkLst>
        </pc:spChg>
        <pc:spChg chg="mod">
          <ac:chgData name="Mashal Khan" userId="ff208bdd-e69e-4a16-a659-cb1c3d459121" providerId="ADAL" clId="{CED8FEB2-7971-4A86-8DBD-BA83B83CE157}" dt="2020-08-30T17:23:40.646" v="1285" actId="20577"/>
          <ac:spMkLst>
            <pc:docMk/>
            <pc:sldMk cId="154785187" sldId="260"/>
            <ac:spMk id="3" creationId="{17EBD0C2-B290-47BB-90A2-B567F804D508}"/>
          </ac:spMkLst>
        </pc:spChg>
      </pc:sldChg>
      <pc:sldChg chg="modSp new mod">
        <pc:chgData name="Mashal Khan" userId="ff208bdd-e69e-4a16-a659-cb1c3d459121" providerId="ADAL" clId="{CED8FEB2-7971-4A86-8DBD-BA83B83CE157}" dt="2020-08-30T17:37:16.059" v="1931" actId="20577"/>
        <pc:sldMkLst>
          <pc:docMk/>
          <pc:sldMk cId="3009507034" sldId="261"/>
        </pc:sldMkLst>
        <pc:spChg chg="mod">
          <ac:chgData name="Mashal Khan" userId="ff208bdd-e69e-4a16-a659-cb1c3d459121" providerId="ADAL" clId="{CED8FEB2-7971-4A86-8DBD-BA83B83CE157}" dt="2020-08-30T17:12:47.263" v="888" actId="20577"/>
          <ac:spMkLst>
            <pc:docMk/>
            <pc:sldMk cId="3009507034" sldId="261"/>
            <ac:spMk id="2" creationId="{6E519A1D-9DDA-4ABE-B3C6-1116996AB9FD}"/>
          </ac:spMkLst>
        </pc:spChg>
        <pc:spChg chg="mod">
          <ac:chgData name="Mashal Khan" userId="ff208bdd-e69e-4a16-a659-cb1c3d459121" providerId="ADAL" clId="{CED8FEB2-7971-4A86-8DBD-BA83B83CE157}" dt="2020-08-30T17:37:16.059" v="1931" actId="20577"/>
          <ac:spMkLst>
            <pc:docMk/>
            <pc:sldMk cId="3009507034" sldId="261"/>
            <ac:spMk id="3" creationId="{06645603-2413-4E29-840B-6F240C9E1130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7:21:07.484" v="1136" actId="122"/>
        <pc:sldMkLst>
          <pc:docMk/>
          <pc:sldMk cId="140727911" sldId="262"/>
        </pc:sldMkLst>
        <pc:spChg chg="mod">
          <ac:chgData name="Mashal Khan" userId="ff208bdd-e69e-4a16-a659-cb1c3d459121" providerId="ADAL" clId="{CED8FEB2-7971-4A86-8DBD-BA83B83CE157}" dt="2020-08-30T17:16:29.439" v="1001" actId="20577"/>
          <ac:spMkLst>
            <pc:docMk/>
            <pc:sldMk cId="140727911" sldId="262"/>
            <ac:spMk id="2" creationId="{EE1E870E-B471-4257-8081-0E3BF57FEF8C}"/>
          </ac:spMkLst>
        </pc:spChg>
        <pc:spChg chg="del">
          <ac:chgData name="Mashal Khan" userId="ff208bdd-e69e-4a16-a659-cb1c3d459121" providerId="ADAL" clId="{CED8FEB2-7971-4A86-8DBD-BA83B83CE157}" dt="2020-08-30T17:17:50.484" v="1002" actId="3680"/>
          <ac:spMkLst>
            <pc:docMk/>
            <pc:sldMk cId="140727911" sldId="262"/>
            <ac:spMk id="3" creationId="{7BC16378-DD40-4738-93A5-4A17918077CD}"/>
          </ac:spMkLst>
        </pc:spChg>
        <pc:graphicFrameChg chg="add mod ord modGraphic">
          <ac:chgData name="Mashal Khan" userId="ff208bdd-e69e-4a16-a659-cb1c3d459121" providerId="ADAL" clId="{CED8FEB2-7971-4A86-8DBD-BA83B83CE157}" dt="2020-08-30T17:21:07.484" v="1136" actId="122"/>
          <ac:graphicFrameMkLst>
            <pc:docMk/>
            <pc:sldMk cId="140727911" sldId="262"/>
            <ac:graphicFrameMk id="4" creationId="{1D185146-7BE9-484F-87D1-00D5DB5EFD0B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7:06.186" v="4221" actId="26606"/>
        <pc:sldMkLst>
          <pc:docMk/>
          <pc:sldMk cId="2080120403" sldId="263"/>
        </pc:sldMkLst>
        <pc:spChg chg="mo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" creationId="{E7771ED9-8CCE-4F64-9CC8-7B5548F7D362}"/>
          </ac:spMkLst>
        </pc:spChg>
        <pc:spChg chg="del mod">
          <ac:chgData name="Mashal Khan" userId="ff208bdd-e69e-4a16-a659-cb1c3d459121" providerId="ADAL" clId="{CED8FEB2-7971-4A86-8DBD-BA83B83CE157}" dt="2020-08-30T18:16:11.623" v="2183" actId="26606"/>
          <ac:spMkLst>
            <pc:docMk/>
            <pc:sldMk cId="2080120403" sldId="263"/>
            <ac:spMk id="3" creationId="{5ADF5702-3701-4601-91AA-E8748DE4765E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1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7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9" creationId="{3E39FCFD-033D-4043-95D9-7FAAAA8E0566}"/>
          </ac:spMkLst>
        </pc:s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43" creationId="{53883AA7-7F86-41F8-A1D8-06E9886E7632}"/>
          </ac:grpSpMkLst>
        </pc:grpChg>
        <pc:graphicFrameChg chg="add mod modGraphic">
          <ac:chgData name="Mashal Khan" userId="ff208bdd-e69e-4a16-a659-cb1c3d459121" providerId="ADAL" clId="{CED8FEB2-7971-4A86-8DBD-BA83B83CE157}" dt="2020-08-30T20:27:06.186" v="4221" actId="26606"/>
          <ac:graphicFrameMkLst>
            <pc:docMk/>
            <pc:sldMk cId="2080120403" sldId="263"/>
            <ac:graphicFrameMk id="5" creationId="{4A5762D5-3583-40DD-9560-5E83F4D0B621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3:28.908" v="4073" actId="404"/>
        <pc:sldMkLst>
          <pc:docMk/>
          <pc:sldMk cId="1776462846" sldId="264"/>
        </pc:sldMkLst>
        <pc:spChg chg="mod">
          <ac:chgData name="Mashal Khan" userId="ff208bdd-e69e-4a16-a659-cb1c3d459121" providerId="ADAL" clId="{CED8FEB2-7971-4A86-8DBD-BA83B83CE157}" dt="2020-08-30T20:23:28.908" v="4073" actId="404"/>
          <ac:spMkLst>
            <pc:docMk/>
            <pc:sldMk cId="1776462846" sldId="264"/>
            <ac:spMk id="2" creationId="{7D852D15-675F-43D5-9A92-18F011A9952F}"/>
          </ac:spMkLst>
        </pc:spChg>
        <pc:spChg chg="add del mod">
          <ac:chgData name="Mashal Khan" userId="ff208bdd-e69e-4a16-a659-cb1c3d459121" providerId="ADAL" clId="{CED8FEB2-7971-4A86-8DBD-BA83B83CE157}" dt="2020-08-30T18:15:27.138" v="2182" actId="26606"/>
          <ac:spMkLst>
            <pc:docMk/>
            <pc:sldMk cId="1776462846" sldId="264"/>
            <ac:spMk id="3" creationId="{BDE5F550-1DA5-41D5-8B4A-DCA5BBAA73D0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0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45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2" creationId="{3CCA69EF-E8B5-4598-BEAD-258F15765D44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4" creationId="{685D65ED-8248-4E7D-AF41-C2685CAE7021}"/>
          </ac:spMkLst>
        </pc:s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2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3" creationId="{AF9AF3F3-CE0C-4125-BDD7-346487FA0B4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38" creationId="{A8630B61-2CB6-4E0C-90A1-05A307F9CD6E}"/>
          </ac:grpSpMkLst>
        </pc:grpChg>
        <pc:grpChg chg="add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47" creationId="{CB73D287-48F0-41E2-8B0B-DE4C7D175EAE}"/>
          </ac:grpSpMkLst>
        </pc:grpChg>
        <pc:graphicFrameChg chg="add del">
          <ac:chgData name="Mashal Khan" userId="ff208bdd-e69e-4a16-a659-cb1c3d459121" providerId="ADAL" clId="{CED8FEB2-7971-4A86-8DBD-BA83B83CE157}" dt="2020-08-30T18:15:27.088" v="2181" actId="26606"/>
          <ac:graphicFrameMkLst>
            <pc:docMk/>
            <pc:sldMk cId="1776462846" sldId="264"/>
            <ac:graphicFrameMk id="5" creationId="{645A8CCB-C4D2-48B6-A454-0DCBE19F81E1}"/>
          </ac:graphicFrameMkLst>
        </pc:graphicFrameChg>
        <pc:graphicFrameChg chg="add mod modGraphic">
          <ac:chgData name="Mashal Khan" userId="ff208bdd-e69e-4a16-a659-cb1c3d459121" providerId="ADAL" clId="{CED8FEB2-7971-4A86-8DBD-BA83B83CE157}" dt="2020-08-30T19:20:08.901" v="2889" actId="26606"/>
          <ac:graphicFrameMkLst>
            <pc:docMk/>
            <pc:sldMk cId="1776462846" sldId="264"/>
            <ac:graphicFrameMk id="40" creationId="{5143E776-76BB-4ECC-8684-589CEB3EBF11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0:26.689" v="2890" actId="20577"/>
        <pc:sldMkLst>
          <pc:docMk/>
          <pc:sldMk cId="3349071755" sldId="265"/>
        </pc:sldMkLst>
        <pc:spChg chg="del">
          <ac:chgData name="Mashal Khan" userId="ff208bdd-e69e-4a16-a659-cb1c3d459121" providerId="ADAL" clId="{CED8FEB2-7971-4A86-8DBD-BA83B83CE157}" dt="2020-08-30T17:44:25.670" v="2119" actId="478"/>
          <ac:spMkLst>
            <pc:docMk/>
            <pc:sldMk cId="3349071755" sldId="265"/>
            <ac:spMk id="2" creationId="{49F1AFD3-4EB9-4B6A-B33C-6F14D259C6FC}"/>
          </ac:spMkLst>
        </pc:spChg>
        <pc:spChg chg="mod ord">
          <ac:chgData name="Mashal Khan" userId="ff208bdd-e69e-4a16-a659-cb1c3d459121" providerId="ADAL" clId="{CED8FEB2-7971-4A86-8DBD-BA83B83CE157}" dt="2020-08-30T19:20:26.689" v="2890" actId="20577"/>
          <ac:spMkLst>
            <pc:docMk/>
            <pc:sldMk cId="3349071755" sldId="265"/>
            <ac:spMk id="3" creationId="{FA7487DC-1FF9-413C-B287-0FFD18613BDE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0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2" creationId="{3C1D1FA3-6212-4B97-9B1E-C7F81247C2B9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4" creationId="{11C51958-04D4-4687-95A2-95DCDCF47464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6" creationId="{79AFCB35-9C04-4524-A0B1-57FF6865D013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8" creationId="{D11AD2AD-0BA0-4DD3-8EEA-84686A0E718C}"/>
          </ac:spMkLst>
        </pc:spChg>
        <pc:spChg chg="add del">
          <ac:chgData name="Mashal Khan" userId="ff208bdd-e69e-4a16-a659-cb1c3d459121" providerId="ADAL" clId="{CED8FEB2-7971-4A86-8DBD-BA83B83CE157}" dt="2020-08-30T17:45:45.814" v="2131" actId="26606"/>
          <ac:spMkLst>
            <pc:docMk/>
            <pc:sldMk cId="3349071755" sldId="265"/>
            <ac:spMk id="33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4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5" creationId="{EAED1919-54A1-41C9-B30B-A3FF3F58E38B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8" creationId="{FFFEB18F-F81F-4CED-BE64-EB888A77C3B8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18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3" creationId="{7665E5EC-40DD-4076-879B-B07223D5A7C1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7:45:42.482" v="2129" actId="26606"/>
          <ac:grpSpMkLst>
            <pc:docMk/>
            <pc:sldMk cId="3349071755" sldId="265"/>
            <ac:grpSpMk id="20" creationId="{0C156BF8-7FF7-440F-BE2B-417DFFE8BFA5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24" creationId="{5468B3A9-705E-43C3-A742-0619B0D8F2EE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27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4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6" creationId="{C28CAB86-AA69-4EF8-A4E2-4E020497D0BB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8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39" creationId="{AAA73A3E-7B86-4D04-B8D7-C566697E5293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6" creationId="{C4751043-2EE3-4222-9979-8E61D93DA8DC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9" creationId="{00E015F5-1A99-4E40-BC3D-7707802996B5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19" creationId="{A3709225-45BD-4CB5-BED5-6A68EDA55548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1" creationId="{BC9D362F-A0BC-46E8-B739-CC9BEBDA5B71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5" creationId="{E2DB0E87-A743-40DF-A082-9D0767DC4250}"/>
          </ac:grpSpMkLst>
        </pc:grpChg>
        <pc:picChg chg="add del mod">
          <ac:chgData name="Mashal Khan" userId="ff208bdd-e69e-4a16-a659-cb1c3d459121" providerId="ADAL" clId="{CED8FEB2-7971-4A86-8DBD-BA83B83CE157}" dt="2020-08-30T17:44:56.441" v="2124"/>
          <ac:picMkLst>
            <pc:docMk/>
            <pc:sldMk cId="3349071755" sldId="265"/>
            <ac:picMk id="4" creationId="{246B31CC-9A9D-4426-BAFA-BC0641EF35B1}"/>
          </ac:picMkLst>
        </pc:picChg>
        <pc:picChg chg="add mod">
          <ac:chgData name="Mashal Khan" userId="ff208bdd-e69e-4a16-a659-cb1c3d459121" providerId="ADAL" clId="{CED8FEB2-7971-4A86-8DBD-BA83B83CE157}" dt="2020-08-30T17:46:11.226" v="2137" actId="14100"/>
          <ac:picMkLst>
            <pc:docMk/>
            <pc:sldMk cId="3349071755" sldId="265"/>
            <ac:picMk id="5" creationId="{90C0D36F-BCE0-4DC2-A85E-390937FDE10F}"/>
          </ac:picMkLst>
        </pc:picChg>
      </pc:sldChg>
      <pc:sldChg chg="addSp delSp modSp new mod setBg modNotesTx">
        <pc:chgData name="Mashal Khan" userId="ff208bdd-e69e-4a16-a659-cb1c3d459121" providerId="ADAL" clId="{CED8FEB2-7971-4A86-8DBD-BA83B83CE157}" dt="2020-08-30T19:22:04.993" v="2950" actId="20577"/>
        <pc:sldMkLst>
          <pc:docMk/>
          <pc:sldMk cId="536089091" sldId="266"/>
        </pc:sldMkLst>
        <pc:spChg chg="mod">
          <ac:chgData name="Mashal Khan" userId="ff208bdd-e69e-4a16-a659-cb1c3d459121" providerId="ADAL" clId="{CED8FEB2-7971-4A86-8DBD-BA83B83CE157}" dt="2020-08-30T18:17:03.945" v="2185" actId="14100"/>
          <ac:spMkLst>
            <pc:docMk/>
            <pc:sldMk cId="536089091" sldId="266"/>
            <ac:spMk id="2" creationId="{90153E55-F574-41F0-81E8-B034A70436B0}"/>
          </ac:spMkLst>
        </pc:spChg>
        <pc:spChg chg="add del mo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3" creationId="{C526D35D-AE02-4A43-A56B-B2086C56ECCA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2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3" creationId="{3E39FCFD-033D-4043-95D9-7FAAAA8E0566}"/>
          </ac:spMkLst>
        </pc:spChg>
        <pc:grpChg chg="add">
          <ac:chgData name="Mashal Khan" userId="ff208bdd-e69e-4a16-a659-cb1c3d459121" providerId="ADAL" clId="{CED8FEB2-7971-4A86-8DBD-BA83B83CE157}" dt="2020-08-30T18:12:45.377" v="2161" actId="26606"/>
          <ac:grpSpMkLst>
            <pc:docMk/>
            <pc:sldMk cId="536089091" sldId="266"/>
            <ac:grpSpMk id="20" creationId="{53883AA7-7F86-41F8-A1D8-06E9886E7632}"/>
          </ac:grpSpMkLst>
        </pc:grpChg>
        <pc:graphicFrameChg chg="add del">
          <ac:chgData name="Mashal Khan" userId="ff208bdd-e69e-4a16-a659-cb1c3d459121" providerId="ADAL" clId="{CED8FEB2-7971-4A86-8DBD-BA83B83CE157}" dt="2020-08-30T18:12:45.335" v="2160" actId="26606"/>
          <ac:graphicFrameMkLst>
            <pc:docMk/>
            <pc:sldMk cId="536089091" sldId="266"/>
            <ac:graphicFrameMk id="5" creationId="{694AB6E7-9D80-4D70-A686-44301080F853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17:19.217" v="2190" actId="403"/>
          <ac:graphicFrameMkLst>
            <pc:docMk/>
            <pc:sldMk cId="536089091" sldId="266"/>
            <ac:graphicFrameMk id="24" creationId="{5E4E3AF2-A107-4015-A92F-F1C55E40776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3:59.114" v="2968" actId="20577"/>
        <pc:sldMkLst>
          <pc:docMk/>
          <pc:sldMk cId="499062296" sldId="267"/>
        </pc:sldMkLst>
        <pc:spChg chg="del">
          <ac:chgData name="Mashal Khan" userId="ff208bdd-e69e-4a16-a659-cb1c3d459121" providerId="ADAL" clId="{CED8FEB2-7971-4A86-8DBD-BA83B83CE157}" dt="2020-08-30T18:14:37.621" v="2163" actId="478"/>
          <ac:spMkLst>
            <pc:docMk/>
            <pc:sldMk cId="499062296" sldId="267"/>
            <ac:spMk id="2" creationId="{956BCE69-D54B-4F7F-A9C8-51182E06F6D1}"/>
          </ac:spMkLst>
        </pc:spChg>
        <pc:spChg chg="add del mod">
          <ac:chgData name="Mashal Khan" userId="ff208bdd-e69e-4a16-a659-cb1c3d459121" providerId="ADAL" clId="{CED8FEB2-7971-4A86-8DBD-BA83B83CE157}" dt="2020-08-30T19:23:59.114" v="2968" actId="20577"/>
          <ac:spMkLst>
            <pc:docMk/>
            <pc:sldMk cId="499062296" sldId="267"/>
            <ac:spMk id="3" creationId="{F312006C-C312-4094-81D4-6DDC58D5DA72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5" creationId="{DBBB6517-AFD0-4A58-8B37-F17AB812D2B6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7" creationId="{3E39FCFD-033D-4043-95D9-7FAAAA8E0566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21" creationId="{1CC28BE1-9DC6-43FE-9582-39F091098D77}"/>
          </ac:spMkLst>
        </pc:s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8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17:50.954" v="2192" actId="26606"/>
          <ac:grpSpMkLst>
            <pc:docMk/>
            <pc:sldMk cId="499062296" sldId="267"/>
            <ac:grpSpMk id="11" creationId="{53883AA7-7F86-41F8-A1D8-06E9886E7632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23" creationId="{AF9AF3F3-CE0C-4125-BDD7-346487FA0B40}"/>
          </ac:grpSpMkLst>
        </pc:grpChg>
        <pc:graphicFrameChg chg="add del">
          <ac:chgData name="Mashal Khan" userId="ff208bdd-e69e-4a16-a659-cb1c3d459121" providerId="ADAL" clId="{CED8FEB2-7971-4A86-8DBD-BA83B83CE157}" dt="2020-08-30T18:17:50.954" v="2192" actId="26606"/>
          <ac:graphicFrameMkLst>
            <pc:docMk/>
            <pc:sldMk cId="499062296" sldId="267"/>
            <ac:graphicFrameMk id="5" creationId="{1C4D80EC-705D-4241-B736-528890C3C624}"/>
          </ac:graphicFrameMkLst>
        </pc:graphicFrameChg>
        <pc:graphicFrameChg chg="add del mod">
          <ac:chgData name="Mashal Khan" userId="ff208bdd-e69e-4a16-a659-cb1c3d459121" providerId="ADAL" clId="{CED8FEB2-7971-4A86-8DBD-BA83B83CE157}" dt="2020-08-30T18:19:46.981" v="2205" actId="26606"/>
          <ac:graphicFrameMkLst>
            <pc:docMk/>
            <pc:sldMk cId="499062296" sldId="267"/>
            <ac:graphicFrameMk id="14" creationId="{B26F6C0F-A9FD-4B42-BE85-C4D45C3F1719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19:24:56.037" v="3053" actId="20577"/>
        <pc:sldMkLst>
          <pc:docMk/>
          <pc:sldMk cId="3055926477" sldId="268"/>
        </pc:sldMkLst>
        <pc:spChg chg="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" creationId="{3447BBDB-2FF9-4676-8CC7-00B04D6383B4}"/>
          </ac:spMkLst>
        </pc:spChg>
        <pc:spChg chg="add del 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" creationId="{0673D872-5D77-41ED-A50D-5AC1DA6335D4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19" creationId="{89D16701-DA76-4F72-BB63-E2C3FFBDFE0F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0" creationId="{55C61911-45B2-48BF-AC7A-1EB579B42CB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2" creationId="{2DE4D4CE-6DAE-4A05-BE5B-6BCE3F4EC79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7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1" creationId="{E0E9B1DB-5C91-41C9-8C0D-C2CD3D570C4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2" creationId="{402224B8-FCE1-4A12-84A7-B674B2B9EF8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3" creationId="{41E366A2-885B-4E10-A479-4A650E4C6EB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4" creationId="{10C23D31-5B0A-4956-A59F-A24F57D2A959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5" creationId="{F4C6FC6E-4AAF-4628-B7E5-85DF9D323B6F}"/>
          </ac:spMkLst>
        </pc:s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10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38" creationId="{B8CB1D39-68D4-4372-BF3B-2A33A7495E2B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46" creationId="{582A903B-6B78-4F0A-B7C9-3D80499020B8}"/>
          </ac:grpSpMkLst>
        </pc:grpChg>
        <pc:graphicFrameChg chg="add del">
          <ac:chgData name="Mashal Khan" userId="ff208bdd-e69e-4a16-a659-cb1c3d459121" providerId="ADAL" clId="{CED8FEB2-7971-4A86-8DBD-BA83B83CE157}" dt="2020-08-30T18:24:03.971" v="2236" actId="26606"/>
          <ac:graphicFrameMkLst>
            <pc:docMk/>
            <pc:sldMk cId="3055926477" sldId="268"/>
            <ac:graphicFrameMk id="5" creationId="{F8A34289-637F-47FA-9E5B-234562C73865}"/>
          </ac:graphicFrameMkLst>
        </pc:graphicFrameChg>
        <pc:graphicFrameChg chg="add del">
          <ac:chgData name="Mashal Khan" userId="ff208bdd-e69e-4a16-a659-cb1c3d459121" providerId="ADAL" clId="{CED8FEB2-7971-4A86-8DBD-BA83B83CE157}" dt="2020-08-30T18:25:32.293" v="2241" actId="26606"/>
          <ac:graphicFrameMkLst>
            <pc:docMk/>
            <pc:sldMk cId="3055926477" sldId="268"/>
            <ac:graphicFrameMk id="18" creationId="{9158B9D3-EC26-4EAD-9BE1-CDFA1A8ECA8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48:03.775" v="2499" actId="403"/>
        <pc:sldMkLst>
          <pc:docMk/>
          <pc:sldMk cId="3864503812" sldId="269"/>
        </pc:sldMkLst>
        <pc:spChg chg="del">
          <ac:chgData name="Mashal Khan" userId="ff208bdd-e69e-4a16-a659-cb1c3d459121" providerId="ADAL" clId="{CED8FEB2-7971-4A86-8DBD-BA83B83CE157}" dt="2020-08-30T18:27:23.293" v="2290" actId="478"/>
          <ac:spMkLst>
            <pc:docMk/>
            <pc:sldMk cId="3864503812" sldId="269"/>
            <ac:spMk id="2" creationId="{87858C70-1202-4547-8C5A-0E2A3350D1C3}"/>
          </ac:spMkLst>
        </pc:spChg>
        <pc:spChg chg="add del mo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3" creationId="{2FD90F93-D062-473B-B95F-647D80ABB3F2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0" creationId="{AAD42DD4-86F6-4FD2-869F-32D35E310CF6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1" creationId="{4C36B8C5-0DEB-41B5-911D-572E2E835E3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2" creationId="{5D1FF148-6725-4278-A9A8-A9A6A3F261C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3" creationId="{B247507B-4D21-4FF7-B49C-239309CF2A0B}"/>
          </ac:spMkLst>
        </pc:spChg>
        <pc:graphicFrameChg chg="add del">
          <ac:chgData name="Mashal Khan" userId="ff208bdd-e69e-4a16-a659-cb1c3d459121" providerId="ADAL" clId="{CED8FEB2-7971-4A86-8DBD-BA83B83CE157}" dt="2020-08-30T18:46:12.122" v="2478" actId="26606"/>
          <ac:graphicFrameMkLst>
            <pc:docMk/>
            <pc:sldMk cId="3864503812" sldId="269"/>
            <ac:graphicFrameMk id="5" creationId="{9424914A-9E80-47C4-A7F5-27C032D695D1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48:03.775" v="2499" actId="403"/>
          <ac:graphicFrameMkLst>
            <pc:docMk/>
            <pc:sldMk cId="3864503812" sldId="269"/>
            <ac:graphicFrameMk id="24" creationId="{59366F32-55D1-4036-81A4-4C80BE7C3064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52:41.544" v="2621" actId="26606"/>
        <pc:sldMkLst>
          <pc:docMk/>
          <pc:sldMk cId="1817053570" sldId="270"/>
        </pc:sldMkLst>
        <pc:spChg chg="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2" creationId="{FF37FA87-84E0-4ECA-88EC-3071CB302F45}"/>
          </ac:spMkLst>
        </pc:spChg>
        <pc:spChg chg="del 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3" creationId="{CE350086-BCAC-4C70-9093-4ABCD87E6942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7" creationId="{947D6136-395D-4D9F-9898-604E6BDE8E46}"/>
          </ac:spMkLst>
        </pc:spChg>
        <pc:graphicFrameChg chg="add">
          <ac:chgData name="Mashal Khan" userId="ff208bdd-e69e-4a16-a659-cb1c3d459121" providerId="ADAL" clId="{CED8FEB2-7971-4A86-8DBD-BA83B83CE157}" dt="2020-08-30T18:52:41.544" v="2621" actId="26606"/>
          <ac:graphicFrameMkLst>
            <pc:docMk/>
            <pc:sldMk cId="1817053570" sldId="270"/>
            <ac:graphicFrameMk id="5" creationId="{325A9650-97FD-4B3C-A664-A245618F502C}"/>
          </ac:graphicFrameMkLst>
        </pc:graphicFrameChg>
      </pc:sldChg>
      <pc:sldChg chg="addSp modSp new mod setBg">
        <pc:chgData name="Mashal Khan" userId="ff208bdd-e69e-4a16-a659-cb1c3d459121" providerId="ADAL" clId="{CED8FEB2-7971-4A86-8DBD-BA83B83CE157}" dt="2020-08-30T20:04:51.042" v="3728" actId="20577"/>
        <pc:sldMkLst>
          <pc:docMk/>
          <pc:sldMk cId="1977538092" sldId="271"/>
        </pc:sldMkLst>
        <pc:spChg chg="mo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" creationId="{55E1FAAC-2880-4763-B48D-A999AA97B0BF}"/>
          </ac:spMkLst>
        </pc:spChg>
        <pc:spChg chg="mod">
          <ac:chgData name="Mashal Khan" userId="ff208bdd-e69e-4a16-a659-cb1c3d459121" providerId="ADAL" clId="{CED8FEB2-7971-4A86-8DBD-BA83B83CE157}" dt="2020-08-30T20:04:51.042" v="3728" actId="20577"/>
          <ac:spMkLst>
            <pc:docMk/>
            <pc:sldMk cId="1977538092" sldId="271"/>
            <ac:spMk id="3" creationId="{3443EBC9-18B3-4308-9400-A26A932E443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8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0" creationId="{4E0A5C5C-2A95-428E-9F6A-0D29EBD57C9F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2" creationId="{1056F38F-7C4E-461D-8709-7D0024AE1F79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4" creationId="{C7278469-3C3C-49CE-AEEE-E176A4900B78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0" creationId="{4C6598AB-1C17-4D54-951C-A082D94ACB7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2" creationId="{C83B66D7-137D-4AC1-B172-53D60F08BEB5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4" creationId="{F6B92503-6984-4D15-8B98-8718709B785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6" creationId="{08DDF938-524E-4C18-A47D-C00627832366}"/>
          </ac:spMkLst>
        </pc:s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16" creationId="{93DC754C-7E09-422D-A8BB-AF632E90DFA2}"/>
          </ac:grpSpMkLst>
        </pc:gr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28" creationId="{3773FAF5-C452-4455-9411-D6AF5EBD4CA9}"/>
          </ac:grpSpMkLst>
        </pc:grpChg>
      </pc:sldChg>
      <pc:sldChg chg="addSp delSp modSp new mod setBg modNotesTx">
        <pc:chgData name="Mashal Khan" userId="ff208bdd-e69e-4a16-a659-cb1c3d459121" providerId="ADAL" clId="{CED8FEB2-7971-4A86-8DBD-BA83B83CE157}" dt="2020-08-30T19:34:19.747" v="3103" actId="20577"/>
        <pc:sldMkLst>
          <pc:docMk/>
          <pc:sldMk cId="1466477052" sldId="272"/>
        </pc:sldMkLst>
        <pc:spChg chg="del">
          <ac:chgData name="Mashal Khan" userId="ff208bdd-e69e-4a16-a659-cb1c3d459121" providerId="ADAL" clId="{CED8FEB2-7971-4A86-8DBD-BA83B83CE157}" dt="2020-08-30T18:52:53.825" v="2623" actId="478"/>
          <ac:spMkLst>
            <pc:docMk/>
            <pc:sldMk cId="1466477052" sldId="272"/>
            <ac:spMk id="2" creationId="{0C9675DC-4D74-4066-91FD-8F9DD5E6DD91}"/>
          </ac:spMkLst>
        </pc:spChg>
        <pc:spChg chg="add del mod">
          <ac:chgData name="Mashal Khan" userId="ff208bdd-e69e-4a16-a659-cb1c3d459121" providerId="ADAL" clId="{CED8FEB2-7971-4A86-8DBD-BA83B83CE157}" dt="2020-08-30T18:58:10.759" v="2764" actId="26606"/>
          <ac:spMkLst>
            <pc:docMk/>
            <pc:sldMk cId="1466477052" sldId="272"/>
            <ac:spMk id="3" creationId="{8B0B2CD8-6A8B-4C69-BB13-8500FD2914DE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25" creationId="{5A0118C5-4F8D-4CF4-BADD-53FEACC6C42A}"/>
          </ac:spMkLst>
        </pc:spChg>
        <pc:spChg chg="add mod">
          <ac:chgData name="Mashal Khan" userId="ff208bdd-e69e-4a16-a659-cb1c3d459121" providerId="ADAL" clId="{CED8FEB2-7971-4A86-8DBD-BA83B83CE157}" dt="2020-08-30T19:14:53.278" v="2887" actId="113"/>
          <ac:spMkLst>
            <pc:docMk/>
            <pc:sldMk cId="1466477052" sldId="272"/>
            <ac:spMk id="37" creationId="{8B0B2CD8-6A8B-4C69-BB13-8500FD2914DE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42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2" creationId="{7665E5EC-40DD-4076-879B-B07223D5A7C1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19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26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3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5" creationId="{C28CAB86-AA69-4EF8-A4E2-4E020497D0BB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4" creationId="{A3709225-45BD-4CB5-BED5-6A68EDA55548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8" creationId="{BC9D362F-A0BC-46E8-B739-CC9BEBDA5B71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56" creationId="{E2DB0E87-A743-40DF-A082-9D0767DC4250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71" creationId="{AAA73A3E-7B86-4D04-B8D7-C566697E5293}"/>
          </ac:grpSpMkLst>
        </pc:grpChg>
        <pc:graphicFrameChg chg="add del">
          <ac:chgData name="Mashal Khan" userId="ff208bdd-e69e-4a16-a659-cb1c3d459121" providerId="ADAL" clId="{CED8FEB2-7971-4A86-8DBD-BA83B83CE157}" dt="2020-08-30T18:58:10.737" v="2763" actId="26606"/>
          <ac:graphicFrameMkLst>
            <pc:docMk/>
            <pc:sldMk cId="1466477052" sldId="272"/>
            <ac:graphicFrameMk id="5" creationId="{AC8737C0-1255-4070-AAAF-D26089EC65B3}"/>
          </ac:graphicFrameMkLst>
        </pc:graphicFrameChg>
        <pc:picChg chg="add mod">
          <ac:chgData name="Mashal Khan" userId="ff208bdd-e69e-4a16-a659-cb1c3d459121" providerId="ADAL" clId="{CED8FEB2-7971-4A86-8DBD-BA83B83CE157}" dt="2020-08-30T19:15:01.642" v="2888" actId="14100"/>
          <ac:picMkLst>
            <pc:docMk/>
            <pc:sldMk cId="1466477052" sldId="272"/>
            <ac:picMk id="4" creationId="{37A9ECF8-CEF5-44FE-8D0A-9AF913850518}"/>
          </ac:picMkLst>
        </pc:picChg>
        <pc:picChg chg="add del">
          <ac:chgData name="Mashal Khan" userId="ff208bdd-e69e-4a16-a659-cb1c3d459121" providerId="ADAL" clId="{CED8FEB2-7971-4A86-8DBD-BA83B83CE157}" dt="2020-08-30T19:13:48.242" v="2874" actId="478"/>
          <ac:picMkLst>
            <pc:docMk/>
            <pc:sldMk cId="1466477052" sldId="272"/>
            <ac:picMk id="32" creationId="{52350102-4C42-46F2-B18B-B19B9B6A1F1F}"/>
          </ac:picMkLst>
        </pc:picChg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73"/>
        </pc:sldMkLst>
      </pc:sldChg>
      <pc:sldChg chg="addSp delSp modSp new del mod setBg">
        <pc:chgData name="Mashal Khan" userId="ff208bdd-e69e-4a16-a659-cb1c3d459121" providerId="ADAL" clId="{CED8FEB2-7971-4A86-8DBD-BA83B83CE157}" dt="2020-08-30T19:01:58.991" v="2819" actId="47"/>
        <pc:sldMkLst>
          <pc:docMk/>
          <pc:sldMk cId="1562543361" sldId="273"/>
        </pc:sldMkLst>
        <pc:spChg chg="mod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2" creationId="{1E013B4B-3CA9-4CA1-8B53-D58B249F420A}"/>
          </ac:spMkLst>
        </pc:spChg>
        <pc:spChg chg="del">
          <ac:chgData name="Mashal Khan" userId="ff208bdd-e69e-4a16-a659-cb1c3d459121" providerId="ADAL" clId="{CED8FEB2-7971-4A86-8DBD-BA83B83CE157}" dt="2020-08-30T19:00:02.053" v="2787"/>
          <ac:spMkLst>
            <pc:docMk/>
            <pc:sldMk cId="1562543361" sldId="273"/>
            <ac:spMk id="3" creationId="{65A92ABE-13C8-46B3-A932-3E13C959A28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8" creationId="{68B42373-0B43-4651-8C21-57D9DA18649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1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7" creationId="{4E0A5C5C-2A95-428E-9F6A-0D29EBD57C9F}"/>
          </ac:spMkLst>
        </pc:s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3" creationId="{2A638C7D-9088-41A9-88A0-7357157BC168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9" creationId="{3F219210-B16A-47B6-9AA8-207DAFF37E66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23" creationId="{582A903B-6B78-4F0A-B7C9-3D80499020B8}"/>
          </ac:grpSpMkLst>
        </pc:grpChg>
        <pc:picChg chg="add mod">
          <ac:chgData name="Mashal Khan" userId="ff208bdd-e69e-4a16-a659-cb1c3d459121" providerId="ADAL" clId="{CED8FEB2-7971-4A86-8DBD-BA83B83CE157}" dt="2020-08-30T19:00:45.606" v="2791" actId="26606"/>
          <ac:picMkLst>
            <pc:docMk/>
            <pc:sldMk cId="1562543361" sldId="273"/>
            <ac:picMk id="4" creationId="{BD9F3B25-6D94-40C8-9449-E4DE55433C79}"/>
          </ac:picMkLst>
        </pc:picChg>
      </pc:sldChg>
      <pc:sldChg chg="addSp modSp new mod">
        <pc:chgData name="Mashal Khan" userId="ff208bdd-e69e-4a16-a659-cb1c3d459121" providerId="ADAL" clId="{CED8FEB2-7971-4A86-8DBD-BA83B83CE157}" dt="2020-08-30T19:01:28.548" v="2818" actId="14100"/>
        <pc:sldMkLst>
          <pc:docMk/>
          <pc:sldMk cId="2180446368" sldId="274"/>
        </pc:sldMkLst>
        <pc:spChg chg="mod">
          <ac:chgData name="Mashal Khan" userId="ff208bdd-e69e-4a16-a659-cb1c3d459121" providerId="ADAL" clId="{CED8FEB2-7971-4A86-8DBD-BA83B83CE157}" dt="2020-08-30T19:01:20.787" v="2816" actId="1076"/>
          <ac:spMkLst>
            <pc:docMk/>
            <pc:sldMk cId="2180446368" sldId="274"/>
            <ac:spMk id="2" creationId="{DDC2C90C-74BF-46C5-8041-7E54E7C5CDA2}"/>
          </ac:spMkLst>
        </pc:spChg>
        <pc:picChg chg="add mod">
          <ac:chgData name="Mashal Khan" userId="ff208bdd-e69e-4a16-a659-cb1c3d459121" providerId="ADAL" clId="{CED8FEB2-7971-4A86-8DBD-BA83B83CE157}" dt="2020-08-30T19:01:28.548" v="2818" actId="14100"/>
          <ac:picMkLst>
            <pc:docMk/>
            <pc:sldMk cId="2180446368" sldId="274"/>
            <ac:picMk id="3" creationId="{FFA7CFAC-9C4F-476F-A846-E2A9B3D4CC64}"/>
          </ac:picMkLst>
        </pc:picChg>
      </pc:sldChg>
      <pc:sldChg chg="addSp delSp modSp new mod ord setBg">
        <pc:chgData name="Mashal Khan" userId="ff208bdd-e69e-4a16-a659-cb1c3d459121" providerId="ADAL" clId="{CED8FEB2-7971-4A86-8DBD-BA83B83CE157}" dt="2020-08-30T19:06:18.521" v="2858" actId="207"/>
        <pc:sldMkLst>
          <pc:docMk/>
          <pc:sldMk cId="1537641488" sldId="275"/>
        </pc:sldMkLst>
        <pc:spChg chg="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2" creationId="{D848109D-BB35-461A-92C1-D0E55371FA0E}"/>
          </ac:spMkLst>
        </pc:spChg>
        <pc:spChg chg="del 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3" creationId="{DCA8FE52-62F7-4725-90BD-961C254A36B2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18.521" v="2858" actId="207"/>
          <ac:graphicFrameMkLst>
            <pc:docMk/>
            <pc:sldMk cId="1537641488" sldId="275"/>
            <ac:graphicFrameMk id="5" creationId="{E8895F05-9BF1-41C2-AC30-02DC86D7C511}"/>
          </ac:graphicFrameMkLst>
        </pc:graphicFrameChg>
      </pc:sldChg>
      <pc:sldChg chg="new del">
        <pc:chgData name="Mashal Khan" userId="ff208bdd-e69e-4a16-a659-cb1c3d459121" providerId="ADAL" clId="{CED8FEB2-7971-4A86-8DBD-BA83B83CE157}" dt="2020-08-30T19:02:06.999" v="2821" actId="47"/>
        <pc:sldMkLst>
          <pc:docMk/>
          <pc:sldMk cId="1773243121" sldId="275"/>
        </pc:sldMkLst>
      </pc:sldChg>
      <pc:sldChg chg="addSp delSp modSp new mod setBg">
        <pc:chgData name="Mashal Khan" userId="ff208bdd-e69e-4a16-a659-cb1c3d459121" providerId="ADAL" clId="{CED8FEB2-7971-4A86-8DBD-BA83B83CE157}" dt="2020-08-30T19:06:35.069" v="2860" actId="207"/>
        <pc:sldMkLst>
          <pc:docMk/>
          <pc:sldMk cId="2100271324" sldId="276"/>
        </pc:sldMkLst>
        <pc:spChg chg="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2" creationId="{35521085-1009-42F4-A408-B2CF890F5DC4}"/>
          </ac:spMkLst>
        </pc:spChg>
        <pc:spChg chg="del 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3" creationId="{6D5F1672-8F52-42F7-94B0-FBFD2EE3E62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35.069" v="2860" actId="207"/>
          <ac:graphicFrameMkLst>
            <pc:docMk/>
            <pc:sldMk cId="2100271324" sldId="276"/>
            <ac:graphicFrameMk id="5" creationId="{2A6C5394-54DF-4B96-8FA0-A43B164FD593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08:15.758" v="2864" actId="26606"/>
        <pc:sldMkLst>
          <pc:docMk/>
          <pc:sldMk cId="2318281326" sldId="277"/>
        </pc:sldMkLst>
        <pc:spChg chg="del">
          <ac:chgData name="Mashal Khan" userId="ff208bdd-e69e-4a16-a659-cb1c3d459121" providerId="ADAL" clId="{CED8FEB2-7971-4A86-8DBD-BA83B83CE157}" dt="2020-08-30T19:08:08.923" v="2863" actId="478"/>
          <ac:spMkLst>
            <pc:docMk/>
            <pc:sldMk cId="2318281326" sldId="277"/>
            <ac:spMk id="2" creationId="{C99D5B16-9A5D-4723-B142-085FA2BFEB67}"/>
          </ac:spMkLst>
        </pc:spChg>
        <pc:spChg chg="del">
          <ac:chgData name="Mashal Khan" userId="ff208bdd-e69e-4a16-a659-cb1c3d459121" providerId="ADAL" clId="{CED8FEB2-7971-4A86-8DBD-BA83B83CE157}" dt="2020-08-30T19:08:06.414" v="2862"/>
          <ac:spMkLst>
            <pc:docMk/>
            <pc:sldMk cId="2318281326" sldId="277"/>
            <ac:spMk id="3" creationId="{F3995267-9226-447F-B429-BF605B1F363E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6" creationId="{70CCC791-94D7-4BB8-9EDF-423CEA1F6215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8" creationId="{ED55A19D-297C-4231-AD1F-08EF9B4AA8F4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0" creationId="{EBAB6C56-3D38-4923-996E-BD474BBB91E9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2" creationId="{20CD21DB-082D-417D-A5AB-FC838AF9D944}"/>
          </ac:spMkLst>
        </pc:spChg>
        <pc:grpChg chg="add">
          <ac:chgData name="Mashal Khan" userId="ff208bdd-e69e-4a16-a659-cb1c3d459121" providerId="ADAL" clId="{CED8FEB2-7971-4A86-8DBD-BA83B83CE157}" dt="2020-08-30T19:08:15.758" v="2864" actId="26606"/>
          <ac:grpSpMkLst>
            <pc:docMk/>
            <pc:sldMk cId="2318281326" sldId="277"/>
            <ac:grpSpMk id="9" creationId="{773CCE17-EE0F-40E0-B7AE-CF7677B64709}"/>
          </ac:grpSpMkLst>
        </pc:grpChg>
        <pc:picChg chg="add mod">
          <ac:chgData name="Mashal Khan" userId="ff208bdd-e69e-4a16-a659-cb1c3d459121" providerId="ADAL" clId="{CED8FEB2-7971-4A86-8DBD-BA83B83CE157}" dt="2020-08-30T19:08:15.758" v="2864" actId="26606"/>
          <ac:picMkLst>
            <pc:docMk/>
            <pc:sldMk cId="2318281326" sldId="277"/>
            <ac:picMk id="4" creationId="{58C3E369-37DA-4A56-804A-85DACE12DAAB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37:13.521" v="3164" actId="20577"/>
        <pc:sldMkLst>
          <pc:docMk/>
          <pc:sldMk cId="2733782728" sldId="278"/>
        </pc:sldMkLst>
        <pc:spChg chg="mod">
          <ac:chgData name="Mashal Khan" userId="ff208bdd-e69e-4a16-a659-cb1c3d459121" providerId="ADAL" clId="{CED8FEB2-7971-4A86-8DBD-BA83B83CE157}" dt="2020-08-30T19:35:38.839" v="3110"/>
          <ac:spMkLst>
            <pc:docMk/>
            <pc:sldMk cId="2733782728" sldId="278"/>
            <ac:spMk id="2" creationId="{B4CD2362-89ED-41ED-B485-793029F2899B}"/>
          </ac:spMkLst>
        </pc:spChg>
        <pc:spChg chg="mod">
          <ac:chgData name="Mashal Khan" userId="ff208bdd-e69e-4a16-a659-cb1c3d459121" providerId="ADAL" clId="{CED8FEB2-7971-4A86-8DBD-BA83B83CE157}" dt="2020-08-30T19:37:13.521" v="3164" actId="20577"/>
          <ac:spMkLst>
            <pc:docMk/>
            <pc:sldMk cId="2733782728" sldId="278"/>
            <ac:spMk id="3" creationId="{F17A5BE4-9EB2-4C5C-9DB4-36521BE6BE0F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9:36:25.624" v="3116" actId="1076"/>
        <pc:sldMkLst>
          <pc:docMk/>
          <pc:sldMk cId="233687117" sldId="279"/>
        </pc:sldMkLst>
        <pc:spChg chg="del">
          <ac:chgData name="Mashal Khan" userId="ff208bdd-e69e-4a16-a659-cb1c3d459121" providerId="ADAL" clId="{CED8FEB2-7971-4A86-8DBD-BA83B83CE157}" dt="2020-08-30T19:36:15.531" v="3113" actId="478"/>
          <ac:spMkLst>
            <pc:docMk/>
            <pc:sldMk cId="233687117" sldId="279"/>
            <ac:spMk id="2" creationId="{E4FE67EC-51A3-4C11-8D03-041FC86D3827}"/>
          </ac:spMkLst>
        </pc:spChg>
        <pc:spChg chg="del">
          <ac:chgData name="Mashal Khan" userId="ff208bdd-e69e-4a16-a659-cb1c3d459121" providerId="ADAL" clId="{CED8FEB2-7971-4A86-8DBD-BA83B83CE157}" dt="2020-08-30T19:36:12.711" v="3112"/>
          <ac:spMkLst>
            <pc:docMk/>
            <pc:sldMk cId="233687117" sldId="279"/>
            <ac:spMk id="3" creationId="{9FBB1398-362A-4BCB-880B-FD494BA97552}"/>
          </ac:spMkLst>
        </pc:spChg>
        <pc:picChg chg="add mod">
          <ac:chgData name="Mashal Khan" userId="ff208bdd-e69e-4a16-a659-cb1c3d459121" providerId="ADAL" clId="{CED8FEB2-7971-4A86-8DBD-BA83B83CE157}" dt="2020-08-30T19:36:25.624" v="3116" actId="1076"/>
          <ac:picMkLst>
            <pc:docMk/>
            <pc:sldMk cId="233687117" sldId="279"/>
            <ac:picMk id="4" creationId="{8D1EF969-837A-41DB-8A77-64B61F06DDA7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42:12.132" v="3303" actId="20577"/>
        <pc:sldMkLst>
          <pc:docMk/>
          <pc:sldMk cId="899574099" sldId="280"/>
        </pc:sldMkLst>
        <pc:spChg chg="mod">
          <ac:chgData name="Mashal Khan" userId="ff208bdd-e69e-4a16-a659-cb1c3d459121" providerId="ADAL" clId="{CED8FEB2-7971-4A86-8DBD-BA83B83CE157}" dt="2020-08-30T19:38:05.801" v="3174" actId="20577"/>
          <ac:spMkLst>
            <pc:docMk/>
            <pc:sldMk cId="899574099" sldId="280"/>
            <ac:spMk id="2" creationId="{7FE497BF-78DC-4D10-95C3-7927BD14CEFC}"/>
          </ac:spMkLst>
        </pc:spChg>
        <pc:spChg chg="mod">
          <ac:chgData name="Mashal Khan" userId="ff208bdd-e69e-4a16-a659-cb1c3d459121" providerId="ADAL" clId="{CED8FEB2-7971-4A86-8DBD-BA83B83CE157}" dt="2020-08-30T19:41:30.402" v="3260" actId="113"/>
          <ac:spMkLst>
            <pc:docMk/>
            <pc:sldMk cId="899574099" sldId="280"/>
            <ac:spMk id="3" creationId="{D6E0AAA6-CE89-4B4A-B519-30300D63151D}"/>
          </ac:spMkLst>
        </pc:spChg>
      </pc:sldChg>
      <pc:sldChg chg="modSp new mod">
        <pc:chgData name="Mashal Khan" userId="ff208bdd-e69e-4a16-a659-cb1c3d459121" providerId="ADAL" clId="{CED8FEB2-7971-4A86-8DBD-BA83B83CE157}" dt="2020-08-30T19:46:21.305" v="3359" actId="15"/>
        <pc:sldMkLst>
          <pc:docMk/>
          <pc:sldMk cId="2210001457" sldId="281"/>
        </pc:sldMkLst>
        <pc:spChg chg="mod">
          <ac:chgData name="Mashal Khan" userId="ff208bdd-e69e-4a16-a659-cb1c3d459121" providerId="ADAL" clId="{CED8FEB2-7971-4A86-8DBD-BA83B83CE157}" dt="2020-08-30T19:45:26.529" v="3357" actId="20577"/>
          <ac:spMkLst>
            <pc:docMk/>
            <pc:sldMk cId="2210001457" sldId="281"/>
            <ac:spMk id="2" creationId="{39E8933B-7069-4EC5-9CE6-81C1C28E6B67}"/>
          </ac:spMkLst>
        </pc:spChg>
        <pc:spChg chg="mod">
          <ac:chgData name="Mashal Khan" userId="ff208bdd-e69e-4a16-a659-cb1c3d459121" providerId="ADAL" clId="{CED8FEB2-7971-4A86-8DBD-BA83B83CE157}" dt="2020-08-30T19:46:21.305" v="3359" actId="15"/>
          <ac:spMkLst>
            <pc:docMk/>
            <pc:sldMk cId="2210001457" sldId="281"/>
            <ac:spMk id="3" creationId="{6B98C6B1-3A54-4A8B-9CA6-4F1B0BBF3560}"/>
          </ac:spMkLst>
        </pc:spChg>
      </pc:sldChg>
      <pc:sldChg chg="modSp new mod modNotesTx">
        <pc:chgData name="Mashal Khan" userId="ff208bdd-e69e-4a16-a659-cb1c3d459121" providerId="ADAL" clId="{CED8FEB2-7971-4A86-8DBD-BA83B83CE157}" dt="2020-09-02T07:21:10.550" v="4245" actId="20577"/>
        <pc:sldMkLst>
          <pc:docMk/>
          <pc:sldMk cId="3925514887" sldId="282"/>
        </pc:sldMkLst>
        <pc:spChg chg="mod">
          <ac:chgData name="Mashal Khan" userId="ff208bdd-e69e-4a16-a659-cb1c3d459121" providerId="ADAL" clId="{CED8FEB2-7971-4A86-8DBD-BA83B83CE157}" dt="2020-08-30T19:46:48.751" v="3377" actId="20577"/>
          <ac:spMkLst>
            <pc:docMk/>
            <pc:sldMk cId="3925514887" sldId="282"/>
            <ac:spMk id="2" creationId="{27C94CE0-1ED3-489D-B6AD-2B612A91946D}"/>
          </ac:spMkLst>
        </pc:spChg>
        <pc:spChg chg="mod">
          <ac:chgData name="Mashal Khan" userId="ff208bdd-e69e-4a16-a659-cb1c3d459121" providerId="ADAL" clId="{CED8FEB2-7971-4A86-8DBD-BA83B83CE157}" dt="2020-08-30T19:47:15.158" v="3388" actId="15"/>
          <ac:spMkLst>
            <pc:docMk/>
            <pc:sldMk cId="3925514887" sldId="282"/>
            <ac:spMk id="3" creationId="{351B71AA-E9E1-450E-ACFE-5CF856774293}"/>
          </ac:spMkLst>
        </pc:spChg>
      </pc:sldChg>
      <pc:sldChg chg="modSp new mod modNotesTx">
        <pc:chgData name="Mashal Khan" userId="ff208bdd-e69e-4a16-a659-cb1c3d459121" providerId="ADAL" clId="{CED8FEB2-7971-4A86-8DBD-BA83B83CE157}" dt="2020-09-03T05:54:24.908" v="4247" actId="20577"/>
        <pc:sldMkLst>
          <pc:docMk/>
          <pc:sldMk cId="2590781678" sldId="283"/>
        </pc:sldMkLst>
        <pc:spChg chg="mod">
          <ac:chgData name="Mashal Khan" userId="ff208bdd-e69e-4a16-a659-cb1c3d459121" providerId="ADAL" clId="{CED8FEB2-7971-4A86-8DBD-BA83B83CE157}" dt="2020-08-30T19:53:36.055" v="3516" actId="20577"/>
          <ac:spMkLst>
            <pc:docMk/>
            <pc:sldMk cId="2590781678" sldId="283"/>
            <ac:spMk id="2" creationId="{52D22DF3-0DCC-4E91-B573-7A9ECF08EA30}"/>
          </ac:spMkLst>
        </pc:spChg>
        <pc:spChg chg="mod">
          <ac:chgData name="Mashal Khan" userId="ff208bdd-e69e-4a16-a659-cb1c3d459121" providerId="ADAL" clId="{CED8FEB2-7971-4A86-8DBD-BA83B83CE157}" dt="2020-08-30T19:52:01.834" v="3474" actId="20577"/>
          <ac:spMkLst>
            <pc:docMk/>
            <pc:sldMk cId="2590781678" sldId="283"/>
            <ac:spMk id="3" creationId="{43FD6FCD-0889-48BD-9F90-14B421F0409C}"/>
          </ac:spMkLst>
        </pc:spChg>
      </pc:sldChg>
      <pc:sldChg chg="addSp delSp modSp new mod setBg modNotesTx">
        <pc:chgData name="Mashal Khan" userId="ff208bdd-e69e-4a16-a659-cb1c3d459121" providerId="ADAL" clId="{CED8FEB2-7971-4A86-8DBD-BA83B83CE157}" dt="2020-09-02T07:16:39.664" v="4243" actId="20577"/>
        <pc:sldMkLst>
          <pc:docMk/>
          <pc:sldMk cId="732095044" sldId="284"/>
        </pc:sldMkLst>
        <pc:spChg chg="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2" creationId="{EE5F70CC-23F1-4D07-8067-A409E63B786F}"/>
          </ac:spMkLst>
        </pc:spChg>
        <pc:spChg chg="del 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3" creationId="{F97A75EF-3B3B-4202-B3BE-5F7B35AAACBF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1" creationId="{C1D72A4A-771D-4FE0-A07E-D0DAF4D69C4C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3" creationId="{05BB7246-8AFD-47FC-A1F4-491E0167E20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5" creationId="{0A6DF2E7-0906-4F1E-9B28-48B1A4D8E03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7" creationId="{684FEC42-F70A-4505-A5DF-EC67268FE9B9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9" creationId="{7D10AF26-17A2-4FA8-824A-F78507AF664C}"/>
          </ac:spMkLst>
        </pc:spChg>
        <pc:graphicFrameChg chg="add mod">
          <ac:chgData name="Mashal Khan" userId="ff208bdd-e69e-4a16-a659-cb1c3d459121" providerId="ADAL" clId="{CED8FEB2-7971-4A86-8DBD-BA83B83CE157}" dt="2020-08-30T19:55:33.280" v="3541" actId="20577"/>
          <ac:graphicFrameMkLst>
            <pc:docMk/>
            <pc:sldMk cId="732095044" sldId="284"/>
            <ac:graphicFrameMk id="5" creationId="{942F7B8A-A3E9-4BCB-B067-135BE447B509}"/>
          </ac:graphicFrameMkLst>
        </pc:graphicFrameChg>
      </pc:sldChg>
      <pc:sldChg chg="addSp delSp modSp new mod">
        <pc:chgData name="Mashal Khan" userId="ff208bdd-e69e-4a16-a659-cb1c3d459121" providerId="ADAL" clId="{CED8FEB2-7971-4A86-8DBD-BA83B83CE157}" dt="2020-08-30T19:52:49.885" v="3482" actId="14100"/>
        <pc:sldMkLst>
          <pc:docMk/>
          <pc:sldMk cId="2515166015" sldId="285"/>
        </pc:sldMkLst>
        <pc:spChg chg="del">
          <ac:chgData name="Mashal Khan" userId="ff208bdd-e69e-4a16-a659-cb1c3d459121" providerId="ADAL" clId="{CED8FEB2-7971-4A86-8DBD-BA83B83CE157}" dt="2020-08-30T19:52:37.434" v="3478" actId="478"/>
          <ac:spMkLst>
            <pc:docMk/>
            <pc:sldMk cId="2515166015" sldId="285"/>
            <ac:spMk id="2" creationId="{47359163-7728-45AA-A776-93FEB2686EE8}"/>
          </ac:spMkLst>
        </pc:spChg>
        <pc:spChg chg="del">
          <ac:chgData name="Mashal Khan" userId="ff208bdd-e69e-4a16-a659-cb1c3d459121" providerId="ADAL" clId="{CED8FEB2-7971-4A86-8DBD-BA83B83CE157}" dt="2020-08-30T19:52:40.593" v="3479" actId="478"/>
          <ac:spMkLst>
            <pc:docMk/>
            <pc:sldMk cId="2515166015" sldId="285"/>
            <ac:spMk id="3" creationId="{A9952F13-9878-4A14-896A-47F48AB59AD3}"/>
          </ac:spMkLst>
        </pc:spChg>
        <pc:picChg chg="add mod">
          <ac:chgData name="Mashal Khan" userId="ff208bdd-e69e-4a16-a659-cb1c3d459121" providerId="ADAL" clId="{CED8FEB2-7971-4A86-8DBD-BA83B83CE157}" dt="2020-08-30T19:52:49.885" v="3482" actId="14100"/>
          <ac:picMkLst>
            <pc:docMk/>
            <pc:sldMk cId="2515166015" sldId="285"/>
            <ac:picMk id="4" creationId="{B08F6274-0F02-4CE6-B089-76DDA9928841}"/>
          </ac:picMkLst>
        </pc:picChg>
      </pc:sldChg>
      <pc:sldChg chg="addSp modSp new mod setBg">
        <pc:chgData name="Mashal Khan" userId="ff208bdd-e69e-4a16-a659-cb1c3d459121" providerId="ADAL" clId="{CED8FEB2-7971-4A86-8DBD-BA83B83CE157}" dt="2020-08-30T19:59:13.616" v="3624" actId="27636"/>
        <pc:sldMkLst>
          <pc:docMk/>
          <pc:sldMk cId="1413036914" sldId="286"/>
        </pc:sldMkLst>
        <pc:spChg chg="mod">
          <ac:chgData name="Mashal Khan" userId="ff208bdd-e69e-4a16-a659-cb1c3d459121" providerId="ADAL" clId="{CED8FEB2-7971-4A86-8DBD-BA83B83CE157}" dt="2020-08-30T19:59:09.707" v="3622" actId="1076"/>
          <ac:spMkLst>
            <pc:docMk/>
            <pc:sldMk cId="1413036914" sldId="286"/>
            <ac:spMk id="2" creationId="{EE92E673-2731-47C1-9778-EC9849E8B09E}"/>
          </ac:spMkLst>
        </pc:spChg>
        <pc:spChg chg="mod">
          <ac:chgData name="Mashal Khan" userId="ff208bdd-e69e-4a16-a659-cb1c3d459121" providerId="ADAL" clId="{CED8FEB2-7971-4A86-8DBD-BA83B83CE157}" dt="2020-08-30T19:59:13.616" v="3624" actId="27636"/>
          <ac:spMkLst>
            <pc:docMk/>
            <pc:sldMk cId="1413036914" sldId="286"/>
            <ac:spMk id="3" creationId="{FE2E455D-B61A-4EEB-A0BE-88F04B8F8F0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9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1" creationId="{F98F79A4-A6C7-4101-B1E9-27E05CB7CFA0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3" creationId="{79AFCB35-9C04-4524-A0B1-57FF6865D013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5" creationId="{D11AD2AD-0BA0-4DD3-8EEA-84686A0E718C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7" creationId="{83C8019B-3985-409B-9B87-494B974EE9A2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9" creationId="{9E5C5460-229E-46C8-A712-CC317985420F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21" creationId="{B85A4DB3-61AA-49A1-85A9-B3397CD519AB}"/>
          </ac:spMkLst>
        </pc:spChg>
        <pc:grpChg chg="add">
          <ac:chgData name="Mashal Khan" userId="ff208bdd-e69e-4a16-a659-cb1c3d459121" providerId="ADAL" clId="{CED8FEB2-7971-4A86-8DBD-BA83B83CE157}" dt="2020-08-30T19:58:44.221" v="3613" actId="26606"/>
          <ac:grpSpMkLst>
            <pc:docMk/>
            <pc:sldMk cId="1413036914" sldId="286"/>
            <ac:grpSpMk id="23" creationId="{0C156BF8-7FF7-440F-BE2B-417DFFE8BFA5}"/>
          </ac:grpSpMkLst>
        </pc:grpChg>
        <pc:picChg chg="add mod">
          <ac:chgData name="Mashal Khan" userId="ff208bdd-e69e-4a16-a659-cb1c3d459121" providerId="ADAL" clId="{CED8FEB2-7971-4A86-8DBD-BA83B83CE157}" dt="2020-08-30T19:58:52.474" v="3614" actId="27614"/>
          <ac:picMkLst>
            <pc:docMk/>
            <pc:sldMk cId="1413036914" sldId="286"/>
            <ac:picMk id="5" creationId="{4998D897-57D3-4158-8A01-F153BE6338AA}"/>
          </ac:picMkLst>
        </pc:picChg>
      </pc:sldChg>
      <pc:sldChg chg="modSp new mod ord modNotesTx">
        <pc:chgData name="Mashal Khan" userId="ff208bdd-e69e-4a16-a659-cb1c3d459121" providerId="ADAL" clId="{CED8FEB2-7971-4A86-8DBD-BA83B83CE157}" dt="2020-08-30T20:09:04.630" v="3775" actId="20577"/>
        <pc:sldMkLst>
          <pc:docMk/>
          <pc:sldMk cId="4031157807" sldId="287"/>
        </pc:sldMkLst>
        <pc:spChg chg="mod">
          <ac:chgData name="Mashal Khan" userId="ff208bdd-e69e-4a16-a659-cb1c3d459121" providerId="ADAL" clId="{CED8FEB2-7971-4A86-8DBD-BA83B83CE157}" dt="2020-08-30T20:05:52.118" v="3749" actId="20577"/>
          <ac:spMkLst>
            <pc:docMk/>
            <pc:sldMk cId="4031157807" sldId="287"/>
            <ac:spMk id="2" creationId="{6D596D94-CD9F-45F5-8644-92DB982D067A}"/>
          </ac:spMkLst>
        </pc:spChg>
        <pc:spChg chg="mod">
          <ac:chgData name="Mashal Khan" userId="ff208bdd-e69e-4a16-a659-cb1c3d459121" providerId="ADAL" clId="{CED8FEB2-7971-4A86-8DBD-BA83B83CE157}" dt="2020-08-30T20:08:32.052" v="3770" actId="113"/>
          <ac:spMkLst>
            <pc:docMk/>
            <pc:sldMk cId="4031157807" sldId="287"/>
            <ac:spMk id="3" creationId="{C703BF10-5424-4EE5-8728-9BA65DD82DB2}"/>
          </ac:spMkLst>
        </pc:spChg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2323052061" sldId="290"/>
        </pc:sldMkLst>
      </pc:sldChg>
      <pc:sldChg chg="add ord">
        <pc:chgData name="Mashal Khan" userId="ff208bdd-e69e-4a16-a659-cb1c3d459121" providerId="ADAL" clId="{CED8FEB2-7971-4A86-8DBD-BA83B83CE157}" dt="2020-08-30T20:01:38.964" v="3638"/>
        <pc:sldMkLst>
          <pc:docMk/>
          <pc:sldMk cId="3289528465" sldId="291"/>
        </pc:sldMkLst>
      </pc:sldChg>
      <pc:sldChg chg="add ord">
        <pc:chgData name="Mashal Khan" userId="ff208bdd-e69e-4a16-a659-cb1c3d459121" providerId="ADAL" clId="{CED8FEB2-7971-4A86-8DBD-BA83B83CE157}" dt="2020-08-30T20:01:36.546" v="3636"/>
        <pc:sldMkLst>
          <pc:docMk/>
          <pc:sldMk cId="3820845589" sldId="292"/>
        </pc:sldMkLst>
      </pc:sldChg>
      <pc:sldChg chg="add ord">
        <pc:chgData name="Mashal Khan" userId="ff208bdd-e69e-4a16-a659-cb1c3d459121" providerId="ADAL" clId="{CED8FEB2-7971-4A86-8DBD-BA83B83CE157}" dt="2020-08-30T20:01:41.280" v="3640"/>
        <pc:sldMkLst>
          <pc:docMk/>
          <pc:sldMk cId="1257978123" sldId="293"/>
        </pc:sldMkLst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1991889259" sldId="294"/>
        </pc:sldMkLst>
      </pc:sldChg>
      <pc:sldChg chg="modSp new mod ord">
        <pc:chgData name="Mashal Khan" userId="ff208bdd-e69e-4a16-a659-cb1c3d459121" providerId="ADAL" clId="{CED8FEB2-7971-4A86-8DBD-BA83B83CE157}" dt="2020-08-30T20:27:29.987" v="4222" actId="20577"/>
        <pc:sldMkLst>
          <pc:docMk/>
          <pc:sldMk cId="392170694" sldId="295"/>
        </pc:sldMkLst>
        <pc:spChg chg="mod">
          <ac:chgData name="Mashal Khan" userId="ff208bdd-e69e-4a16-a659-cb1c3d459121" providerId="ADAL" clId="{CED8FEB2-7971-4A86-8DBD-BA83B83CE157}" dt="2020-08-30T20:17:05.455" v="3873" actId="20577"/>
          <ac:spMkLst>
            <pc:docMk/>
            <pc:sldMk cId="392170694" sldId="295"/>
            <ac:spMk id="2" creationId="{11F52640-6B64-47DD-AD76-F1D8CCB513A0}"/>
          </ac:spMkLst>
        </pc:spChg>
        <pc:spChg chg="mod">
          <ac:chgData name="Mashal Khan" userId="ff208bdd-e69e-4a16-a659-cb1c3d459121" providerId="ADAL" clId="{CED8FEB2-7971-4A86-8DBD-BA83B83CE157}" dt="2020-08-30T20:27:29.987" v="4222" actId="20577"/>
          <ac:spMkLst>
            <pc:docMk/>
            <pc:sldMk cId="392170694" sldId="295"/>
            <ac:spMk id="3" creationId="{DC9F1683-B39F-4B79-B7D3-CBCBC1993184}"/>
          </ac:spMkLst>
        </pc:spChg>
      </pc:sldChg>
      <pc:sldChg chg="add del">
        <pc:chgData name="Mashal Khan" userId="ff208bdd-e69e-4a16-a659-cb1c3d459121" providerId="ADAL" clId="{CED8FEB2-7971-4A86-8DBD-BA83B83CE157}" dt="2020-08-30T20:09:11.484" v="3776" actId="47"/>
        <pc:sldMkLst>
          <pc:docMk/>
          <pc:sldMk cId="2158037046" sldId="296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12396899" sldId="297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97468035" sldId="298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99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902175521" sldId="300"/>
        </pc:sldMkLst>
      </pc:sldChg>
      <pc:sldChg chg="add">
        <pc:chgData name="Mashal Khan" userId="ff208bdd-e69e-4a16-a659-cb1c3d459121" providerId="ADAL" clId="{CED8FEB2-7971-4A86-8DBD-BA83B83CE157}" dt="2020-08-30T20:08:08.316" v="3769"/>
        <pc:sldMkLst>
          <pc:docMk/>
          <pc:sldMk cId="650948745" sldId="301"/>
        </pc:sldMkLst>
      </pc:sldChg>
      <pc:sldChg chg="addSp delSp modSp new mod">
        <pc:chgData name="Mashal Khan" userId="ff208bdd-e69e-4a16-a659-cb1c3d459121" providerId="ADAL" clId="{CED8FEB2-7971-4A86-8DBD-BA83B83CE157}" dt="2020-08-30T20:10:30.349" v="3782" actId="14100"/>
        <pc:sldMkLst>
          <pc:docMk/>
          <pc:sldMk cId="2218912275" sldId="302"/>
        </pc:sldMkLst>
        <pc:spChg chg="del">
          <ac:chgData name="Mashal Khan" userId="ff208bdd-e69e-4a16-a659-cb1c3d459121" providerId="ADAL" clId="{CED8FEB2-7971-4A86-8DBD-BA83B83CE157}" dt="2020-08-30T20:10:21.732" v="3780" actId="478"/>
          <ac:spMkLst>
            <pc:docMk/>
            <pc:sldMk cId="2218912275" sldId="302"/>
            <ac:spMk id="2" creationId="{49447D23-BF7F-41EE-BAC9-675F2B3D4963}"/>
          </ac:spMkLst>
        </pc:spChg>
        <pc:spChg chg="del">
          <ac:chgData name="Mashal Khan" userId="ff208bdd-e69e-4a16-a659-cb1c3d459121" providerId="ADAL" clId="{CED8FEB2-7971-4A86-8DBD-BA83B83CE157}" dt="2020-08-30T20:10:19.194" v="3779" actId="478"/>
          <ac:spMkLst>
            <pc:docMk/>
            <pc:sldMk cId="2218912275" sldId="302"/>
            <ac:spMk id="3" creationId="{01D46AE8-5DE0-4D41-A730-25342E6BF313}"/>
          </ac:spMkLst>
        </pc:spChg>
        <pc:picChg chg="add mod">
          <ac:chgData name="Mashal Khan" userId="ff208bdd-e69e-4a16-a659-cb1c3d459121" providerId="ADAL" clId="{CED8FEB2-7971-4A86-8DBD-BA83B83CE157}" dt="2020-08-30T20:10:30.349" v="3782" actId="14100"/>
          <ac:picMkLst>
            <pc:docMk/>
            <pc:sldMk cId="2218912275" sldId="302"/>
            <ac:picMk id="4" creationId="{AD66D612-2654-497C-8443-184F198F78BC}"/>
          </ac:picMkLst>
        </pc:picChg>
      </pc:sldChg>
      <pc:sldChg chg="modSp new mod">
        <pc:chgData name="Mashal Khan" userId="ff208bdd-e69e-4a16-a659-cb1c3d459121" providerId="ADAL" clId="{CED8FEB2-7971-4A86-8DBD-BA83B83CE157}" dt="2020-08-30T20:13:15.125" v="3832"/>
        <pc:sldMkLst>
          <pc:docMk/>
          <pc:sldMk cId="3824716881" sldId="303"/>
        </pc:sldMkLst>
        <pc:spChg chg="mod">
          <ac:chgData name="Mashal Khan" userId="ff208bdd-e69e-4a16-a659-cb1c3d459121" providerId="ADAL" clId="{CED8FEB2-7971-4A86-8DBD-BA83B83CE157}" dt="2020-08-30T20:12:14.887" v="3801" actId="20577"/>
          <ac:spMkLst>
            <pc:docMk/>
            <pc:sldMk cId="3824716881" sldId="303"/>
            <ac:spMk id="2" creationId="{9C4AE69B-95B2-4163-A921-7638F68F8BF4}"/>
          </ac:spMkLst>
        </pc:spChg>
        <pc:spChg chg="mod">
          <ac:chgData name="Mashal Khan" userId="ff208bdd-e69e-4a16-a659-cb1c3d459121" providerId="ADAL" clId="{CED8FEB2-7971-4A86-8DBD-BA83B83CE157}" dt="2020-08-30T20:13:15.125" v="3832"/>
          <ac:spMkLst>
            <pc:docMk/>
            <pc:sldMk cId="3824716881" sldId="303"/>
            <ac:spMk id="3" creationId="{9BD4A8A8-30C6-40E8-9FE3-7FE3B20DE6BD}"/>
          </ac:spMkLst>
        </pc:spChg>
      </pc:sldChg>
      <pc:sldChg chg="modSp new mod">
        <pc:chgData name="Mashal Khan" userId="ff208bdd-e69e-4a16-a659-cb1c3d459121" providerId="ADAL" clId="{CED8FEB2-7971-4A86-8DBD-BA83B83CE157}" dt="2020-08-30T20:18:33.803" v="4032" actId="20577"/>
        <pc:sldMkLst>
          <pc:docMk/>
          <pc:sldMk cId="3772764950" sldId="304"/>
        </pc:sldMkLst>
        <pc:spChg chg="mod">
          <ac:chgData name="Mashal Khan" userId="ff208bdd-e69e-4a16-a659-cb1c3d459121" providerId="ADAL" clId="{CED8FEB2-7971-4A86-8DBD-BA83B83CE157}" dt="2020-08-30T20:18:11.475" v="3982" actId="20577"/>
          <ac:spMkLst>
            <pc:docMk/>
            <pc:sldMk cId="3772764950" sldId="304"/>
            <ac:spMk id="2" creationId="{EE558C30-185D-462A-B2A7-BB621EB34766}"/>
          </ac:spMkLst>
        </pc:spChg>
        <pc:spChg chg="mod">
          <ac:chgData name="Mashal Khan" userId="ff208bdd-e69e-4a16-a659-cb1c3d459121" providerId="ADAL" clId="{CED8FEB2-7971-4A86-8DBD-BA83B83CE157}" dt="2020-08-30T20:18:33.803" v="4032" actId="20577"/>
          <ac:spMkLst>
            <pc:docMk/>
            <pc:sldMk cId="3772764950" sldId="304"/>
            <ac:spMk id="3" creationId="{BAE834DD-4593-4FF8-90A9-0B8240F931B8}"/>
          </ac:spMkLst>
        </pc:spChg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522125939" sldId="305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40982329" sldId="306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571890529" sldId="307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280185368" sldId="308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48957685" sldId="309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038378446" sldId="310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52502892" sldId="311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359414020" sldId="312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315361009" sldId="313"/>
        </pc:sldMkLst>
      </pc:sldChg>
      <pc:sldMasterChg chg="del del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935372916" sldId="2147483648"/>
        </pc:sldMasterMkLst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902778351" sldId="2147483649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283733225" sldId="2147483650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72014413" sldId="2147483651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521013344" sldId="2147483652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641506897" sldId="2147483653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537504824" sldId="2147483654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023418354" sldId="2147483655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691630002" sldId="2147483656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3959133627" sldId="2147483657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732870730" sldId="2147483658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11763204" sldId="2147483659"/>
          </pc:sldLayoutMkLst>
        </pc:sldLayoutChg>
      </pc:sldMasterChg>
      <pc:sldMasterChg chg="add add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607166091" sldId="2147483673"/>
        </pc:sldMasterMkLst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428116044" sldId="2147483662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1195083638" sldId="2147483663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79099868" sldId="2147483664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24858547" sldId="2147483665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496868910" sldId="2147483666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334279969" sldId="2147483667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299902265" sldId="2147483668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660043845" sldId="2147483669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880511427" sldId="2147483670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358892885" sldId="2147483671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705249520" sldId="2147483672"/>
          </pc:sldLayoutMkLst>
        </pc:sldLayoutChg>
      </pc:sldMasterChg>
    </pc:docChg>
  </pc:docChgLst>
  <pc:docChgLst>
    <pc:chgData name="Mashal Khan" userId="ff208bdd-e69e-4a16-a659-cb1c3d459121" providerId="ADAL" clId="{1A09EF56-0273-4EB9-BF5C-443506DF494F}"/>
    <pc:docChg chg="undo custSel mod addSld delSld modSld sldOrd">
      <pc:chgData name="Mashal Khan" userId="ff208bdd-e69e-4a16-a659-cb1c3d459121" providerId="ADAL" clId="{1A09EF56-0273-4EB9-BF5C-443506DF494F}" dt="2020-09-10T04:13:00.130" v="1961"/>
      <pc:docMkLst>
        <pc:docMk/>
      </pc:docMkLst>
      <pc:sldChg chg="modSp mod">
        <pc:chgData name="Mashal Khan" userId="ff208bdd-e69e-4a16-a659-cb1c3d459121" providerId="ADAL" clId="{1A09EF56-0273-4EB9-BF5C-443506DF494F}" dt="2020-09-09T10:06:17.789" v="51" actId="20577"/>
        <pc:sldMkLst>
          <pc:docMk/>
          <pc:sldMk cId="3053332299" sldId="257"/>
        </pc:sldMkLst>
        <pc:spChg chg="mod">
          <ac:chgData name="Mashal Khan" userId="ff208bdd-e69e-4a16-a659-cb1c3d459121" providerId="ADAL" clId="{1A09EF56-0273-4EB9-BF5C-443506DF494F}" dt="2020-09-09T10:06:17.789" v="51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ord">
        <pc:chgData name="Mashal Khan" userId="ff208bdd-e69e-4a16-a659-cb1c3d459121" providerId="ADAL" clId="{1A09EF56-0273-4EB9-BF5C-443506DF494F}" dt="2020-09-09T17:42:16.900" v="1500"/>
        <pc:sldMkLst>
          <pc:docMk/>
          <pc:sldMk cId="0" sldId="263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406455083" sldId="264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2752323271" sldId="265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1262384689" sldId="266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1869466371" sldId="267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975853184" sldId="269"/>
        </pc:sldMkLst>
      </pc:sldChg>
      <pc:sldChg chg="new del">
        <pc:chgData name="Mashal Khan" userId="ff208bdd-e69e-4a16-a659-cb1c3d459121" providerId="ADAL" clId="{1A09EF56-0273-4EB9-BF5C-443506DF494F}" dt="2020-09-09T10:06:30.451" v="54" actId="47"/>
        <pc:sldMkLst>
          <pc:docMk/>
          <pc:sldMk cId="2751722336" sldId="278"/>
        </pc:sldMkLst>
      </pc:sldChg>
      <pc:sldChg chg="addSp delSp modSp new mod">
        <pc:chgData name="Mashal Khan" userId="ff208bdd-e69e-4a16-a659-cb1c3d459121" providerId="ADAL" clId="{1A09EF56-0273-4EB9-BF5C-443506DF494F}" dt="2020-09-09T17:51:02.599" v="1524"/>
        <pc:sldMkLst>
          <pc:docMk/>
          <pc:sldMk cId="810518428" sldId="279"/>
        </pc:sldMkLst>
        <pc:spChg chg="mod">
          <ac:chgData name="Mashal Khan" userId="ff208bdd-e69e-4a16-a659-cb1c3d459121" providerId="ADAL" clId="{1A09EF56-0273-4EB9-BF5C-443506DF494F}" dt="2020-09-09T15:41:08.959" v="836" actId="1076"/>
          <ac:spMkLst>
            <pc:docMk/>
            <pc:sldMk cId="810518428" sldId="279"/>
            <ac:spMk id="2" creationId="{F04F3FB7-799E-4CC4-BA1A-8495290CB843}"/>
          </ac:spMkLst>
        </pc:spChg>
        <pc:spChg chg="add del mod">
          <ac:chgData name="Mashal Khan" userId="ff208bdd-e69e-4a16-a659-cb1c3d459121" providerId="ADAL" clId="{1A09EF56-0273-4EB9-BF5C-443506DF494F}" dt="2020-09-09T17:51:02.599" v="1524"/>
          <ac:spMkLst>
            <pc:docMk/>
            <pc:sldMk cId="810518428" sldId="279"/>
            <ac:spMk id="3" creationId="{528C00C6-AE83-491C-8B92-DD4A5E8900BA}"/>
          </ac:spMkLst>
        </pc:spChg>
        <pc:graphicFrameChg chg="add del mod">
          <ac:chgData name="Mashal Khan" userId="ff208bdd-e69e-4a16-a659-cb1c3d459121" providerId="ADAL" clId="{1A09EF56-0273-4EB9-BF5C-443506DF494F}" dt="2020-09-09T10:06:41.821" v="66"/>
          <ac:graphicFrameMkLst>
            <pc:docMk/>
            <pc:sldMk cId="810518428" sldId="279"/>
            <ac:graphicFrameMk id="4" creationId="{C349512D-87F3-4E32-85D8-B95397D9A254}"/>
          </ac:graphicFrameMkLst>
        </pc:graphicFrameChg>
      </pc:sldChg>
      <pc:sldChg chg="modSp new mod">
        <pc:chgData name="Mashal Khan" userId="ff208bdd-e69e-4a16-a659-cb1c3d459121" providerId="ADAL" clId="{1A09EF56-0273-4EB9-BF5C-443506DF494F}" dt="2020-09-09T15:10:39.879" v="572" actId="120"/>
        <pc:sldMkLst>
          <pc:docMk/>
          <pc:sldMk cId="3046307487" sldId="280"/>
        </pc:sldMkLst>
        <pc:spChg chg="mod">
          <ac:chgData name="Mashal Khan" userId="ff208bdd-e69e-4a16-a659-cb1c3d459121" providerId="ADAL" clId="{1A09EF56-0273-4EB9-BF5C-443506DF494F}" dt="2020-09-09T14:49:17.636" v="100" actId="20577"/>
          <ac:spMkLst>
            <pc:docMk/>
            <pc:sldMk cId="3046307487" sldId="280"/>
            <ac:spMk id="2" creationId="{27F65F05-71C9-450B-87C1-A92796254C30}"/>
          </ac:spMkLst>
        </pc:spChg>
        <pc:spChg chg="mod">
          <ac:chgData name="Mashal Khan" userId="ff208bdd-e69e-4a16-a659-cb1c3d459121" providerId="ADAL" clId="{1A09EF56-0273-4EB9-BF5C-443506DF494F}" dt="2020-09-09T15:10:39.879" v="572" actId="120"/>
          <ac:spMkLst>
            <pc:docMk/>
            <pc:sldMk cId="3046307487" sldId="280"/>
            <ac:spMk id="3" creationId="{D1A8CF9B-CAB9-4C6F-AB2A-11DB75D17A8C}"/>
          </ac:spMkLst>
        </pc:spChg>
      </pc:sldChg>
      <pc:sldChg chg="modSp new mod ord">
        <pc:chgData name="Mashal Khan" userId="ff208bdd-e69e-4a16-a659-cb1c3d459121" providerId="ADAL" clId="{1A09EF56-0273-4EB9-BF5C-443506DF494F}" dt="2020-09-10T04:11:40.651" v="1953"/>
        <pc:sldMkLst>
          <pc:docMk/>
          <pc:sldMk cId="3879906296" sldId="281"/>
        </pc:sldMkLst>
        <pc:spChg chg="mod">
          <ac:chgData name="Mashal Khan" userId="ff208bdd-e69e-4a16-a659-cb1c3d459121" providerId="ADAL" clId="{1A09EF56-0273-4EB9-BF5C-443506DF494F}" dt="2020-09-09T14:49:38.334" v="130" actId="5793"/>
          <ac:spMkLst>
            <pc:docMk/>
            <pc:sldMk cId="3879906296" sldId="281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11:04.430" v="576" actId="20577"/>
          <ac:spMkLst>
            <pc:docMk/>
            <pc:sldMk cId="3879906296" sldId="281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3116794157" sldId="282"/>
        </pc:sldMkLst>
        <pc:spChg chg="mod">
          <ac:chgData name="Mashal Khan" userId="ff208bdd-e69e-4a16-a659-cb1c3d459121" providerId="ADAL" clId="{1A09EF56-0273-4EB9-BF5C-443506DF494F}" dt="2020-09-09T14:50:03.933" v="154" actId="20577"/>
          <ac:spMkLst>
            <pc:docMk/>
            <pc:sldMk cId="3116794157" sldId="282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26:16.116" v="742" actId="20577"/>
          <ac:spMkLst>
            <pc:docMk/>
            <pc:sldMk cId="3116794157" sldId="282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253356228" sldId="283"/>
        </pc:sldMkLst>
        <pc:spChg chg="mod">
          <ac:chgData name="Mashal Khan" userId="ff208bdd-e69e-4a16-a659-cb1c3d459121" providerId="ADAL" clId="{1A09EF56-0273-4EB9-BF5C-443506DF494F}" dt="2020-09-09T15:48:56.605" v="886" actId="14100"/>
          <ac:spMkLst>
            <pc:docMk/>
            <pc:sldMk cId="253356228" sldId="283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58:07.718" v="899" actId="20577"/>
          <ac:spMkLst>
            <pc:docMk/>
            <pc:sldMk cId="253356228" sldId="283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3:00.130" v="1961"/>
        <pc:sldMkLst>
          <pc:docMk/>
          <pc:sldMk cId="2301654178" sldId="284"/>
        </pc:sldMkLst>
        <pc:spChg chg="mod">
          <ac:chgData name="Mashal Khan" userId="ff208bdd-e69e-4a16-a659-cb1c3d459121" providerId="ADAL" clId="{1A09EF56-0273-4EB9-BF5C-443506DF494F}" dt="2020-09-09T14:51:06.499" v="223" actId="20577"/>
          <ac:spMkLst>
            <pc:docMk/>
            <pc:sldMk cId="2301654178" sldId="284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13:50.936" v="1103" actId="20577"/>
          <ac:spMkLst>
            <pc:docMk/>
            <pc:sldMk cId="2301654178" sldId="284"/>
            <ac:spMk id="3" creationId="{B25796D1-0925-4881-9546-F0F8841C383B}"/>
          </ac:spMkLst>
        </pc:spChg>
      </pc:sldChg>
      <pc:sldChg chg="addSp modSp add mod ord modNotesTx">
        <pc:chgData name="Mashal Khan" userId="ff208bdd-e69e-4a16-a659-cb1c3d459121" providerId="ADAL" clId="{1A09EF56-0273-4EB9-BF5C-443506DF494F}" dt="2020-09-10T04:11:21.250" v="1951"/>
        <pc:sldMkLst>
          <pc:docMk/>
          <pc:sldMk cId="793100631" sldId="285"/>
        </pc:sldMkLst>
        <pc:spChg chg="mod">
          <ac:chgData name="Mashal Khan" userId="ff208bdd-e69e-4a16-a659-cb1c3d459121" providerId="ADAL" clId="{1A09EF56-0273-4EB9-BF5C-443506DF494F}" dt="2020-09-09T14:51:02.016" v="222" actId="20577"/>
          <ac:spMkLst>
            <pc:docMk/>
            <pc:sldMk cId="793100631" sldId="285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4:02.171" v="1344" actId="27636"/>
          <ac:spMkLst>
            <pc:docMk/>
            <pc:sldMk cId="793100631" sldId="285"/>
            <ac:spMk id="3" creationId="{B25796D1-0925-4881-9546-F0F8841C383B}"/>
          </ac:spMkLst>
        </pc:spChg>
        <pc:picChg chg="add mod">
          <ac:chgData name="Mashal Khan" userId="ff208bdd-e69e-4a16-a659-cb1c3d459121" providerId="ADAL" clId="{1A09EF56-0273-4EB9-BF5C-443506DF494F}" dt="2020-09-09T17:24:34.882" v="1353" actId="14100"/>
          <ac:picMkLst>
            <pc:docMk/>
            <pc:sldMk cId="793100631" sldId="285"/>
            <ac:picMk id="5" creationId="{500F777A-A500-4E08-865A-0273283B2092}"/>
          </ac:picMkLst>
        </pc:picChg>
      </pc:sldChg>
      <pc:sldChg chg="modSp add mod ord">
        <pc:chgData name="Mashal Khan" userId="ff208bdd-e69e-4a16-a659-cb1c3d459121" providerId="ADAL" clId="{1A09EF56-0273-4EB9-BF5C-443506DF494F}" dt="2020-09-10T04:11:02.370" v="1949"/>
        <pc:sldMkLst>
          <pc:docMk/>
          <pc:sldMk cId="2902035591" sldId="286"/>
        </pc:sldMkLst>
        <pc:spChg chg="mod">
          <ac:chgData name="Mashal Khan" userId="ff208bdd-e69e-4a16-a659-cb1c3d459121" providerId="ADAL" clId="{1A09EF56-0273-4EB9-BF5C-443506DF494F}" dt="2020-09-09T14:50:56.349" v="221" actId="20577"/>
          <ac:spMkLst>
            <pc:docMk/>
            <pc:sldMk cId="2902035591" sldId="286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6:08.742" v="1369" actId="20577"/>
          <ac:spMkLst>
            <pc:docMk/>
            <pc:sldMk cId="2902035591" sldId="286"/>
            <ac:spMk id="3" creationId="{B25796D1-0925-4881-9546-F0F8841C383B}"/>
          </ac:spMkLst>
        </pc:spChg>
      </pc:sldChg>
      <pc:sldChg chg="addSp delSp modSp new mod ord setBg">
        <pc:chgData name="Mashal Khan" userId="ff208bdd-e69e-4a16-a659-cb1c3d459121" providerId="ADAL" clId="{1A09EF56-0273-4EB9-BF5C-443506DF494F}" dt="2020-09-09T15:08:03.133" v="489"/>
        <pc:sldMkLst>
          <pc:docMk/>
          <pc:sldMk cId="330000615" sldId="287"/>
        </pc:sldMkLst>
        <pc:spChg chg="add del">
          <ac:chgData name="Mashal Khan" userId="ff208bdd-e69e-4a16-a659-cb1c3d459121" providerId="ADAL" clId="{1A09EF56-0273-4EB9-BF5C-443506DF494F}" dt="2020-09-09T14:55:23.909" v="230" actId="478"/>
          <ac:spMkLst>
            <pc:docMk/>
            <pc:sldMk cId="330000615" sldId="287"/>
            <ac:spMk id="2" creationId="{1F5CC52C-71B1-40DD-81FE-CC2AD4A4D557}"/>
          </ac:spMkLst>
        </pc:spChg>
        <pc:spChg chg="del">
          <ac:chgData name="Mashal Khan" userId="ff208bdd-e69e-4a16-a659-cb1c3d459121" providerId="ADAL" clId="{1A09EF56-0273-4EB9-BF5C-443506DF494F}" dt="2020-09-09T14:55:02.147" v="225" actId="22"/>
          <ac:spMkLst>
            <pc:docMk/>
            <pc:sldMk cId="330000615" sldId="287"/>
            <ac:spMk id="3" creationId="{74DD2043-4C3B-42BA-B897-891E5A4A8C3E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7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9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1" creationId="{EBAB6C56-3D38-4923-996E-BD474BBB91E9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3" creationId="{20CD21DB-082D-417D-A5AB-FC838AF9D9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5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7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9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31" creationId="{FB2B180F-0C1C-4489-B089-6B68FD7AB38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1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2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3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4" creationId="{5F9176D7-CC1C-4175-B08A-01FB9F4F3CB5}"/>
          </ac:spMkLst>
        </pc:spChg>
        <pc:grpChg chg="add del">
          <ac:chgData name="Mashal Khan" userId="ff208bdd-e69e-4a16-a659-cb1c3d459121" providerId="ADAL" clId="{1A09EF56-0273-4EB9-BF5C-443506DF494F}" dt="2020-09-09T14:55:09.861" v="227" actId="26606"/>
          <ac:grpSpMkLst>
            <pc:docMk/>
            <pc:sldMk cId="330000615" sldId="287"/>
            <ac:grpSpMk id="10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26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33" creationId="{F8DA0E47-CC59-4007-BDA3-0D5A4CF235D6}"/>
          </ac:grpSpMkLst>
        </pc:grpChg>
        <pc:picChg chg="add mod ord">
          <ac:chgData name="Mashal Khan" userId="ff208bdd-e69e-4a16-a659-cb1c3d459121" providerId="ADAL" clId="{1A09EF56-0273-4EB9-BF5C-443506DF494F}" dt="2020-09-09T14:55:37.538" v="235" actId="14100"/>
          <ac:picMkLst>
            <pc:docMk/>
            <pc:sldMk cId="330000615" sldId="287"/>
            <ac:picMk id="5" creationId="{72DD76A2-30A6-4F86-9422-D166C5509A77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07:12.078" v="487" actId="20577"/>
        <pc:sldMkLst>
          <pc:docMk/>
          <pc:sldMk cId="559939405" sldId="288"/>
        </pc:sldMkLst>
        <pc:spChg chg="del">
          <ac:chgData name="Mashal Khan" userId="ff208bdd-e69e-4a16-a659-cb1c3d459121" providerId="ADAL" clId="{1A09EF56-0273-4EB9-BF5C-443506DF494F}" dt="2020-09-09T14:57:57.167" v="271" actId="478"/>
          <ac:spMkLst>
            <pc:docMk/>
            <pc:sldMk cId="559939405" sldId="288"/>
            <ac:spMk id="2" creationId="{CB1A4374-9A33-4D83-8CF9-13C5588E31C0}"/>
          </ac:spMkLst>
        </pc:spChg>
        <pc:spChg chg="mod">
          <ac:chgData name="Mashal Khan" userId="ff208bdd-e69e-4a16-a659-cb1c3d459121" providerId="ADAL" clId="{1A09EF56-0273-4EB9-BF5C-443506DF494F}" dt="2020-09-09T15:07:12.078" v="487" actId="20577"/>
          <ac:spMkLst>
            <pc:docMk/>
            <pc:sldMk cId="559939405" sldId="288"/>
            <ac:spMk id="3" creationId="{B8559E18-4791-438A-AD0C-F314E0719168}"/>
          </ac:spMkLst>
        </pc:spChg>
      </pc:sldChg>
      <pc:sldChg chg="addSp delSp modSp new mod ord">
        <pc:chgData name="Mashal Khan" userId="ff208bdd-e69e-4a16-a659-cb1c3d459121" providerId="ADAL" clId="{1A09EF56-0273-4EB9-BF5C-443506DF494F}" dt="2020-09-10T04:11:40.651" v="1953"/>
        <pc:sldMkLst>
          <pc:docMk/>
          <pc:sldMk cId="396960682" sldId="289"/>
        </pc:sldMkLst>
        <pc:spChg chg="del">
          <ac:chgData name="Mashal Khan" userId="ff208bdd-e69e-4a16-a659-cb1c3d459121" providerId="ADAL" clId="{1A09EF56-0273-4EB9-BF5C-443506DF494F}" dt="2020-09-09T15:12:21.329" v="579" actId="478"/>
          <ac:spMkLst>
            <pc:docMk/>
            <pc:sldMk cId="396960682" sldId="289"/>
            <ac:spMk id="2" creationId="{CBFEAE07-6B9A-4AA9-92D2-2C4069446023}"/>
          </ac:spMkLst>
        </pc:spChg>
        <pc:spChg chg="del">
          <ac:chgData name="Mashal Khan" userId="ff208bdd-e69e-4a16-a659-cb1c3d459121" providerId="ADAL" clId="{1A09EF56-0273-4EB9-BF5C-443506DF494F}" dt="2020-09-09T15:12:15.342" v="578" actId="22"/>
          <ac:spMkLst>
            <pc:docMk/>
            <pc:sldMk cId="396960682" sldId="289"/>
            <ac:spMk id="3" creationId="{0B85B5D4-21EB-4DF2-8B2F-F2DC27C5E891}"/>
          </ac:spMkLst>
        </pc:spChg>
        <pc:picChg chg="add mod ord">
          <ac:chgData name="Mashal Khan" userId="ff208bdd-e69e-4a16-a659-cb1c3d459121" providerId="ADAL" clId="{1A09EF56-0273-4EB9-BF5C-443506DF494F}" dt="2020-09-09T15:12:36.587" v="584" actId="14100"/>
          <ac:picMkLst>
            <pc:docMk/>
            <pc:sldMk cId="396960682" sldId="289"/>
            <ac:picMk id="5" creationId="{E7EDA3F7-197E-48F5-B58A-BFD9D1A8D79F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20:33.019" v="684" actId="20577"/>
        <pc:sldMkLst>
          <pc:docMk/>
          <pc:sldMk cId="2323052061" sldId="290"/>
        </pc:sldMkLst>
        <pc:spChg chg="del">
          <ac:chgData name="Mashal Khan" userId="ff208bdd-e69e-4a16-a659-cb1c3d459121" providerId="ADAL" clId="{1A09EF56-0273-4EB9-BF5C-443506DF494F}" dt="2020-09-09T15:14:34.157" v="586" actId="478"/>
          <ac:spMkLst>
            <pc:docMk/>
            <pc:sldMk cId="2323052061" sldId="290"/>
            <ac:spMk id="2" creationId="{140DAB58-133E-4AAA-BA64-2324A4749716}"/>
          </ac:spMkLst>
        </pc:spChg>
        <pc:spChg chg="mod">
          <ac:chgData name="Mashal Khan" userId="ff208bdd-e69e-4a16-a659-cb1c3d459121" providerId="ADAL" clId="{1A09EF56-0273-4EB9-BF5C-443506DF494F}" dt="2020-09-09T15:20:33.019" v="684" actId="20577"/>
          <ac:spMkLst>
            <pc:docMk/>
            <pc:sldMk cId="2323052061" sldId="290"/>
            <ac:spMk id="3" creationId="{8CD54F03-6766-423F-A6FA-364F26615464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3289528465" sldId="291"/>
        </pc:sldMkLst>
        <pc:spChg chg="del">
          <ac:chgData name="Mashal Khan" userId="ff208bdd-e69e-4a16-a659-cb1c3d459121" providerId="ADAL" clId="{1A09EF56-0273-4EB9-BF5C-443506DF494F}" dt="2020-09-09T15:23:57.861" v="715" actId="478"/>
          <ac:spMkLst>
            <pc:docMk/>
            <pc:sldMk cId="3289528465" sldId="291"/>
            <ac:spMk id="2" creationId="{B79AE505-7971-4EDD-AB2B-7DF41FFAE232}"/>
          </ac:spMkLst>
        </pc:spChg>
        <pc:spChg chg="del">
          <ac:chgData name="Mashal Khan" userId="ff208bdd-e69e-4a16-a659-cb1c3d459121" providerId="ADAL" clId="{1A09EF56-0273-4EB9-BF5C-443506DF494F}" dt="2020-09-09T15:23:55.059" v="714" actId="22"/>
          <ac:spMkLst>
            <pc:docMk/>
            <pc:sldMk cId="3289528465" sldId="291"/>
            <ac:spMk id="3" creationId="{5807AA39-A938-42EF-9341-3CB7902B1560}"/>
          </ac:spMkLst>
        </pc:spChg>
        <pc:picChg chg="add mod">
          <ac:chgData name="Mashal Khan" userId="ff208bdd-e69e-4a16-a659-cb1c3d459121" providerId="ADAL" clId="{1A09EF56-0273-4EB9-BF5C-443506DF494F}" dt="2020-09-09T15:24:14.545" v="719" actId="14100"/>
          <ac:picMkLst>
            <pc:docMk/>
            <pc:sldMk cId="3289528465" sldId="291"/>
            <ac:picMk id="5" creationId="{E356A330-8958-47D4-A8E1-E0405DF3430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5:45:24.573" v="848" actId="14100"/>
        <pc:sldMkLst>
          <pc:docMk/>
          <pc:sldMk cId="3820845589" sldId="292"/>
        </pc:sldMkLst>
        <pc:spChg chg="del">
          <ac:chgData name="Mashal Khan" userId="ff208bdd-e69e-4a16-a659-cb1c3d459121" providerId="ADAL" clId="{1A09EF56-0273-4EB9-BF5C-443506DF494F}" dt="2020-09-09T15:24:20.578" v="720" actId="478"/>
          <ac:spMkLst>
            <pc:docMk/>
            <pc:sldMk cId="3820845589" sldId="292"/>
            <ac:spMk id="2" creationId="{01A2075E-469A-4295-86CB-C93E00D6AC2A}"/>
          </ac:spMkLst>
        </pc:spChg>
        <pc:spChg chg="mod">
          <ac:chgData name="Mashal Khan" userId="ff208bdd-e69e-4a16-a659-cb1c3d459121" providerId="ADAL" clId="{1A09EF56-0273-4EB9-BF5C-443506DF494F}" dt="2020-09-09T15:45:24.573" v="848" actId="14100"/>
          <ac:spMkLst>
            <pc:docMk/>
            <pc:sldMk cId="3820845589" sldId="292"/>
            <ac:spMk id="3" creationId="{537B16C4-6980-4016-9C62-D8D7BA6F671A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1257978123" sldId="293"/>
        </pc:sldMkLst>
        <pc:spChg chg="del">
          <ac:chgData name="Mashal Khan" userId="ff208bdd-e69e-4a16-a659-cb1c3d459121" providerId="ADAL" clId="{1A09EF56-0273-4EB9-BF5C-443506DF494F}" dt="2020-09-09T15:44:20.871" v="845" actId="478"/>
          <ac:spMkLst>
            <pc:docMk/>
            <pc:sldMk cId="1257978123" sldId="293"/>
            <ac:spMk id="2" creationId="{E60DCD40-E812-4F62-A8A5-D00D03AFD47B}"/>
          </ac:spMkLst>
        </pc:spChg>
        <pc:spChg chg="mod">
          <ac:chgData name="Mashal Khan" userId="ff208bdd-e69e-4a16-a659-cb1c3d459121" providerId="ADAL" clId="{1A09EF56-0273-4EB9-BF5C-443506DF494F}" dt="2020-09-09T15:44:23.638" v="846" actId="14100"/>
          <ac:spMkLst>
            <pc:docMk/>
            <pc:sldMk cId="1257978123" sldId="293"/>
            <ac:spMk id="3" creationId="{85ECD29D-EE13-4AFE-83E1-4C26ADBFD3AB}"/>
          </ac:spMkLst>
        </pc:spChg>
      </pc:sldChg>
      <pc:sldChg chg="addSp delSp modSp new mod setBg">
        <pc:chgData name="Mashal Khan" userId="ff208bdd-e69e-4a16-a659-cb1c3d459121" providerId="ADAL" clId="{1A09EF56-0273-4EB9-BF5C-443506DF494F}" dt="2020-09-09T15:47:27.861" v="857" actId="1076"/>
        <pc:sldMkLst>
          <pc:docMk/>
          <pc:sldMk cId="1991889259" sldId="294"/>
        </pc:sldMkLst>
        <pc:spChg chg="del">
          <ac:chgData name="Mashal Khan" userId="ff208bdd-e69e-4a16-a659-cb1c3d459121" providerId="ADAL" clId="{1A09EF56-0273-4EB9-BF5C-443506DF494F}" dt="2020-09-09T15:47:03.739" v="851" actId="478"/>
          <ac:spMkLst>
            <pc:docMk/>
            <pc:sldMk cId="1991889259" sldId="294"/>
            <ac:spMk id="2" creationId="{F7CCDF77-2011-4E78-B961-A4A9C35A860A}"/>
          </ac:spMkLst>
        </pc:spChg>
        <pc:spChg chg="del">
          <ac:chgData name="Mashal Khan" userId="ff208bdd-e69e-4a16-a659-cb1c3d459121" providerId="ADAL" clId="{1A09EF56-0273-4EB9-BF5C-443506DF494F}" dt="2020-09-09T15:47:00.349" v="850"/>
          <ac:spMkLst>
            <pc:docMk/>
            <pc:sldMk cId="1991889259" sldId="294"/>
            <ac:spMk id="3" creationId="{89B4D4DA-C24E-499C-99ED-F1ACF42BA36C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6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8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0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2" creationId="{5F9176D7-CC1C-4175-B08A-01FB9F4F3CB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4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6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8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30" creationId="{FB2B180F-0C1C-4489-B089-6B68FD7AB38F}"/>
          </ac:spMkLst>
        </pc:s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9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32" creationId="{F8DA0E47-CC59-4007-BDA3-0D5A4CF235D6}"/>
          </ac:grpSpMkLst>
        </pc:grpChg>
        <pc:picChg chg="add mod">
          <ac:chgData name="Mashal Khan" userId="ff208bdd-e69e-4a16-a659-cb1c3d459121" providerId="ADAL" clId="{1A09EF56-0273-4EB9-BF5C-443506DF494F}" dt="2020-09-09T15:47:27.861" v="857" actId="1076"/>
          <ac:picMkLst>
            <pc:docMk/>
            <pc:sldMk cId="1991889259" sldId="294"/>
            <ac:picMk id="4" creationId="{1D4E4C1C-04E9-4C9D-B60A-9C3659C7C95E}"/>
          </ac:picMkLst>
        </pc:picChg>
      </pc:sldChg>
      <pc:sldChg chg="addSp delSp modSp new mod ord">
        <pc:chgData name="Mashal Khan" userId="ff208bdd-e69e-4a16-a659-cb1c3d459121" providerId="ADAL" clId="{1A09EF56-0273-4EB9-BF5C-443506DF494F}" dt="2020-09-10T04:12:39.277" v="1959"/>
        <pc:sldMkLst>
          <pc:docMk/>
          <pc:sldMk cId="3609639132" sldId="295"/>
        </pc:sldMkLst>
        <pc:spChg chg="del">
          <ac:chgData name="Mashal Khan" userId="ff208bdd-e69e-4a16-a659-cb1c3d459121" providerId="ADAL" clId="{1A09EF56-0273-4EB9-BF5C-443506DF494F}" dt="2020-09-09T15:57:19.418" v="892" actId="478"/>
          <ac:spMkLst>
            <pc:docMk/>
            <pc:sldMk cId="3609639132" sldId="295"/>
            <ac:spMk id="2" creationId="{8AB656D2-788E-480E-A165-0DEDE94C86E6}"/>
          </ac:spMkLst>
        </pc:spChg>
        <pc:spChg chg="del">
          <ac:chgData name="Mashal Khan" userId="ff208bdd-e69e-4a16-a659-cb1c3d459121" providerId="ADAL" clId="{1A09EF56-0273-4EB9-BF5C-443506DF494F}" dt="2020-09-09T15:57:14.727" v="891" actId="22"/>
          <ac:spMkLst>
            <pc:docMk/>
            <pc:sldMk cId="3609639132" sldId="295"/>
            <ac:spMk id="3" creationId="{87643D23-BDC3-44FA-9337-D4B64B9C88B6}"/>
          </ac:spMkLst>
        </pc:spChg>
        <pc:picChg chg="add mod">
          <ac:chgData name="Mashal Khan" userId="ff208bdd-e69e-4a16-a659-cb1c3d459121" providerId="ADAL" clId="{1A09EF56-0273-4EB9-BF5C-443506DF494F}" dt="2020-09-09T15:57:31.914" v="896" actId="14100"/>
          <ac:picMkLst>
            <pc:docMk/>
            <pc:sldMk cId="3609639132" sldId="295"/>
            <ac:picMk id="5" creationId="{6DB9BEEC-5036-4F21-A1E6-E5B644A0737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6:53:13.728" v="1076" actId="14100"/>
        <pc:sldMkLst>
          <pc:docMk/>
          <pc:sldMk cId="2158037046" sldId="296"/>
        </pc:sldMkLst>
        <pc:spChg chg="del">
          <ac:chgData name="Mashal Khan" userId="ff208bdd-e69e-4a16-a659-cb1c3d459121" providerId="ADAL" clId="{1A09EF56-0273-4EB9-BF5C-443506DF494F}" dt="2020-09-09T15:58:58.877" v="900" actId="478"/>
          <ac:spMkLst>
            <pc:docMk/>
            <pc:sldMk cId="2158037046" sldId="296"/>
            <ac:spMk id="2" creationId="{0C279846-CD9B-40CE-9603-58DCD331995D}"/>
          </ac:spMkLst>
        </pc:spChg>
        <pc:spChg chg="mod">
          <ac:chgData name="Mashal Khan" userId="ff208bdd-e69e-4a16-a659-cb1c3d459121" providerId="ADAL" clId="{1A09EF56-0273-4EB9-BF5C-443506DF494F}" dt="2020-09-09T16:53:13.728" v="1076" actId="14100"/>
          <ac:spMkLst>
            <pc:docMk/>
            <pc:sldMk cId="2158037046" sldId="296"/>
            <ac:spMk id="3" creationId="{9540474C-EE85-4228-BE94-54AE9770E3B2}"/>
          </ac:spMkLst>
        </pc:sp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12396899" sldId="297"/>
        </pc:sldMkLst>
        <pc:spChg chg="del">
          <ac:chgData name="Mashal Khan" userId="ff208bdd-e69e-4a16-a659-cb1c3d459121" providerId="ADAL" clId="{1A09EF56-0273-4EB9-BF5C-443506DF494F}" dt="2020-09-09T16:55:16.192" v="1079" actId="478"/>
          <ac:spMkLst>
            <pc:docMk/>
            <pc:sldMk cId="3212396899" sldId="297"/>
            <ac:spMk id="2" creationId="{4E0785D9-9725-4C39-8EB9-E3FD54EB0E54}"/>
          </ac:spMkLst>
        </pc:spChg>
        <pc:spChg chg="del">
          <ac:chgData name="Mashal Khan" userId="ff208bdd-e69e-4a16-a659-cb1c3d459121" providerId="ADAL" clId="{1A09EF56-0273-4EB9-BF5C-443506DF494F}" dt="2020-09-09T16:55:11.849" v="1078" actId="22"/>
          <ac:spMkLst>
            <pc:docMk/>
            <pc:sldMk cId="3212396899" sldId="297"/>
            <ac:spMk id="3" creationId="{A1574DEA-5939-45A7-A0DE-F730197D6433}"/>
          </ac:spMkLst>
        </pc:spChg>
        <pc:picChg chg="add mod ord">
          <ac:chgData name="Mashal Khan" userId="ff208bdd-e69e-4a16-a659-cb1c3d459121" providerId="ADAL" clId="{1A09EF56-0273-4EB9-BF5C-443506DF494F}" dt="2020-09-09T16:55:32.811" v="1083" actId="14100"/>
          <ac:picMkLst>
            <pc:docMk/>
            <pc:sldMk cId="3212396899" sldId="297"/>
            <ac:picMk id="5" creationId="{F877B5F5-82AC-4F20-B69D-48A05E3B98CB}"/>
          </ac:picMkLst>
        </pc:pic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97468035" sldId="298"/>
        </pc:sldMkLst>
        <pc:spChg chg="del">
          <ac:chgData name="Mashal Khan" userId="ff208bdd-e69e-4a16-a659-cb1c3d459121" providerId="ADAL" clId="{1A09EF56-0273-4EB9-BF5C-443506DF494F}" dt="2020-09-09T17:14:27.812" v="1108" actId="478"/>
          <ac:spMkLst>
            <pc:docMk/>
            <pc:sldMk cId="3297468035" sldId="298"/>
            <ac:spMk id="2" creationId="{F4A65E9E-114B-41C3-B332-ACC0E526AD54}"/>
          </ac:spMkLst>
        </pc:spChg>
        <pc:spChg chg="mod">
          <ac:chgData name="Mashal Khan" userId="ff208bdd-e69e-4a16-a659-cb1c3d459121" providerId="ADAL" clId="{1A09EF56-0273-4EB9-BF5C-443506DF494F}" dt="2020-09-09T17:16:20.760" v="1156" actId="20577"/>
          <ac:spMkLst>
            <pc:docMk/>
            <pc:sldMk cId="3297468035" sldId="298"/>
            <ac:spMk id="3" creationId="{8834533F-25CE-4002-9A5D-A3CC874320F8}"/>
          </ac:spMkLst>
        </pc:spChg>
      </pc:sldChg>
      <pc:sldChg chg="addSp delSp modSp new del mod ord">
        <pc:chgData name="Mashal Khan" userId="ff208bdd-e69e-4a16-a659-cb1c3d459121" providerId="ADAL" clId="{1A09EF56-0273-4EB9-BF5C-443506DF494F}" dt="2020-09-09T17:25:11.025" v="1354" actId="47"/>
        <pc:sldMkLst>
          <pc:docMk/>
          <pc:sldMk cId="3654665388" sldId="299"/>
        </pc:sldMkLst>
        <pc:spChg chg="del">
          <ac:chgData name="Mashal Khan" userId="ff208bdd-e69e-4a16-a659-cb1c3d459121" providerId="ADAL" clId="{1A09EF56-0273-4EB9-BF5C-443506DF494F}" dt="2020-09-09T17:22:38.160" v="1326" actId="478"/>
          <ac:spMkLst>
            <pc:docMk/>
            <pc:sldMk cId="3654665388" sldId="299"/>
            <ac:spMk id="2" creationId="{EBD27929-15BF-454A-91B5-47E9EEB9E7B7}"/>
          </ac:spMkLst>
        </pc:spChg>
        <pc:spChg chg="del">
          <ac:chgData name="Mashal Khan" userId="ff208bdd-e69e-4a16-a659-cb1c3d459121" providerId="ADAL" clId="{1A09EF56-0273-4EB9-BF5C-443506DF494F}" dt="2020-09-09T17:22:35.012" v="1325" actId="22"/>
          <ac:spMkLst>
            <pc:docMk/>
            <pc:sldMk cId="3654665388" sldId="299"/>
            <ac:spMk id="3" creationId="{804DC853-813E-4E60-8AC7-84482C06A744}"/>
          </ac:spMkLst>
        </pc:spChg>
        <pc:picChg chg="add mod ord">
          <ac:chgData name="Mashal Khan" userId="ff208bdd-e69e-4a16-a659-cb1c3d459121" providerId="ADAL" clId="{1A09EF56-0273-4EB9-BF5C-443506DF494F}" dt="2020-09-09T17:22:48.383" v="1328" actId="14100"/>
          <ac:picMkLst>
            <pc:docMk/>
            <pc:sldMk cId="3654665388" sldId="299"/>
            <ac:picMk id="5" creationId="{1CA2DBE1-0DEE-404C-8E1B-FC3D93E1313E}"/>
          </ac:picMkLst>
        </pc:picChg>
      </pc:sldChg>
      <pc:sldChg chg="addSp delSp modSp add mod ord">
        <pc:chgData name="Mashal Khan" userId="ff208bdd-e69e-4a16-a659-cb1c3d459121" providerId="ADAL" clId="{1A09EF56-0273-4EB9-BF5C-443506DF494F}" dt="2020-09-10T04:11:21.250" v="1951"/>
        <pc:sldMkLst>
          <pc:docMk/>
          <pc:sldMk cId="902175521" sldId="300"/>
        </pc:sldMkLst>
        <pc:spChg chg="del">
          <ac:chgData name="Mashal Khan" userId="ff208bdd-e69e-4a16-a659-cb1c3d459121" providerId="ADAL" clId="{1A09EF56-0273-4EB9-BF5C-443506DF494F}" dt="2020-09-09T17:25:25.380" v="1360" actId="478"/>
          <ac:spMkLst>
            <pc:docMk/>
            <pc:sldMk cId="902175521" sldId="300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5:31.718" v="1363" actId="27636"/>
          <ac:spMkLst>
            <pc:docMk/>
            <pc:sldMk cId="902175521" sldId="300"/>
            <ac:spMk id="3" creationId="{B25796D1-0925-4881-9546-F0F8841C383B}"/>
          </ac:spMkLst>
        </pc:spChg>
        <pc:spChg chg="add del mod">
          <ac:chgData name="Mashal Khan" userId="ff208bdd-e69e-4a16-a659-cb1c3d459121" providerId="ADAL" clId="{1A09EF56-0273-4EB9-BF5C-443506DF494F}" dt="2020-09-09T17:25:28.723" v="1361" actId="478"/>
          <ac:spMkLst>
            <pc:docMk/>
            <pc:sldMk cId="902175521" sldId="300"/>
            <ac:spMk id="5" creationId="{11BDBBC6-95AE-4025-9F37-4B1B2A46468D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28:57.960" v="1375" actId="14100"/>
        <pc:sldMkLst>
          <pc:docMk/>
          <pc:sldMk cId="650948745" sldId="301"/>
        </pc:sldMkLst>
        <pc:spChg chg="del">
          <ac:chgData name="Mashal Khan" userId="ff208bdd-e69e-4a16-a659-cb1c3d459121" providerId="ADAL" clId="{1A09EF56-0273-4EB9-BF5C-443506DF494F}" dt="2020-09-09T17:28:33.887" v="1371" actId="478"/>
          <ac:spMkLst>
            <pc:docMk/>
            <pc:sldMk cId="650948745" sldId="301"/>
            <ac:spMk id="2" creationId="{F4362833-51B0-4F83-83C5-934F37BDB366}"/>
          </ac:spMkLst>
        </pc:spChg>
        <pc:spChg chg="del">
          <ac:chgData name="Mashal Khan" userId="ff208bdd-e69e-4a16-a659-cb1c3d459121" providerId="ADAL" clId="{1A09EF56-0273-4EB9-BF5C-443506DF494F}" dt="2020-09-09T17:28:29.818" v="1370" actId="22"/>
          <ac:spMkLst>
            <pc:docMk/>
            <pc:sldMk cId="650948745" sldId="301"/>
            <ac:spMk id="3" creationId="{0BEDC996-1C54-4A26-B217-9154AA5CDEC5}"/>
          </ac:spMkLst>
        </pc:spChg>
        <pc:picChg chg="add mod ord">
          <ac:chgData name="Mashal Khan" userId="ff208bdd-e69e-4a16-a659-cb1c3d459121" providerId="ADAL" clId="{1A09EF56-0273-4EB9-BF5C-443506DF494F}" dt="2020-09-09T17:28:57.960" v="1375" actId="14100"/>
          <ac:picMkLst>
            <pc:docMk/>
            <pc:sldMk cId="650948745" sldId="301"/>
            <ac:picMk id="5" creationId="{6A9E4FF7-3F86-4202-9941-B0841BEF4A37}"/>
          </ac:picMkLst>
        </pc:picChg>
      </pc:sldChg>
      <pc:sldChg chg="modSp new mod">
        <pc:chgData name="Mashal Khan" userId="ff208bdd-e69e-4a16-a659-cb1c3d459121" providerId="ADAL" clId="{1A09EF56-0273-4EB9-BF5C-443506DF494F}" dt="2020-09-09T17:40:21.818" v="1491" actId="27636"/>
        <pc:sldMkLst>
          <pc:docMk/>
          <pc:sldMk cId="1824495243" sldId="302"/>
        </pc:sldMkLst>
        <pc:spChg chg="mod">
          <ac:chgData name="Mashal Khan" userId="ff208bdd-e69e-4a16-a659-cb1c3d459121" providerId="ADAL" clId="{1A09EF56-0273-4EB9-BF5C-443506DF494F}" dt="2020-09-09T17:39:17.177" v="1468" actId="20577"/>
          <ac:spMkLst>
            <pc:docMk/>
            <pc:sldMk cId="1824495243" sldId="302"/>
            <ac:spMk id="2" creationId="{5CC329F1-DE49-48C0-BB8F-6A0E82223C53}"/>
          </ac:spMkLst>
        </pc:spChg>
        <pc:spChg chg="mod">
          <ac:chgData name="Mashal Khan" userId="ff208bdd-e69e-4a16-a659-cb1c3d459121" providerId="ADAL" clId="{1A09EF56-0273-4EB9-BF5C-443506DF494F}" dt="2020-09-09T17:40:21.818" v="1491" actId="27636"/>
          <ac:spMkLst>
            <pc:docMk/>
            <pc:sldMk cId="1824495243" sldId="302"/>
            <ac:spMk id="3" creationId="{2939A232-304D-41CC-82EC-11EA81CBD999}"/>
          </ac:spMkLst>
        </pc:spChg>
      </pc:sldChg>
      <pc:sldChg chg="delSp modSp new mod ord">
        <pc:chgData name="Mashal Khan" userId="ff208bdd-e69e-4a16-a659-cb1c3d459121" providerId="ADAL" clId="{1A09EF56-0273-4EB9-BF5C-443506DF494F}" dt="2020-09-10T04:11:02.370" v="1949"/>
        <pc:sldMkLst>
          <pc:docMk/>
          <pc:sldMk cId="2413698846" sldId="303"/>
        </pc:sldMkLst>
        <pc:spChg chg="del">
          <ac:chgData name="Mashal Khan" userId="ff208bdd-e69e-4a16-a659-cb1c3d459121" providerId="ADAL" clId="{1A09EF56-0273-4EB9-BF5C-443506DF494F}" dt="2020-09-09T17:30:49.267" v="1424" actId="478"/>
          <ac:spMkLst>
            <pc:docMk/>
            <pc:sldMk cId="2413698846" sldId="303"/>
            <ac:spMk id="2" creationId="{AF0E1BD2-55F3-486F-BA96-DA8049E49282}"/>
          </ac:spMkLst>
        </pc:spChg>
        <pc:spChg chg="mod">
          <ac:chgData name="Mashal Khan" userId="ff208bdd-e69e-4a16-a659-cb1c3d459121" providerId="ADAL" clId="{1A09EF56-0273-4EB9-BF5C-443506DF494F}" dt="2020-09-09T17:31:43.781" v="1445" actId="113"/>
          <ac:spMkLst>
            <pc:docMk/>
            <pc:sldMk cId="2413698846" sldId="303"/>
            <ac:spMk id="3" creationId="{387EB4A1-BA26-4794-B98B-AB0A7EF1DFDE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41:28.135" v="1498" actId="14100"/>
        <pc:sldMkLst>
          <pc:docMk/>
          <pc:sldMk cId="2531598201" sldId="304"/>
        </pc:sldMkLst>
        <pc:spChg chg="del">
          <ac:chgData name="Mashal Khan" userId="ff208bdd-e69e-4a16-a659-cb1c3d459121" providerId="ADAL" clId="{1A09EF56-0273-4EB9-BF5C-443506DF494F}" dt="2020-09-09T17:41:10.345" v="1494" actId="478"/>
          <ac:spMkLst>
            <pc:docMk/>
            <pc:sldMk cId="2531598201" sldId="304"/>
            <ac:spMk id="2" creationId="{3238FFAC-7B56-47D8-B771-2D0EBBEA61EA}"/>
          </ac:spMkLst>
        </pc:spChg>
        <pc:spChg chg="del">
          <ac:chgData name="Mashal Khan" userId="ff208bdd-e69e-4a16-a659-cb1c3d459121" providerId="ADAL" clId="{1A09EF56-0273-4EB9-BF5C-443506DF494F}" dt="2020-09-09T17:41:07.822" v="1493" actId="22"/>
          <ac:spMkLst>
            <pc:docMk/>
            <pc:sldMk cId="2531598201" sldId="304"/>
            <ac:spMk id="3" creationId="{DE0F4B1F-6F20-4368-B580-92E8AD5AB12C}"/>
          </ac:spMkLst>
        </pc:spChg>
        <pc:picChg chg="add mod ord">
          <ac:chgData name="Mashal Khan" userId="ff208bdd-e69e-4a16-a659-cb1c3d459121" providerId="ADAL" clId="{1A09EF56-0273-4EB9-BF5C-443506DF494F}" dt="2020-09-09T17:41:28.135" v="1498" actId="14100"/>
          <ac:picMkLst>
            <pc:docMk/>
            <pc:sldMk cId="2531598201" sldId="304"/>
            <ac:picMk id="5" creationId="{04CD70E8-3385-4B7C-82C5-3F070651674D}"/>
          </ac:picMkLst>
        </pc:picChg>
      </pc:sldChg>
      <pc:sldChg chg="add ord">
        <pc:chgData name="Mashal Khan" userId="ff208bdd-e69e-4a16-a659-cb1c3d459121" providerId="ADAL" clId="{1A09EF56-0273-4EB9-BF5C-443506DF494F}" dt="2020-09-09T17:44:48.848" v="1503"/>
        <pc:sldMkLst>
          <pc:docMk/>
          <pc:sldMk cId="522125939" sldId="305"/>
        </pc:sldMkLst>
      </pc:sldChg>
      <pc:sldChg chg="addSp modSp new mod">
        <pc:chgData name="Mashal Khan" userId="ff208bdd-e69e-4a16-a659-cb1c3d459121" providerId="ADAL" clId="{1A09EF56-0273-4EB9-BF5C-443506DF494F}" dt="2020-09-09T17:52:28.693" v="1546" actId="14100"/>
        <pc:sldMkLst>
          <pc:docMk/>
          <pc:sldMk cId="140982329" sldId="306"/>
        </pc:sldMkLst>
        <pc:spChg chg="mod">
          <ac:chgData name="Mashal Khan" userId="ff208bdd-e69e-4a16-a659-cb1c3d459121" providerId="ADAL" clId="{1A09EF56-0273-4EB9-BF5C-443506DF494F}" dt="2020-09-09T17:47:57.613" v="1516" actId="20577"/>
          <ac:spMkLst>
            <pc:docMk/>
            <pc:sldMk cId="140982329" sldId="306"/>
            <ac:spMk id="2" creationId="{1559DCC9-D521-4144-859A-32818A35BC53}"/>
          </ac:spMkLst>
        </pc:spChg>
        <pc:spChg chg="mod">
          <ac:chgData name="Mashal Khan" userId="ff208bdd-e69e-4a16-a659-cb1c3d459121" providerId="ADAL" clId="{1A09EF56-0273-4EB9-BF5C-443506DF494F}" dt="2020-09-09T17:51:55.048" v="1541" actId="20577"/>
          <ac:spMkLst>
            <pc:docMk/>
            <pc:sldMk cId="140982329" sldId="306"/>
            <ac:spMk id="3" creationId="{699E8CAF-820F-438F-927D-93C947885E11}"/>
          </ac:spMkLst>
        </pc:spChg>
        <pc:picChg chg="add mod">
          <ac:chgData name="Mashal Khan" userId="ff208bdd-e69e-4a16-a659-cb1c3d459121" providerId="ADAL" clId="{1A09EF56-0273-4EB9-BF5C-443506DF494F}" dt="2020-09-09T17:52:28.693" v="1546" actId="14100"/>
          <ac:picMkLst>
            <pc:docMk/>
            <pc:sldMk cId="140982329" sldId="306"/>
            <ac:picMk id="5" creationId="{0C7CC768-0750-4B68-BE55-C2A83E860D0B}"/>
          </ac:picMkLst>
        </pc:picChg>
      </pc:sldChg>
      <pc:sldChg chg="delSp modSp new del mod">
        <pc:chgData name="Mashal Khan" userId="ff208bdd-e69e-4a16-a659-cb1c3d459121" providerId="ADAL" clId="{1A09EF56-0273-4EB9-BF5C-443506DF494F}" dt="2020-09-09T17:51:05.066" v="1525" actId="47"/>
        <pc:sldMkLst>
          <pc:docMk/>
          <pc:sldMk cId="1427314653" sldId="307"/>
        </pc:sldMkLst>
        <pc:spChg chg="del">
          <ac:chgData name="Mashal Khan" userId="ff208bdd-e69e-4a16-a659-cb1c3d459121" providerId="ADAL" clId="{1A09EF56-0273-4EB9-BF5C-443506DF494F}" dt="2020-09-09T17:49:26.989" v="1520" actId="478"/>
          <ac:spMkLst>
            <pc:docMk/>
            <pc:sldMk cId="1427314653" sldId="307"/>
            <ac:spMk id="2" creationId="{183E3F6A-8E6D-4031-A677-FA251670E72F}"/>
          </ac:spMkLst>
        </pc:spChg>
        <pc:spChg chg="mod">
          <ac:chgData name="Mashal Khan" userId="ff208bdd-e69e-4a16-a659-cb1c3d459121" providerId="ADAL" clId="{1A09EF56-0273-4EB9-BF5C-443506DF494F}" dt="2020-09-09T17:50:59.014" v="1523" actId="21"/>
          <ac:spMkLst>
            <pc:docMk/>
            <pc:sldMk cId="1427314653" sldId="307"/>
            <ac:spMk id="3" creationId="{A62831F7-DAAF-405C-A210-48CAB8CCDC4F}"/>
          </ac:spMkLst>
        </pc:spChg>
      </pc:sldChg>
      <pc:sldChg chg="addSp delSp modSp new mod modNotesTx">
        <pc:chgData name="Mashal Khan" userId="ff208bdd-e69e-4a16-a659-cb1c3d459121" providerId="ADAL" clId="{1A09EF56-0273-4EB9-BF5C-443506DF494F}" dt="2020-09-09T17:54:26.597" v="1611" actId="20577"/>
        <pc:sldMkLst>
          <pc:docMk/>
          <pc:sldMk cId="1571890529" sldId="307"/>
        </pc:sldMkLst>
        <pc:spChg chg="del">
          <ac:chgData name="Mashal Khan" userId="ff208bdd-e69e-4a16-a659-cb1c3d459121" providerId="ADAL" clId="{1A09EF56-0273-4EB9-BF5C-443506DF494F}" dt="2020-09-09T17:53:08.324" v="1549" actId="478"/>
          <ac:spMkLst>
            <pc:docMk/>
            <pc:sldMk cId="1571890529" sldId="307"/>
            <ac:spMk id="2" creationId="{679D9A8B-F686-4626-8595-6D2F4303BA48}"/>
          </ac:spMkLst>
        </pc:spChg>
        <pc:spChg chg="del">
          <ac:chgData name="Mashal Khan" userId="ff208bdd-e69e-4a16-a659-cb1c3d459121" providerId="ADAL" clId="{1A09EF56-0273-4EB9-BF5C-443506DF494F}" dt="2020-09-09T17:53:05.272" v="1548" actId="22"/>
          <ac:spMkLst>
            <pc:docMk/>
            <pc:sldMk cId="1571890529" sldId="307"/>
            <ac:spMk id="3" creationId="{41FC1A53-2B93-4D87-8FCB-4DE83D2F1F68}"/>
          </ac:spMkLst>
        </pc:spChg>
        <pc:picChg chg="add mod ord">
          <ac:chgData name="Mashal Khan" userId="ff208bdd-e69e-4a16-a659-cb1c3d459121" providerId="ADAL" clId="{1A09EF56-0273-4EB9-BF5C-443506DF494F}" dt="2020-09-09T17:53:28.022" v="1554" actId="14100"/>
          <ac:picMkLst>
            <pc:docMk/>
            <pc:sldMk cId="1571890529" sldId="307"/>
            <ac:picMk id="5" creationId="{69DD44DF-A7EB-4DE5-AC11-3E3362153DCF}"/>
          </ac:picMkLst>
        </pc:picChg>
      </pc:sldChg>
      <pc:sldChg chg="modSp new mod modNotesTx">
        <pc:chgData name="Mashal Khan" userId="ff208bdd-e69e-4a16-a659-cb1c3d459121" providerId="ADAL" clId="{1A09EF56-0273-4EB9-BF5C-443506DF494F}" dt="2020-09-09T18:00:55.667" v="1947" actId="20577"/>
        <pc:sldMkLst>
          <pc:docMk/>
          <pc:sldMk cId="2280185368" sldId="308"/>
        </pc:sldMkLst>
        <pc:spChg chg="mod">
          <ac:chgData name="Mashal Khan" userId="ff208bdd-e69e-4a16-a659-cb1c3d459121" providerId="ADAL" clId="{1A09EF56-0273-4EB9-BF5C-443506DF494F}" dt="2020-09-09T17:58:56.021" v="1630" actId="20577"/>
          <ac:spMkLst>
            <pc:docMk/>
            <pc:sldMk cId="2280185368" sldId="308"/>
            <ac:spMk id="2" creationId="{08F9696B-EC18-4AE2-AC84-D623588486BA}"/>
          </ac:spMkLst>
        </pc:spChg>
        <pc:spChg chg="mod">
          <ac:chgData name="Mashal Khan" userId="ff208bdd-e69e-4a16-a659-cb1c3d459121" providerId="ADAL" clId="{1A09EF56-0273-4EB9-BF5C-443506DF494F}" dt="2020-09-09T18:00:16.212" v="1829" actId="20577"/>
          <ac:spMkLst>
            <pc:docMk/>
            <pc:sldMk cId="2280185368" sldId="308"/>
            <ac:spMk id="3" creationId="{2A45F155-2557-4E84-97EB-5D318405B587}"/>
          </ac:spMkLst>
        </pc:spChg>
      </pc:sldChg>
    </pc:docChg>
  </pc:docChgLst>
  <pc:docChgLst>
    <pc:chgData name="Mashal Khan" userId="ff208bdd-e69e-4a16-a659-cb1c3d459121" providerId="ADAL" clId="{E910FF1C-9DCC-456C-A909-9677B444829C}"/>
    <pc:docChg chg="undo custSel mod addSld delSld modSld sldOrd addSection modSection">
      <pc:chgData name="Mashal Khan" userId="ff208bdd-e69e-4a16-a659-cb1c3d459121" providerId="ADAL" clId="{E910FF1C-9DCC-456C-A909-9677B444829C}" dt="2020-09-17T06:57:19.747" v="1630" actId="20577"/>
      <pc:docMkLst>
        <pc:docMk/>
      </pc:docMkLst>
      <pc:sldChg chg="ord">
        <pc:chgData name="Mashal Khan" userId="ff208bdd-e69e-4a16-a659-cb1c3d459121" providerId="ADAL" clId="{E910FF1C-9DCC-456C-A909-9677B444829C}" dt="2020-09-17T06:10:33.915" v="1610"/>
        <pc:sldMkLst>
          <pc:docMk/>
          <pc:sldMk cId="2193967764" sldId="256"/>
        </pc:sldMkLst>
      </pc:sldChg>
      <pc:sldChg chg="modSp mod">
        <pc:chgData name="Mashal Khan" userId="ff208bdd-e69e-4a16-a659-cb1c3d459121" providerId="ADAL" clId="{E910FF1C-9DCC-456C-A909-9677B444829C}" dt="2020-09-16T07:35:24.275" v="199" actId="15"/>
        <pc:sldMkLst>
          <pc:docMk/>
          <pc:sldMk cId="3053332299" sldId="257"/>
        </pc:sldMkLst>
        <pc:spChg chg="mod">
          <ac:chgData name="Mashal Khan" userId="ff208bdd-e69e-4a16-a659-cb1c3d459121" providerId="ADAL" clId="{E910FF1C-9DCC-456C-A909-9677B444829C}" dt="2020-09-16T07:35:24.275" v="199" actId="15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824495243" sldId="30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531598201" sldId="30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315361009" sldId="31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106996382" sldId="31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642687523" sldId="315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127872008" sldId="31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768481285" sldId="31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382552554" sldId="31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712251971" sldId="32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047775368" sldId="32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832903965" sldId="32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76021959" sldId="32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216701026" sldId="324"/>
        </pc:sldMkLst>
      </pc:sldChg>
      <pc:sldChg chg="modSp mod">
        <pc:chgData name="Mashal Khan" userId="ff208bdd-e69e-4a16-a659-cb1c3d459121" providerId="ADAL" clId="{E910FF1C-9DCC-456C-A909-9677B444829C}" dt="2020-09-17T04:52:15.583" v="1533" actId="14100"/>
        <pc:sldMkLst>
          <pc:docMk/>
          <pc:sldMk cId="3212945218" sldId="325"/>
        </pc:sldMkLst>
        <pc:picChg chg="mod">
          <ac:chgData name="Mashal Khan" userId="ff208bdd-e69e-4a16-a659-cb1c3d459121" providerId="ADAL" clId="{E910FF1C-9DCC-456C-A909-9677B444829C}" dt="2020-09-17T04:52:15.583" v="1533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modSp mod modNotesTx">
        <pc:chgData name="Mashal Khan" userId="ff208bdd-e69e-4a16-a659-cb1c3d459121" providerId="ADAL" clId="{E910FF1C-9DCC-456C-A909-9677B444829C}" dt="2020-09-17T06:47:13.390" v="1612" actId="1076"/>
        <pc:sldMkLst>
          <pc:docMk/>
          <pc:sldMk cId="2096084461" sldId="326"/>
        </pc:sldMkLst>
        <pc:spChg chg="mod">
          <ac:chgData name="Mashal Khan" userId="ff208bdd-e69e-4a16-a659-cb1c3d459121" providerId="ADAL" clId="{E910FF1C-9DCC-456C-A909-9677B444829C}" dt="2020-09-17T06:47:13.390" v="1612" actId="1076"/>
          <ac:spMkLst>
            <pc:docMk/>
            <pc:sldMk cId="2096084461" sldId="326"/>
            <ac:spMk id="3" creationId="{B2ADE406-C7B1-40FB-94D8-A07E18CC424D}"/>
          </ac:spMkLst>
        </pc:spChg>
      </pc:sldChg>
      <pc:sldChg chg="del">
        <pc:chgData name="Mashal Khan" userId="ff208bdd-e69e-4a16-a659-cb1c3d459121" providerId="ADAL" clId="{E910FF1C-9DCC-456C-A909-9677B444829C}" dt="2020-09-16T14:21:47.895" v="754" actId="47"/>
        <pc:sldMkLst>
          <pc:docMk/>
          <pc:sldMk cId="453544905" sldId="333"/>
        </pc:sldMkLst>
      </pc:sldChg>
      <pc:sldChg chg="modSp new del mod ord">
        <pc:chgData name="Mashal Khan" userId="ff208bdd-e69e-4a16-a659-cb1c3d459121" providerId="ADAL" clId="{E910FF1C-9DCC-456C-A909-9677B444829C}" dt="2020-09-16T07:31:39.108" v="8" actId="47"/>
        <pc:sldMkLst>
          <pc:docMk/>
          <pc:sldMk cId="2024304363" sldId="335"/>
        </pc:sldMkLst>
        <pc:spChg chg="mod">
          <ac:chgData name="Mashal Khan" userId="ff208bdd-e69e-4a16-a659-cb1c3d459121" providerId="ADAL" clId="{E910FF1C-9DCC-456C-A909-9677B444829C}" dt="2020-09-16T07:31:32.168" v="6" actId="20577"/>
          <ac:spMkLst>
            <pc:docMk/>
            <pc:sldMk cId="2024304363" sldId="335"/>
            <ac:spMk id="2" creationId="{C3FDCE22-C9E3-410F-82BA-19689B9EE8E9}"/>
          </ac:spMkLst>
        </pc:spChg>
      </pc:sldChg>
      <pc:sldChg chg="modSp new mod">
        <pc:chgData name="Mashal Khan" userId="ff208bdd-e69e-4a16-a659-cb1c3d459121" providerId="ADAL" clId="{E910FF1C-9DCC-456C-A909-9677B444829C}" dt="2020-09-17T03:15:56.017" v="1442" actId="20577"/>
        <pc:sldMkLst>
          <pc:docMk/>
          <pc:sldMk cId="642918931" sldId="336"/>
        </pc:sldMkLst>
        <pc:spChg chg="mod">
          <ac:chgData name="Mashal Khan" userId="ff208bdd-e69e-4a16-a659-cb1c3d459121" providerId="ADAL" clId="{E910FF1C-9DCC-456C-A909-9677B444829C}" dt="2020-09-16T07:31:49.723" v="37" actId="20577"/>
          <ac:spMkLst>
            <pc:docMk/>
            <pc:sldMk cId="642918931" sldId="336"/>
            <ac:spMk id="2" creationId="{8B048505-8C58-4BB8-965B-DE06CDD8C122}"/>
          </ac:spMkLst>
        </pc:spChg>
        <pc:spChg chg="mod">
          <ac:chgData name="Mashal Khan" userId="ff208bdd-e69e-4a16-a659-cb1c3d459121" providerId="ADAL" clId="{E910FF1C-9DCC-456C-A909-9677B444829C}" dt="2020-09-17T03:15:56.017" v="1442" actId="20577"/>
          <ac:spMkLst>
            <pc:docMk/>
            <pc:sldMk cId="642918931" sldId="336"/>
            <ac:spMk id="3" creationId="{2693DC36-3779-49ED-A3EE-13896BE1591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09:28:40.587" v="357" actId="403"/>
        <pc:sldMkLst>
          <pc:docMk/>
          <pc:sldMk cId="2337666867" sldId="337"/>
        </pc:sldMkLst>
        <pc:spChg chg="mod">
          <ac:chgData name="Mashal Khan" userId="ff208bdd-e69e-4a16-a659-cb1c3d459121" providerId="ADAL" clId="{E910FF1C-9DCC-456C-A909-9677B444829C}" dt="2020-09-16T09:28:31.470" v="353" actId="1076"/>
          <ac:spMkLst>
            <pc:docMk/>
            <pc:sldMk cId="2337666867" sldId="337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09:28:40.587" v="357" actId="403"/>
          <ac:spMkLst>
            <pc:docMk/>
            <pc:sldMk cId="2337666867" sldId="337"/>
            <ac:spMk id="3" creationId="{EAAF7AC9-4659-41E7-BB85-49030FFCAA34}"/>
          </ac:spMkLst>
        </pc:spChg>
        <pc:picChg chg="add del mod">
          <ac:chgData name="Mashal Khan" userId="ff208bdd-e69e-4a16-a659-cb1c3d459121" providerId="ADAL" clId="{E910FF1C-9DCC-456C-A909-9677B444829C}" dt="2020-09-16T09:28:24.593" v="351" actId="478"/>
          <ac:picMkLst>
            <pc:docMk/>
            <pc:sldMk cId="2337666867" sldId="337"/>
            <ac:picMk id="5" creationId="{224943FA-F4DB-4328-BAC0-70553AA2F338}"/>
          </ac:picMkLst>
        </pc:picChg>
        <pc:picChg chg="add del mod">
          <ac:chgData name="Mashal Khan" userId="ff208bdd-e69e-4a16-a659-cb1c3d459121" providerId="ADAL" clId="{E910FF1C-9DCC-456C-A909-9677B444829C}" dt="2020-09-16T09:27:53.413" v="345" actId="21"/>
          <ac:picMkLst>
            <pc:docMk/>
            <pc:sldMk cId="2337666867" sldId="337"/>
            <ac:picMk id="7" creationId="{C1415C54-0E76-42EA-9181-2988B3A887E7}"/>
          </ac:picMkLst>
        </pc:picChg>
      </pc:sldChg>
      <pc:sldChg chg="modSp add mod">
        <pc:chgData name="Mashal Khan" userId="ff208bdd-e69e-4a16-a659-cb1c3d459121" providerId="ADAL" clId="{E910FF1C-9DCC-456C-A909-9677B444829C}" dt="2020-09-16T07:33:42.251" v="68" actId="20577"/>
        <pc:sldMkLst>
          <pc:docMk/>
          <pc:sldMk cId="214712402" sldId="338"/>
        </pc:sldMkLst>
        <pc:spChg chg="mod">
          <ac:chgData name="Mashal Khan" userId="ff208bdd-e69e-4a16-a659-cb1c3d459121" providerId="ADAL" clId="{E910FF1C-9DCC-456C-A909-9677B444829C}" dt="2020-09-16T07:33:42.251" v="68" actId="20577"/>
          <ac:spMkLst>
            <pc:docMk/>
            <pc:sldMk cId="214712402" sldId="338"/>
            <ac:spMk id="2" creationId="{BCD31583-3427-4E55-B751-95640F7BC387}"/>
          </ac:spMkLst>
        </pc:spChg>
      </pc:sldChg>
      <pc:sldChg chg="addSp modSp add mod">
        <pc:chgData name="Mashal Khan" userId="ff208bdd-e69e-4a16-a659-cb1c3d459121" providerId="ADAL" clId="{E910FF1C-9DCC-456C-A909-9677B444829C}" dt="2020-09-16T13:57:16.208" v="659" actId="1076"/>
        <pc:sldMkLst>
          <pc:docMk/>
          <pc:sldMk cId="3362457059" sldId="339"/>
        </pc:sldMkLst>
        <pc:spChg chg="mod">
          <ac:chgData name="Mashal Khan" userId="ff208bdd-e69e-4a16-a659-cb1c3d459121" providerId="ADAL" clId="{E910FF1C-9DCC-456C-A909-9677B444829C}" dt="2020-09-16T13:56:18.164" v="645" actId="1076"/>
          <ac:spMkLst>
            <pc:docMk/>
            <pc:sldMk cId="3362457059" sldId="339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13:56:59.552" v="654" actId="14100"/>
          <ac:spMkLst>
            <pc:docMk/>
            <pc:sldMk cId="3362457059" sldId="339"/>
            <ac:spMk id="3" creationId="{EAAF7AC9-4659-41E7-BB85-49030FFCAA34}"/>
          </ac:spMkLst>
        </pc:spChg>
        <pc:picChg chg="add mod">
          <ac:chgData name="Mashal Khan" userId="ff208bdd-e69e-4a16-a659-cb1c3d459121" providerId="ADAL" clId="{E910FF1C-9DCC-456C-A909-9677B444829C}" dt="2020-09-16T13:57:16.208" v="659" actId="1076"/>
          <ac:picMkLst>
            <pc:docMk/>
            <pc:sldMk cId="3362457059" sldId="339"/>
            <ac:picMk id="5" creationId="{814115A0-01BA-4C4C-91E1-FE93BBE3225F}"/>
          </ac:picMkLst>
        </pc:picChg>
      </pc:sldChg>
      <pc:sldChg chg="addSp modSp new mod">
        <pc:chgData name="Mashal Khan" userId="ff208bdd-e69e-4a16-a659-cb1c3d459121" providerId="ADAL" clId="{E910FF1C-9DCC-456C-A909-9677B444829C}" dt="2020-09-16T09:28:18.149" v="350" actId="1076"/>
        <pc:sldMkLst>
          <pc:docMk/>
          <pc:sldMk cId="911892792" sldId="340"/>
        </pc:sldMkLst>
        <pc:spChg chg="mod">
          <ac:chgData name="Mashal Khan" userId="ff208bdd-e69e-4a16-a659-cb1c3d459121" providerId="ADAL" clId="{E910FF1C-9DCC-456C-A909-9677B444829C}" dt="2020-09-16T09:27:27.567" v="339" actId="1076"/>
          <ac:spMkLst>
            <pc:docMk/>
            <pc:sldMk cId="911892792" sldId="340"/>
            <ac:spMk id="2" creationId="{955F7C5C-D183-4FFB-8176-798AA6868CA9}"/>
          </ac:spMkLst>
        </pc:spChg>
        <pc:spChg chg="mod">
          <ac:chgData name="Mashal Khan" userId="ff208bdd-e69e-4a16-a659-cb1c3d459121" providerId="ADAL" clId="{E910FF1C-9DCC-456C-A909-9677B444829C}" dt="2020-09-16T09:27:45.048" v="343" actId="14100"/>
          <ac:spMkLst>
            <pc:docMk/>
            <pc:sldMk cId="911892792" sldId="340"/>
            <ac:spMk id="3" creationId="{C2F28719-B987-4E2C-A125-154A1C77304B}"/>
          </ac:spMkLst>
        </pc:spChg>
        <pc:picChg chg="add mod">
          <ac:chgData name="Mashal Khan" userId="ff208bdd-e69e-4a16-a659-cb1c3d459121" providerId="ADAL" clId="{E910FF1C-9DCC-456C-A909-9677B444829C}" dt="2020-09-16T09:28:18.149" v="350" actId="1076"/>
          <ac:picMkLst>
            <pc:docMk/>
            <pc:sldMk cId="911892792" sldId="340"/>
            <ac:picMk id="5" creationId="{23CF9A6F-1079-4BEB-B89E-1BE32E772273}"/>
          </ac:picMkLst>
        </pc:picChg>
        <pc:picChg chg="add mod">
          <ac:chgData name="Mashal Khan" userId="ff208bdd-e69e-4a16-a659-cb1c3d459121" providerId="ADAL" clId="{E910FF1C-9DCC-456C-A909-9677B444829C}" dt="2020-09-16T09:28:03.357" v="347" actId="14100"/>
          <ac:picMkLst>
            <pc:docMk/>
            <pc:sldMk cId="911892792" sldId="340"/>
            <ac:picMk id="7" creationId="{EB0D9FAD-2E28-4CF8-921C-9385E74F34CD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09:26:41.530" v="335" actId="1076"/>
        <pc:sldMkLst>
          <pc:docMk/>
          <pc:sldMk cId="1810695658" sldId="341"/>
        </pc:sldMkLst>
        <pc:spChg chg="del">
          <ac:chgData name="Mashal Khan" userId="ff208bdd-e69e-4a16-a659-cb1c3d459121" providerId="ADAL" clId="{E910FF1C-9DCC-456C-A909-9677B444829C}" dt="2020-09-16T09:25:39.147" v="316" actId="478"/>
          <ac:spMkLst>
            <pc:docMk/>
            <pc:sldMk cId="1810695658" sldId="341"/>
            <ac:spMk id="2" creationId="{B58441BB-200A-4C19-B58A-823C49B9058B}"/>
          </ac:spMkLst>
        </pc:spChg>
        <pc:spChg chg="del">
          <ac:chgData name="Mashal Khan" userId="ff208bdd-e69e-4a16-a659-cb1c3d459121" providerId="ADAL" clId="{E910FF1C-9DCC-456C-A909-9677B444829C}" dt="2020-09-16T09:25:33.870" v="314" actId="22"/>
          <ac:spMkLst>
            <pc:docMk/>
            <pc:sldMk cId="1810695658" sldId="341"/>
            <ac:spMk id="3" creationId="{1E950D59-3BE2-48A6-B1D8-C348B9FA5A4E}"/>
          </ac:spMkLst>
        </pc:spChg>
        <pc:picChg chg="add mod ord">
          <ac:chgData name="Mashal Khan" userId="ff208bdd-e69e-4a16-a659-cb1c3d459121" providerId="ADAL" clId="{E910FF1C-9DCC-456C-A909-9677B444829C}" dt="2020-09-16T09:25:51.317" v="320" actId="14100"/>
          <ac:picMkLst>
            <pc:docMk/>
            <pc:sldMk cId="1810695658" sldId="341"/>
            <ac:picMk id="5" creationId="{22867D53-1009-4792-9028-5FE5E779F21B}"/>
          </ac:picMkLst>
        </pc:picChg>
        <pc:picChg chg="add mod">
          <ac:chgData name="Mashal Khan" userId="ff208bdd-e69e-4a16-a659-cb1c3d459121" providerId="ADAL" clId="{E910FF1C-9DCC-456C-A909-9677B444829C}" dt="2020-09-16T09:26:41.530" v="335" actId="1076"/>
          <ac:picMkLst>
            <pc:docMk/>
            <pc:sldMk cId="1810695658" sldId="341"/>
            <ac:picMk id="7" creationId="{4E07E0FB-9C3B-49BB-BA8D-E4D6F6C11C6C}"/>
          </ac:picMkLst>
        </pc:picChg>
        <pc:picChg chg="add mod">
          <ac:chgData name="Mashal Khan" userId="ff208bdd-e69e-4a16-a659-cb1c3d459121" providerId="ADAL" clId="{E910FF1C-9DCC-456C-A909-9677B444829C}" dt="2020-09-16T09:26:29.894" v="331" actId="1076"/>
          <ac:picMkLst>
            <pc:docMk/>
            <pc:sldMk cId="1810695658" sldId="341"/>
            <ac:picMk id="9" creationId="{5736C7EF-0DB0-4CA0-B317-E0AB2F625F23}"/>
          </ac:picMkLst>
        </pc:picChg>
      </pc:sldChg>
      <pc:sldChg chg="modSp new mod ord">
        <pc:chgData name="Mashal Khan" userId="ff208bdd-e69e-4a16-a659-cb1c3d459121" providerId="ADAL" clId="{E910FF1C-9DCC-456C-A909-9677B444829C}" dt="2020-09-16T13:37:43.240" v="452" actId="403"/>
        <pc:sldMkLst>
          <pc:docMk/>
          <pc:sldMk cId="2104869422" sldId="342"/>
        </pc:sldMkLst>
        <pc:spChg chg="mod">
          <ac:chgData name="Mashal Khan" userId="ff208bdd-e69e-4a16-a659-cb1c3d459121" providerId="ADAL" clId="{E910FF1C-9DCC-456C-A909-9677B444829C}" dt="2020-09-16T13:30:33.585" v="387" actId="27636"/>
          <ac:spMkLst>
            <pc:docMk/>
            <pc:sldMk cId="2104869422" sldId="342"/>
            <ac:spMk id="2" creationId="{843FDECF-8617-446F-9249-CE566F6E89C6}"/>
          </ac:spMkLst>
        </pc:spChg>
        <pc:spChg chg="mod">
          <ac:chgData name="Mashal Khan" userId="ff208bdd-e69e-4a16-a659-cb1c3d459121" providerId="ADAL" clId="{E910FF1C-9DCC-456C-A909-9677B444829C}" dt="2020-09-16T13:37:43.240" v="452" actId="403"/>
          <ac:spMkLst>
            <pc:docMk/>
            <pc:sldMk cId="2104869422" sldId="342"/>
            <ac:spMk id="3" creationId="{279990C7-A179-41A7-8666-59D8D332D68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37:36.451" v="450" actId="1076"/>
        <pc:sldMkLst>
          <pc:docMk/>
          <pc:sldMk cId="1813622620" sldId="343"/>
        </pc:sldMkLst>
        <pc:spChg chg="del">
          <ac:chgData name="Mashal Khan" userId="ff208bdd-e69e-4a16-a659-cb1c3d459121" providerId="ADAL" clId="{E910FF1C-9DCC-456C-A909-9677B444829C}" dt="2020-09-16T13:37:02.568" v="441" actId="478"/>
          <ac:spMkLst>
            <pc:docMk/>
            <pc:sldMk cId="1813622620" sldId="343"/>
            <ac:spMk id="2" creationId="{29127B3E-36DC-4808-A0C4-9A1EE6839E7F}"/>
          </ac:spMkLst>
        </pc:spChg>
        <pc:spChg chg="del">
          <ac:chgData name="Mashal Khan" userId="ff208bdd-e69e-4a16-a659-cb1c3d459121" providerId="ADAL" clId="{E910FF1C-9DCC-456C-A909-9677B444829C}" dt="2020-09-16T13:36:49.911" v="438" actId="22"/>
          <ac:spMkLst>
            <pc:docMk/>
            <pc:sldMk cId="1813622620" sldId="343"/>
            <ac:spMk id="3" creationId="{C42DC71A-440F-4983-A31B-7B782BD24B26}"/>
          </ac:spMkLst>
        </pc:spChg>
        <pc:picChg chg="add mod ord">
          <ac:chgData name="Mashal Khan" userId="ff208bdd-e69e-4a16-a659-cb1c3d459121" providerId="ADAL" clId="{E910FF1C-9DCC-456C-A909-9677B444829C}" dt="2020-09-16T13:37:36.451" v="450" actId="1076"/>
          <ac:picMkLst>
            <pc:docMk/>
            <pc:sldMk cId="1813622620" sldId="343"/>
            <ac:picMk id="5" creationId="{F42B0360-B889-4C52-9644-9B0C049CE2F8}"/>
          </ac:picMkLst>
        </pc:picChg>
      </pc:sldChg>
      <pc:sldChg chg="modSp new mod ord">
        <pc:chgData name="Mashal Khan" userId="ff208bdd-e69e-4a16-a659-cb1c3d459121" providerId="ADAL" clId="{E910FF1C-9DCC-456C-A909-9677B444829C}" dt="2020-09-16T13:40:16.243" v="511" actId="1076"/>
        <pc:sldMkLst>
          <pc:docMk/>
          <pc:sldMk cId="3866027980" sldId="344"/>
        </pc:sldMkLst>
        <pc:spChg chg="mod">
          <ac:chgData name="Mashal Khan" userId="ff208bdd-e69e-4a16-a659-cb1c3d459121" providerId="ADAL" clId="{E910FF1C-9DCC-456C-A909-9677B444829C}" dt="2020-09-16T13:40:16.243" v="511" actId="1076"/>
          <ac:spMkLst>
            <pc:docMk/>
            <pc:sldMk cId="3866027980" sldId="344"/>
            <ac:spMk id="2" creationId="{A47B521C-B48B-4BB8-9426-D984C3DBD74F}"/>
          </ac:spMkLst>
        </pc:spChg>
        <pc:spChg chg="mod">
          <ac:chgData name="Mashal Khan" userId="ff208bdd-e69e-4a16-a659-cb1c3d459121" providerId="ADAL" clId="{E910FF1C-9DCC-456C-A909-9677B444829C}" dt="2020-09-16T13:40:11.576" v="510" actId="14100"/>
          <ac:spMkLst>
            <pc:docMk/>
            <pc:sldMk cId="3866027980" sldId="344"/>
            <ac:spMk id="3" creationId="{9CF555C4-B33C-413C-A829-94FC4C1DEF52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40:44.377" v="519" actId="14100"/>
        <pc:sldMkLst>
          <pc:docMk/>
          <pc:sldMk cId="1867760545" sldId="345"/>
        </pc:sldMkLst>
        <pc:spChg chg="del">
          <ac:chgData name="Mashal Khan" userId="ff208bdd-e69e-4a16-a659-cb1c3d459121" providerId="ADAL" clId="{E910FF1C-9DCC-456C-A909-9677B444829C}" dt="2020-09-16T13:40:30.721" v="516" actId="478"/>
          <ac:spMkLst>
            <pc:docMk/>
            <pc:sldMk cId="1867760545" sldId="345"/>
            <ac:spMk id="2" creationId="{E74986E3-1F07-4F63-9EBB-7B4C19DA2648}"/>
          </ac:spMkLst>
        </pc:spChg>
        <pc:spChg chg="del">
          <ac:chgData name="Mashal Khan" userId="ff208bdd-e69e-4a16-a659-cb1c3d459121" providerId="ADAL" clId="{E910FF1C-9DCC-456C-A909-9677B444829C}" dt="2020-09-16T13:40:23.493" v="513" actId="22"/>
          <ac:spMkLst>
            <pc:docMk/>
            <pc:sldMk cId="1867760545" sldId="345"/>
            <ac:spMk id="3" creationId="{CD83C7D7-8D0E-4DF4-ADA2-8BAB4553BB52}"/>
          </ac:spMkLst>
        </pc:spChg>
        <pc:picChg chg="add mod ord">
          <ac:chgData name="Mashal Khan" userId="ff208bdd-e69e-4a16-a659-cb1c3d459121" providerId="ADAL" clId="{E910FF1C-9DCC-456C-A909-9677B444829C}" dt="2020-09-16T13:40:44.377" v="519" actId="14100"/>
          <ac:picMkLst>
            <pc:docMk/>
            <pc:sldMk cId="1867760545" sldId="345"/>
            <ac:picMk id="5" creationId="{DE372FBA-F35B-49BE-B493-97338DDF719D}"/>
          </ac:picMkLst>
        </pc:picChg>
      </pc:sldChg>
      <pc:sldChg chg="addSp delSp modSp new mod setBg">
        <pc:chgData name="Mashal Khan" userId="ff208bdd-e69e-4a16-a659-cb1c3d459121" providerId="ADAL" clId="{E910FF1C-9DCC-456C-A909-9677B444829C}" dt="2020-09-16T13:52:39.907" v="570" actId="403"/>
        <pc:sldMkLst>
          <pc:docMk/>
          <pc:sldMk cId="1013352308" sldId="346"/>
        </pc:sldMkLst>
        <pc:spChg chg="mod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" creationId="{D360D7B1-003E-4469-900C-6DC458A9F5B1}"/>
          </ac:spMkLst>
        </pc:spChg>
        <pc:spChg chg="mod">
          <ac:chgData name="Mashal Khan" userId="ff208bdd-e69e-4a16-a659-cb1c3d459121" providerId="ADAL" clId="{E910FF1C-9DCC-456C-A909-9677B444829C}" dt="2020-09-16T13:52:39.907" v="570" actId="403"/>
          <ac:spMkLst>
            <pc:docMk/>
            <pc:sldMk cId="1013352308" sldId="346"/>
            <ac:spMk id="3" creationId="{53A56809-9D1D-4B82-8784-027901263D00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2" creationId="{5A0118C5-4F8D-4CF4-BADD-53FEACC6C42A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4" creationId="{3C1D1FA3-6212-4B97-9B1E-C7F81247C2B9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6" creationId="{11C51958-04D4-4687-95A2-95DCDCF47464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8" creationId="{79AFCB35-9C04-4524-A0B1-57FF6865D013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0" creationId="{D11AD2AD-0BA0-4DD3-8EEA-84686A0E718C}"/>
          </ac:spMkLst>
        </pc:spChg>
        <pc:grpChg chg="add del">
          <ac:chgData name="Mashal Khan" userId="ff208bdd-e69e-4a16-a659-cb1c3d459121" providerId="ADAL" clId="{E910FF1C-9DCC-456C-A909-9677B444829C}" dt="2020-09-16T13:52:25.023" v="568" actId="26606"/>
          <ac:grpSpMkLst>
            <pc:docMk/>
            <pc:sldMk cId="1013352308" sldId="346"/>
            <ac:grpSpMk id="22" creationId="{0C156BF8-7FF7-440F-BE2B-417DFFE8BFA5}"/>
          </ac:grpSpMkLst>
        </pc:grpChg>
        <pc:picChg chg="add del mod">
          <ac:chgData name="Mashal Khan" userId="ff208bdd-e69e-4a16-a659-cb1c3d459121" providerId="ADAL" clId="{E910FF1C-9DCC-456C-A909-9677B444829C}" dt="2020-09-16T13:51:57.602" v="562" actId="478"/>
          <ac:picMkLst>
            <pc:docMk/>
            <pc:sldMk cId="1013352308" sldId="346"/>
            <ac:picMk id="5" creationId="{0EB47954-CBBB-477E-A571-F588E266B271}"/>
          </ac:picMkLst>
        </pc:picChg>
        <pc:picChg chg="add mod">
          <ac:chgData name="Mashal Khan" userId="ff208bdd-e69e-4a16-a659-cb1c3d459121" providerId="ADAL" clId="{E910FF1C-9DCC-456C-A909-9677B444829C}" dt="2020-09-16T13:52:25.023" v="568" actId="26606"/>
          <ac:picMkLst>
            <pc:docMk/>
            <pc:sldMk cId="1013352308" sldId="346"/>
            <ac:picMk id="7" creationId="{0FD4812C-99FB-46FA-87FA-903D3B319271}"/>
          </ac:picMkLst>
        </pc:picChg>
      </pc:sldChg>
      <pc:sldChg chg="new">
        <pc:chgData name="Mashal Khan" userId="ff208bdd-e69e-4a16-a659-cb1c3d459121" providerId="ADAL" clId="{E910FF1C-9DCC-456C-A909-9677B444829C}" dt="2020-09-16T13:52:58.883" v="571" actId="680"/>
        <pc:sldMkLst>
          <pc:docMk/>
          <pc:sldMk cId="165214404" sldId="347"/>
        </pc:sldMkLst>
      </pc:sldChg>
      <pc:sldChg chg="addSp modSp new mod">
        <pc:chgData name="Mashal Khan" userId="ff208bdd-e69e-4a16-a659-cb1c3d459121" providerId="ADAL" clId="{E910FF1C-9DCC-456C-A909-9677B444829C}" dt="2020-09-16T14:14:40.286" v="719" actId="14100"/>
        <pc:sldMkLst>
          <pc:docMk/>
          <pc:sldMk cId="1026700069" sldId="348"/>
        </pc:sldMkLst>
        <pc:spChg chg="mod">
          <ac:chgData name="Mashal Khan" userId="ff208bdd-e69e-4a16-a659-cb1c3d459121" providerId="ADAL" clId="{E910FF1C-9DCC-456C-A909-9677B444829C}" dt="2020-09-16T14:13:04.663" v="679" actId="1076"/>
          <ac:spMkLst>
            <pc:docMk/>
            <pc:sldMk cId="1026700069" sldId="348"/>
            <ac:spMk id="2" creationId="{6ADD5BC9-1BA8-4862-8E08-5C98B87ADAF1}"/>
          </ac:spMkLst>
        </pc:spChg>
        <pc:spChg chg="mod">
          <ac:chgData name="Mashal Khan" userId="ff208bdd-e69e-4a16-a659-cb1c3d459121" providerId="ADAL" clId="{E910FF1C-9DCC-456C-A909-9677B444829C}" dt="2020-09-16T14:14:24.213" v="715" actId="27636"/>
          <ac:spMkLst>
            <pc:docMk/>
            <pc:sldMk cId="1026700069" sldId="348"/>
            <ac:spMk id="3" creationId="{20D2500C-C8E9-4095-AE5A-676F44AEE644}"/>
          </ac:spMkLst>
        </pc:spChg>
        <pc:picChg chg="add mod">
          <ac:chgData name="Mashal Khan" userId="ff208bdd-e69e-4a16-a659-cb1c3d459121" providerId="ADAL" clId="{E910FF1C-9DCC-456C-A909-9677B444829C}" dt="2020-09-16T14:14:40.286" v="719" actId="14100"/>
          <ac:picMkLst>
            <pc:docMk/>
            <pc:sldMk cId="1026700069" sldId="348"/>
            <ac:picMk id="5" creationId="{11A3C0C1-A0F3-484F-AD5D-5A5105EA323B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16:08.317" v="753" actId="404"/>
        <pc:sldMkLst>
          <pc:docMk/>
          <pc:sldMk cId="2218065191" sldId="349"/>
        </pc:sldMkLst>
        <pc:spChg chg="del">
          <ac:chgData name="Mashal Khan" userId="ff208bdd-e69e-4a16-a659-cb1c3d459121" providerId="ADAL" clId="{E910FF1C-9DCC-456C-A909-9677B444829C}" dt="2020-09-16T14:15:01.811" v="721" actId="478"/>
          <ac:spMkLst>
            <pc:docMk/>
            <pc:sldMk cId="2218065191" sldId="349"/>
            <ac:spMk id="2" creationId="{2C02FE69-C252-4461-986B-A369CC653C4F}"/>
          </ac:spMkLst>
        </pc:spChg>
        <pc:spChg chg="mod">
          <ac:chgData name="Mashal Khan" userId="ff208bdd-e69e-4a16-a659-cb1c3d459121" providerId="ADAL" clId="{E910FF1C-9DCC-456C-A909-9677B444829C}" dt="2020-09-16T14:16:08.317" v="753" actId="404"/>
          <ac:spMkLst>
            <pc:docMk/>
            <pc:sldMk cId="2218065191" sldId="349"/>
            <ac:spMk id="3" creationId="{203B45B8-A07D-4DDD-9B89-4624A409337D}"/>
          </ac:spMkLst>
        </pc:spChg>
        <pc:picChg chg="add mod">
          <ac:chgData name="Mashal Khan" userId="ff208bdd-e69e-4a16-a659-cb1c3d459121" providerId="ADAL" clId="{E910FF1C-9DCC-456C-A909-9677B444829C}" dt="2020-09-16T14:16:00.284" v="751" actId="14100"/>
          <ac:picMkLst>
            <pc:docMk/>
            <pc:sldMk cId="2218065191" sldId="349"/>
            <ac:picMk id="5" creationId="{8D2CC7FD-4E4D-4E94-BA97-E657AE59ADA9}"/>
          </ac:picMkLst>
        </pc:picChg>
      </pc:sldChg>
      <pc:sldChg chg="modSp new mod">
        <pc:chgData name="Mashal Khan" userId="ff208bdd-e69e-4a16-a659-cb1c3d459121" providerId="ADAL" clId="{E910FF1C-9DCC-456C-A909-9677B444829C}" dt="2020-09-16T14:25:54.764" v="831" actId="1076"/>
        <pc:sldMkLst>
          <pc:docMk/>
          <pc:sldMk cId="3960376236" sldId="350"/>
        </pc:sldMkLst>
        <pc:spChg chg="mod">
          <ac:chgData name="Mashal Khan" userId="ff208bdd-e69e-4a16-a659-cb1c3d459121" providerId="ADAL" clId="{E910FF1C-9DCC-456C-A909-9677B444829C}" dt="2020-09-16T14:25:54.764" v="831" actId="1076"/>
          <ac:spMkLst>
            <pc:docMk/>
            <pc:sldMk cId="3960376236" sldId="350"/>
            <ac:spMk id="2" creationId="{22EB350D-3790-4BF9-A315-995EBD1744B2}"/>
          </ac:spMkLst>
        </pc:spChg>
        <pc:spChg chg="mod">
          <ac:chgData name="Mashal Khan" userId="ff208bdd-e69e-4a16-a659-cb1c3d459121" providerId="ADAL" clId="{E910FF1C-9DCC-456C-A909-9677B444829C}" dt="2020-09-16T14:25:49.801" v="828" actId="14100"/>
          <ac:spMkLst>
            <pc:docMk/>
            <pc:sldMk cId="3960376236" sldId="350"/>
            <ac:spMk id="3" creationId="{D5044177-13CD-4927-A887-3E7A1909D75A}"/>
          </ac:spMkLst>
        </pc:spChg>
      </pc:sldChg>
      <pc:sldChg chg="addSp modSp new mod">
        <pc:chgData name="Mashal Khan" userId="ff208bdd-e69e-4a16-a659-cb1c3d459121" providerId="ADAL" clId="{E910FF1C-9DCC-456C-A909-9677B444829C}" dt="2020-09-16T14:30:20.572" v="926" actId="14100"/>
        <pc:sldMkLst>
          <pc:docMk/>
          <pc:sldMk cId="2880557175" sldId="351"/>
        </pc:sldMkLst>
        <pc:spChg chg="mod">
          <ac:chgData name="Mashal Khan" userId="ff208bdd-e69e-4a16-a659-cb1c3d459121" providerId="ADAL" clId="{E910FF1C-9DCC-456C-A909-9677B444829C}" dt="2020-09-16T14:27:11.042" v="864" actId="1076"/>
          <ac:spMkLst>
            <pc:docMk/>
            <pc:sldMk cId="2880557175" sldId="351"/>
            <ac:spMk id="2" creationId="{2E3F1225-D657-4D34-87BC-2D1B853326AA}"/>
          </ac:spMkLst>
        </pc:spChg>
        <pc:spChg chg="mod">
          <ac:chgData name="Mashal Khan" userId="ff208bdd-e69e-4a16-a659-cb1c3d459121" providerId="ADAL" clId="{E910FF1C-9DCC-456C-A909-9677B444829C}" dt="2020-09-16T14:30:20.572" v="926" actId="14100"/>
          <ac:spMkLst>
            <pc:docMk/>
            <pc:sldMk cId="2880557175" sldId="351"/>
            <ac:spMk id="3" creationId="{B2C0D747-11D0-424C-88BA-7BA59CE7A3FE}"/>
          </ac:spMkLst>
        </pc:spChg>
        <pc:picChg chg="add mod">
          <ac:chgData name="Mashal Khan" userId="ff208bdd-e69e-4a16-a659-cb1c3d459121" providerId="ADAL" clId="{E910FF1C-9DCC-456C-A909-9677B444829C}" dt="2020-09-16T14:30:16.864" v="925" actId="14100"/>
          <ac:picMkLst>
            <pc:docMk/>
            <pc:sldMk cId="2880557175" sldId="351"/>
            <ac:picMk id="5" creationId="{79B25E20-5241-4E5D-B2A5-755E048D0BB0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26:12.431" v="837" actId="14100"/>
        <pc:sldMkLst>
          <pc:docMk/>
          <pc:sldMk cId="3479169745" sldId="352"/>
        </pc:sldMkLst>
        <pc:spChg chg="del">
          <ac:chgData name="Mashal Khan" userId="ff208bdd-e69e-4a16-a659-cb1c3d459121" providerId="ADAL" clId="{E910FF1C-9DCC-456C-A909-9677B444829C}" dt="2020-09-16T14:26:01.636" v="834" actId="478"/>
          <ac:spMkLst>
            <pc:docMk/>
            <pc:sldMk cId="3479169745" sldId="352"/>
            <ac:spMk id="2" creationId="{B0CD4D5C-DFC7-4F88-8C5F-883E5334564A}"/>
          </ac:spMkLst>
        </pc:spChg>
        <pc:spChg chg="del">
          <ac:chgData name="Mashal Khan" userId="ff208bdd-e69e-4a16-a659-cb1c3d459121" providerId="ADAL" clId="{E910FF1C-9DCC-456C-A909-9677B444829C}" dt="2020-09-16T14:26:04.168" v="835" actId="478"/>
          <ac:spMkLst>
            <pc:docMk/>
            <pc:sldMk cId="3479169745" sldId="352"/>
            <ac:spMk id="3" creationId="{74BC2699-A0A8-4899-8D75-F2A93D95FF7B}"/>
          </ac:spMkLst>
        </pc:spChg>
        <pc:picChg chg="add mod">
          <ac:chgData name="Mashal Khan" userId="ff208bdd-e69e-4a16-a659-cb1c3d459121" providerId="ADAL" clId="{E910FF1C-9DCC-456C-A909-9677B444829C}" dt="2020-09-16T14:26:12.431" v="837" actId="14100"/>
          <ac:picMkLst>
            <pc:docMk/>
            <pc:sldMk cId="3479169745" sldId="352"/>
            <ac:picMk id="5" creationId="{F9D0AA60-EBAC-4B6E-872F-676AD8B314AC}"/>
          </ac:picMkLst>
        </pc:picChg>
      </pc:sldChg>
      <pc:sldChg chg="new">
        <pc:chgData name="Mashal Khan" userId="ff208bdd-e69e-4a16-a659-cb1c3d459121" providerId="ADAL" clId="{E910FF1C-9DCC-456C-A909-9677B444829C}" dt="2020-09-16T14:26:35.056" v="838" actId="680"/>
        <pc:sldMkLst>
          <pc:docMk/>
          <pc:sldMk cId="1598730077" sldId="353"/>
        </pc:sldMkLst>
      </pc:sldChg>
      <pc:sldChg chg="addSp delSp modSp new mod">
        <pc:chgData name="Mashal Khan" userId="ff208bdd-e69e-4a16-a659-cb1c3d459121" providerId="ADAL" clId="{E910FF1C-9DCC-456C-A909-9677B444829C}" dt="2020-09-17T06:57:19.747" v="1630" actId="20577"/>
        <pc:sldMkLst>
          <pc:docMk/>
          <pc:sldMk cId="4283125520" sldId="354"/>
        </pc:sldMkLst>
        <pc:spChg chg="mod">
          <ac:chgData name="Mashal Khan" userId="ff208bdd-e69e-4a16-a659-cb1c3d459121" providerId="ADAL" clId="{E910FF1C-9DCC-456C-A909-9677B444829C}" dt="2020-09-17T06:57:19.747" v="1630" actId="20577"/>
          <ac:spMkLst>
            <pc:docMk/>
            <pc:sldMk cId="4283125520" sldId="354"/>
            <ac:spMk id="2" creationId="{4BB72FD3-36B3-46FA-B938-216094FABCEF}"/>
          </ac:spMkLst>
        </pc:spChg>
        <pc:spChg chg="del">
          <ac:chgData name="Mashal Khan" userId="ff208bdd-e69e-4a16-a659-cb1c3d459121" providerId="ADAL" clId="{E910FF1C-9DCC-456C-A909-9677B444829C}" dt="2020-09-17T06:02:27.009" v="1569"/>
          <ac:spMkLst>
            <pc:docMk/>
            <pc:sldMk cId="4283125520" sldId="354"/>
            <ac:spMk id="3" creationId="{CF5C65F1-2DAA-40DD-A458-14B2EF7FD978}"/>
          </ac:spMkLst>
        </pc:spChg>
        <pc:picChg chg="add mod">
          <ac:chgData name="Mashal Khan" userId="ff208bdd-e69e-4a16-a659-cb1c3d459121" providerId="ADAL" clId="{E910FF1C-9DCC-456C-A909-9677B444829C}" dt="2020-09-17T06:02:43.563" v="1598" actId="14100"/>
          <ac:picMkLst>
            <pc:docMk/>
            <pc:sldMk cId="4283125520" sldId="354"/>
            <ac:picMk id="4" creationId="{456560C0-325A-489A-BA77-70508AFC2D91}"/>
          </ac:picMkLst>
        </pc:picChg>
      </pc:sldChg>
      <pc:sldChg chg="addSp delSp modSp new mod ord">
        <pc:chgData name="Mashal Khan" userId="ff208bdd-e69e-4a16-a659-cb1c3d459121" providerId="ADAL" clId="{E910FF1C-9DCC-456C-A909-9677B444829C}" dt="2020-09-17T06:56:56.724" v="1613" actId="1036"/>
        <pc:sldMkLst>
          <pc:docMk/>
          <pc:sldMk cId="3899816042" sldId="355"/>
        </pc:sldMkLst>
        <pc:spChg chg="del">
          <ac:chgData name="Mashal Khan" userId="ff208bdd-e69e-4a16-a659-cb1c3d459121" providerId="ADAL" clId="{E910FF1C-9DCC-456C-A909-9677B444829C}" dt="2020-09-17T06:03:32.824" v="1603" actId="478"/>
          <ac:spMkLst>
            <pc:docMk/>
            <pc:sldMk cId="3899816042" sldId="355"/>
            <ac:spMk id="2" creationId="{106DD453-1741-4E5E-9CDC-422BCE41B914}"/>
          </ac:spMkLst>
        </pc:spChg>
        <pc:spChg chg="del">
          <ac:chgData name="Mashal Khan" userId="ff208bdd-e69e-4a16-a659-cb1c3d459121" providerId="ADAL" clId="{E910FF1C-9DCC-456C-A909-9677B444829C}" dt="2020-09-17T06:03:36.055" v="1604" actId="478"/>
          <ac:spMkLst>
            <pc:docMk/>
            <pc:sldMk cId="3899816042" sldId="355"/>
            <ac:spMk id="3" creationId="{6E068F83-60EC-448D-AAAF-78F6D7219C67}"/>
          </ac:spMkLst>
        </pc:spChg>
        <pc:picChg chg="add mod">
          <ac:chgData name="Mashal Khan" userId="ff208bdd-e69e-4a16-a659-cb1c3d459121" providerId="ADAL" clId="{E910FF1C-9DCC-456C-A909-9677B444829C}" dt="2020-09-17T06:56:56.724" v="1613" actId="1036"/>
          <ac:picMkLst>
            <pc:docMk/>
            <pc:sldMk cId="3899816042" sldId="355"/>
            <ac:picMk id="4" creationId="{93B3CD6F-8076-495E-BA50-D50D0A361CF3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7T06:06:20.177" v="1608" actId="14100"/>
        <pc:sldMkLst>
          <pc:docMk/>
          <pc:sldMk cId="682313828" sldId="356"/>
        </pc:sldMkLst>
        <pc:spChg chg="del">
          <ac:chgData name="Mashal Khan" userId="ff208bdd-e69e-4a16-a659-cb1c3d459121" providerId="ADAL" clId="{E910FF1C-9DCC-456C-A909-9677B444829C}" dt="2020-09-17T06:06:13.921" v="1606"/>
          <ac:spMkLst>
            <pc:docMk/>
            <pc:sldMk cId="682313828" sldId="356"/>
            <ac:spMk id="3" creationId="{F308E209-CE55-4265-A4B0-31E16F5944AD}"/>
          </ac:spMkLst>
        </pc:spChg>
        <pc:picChg chg="add mod">
          <ac:chgData name="Mashal Khan" userId="ff208bdd-e69e-4a16-a659-cb1c3d459121" providerId="ADAL" clId="{E910FF1C-9DCC-456C-A909-9677B444829C}" dt="2020-09-17T06:06:20.177" v="1608" actId="14100"/>
          <ac:picMkLst>
            <pc:docMk/>
            <pc:sldMk cId="682313828" sldId="356"/>
            <ac:picMk id="4" creationId="{86843E75-7063-4A0D-919B-409946442207}"/>
          </ac:picMkLst>
        </pc:picChg>
      </pc:sldChg>
    </pc:docChg>
  </pc:docChgLst>
  <pc:docChgLst>
    <pc:chgData name="Mashal Khan" userId="ff208bdd-e69e-4a16-a659-cb1c3d459121" providerId="ADAL" clId="{8796AE04-53B8-4AD6-AB5C-58F79AB87B77}"/>
    <pc:docChg chg="undo custSel mod addSld delSld modSld sldOrd delSection modSection">
      <pc:chgData name="Mashal Khan" userId="ff208bdd-e69e-4a16-a659-cb1c3d459121" providerId="ADAL" clId="{8796AE04-53B8-4AD6-AB5C-58F79AB87B77}" dt="2020-09-08T04:19:00.157" v="1553" actId="20577"/>
      <pc:docMkLst>
        <pc:docMk/>
      </pc:docMkLst>
      <pc:sldChg chg="modSp mod">
        <pc:chgData name="Mashal Khan" userId="ff208bdd-e69e-4a16-a659-cb1c3d459121" providerId="ADAL" clId="{8796AE04-53B8-4AD6-AB5C-58F79AB87B77}" dt="2020-09-07T16:32:07.377" v="60" actId="20577"/>
        <pc:sldMkLst>
          <pc:docMk/>
          <pc:sldMk cId="2193967764" sldId="256"/>
        </pc:sldMkLst>
        <pc:spChg chg="mod">
          <ac:chgData name="Mashal Khan" userId="ff208bdd-e69e-4a16-a659-cb1c3d459121" providerId="ADAL" clId="{8796AE04-53B8-4AD6-AB5C-58F79AB87B77}" dt="2020-09-07T16:32:07.377" v="60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8796AE04-53B8-4AD6-AB5C-58F79AB87B77}" dt="2020-09-07T17:55:48.459" v="1539" actId="20577"/>
        <pc:sldMkLst>
          <pc:docMk/>
          <pc:sldMk cId="3053332299" sldId="257"/>
        </pc:sldMkLst>
        <pc:spChg chg="mod">
          <ac:chgData name="Mashal Khan" userId="ff208bdd-e69e-4a16-a659-cb1c3d459121" providerId="ADAL" clId="{8796AE04-53B8-4AD6-AB5C-58F79AB87B77}" dt="2020-09-07T16:02:07.686" v="37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8796AE04-53B8-4AD6-AB5C-58F79AB87B77}" dt="2020-09-07T17:55:48.459" v="1539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96310801" sldId="258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88302007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4785187" sldId="260"/>
        </pc:sldMkLst>
      </pc:sldChg>
      <pc:sldChg chg="del">
        <pc:chgData name="Mashal Khan" userId="ff208bdd-e69e-4a16-a659-cb1c3d459121" providerId="ADAL" clId="{8796AE04-53B8-4AD6-AB5C-58F79AB87B77}" dt="2020-09-07T17:54:51.745" v="1442" actId="47"/>
        <pc:sldMkLst>
          <pc:docMk/>
          <pc:sldMk cId="3009507034" sldId="26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727911" sldId="262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6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080120403" sldId="263"/>
        </pc:sldMkLst>
      </pc:sldChg>
      <pc:sldChg chg="addSp delSp modSp new mod setBg">
        <pc:chgData name="Mashal Khan" userId="ff208bdd-e69e-4a16-a659-cb1c3d459121" providerId="ADAL" clId="{8796AE04-53B8-4AD6-AB5C-58F79AB87B77}" dt="2020-09-07T16:46:21.969" v="551" actId="26606"/>
        <pc:sldMkLst>
          <pc:docMk/>
          <pc:sldMk cId="406455083" sldId="264"/>
        </pc:sldMkLst>
        <pc:spChg chg="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" creationId="{EDB4D9BD-7710-4E0F-9749-1B74C4304B1B}"/>
          </ac:spMkLst>
        </pc:spChg>
        <pc:spChg chg="add del 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3" creationId="{41AE2EE6-621A-4251-A937-39C4B1F84EA7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1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3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5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7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1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2" creationId="{131DCBDB-1D4A-4E79-8172-CF12FCDE575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3" creationId="{EF578ED8-0692-496C-9844-F1CFDEAAF29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4" creationId="{E89EC82A-BD1A-426B-955B-77D53704B1F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5" creationId="{947D6136-395D-4D9F-9898-604E6BDE8E46}"/>
          </ac:spMkLst>
        </pc:spChg>
        <pc:graphicFrameChg chg="add del">
          <ac:chgData name="Mashal Khan" userId="ff208bdd-e69e-4a16-a659-cb1c3d459121" providerId="ADAL" clId="{8796AE04-53B8-4AD6-AB5C-58F79AB87B77}" dt="2020-09-07T16:46:21.943" v="550" actId="26606"/>
          <ac:graphicFrameMkLst>
            <pc:docMk/>
            <pc:sldMk cId="406455083" sldId="264"/>
            <ac:graphicFrameMk id="5" creationId="{7F56EFBB-D1AC-4236-82B7-CDF2CE767DBA}"/>
          </ac:graphicFrameMkLst>
        </pc:graphicFrameChg>
        <pc:graphicFrameChg chg="add">
          <ac:chgData name="Mashal Khan" userId="ff208bdd-e69e-4a16-a659-cb1c3d459121" providerId="ADAL" clId="{8796AE04-53B8-4AD6-AB5C-58F79AB87B77}" dt="2020-09-07T16:46:21.969" v="551" actId="26606"/>
          <ac:graphicFrameMkLst>
            <pc:docMk/>
            <pc:sldMk cId="406455083" sldId="264"/>
            <ac:graphicFrameMk id="26" creationId="{47BE718D-7A24-482B-A7E3-A644B96BF0CB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776462846" sldId="264"/>
        </pc:sldMkLst>
      </pc:sldChg>
      <pc:sldChg chg="addSp delSp modSp new mod modNotesTx">
        <pc:chgData name="Mashal Khan" userId="ff208bdd-e69e-4a16-a659-cb1c3d459121" providerId="ADAL" clId="{8796AE04-53B8-4AD6-AB5C-58F79AB87B77}" dt="2020-09-07T16:43:45.213" v="527" actId="14100"/>
        <pc:sldMkLst>
          <pc:docMk/>
          <pc:sldMk cId="2752323271" sldId="265"/>
        </pc:sldMkLst>
        <pc:spChg chg="mod">
          <ac:chgData name="Mashal Khan" userId="ff208bdd-e69e-4a16-a659-cb1c3d459121" providerId="ADAL" clId="{8796AE04-53B8-4AD6-AB5C-58F79AB87B77}" dt="2020-09-07T16:43:34.098" v="525" actId="27636"/>
          <ac:spMkLst>
            <pc:docMk/>
            <pc:sldMk cId="2752323271" sldId="265"/>
            <ac:spMk id="2" creationId="{ECE0CD3F-548F-4D9C-91F7-8D883AAB9FB4}"/>
          </ac:spMkLst>
        </pc:spChg>
        <pc:spChg chg="del">
          <ac:chgData name="Mashal Khan" userId="ff208bdd-e69e-4a16-a659-cb1c3d459121" providerId="ADAL" clId="{8796AE04-53B8-4AD6-AB5C-58F79AB87B77}" dt="2020-09-07T16:43:04.118" v="510" actId="22"/>
          <ac:spMkLst>
            <pc:docMk/>
            <pc:sldMk cId="2752323271" sldId="265"/>
            <ac:spMk id="3" creationId="{A0057A0D-8BC7-4F69-8CE6-85EE4CB4A989}"/>
          </ac:spMkLst>
        </pc:spChg>
        <pc:picChg chg="add mod ord">
          <ac:chgData name="Mashal Khan" userId="ff208bdd-e69e-4a16-a659-cb1c3d459121" providerId="ADAL" clId="{8796AE04-53B8-4AD6-AB5C-58F79AB87B77}" dt="2020-09-07T16:43:45.213" v="527" actId="14100"/>
          <ac:picMkLst>
            <pc:docMk/>
            <pc:sldMk cId="2752323271" sldId="265"/>
            <ac:picMk id="5" creationId="{B39549AD-DFEE-4718-9B1D-7C98196F03A7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349071755" sldId="26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36089091" sldId="266"/>
        </pc:sldMkLst>
      </pc:sldChg>
      <pc:sldChg chg="addSp delSp modSp new mod setBg">
        <pc:chgData name="Mashal Khan" userId="ff208bdd-e69e-4a16-a659-cb1c3d459121" providerId="ADAL" clId="{8796AE04-53B8-4AD6-AB5C-58F79AB87B77}" dt="2020-09-08T04:19:00.157" v="1553" actId="20577"/>
        <pc:sldMkLst>
          <pc:docMk/>
          <pc:sldMk cId="1262384689" sldId="266"/>
        </pc:sldMkLst>
        <pc:spChg chg="mo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2" creationId="{C899F834-5D6F-4D97-816F-8645258D51FE}"/>
          </ac:spMkLst>
        </pc:spChg>
        <pc:spChg chg="del mod">
          <ac:chgData name="Mashal Khan" userId="ff208bdd-e69e-4a16-a659-cb1c3d459121" providerId="ADAL" clId="{8796AE04-53B8-4AD6-AB5C-58F79AB87B77}" dt="2020-09-07T16:51:54.117" v="639" actId="26606"/>
          <ac:spMkLst>
            <pc:docMk/>
            <pc:sldMk cId="1262384689" sldId="266"/>
            <ac:spMk id="3" creationId="{845C8961-B9DD-47CF-9B2F-EFCAFF53521B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9" creationId="{5A0118C5-4F8D-4CF4-BADD-53FEACC6C42A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1" creationId="{F98F79A4-A6C7-4101-B1E9-27E05CB7CFA0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3" creationId="{79AFCB35-9C04-4524-A0B1-57FF6865D013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5" creationId="{D11AD2AD-0BA0-4DD3-8EEA-84686A0E718C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7" creationId="{83C8019B-3985-409B-9B87-494B974EE9A2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9" creationId="{9E5C5460-229E-46C8-A712-CC317985420F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21" creationId="{B85A4DB3-61AA-49A1-85A9-B3397CD519A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3" creationId="{DBBB6517-AFD0-4A58-8B37-F17AB812D2B6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4" creationId="{3E39FCFD-033D-4043-95D9-7FAAAA8E0566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2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4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6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8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50" creationId="{7D10AF26-17A2-4FA8-824A-F78507AF664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2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3" creationId="{131DCBDB-1D4A-4E79-8172-CF12FCDE575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4" creationId="{EF578ED8-0692-496C-9844-F1CFDEAAF29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5" creationId="{E89EC82A-BD1A-426B-955B-77D53704B1F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6" creationId="{947D6136-395D-4D9F-9898-604E6BDE8E4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8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9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0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1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2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4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7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8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6:51:54.087" v="638" actId="26606"/>
          <ac:grpSpMkLst>
            <pc:docMk/>
            <pc:sldMk cId="1262384689" sldId="266"/>
            <ac:grpSpMk id="23" creationId="{0C156BF8-7FF7-440F-BE2B-417DFFE8BFA5}"/>
          </ac:grpSpMkLst>
        </pc:grpChg>
        <pc:grpChg chg="add del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31" creationId="{53883AA7-7F86-41F8-A1D8-06E9886E7632}"/>
          </ac:grpSpMkLst>
        </pc:grpChg>
        <pc:grpChg chg="add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65" creationId="{53883AA7-7F86-41F8-A1D8-06E9886E7632}"/>
          </ac:grpSpMkLst>
        </pc:grpChg>
        <pc:graphicFrameChg chg="add mod modGraphic">
          <ac:chgData name="Mashal Khan" userId="ff208bdd-e69e-4a16-a659-cb1c3d459121" providerId="ADAL" clId="{8796AE04-53B8-4AD6-AB5C-58F79AB87B77}" dt="2020-09-08T04:19:00.157" v="1553" actId="20577"/>
          <ac:graphicFrameMkLst>
            <pc:docMk/>
            <pc:sldMk cId="1262384689" sldId="266"/>
            <ac:graphicFrameMk id="35" creationId="{425DBE86-F2B7-442D-9268-4BBAAA85B7F8}"/>
          </ac:graphicFrameMkLst>
        </pc:graphicFrameChg>
        <pc:picChg chg="add del">
          <ac:chgData name="Mashal Khan" userId="ff208bdd-e69e-4a16-a659-cb1c3d459121" providerId="ADAL" clId="{8796AE04-53B8-4AD6-AB5C-58F79AB87B77}" dt="2020-09-07T16:51:54.087" v="638" actId="26606"/>
          <ac:picMkLst>
            <pc:docMk/>
            <pc:sldMk cId="1262384689" sldId="266"/>
            <ac:picMk id="5" creationId="{22488B13-A07F-4327-A67E-6BD9309F0C89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99062296" sldId="267"/>
        </pc:sldMkLst>
      </pc:sldChg>
      <pc:sldChg chg="addSp delSp modSp new mod setBg">
        <pc:chgData name="Mashal Khan" userId="ff208bdd-e69e-4a16-a659-cb1c3d459121" providerId="ADAL" clId="{8796AE04-53B8-4AD6-AB5C-58F79AB87B77}" dt="2020-09-07T17:14:49.226" v="973" actId="14100"/>
        <pc:sldMkLst>
          <pc:docMk/>
          <pc:sldMk cId="1869466371" sldId="267"/>
        </pc:sldMkLst>
        <pc:spChg chg="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" creationId="{A3A38420-1813-491A-A78D-2FA6033FA440}"/>
          </ac:spMkLst>
        </pc:spChg>
        <pc:spChg chg="add del 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3" creationId="{F3FAD9F2-A307-4361-9048-94A56FFD56DE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1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3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5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7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0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1" creationId="{C1D72A4A-771D-4FE0-A07E-D0DAF4D69C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2" creationId="{05BB7246-8AFD-47FC-A1F4-491E0167E20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3" creationId="{0A6DF2E7-0906-4F1E-9B28-48B1A4D8E03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4" creationId="{684FEC42-F70A-4505-A5DF-EC67268FE9B9}"/>
          </ac:spMkLst>
        </pc:spChg>
        <pc:graphicFrameChg chg="add del">
          <ac:chgData name="Mashal Khan" userId="ff208bdd-e69e-4a16-a659-cb1c3d459121" providerId="ADAL" clId="{8796AE04-53B8-4AD6-AB5C-58F79AB87B77}" dt="2020-09-07T17:14:20.592" v="966" actId="26606"/>
          <ac:graphicFrameMkLst>
            <pc:docMk/>
            <pc:sldMk cId="1869466371" sldId="267"/>
            <ac:graphicFrameMk id="5" creationId="{71B519D1-0260-4402-9DBF-69B07CDA44F1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14:49.226" v="973" actId="14100"/>
          <ac:graphicFrameMkLst>
            <pc:docMk/>
            <pc:sldMk cId="1869466371" sldId="267"/>
            <ac:graphicFrameMk id="25" creationId="{B5F97E5C-3416-4FD9-9181-74C6D0164200}"/>
          </ac:graphicFrameMkLst>
        </pc:graphicFrameChg>
      </pc:sldChg>
      <pc:sldChg chg="addSp delSp modSp new mod ord">
        <pc:chgData name="Mashal Khan" userId="ff208bdd-e69e-4a16-a659-cb1c3d459121" providerId="ADAL" clId="{8796AE04-53B8-4AD6-AB5C-58F79AB87B77}" dt="2020-09-07T17:25:33.860" v="1013"/>
        <pc:sldMkLst>
          <pc:docMk/>
          <pc:sldMk cId="2643652464" sldId="268"/>
        </pc:sldMkLst>
        <pc:spChg chg="del">
          <ac:chgData name="Mashal Khan" userId="ff208bdd-e69e-4a16-a659-cb1c3d459121" providerId="ADAL" clId="{8796AE04-53B8-4AD6-AB5C-58F79AB87B77}" dt="2020-09-07T17:05:18.174" v="854" actId="478"/>
          <ac:spMkLst>
            <pc:docMk/>
            <pc:sldMk cId="2643652464" sldId="268"/>
            <ac:spMk id="2" creationId="{A4570248-4D4A-45CC-BD0C-B0701FD9F1F8}"/>
          </ac:spMkLst>
        </pc:spChg>
        <pc:spChg chg="del">
          <ac:chgData name="Mashal Khan" userId="ff208bdd-e69e-4a16-a659-cb1c3d459121" providerId="ADAL" clId="{8796AE04-53B8-4AD6-AB5C-58F79AB87B77}" dt="2020-09-07T17:05:14.937" v="853" actId="22"/>
          <ac:spMkLst>
            <pc:docMk/>
            <pc:sldMk cId="2643652464" sldId="268"/>
            <ac:spMk id="3" creationId="{B3CC6AC5-1561-4699-B90D-07A0A878BB34}"/>
          </ac:spMkLst>
        </pc:spChg>
        <pc:picChg chg="add mod ord">
          <ac:chgData name="Mashal Khan" userId="ff208bdd-e69e-4a16-a659-cb1c3d459121" providerId="ADAL" clId="{8796AE04-53B8-4AD6-AB5C-58F79AB87B77}" dt="2020-09-07T17:05:58.050" v="863" actId="14100"/>
          <ac:picMkLst>
            <pc:docMk/>
            <pc:sldMk cId="2643652464" sldId="268"/>
            <ac:picMk id="5" creationId="{596D82B8-9F4D-4707-9F7B-AA012D5AA9F4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055926477" sldId="268"/>
        </pc:sldMkLst>
      </pc:sldChg>
      <pc:sldChg chg="addSp delSp modSp new mod setBg">
        <pc:chgData name="Mashal Khan" userId="ff208bdd-e69e-4a16-a659-cb1c3d459121" providerId="ADAL" clId="{8796AE04-53B8-4AD6-AB5C-58F79AB87B77}" dt="2020-09-07T17:18:16.828" v="1011" actId="26606"/>
        <pc:sldMkLst>
          <pc:docMk/>
          <pc:sldMk cId="975853184" sldId="269"/>
        </pc:sldMkLst>
        <pc:spChg chg="del">
          <ac:chgData name="Mashal Khan" userId="ff208bdd-e69e-4a16-a659-cb1c3d459121" providerId="ADAL" clId="{8796AE04-53B8-4AD6-AB5C-58F79AB87B77}" dt="2020-09-07T17:18:04.685" v="1010" actId="478"/>
          <ac:spMkLst>
            <pc:docMk/>
            <pc:sldMk cId="975853184" sldId="269"/>
            <ac:spMk id="2" creationId="{EEFC1BC2-8FC4-4DAE-9388-C2C84B14F239}"/>
          </ac:spMkLst>
        </pc:spChg>
        <pc:spChg chg="del mo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3" creationId="{347A3A73-1F26-4A20-B110-1BEDD1CEF98A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9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19" creationId="{89D16701-DA76-4F72-BB63-E2C3FFBDFE0F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21" creationId="{1CC28BE1-9DC6-43FE-9582-39F091098D77}"/>
          </ac:spMkLst>
        </pc:s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1" creationId="{7CF625D3-71A3-4F30-A096-8EF334E959D0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5" creationId="{A8630B61-2CB6-4E0C-90A1-05A307F9CD6E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23" creationId="{AF9AF3F3-CE0C-4125-BDD7-346487FA0B40}"/>
          </ac:grpSpMkLst>
        </pc:grpChg>
        <pc:graphicFrameChg chg="add">
          <ac:chgData name="Mashal Khan" userId="ff208bdd-e69e-4a16-a659-cb1c3d459121" providerId="ADAL" clId="{8796AE04-53B8-4AD6-AB5C-58F79AB87B77}" dt="2020-09-07T17:18:16.828" v="1011" actId="26606"/>
          <ac:graphicFrameMkLst>
            <pc:docMk/>
            <pc:sldMk cId="975853184" sldId="269"/>
            <ac:graphicFrameMk id="5" creationId="{E5D8EA7F-FBD6-4626-91C8-0262D31606F2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64503812" sldId="26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817053570" sldId="270"/>
        </pc:sldMkLst>
      </pc:sldChg>
      <pc:sldChg chg="addSp delSp modSp new mod setBg">
        <pc:chgData name="Mashal Khan" userId="ff208bdd-e69e-4a16-a659-cb1c3d459121" providerId="ADAL" clId="{8796AE04-53B8-4AD6-AB5C-58F79AB87B77}" dt="2020-09-07T17:28:01.015" v="1137" actId="26606"/>
        <pc:sldMkLst>
          <pc:docMk/>
          <pc:sldMk cId="3400085943" sldId="270"/>
        </pc:sldMkLst>
        <pc:spChg chg="del mod">
          <ac:chgData name="Mashal Khan" userId="ff208bdd-e69e-4a16-a659-cb1c3d459121" providerId="ADAL" clId="{8796AE04-53B8-4AD6-AB5C-58F79AB87B77}" dt="2020-09-07T17:27:19.001" v="1111" actId="478"/>
          <ac:spMkLst>
            <pc:docMk/>
            <pc:sldMk cId="3400085943" sldId="270"/>
            <ac:spMk id="2" creationId="{D0821875-5179-46E2-BA1E-1A811E0C0326}"/>
          </ac:spMkLst>
        </pc:spChg>
        <pc:spChg chg="mo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3" creationId="{29345957-8F86-4665-9CF8-53711D4BDD3F}"/>
          </ac:spMkLst>
        </pc:spChg>
        <pc:spChg chg="add del mod">
          <ac:chgData name="Mashal Khan" userId="ff208bdd-e69e-4a16-a659-cb1c3d459121" providerId="ADAL" clId="{8796AE04-53B8-4AD6-AB5C-58F79AB87B77}" dt="2020-09-07T17:27:21.860" v="1112" actId="478"/>
          <ac:spMkLst>
            <pc:docMk/>
            <pc:sldMk cId="3400085943" sldId="270"/>
            <ac:spMk id="5" creationId="{04E695B5-6175-4D4F-B2BD-DEE13CF18587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8" creationId="{5A0118C5-4F8D-4CF4-BADD-53FEACC6C42A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4" creationId="{CAB9AD4F-A248-4D49-8779-CE40E64C00F5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6" creationId="{3D4C1981-3D8B-446C-BFAE-E7EE5CF2DDA3}"/>
          </ac:spMkLst>
        </pc:s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0" creationId="{55A100E1-E66E-4ED2-A56A-F7A819228F2E}"/>
          </ac:grpSpMkLst>
        </pc:gr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8" creationId="{1EB92380-E9AD-4474-9467-4DCB8EB50149}"/>
          </ac:grpSpMkLst>
        </pc:gr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77538092" sldId="271"/>
        </pc:sldMkLst>
      </pc:sldChg>
      <pc:sldChg chg="addSp delSp modSp new mod setBg">
        <pc:chgData name="Mashal Khan" userId="ff208bdd-e69e-4a16-a659-cb1c3d459121" providerId="ADAL" clId="{8796AE04-53B8-4AD6-AB5C-58F79AB87B77}" dt="2020-09-07T17:34:18.694" v="1189" actId="14100"/>
        <pc:sldMkLst>
          <pc:docMk/>
          <pc:sldMk cId="3644285834" sldId="271"/>
        </pc:sldMkLst>
        <pc:spChg chg="mod">
          <ac:chgData name="Mashal Khan" userId="ff208bdd-e69e-4a16-a659-cb1c3d459121" providerId="ADAL" clId="{8796AE04-53B8-4AD6-AB5C-58F79AB87B77}" dt="2020-09-07T17:34:07.308" v="1187" actId="1076"/>
          <ac:spMkLst>
            <pc:docMk/>
            <pc:sldMk cId="3644285834" sldId="271"/>
            <ac:spMk id="2" creationId="{E86FFFA8-A594-4BD4-AE27-9E815100CDD6}"/>
          </ac:spMkLst>
        </pc:spChg>
        <pc:spChg chg="add del mo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" creationId="{ACCDD607-699D-4CFB-BFC4-54C783E9C0BA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19" creationId="{89D16701-DA76-4F72-BB63-E2C3FFBDFE0F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21" creationId="{1CC28BE1-9DC6-43FE-9582-39F091098D77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8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2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3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8796AE04-53B8-4AD6-AB5C-58F79AB87B77}" dt="2020-09-07T17:33:44.150" v="1181" actId="26606"/>
          <ac:grpSpMkLst>
            <pc:docMk/>
            <pc:sldMk cId="3644285834" sldId="271"/>
            <ac:grpSpMk id="39" creationId="{53883AA7-7F86-41F8-A1D8-06E9886E7632}"/>
          </ac:grpSpMkLst>
        </pc:grpChg>
        <pc:graphicFrameChg chg="add del">
          <ac:chgData name="Mashal Khan" userId="ff208bdd-e69e-4a16-a659-cb1c3d459121" providerId="ADAL" clId="{8796AE04-53B8-4AD6-AB5C-58F79AB87B77}" dt="2020-09-07T17:33:44.107" v="1180" actId="26606"/>
          <ac:graphicFrameMkLst>
            <pc:docMk/>
            <pc:sldMk cId="3644285834" sldId="271"/>
            <ac:graphicFrameMk id="5" creationId="{FB8AE1A7-3723-4652-8EF8-95024437A734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34:18.694" v="1189" actId="14100"/>
          <ac:graphicFrameMkLst>
            <pc:docMk/>
            <pc:sldMk cId="3644285834" sldId="271"/>
            <ac:graphicFrameMk id="44" creationId="{B90522A9-C9FD-45B4-B0E2-929686029FC3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66477052" sldId="272"/>
        </pc:sldMkLst>
      </pc:sldChg>
      <pc:sldChg chg="addSp delSp modSp new mod">
        <pc:chgData name="Mashal Khan" userId="ff208bdd-e69e-4a16-a659-cb1c3d459121" providerId="ADAL" clId="{8796AE04-53B8-4AD6-AB5C-58F79AB87B77}" dt="2020-09-07T17:35:21.548" v="1195" actId="14100"/>
        <pc:sldMkLst>
          <pc:docMk/>
          <pc:sldMk cId="1874685236" sldId="272"/>
        </pc:sldMkLst>
        <pc:spChg chg="del">
          <ac:chgData name="Mashal Khan" userId="ff208bdd-e69e-4a16-a659-cb1c3d459121" providerId="ADAL" clId="{8796AE04-53B8-4AD6-AB5C-58F79AB87B77}" dt="2020-09-07T17:35:09.900" v="1192" actId="478"/>
          <ac:spMkLst>
            <pc:docMk/>
            <pc:sldMk cId="1874685236" sldId="272"/>
            <ac:spMk id="2" creationId="{31F22360-96E6-49C7-A86E-2B16B2F47E1E}"/>
          </ac:spMkLst>
        </pc:spChg>
        <pc:picChg chg="add mod">
          <ac:chgData name="Mashal Khan" userId="ff208bdd-e69e-4a16-a659-cb1c3d459121" providerId="ADAL" clId="{8796AE04-53B8-4AD6-AB5C-58F79AB87B77}" dt="2020-09-07T17:35:21.548" v="1195" actId="14100"/>
          <ac:picMkLst>
            <pc:docMk/>
            <pc:sldMk cId="1874685236" sldId="272"/>
            <ac:picMk id="4" creationId="{B6C1F4C3-323D-4DE4-BF99-32587AA35BAB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73"/>
        </pc:sldMkLst>
      </pc:sldChg>
      <pc:sldChg chg="new del">
        <pc:chgData name="Mashal Khan" userId="ff208bdd-e69e-4a16-a659-cb1c3d459121" providerId="ADAL" clId="{8796AE04-53B8-4AD6-AB5C-58F79AB87B77}" dt="2020-09-07T17:36:05.157" v="1198" actId="47"/>
        <pc:sldMkLst>
          <pc:docMk/>
          <pc:sldMk cId="282044818" sldId="273"/>
        </pc:sldMkLst>
      </pc:sldChg>
      <pc:sldChg chg="modSp new mod modNotesTx">
        <pc:chgData name="Mashal Khan" userId="ff208bdd-e69e-4a16-a659-cb1c3d459121" providerId="ADAL" clId="{8796AE04-53B8-4AD6-AB5C-58F79AB87B77}" dt="2020-09-07T17:40:44.278" v="1314" actId="403"/>
        <pc:sldMkLst>
          <pc:docMk/>
          <pc:sldMk cId="1404604422" sldId="274"/>
        </pc:sldMkLst>
        <pc:spChg chg="mod">
          <ac:chgData name="Mashal Khan" userId="ff208bdd-e69e-4a16-a659-cb1c3d459121" providerId="ADAL" clId="{8796AE04-53B8-4AD6-AB5C-58F79AB87B77}" dt="2020-09-07T17:36:16.930" v="1221" actId="20577"/>
          <ac:spMkLst>
            <pc:docMk/>
            <pc:sldMk cId="1404604422" sldId="274"/>
            <ac:spMk id="2" creationId="{58D604E4-E8A0-4F07-9AEC-81927C41032C}"/>
          </ac:spMkLst>
        </pc:spChg>
        <pc:spChg chg="mod">
          <ac:chgData name="Mashal Khan" userId="ff208bdd-e69e-4a16-a659-cb1c3d459121" providerId="ADAL" clId="{8796AE04-53B8-4AD6-AB5C-58F79AB87B77}" dt="2020-09-07T17:40:44.278" v="1314" actId="403"/>
          <ac:spMkLst>
            <pc:docMk/>
            <pc:sldMk cId="1404604422" sldId="274"/>
            <ac:spMk id="3" creationId="{72BE263A-90CF-4A0E-AA68-5F82C5890448}"/>
          </ac:spMkLst>
        </pc:s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80446368" sldId="274"/>
        </pc:sldMkLst>
      </pc:sldChg>
      <pc:sldChg chg="addSp modSp new mod setBg">
        <pc:chgData name="Mashal Khan" userId="ff208bdd-e69e-4a16-a659-cb1c3d459121" providerId="ADAL" clId="{8796AE04-53B8-4AD6-AB5C-58F79AB87B77}" dt="2020-09-07T17:50:17.270" v="1434" actId="1076"/>
        <pc:sldMkLst>
          <pc:docMk/>
          <pc:sldMk cId="1477099682" sldId="275"/>
        </pc:sldMkLst>
        <pc:spChg chg="mod">
          <ac:chgData name="Mashal Khan" userId="ff208bdd-e69e-4a16-a659-cb1c3d459121" providerId="ADAL" clId="{8796AE04-53B8-4AD6-AB5C-58F79AB87B77}" dt="2020-09-07T17:48:32.850" v="1404" actId="1076"/>
          <ac:spMkLst>
            <pc:docMk/>
            <pc:sldMk cId="1477099682" sldId="275"/>
            <ac:spMk id="2" creationId="{24276DB6-EAFC-49AB-BDA7-CBF736195EDF}"/>
          </ac:spMkLst>
        </pc:spChg>
        <pc:spChg chg="mod">
          <ac:chgData name="Mashal Khan" userId="ff208bdd-e69e-4a16-a659-cb1c3d459121" providerId="ADAL" clId="{8796AE04-53B8-4AD6-AB5C-58F79AB87B77}" dt="2020-09-07T17:50:17.270" v="1434" actId="1076"/>
          <ac:spMkLst>
            <pc:docMk/>
            <pc:sldMk cId="1477099682" sldId="275"/>
            <ac:spMk id="3" creationId="{F387A967-3320-4F04-8A42-76E515D822F3}"/>
          </ac:spMkLst>
        </pc:spChg>
        <pc:spChg chg="add">
          <ac:chgData name="Mashal Khan" userId="ff208bdd-e69e-4a16-a659-cb1c3d459121" providerId="ADAL" clId="{8796AE04-53B8-4AD6-AB5C-58F79AB87B77}" dt="2020-09-07T17:48:14.506" v="1398" actId="26606"/>
          <ac:spMkLst>
            <pc:docMk/>
            <pc:sldMk cId="1477099682" sldId="275"/>
            <ac:spMk id="9" creationId="{5A0118C5-4F8D-4CF4-BADD-53FEACC6C42A}"/>
          </ac:spMkLst>
        </pc:s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26" creationId="{582A903B-6B78-4F0A-B7C9-3D80499020B8}"/>
          </ac:grpSpMkLst>
        </pc:grpChg>
        <pc:picChg chg="add mod">
          <ac:chgData name="Mashal Khan" userId="ff208bdd-e69e-4a16-a659-cb1c3d459121" providerId="ADAL" clId="{8796AE04-53B8-4AD6-AB5C-58F79AB87B77}" dt="2020-09-07T17:49:33.100" v="1424" actId="14100"/>
          <ac:picMkLst>
            <pc:docMk/>
            <pc:sldMk cId="1477099682" sldId="275"/>
            <ac:picMk id="5" creationId="{683013C0-8262-4396-A20D-37D2B54072B3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37641488" sldId="275"/>
        </pc:sldMkLst>
      </pc:sldChg>
      <pc:sldChg chg="new del">
        <pc:chgData name="Mashal Khan" userId="ff208bdd-e69e-4a16-a659-cb1c3d459121" providerId="ADAL" clId="{8796AE04-53B8-4AD6-AB5C-58F79AB87B77}" dt="2020-09-07T17:41:48.468" v="1316" actId="47"/>
        <pc:sldMkLst>
          <pc:docMk/>
          <pc:sldMk cId="3514277911" sldId="275"/>
        </pc:sldMkLst>
      </pc:sldChg>
      <pc:sldChg chg="addSp delSp modSp new mod">
        <pc:chgData name="Mashal Khan" userId="ff208bdd-e69e-4a16-a659-cb1c3d459121" providerId="ADAL" clId="{8796AE04-53B8-4AD6-AB5C-58F79AB87B77}" dt="2020-09-07T17:54:36.177" v="1441" actId="14100"/>
        <pc:sldMkLst>
          <pc:docMk/>
          <pc:sldMk cId="1862962284" sldId="276"/>
        </pc:sldMkLst>
        <pc:spChg chg="del">
          <ac:chgData name="Mashal Khan" userId="ff208bdd-e69e-4a16-a659-cb1c3d459121" providerId="ADAL" clId="{8796AE04-53B8-4AD6-AB5C-58F79AB87B77}" dt="2020-09-07T17:54:17.615" v="1436" actId="478"/>
          <ac:spMkLst>
            <pc:docMk/>
            <pc:sldMk cId="1862962284" sldId="276"/>
            <ac:spMk id="2" creationId="{A0714379-5E54-4B03-A414-577205D3577B}"/>
          </ac:spMkLst>
        </pc:spChg>
        <pc:spChg chg="del">
          <ac:chgData name="Mashal Khan" userId="ff208bdd-e69e-4a16-a659-cb1c3d459121" providerId="ADAL" clId="{8796AE04-53B8-4AD6-AB5C-58F79AB87B77}" dt="2020-09-07T17:54:11.537" v="1435" actId="22"/>
          <ac:spMkLst>
            <pc:docMk/>
            <pc:sldMk cId="1862962284" sldId="276"/>
            <ac:spMk id="3" creationId="{8E214894-06C6-4CE1-87D9-67BC6CCA09E8}"/>
          </ac:spMkLst>
        </pc:spChg>
        <pc:picChg chg="add mod ord">
          <ac:chgData name="Mashal Khan" userId="ff208bdd-e69e-4a16-a659-cb1c3d459121" providerId="ADAL" clId="{8796AE04-53B8-4AD6-AB5C-58F79AB87B77}" dt="2020-09-07T17:54:36.177" v="1441" actId="14100"/>
          <ac:picMkLst>
            <pc:docMk/>
            <pc:sldMk cId="1862962284" sldId="276"/>
            <ac:picMk id="5" creationId="{DEEFE483-E225-4ECF-8273-5EC77F2B9DA1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00271324" sldId="276"/>
        </pc:sldMkLst>
      </pc:sldChg>
      <pc:sldChg chg="addSp delSp modSp new mod">
        <pc:chgData name="Mashal Khan" userId="ff208bdd-e69e-4a16-a659-cb1c3d459121" providerId="ADAL" clId="{8796AE04-53B8-4AD6-AB5C-58F79AB87B77}" dt="2020-09-07T17:43:29.957" v="1354" actId="14100"/>
        <pc:sldMkLst>
          <pc:docMk/>
          <pc:sldMk cId="1509678656" sldId="277"/>
        </pc:sldMkLst>
        <pc:spChg chg="del">
          <ac:chgData name="Mashal Khan" userId="ff208bdd-e69e-4a16-a659-cb1c3d459121" providerId="ADAL" clId="{8796AE04-53B8-4AD6-AB5C-58F79AB87B77}" dt="2020-09-07T17:43:20.569" v="1352" actId="478"/>
          <ac:spMkLst>
            <pc:docMk/>
            <pc:sldMk cId="1509678656" sldId="277"/>
            <ac:spMk id="2" creationId="{9F1F9CE3-4FDB-47ED-9F35-2A8735B8FA59}"/>
          </ac:spMkLst>
        </pc:spChg>
        <pc:picChg chg="add mod">
          <ac:chgData name="Mashal Khan" userId="ff208bdd-e69e-4a16-a659-cb1c3d459121" providerId="ADAL" clId="{8796AE04-53B8-4AD6-AB5C-58F79AB87B77}" dt="2020-09-07T17:43:29.957" v="1354" actId="14100"/>
          <ac:picMkLst>
            <pc:docMk/>
            <pc:sldMk cId="1509678656" sldId="277"/>
            <ac:picMk id="4" creationId="{F45D23A7-74FA-443B-993E-D6E12650D7BF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18281326" sldId="27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733782728" sldId="27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3687117" sldId="27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899574099" sldId="28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0001457" sldId="28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5514887" sldId="28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90781678" sldId="28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732095044" sldId="28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15166015" sldId="28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13036914" sldId="28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31157807" sldId="28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170694" sldId="29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9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8912275" sldId="30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4716881" sldId="30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772764950" sldId="30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22125939" sldId="30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315361009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D2455-9158-404E-8557-7442615055D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D348-A161-440F-A239-55A373F8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57FAE818-13E3-47D4-B6C8-99345029F5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686139C-F13E-45F1-BD9C-6C13C5C17A2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elvinCabatuan1/transport-layer-services" TargetMode="External"/><Relationship Id="rId2" Type="http://schemas.openxmlformats.org/officeDocument/2006/relationships/hyperlink" Target="https://www.slideshare.net/jagadish2017/transport-layer-protoc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277B-B7F1-4B6B-B7B3-2C6386063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A28611-3C49-4908-AE9E-F37B2713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0287-E0C1-4295-B061-1EE8B2F4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en-US" sz="380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CDEF2-8F98-4802-94BB-396C1AF48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3676373"/>
            <a:ext cx="4184101" cy="809693"/>
          </a:xfrm>
        </p:spPr>
        <p:txBody>
          <a:bodyPr>
            <a:normAutofit/>
          </a:bodyPr>
          <a:lstStyle/>
          <a:p>
            <a:r>
              <a:rPr lang="en-US" sz="1700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1939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>
            <a:extLst>
              <a:ext uri="{FF2B5EF4-FFF2-40B4-BE49-F238E27FC236}">
                <a16:creationId xmlns:a16="http://schemas.microsoft.com/office/drawing/2014/main" id="{24818855-9B3B-4AA1-B3E5-5149CA627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1820864"/>
            <a:ext cx="8153400" cy="311943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2800" u="none">
              <a:solidFill>
                <a:schemeClr val="tx1"/>
              </a:solidFill>
            </a:endParaRPr>
          </a:p>
          <a:p>
            <a:pPr algn="l"/>
            <a:r>
              <a:rPr lang="en-GB" altLang="en-US" sz="2800" b="1" i="1" u="none">
                <a:solidFill>
                  <a:srgbClr val="FF3300"/>
                </a:solidFill>
              </a:rPr>
              <a:t>hosts</a:t>
            </a:r>
            <a:r>
              <a:rPr lang="en-GB" altLang="en-US" sz="2800" i="1" u="none">
                <a:solidFill>
                  <a:schemeClr val="tx1"/>
                </a:solidFill>
              </a:rPr>
              <a:t> (also called end systems)</a:t>
            </a:r>
            <a:r>
              <a:rPr lang="en-GB" altLang="en-US" sz="2800" u="none">
                <a:solidFill>
                  <a:schemeClr val="tx1"/>
                </a:solidFill>
              </a:rPr>
              <a:t> = houses </a:t>
            </a:r>
          </a:p>
          <a:p>
            <a:pPr algn="l"/>
            <a:r>
              <a:rPr lang="en-GB" altLang="en-US" sz="2800" b="1" i="1" u="none">
                <a:solidFill>
                  <a:srgbClr val="FF3300"/>
                </a:solidFill>
              </a:rPr>
              <a:t>processes</a:t>
            </a:r>
            <a:r>
              <a:rPr lang="en-GB" altLang="en-US" sz="2800" u="none">
                <a:solidFill>
                  <a:schemeClr val="tx1"/>
                </a:solidFill>
              </a:rPr>
              <a:t> = cousins </a:t>
            </a:r>
          </a:p>
          <a:p>
            <a:pPr algn="l"/>
            <a:r>
              <a:rPr lang="en-GB" altLang="en-US" sz="2800" b="1" i="1" u="none">
                <a:solidFill>
                  <a:srgbClr val="FF3300"/>
                </a:solidFill>
              </a:rPr>
              <a:t>application messages</a:t>
            </a:r>
            <a:r>
              <a:rPr lang="en-GB" altLang="en-US" sz="2800" u="none">
                <a:solidFill>
                  <a:schemeClr val="tx1"/>
                </a:solidFill>
              </a:rPr>
              <a:t> = letters in envelope </a:t>
            </a:r>
          </a:p>
          <a:p>
            <a:pPr algn="l"/>
            <a:r>
              <a:rPr lang="en-GB" altLang="en-US" sz="2800" b="1" i="1" u="none">
                <a:solidFill>
                  <a:srgbClr val="FF3300"/>
                </a:solidFill>
              </a:rPr>
              <a:t>transport layer protocol</a:t>
            </a:r>
            <a:r>
              <a:rPr lang="en-GB" altLang="en-US" sz="2800" u="none">
                <a:solidFill>
                  <a:schemeClr val="tx1"/>
                </a:solidFill>
              </a:rPr>
              <a:t> = Uncle Sam and Uncle Bill</a:t>
            </a:r>
          </a:p>
          <a:p>
            <a:pPr algn="l"/>
            <a:r>
              <a:rPr lang="en-GB" altLang="en-US" sz="2800" b="1" i="1" u="none">
                <a:solidFill>
                  <a:srgbClr val="FF3300"/>
                </a:solidFill>
              </a:rPr>
              <a:t>network layer protocol</a:t>
            </a:r>
            <a:r>
              <a:rPr lang="en-GB" altLang="en-US" sz="2800" i="1" u="none">
                <a:solidFill>
                  <a:schemeClr val="tx1"/>
                </a:solidFill>
              </a:rPr>
              <a:t> </a:t>
            </a:r>
            <a:r>
              <a:rPr lang="en-GB" altLang="en-US" sz="2800" u="none">
                <a:solidFill>
                  <a:schemeClr val="tx1"/>
                </a:solidFill>
              </a:rPr>
              <a:t>= postal service (including mail  					persons)</a:t>
            </a:r>
          </a:p>
        </p:txBody>
      </p:sp>
      <p:sp>
        <p:nvSpPr>
          <p:cNvPr id="81931" name="AutoShape 11">
            <a:extLst>
              <a:ext uri="{FF2B5EF4-FFF2-40B4-BE49-F238E27FC236}">
                <a16:creationId xmlns:a16="http://schemas.microsoft.com/office/drawing/2014/main" id="{0D72CD4F-17DB-4DDA-BBD1-AB6FB9C5FD8E}"/>
              </a:ext>
            </a:extLst>
          </p:cNvPr>
          <p:cNvSpPr>
            <a:spLocks/>
          </p:cNvSpPr>
          <p:nvPr/>
        </p:nvSpPr>
        <p:spPr bwMode="auto">
          <a:xfrm>
            <a:off x="2286000" y="5176838"/>
            <a:ext cx="4495800" cy="1681162"/>
          </a:xfrm>
          <a:prstGeom prst="borderCallout1">
            <a:avLst>
              <a:gd name="adj1" fmla="val 8569"/>
              <a:gd name="adj2" fmla="val 101694"/>
              <a:gd name="adj3" fmla="val -72790"/>
              <a:gd name="adj4" fmla="val 113278"/>
            </a:avLst>
          </a:prstGeom>
          <a:solidFill>
            <a:srgbClr val="00B8FF"/>
          </a:solidFill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r>
              <a:rPr lang="en-NZ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It may so happen that their uncles could get sick, and so other people may take over – analogously, the computer network may provide </a:t>
            </a:r>
            <a:r>
              <a:rPr lang="en-NZ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 transport protocols</a:t>
            </a:r>
            <a:endParaRPr lang="en-GB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32" name="AutoShape 12">
            <a:extLst>
              <a:ext uri="{FF2B5EF4-FFF2-40B4-BE49-F238E27FC236}">
                <a16:creationId xmlns:a16="http://schemas.microsoft.com/office/drawing/2014/main" id="{0D6F9001-6EDE-485A-BAB4-46A503F09766}"/>
              </a:ext>
            </a:extLst>
          </p:cNvPr>
          <p:cNvSpPr>
            <a:spLocks/>
          </p:cNvSpPr>
          <p:nvPr/>
        </p:nvSpPr>
        <p:spPr bwMode="auto">
          <a:xfrm>
            <a:off x="2514601" y="1236664"/>
            <a:ext cx="5192713" cy="1049337"/>
          </a:xfrm>
          <a:prstGeom prst="borderCallout1">
            <a:avLst>
              <a:gd name="adj1" fmla="val 15000"/>
              <a:gd name="adj2" fmla="val 101468"/>
              <a:gd name="adj3" fmla="val 242929"/>
              <a:gd name="adj4" fmla="val 100465"/>
            </a:avLst>
          </a:prstGeom>
          <a:solidFill>
            <a:srgbClr val="00B8FF"/>
          </a:solidFill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r>
              <a:rPr lang="en-NZ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Their services are constrained by the possible services that the postal service provides</a:t>
            </a:r>
            <a:endParaRPr lang="en-GB" sz="20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47E42-81C9-4B1F-86F0-AE89180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3" y="75957"/>
            <a:ext cx="10515600" cy="846258"/>
          </a:xfrm>
        </p:spPr>
        <p:txBody>
          <a:bodyPr>
            <a:normAutofit/>
          </a:bodyPr>
          <a:lstStyle/>
          <a:p>
            <a:r>
              <a:rPr lang="en-US" dirty="0"/>
              <a:t>Transport V/S Network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nimBg="1"/>
      <p:bldP spid="819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537-762E-4F8B-907D-2989BEE0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045E-CE80-4D94-A549-2C03D0D9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- 249754] | What People Think I Do / What I Really Do | Network  engineer, Engineering humor, Server humor">
            <a:extLst>
              <a:ext uri="{FF2B5EF4-FFF2-40B4-BE49-F238E27FC236}">
                <a16:creationId xmlns:a16="http://schemas.microsoft.com/office/drawing/2014/main" id="{AB9C90CC-E4F4-4952-BA1B-B84D4885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1" y="64019"/>
            <a:ext cx="11269224" cy="67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1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ransport layer protocol&#10;• A transport layer protocol can be either&#10;connectionless or connection-oriented.&#10;• UDP-Connectio...">
            <a:extLst>
              <a:ext uri="{FF2B5EF4-FFF2-40B4-BE49-F238E27FC236}">
                <a16:creationId xmlns:a16="http://schemas.microsoft.com/office/drawing/2014/main" id="{2401AC6D-4A32-49F0-8015-B278E4727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6" y="0"/>
            <a:ext cx="9144000" cy="68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6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CP and UDP Protocols | Working | Applications | SpiderPosts">
            <a:extLst>
              <a:ext uri="{FF2B5EF4-FFF2-40B4-BE49-F238E27FC236}">
                <a16:creationId xmlns:a16="http://schemas.microsoft.com/office/drawing/2014/main" id="{B163B612-F3E0-45DA-8893-648A692C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46" y="93785"/>
            <a:ext cx="7268308" cy="67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7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74B2704-B9AC-4D84-8FFA-FC3DF9CD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862" y="39775"/>
            <a:ext cx="10549911" cy="68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DD8B1-FA2F-4F90-AA33-0CB34FD3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0" y="0"/>
            <a:ext cx="9115780" cy="68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6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0B29E-BFC3-408C-9181-4C45CED13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106" y="0"/>
            <a:ext cx="9182339" cy="68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B3434-CFB5-4319-A824-D84BE363B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216" y="70338"/>
            <a:ext cx="9683262" cy="67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510CFC-D205-449F-97F8-9C9C1A1A3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54" y="0"/>
            <a:ext cx="9146361" cy="68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A00-B70E-45BB-9F3A-5AF5669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436F-9A14-427A-B2E1-2C40965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846"/>
            <a:ext cx="10515600" cy="504702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BE6A7-290B-44C8-9344-98FD06225C56}"/>
              </a:ext>
            </a:extLst>
          </p:cNvPr>
          <p:cNvSpPr txBox="1"/>
          <p:nvPr/>
        </p:nvSpPr>
        <p:spPr>
          <a:xfrm>
            <a:off x="838200" y="1531815"/>
            <a:ext cx="104081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https://www.slideshare.net/jagadish2017/transport-layer-protocol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https://www.slideshare.net/MelvinCabatuan1/transport-layer-services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19DD-435E-4E9C-B94A-69161661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6B71-2A2C-43E8-80A2-0722837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 Layer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Process-to-Process Communication</a:t>
            </a:r>
          </a:p>
          <a:p>
            <a:pPr lvl="1"/>
            <a:r>
              <a:rPr lang="en-US" dirty="0"/>
              <a:t>Addressing: Port Numbers</a:t>
            </a:r>
          </a:p>
          <a:p>
            <a:pPr lvl="1"/>
            <a:r>
              <a:rPr lang="en-US" dirty="0"/>
              <a:t>Multiplexing and Demultiplexing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Error Control</a:t>
            </a:r>
          </a:p>
          <a:p>
            <a:pPr lvl="1"/>
            <a:r>
              <a:rPr lang="en-US" dirty="0"/>
              <a:t>Congestion Control</a:t>
            </a:r>
          </a:p>
          <a:p>
            <a:r>
              <a:rPr lang="en-US" dirty="0"/>
              <a:t>Connectionless &amp; Connection-Oriented Protocols</a:t>
            </a:r>
          </a:p>
        </p:txBody>
      </p:sp>
    </p:spTree>
    <p:extLst>
      <p:ext uri="{BB962C8B-B14F-4D97-AF65-F5344CB8AC3E}">
        <p14:creationId xmlns:p14="http://schemas.microsoft.com/office/powerpoint/2010/main" val="30533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E53B-0F6B-4F64-9EEB-9D22D3F8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91D5-02B6-4B73-B286-9FFC7492F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5954" cy="4351338"/>
          </a:xfrm>
        </p:spPr>
        <p:txBody>
          <a:bodyPr/>
          <a:lstStyle/>
          <a:p>
            <a:r>
              <a:rPr lang="en-US" dirty="0"/>
              <a:t>Between Application and Network Layer</a:t>
            </a:r>
          </a:p>
          <a:p>
            <a:r>
              <a:rPr lang="en-US" dirty="0"/>
              <a:t>Provides services to the application layer</a:t>
            </a:r>
          </a:p>
          <a:p>
            <a:r>
              <a:rPr lang="en-US" dirty="0"/>
              <a:t>Ensures Process-to-process delivery</a:t>
            </a:r>
          </a:p>
          <a:p>
            <a:r>
              <a:rPr lang="en-US" dirty="0"/>
              <a:t>Also called Heart of TCP/IP protocol suite</a:t>
            </a:r>
          </a:p>
          <a:p>
            <a:r>
              <a:rPr lang="en-US" dirty="0"/>
              <a:t>End-to-End Logical vehicle</a:t>
            </a:r>
          </a:p>
        </p:txBody>
      </p:sp>
    </p:spTree>
    <p:extLst>
      <p:ext uri="{BB962C8B-B14F-4D97-AF65-F5344CB8AC3E}">
        <p14:creationId xmlns:p14="http://schemas.microsoft.com/office/powerpoint/2010/main" val="17075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7EAA76-43D5-472C-996B-D0E98A15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-1"/>
          <a:stretch/>
        </p:blipFill>
        <p:spPr>
          <a:xfrm>
            <a:off x="429847" y="233807"/>
            <a:ext cx="11635882" cy="6545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C52F3-5A7B-4C0E-A231-F8A2E2BE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4C78D6D1-6E39-4D95-BBC6-05FB47F1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5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6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CB88-B97A-4FCD-AEE5-DAD249A6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Services provided by transport layer to the application layer are:</a:t>
            </a:r>
          </a:p>
          <a:p>
            <a:r>
              <a:rPr lang="en-US" sz="2600"/>
              <a:t>Process-to-Process Communication</a:t>
            </a:r>
          </a:p>
          <a:p>
            <a:r>
              <a:rPr lang="en-US" sz="2600"/>
              <a:t>Addressing: Port Numbers</a:t>
            </a:r>
          </a:p>
          <a:p>
            <a:r>
              <a:rPr lang="en-US" sz="2600"/>
              <a:t>Multiplexing and Demultiplexing</a:t>
            </a:r>
          </a:p>
          <a:p>
            <a:r>
              <a:rPr lang="en-US" sz="2600"/>
              <a:t>Flow Control</a:t>
            </a:r>
          </a:p>
          <a:p>
            <a:r>
              <a:rPr lang="en-US" sz="2600"/>
              <a:t>Error Control</a:t>
            </a:r>
          </a:p>
          <a:p>
            <a:r>
              <a:rPr lang="en-US" sz="2600"/>
              <a:t>Congestion Control</a:t>
            </a:r>
          </a:p>
          <a:p>
            <a:endParaRPr lang="en-US" sz="2600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84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761F-FA9D-4A4F-9E7B-3061C65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107217"/>
            <a:ext cx="10515600" cy="705583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7170" name="Picture 2" descr="Computer Network | Transport Layer - javatpoint">
            <a:extLst>
              <a:ext uri="{FF2B5EF4-FFF2-40B4-BE49-F238E27FC236}">
                <a16:creationId xmlns:a16="http://schemas.microsoft.com/office/drawing/2014/main" id="{A729216E-A95E-4D66-8B20-B1E45DFD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3" y="973106"/>
            <a:ext cx="10249152" cy="29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mputer Network | Transport Layer - javatpoint">
            <a:extLst>
              <a:ext uri="{FF2B5EF4-FFF2-40B4-BE49-F238E27FC236}">
                <a16:creationId xmlns:a16="http://schemas.microsoft.com/office/drawing/2014/main" id="{BB5AC227-874D-41A6-9C4A-4D08B29B5A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67848"/>
            <a:ext cx="5720862" cy="22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0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6BA6612-30F7-4826-A019-E0B30E094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3877" y="1400176"/>
            <a:ext cx="5704499" cy="5114925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provide</a:t>
            </a:r>
            <a:r>
              <a:rPr lang="en-GB" altLang="en-US" i="1" dirty="0"/>
              <a:t> </a:t>
            </a:r>
            <a:r>
              <a:rPr lang="en-GB" altLang="en-US" b="1" i="1" dirty="0"/>
              <a:t>logical communication</a:t>
            </a:r>
            <a:r>
              <a:rPr lang="en-GB" altLang="en-US" b="1" dirty="0"/>
              <a:t> </a:t>
            </a:r>
            <a:r>
              <a:rPr lang="en-GB" altLang="en-US" dirty="0"/>
              <a:t>between app’ processes running on different hosts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implemented in end systems, but not in network routers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transport vs network layer services: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b="1" i="1" dirty="0"/>
              <a:t>network layer:</a:t>
            </a:r>
            <a:r>
              <a:rPr lang="en-GB" altLang="en-US" sz="2800" b="1" dirty="0"/>
              <a:t> </a:t>
            </a:r>
            <a:r>
              <a:rPr lang="en-GB" altLang="en-US" sz="2800" dirty="0"/>
              <a:t>data transfer between end systems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b="1" i="1" dirty="0"/>
              <a:t>transport layer</a:t>
            </a:r>
            <a:r>
              <a:rPr lang="en-GB" altLang="en-US" sz="2800" i="1" dirty="0"/>
              <a:t>:</a:t>
            </a:r>
            <a:r>
              <a:rPr lang="en-GB" altLang="en-US" sz="2800" dirty="0"/>
              <a:t> data transfer between processes </a:t>
            </a:r>
          </a:p>
          <a:p>
            <a:pPr lvl="2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relies on, enhances, network layer services </a:t>
            </a:r>
          </a:p>
          <a:p>
            <a:pPr lvl="2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US" sz="2400" dirty="0"/>
              <a:t>Constrained by service model of Network-layer protocol </a:t>
            </a:r>
            <a:endParaRPr lang="en-GB" altLang="en-US" sz="2800" dirty="0"/>
          </a:p>
        </p:txBody>
      </p:sp>
      <p:sp>
        <p:nvSpPr>
          <p:cNvPr id="4100" name="Freeform 3">
            <a:extLst>
              <a:ext uri="{FF2B5EF4-FFF2-40B4-BE49-F238E27FC236}">
                <a16:creationId xmlns:a16="http://schemas.microsoft.com/office/drawing/2014/main" id="{340E7D8D-AB40-4CDB-B482-B7877046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019301"/>
            <a:ext cx="1798638" cy="1674813"/>
          </a:xfrm>
          <a:custGeom>
            <a:avLst/>
            <a:gdLst>
              <a:gd name="T0" fmla="*/ 2147483647 w 4998"/>
              <a:gd name="T1" fmla="*/ 2147483647 h 4653"/>
              <a:gd name="T2" fmla="*/ 2147483647 w 4998"/>
              <a:gd name="T3" fmla="*/ 2147483647 h 4653"/>
              <a:gd name="T4" fmla="*/ 2147483647 w 4998"/>
              <a:gd name="T5" fmla="*/ 2147483647 h 4653"/>
              <a:gd name="T6" fmla="*/ 2147483647 w 4998"/>
              <a:gd name="T7" fmla="*/ 2147483647 h 4653"/>
              <a:gd name="T8" fmla="*/ 2147483647 w 4998"/>
              <a:gd name="T9" fmla="*/ 2147483647 h 4653"/>
              <a:gd name="T10" fmla="*/ 2147483647 w 4998"/>
              <a:gd name="T11" fmla="*/ 2147483647 h 4653"/>
              <a:gd name="T12" fmla="*/ 2147483647 w 4998"/>
              <a:gd name="T13" fmla="*/ 2147483647 h 4653"/>
              <a:gd name="T14" fmla="*/ 2147483647 w 4998"/>
              <a:gd name="T15" fmla="*/ 2147483647 h 4653"/>
              <a:gd name="T16" fmla="*/ 2147483647 w 4998"/>
              <a:gd name="T17" fmla="*/ 2147483647 h 4653"/>
              <a:gd name="T18" fmla="*/ 2147483647 w 4998"/>
              <a:gd name="T19" fmla="*/ 2147483647 h 4653"/>
              <a:gd name="T20" fmla="*/ 2147483647 w 4998"/>
              <a:gd name="T21" fmla="*/ 2147483647 h 4653"/>
              <a:gd name="T22" fmla="*/ 2147483647 w 4998"/>
              <a:gd name="T23" fmla="*/ 2147483647 h 4653"/>
              <a:gd name="T24" fmla="*/ 2147483647 w 4998"/>
              <a:gd name="T25" fmla="*/ 2147483647 h 46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998"/>
              <a:gd name="T40" fmla="*/ 0 h 4653"/>
              <a:gd name="T41" fmla="*/ 4998 w 4998"/>
              <a:gd name="T42" fmla="*/ 4653 h 465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998" h="4653">
                <a:moveTo>
                  <a:pt x="924" y="25"/>
                </a:moveTo>
                <a:cubicBezTo>
                  <a:pt x="464" y="51"/>
                  <a:pt x="270" y="263"/>
                  <a:pt x="135" y="582"/>
                </a:cubicBezTo>
                <a:cubicBezTo>
                  <a:pt x="0" y="900"/>
                  <a:pt x="100" y="1523"/>
                  <a:pt x="112" y="1939"/>
                </a:cubicBezTo>
                <a:cubicBezTo>
                  <a:pt x="123" y="2354"/>
                  <a:pt x="65" y="2858"/>
                  <a:pt x="204" y="3073"/>
                </a:cubicBezTo>
                <a:cubicBezTo>
                  <a:pt x="344" y="3288"/>
                  <a:pt x="564" y="3043"/>
                  <a:pt x="947" y="3229"/>
                </a:cubicBezTo>
                <a:cubicBezTo>
                  <a:pt x="1330" y="3414"/>
                  <a:pt x="2018" y="3959"/>
                  <a:pt x="2502" y="4185"/>
                </a:cubicBezTo>
                <a:cubicBezTo>
                  <a:pt x="2985" y="4412"/>
                  <a:pt x="3492" y="4652"/>
                  <a:pt x="3848" y="4586"/>
                </a:cubicBezTo>
                <a:cubicBezTo>
                  <a:pt x="4204" y="4519"/>
                  <a:pt x="4459" y="4274"/>
                  <a:pt x="4637" y="3785"/>
                </a:cubicBezTo>
                <a:cubicBezTo>
                  <a:pt x="4815" y="3296"/>
                  <a:pt x="4911" y="2150"/>
                  <a:pt x="4915" y="1649"/>
                </a:cubicBezTo>
                <a:cubicBezTo>
                  <a:pt x="4919" y="1149"/>
                  <a:pt x="4997" y="986"/>
                  <a:pt x="4660" y="782"/>
                </a:cubicBezTo>
                <a:cubicBezTo>
                  <a:pt x="4324" y="578"/>
                  <a:pt x="3511" y="556"/>
                  <a:pt x="2896" y="426"/>
                </a:cubicBezTo>
                <a:cubicBezTo>
                  <a:pt x="2281" y="296"/>
                  <a:pt x="1384" y="0"/>
                  <a:pt x="924" y="25"/>
                </a:cubicBezTo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Freeform 4">
            <a:extLst>
              <a:ext uri="{FF2B5EF4-FFF2-40B4-BE49-F238E27FC236}">
                <a16:creationId xmlns:a16="http://schemas.microsoft.com/office/drawing/2014/main" id="{19BC1A9E-975F-4AE9-969F-14877525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1876425"/>
            <a:ext cx="1866900" cy="1589088"/>
          </a:xfrm>
          <a:custGeom>
            <a:avLst/>
            <a:gdLst>
              <a:gd name="T0" fmla="*/ 2147483647 w 5188"/>
              <a:gd name="T1" fmla="*/ 2147483647 h 4415"/>
              <a:gd name="T2" fmla="*/ 2147483647 w 5188"/>
              <a:gd name="T3" fmla="*/ 2147483647 h 4415"/>
              <a:gd name="T4" fmla="*/ 2147483647 w 5188"/>
              <a:gd name="T5" fmla="*/ 2147483647 h 4415"/>
              <a:gd name="T6" fmla="*/ 2147483647 w 5188"/>
              <a:gd name="T7" fmla="*/ 2147483647 h 4415"/>
              <a:gd name="T8" fmla="*/ 2147483647 w 5188"/>
              <a:gd name="T9" fmla="*/ 2147483647 h 4415"/>
              <a:gd name="T10" fmla="*/ 2147483647 w 5188"/>
              <a:gd name="T11" fmla="*/ 2147483647 h 4415"/>
              <a:gd name="T12" fmla="*/ 2147483647 w 5188"/>
              <a:gd name="T13" fmla="*/ 2147483647 h 4415"/>
              <a:gd name="T14" fmla="*/ 2147483647 w 5188"/>
              <a:gd name="T15" fmla="*/ 2147483647 h 4415"/>
              <a:gd name="T16" fmla="*/ 2147483647 w 5188"/>
              <a:gd name="T17" fmla="*/ 2147483647 h 4415"/>
              <a:gd name="T18" fmla="*/ 2147483647 w 5188"/>
              <a:gd name="T19" fmla="*/ 2147483647 h 4415"/>
              <a:gd name="T20" fmla="*/ 2147483647 w 5188"/>
              <a:gd name="T21" fmla="*/ 2147483647 h 4415"/>
              <a:gd name="T22" fmla="*/ 2147483647 w 5188"/>
              <a:gd name="T23" fmla="*/ 2147483647 h 4415"/>
              <a:gd name="T24" fmla="*/ 2147483647 w 5188"/>
              <a:gd name="T25" fmla="*/ 2147483647 h 44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88"/>
              <a:gd name="T40" fmla="*/ 0 h 4415"/>
              <a:gd name="T41" fmla="*/ 5188 w 5188"/>
              <a:gd name="T42" fmla="*/ 4415 h 441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88" h="4415">
                <a:moveTo>
                  <a:pt x="2128" y="155"/>
                </a:moveTo>
                <a:cubicBezTo>
                  <a:pt x="1691" y="14"/>
                  <a:pt x="634" y="0"/>
                  <a:pt x="317" y="222"/>
                </a:cubicBezTo>
                <a:cubicBezTo>
                  <a:pt x="0" y="444"/>
                  <a:pt x="259" y="1082"/>
                  <a:pt x="224" y="1490"/>
                </a:cubicBezTo>
                <a:cubicBezTo>
                  <a:pt x="189" y="1897"/>
                  <a:pt x="73" y="2379"/>
                  <a:pt x="108" y="2669"/>
                </a:cubicBezTo>
                <a:cubicBezTo>
                  <a:pt x="143" y="2958"/>
                  <a:pt x="104" y="3128"/>
                  <a:pt x="433" y="3225"/>
                </a:cubicBezTo>
                <a:cubicBezTo>
                  <a:pt x="762" y="3321"/>
                  <a:pt x="1741" y="3087"/>
                  <a:pt x="2082" y="3247"/>
                </a:cubicBezTo>
                <a:cubicBezTo>
                  <a:pt x="2423" y="3406"/>
                  <a:pt x="2028" y="4044"/>
                  <a:pt x="2477" y="4181"/>
                </a:cubicBezTo>
                <a:cubicBezTo>
                  <a:pt x="2926" y="4318"/>
                  <a:pt x="4366" y="4414"/>
                  <a:pt x="4776" y="4070"/>
                </a:cubicBezTo>
                <a:cubicBezTo>
                  <a:pt x="5187" y="3725"/>
                  <a:pt x="4958" y="2580"/>
                  <a:pt x="4939" y="2112"/>
                </a:cubicBezTo>
                <a:cubicBezTo>
                  <a:pt x="4919" y="1645"/>
                  <a:pt x="4993" y="1442"/>
                  <a:pt x="4660" y="1267"/>
                </a:cubicBezTo>
                <a:cubicBezTo>
                  <a:pt x="4327" y="1093"/>
                  <a:pt x="3359" y="1252"/>
                  <a:pt x="2941" y="1067"/>
                </a:cubicBezTo>
                <a:cubicBezTo>
                  <a:pt x="2523" y="882"/>
                  <a:pt x="2566" y="296"/>
                  <a:pt x="2128" y="155"/>
                </a:cubicBezTo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Freeform 5">
            <a:extLst>
              <a:ext uri="{FF2B5EF4-FFF2-40B4-BE49-F238E27FC236}">
                <a16:creationId xmlns:a16="http://schemas.microsoft.com/office/drawing/2014/main" id="{15ED1CFD-DB5B-4FDF-8B34-E4E10B87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1" y="3327401"/>
            <a:ext cx="2974975" cy="2220913"/>
          </a:xfrm>
          <a:custGeom>
            <a:avLst/>
            <a:gdLst>
              <a:gd name="T0" fmla="*/ 2147483647 w 8266"/>
              <a:gd name="T1" fmla="*/ 2147483647 h 6167"/>
              <a:gd name="T2" fmla="*/ 2147483647 w 8266"/>
              <a:gd name="T3" fmla="*/ 2147483647 h 6167"/>
              <a:gd name="T4" fmla="*/ 2147483647 w 8266"/>
              <a:gd name="T5" fmla="*/ 2147483647 h 6167"/>
              <a:gd name="T6" fmla="*/ 2147483647 w 8266"/>
              <a:gd name="T7" fmla="*/ 2147483647 h 6167"/>
              <a:gd name="T8" fmla="*/ 2147483647 w 8266"/>
              <a:gd name="T9" fmla="*/ 2147483647 h 6167"/>
              <a:gd name="T10" fmla="*/ 2147483647 w 8266"/>
              <a:gd name="T11" fmla="*/ 2147483647 h 6167"/>
              <a:gd name="T12" fmla="*/ 2147483647 w 8266"/>
              <a:gd name="T13" fmla="*/ 2147483647 h 6167"/>
              <a:gd name="T14" fmla="*/ 2147483647 w 8266"/>
              <a:gd name="T15" fmla="*/ 2147483647 h 6167"/>
              <a:gd name="T16" fmla="*/ 2147483647 w 8266"/>
              <a:gd name="T17" fmla="*/ 2147483647 h 6167"/>
              <a:gd name="T18" fmla="*/ 2147483647 w 8266"/>
              <a:gd name="T19" fmla="*/ 2147483647 h 6167"/>
              <a:gd name="T20" fmla="*/ 2147483647 w 8266"/>
              <a:gd name="T21" fmla="*/ 2147483647 h 6167"/>
              <a:gd name="T22" fmla="*/ 2147483647 w 8266"/>
              <a:gd name="T23" fmla="*/ 2147483647 h 61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6"/>
              <a:gd name="T37" fmla="*/ 0 h 6167"/>
              <a:gd name="T38" fmla="*/ 8266 w 8266"/>
              <a:gd name="T39" fmla="*/ 6167 h 61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6" h="6167">
                <a:moveTo>
                  <a:pt x="104" y="2418"/>
                </a:moveTo>
                <a:cubicBezTo>
                  <a:pt x="54" y="1806"/>
                  <a:pt x="0" y="563"/>
                  <a:pt x="406" y="281"/>
                </a:cubicBezTo>
                <a:cubicBezTo>
                  <a:pt x="812" y="0"/>
                  <a:pt x="1831" y="712"/>
                  <a:pt x="2543" y="727"/>
                </a:cubicBezTo>
                <a:cubicBezTo>
                  <a:pt x="3255" y="741"/>
                  <a:pt x="3813" y="241"/>
                  <a:pt x="4680" y="370"/>
                </a:cubicBezTo>
                <a:cubicBezTo>
                  <a:pt x="5547" y="500"/>
                  <a:pt x="7227" y="860"/>
                  <a:pt x="7746" y="1506"/>
                </a:cubicBezTo>
                <a:cubicBezTo>
                  <a:pt x="8265" y="2151"/>
                  <a:pt x="8063" y="3505"/>
                  <a:pt x="7792" y="4244"/>
                </a:cubicBezTo>
                <a:cubicBezTo>
                  <a:pt x="7521" y="4982"/>
                  <a:pt x="6894" y="5705"/>
                  <a:pt x="6120" y="5935"/>
                </a:cubicBezTo>
                <a:cubicBezTo>
                  <a:pt x="5346" y="6166"/>
                  <a:pt x="3844" y="5828"/>
                  <a:pt x="3147" y="5624"/>
                </a:cubicBezTo>
                <a:cubicBezTo>
                  <a:pt x="2450" y="5420"/>
                  <a:pt x="2345" y="4989"/>
                  <a:pt x="1939" y="4711"/>
                </a:cubicBezTo>
                <a:cubicBezTo>
                  <a:pt x="1532" y="4433"/>
                  <a:pt x="1014" y="4336"/>
                  <a:pt x="708" y="3954"/>
                </a:cubicBezTo>
                <a:cubicBezTo>
                  <a:pt x="402" y="3572"/>
                  <a:pt x="96" y="3038"/>
                  <a:pt x="104" y="2418"/>
                </a:cubicBezTo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3" name="Group 6">
            <a:extLst>
              <a:ext uri="{FF2B5EF4-FFF2-40B4-BE49-F238E27FC236}">
                <a16:creationId xmlns:a16="http://schemas.microsoft.com/office/drawing/2014/main" id="{BD5E471D-379B-47CF-8C57-4835A809D09D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2011363"/>
            <a:ext cx="731838" cy="317500"/>
            <a:chOff x="3166" y="1267"/>
            <a:chExt cx="461" cy="200"/>
          </a:xfrm>
        </p:grpSpPr>
        <p:pic>
          <p:nvPicPr>
            <p:cNvPr id="4368" name="Picture 7">
              <a:extLst>
                <a:ext uri="{FF2B5EF4-FFF2-40B4-BE49-F238E27FC236}">
                  <a16:creationId xmlns:a16="http://schemas.microsoft.com/office/drawing/2014/main" id="{FB081EB1-15F2-4286-AA68-C81868ABF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" y="1267"/>
              <a:ext cx="26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69" name="Picture 8">
              <a:extLst>
                <a:ext uri="{FF2B5EF4-FFF2-40B4-BE49-F238E27FC236}">
                  <a16:creationId xmlns:a16="http://schemas.microsoft.com/office/drawing/2014/main" id="{6C06BF53-7509-44C9-BD7D-C50B839A6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1341"/>
              <a:ext cx="17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ine 9">
              <a:extLst>
                <a:ext uri="{FF2B5EF4-FFF2-40B4-BE49-F238E27FC236}">
                  <a16:creationId xmlns:a16="http://schemas.microsoft.com/office/drawing/2014/main" id="{77F1FFB5-7428-4281-948D-FC93A8AE2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418"/>
              <a:ext cx="72" cy="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4" name="Group 10">
            <a:extLst>
              <a:ext uri="{FF2B5EF4-FFF2-40B4-BE49-F238E27FC236}">
                <a16:creationId xmlns:a16="http://schemas.microsoft.com/office/drawing/2014/main" id="{686385A2-19DC-4FFF-84C8-29C4A2CFBBEF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2606675"/>
            <a:ext cx="731838" cy="317500"/>
            <a:chOff x="3166" y="1642"/>
            <a:chExt cx="461" cy="200"/>
          </a:xfrm>
        </p:grpSpPr>
        <p:pic>
          <p:nvPicPr>
            <p:cNvPr id="4365" name="Picture 11">
              <a:extLst>
                <a:ext uri="{FF2B5EF4-FFF2-40B4-BE49-F238E27FC236}">
                  <a16:creationId xmlns:a16="http://schemas.microsoft.com/office/drawing/2014/main" id="{716FFD25-7EFF-4535-8DB6-39D481EEB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" y="1642"/>
              <a:ext cx="26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66" name="Picture 12">
              <a:extLst>
                <a:ext uri="{FF2B5EF4-FFF2-40B4-BE49-F238E27FC236}">
                  <a16:creationId xmlns:a16="http://schemas.microsoft.com/office/drawing/2014/main" id="{D6B87D5D-2B1C-470D-9E5F-C0CD96632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1716"/>
              <a:ext cx="17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7" name="Line 13">
              <a:extLst>
                <a:ext uri="{FF2B5EF4-FFF2-40B4-BE49-F238E27FC236}">
                  <a16:creationId xmlns:a16="http://schemas.microsoft.com/office/drawing/2014/main" id="{40DD0AE1-5F5C-4DFC-88C1-47CC0B966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793"/>
              <a:ext cx="72" cy="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5" name="Group 14">
            <a:extLst>
              <a:ext uri="{FF2B5EF4-FFF2-40B4-BE49-F238E27FC236}">
                <a16:creationId xmlns:a16="http://schemas.microsoft.com/office/drawing/2014/main" id="{EEEE41DB-17A5-4063-BC27-AF85BF3337E6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2393951"/>
            <a:ext cx="68262" cy="212725"/>
            <a:chOff x="3403" y="1508"/>
            <a:chExt cx="43" cy="134"/>
          </a:xfrm>
        </p:grpSpPr>
        <p:sp>
          <p:nvSpPr>
            <p:cNvPr id="4362" name="Oval 15">
              <a:extLst>
                <a:ext uri="{FF2B5EF4-FFF2-40B4-BE49-F238E27FC236}">
                  <a16:creationId xmlns:a16="http://schemas.microsoft.com/office/drawing/2014/main" id="{380AE2AE-90E4-433F-B05A-AB6581D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1508"/>
              <a:ext cx="41" cy="38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63" name="Oval 16">
              <a:extLst>
                <a:ext uri="{FF2B5EF4-FFF2-40B4-BE49-F238E27FC236}">
                  <a16:creationId xmlns:a16="http://schemas.microsoft.com/office/drawing/2014/main" id="{8DFC5135-C0A9-44C2-8C25-9C1A68E9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557"/>
              <a:ext cx="41" cy="38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64" name="Oval 17">
              <a:extLst>
                <a:ext uri="{FF2B5EF4-FFF2-40B4-BE49-F238E27FC236}">
                  <a16:creationId xmlns:a16="http://schemas.microsoft.com/office/drawing/2014/main" id="{F12E7299-241C-4FF4-B244-4893F13C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605"/>
              <a:ext cx="41" cy="38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106" name="Group 18">
            <a:extLst>
              <a:ext uri="{FF2B5EF4-FFF2-40B4-BE49-F238E27FC236}">
                <a16:creationId xmlns:a16="http://schemas.microsoft.com/office/drawing/2014/main" id="{2BDED604-A13F-4FA6-8CA7-1BAECC919312}"/>
              </a:ext>
            </a:extLst>
          </p:cNvPr>
          <p:cNvGrpSpPr>
            <a:grpSpLocks/>
          </p:cNvGrpSpPr>
          <p:nvPr/>
        </p:nvGrpSpPr>
        <p:grpSpPr bwMode="auto">
          <a:xfrm>
            <a:off x="7396163" y="2897188"/>
            <a:ext cx="207962" cy="393700"/>
            <a:chOff x="3699" y="1825"/>
            <a:chExt cx="131" cy="248"/>
          </a:xfrm>
        </p:grpSpPr>
        <p:sp>
          <p:nvSpPr>
            <p:cNvPr id="4354" name="Freeform 19">
              <a:extLst>
                <a:ext uri="{FF2B5EF4-FFF2-40B4-BE49-F238E27FC236}">
                  <a16:creationId xmlns:a16="http://schemas.microsoft.com/office/drawing/2014/main" id="{D6450F02-332D-4ACB-990D-90D81E63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2016"/>
              <a:ext cx="132" cy="58"/>
            </a:xfrm>
            <a:custGeom>
              <a:avLst/>
              <a:gdLst>
                <a:gd name="T0" fmla="*/ 0 w 583"/>
                <a:gd name="T1" fmla="*/ 0 h 255"/>
                <a:gd name="T2" fmla="*/ 0 w 583"/>
                <a:gd name="T3" fmla="*/ 0 h 255"/>
                <a:gd name="T4" fmla="*/ 0 w 583"/>
                <a:gd name="T5" fmla="*/ 0 h 255"/>
                <a:gd name="T6" fmla="*/ 0 w 583"/>
                <a:gd name="T7" fmla="*/ 0 h 255"/>
                <a:gd name="T8" fmla="*/ 0 w 58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3"/>
                <a:gd name="T16" fmla="*/ 0 h 255"/>
                <a:gd name="T17" fmla="*/ 583 w 58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3" h="255">
                  <a:moveTo>
                    <a:pt x="225" y="0"/>
                  </a:moveTo>
                  <a:lnTo>
                    <a:pt x="582" y="0"/>
                  </a:lnTo>
                  <a:lnTo>
                    <a:pt x="357" y="254"/>
                  </a:lnTo>
                  <a:lnTo>
                    <a:pt x="0" y="254"/>
                  </a:lnTo>
                  <a:lnTo>
                    <a:pt x="225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" name="AutoShape 20">
              <a:extLst>
                <a:ext uri="{FF2B5EF4-FFF2-40B4-BE49-F238E27FC236}">
                  <a16:creationId xmlns:a16="http://schemas.microsoft.com/office/drawing/2014/main" id="{545FD0C4-4A53-451F-B7D0-EF3DBD82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1827"/>
              <a:ext cx="61" cy="191"/>
            </a:xfrm>
            <a:prstGeom prst="roundRect">
              <a:avLst>
                <a:gd name="adj" fmla="val 1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56" name="AutoShape 21">
              <a:extLst>
                <a:ext uri="{FF2B5EF4-FFF2-40B4-BE49-F238E27FC236}">
                  <a16:creationId xmlns:a16="http://schemas.microsoft.com/office/drawing/2014/main" id="{05E3FF78-CE6F-4F06-9F8B-1B0B757D6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881"/>
              <a:ext cx="84" cy="192"/>
            </a:xfrm>
            <a:prstGeom prst="roundRect">
              <a:avLst>
                <a:gd name="adj" fmla="val 1190"/>
              </a:avLst>
            </a:pr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57" name="Freeform 22">
              <a:extLst>
                <a:ext uri="{FF2B5EF4-FFF2-40B4-BE49-F238E27FC236}">
                  <a16:creationId xmlns:a16="http://schemas.microsoft.com/office/drawing/2014/main" id="{409553D8-15FB-4D1A-B7E3-79021500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825"/>
              <a:ext cx="132" cy="58"/>
            </a:xfrm>
            <a:custGeom>
              <a:avLst/>
              <a:gdLst>
                <a:gd name="T0" fmla="*/ 0 w 583"/>
                <a:gd name="T1" fmla="*/ 0 h 255"/>
                <a:gd name="T2" fmla="*/ 0 w 583"/>
                <a:gd name="T3" fmla="*/ 0 h 255"/>
                <a:gd name="T4" fmla="*/ 0 w 583"/>
                <a:gd name="T5" fmla="*/ 0 h 255"/>
                <a:gd name="T6" fmla="*/ 0 w 583"/>
                <a:gd name="T7" fmla="*/ 0 h 255"/>
                <a:gd name="T8" fmla="*/ 0 w 58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3"/>
                <a:gd name="T16" fmla="*/ 0 h 255"/>
                <a:gd name="T17" fmla="*/ 583 w 58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3" h="255">
                  <a:moveTo>
                    <a:pt x="225" y="0"/>
                  </a:moveTo>
                  <a:lnTo>
                    <a:pt x="582" y="0"/>
                  </a:lnTo>
                  <a:lnTo>
                    <a:pt x="357" y="254"/>
                  </a:lnTo>
                  <a:lnTo>
                    <a:pt x="0" y="254"/>
                  </a:lnTo>
                  <a:lnTo>
                    <a:pt x="225" y="0"/>
                  </a:lnTo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8" name="Line 23">
              <a:extLst>
                <a:ext uri="{FF2B5EF4-FFF2-40B4-BE49-F238E27FC236}">
                  <a16:creationId xmlns:a16="http://schemas.microsoft.com/office/drawing/2014/main" id="{C3D7455D-0927-4361-935C-4115D370E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829"/>
              <a:ext cx="1" cy="1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" name="Line 24">
              <a:extLst>
                <a:ext uri="{FF2B5EF4-FFF2-40B4-BE49-F238E27FC236}">
                  <a16:creationId xmlns:a16="http://schemas.microsoft.com/office/drawing/2014/main" id="{A22E22B5-5051-40FD-AC54-0AD5E4F86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2016"/>
              <a:ext cx="50" cy="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" name="AutoShape 25">
              <a:extLst>
                <a:ext uri="{FF2B5EF4-FFF2-40B4-BE49-F238E27FC236}">
                  <a16:creationId xmlns:a16="http://schemas.microsoft.com/office/drawing/2014/main" id="{75F2DF2F-3AD0-4933-B2B1-B2CE54169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906"/>
              <a:ext cx="56" cy="111"/>
            </a:xfrm>
            <a:prstGeom prst="roundRect">
              <a:avLst>
                <a:gd name="adj" fmla="val 178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61" name="AutoShape 26">
              <a:extLst>
                <a:ext uri="{FF2B5EF4-FFF2-40B4-BE49-F238E27FC236}">
                  <a16:creationId xmlns:a16="http://schemas.microsoft.com/office/drawing/2014/main" id="{36BF8523-21FE-46D1-B947-5E3C163C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39"/>
              <a:ext cx="42" cy="39"/>
            </a:xfrm>
            <a:prstGeom prst="roundRect">
              <a:avLst>
                <a:gd name="adj" fmla="val 263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107" name="Group 27">
            <a:extLst>
              <a:ext uri="{FF2B5EF4-FFF2-40B4-BE49-F238E27FC236}">
                <a16:creationId xmlns:a16="http://schemas.microsoft.com/office/drawing/2014/main" id="{3A0917EF-F36D-436C-A8AE-822C5FC3ABD2}"/>
              </a:ext>
            </a:extLst>
          </p:cNvPr>
          <p:cNvGrpSpPr>
            <a:grpSpLocks/>
          </p:cNvGrpSpPr>
          <p:nvPr/>
        </p:nvGrpSpPr>
        <p:grpSpPr bwMode="auto">
          <a:xfrm>
            <a:off x="7632701" y="3051176"/>
            <a:ext cx="231775" cy="79375"/>
            <a:chOff x="3848" y="1922"/>
            <a:chExt cx="146" cy="50"/>
          </a:xfrm>
        </p:grpSpPr>
        <p:sp>
          <p:nvSpPr>
            <p:cNvPr id="4351" name="Oval 28">
              <a:extLst>
                <a:ext uri="{FF2B5EF4-FFF2-40B4-BE49-F238E27FC236}">
                  <a16:creationId xmlns:a16="http://schemas.microsoft.com/office/drawing/2014/main" id="{2665F531-97E0-41F1-94CF-14CEA37344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45" y="1930"/>
              <a:ext cx="47" cy="42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52" name="Oval 29">
              <a:extLst>
                <a:ext uri="{FF2B5EF4-FFF2-40B4-BE49-F238E27FC236}">
                  <a16:creationId xmlns:a16="http://schemas.microsoft.com/office/drawing/2014/main" id="{D14A7002-0CA0-482A-8FC6-789B5ED0CF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98" y="1928"/>
              <a:ext cx="47" cy="41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53" name="Oval 30">
              <a:extLst>
                <a:ext uri="{FF2B5EF4-FFF2-40B4-BE49-F238E27FC236}">
                  <a16:creationId xmlns:a16="http://schemas.microsoft.com/office/drawing/2014/main" id="{051CA61D-84F1-4D27-8431-54DD2A7DFA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51" y="1926"/>
              <a:ext cx="47" cy="41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08" name="Line 31">
            <a:extLst>
              <a:ext uri="{FF2B5EF4-FFF2-40B4-BE49-F238E27FC236}">
                <a16:creationId xmlns:a16="http://schemas.microsoft.com/office/drawing/2014/main" id="{A8BEDB2C-DCF7-4EDC-99C3-D8E4C80EC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2805114"/>
            <a:ext cx="4953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32">
            <a:extLst>
              <a:ext uri="{FF2B5EF4-FFF2-40B4-BE49-F238E27FC236}">
                <a16:creationId xmlns:a16="http://schemas.microsoft.com/office/drawing/2014/main" id="{82040CCB-AA39-44E3-89C5-4EFA6163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801938"/>
            <a:ext cx="1587" cy="95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33">
            <a:extLst>
              <a:ext uri="{FF2B5EF4-FFF2-40B4-BE49-F238E27FC236}">
                <a16:creationId xmlns:a16="http://schemas.microsoft.com/office/drawing/2014/main" id="{49DBDC7B-49D0-49A0-A96E-086BD948F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1164" y="2800350"/>
            <a:ext cx="1587" cy="825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34">
            <a:extLst>
              <a:ext uri="{FF2B5EF4-FFF2-40B4-BE49-F238E27FC236}">
                <a16:creationId xmlns:a16="http://schemas.microsoft.com/office/drawing/2014/main" id="{7C623E9B-273A-4DB5-B1A0-EE437AC3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1" y="2265363"/>
            <a:ext cx="288925" cy="2651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35">
            <a:extLst>
              <a:ext uri="{FF2B5EF4-FFF2-40B4-BE49-F238E27FC236}">
                <a16:creationId xmlns:a16="http://schemas.microsoft.com/office/drawing/2014/main" id="{77A4AE01-8A84-49C4-83FE-4BDD41CB8E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5351" y="2549526"/>
            <a:ext cx="276225" cy="3333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36">
            <a:extLst>
              <a:ext uri="{FF2B5EF4-FFF2-40B4-BE49-F238E27FC236}">
                <a16:creationId xmlns:a16="http://schemas.microsoft.com/office/drawing/2014/main" id="{45C13D90-F0EA-4A36-9EA4-30E3CC9E9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635250"/>
            <a:ext cx="1588" cy="1666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4" name="Group 37">
            <a:extLst>
              <a:ext uri="{FF2B5EF4-FFF2-40B4-BE49-F238E27FC236}">
                <a16:creationId xmlns:a16="http://schemas.microsoft.com/office/drawing/2014/main" id="{5538497A-4E2F-4DB7-B9C0-989188AB4236}"/>
              </a:ext>
            </a:extLst>
          </p:cNvPr>
          <p:cNvGrpSpPr>
            <a:grpSpLocks/>
          </p:cNvGrpSpPr>
          <p:nvPr/>
        </p:nvGrpSpPr>
        <p:grpSpPr bwMode="auto">
          <a:xfrm>
            <a:off x="7891463" y="2874963"/>
            <a:ext cx="207962" cy="393700"/>
            <a:chOff x="4011" y="1811"/>
            <a:chExt cx="131" cy="248"/>
          </a:xfrm>
        </p:grpSpPr>
        <p:sp>
          <p:nvSpPr>
            <p:cNvPr id="4343" name="Freeform 38">
              <a:extLst>
                <a:ext uri="{FF2B5EF4-FFF2-40B4-BE49-F238E27FC236}">
                  <a16:creationId xmlns:a16="http://schemas.microsoft.com/office/drawing/2014/main" id="{022F31D8-6605-42A3-BA42-7A6636FD7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002"/>
              <a:ext cx="132" cy="58"/>
            </a:xfrm>
            <a:custGeom>
              <a:avLst/>
              <a:gdLst>
                <a:gd name="T0" fmla="*/ 0 w 583"/>
                <a:gd name="T1" fmla="*/ 0 h 255"/>
                <a:gd name="T2" fmla="*/ 0 w 583"/>
                <a:gd name="T3" fmla="*/ 0 h 255"/>
                <a:gd name="T4" fmla="*/ 0 w 583"/>
                <a:gd name="T5" fmla="*/ 0 h 255"/>
                <a:gd name="T6" fmla="*/ 0 w 583"/>
                <a:gd name="T7" fmla="*/ 0 h 255"/>
                <a:gd name="T8" fmla="*/ 0 w 58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3"/>
                <a:gd name="T16" fmla="*/ 0 h 255"/>
                <a:gd name="T17" fmla="*/ 583 w 58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3" h="255">
                  <a:moveTo>
                    <a:pt x="225" y="0"/>
                  </a:moveTo>
                  <a:lnTo>
                    <a:pt x="582" y="0"/>
                  </a:lnTo>
                  <a:lnTo>
                    <a:pt x="357" y="254"/>
                  </a:lnTo>
                  <a:lnTo>
                    <a:pt x="0" y="254"/>
                  </a:lnTo>
                  <a:lnTo>
                    <a:pt x="225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4" name="AutoShape 39">
              <a:extLst>
                <a:ext uri="{FF2B5EF4-FFF2-40B4-BE49-F238E27FC236}">
                  <a16:creationId xmlns:a16="http://schemas.microsoft.com/office/drawing/2014/main" id="{7E2F8383-3F03-404B-9067-00D2DF53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813"/>
              <a:ext cx="61" cy="191"/>
            </a:xfrm>
            <a:prstGeom prst="roundRect">
              <a:avLst>
                <a:gd name="adj" fmla="val 1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45" name="AutoShape 40">
              <a:extLst>
                <a:ext uri="{FF2B5EF4-FFF2-40B4-BE49-F238E27FC236}">
                  <a16:creationId xmlns:a16="http://schemas.microsoft.com/office/drawing/2014/main" id="{6BD145BC-DCDC-4369-87E2-E1EC129B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1867"/>
              <a:ext cx="84" cy="192"/>
            </a:xfrm>
            <a:prstGeom prst="roundRect">
              <a:avLst>
                <a:gd name="adj" fmla="val 1190"/>
              </a:avLst>
            </a:pr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46" name="Freeform 41">
              <a:extLst>
                <a:ext uri="{FF2B5EF4-FFF2-40B4-BE49-F238E27FC236}">
                  <a16:creationId xmlns:a16="http://schemas.microsoft.com/office/drawing/2014/main" id="{3C6D6572-8C5C-41E5-92A9-428EF145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811"/>
              <a:ext cx="132" cy="58"/>
            </a:xfrm>
            <a:custGeom>
              <a:avLst/>
              <a:gdLst>
                <a:gd name="T0" fmla="*/ 0 w 583"/>
                <a:gd name="T1" fmla="*/ 0 h 255"/>
                <a:gd name="T2" fmla="*/ 0 w 583"/>
                <a:gd name="T3" fmla="*/ 0 h 255"/>
                <a:gd name="T4" fmla="*/ 0 w 583"/>
                <a:gd name="T5" fmla="*/ 0 h 255"/>
                <a:gd name="T6" fmla="*/ 0 w 583"/>
                <a:gd name="T7" fmla="*/ 0 h 255"/>
                <a:gd name="T8" fmla="*/ 0 w 58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3"/>
                <a:gd name="T16" fmla="*/ 0 h 255"/>
                <a:gd name="T17" fmla="*/ 583 w 58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3" h="255">
                  <a:moveTo>
                    <a:pt x="225" y="0"/>
                  </a:moveTo>
                  <a:lnTo>
                    <a:pt x="582" y="0"/>
                  </a:lnTo>
                  <a:lnTo>
                    <a:pt x="357" y="254"/>
                  </a:lnTo>
                  <a:lnTo>
                    <a:pt x="0" y="254"/>
                  </a:lnTo>
                  <a:lnTo>
                    <a:pt x="225" y="0"/>
                  </a:lnTo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7" name="Line 42">
              <a:extLst>
                <a:ext uri="{FF2B5EF4-FFF2-40B4-BE49-F238E27FC236}">
                  <a16:creationId xmlns:a16="http://schemas.microsoft.com/office/drawing/2014/main" id="{71550E2D-0F35-4A60-B58B-C9E6D6AEF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1815"/>
              <a:ext cx="1" cy="1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" name="Line 43">
              <a:extLst>
                <a:ext uri="{FF2B5EF4-FFF2-40B4-BE49-F238E27FC236}">
                  <a16:creationId xmlns:a16="http://schemas.microsoft.com/office/drawing/2014/main" id="{9FFA9074-7640-4EAC-A5AA-16FF4F957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4" y="2002"/>
              <a:ext cx="50" cy="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" name="AutoShape 44">
              <a:extLst>
                <a:ext uri="{FF2B5EF4-FFF2-40B4-BE49-F238E27FC236}">
                  <a16:creationId xmlns:a16="http://schemas.microsoft.com/office/drawing/2014/main" id="{6D02FD8C-5A9E-470E-BC0C-854CFE0B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1892"/>
              <a:ext cx="56" cy="111"/>
            </a:xfrm>
            <a:prstGeom prst="roundRect">
              <a:avLst>
                <a:gd name="adj" fmla="val 178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50" name="AutoShape 45">
              <a:extLst>
                <a:ext uri="{FF2B5EF4-FFF2-40B4-BE49-F238E27FC236}">
                  <a16:creationId xmlns:a16="http://schemas.microsoft.com/office/drawing/2014/main" id="{26CD1C94-1016-4B60-B8E3-C9BF92B9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925"/>
              <a:ext cx="42" cy="39"/>
            </a:xfrm>
            <a:prstGeom prst="roundRect">
              <a:avLst>
                <a:gd name="adj" fmla="val 263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115" name="Group 46">
            <a:extLst>
              <a:ext uri="{FF2B5EF4-FFF2-40B4-BE49-F238E27FC236}">
                <a16:creationId xmlns:a16="http://schemas.microsoft.com/office/drawing/2014/main" id="{CC15F363-5305-4EF8-9A1C-8AAC5A0B0AC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494089"/>
            <a:ext cx="477838" cy="923925"/>
            <a:chOff x="3408" y="2201"/>
            <a:chExt cx="301" cy="582"/>
          </a:xfrm>
        </p:grpSpPr>
        <p:pic>
          <p:nvPicPr>
            <p:cNvPr id="4334" name="Picture 47">
              <a:extLst>
                <a:ext uri="{FF2B5EF4-FFF2-40B4-BE49-F238E27FC236}">
                  <a16:creationId xmlns:a16="http://schemas.microsoft.com/office/drawing/2014/main" id="{CA2BEF05-AD6B-4223-B206-959DDFD3B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201"/>
              <a:ext cx="2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5" name="Line 48">
              <a:extLst>
                <a:ext uri="{FF2B5EF4-FFF2-40B4-BE49-F238E27FC236}">
                  <a16:creationId xmlns:a16="http://schemas.microsoft.com/office/drawing/2014/main" id="{8C073491-A8F3-4EB6-ADE6-13D1A5CA3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2356"/>
              <a:ext cx="46" cy="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336" name="Picture 49">
              <a:extLst>
                <a:ext uri="{FF2B5EF4-FFF2-40B4-BE49-F238E27FC236}">
                  <a16:creationId xmlns:a16="http://schemas.microsoft.com/office/drawing/2014/main" id="{4748566B-50B6-4ACC-84E1-9BB1B2061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576"/>
              <a:ext cx="2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7" name="Line 50">
              <a:extLst>
                <a:ext uri="{FF2B5EF4-FFF2-40B4-BE49-F238E27FC236}">
                  <a16:creationId xmlns:a16="http://schemas.microsoft.com/office/drawing/2014/main" id="{DCC403DD-6D88-486D-9E9C-1FF6B073A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2732"/>
              <a:ext cx="46" cy="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38" name="Group 51">
              <a:extLst>
                <a:ext uri="{FF2B5EF4-FFF2-40B4-BE49-F238E27FC236}">
                  <a16:creationId xmlns:a16="http://schemas.microsoft.com/office/drawing/2014/main" id="{07CFF6EC-6053-4B2F-8BE7-7878BFD21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7" y="2416"/>
              <a:ext cx="44" cy="140"/>
              <a:chOff x="3487" y="2416"/>
              <a:chExt cx="44" cy="140"/>
            </a:xfrm>
          </p:grpSpPr>
          <p:sp>
            <p:nvSpPr>
              <p:cNvPr id="4340" name="Oval 52">
                <a:extLst>
                  <a:ext uri="{FF2B5EF4-FFF2-40B4-BE49-F238E27FC236}">
                    <a16:creationId xmlns:a16="http://schemas.microsoft.com/office/drawing/2014/main" id="{72DD1FA8-8614-4063-ACEC-2056BD9F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416"/>
                <a:ext cx="41" cy="40"/>
              </a:xfrm>
              <a:prstGeom prst="ellipse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41" name="Oval 53">
                <a:extLst>
                  <a:ext uri="{FF2B5EF4-FFF2-40B4-BE49-F238E27FC236}">
                    <a16:creationId xmlns:a16="http://schemas.microsoft.com/office/drawing/2014/main" id="{DD7F248C-E25C-495D-9B71-52227E978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2467"/>
                <a:ext cx="41" cy="40"/>
              </a:xfrm>
              <a:prstGeom prst="ellipse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42" name="Oval 54">
                <a:extLst>
                  <a:ext uri="{FF2B5EF4-FFF2-40B4-BE49-F238E27FC236}">
                    <a16:creationId xmlns:a16="http://schemas.microsoft.com/office/drawing/2014/main" id="{E54448E1-23CF-46CD-BEAB-2CC6472F6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2517"/>
                <a:ext cx="41" cy="40"/>
              </a:xfrm>
              <a:prstGeom prst="ellipse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u="sng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339" name="Line 55">
              <a:extLst>
                <a:ext uri="{FF2B5EF4-FFF2-40B4-BE49-F238E27FC236}">
                  <a16:creationId xmlns:a16="http://schemas.microsoft.com/office/drawing/2014/main" id="{A4A02089-8E75-4A49-BE9B-C988878D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355"/>
              <a:ext cx="1" cy="3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16" name="Picture 56">
            <a:extLst>
              <a:ext uri="{FF2B5EF4-FFF2-40B4-BE49-F238E27FC236}">
                <a16:creationId xmlns:a16="http://schemas.microsoft.com/office/drawing/2014/main" id="{5F22067A-8BE2-438E-BBFD-345B9D62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4503739"/>
            <a:ext cx="4175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57">
            <a:extLst>
              <a:ext uri="{FF2B5EF4-FFF2-40B4-BE49-F238E27FC236}">
                <a16:creationId xmlns:a16="http://schemas.microsoft.com/office/drawing/2014/main" id="{A8A6835E-33E2-473A-8F9F-88AB2B59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1" y="4492625"/>
            <a:ext cx="4159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8" name="Oval 58">
            <a:extLst>
              <a:ext uri="{FF2B5EF4-FFF2-40B4-BE49-F238E27FC236}">
                <a16:creationId xmlns:a16="http://schemas.microsoft.com/office/drawing/2014/main" id="{DD2B67B7-4D38-44E5-BC61-0096611B2E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04919" y="4596606"/>
            <a:ext cx="63500" cy="65088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Oval 59">
            <a:extLst>
              <a:ext uri="{FF2B5EF4-FFF2-40B4-BE49-F238E27FC236}">
                <a16:creationId xmlns:a16="http://schemas.microsoft.com/office/drawing/2014/main" id="{7C5BCB6D-ED08-4A0C-9278-A63E38B476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88263" y="4594226"/>
            <a:ext cx="63500" cy="66675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0" name="Oval 60">
            <a:extLst>
              <a:ext uri="{FF2B5EF4-FFF2-40B4-BE49-F238E27FC236}">
                <a16:creationId xmlns:a16="http://schemas.microsoft.com/office/drawing/2014/main" id="{7D3F3694-F0D5-4FFC-A470-E5E639F38C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66051" y="4600576"/>
            <a:ext cx="61912" cy="65087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1" name="Line 61">
            <a:extLst>
              <a:ext uri="{FF2B5EF4-FFF2-40B4-BE49-F238E27FC236}">
                <a16:creationId xmlns:a16="http://schemas.microsoft.com/office/drawing/2014/main" id="{FD768C01-E7FF-4A6B-A6FD-13EFED998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6564" y="4448175"/>
            <a:ext cx="1587" cy="635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62">
            <a:extLst>
              <a:ext uri="{FF2B5EF4-FFF2-40B4-BE49-F238E27FC236}">
                <a16:creationId xmlns:a16="http://schemas.microsoft.com/office/drawing/2014/main" id="{108ECE9F-024C-43D4-BBDB-F294CBAF6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2675" y="4437064"/>
            <a:ext cx="1588" cy="66675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63">
            <a:extLst>
              <a:ext uri="{FF2B5EF4-FFF2-40B4-BE49-F238E27FC236}">
                <a16:creationId xmlns:a16="http://schemas.microsoft.com/office/drawing/2014/main" id="{F3FB3D89-9803-4C1A-A0F8-D49DAE082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2675" y="4445000"/>
            <a:ext cx="6302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64">
            <a:extLst>
              <a:ext uri="{FF2B5EF4-FFF2-40B4-BE49-F238E27FC236}">
                <a16:creationId xmlns:a16="http://schemas.microsoft.com/office/drawing/2014/main" id="{5810509E-60E3-4005-901B-9AA2A79F1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6" y="4068763"/>
            <a:ext cx="93663" cy="63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65">
            <a:extLst>
              <a:ext uri="{FF2B5EF4-FFF2-40B4-BE49-F238E27FC236}">
                <a16:creationId xmlns:a16="http://schemas.microsoft.com/office/drawing/2014/main" id="{52423DFE-F931-46C1-B10E-DB5CBF1B2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8" y="4116388"/>
            <a:ext cx="303212" cy="3857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66">
            <a:extLst>
              <a:ext uri="{FF2B5EF4-FFF2-40B4-BE49-F238E27FC236}">
                <a16:creationId xmlns:a16="http://schemas.microsoft.com/office/drawing/2014/main" id="{22351AD9-5DDC-46EB-9FCB-09A1FF72A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9039" y="4113213"/>
            <a:ext cx="282575" cy="3921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27" name="Picture 67">
            <a:extLst>
              <a:ext uri="{FF2B5EF4-FFF2-40B4-BE49-F238E27FC236}">
                <a16:creationId xmlns:a16="http://schemas.microsoft.com/office/drawing/2014/main" id="{1FDC1EC0-6105-4AFE-95FA-7A1B1977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3665538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68">
            <a:extLst>
              <a:ext uri="{FF2B5EF4-FFF2-40B4-BE49-F238E27FC236}">
                <a16:creationId xmlns:a16="http://schemas.microsoft.com/office/drawing/2014/main" id="{C3C4E4F9-F82C-44AC-98A7-96368FBC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746501"/>
            <a:ext cx="2032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29" name="Group 69">
            <a:extLst>
              <a:ext uri="{FF2B5EF4-FFF2-40B4-BE49-F238E27FC236}">
                <a16:creationId xmlns:a16="http://schemas.microsoft.com/office/drawing/2014/main" id="{28F7BCD9-5D6F-46F4-928B-E41894F6EA4C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4943475"/>
            <a:ext cx="404812" cy="425450"/>
            <a:chOff x="4079" y="3114"/>
            <a:chExt cx="255" cy="268"/>
          </a:xfrm>
        </p:grpSpPr>
        <p:pic>
          <p:nvPicPr>
            <p:cNvPr id="4332" name="Picture 70">
              <a:extLst>
                <a:ext uri="{FF2B5EF4-FFF2-40B4-BE49-F238E27FC236}">
                  <a16:creationId xmlns:a16="http://schemas.microsoft.com/office/drawing/2014/main" id="{0ACF5863-4D00-48C9-83E5-3C55139F0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3114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3" name="Picture 71">
              <a:extLst>
                <a:ext uri="{FF2B5EF4-FFF2-40B4-BE49-F238E27FC236}">
                  <a16:creationId xmlns:a16="http://schemas.microsoft.com/office/drawing/2014/main" id="{8A05B181-F667-4DC4-B5EB-60042EF47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7" y="3185"/>
              <a:ext cx="2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30" name="Group 72">
            <a:extLst>
              <a:ext uri="{FF2B5EF4-FFF2-40B4-BE49-F238E27FC236}">
                <a16:creationId xmlns:a16="http://schemas.microsoft.com/office/drawing/2014/main" id="{862DE870-9BF0-481C-8B0A-437C5AA45B3E}"/>
              </a:ext>
            </a:extLst>
          </p:cNvPr>
          <p:cNvGrpSpPr>
            <a:grpSpLocks/>
          </p:cNvGrpSpPr>
          <p:nvPr/>
        </p:nvGrpSpPr>
        <p:grpSpPr bwMode="auto">
          <a:xfrm>
            <a:off x="8777288" y="4975225"/>
            <a:ext cx="404812" cy="425450"/>
            <a:chOff x="4569" y="3134"/>
            <a:chExt cx="255" cy="268"/>
          </a:xfrm>
        </p:grpSpPr>
        <p:pic>
          <p:nvPicPr>
            <p:cNvPr id="4330" name="Picture 73">
              <a:extLst>
                <a:ext uri="{FF2B5EF4-FFF2-40B4-BE49-F238E27FC236}">
                  <a16:creationId xmlns:a16="http://schemas.microsoft.com/office/drawing/2014/main" id="{DF2612EA-B78C-4BC5-9BAC-DF4D9D8A1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" y="3134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1" name="Picture 74">
              <a:extLst>
                <a:ext uri="{FF2B5EF4-FFF2-40B4-BE49-F238E27FC236}">
                  <a16:creationId xmlns:a16="http://schemas.microsoft.com/office/drawing/2014/main" id="{5B89D4C7-0923-412A-85E1-F3F90E69A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" y="3205"/>
              <a:ext cx="2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31" name="Group 75">
            <a:extLst>
              <a:ext uri="{FF2B5EF4-FFF2-40B4-BE49-F238E27FC236}">
                <a16:creationId xmlns:a16="http://schemas.microsoft.com/office/drawing/2014/main" id="{78C1457F-2D7D-4037-87A9-36706914EC04}"/>
              </a:ext>
            </a:extLst>
          </p:cNvPr>
          <p:cNvGrpSpPr>
            <a:grpSpLocks/>
          </p:cNvGrpSpPr>
          <p:nvPr/>
        </p:nvGrpSpPr>
        <p:grpSpPr bwMode="auto">
          <a:xfrm>
            <a:off x="8362951" y="4691063"/>
            <a:ext cx="377825" cy="374650"/>
            <a:chOff x="4308" y="2955"/>
            <a:chExt cx="238" cy="236"/>
          </a:xfrm>
        </p:grpSpPr>
        <p:pic>
          <p:nvPicPr>
            <p:cNvPr id="4328" name="Picture 76">
              <a:extLst>
                <a:ext uri="{FF2B5EF4-FFF2-40B4-BE49-F238E27FC236}">
                  <a16:creationId xmlns:a16="http://schemas.microsoft.com/office/drawing/2014/main" id="{F90966B4-6F41-45C9-8987-11584E2EA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2955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9" name="AutoShape 77">
              <a:extLst>
                <a:ext uri="{FF2B5EF4-FFF2-40B4-BE49-F238E27FC236}">
                  <a16:creationId xmlns:a16="http://schemas.microsoft.com/office/drawing/2014/main" id="{236ED63D-8880-4CB5-B743-5354012C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3038"/>
              <a:ext cx="169" cy="154"/>
            </a:xfrm>
            <a:prstGeom prst="roundRect">
              <a:avLst>
                <a:gd name="adj" fmla="val 648"/>
              </a:avLst>
            </a:pr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32" name="Line 78">
            <a:extLst>
              <a:ext uri="{FF2B5EF4-FFF2-40B4-BE49-F238E27FC236}">
                <a16:creationId xmlns:a16="http://schemas.microsoft.com/office/drawing/2014/main" id="{A1243603-C8E0-4F0B-A38A-C82671C99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339" y="4594225"/>
            <a:ext cx="1587" cy="2286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3" name="Group 79">
            <a:extLst>
              <a:ext uri="{FF2B5EF4-FFF2-40B4-BE49-F238E27FC236}">
                <a16:creationId xmlns:a16="http://schemas.microsoft.com/office/drawing/2014/main" id="{3843211D-A78B-450C-8B3D-F3DEA488CE88}"/>
              </a:ext>
            </a:extLst>
          </p:cNvPr>
          <p:cNvGrpSpPr>
            <a:grpSpLocks/>
          </p:cNvGrpSpPr>
          <p:nvPr/>
        </p:nvGrpSpPr>
        <p:grpSpPr bwMode="auto">
          <a:xfrm>
            <a:off x="9390064" y="4017964"/>
            <a:ext cx="206375" cy="407987"/>
            <a:chOff x="4955" y="2531"/>
            <a:chExt cx="130" cy="257"/>
          </a:xfrm>
        </p:grpSpPr>
        <p:sp>
          <p:nvSpPr>
            <p:cNvPr id="4320" name="Freeform 80">
              <a:extLst>
                <a:ext uri="{FF2B5EF4-FFF2-40B4-BE49-F238E27FC236}">
                  <a16:creationId xmlns:a16="http://schemas.microsoft.com/office/drawing/2014/main" id="{7A945828-6474-42BA-B570-AAECC4E20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2729"/>
              <a:ext cx="131" cy="60"/>
            </a:xfrm>
            <a:custGeom>
              <a:avLst/>
              <a:gdLst>
                <a:gd name="T0" fmla="*/ 0 w 579"/>
                <a:gd name="T1" fmla="*/ 0 h 265"/>
                <a:gd name="T2" fmla="*/ 0 w 579"/>
                <a:gd name="T3" fmla="*/ 0 h 265"/>
                <a:gd name="T4" fmla="*/ 0 w 579"/>
                <a:gd name="T5" fmla="*/ 0 h 265"/>
                <a:gd name="T6" fmla="*/ 0 w 579"/>
                <a:gd name="T7" fmla="*/ 0 h 265"/>
                <a:gd name="T8" fmla="*/ 0 w 579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265"/>
                <a:gd name="T17" fmla="*/ 579 w 579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265">
                  <a:moveTo>
                    <a:pt x="223" y="0"/>
                  </a:moveTo>
                  <a:lnTo>
                    <a:pt x="578" y="0"/>
                  </a:lnTo>
                  <a:lnTo>
                    <a:pt x="355" y="264"/>
                  </a:lnTo>
                  <a:lnTo>
                    <a:pt x="0" y="264"/>
                  </a:lnTo>
                  <a:lnTo>
                    <a:pt x="223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" name="AutoShape 81">
              <a:extLst>
                <a:ext uri="{FF2B5EF4-FFF2-40B4-BE49-F238E27FC236}">
                  <a16:creationId xmlns:a16="http://schemas.microsoft.com/office/drawing/2014/main" id="{BAB0111A-4C57-4FF4-B260-A94E6500B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2533"/>
              <a:ext cx="61" cy="198"/>
            </a:xfrm>
            <a:prstGeom prst="roundRect">
              <a:avLst>
                <a:gd name="adj" fmla="val 1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2" name="AutoShape 82">
              <a:extLst>
                <a:ext uri="{FF2B5EF4-FFF2-40B4-BE49-F238E27FC236}">
                  <a16:creationId xmlns:a16="http://schemas.microsoft.com/office/drawing/2014/main" id="{9B0394EC-1CF0-4567-989E-7B40E57D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2589"/>
              <a:ext cx="83" cy="199"/>
            </a:xfrm>
            <a:prstGeom prst="roundRect">
              <a:avLst>
                <a:gd name="adj" fmla="val 1218"/>
              </a:avLst>
            </a:pr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3" name="Freeform 83">
              <a:extLst>
                <a:ext uri="{FF2B5EF4-FFF2-40B4-BE49-F238E27FC236}">
                  <a16:creationId xmlns:a16="http://schemas.microsoft.com/office/drawing/2014/main" id="{83B20923-2118-44D5-9C91-B85FEC1A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2531"/>
              <a:ext cx="131" cy="60"/>
            </a:xfrm>
            <a:custGeom>
              <a:avLst/>
              <a:gdLst>
                <a:gd name="T0" fmla="*/ 0 w 579"/>
                <a:gd name="T1" fmla="*/ 0 h 265"/>
                <a:gd name="T2" fmla="*/ 0 w 579"/>
                <a:gd name="T3" fmla="*/ 0 h 265"/>
                <a:gd name="T4" fmla="*/ 0 w 579"/>
                <a:gd name="T5" fmla="*/ 0 h 265"/>
                <a:gd name="T6" fmla="*/ 0 w 579"/>
                <a:gd name="T7" fmla="*/ 0 h 265"/>
                <a:gd name="T8" fmla="*/ 0 w 579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265"/>
                <a:gd name="T17" fmla="*/ 579 w 579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265">
                  <a:moveTo>
                    <a:pt x="223" y="0"/>
                  </a:moveTo>
                  <a:lnTo>
                    <a:pt x="578" y="0"/>
                  </a:lnTo>
                  <a:lnTo>
                    <a:pt x="355" y="264"/>
                  </a:lnTo>
                  <a:lnTo>
                    <a:pt x="0" y="264"/>
                  </a:lnTo>
                  <a:lnTo>
                    <a:pt x="223" y="0"/>
                  </a:lnTo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4" name="Line 84">
              <a:extLst>
                <a:ext uri="{FF2B5EF4-FFF2-40B4-BE49-F238E27FC236}">
                  <a16:creationId xmlns:a16="http://schemas.microsoft.com/office/drawing/2014/main" id="{1FF9D2DA-F46C-41C7-A735-E26CEE761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6" y="2535"/>
              <a:ext cx="1" cy="1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Line 85">
              <a:extLst>
                <a:ext uri="{FF2B5EF4-FFF2-40B4-BE49-F238E27FC236}">
                  <a16:creationId xmlns:a16="http://schemas.microsoft.com/office/drawing/2014/main" id="{D6A0FEF3-4949-4673-B739-81200FA58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8" y="2729"/>
              <a:ext cx="49" cy="5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AutoShape 86">
              <a:extLst>
                <a:ext uri="{FF2B5EF4-FFF2-40B4-BE49-F238E27FC236}">
                  <a16:creationId xmlns:a16="http://schemas.microsoft.com/office/drawing/2014/main" id="{12EEDD6A-FC59-4B2F-816C-B95F09B38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15"/>
              <a:ext cx="55" cy="115"/>
            </a:xfrm>
            <a:prstGeom prst="roundRect">
              <a:avLst>
                <a:gd name="adj" fmla="val 185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27" name="AutoShape 87">
              <a:extLst>
                <a:ext uri="{FF2B5EF4-FFF2-40B4-BE49-F238E27FC236}">
                  <a16:creationId xmlns:a16="http://schemas.microsoft.com/office/drawing/2014/main" id="{76A4D740-E564-4001-BA00-61FB3772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649"/>
              <a:ext cx="42" cy="41"/>
            </a:xfrm>
            <a:prstGeom prst="roundRect">
              <a:avLst>
                <a:gd name="adj" fmla="val 25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134" name="Group 88">
            <a:extLst>
              <a:ext uri="{FF2B5EF4-FFF2-40B4-BE49-F238E27FC236}">
                <a16:creationId xmlns:a16="http://schemas.microsoft.com/office/drawing/2014/main" id="{75B7172A-BB5E-4D1F-9DBC-8280336DD5E2}"/>
              </a:ext>
            </a:extLst>
          </p:cNvPr>
          <p:cNvGrpSpPr>
            <a:grpSpLocks/>
          </p:cNvGrpSpPr>
          <p:nvPr/>
        </p:nvGrpSpPr>
        <p:grpSpPr bwMode="auto">
          <a:xfrm>
            <a:off x="9377364" y="4462464"/>
            <a:ext cx="206375" cy="407987"/>
            <a:chOff x="4947" y="2811"/>
            <a:chExt cx="130" cy="257"/>
          </a:xfrm>
        </p:grpSpPr>
        <p:sp>
          <p:nvSpPr>
            <p:cNvPr id="4312" name="Freeform 89">
              <a:extLst>
                <a:ext uri="{FF2B5EF4-FFF2-40B4-BE49-F238E27FC236}">
                  <a16:creationId xmlns:a16="http://schemas.microsoft.com/office/drawing/2014/main" id="{1C6844EB-61E8-455C-B7B1-FFD8F685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3009"/>
              <a:ext cx="131" cy="60"/>
            </a:xfrm>
            <a:custGeom>
              <a:avLst/>
              <a:gdLst>
                <a:gd name="T0" fmla="*/ 0 w 579"/>
                <a:gd name="T1" fmla="*/ 0 h 264"/>
                <a:gd name="T2" fmla="*/ 0 w 579"/>
                <a:gd name="T3" fmla="*/ 0 h 264"/>
                <a:gd name="T4" fmla="*/ 0 w 579"/>
                <a:gd name="T5" fmla="*/ 0 h 264"/>
                <a:gd name="T6" fmla="*/ 0 w 579"/>
                <a:gd name="T7" fmla="*/ 0 h 264"/>
                <a:gd name="T8" fmla="*/ 0 w 57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264"/>
                <a:gd name="T17" fmla="*/ 579 w 57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264">
                  <a:moveTo>
                    <a:pt x="223" y="0"/>
                  </a:moveTo>
                  <a:lnTo>
                    <a:pt x="578" y="0"/>
                  </a:lnTo>
                  <a:lnTo>
                    <a:pt x="355" y="263"/>
                  </a:lnTo>
                  <a:lnTo>
                    <a:pt x="0" y="263"/>
                  </a:lnTo>
                  <a:lnTo>
                    <a:pt x="223" y="0"/>
                  </a:ln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" name="AutoShape 90">
              <a:extLst>
                <a:ext uri="{FF2B5EF4-FFF2-40B4-BE49-F238E27FC236}">
                  <a16:creationId xmlns:a16="http://schemas.microsoft.com/office/drawing/2014/main" id="{10BA2313-CD95-4F6C-B197-21266BF7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813"/>
              <a:ext cx="61" cy="198"/>
            </a:xfrm>
            <a:prstGeom prst="roundRect">
              <a:avLst>
                <a:gd name="adj" fmla="val 1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4" name="AutoShape 91">
              <a:extLst>
                <a:ext uri="{FF2B5EF4-FFF2-40B4-BE49-F238E27FC236}">
                  <a16:creationId xmlns:a16="http://schemas.microsoft.com/office/drawing/2014/main" id="{C91A1773-A857-4B6B-8F5A-E8AF351FA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869"/>
              <a:ext cx="83" cy="198"/>
            </a:xfrm>
            <a:prstGeom prst="roundRect">
              <a:avLst>
                <a:gd name="adj" fmla="val 1218"/>
              </a:avLst>
            </a:pr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5" name="Freeform 92">
              <a:extLst>
                <a:ext uri="{FF2B5EF4-FFF2-40B4-BE49-F238E27FC236}">
                  <a16:creationId xmlns:a16="http://schemas.microsoft.com/office/drawing/2014/main" id="{FDA87466-3FCC-4718-8B9D-104C2BFF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2811"/>
              <a:ext cx="131" cy="60"/>
            </a:xfrm>
            <a:custGeom>
              <a:avLst/>
              <a:gdLst>
                <a:gd name="T0" fmla="*/ 0 w 579"/>
                <a:gd name="T1" fmla="*/ 0 h 264"/>
                <a:gd name="T2" fmla="*/ 0 w 579"/>
                <a:gd name="T3" fmla="*/ 0 h 264"/>
                <a:gd name="T4" fmla="*/ 0 w 579"/>
                <a:gd name="T5" fmla="*/ 0 h 264"/>
                <a:gd name="T6" fmla="*/ 0 w 579"/>
                <a:gd name="T7" fmla="*/ 0 h 264"/>
                <a:gd name="T8" fmla="*/ 0 w 57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264"/>
                <a:gd name="T17" fmla="*/ 579 w 57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264">
                  <a:moveTo>
                    <a:pt x="223" y="0"/>
                  </a:moveTo>
                  <a:lnTo>
                    <a:pt x="578" y="0"/>
                  </a:lnTo>
                  <a:lnTo>
                    <a:pt x="355" y="263"/>
                  </a:lnTo>
                  <a:lnTo>
                    <a:pt x="0" y="263"/>
                  </a:lnTo>
                  <a:lnTo>
                    <a:pt x="223" y="0"/>
                  </a:lnTo>
                </a:path>
              </a:pathLst>
            </a:custGeom>
            <a:solidFill>
              <a:srgbClr val="33CC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6" name="Line 93">
              <a:extLst>
                <a:ext uri="{FF2B5EF4-FFF2-40B4-BE49-F238E27FC236}">
                  <a16:creationId xmlns:a16="http://schemas.microsoft.com/office/drawing/2014/main" id="{CF3E40C2-61FA-41F1-AA4F-EA819A8E1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8" y="2815"/>
              <a:ext cx="1" cy="1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Line 94">
              <a:extLst>
                <a:ext uri="{FF2B5EF4-FFF2-40B4-BE49-F238E27FC236}">
                  <a16:creationId xmlns:a16="http://schemas.microsoft.com/office/drawing/2014/main" id="{37C57D22-03C2-4363-A923-0E945A383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0" y="3009"/>
              <a:ext cx="49" cy="5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AutoShape 95">
              <a:extLst>
                <a:ext uri="{FF2B5EF4-FFF2-40B4-BE49-F238E27FC236}">
                  <a16:creationId xmlns:a16="http://schemas.microsoft.com/office/drawing/2014/main" id="{94F4C5BC-B6BD-446D-815E-A5E9F751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2895"/>
              <a:ext cx="55" cy="115"/>
            </a:xfrm>
            <a:prstGeom prst="roundRect">
              <a:avLst>
                <a:gd name="adj" fmla="val 1852"/>
              </a:avLst>
            </a:prstGeom>
            <a:solidFill>
              <a:srgbClr val="3333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19" name="AutoShape 96">
              <a:extLst>
                <a:ext uri="{FF2B5EF4-FFF2-40B4-BE49-F238E27FC236}">
                  <a16:creationId xmlns:a16="http://schemas.microsoft.com/office/drawing/2014/main" id="{00EBE2C3-50C0-4F0B-A78A-E3AD007D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929"/>
              <a:ext cx="42" cy="40"/>
            </a:xfrm>
            <a:prstGeom prst="roundRect">
              <a:avLst>
                <a:gd name="adj" fmla="val 25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35" name="Line 97">
            <a:extLst>
              <a:ext uri="{FF2B5EF4-FFF2-40B4-BE49-F238E27FC236}">
                <a16:creationId xmlns:a16="http://schemas.microsoft.com/office/drawing/2014/main" id="{502343F4-CD00-4271-A642-0A828C24DA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09100" y="4084638"/>
            <a:ext cx="1588" cy="6143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Line 98">
            <a:extLst>
              <a:ext uri="{FF2B5EF4-FFF2-40B4-BE49-F238E27FC236}">
                <a16:creationId xmlns:a16="http://schemas.microsoft.com/office/drawing/2014/main" id="{FB7758F5-FB6C-4D7E-942E-3D328E293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5925" y="4695825"/>
            <a:ext cx="10318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" name="Line 99">
            <a:extLst>
              <a:ext uri="{FF2B5EF4-FFF2-40B4-BE49-F238E27FC236}">
                <a16:creationId xmlns:a16="http://schemas.microsoft.com/office/drawing/2014/main" id="{DCB885F7-52C6-4782-BD9D-5D48D2C97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750" y="4219575"/>
            <a:ext cx="889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Line 100">
            <a:extLst>
              <a:ext uri="{FF2B5EF4-FFF2-40B4-BE49-F238E27FC236}">
                <a16:creationId xmlns:a16="http://schemas.microsoft.com/office/drawing/2014/main" id="{68730ED6-9452-4AA2-B317-16EA4C612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6400" y="2314575"/>
            <a:ext cx="458788" cy="21113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Line 101">
            <a:extLst>
              <a:ext uri="{FF2B5EF4-FFF2-40B4-BE49-F238E27FC236}">
                <a16:creationId xmlns:a16="http://schemas.microsoft.com/office/drawing/2014/main" id="{15C38CB0-D4EB-43FA-843F-6CA3EEC17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9" y="2300288"/>
            <a:ext cx="485775" cy="2079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Line 102">
            <a:extLst>
              <a:ext uri="{FF2B5EF4-FFF2-40B4-BE49-F238E27FC236}">
                <a16:creationId xmlns:a16="http://schemas.microsoft.com/office/drawing/2014/main" id="{846C8E96-9BEF-4F9B-A2CE-EAE483E43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8964" y="2636839"/>
            <a:ext cx="244475" cy="68103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1" name="Line 103">
            <a:extLst>
              <a:ext uri="{FF2B5EF4-FFF2-40B4-BE49-F238E27FC236}">
                <a16:creationId xmlns:a16="http://schemas.microsoft.com/office/drawing/2014/main" id="{459C9BA8-69E8-4A7B-8E82-E9017E4DC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0614" y="2413000"/>
            <a:ext cx="1587" cy="431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Line 104">
            <a:extLst>
              <a:ext uri="{FF2B5EF4-FFF2-40B4-BE49-F238E27FC236}">
                <a16:creationId xmlns:a16="http://schemas.microsoft.com/office/drawing/2014/main" id="{A9462EA2-4F9A-42D4-9D3C-FF5E6815E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014" y="3060700"/>
            <a:ext cx="534987" cy="368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105">
            <a:extLst>
              <a:ext uri="{FF2B5EF4-FFF2-40B4-BE49-F238E27FC236}">
                <a16:creationId xmlns:a16="http://schemas.microsoft.com/office/drawing/2014/main" id="{AC155408-9C3F-4CBA-8578-B52E91A2D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4801" y="3525838"/>
            <a:ext cx="269875" cy="3603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106">
            <a:extLst>
              <a:ext uri="{FF2B5EF4-FFF2-40B4-BE49-F238E27FC236}">
                <a16:creationId xmlns:a16="http://schemas.microsoft.com/office/drawing/2014/main" id="{AADF3794-1A63-46ED-B97F-B4691550C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67788" y="2605089"/>
            <a:ext cx="563562" cy="3841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Line 107">
            <a:extLst>
              <a:ext uri="{FF2B5EF4-FFF2-40B4-BE49-F238E27FC236}">
                <a16:creationId xmlns:a16="http://schemas.microsoft.com/office/drawing/2014/main" id="{F7F63A22-F2FA-46B2-BAAD-4B4DFE066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2044700"/>
            <a:ext cx="354012" cy="255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6" name="Line 108">
            <a:extLst>
              <a:ext uri="{FF2B5EF4-FFF2-40B4-BE49-F238E27FC236}">
                <a16:creationId xmlns:a16="http://schemas.microsoft.com/office/drawing/2014/main" id="{FAF3C7AB-B6C0-473B-81EC-775082A15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4864" y="2220913"/>
            <a:ext cx="204787" cy="1762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" name="Group 109">
            <a:extLst>
              <a:ext uri="{FF2B5EF4-FFF2-40B4-BE49-F238E27FC236}">
                <a16:creationId xmlns:a16="http://schemas.microsoft.com/office/drawing/2014/main" id="{F673E50A-E30D-450C-A8CD-2FD55CAB7F14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2413001"/>
            <a:ext cx="500062" cy="231775"/>
            <a:chOff x="3769" y="1520"/>
            <a:chExt cx="315" cy="146"/>
          </a:xfrm>
        </p:grpSpPr>
        <p:sp>
          <p:nvSpPr>
            <p:cNvPr id="4299" name="Oval 110">
              <a:extLst>
                <a:ext uri="{FF2B5EF4-FFF2-40B4-BE49-F238E27FC236}">
                  <a16:creationId xmlns:a16="http://schemas.microsoft.com/office/drawing/2014/main" id="{54DEE733-968B-4798-9051-7C85F878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586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0" name="Line 111">
              <a:extLst>
                <a:ext uri="{FF2B5EF4-FFF2-40B4-BE49-F238E27FC236}">
                  <a16:creationId xmlns:a16="http://schemas.microsoft.com/office/drawing/2014/main" id="{7DCE00BD-453F-43FB-8D79-FBDCC844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157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Line 112">
              <a:extLst>
                <a:ext uri="{FF2B5EF4-FFF2-40B4-BE49-F238E27FC236}">
                  <a16:creationId xmlns:a16="http://schemas.microsoft.com/office/drawing/2014/main" id="{15D52CED-3E5E-417F-9AE5-3DA7AF932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157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AutoShape 113">
              <a:extLst>
                <a:ext uri="{FF2B5EF4-FFF2-40B4-BE49-F238E27FC236}">
                  <a16:creationId xmlns:a16="http://schemas.microsoft.com/office/drawing/2014/main" id="{B46A6D58-04BF-487D-8C07-8C6B814F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579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" name="Oval 114">
              <a:extLst>
                <a:ext uri="{FF2B5EF4-FFF2-40B4-BE49-F238E27FC236}">
                  <a16:creationId xmlns:a16="http://schemas.microsoft.com/office/drawing/2014/main" id="{EA1A0845-6689-4FAE-9896-DB87A3B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520"/>
              <a:ext cx="314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304" name="Group 115">
              <a:extLst>
                <a:ext uri="{FF2B5EF4-FFF2-40B4-BE49-F238E27FC236}">
                  <a16:creationId xmlns:a16="http://schemas.microsoft.com/office/drawing/2014/main" id="{D0F6F35F-D5AA-446E-A785-BF771B46E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541"/>
              <a:ext cx="155" cy="55"/>
              <a:chOff x="3844" y="1541"/>
              <a:chExt cx="155" cy="55"/>
            </a:xfrm>
          </p:grpSpPr>
          <p:sp>
            <p:nvSpPr>
              <p:cNvPr id="4309" name="Line 116">
                <a:extLst>
                  <a:ext uri="{FF2B5EF4-FFF2-40B4-BE49-F238E27FC236}">
                    <a16:creationId xmlns:a16="http://schemas.microsoft.com/office/drawing/2014/main" id="{6BDF8527-608A-4262-8A37-90BF8D8C8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1540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" name="Line 117">
                <a:extLst>
                  <a:ext uri="{FF2B5EF4-FFF2-40B4-BE49-F238E27FC236}">
                    <a16:creationId xmlns:a16="http://schemas.microsoft.com/office/drawing/2014/main" id="{31087970-374D-4922-8D8D-5147E4D1D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1596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" name="Line 118">
                <a:extLst>
                  <a:ext uri="{FF2B5EF4-FFF2-40B4-BE49-F238E27FC236}">
                    <a16:creationId xmlns:a16="http://schemas.microsoft.com/office/drawing/2014/main" id="{32E26380-EEA3-4460-AAF1-620822DCA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" y="1542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5" name="Group 119">
              <a:extLst>
                <a:ext uri="{FF2B5EF4-FFF2-40B4-BE49-F238E27FC236}">
                  <a16:creationId xmlns:a16="http://schemas.microsoft.com/office/drawing/2014/main" id="{8C59187E-951F-42A2-8684-E031926AA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540"/>
              <a:ext cx="155" cy="55"/>
              <a:chOff x="3844" y="1540"/>
              <a:chExt cx="155" cy="55"/>
            </a:xfrm>
          </p:grpSpPr>
          <p:sp>
            <p:nvSpPr>
              <p:cNvPr id="4306" name="Line 120">
                <a:extLst>
                  <a:ext uri="{FF2B5EF4-FFF2-40B4-BE49-F238E27FC236}">
                    <a16:creationId xmlns:a16="http://schemas.microsoft.com/office/drawing/2014/main" id="{D10824FC-BAC4-4C9F-BB1A-95BD78A30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" y="1594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" name="Line 121">
                <a:extLst>
                  <a:ext uri="{FF2B5EF4-FFF2-40B4-BE49-F238E27FC236}">
                    <a16:creationId xmlns:a16="http://schemas.microsoft.com/office/drawing/2014/main" id="{3402EA9A-24D3-41E5-B769-B44A1D15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1540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Line 122">
                <a:extLst>
                  <a:ext uri="{FF2B5EF4-FFF2-40B4-BE49-F238E27FC236}">
                    <a16:creationId xmlns:a16="http://schemas.microsoft.com/office/drawing/2014/main" id="{8F19516A-4A97-4BBB-AE8B-0973EF27F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5" y="1539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48" name="Group 123">
            <a:extLst>
              <a:ext uri="{FF2B5EF4-FFF2-40B4-BE49-F238E27FC236}">
                <a16:creationId xmlns:a16="http://schemas.microsoft.com/office/drawing/2014/main" id="{A2E64719-2B15-472C-99DB-D37D56189147}"/>
              </a:ext>
            </a:extLst>
          </p:cNvPr>
          <p:cNvGrpSpPr>
            <a:grpSpLocks/>
          </p:cNvGrpSpPr>
          <p:nvPr/>
        </p:nvGrpSpPr>
        <p:grpSpPr bwMode="auto">
          <a:xfrm>
            <a:off x="8459788" y="2184401"/>
            <a:ext cx="500062" cy="231775"/>
            <a:chOff x="4369" y="1376"/>
            <a:chExt cx="315" cy="146"/>
          </a:xfrm>
        </p:grpSpPr>
        <p:sp>
          <p:nvSpPr>
            <p:cNvPr id="4286" name="Oval 124">
              <a:extLst>
                <a:ext uri="{FF2B5EF4-FFF2-40B4-BE49-F238E27FC236}">
                  <a16:creationId xmlns:a16="http://schemas.microsoft.com/office/drawing/2014/main" id="{5C5056B6-3634-41B0-9487-674384ED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442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87" name="Line 125">
              <a:extLst>
                <a:ext uri="{FF2B5EF4-FFF2-40B4-BE49-F238E27FC236}">
                  <a16:creationId xmlns:a16="http://schemas.microsoft.com/office/drawing/2014/main" id="{5F93A1C5-553F-4EEF-BA2D-A074E42D2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435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Line 126">
              <a:extLst>
                <a:ext uri="{FF2B5EF4-FFF2-40B4-BE49-F238E27FC236}">
                  <a16:creationId xmlns:a16="http://schemas.microsoft.com/office/drawing/2014/main" id="{1DF0BE1C-F63C-42E1-B03E-978D0312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1435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AutoShape 127">
              <a:extLst>
                <a:ext uri="{FF2B5EF4-FFF2-40B4-BE49-F238E27FC236}">
                  <a16:creationId xmlns:a16="http://schemas.microsoft.com/office/drawing/2014/main" id="{0C2ECB4F-A7A1-4413-B845-49F01048B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435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90" name="Oval 128">
              <a:extLst>
                <a:ext uri="{FF2B5EF4-FFF2-40B4-BE49-F238E27FC236}">
                  <a16:creationId xmlns:a16="http://schemas.microsoft.com/office/drawing/2014/main" id="{CD1CA581-20C4-446E-B81C-AD89462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376"/>
              <a:ext cx="314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91" name="Group 129">
              <a:extLst>
                <a:ext uri="{FF2B5EF4-FFF2-40B4-BE49-F238E27FC236}">
                  <a16:creationId xmlns:a16="http://schemas.microsoft.com/office/drawing/2014/main" id="{02B00FA4-5391-4064-B6DA-04CB5253C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1397"/>
              <a:ext cx="155" cy="55"/>
              <a:chOff x="4444" y="1397"/>
              <a:chExt cx="155" cy="55"/>
            </a:xfrm>
          </p:grpSpPr>
          <p:sp>
            <p:nvSpPr>
              <p:cNvPr id="4296" name="Line 130">
                <a:extLst>
                  <a:ext uri="{FF2B5EF4-FFF2-40B4-BE49-F238E27FC236}">
                    <a16:creationId xmlns:a16="http://schemas.microsoft.com/office/drawing/2014/main" id="{385467A7-4330-4FE8-99C5-B5AA33617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4" y="1396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7" name="Line 131">
                <a:extLst>
                  <a:ext uri="{FF2B5EF4-FFF2-40B4-BE49-F238E27FC236}">
                    <a16:creationId xmlns:a16="http://schemas.microsoft.com/office/drawing/2014/main" id="{8CF1E56F-AE2B-4841-B896-D1F64F06B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452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8" name="Line 132">
                <a:extLst>
                  <a:ext uri="{FF2B5EF4-FFF2-40B4-BE49-F238E27FC236}">
                    <a16:creationId xmlns:a16="http://schemas.microsoft.com/office/drawing/2014/main" id="{F4F02F61-81E5-42A3-B020-00CF12C98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1398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92" name="Group 133">
              <a:extLst>
                <a:ext uri="{FF2B5EF4-FFF2-40B4-BE49-F238E27FC236}">
                  <a16:creationId xmlns:a16="http://schemas.microsoft.com/office/drawing/2014/main" id="{3125D2BA-E97F-413A-A5E2-F4CAC8D7D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1396"/>
              <a:ext cx="155" cy="55"/>
              <a:chOff x="4444" y="1396"/>
              <a:chExt cx="155" cy="55"/>
            </a:xfrm>
          </p:grpSpPr>
          <p:sp>
            <p:nvSpPr>
              <p:cNvPr id="4293" name="Line 134">
                <a:extLst>
                  <a:ext uri="{FF2B5EF4-FFF2-40B4-BE49-F238E27FC236}">
                    <a16:creationId xmlns:a16="http://schemas.microsoft.com/office/drawing/2014/main" id="{2505C03D-7C90-4EB8-BD6A-14C79AA49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4" y="1450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Line 135">
                <a:extLst>
                  <a:ext uri="{FF2B5EF4-FFF2-40B4-BE49-F238E27FC236}">
                    <a16:creationId xmlns:a16="http://schemas.microsoft.com/office/drawing/2014/main" id="{03A3E576-CAFC-4580-8BF3-613F95310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396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5" name="Line 136">
                <a:extLst>
                  <a:ext uri="{FF2B5EF4-FFF2-40B4-BE49-F238E27FC236}">
                    <a16:creationId xmlns:a16="http://schemas.microsoft.com/office/drawing/2014/main" id="{34D27E22-F81F-46CA-B8DB-84828F8DB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6" y="1395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49" name="Group 137">
            <a:extLst>
              <a:ext uri="{FF2B5EF4-FFF2-40B4-BE49-F238E27FC236}">
                <a16:creationId xmlns:a16="http://schemas.microsoft.com/office/drawing/2014/main" id="{FA42058C-E20C-4AB8-9067-179BCF13EFF5}"/>
              </a:ext>
            </a:extLst>
          </p:cNvPr>
          <p:cNvGrpSpPr>
            <a:grpSpLocks/>
          </p:cNvGrpSpPr>
          <p:nvPr/>
        </p:nvGrpSpPr>
        <p:grpSpPr bwMode="auto">
          <a:xfrm>
            <a:off x="8477251" y="2841626"/>
            <a:ext cx="500063" cy="233363"/>
            <a:chOff x="4380" y="1790"/>
            <a:chExt cx="315" cy="147"/>
          </a:xfrm>
        </p:grpSpPr>
        <p:sp>
          <p:nvSpPr>
            <p:cNvPr id="4273" name="Oval 138">
              <a:extLst>
                <a:ext uri="{FF2B5EF4-FFF2-40B4-BE49-F238E27FC236}">
                  <a16:creationId xmlns:a16="http://schemas.microsoft.com/office/drawing/2014/main" id="{BE35261B-ACE8-4423-96B5-4A2C8E0A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856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74" name="Line 139">
              <a:extLst>
                <a:ext uri="{FF2B5EF4-FFF2-40B4-BE49-F238E27FC236}">
                  <a16:creationId xmlns:a16="http://schemas.microsoft.com/office/drawing/2014/main" id="{A85F9BA2-F8BE-4464-BC60-A279945FA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" y="184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Line 140">
              <a:extLst>
                <a:ext uri="{FF2B5EF4-FFF2-40B4-BE49-F238E27FC236}">
                  <a16:creationId xmlns:a16="http://schemas.microsoft.com/office/drawing/2014/main" id="{490EDEC0-9DFA-4880-B4AB-7F652B16F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84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AutoShape 141">
              <a:extLst>
                <a:ext uri="{FF2B5EF4-FFF2-40B4-BE49-F238E27FC236}">
                  <a16:creationId xmlns:a16="http://schemas.microsoft.com/office/drawing/2014/main" id="{CA6B19C5-8218-4A1A-B54B-E11C8743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849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77" name="Oval 142">
              <a:extLst>
                <a:ext uri="{FF2B5EF4-FFF2-40B4-BE49-F238E27FC236}">
                  <a16:creationId xmlns:a16="http://schemas.microsoft.com/office/drawing/2014/main" id="{382ABC9E-06D9-45C0-8DB5-A9EBE3C3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790"/>
              <a:ext cx="313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78" name="Group 143">
              <a:extLst>
                <a:ext uri="{FF2B5EF4-FFF2-40B4-BE49-F238E27FC236}">
                  <a16:creationId xmlns:a16="http://schemas.microsoft.com/office/drawing/2014/main" id="{8C9A6A38-2B88-44FB-900F-88922E309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5" y="1811"/>
              <a:ext cx="155" cy="55"/>
              <a:chOff x="4455" y="1811"/>
              <a:chExt cx="155" cy="55"/>
            </a:xfrm>
          </p:grpSpPr>
          <p:sp>
            <p:nvSpPr>
              <p:cNvPr id="4283" name="Line 144">
                <a:extLst>
                  <a:ext uri="{FF2B5EF4-FFF2-40B4-BE49-F238E27FC236}">
                    <a16:creationId xmlns:a16="http://schemas.microsoft.com/office/drawing/2014/main" id="{5D6977E3-5007-4A76-B39B-92FF1B1A3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5" y="1810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4" name="Line 145">
                <a:extLst>
                  <a:ext uri="{FF2B5EF4-FFF2-40B4-BE49-F238E27FC236}">
                    <a16:creationId xmlns:a16="http://schemas.microsoft.com/office/drawing/2014/main" id="{7F566F34-A660-4C3F-AE6D-A8903A62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867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5" name="Line 146">
                <a:extLst>
                  <a:ext uri="{FF2B5EF4-FFF2-40B4-BE49-F238E27FC236}">
                    <a16:creationId xmlns:a16="http://schemas.microsoft.com/office/drawing/2014/main" id="{8D315ED3-F466-41E0-B2C7-6ACFE05D8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1812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79" name="Group 147">
              <a:extLst>
                <a:ext uri="{FF2B5EF4-FFF2-40B4-BE49-F238E27FC236}">
                  <a16:creationId xmlns:a16="http://schemas.microsoft.com/office/drawing/2014/main" id="{9372BFB2-AC60-4B2F-AA87-4BFF89EA6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5" y="1810"/>
              <a:ext cx="155" cy="55"/>
              <a:chOff x="4455" y="1810"/>
              <a:chExt cx="155" cy="55"/>
            </a:xfrm>
          </p:grpSpPr>
          <p:sp>
            <p:nvSpPr>
              <p:cNvPr id="4280" name="Line 148">
                <a:extLst>
                  <a:ext uri="{FF2B5EF4-FFF2-40B4-BE49-F238E27FC236}">
                    <a16:creationId xmlns:a16="http://schemas.microsoft.com/office/drawing/2014/main" id="{B7710C5E-F8A0-49A7-A6B3-821605275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5" y="1864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1" name="Line 149">
                <a:extLst>
                  <a:ext uri="{FF2B5EF4-FFF2-40B4-BE49-F238E27FC236}">
                    <a16:creationId xmlns:a16="http://schemas.microsoft.com/office/drawing/2014/main" id="{0330F46A-3CA8-47F5-9C07-7364642B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810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2" name="Line 150">
                <a:extLst>
                  <a:ext uri="{FF2B5EF4-FFF2-40B4-BE49-F238E27FC236}">
                    <a16:creationId xmlns:a16="http://schemas.microsoft.com/office/drawing/2014/main" id="{1377228B-24BD-4D88-B170-9ECE589F6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1809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50" name="Group 151">
            <a:extLst>
              <a:ext uri="{FF2B5EF4-FFF2-40B4-BE49-F238E27FC236}">
                <a16:creationId xmlns:a16="http://schemas.microsoft.com/office/drawing/2014/main" id="{0F0F7768-538F-4A7D-8F5A-57B004C243BE}"/>
              </a:ext>
            </a:extLst>
          </p:cNvPr>
          <p:cNvGrpSpPr>
            <a:grpSpLocks/>
          </p:cNvGrpSpPr>
          <p:nvPr/>
        </p:nvGrpSpPr>
        <p:grpSpPr bwMode="auto">
          <a:xfrm>
            <a:off x="9447214" y="2392363"/>
            <a:ext cx="498475" cy="233362"/>
            <a:chOff x="4991" y="1507"/>
            <a:chExt cx="314" cy="147"/>
          </a:xfrm>
        </p:grpSpPr>
        <p:sp>
          <p:nvSpPr>
            <p:cNvPr id="4260" name="Oval 152">
              <a:extLst>
                <a:ext uri="{FF2B5EF4-FFF2-40B4-BE49-F238E27FC236}">
                  <a16:creationId xmlns:a16="http://schemas.microsoft.com/office/drawing/2014/main" id="{7F5572F0-C46C-4818-8353-E574F28A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573"/>
              <a:ext cx="313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61" name="Line 153">
              <a:extLst>
                <a:ext uri="{FF2B5EF4-FFF2-40B4-BE49-F238E27FC236}">
                  <a16:creationId xmlns:a16="http://schemas.microsoft.com/office/drawing/2014/main" id="{C6C97707-2CE5-4506-AAA6-DEAF6F873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" y="1566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2" name="Line 154">
              <a:extLst>
                <a:ext uri="{FF2B5EF4-FFF2-40B4-BE49-F238E27FC236}">
                  <a16:creationId xmlns:a16="http://schemas.microsoft.com/office/drawing/2014/main" id="{A1983F35-97EA-46C6-B2EA-EC3927116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1566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3" name="AutoShape 155">
              <a:extLst>
                <a:ext uri="{FF2B5EF4-FFF2-40B4-BE49-F238E27FC236}">
                  <a16:creationId xmlns:a16="http://schemas.microsoft.com/office/drawing/2014/main" id="{6825E011-DA93-427E-8D79-63961005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566"/>
              <a:ext cx="310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64" name="Oval 156">
              <a:extLst>
                <a:ext uri="{FF2B5EF4-FFF2-40B4-BE49-F238E27FC236}">
                  <a16:creationId xmlns:a16="http://schemas.microsoft.com/office/drawing/2014/main" id="{4943F290-4A5F-4F34-8BD5-F968FDB5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507"/>
              <a:ext cx="312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65" name="Group 157">
              <a:extLst>
                <a:ext uri="{FF2B5EF4-FFF2-40B4-BE49-F238E27FC236}">
                  <a16:creationId xmlns:a16="http://schemas.microsoft.com/office/drawing/2014/main" id="{A8695C2B-6057-44D5-8050-2AD334ACE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1528"/>
              <a:ext cx="154" cy="55"/>
              <a:chOff x="5066" y="1528"/>
              <a:chExt cx="154" cy="55"/>
            </a:xfrm>
          </p:grpSpPr>
          <p:sp>
            <p:nvSpPr>
              <p:cNvPr id="4270" name="Line 158">
                <a:extLst>
                  <a:ext uri="{FF2B5EF4-FFF2-40B4-BE49-F238E27FC236}">
                    <a16:creationId xmlns:a16="http://schemas.microsoft.com/office/drawing/2014/main" id="{E79596DF-03EA-4F56-A81A-EA9FA219C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6" y="1527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1" name="Line 159">
                <a:extLst>
                  <a:ext uri="{FF2B5EF4-FFF2-40B4-BE49-F238E27FC236}">
                    <a16:creationId xmlns:a16="http://schemas.microsoft.com/office/drawing/2014/main" id="{D832987C-4A25-4CA1-8917-64523ADA2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" y="1584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2" name="Line 160">
                <a:extLst>
                  <a:ext uri="{FF2B5EF4-FFF2-40B4-BE49-F238E27FC236}">
                    <a16:creationId xmlns:a16="http://schemas.microsoft.com/office/drawing/2014/main" id="{258359C4-42DB-4FAF-8FBD-E1FAF548A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7" y="1529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66" name="Group 161">
              <a:extLst>
                <a:ext uri="{FF2B5EF4-FFF2-40B4-BE49-F238E27FC236}">
                  <a16:creationId xmlns:a16="http://schemas.microsoft.com/office/drawing/2014/main" id="{80B2A1BA-0B7E-4212-957D-2409B14B6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1527"/>
              <a:ext cx="154" cy="55"/>
              <a:chOff x="5066" y="1527"/>
              <a:chExt cx="154" cy="55"/>
            </a:xfrm>
          </p:grpSpPr>
          <p:sp>
            <p:nvSpPr>
              <p:cNvPr id="4267" name="Line 162">
                <a:extLst>
                  <a:ext uri="{FF2B5EF4-FFF2-40B4-BE49-F238E27FC236}">
                    <a16:creationId xmlns:a16="http://schemas.microsoft.com/office/drawing/2014/main" id="{E08E8918-B6BB-4C9C-AD40-9548AAD30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6" y="1581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8" name="Line 163">
                <a:extLst>
                  <a:ext uri="{FF2B5EF4-FFF2-40B4-BE49-F238E27FC236}">
                    <a16:creationId xmlns:a16="http://schemas.microsoft.com/office/drawing/2014/main" id="{3A06558C-3B0D-4159-B60C-819289882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" y="1527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9" name="Line 164">
                <a:extLst>
                  <a:ext uri="{FF2B5EF4-FFF2-40B4-BE49-F238E27FC236}">
                    <a16:creationId xmlns:a16="http://schemas.microsoft.com/office/drawing/2014/main" id="{0BE853ED-10F7-4D8C-9153-0E263FF3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7" y="1526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51" name="Group 165">
            <a:extLst>
              <a:ext uri="{FF2B5EF4-FFF2-40B4-BE49-F238E27FC236}">
                <a16:creationId xmlns:a16="http://schemas.microsoft.com/office/drawing/2014/main" id="{7A5ED3FD-5917-4AF8-A520-79A9D7715C45}"/>
              </a:ext>
            </a:extLst>
          </p:cNvPr>
          <p:cNvGrpSpPr>
            <a:grpSpLocks/>
          </p:cNvGrpSpPr>
          <p:nvPr/>
        </p:nvGrpSpPr>
        <p:grpSpPr bwMode="auto">
          <a:xfrm>
            <a:off x="9253538" y="3289301"/>
            <a:ext cx="500062" cy="231775"/>
            <a:chOff x="4869" y="2072"/>
            <a:chExt cx="315" cy="146"/>
          </a:xfrm>
        </p:grpSpPr>
        <p:sp>
          <p:nvSpPr>
            <p:cNvPr id="4247" name="Oval 166">
              <a:extLst>
                <a:ext uri="{FF2B5EF4-FFF2-40B4-BE49-F238E27FC236}">
                  <a16:creationId xmlns:a16="http://schemas.microsoft.com/office/drawing/2014/main" id="{D5380BB7-BE02-4432-890E-3A630A5A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138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48" name="Line 167">
              <a:extLst>
                <a:ext uri="{FF2B5EF4-FFF2-40B4-BE49-F238E27FC236}">
                  <a16:creationId xmlns:a16="http://schemas.microsoft.com/office/drawing/2014/main" id="{A2DF484E-E7FA-4561-BD85-401998739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" y="2131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9" name="Line 168">
              <a:extLst>
                <a:ext uri="{FF2B5EF4-FFF2-40B4-BE49-F238E27FC236}">
                  <a16:creationId xmlns:a16="http://schemas.microsoft.com/office/drawing/2014/main" id="{080D1166-E1C1-4C3F-A31D-495CFE63D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31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0" name="AutoShape 169">
              <a:extLst>
                <a:ext uri="{FF2B5EF4-FFF2-40B4-BE49-F238E27FC236}">
                  <a16:creationId xmlns:a16="http://schemas.microsoft.com/office/drawing/2014/main" id="{F9FEEA4F-34B0-4C90-8496-83BDEE174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131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51" name="Oval 170">
              <a:extLst>
                <a:ext uri="{FF2B5EF4-FFF2-40B4-BE49-F238E27FC236}">
                  <a16:creationId xmlns:a16="http://schemas.microsoft.com/office/drawing/2014/main" id="{21CFA386-8940-43CC-9288-93F6AEE6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072"/>
              <a:ext cx="313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52" name="Group 171">
              <a:extLst>
                <a:ext uri="{FF2B5EF4-FFF2-40B4-BE49-F238E27FC236}">
                  <a16:creationId xmlns:a16="http://schemas.microsoft.com/office/drawing/2014/main" id="{A416B049-F17D-4447-84CC-C4E554871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093"/>
              <a:ext cx="155" cy="55"/>
              <a:chOff x="4944" y="2093"/>
              <a:chExt cx="155" cy="55"/>
            </a:xfrm>
          </p:grpSpPr>
          <p:sp>
            <p:nvSpPr>
              <p:cNvPr id="4257" name="Line 172">
                <a:extLst>
                  <a:ext uri="{FF2B5EF4-FFF2-40B4-BE49-F238E27FC236}">
                    <a16:creationId xmlns:a16="http://schemas.microsoft.com/office/drawing/2014/main" id="{203C79FB-1CA3-4043-9924-7EE0643C4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" y="2092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8" name="Line 173">
                <a:extLst>
                  <a:ext uri="{FF2B5EF4-FFF2-40B4-BE49-F238E27FC236}">
                    <a16:creationId xmlns:a16="http://schemas.microsoft.com/office/drawing/2014/main" id="{469C44C9-FB3A-45F7-B6D7-396F42152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148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9" name="Line 174">
                <a:extLst>
                  <a:ext uri="{FF2B5EF4-FFF2-40B4-BE49-F238E27FC236}">
                    <a16:creationId xmlns:a16="http://schemas.microsoft.com/office/drawing/2014/main" id="{D9F6C37F-B8CD-454F-9884-E08C74D2D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2094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53" name="Group 175">
              <a:extLst>
                <a:ext uri="{FF2B5EF4-FFF2-40B4-BE49-F238E27FC236}">
                  <a16:creationId xmlns:a16="http://schemas.microsoft.com/office/drawing/2014/main" id="{F488A90D-71D0-488B-BBF9-B2C39D166A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092"/>
              <a:ext cx="155" cy="55"/>
              <a:chOff x="4944" y="2092"/>
              <a:chExt cx="155" cy="55"/>
            </a:xfrm>
          </p:grpSpPr>
          <p:sp>
            <p:nvSpPr>
              <p:cNvPr id="4254" name="Line 176">
                <a:extLst>
                  <a:ext uri="{FF2B5EF4-FFF2-40B4-BE49-F238E27FC236}">
                    <a16:creationId xmlns:a16="http://schemas.microsoft.com/office/drawing/2014/main" id="{36F7AF4D-6E8D-4420-88A1-3DCEAC1FC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2146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5" name="Line 177">
                <a:extLst>
                  <a:ext uri="{FF2B5EF4-FFF2-40B4-BE49-F238E27FC236}">
                    <a16:creationId xmlns:a16="http://schemas.microsoft.com/office/drawing/2014/main" id="{E5728355-A97C-4E19-B375-FD8F7F0C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092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6" name="Line 178">
                <a:extLst>
                  <a:ext uri="{FF2B5EF4-FFF2-40B4-BE49-F238E27FC236}">
                    <a16:creationId xmlns:a16="http://schemas.microsoft.com/office/drawing/2014/main" id="{A9034E76-821E-4A1A-9777-A9AA6EA71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6" y="2091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52" name="Group 179">
            <a:extLst>
              <a:ext uri="{FF2B5EF4-FFF2-40B4-BE49-F238E27FC236}">
                <a16:creationId xmlns:a16="http://schemas.microsoft.com/office/drawing/2014/main" id="{3465C6AF-5E01-4909-8530-04F23366443E}"/>
              </a:ext>
            </a:extLst>
          </p:cNvPr>
          <p:cNvGrpSpPr>
            <a:grpSpLocks/>
          </p:cNvGrpSpPr>
          <p:nvPr/>
        </p:nvGrpSpPr>
        <p:grpSpPr bwMode="auto">
          <a:xfrm>
            <a:off x="8920163" y="3873501"/>
            <a:ext cx="500062" cy="233363"/>
            <a:chOff x="4659" y="2440"/>
            <a:chExt cx="315" cy="147"/>
          </a:xfrm>
        </p:grpSpPr>
        <p:sp>
          <p:nvSpPr>
            <p:cNvPr id="4234" name="Oval 180">
              <a:extLst>
                <a:ext uri="{FF2B5EF4-FFF2-40B4-BE49-F238E27FC236}">
                  <a16:creationId xmlns:a16="http://schemas.microsoft.com/office/drawing/2014/main" id="{BE8E7972-418F-4A49-BDAF-F704EE421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506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35" name="Line 181">
              <a:extLst>
                <a:ext uri="{FF2B5EF4-FFF2-40B4-BE49-F238E27FC236}">
                  <a16:creationId xmlns:a16="http://schemas.microsoft.com/office/drawing/2014/main" id="{76C0B14E-BC43-4D5C-89B6-1FBF9CA50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49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6" name="Line 182">
              <a:extLst>
                <a:ext uri="{FF2B5EF4-FFF2-40B4-BE49-F238E27FC236}">
                  <a16:creationId xmlns:a16="http://schemas.microsoft.com/office/drawing/2014/main" id="{E34ECE24-4693-4140-A4BD-328F4DEC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5" y="2499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7" name="AutoShape 183">
              <a:extLst>
                <a:ext uri="{FF2B5EF4-FFF2-40B4-BE49-F238E27FC236}">
                  <a16:creationId xmlns:a16="http://schemas.microsoft.com/office/drawing/2014/main" id="{170C414A-B5E8-45DD-9332-F373ED032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99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38" name="Oval 184">
              <a:extLst>
                <a:ext uri="{FF2B5EF4-FFF2-40B4-BE49-F238E27FC236}">
                  <a16:creationId xmlns:a16="http://schemas.microsoft.com/office/drawing/2014/main" id="{E2B41EA0-D794-4A04-9FAC-14DAA3535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440"/>
              <a:ext cx="313" cy="96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39" name="Group 185">
              <a:extLst>
                <a:ext uri="{FF2B5EF4-FFF2-40B4-BE49-F238E27FC236}">
                  <a16:creationId xmlns:a16="http://schemas.microsoft.com/office/drawing/2014/main" id="{BB1ABE23-AFA2-457A-B1E2-DCA2FD943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4" y="2461"/>
              <a:ext cx="155" cy="55"/>
              <a:chOff x="4734" y="2461"/>
              <a:chExt cx="155" cy="55"/>
            </a:xfrm>
          </p:grpSpPr>
          <p:sp>
            <p:nvSpPr>
              <p:cNvPr id="4244" name="Line 186">
                <a:extLst>
                  <a:ext uri="{FF2B5EF4-FFF2-40B4-BE49-F238E27FC236}">
                    <a16:creationId xmlns:a16="http://schemas.microsoft.com/office/drawing/2014/main" id="{4A544ABB-66CE-441A-8E35-8D0AA355F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34" y="2460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5" name="Line 187">
                <a:extLst>
                  <a:ext uri="{FF2B5EF4-FFF2-40B4-BE49-F238E27FC236}">
                    <a16:creationId xmlns:a16="http://schemas.microsoft.com/office/drawing/2014/main" id="{954D5A2E-E071-408D-974B-60E466151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1" y="2517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6" name="Line 188">
                <a:extLst>
                  <a:ext uri="{FF2B5EF4-FFF2-40B4-BE49-F238E27FC236}">
                    <a16:creationId xmlns:a16="http://schemas.microsoft.com/office/drawing/2014/main" id="{3107E1DB-EDF9-410D-8319-34D0542F0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6" y="2463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40" name="Group 189">
              <a:extLst>
                <a:ext uri="{FF2B5EF4-FFF2-40B4-BE49-F238E27FC236}">
                  <a16:creationId xmlns:a16="http://schemas.microsoft.com/office/drawing/2014/main" id="{32320CA4-0A97-4D73-B754-844E41788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4" y="2460"/>
              <a:ext cx="155" cy="55"/>
              <a:chOff x="4734" y="2460"/>
              <a:chExt cx="155" cy="55"/>
            </a:xfrm>
          </p:grpSpPr>
          <p:sp>
            <p:nvSpPr>
              <p:cNvPr id="4241" name="Line 190">
                <a:extLst>
                  <a:ext uri="{FF2B5EF4-FFF2-40B4-BE49-F238E27FC236}">
                    <a16:creationId xmlns:a16="http://schemas.microsoft.com/office/drawing/2014/main" id="{AAAD43A0-F640-4E9A-A33C-B8AE55C5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4" y="2515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2" name="Line 191">
                <a:extLst>
                  <a:ext uri="{FF2B5EF4-FFF2-40B4-BE49-F238E27FC236}">
                    <a16:creationId xmlns:a16="http://schemas.microsoft.com/office/drawing/2014/main" id="{A47DD3E7-C2E1-480F-A386-16F23A383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1" y="2460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" name="Line 192">
                <a:extLst>
                  <a:ext uri="{FF2B5EF4-FFF2-40B4-BE49-F238E27FC236}">
                    <a16:creationId xmlns:a16="http://schemas.microsoft.com/office/drawing/2014/main" id="{350F7061-E582-4428-8E72-9AC13D355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6" y="2460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53" name="Group 193">
            <a:extLst>
              <a:ext uri="{FF2B5EF4-FFF2-40B4-BE49-F238E27FC236}">
                <a16:creationId xmlns:a16="http://schemas.microsoft.com/office/drawing/2014/main" id="{184FAE7C-AC8F-4892-8975-541B6BBAF275}"/>
              </a:ext>
            </a:extLst>
          </p:cNvPr>
          <p:cNvGrpSpPr>
            <a:grpSpLocks/>
          </p:cNvGrpSpPr>
          <p:nvPr/>
        </p:nvGrpSpPr>
        <p:grpSpPr bwMode="auto">
          <a:xfrm>
            <a:off x="8310564" y="4362451"/>
            <a:ext cx="498475" cy="231775"/>
            <a:chOff x="4275" y="2748"/>
            <a:chExt cx="314" cy="146"/>
          </a:xfrm>
        </p:grpSpPr>
        <p:sp>
          <p:nvSpPr>
            <p:cNvPr id="4221" name="Oval 194">
              <a:extLst>
                <a:ext uri="{FF2B5EF4-FFF2-40B4-BE49-F238E27FC236}">
                  <a16:creationId xmlns:a16="http://schemas.microsoft.com/office/drawing/2014/main" id="{256AD76C-E11B-4D6B-B1BE-6C400398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814"/>
              <a:ext cx="313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22" name="Line 195">
              <a:extLst>
                <a:ext uri="{FF2B5EF4-FFF2-40B4-BE49-F238E27FC236}">
                  <a16:creationId xmlns:a16="http://schemas.microsoft.com/office/drawing/2014/main" id="{BE1B4E90-443C-4B3C-800E-65880EDE2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807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196">
              <a:extLst>
                <a:ext uri="{FF2B5EF4-FFF2-40B4-BE49-F238E27FC236}">
                  <a16:creationId xmlns:a16="http://schemas.microsoft.com/office/drawing/2014/main" id="{FE17AA6C-910C-4785-8C18-8F76725C5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2807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AutoShape 197">
              <a:extLst>
                <a:ext uri="{FF2B5EF4-FFF2-40B4-BE49-F238E27FC236}">
                  <a16:creationId xmlns:a16="http://schemas.microsoft.com/office/drawing/2014/main" id="{60CD5863-3159-4B0F-A37E-BB6BDBD34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807"/>
              <a:ext cx="310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25" name="Oval 198">
              <a:extLst>
                <a:ext uri="{FF2B5EF4-FFF2-40B4-BE49-F238E27FC236}">
                  <a16:creationId xmlns:a16="http://schemas.microsoft.com/office/drawing/2014/main" id="{91A449B0-10DF-4CD8-B6B4-E7CAAE46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748"/>
              <a:ext cx="312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26" name="Group 199">
              <a:extLst>
                <a:ext uri="{FF2B5EF4-FFF2-40B4-BE49-F238E27FC236}">
                  <a16:creationId xmlns:a16="http://schemas.microsoft.com/office/drawing/2014/main" id="{9CDC1C90-C499-4D07-B10B-E1D873AF0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" y="2769"/>
              <a:ext cx="154" cy="55"/>
              <a:chOff x="4350" y="2769"/>
              <a:chExt cx="154" cy="55"/>
            </a:xfrm>
          </p:grpSpPr>
          <p:sp>
            <p:nvSpPr>
              <p:cNvPr id="4231" name="Line 200">
                <a:extLst>
                  <a:ext uri="{FF2B5EF4-FFF2-40B4-BE49-F238E27FC236}">
                    <a16:creationId xmlns:a16="http://schemas.microsoft.com/office/drawing/2014/main" id="{04DAC83A-4568-463C-8CEB-429229B4E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0" y="2768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" name="Line 201">
                <a:extLst>
                  <a:ext uri="{FF2B5EF4-FFF2-40B4-BE49-F238E27FC236}">
                    <a16:creationId xmlns:a16="http://schemas.microsoft.com/office/drawing/2014/main" id="{F82F4A88-EA18-48B1-9187-C41934A62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6" y="2824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" name="Line 202">
                <a:extLst>
                  <a:ext uri="{FF2B5EF4-FFF2-40B4-BE49-F238E27FC236}">
                    <a16:creationId xmlns:a16="http://schemas.microsoft.com/office/drawing/2014/main" id="{82A91B65-29AA-4516-ADF0-3FBEB0B08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2770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27" name="Group 203">
              <a:extLst>
                <a:ext uri="{FF2B5EF4-FFF2-40B4-BE49-F238E27FC236}">
                  <a16:creationId xmlns:a16="http://schemas.microsoft.com/office/drawing/2014/main" id="{98264538-8D6F-4DB4-88CC-CFBF902B2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" y="2768"/>
              <a:ext cx="154" cy="55"/>
              <a:chOff x="4350" y="2768"/>
              <a:chExt cx="154" cy="55"/>
            </a:xfrm>
          </p:grpSpPr>
          <p:sp>
            <p:nvSpPr>
              <p:cNvPr id="4228" name="Line 204">
                <a:extLst>
                  <a:ext uri="{FF2B5EF4-FFF2-40B4-BE49-F238E27FC236}">
                    <a16:creationId xmlns:a16="http://schemas.microsoft.com/office/drawing/2014/main" id="{CA1C82E8-3B29-4C48-A3F4-BFB2F56D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0" y="2822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" name="Line 205">
                <a:extLst>
                  <a:ext uri="{FF2B5EF4-FFF2-40B4-BE49-F238E27FC236}">
                    <a16:creationId xmlns:a16="http://schemas.microsoft.com/office/drawing/2014/main" id="{06FBD133-0B6F-4547-B3E4-1B64C3593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6" y="2768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" name="Line 206">
                <a:extLst>
                  <a:ext uri="{FF2B5EF4-FFF2-40B4-BE49-F238E27FC236}">
                    <a16:creationId xmlns:a16="http://schemas.microsoft.com/office/drawing/2014/main" id="{AC10A445-B280-478B-B735-EFF01FE39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1" y="2767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54" name="Group 207">
            <a:extLst>
              <a:ext uri="{FF2B5EF4-FFF2-40B4-BE49-F238E27FC236}">
                <a16:creationId xmlns:a16="http://schemas.microsoft.com/office/drawing/2014/main" id="{6D3A02FF-E186-4B64-AEB4-7EDCC065B686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3986214"/>
            <a:ext cx="500062" cy="231775"/>
            <a:chOff x="3769" y="2511"/>
            <a:chExt cx="315" cy="146"/>
          </a:xfrm>
        </p:grpSpPr>
        <p:sp>
          <p:nvSpPr>
            <p:cNvPr id="4208" name="Oval 208">
              <a:extLst>
                <a:ext uri="{FF2B5EF4-FFF2-40B4-BE49-F238E27FC236}">
                  <a16:creationId xmlns:a16="http://schemas.microsoft.com/office/drawing/2014/main" id="{CACFAA6A-33A0-43FC-8C24-585C2F49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577"/>
              <a:ext cx="314" cy="82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" name="Line 209">
              <a:extLst>
                <a:ext uri="{FF2B5EF4-FFF2-40B4-BE49-F238E27FC236}">
                  <a16:creationId xmlns:a16="http://schemas.microsoft.com/office/drawing/2014/main" id="{7419622F-EC98-4FB1-B9F4-355972EC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2570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Line 210">
              <a:extLst>
                <a:ext uri="{FF2B5EF4-FFF2-40B4-BE49-F238E27FC236}">
                  <a16:creationId xmlns:a16="http://schemas.microsoft.com/office/drawing/2014/main" id="{DF8D31A7-5D41-4894-9EB4-D33BAAF51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2570"/>
              <a:ext cx="1" cy="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AutoShape 211">
              <a:extLst>
                <a:ext uri="{FF2B5EF4-FFF2-40B4-BE49-F238E27FC236}">
                  <a16:creationId xmlns:a16="http://schemas.microsoft.com/office/drawing/2014/main" id="{2582E1ED-2B89-4A67-9DD0-595EE54B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570"/>
              <a:ext cx="311" cy="50"/>
            </a:xfrm>
            <a:prstGeom prst="roundRect">
              <a:avLst>
                <a:gd name="adj" fmla="val 2000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12" name="Oval 212">
              <a:extLst>
                <a:ext uri="{FF2B5EF4-FFF2-40B4-BE49-F238E27FC236}">
                  <a16:creationId xmlns:a16="http://schemas.microsoft.com/office/drawing/2014/main" id="{FC0EED0F-9FC4-4377-AD28-87C31E374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2511"/>
              <a:ext cx="314" cy="95"/>
            </a:xfrm>
            <a:prstGeom prst="ellipse">
              <a:avLst/>
            </a:prstGeom>
            <a:solidFill>
              <a:srgbClr val="CCCC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13" name="Group 213">
              <a:extLst>
                <a:ext uri="{FF2B5EF4-FFF2-40B4-BE49-F238E27FC236}">
                  <a16:creationId xmlns:a16="http://schemas.microsoft.com/office/drawing/2014/main" id="{8F7F84CB-8B56-46D6-A610-73FFBDC50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532"/>
              <a:ext cx="155" cy="55"/>
              <a:chOff x="3844" y="2532"/>
              <a:chExt cx="155" cy="55"/>
            </a:xfrm>
          </p:grpSpPr>
          <p:sp>
            <p:nvSpPr>
              <p:cNvPr id="4218" name="Line 214">
                <a:extLst>
                  <a:ext uri="{FF2B5EF4-FFF2-40B4-BE49-F238E27FC236}">
                    <a16:creationId xmlns:a16="http://schemas.microsoft.com/office/drawing/2014/main" id="{875728D8-5FA7-480D-BFDA-23E1E9C88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2531"/>
                <a:ext cx="55" cy="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" name="Line 215">
                <a:extLst>
                  <a:ext uri="{FF2B5EF4-FFF2-40B4-BE49-F238E27FC236}">
                    <a16:creationId xmlns:a16="http://schemas.microsoft.com/office/drawing/2014/main" id="{43F9A5A4-60A2-4211-B359-001640E3D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2587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" name="Line 216">
                <a:extLst>
                  <a:ext uri="{FF2B5EF4-FFF2-40B4-BE49-F238E27FC236}">
                    <a16:creationId xmlns:a16="http://schemas.microsoft.com/office/drawing/2014/main" id="{A2987D62-E1B2-4AC2-BEEF-47FB2F2A8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" y="2533"/>
                <a:ext cx="58" cy="54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14" name="Group 217">
              <a:extLst>
                <a:ext uri="{FF2B5EF4-FFF2-40B4-BE49-F238E27FC236}">
                  <a16:creationId xmlns:a16="http://schemas.microsoft.com/office/drawing/2014/main" id="{D62496E4-D0A2-492B-B7EC-A09AD0082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531"/>
              <a:ext cx="155" cy="55"/>
              <a:chOff x="3844" y="2531"/>
              <a:chExt cx="155" cy="55"/>
            </a:xfrm>
          </p:grpSpPr>
          <p:sp>
            <p:nvSpPr>
              <p:cNvPr id="4215" name="Line 218">
                <a:extLst>
                  <a:ext uri="{FF2B5EF4-FFF2-40B4-BE49-F238E27FC236}">
                    <a16:creationId xmlns:a16="http://schemas.microsoft.com/office/drawing/2014/main" id="{56179474-B08B-4A42-A59E-26C1096D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" y="2585"/>
                <a:ext cx="5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" name="Line 219">
                <a:extLst>
                  <a:ext uri="{FF2B5EF4-FFF2-40B4-BE49-F238E27FC236}">
                    <a16:creationId xmlns:a16="http://schemas.microsoft.com/office/drawing/2014/main" id="{F8DAAE24-1459-4029-90FD-D3A6A0090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2531"/>
                <a:ext cx="49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" name="Line 220">
                <a:extLst>
                  <a:ext uri="{FF2B5EF4-FFF2-40B4-BE49-F238E27FC236}">
                    <a16:creationId xmlns:a16="http://schemas.microsoft.com/office/drawing/2014/main" id="{EC6EB59E-8F1D-43D9-9F04-E81F09294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5" y="2530"/>
                <a:ext cx="58" cy="5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55" name="Line 221">
            <a:extLst>
              <a:ext uri="{FF2B5EF4-FFF2-40B4-BE49-F238E27FC236}">
                <a16:creationId xmlns:a16="http://schemas.microsoft.com/office/drawing/2014/main" id="{25C754A7-058D-4EAE-85D1-80419102D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875" y="4197351"/>
            <a:ext cx="1588" cy="252413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6" name="Group 222">
            <a:extLst>
              <a:ext uri="{FF2B5EF4-FFF2-40B4-BE49-F238E27FC236}">
                <a16:creationId xmlns:a16="http://schemas.microsoft.com/office/drawing/2014/main" id="{E82641C6-FA7C-41B8-9E72-D28289EC759F}"/>
              </a:ext>
            </a:extLst>
          </p:cNvPr>
          <p:cNvGrpSpPr>
            <a:grpSpLocks/>
          </p:cNvGrpSpPr>
          <p:nvPr/>
        </p:nvGrpSpPr>
        <p:grpSpPr bwMode="auto">
          <a:xfrm>
            <a:off x="6216653" y="1533527"/>
            <a:ext cx="814388" cy="863601"/>
            <a:chOff x="2956" y="966"/>
            <a:chExt cx="513" cy="544"/>
          </a:xfrm>
        </p:grpSpPr>
        <p:sp>
          <p:nvSpPr>
            <p:cNvPr id="4201" name="AutoShape 223">
              <a:extLst>
                <a:ext uri="{FF2B5EF4-FFF2-40B4-BE49-F238E27FC236}">
                  <a16:creationId xmlns:a16="http://schemas.microsoft.com/office/drawing/2014/main" id="{8747E04C-1788-4919-BBC1-E75D11C3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969"/>
              <a:ext cx="426" cy="489"/>
            </a:xfrm>
            <a:prstGeom prst="roundRect">
              <a:avLst>
                <a:gd name="adj" fmla="val 231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" name="AutoShape 224">
              <a:extLst>
                <a:ext uri="{FF2B5EF4-FFF2-40B4-BE49-F238E27FC236}">
                  <a16:creationId xmlns:a16="http://schemas.microsoft.com/office/drawing/2014/main" id="{1635E6A6-A82E-43BF-986C-6FC81382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984"/>
              <a:ext cx="435" cy="504"/>
            </a:xfrm>
            <a:prstGeom prst="roundRect">
              <a:avLst>
                <a:gd name="adj" fmla="val 227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" name="AutoShape 225">
              <a:extLst>
                <a:ext uri="{FF2B5EF4-FFF2-40B4-BE49-F238E27FC236}">
                  <a16:creationId xmlns:a16="http://schemas.microsoft.com/office/drawing/2014/main" id="{B9511989-2665-458A-AF4D-1C786D74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095"/>
              <a:ext cx="426" cy="108"/>
            </a:xfrm>
            <a:prstGeom prst="roundRect">
              <a:avLst>
                <a:gd name="adj" fmla="val 92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4" name="Text Box 226">
              <a:extLst>
                <a:ext uri="{FF2B5EF4-FFF2-40B4-BE49-F238E27FC236}">
                  <a16:creationId xmlns:a16="http://schemas.microsoft.com/office/drawing/2014/main" id="{EB562042-0F8A-4449-A7FE-B11EC6497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966"/>
              <a:ext cx="51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application</a:t>
              </a:r>
            </a:p>
            <a:p>
              <a:pPr>
                <a:buClr>
                  <a:srgbClr val="FFFF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rgbClr val="FFFFFF"/>
                  </a:solidFill>
                  <a:latin typeface="Comic Sans MS" panose="030F0702030302020204" pitchFamily="66" charset="0"/>
                </a:rPr>
                <a:t>transport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205" name="Line 227">
              <a:extLst>
                <a:ext uri="{FF2B5EF4-FFF2-40B4-BE49-F238E27FC236}">
                  <a16:creationId xmlns:a16="http://schemas.microsoft.com/office/drawing/2014/main" id="{6251B396-F1F4-44BE-AF59-43CA295AC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1200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Line 228">
              <a:extLst>
                <a:ext uri="{FF2B5EF4-FFF2-40B4-BE49-F238E27FC236}">
                  <a16:creationId xmlns:a16="http://schemas.microsoft.com/office/drawing/2014/main" id="{2F3EE502-A74B-4BDC-959E-6192591D7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1287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Line 229">
              <a:extLst>
                <a:ext uri="{FF2B5EF4-FFF2-40B4-BE49-F238E27FC236}">
                  <a16:creationId xmlns:a16="http://schemas.microsoft.com/office/drawing/2014/main" id="{4AFF9369-DC40-4145-B7C1-3674C84D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1374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7" name="Group 230">
            <a:extLst>
              <a:ext uri="{FF2B5EF4-FFF2-40B4-BE49-F238E27FC236}">
                <a16:creationId xmlns:a16="http://schemas.microsoft.com/office/drawing/2014/main" id="{C74ADDC3-66D0-4922-ACBE-6712490EBF68}"/>
              </a:ext>
            </a:extLst>
          </p:cNvPr>
          <p:cNvGrpSpPr>
            <a:grpSpLocks/>
          </p:cNvGrpSpPr>
          <p:nvPr/>
        </p:nvGrpSpPr>
        <p:grpSpPr bwMode="auto">
          <a:xfrm>
            <a:off x="9340855" y="4419604"/>
            <a:ext cx="814388" cy="863601"/>
            <a:chOff x="4924" y="2784"/>
            <a:chExt cx="513" cy="544"/>
          </a:xfrm>
        </p:grpSpPr>
        <p:sp>
          <p:nvSpPr>
            <p:cNvPr id="4194" name="AutoShape 231">
              <a:extLst>
                <a:ext uri="{FF2B5EF4-FFF2-40B4-BE49-F238E27FC236}">
                  <a16:creationId xmlns:a16="http://schemas.microsoft.com/office/drawing/2014/main" id="{9A8ED6B9-9793-4335-AF85-94C1478F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787"/>
              <a:ext cx="427" cy="489"/>
            </a:xfrm>
            <a:prstGeom prst="roundRect">
              <a:avLst>
                <a:gd name="adj" fmla="val 231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5" name="AutoShape 232">
              <a:extLst>
                <a:ext uri="{FF2B5EF4-FFF2-40B4-BE49-F238E27FC236}">
                  <a16:creationId xmlns:a16="http://schemas.microsoft.com/office/drawing/2014/main" id="{C1B5ACF5-B83F-4007-BFA4-9CB945C8C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802"/>
              <a:ext cx="436" cy="504"/>
            </a:xfrm>
            <a:prstGeom prst="roundRect">
              <a:avLst>
                <a:gd name="adj" fmla="val 227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6" name="AutoShape 233">
              <a:extLst>
                <a:ext uri="{FF2B5EF4-FFF2-40B4-BE49-F238E27FC236}">
                  <a16:creationId xmlns:a16="http://schemas.microsoft.com/office/drawing/2014/main" id="{4B2B8FA9-CB92-4AA4-AFE0-F8437D963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913"/>
              <a:ext cx="426" cy="108"/>
            </a:xfrm>
            <a:prstGeom prst="roundRect">
              <a:avLst>
                <a:gd name="adj" fmla="val 92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7" name="Text Box 234">
              <a:extLst>
                <a:ext uri="{FF2B5EF4-FFF2-40B4-BE49-F238E27FC236}">
                  <a16:creationId xmlns:a16="http://schemas.microsoft.com/office/drawing/2014/main" id="{CB90A6C7-9105-42F6-8221-C3A90F8A8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4" y="2784"/>
              <a:ext cx="51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application</a:t>
              </a:r>
            </a:p>
            <a:p>
              <a:pPr>
                <a:buClr>
                  <a:srgbClr val="FFFF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rgbClr val="FFFFFF"/>
                  </a:solidFill>
                  <a:latin typeface="Comic Sans MS" panose="030F0702030302020204" pitchFamily="66" charset="0"/>
                </a:rPr>
                <a:t>transport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98" name="Line 235">
              <a:extLst>
                <a:ext uri="{FF2B5EF4-FFF2-40B4-BE49-F238E27FC236}">
                  <a16:creationId xmlns:a16="http://schemas.microsoft.com/office/drawing/2014/main" id="{99FB0584-FA9B-4A85-A4ED-0FFC198DD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3018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Line 236">
              <a:extLst>
                <a:ext uri="{FF2B5EF4-FFF2-40B4-BE49-F238E27FC236}">
                  <a16:creationId xmlns:a16="http://schemas.microsoft.com/office/drawing/2014/main" id="{FBA4BF76-183A-4A77-8F78-2A0265C60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3105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Line 237">
              <a:extLst>
                <a:ext uri="{FF2B5EF4-FFF2-40B4-BE49-F238E27FC236}">
                  <a16:creationId xmlns:a16="http://schemas.microsoft.com/office/drawing/2014/main" id="{5320287C-F67C-4064-A104-9DCB479AC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3192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8" name="Group 238">
            <a:extLst>
              <a:ext uri="{FF2B5EF4-FFF2-40B4-BE49-F238E27FC236}">
                <a16:creationId xmlns:a16="http://schemas.microsoft.com/office/drawing/2014/main" id="{31D9A588-776D-40D7-97A8-D35D22BFF813}"/>
              </a:ext>
            </a:extLst>
          </p:cNvPr>
          <p:cNvGrpSpPr>
            <a:grpSpLocks/>
          </p:cNvGrpSpPr>
          <p:nvPr/>
        </p:nvGrpSpPr>
        <p:grpSpPr bwMode="auto">
          <a:xfrm>
            <a:off x="8678863" y="3538539"/>
            <a:ext cx="812800" cy="706437"/>
            <a:chOff x="4507" y="2229"/>
            <a:chExt cx="512" cy="445"/>
          </a:xfrm>
        </p:grpSpPr>
        <p:sp>
          <p:nvSpPr>
            <p:cNvPr id="4189" name="AutoShape 239">
              <a:extLst>
                <a:ext uri="{FF2B5EF4-FFF2-40B4-BE49-F238E27FC236}">
                  <a16:creationId xmlns:a16="http://schemas.microsoft.com/office/drawing/2014/main" id="{D4DA6048-55AC-4042-8F11-35C91258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327"/>
              <a:ext cx="426" cy="304"/>
            </a:xfrm>
            <a:prstGeom prst="roundRect">
              <a:avLst>
                <a:gd name="adj" fmla="val 329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0" name="AutoShape 240">
              <a:extLst>
                <a:ext uri="{FF2B5EF4-FFF2-40B4-BE49-F238E27FC236}">
                  <a16:creationId xmlns:a16="http://schemas.microsoft.com/office/drawing/2014/main" id="{0214C4BB-F84C-4BD4-94D1-8F67FF19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2348"/>
              <a:ext cx="435" cy="310"/>
            </a:xfrm>
            <a:prstGeom prst="roundRect">
              <a:avLst>
                <a:gd name="adj" fmla="val 319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1" name="Text Box 241">
              <a:extLst>
                <a:ext uri="{FF2B5EF4-FFF2-40B4-BE49-F238E27FC236}">
                  <a16:creationId xmlns:a16="http://schemas.microsoft.com/office/drawing/2014/main" id="{0D46AF93-EDAE-4FAA-806D-27FC4010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2229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000" u="none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92" name="Line 242">
              <a:extLst>
                <a:ext uri="{FF2B5EF4-FFF2-40B4-BE49-F238E27FC236}">
                  <a16:creationId xmlns:a16="http://schemas.microsoft.com/office/drawing/2014/main" id="{32698C93-C500-4BF7-8165-C78C4DCDE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2538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Line 243">
              <a:extLst>
                <a:ext uri="{FF2B5EF4-FFF2-40B4-BE49-F238E27FC236}">
                  <a16:creationId xmlns:a16="http://schemas.microsoft.com/office/drawing/2014/main" id="{FEEA2605-28A6-4ED8-89E2-2875C9A9E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443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9" name="Group 244">
            <a:extLst>
              <a:ext uri="{FF2B5EF4-FFF2-40B4-BE49-F238E27FC236}">
                <a16:creationId xmlns:a16="http://schemas.microsoft.com/office/drawing/2014/main" id="{D2934A97-C433-4995-B214-F1EF108425C4}"/>
              </a:ext>
            </a:extLst>
          </p:cNvPr>
          <p:cNvGrpSpPr>
            <a:grpSpLocks/>
          </p:cNvGrpSpPr>
          <p:nvPr/>
        </p:nvGrpSpPr>
        <p:grpSpPr bwMode="auto">
          <a:xfrm>
            <a:off x="9212263" y="2957514"/>
            <a:ext cx="812800" cy="706437"/>
            <a:chOff x="4843" y="1863"/>
            <a:chExt cx="512" cy="445"/>
          </a:xfrm>
        </p:grpSpPr>
        <p:sp>
          <p:nvSpPr>
            <p:cNvPr id="4184" name="AutoShape 245">
              <a:extLst>
                <a:ext uri="{FF2B5EF4-FFF2-40B4-BE49-F238E27FC236}">
                  <a16:creationId xmlns:a16="http://schemas.microsoft.com/office/drawing/2014/main" id="{2950CBEA-496C-4123-A297-A1EB9F361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961"/>
              <a:ext cx="426" cy="304"/>
            </a:xfrm>
            <a:prstGeom prst="roundRect">
              <a:avLst>
                <a:gd name="adj" fmla="val 329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85" name="AutoShape 246">
              <a:extLst>
                <a:ext uri="{FF2B5EF4-FFF2-40B4-BE49-F238E27FC236}">
                  <a16:creationId xmlns:a16="http://schemas.microsoft.com/office/drawing/2014/main" id="{2CCAEC77-13EF-407F-97C9-F268D4E3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1982"/>
              <a:ext cx="435" cy="310"/>
            </a:xfrm>
            <a:prstGeom prst="roundRect">
              <a:avLst>
                <a:gd name="adj" fmla="val 319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86" name="Text Box 247">
              <a:extLst>
                <a:ext uri="{FF2B5EF4-FFF2-40B4-BE49-F238E27FC236}">
                  <a16:creationId xmlns:a16="http://schemas.microsoft.com/office/drawing/2014/main" id="{F16BB0A6-AD95-4315-9B44-2357DB0C1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1863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000" u="none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87" name="Line 248">
              <a:extLst>
                <a:ext uri="{FF2B5EF4-FFF2-40B4-BE49-F238E27FC236}">
                  <a16:creationId xmlns:a16="http://schemas.microsoft.com/office/drawing/2014/main" id="{8C7316E6-2F68-4FD8-ADCD-78F392E7F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2172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Line 249">
              <a:extLst>
                <a:ext uri="{FF2B5EF4-FFF2-40B4-BE49-F238E27FC236}">
                  <a16:creationId xmlns:a16="http://schemas.microsoft.com/office/drawing/2014/main" id="{47A6F64A-DB02-42CD-9C85-5DA774054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2077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0" name="Group 250">
            <a:extLst>
              <a:ext uri="{FF2B5EF4-FFF2-40B4-BE49-F238E27FC236}">
                <a16:creationId xmlns:a16="http://schemas.microsoft.com/office/drawing/2014/main" id="{B80988BA-BDAA-430C-BB49-1305104F0447}"/>
              </a:ext>
            </a:extLst>
          </p:cNvPr>
          <p:cNvGrpSpPr>
            <a:grpSpLocks/>
          </p:cNvGrpSpPr>
          <p:nvPr/>
        </p:nvGrpSpPr>
        <p:grpSpPr bwMode="auto">
          <a:xfrm>
            <a:off x="8326438" y="2652714"/>
            <a:ext cx="812800" cy="706437"/>
            <a:chOff x="4285" y="1671"/>
            <a:chExt cx="512" cy="445"/>
          </a:xfrm>
        </p:grpSpPr>
        <p:sp>
          <p:nvSpPr>
            <p:cNvPr id="4179" name="AutoShape 251">
              <a:extLst>
                <a:ext uri="{FF2B5EF4-FFF2-40B4-BE49-F238E27FC236}">
                  <a16:creationId xmlns:a16="http://schemas.microsoft.com/office/drawing/2014/main" id="{066154EB-77BD-45AE-B0EE-6FDBD4BB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769"/>
              <a:ext cx="426" cy="304"/>
            </a:xfrm>
            <a:prstGeom prst="roundRect">
              <a:avLst>
                <a:gd name="adj" fmla="val 329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80" name="AutoShape 252">
              <a:extLst>
                <a:ext uri="{FF2B5EF4-FFF2-40B4-BE49-F238E27FC236}">
                  <a16:creationId xmlns:a16="http://schemas.microsoft.com/office/drawing/2014/main" id="{677060B0-F687-4061-AB47-D0083A43B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1790"/>
              <a:ext cx="435" cy="310"/>
            </a:xfrm>
            <a:prstGeom prst="roundRect">
              <a:avLst>
                <a:gd name="adj" fmla="val 319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81" name="Text Box 253">
              <a:extLst>
                <a:ext uri="{FF2B5EF4-FFF2-40B4-BE49-F238E27FC236}">
                  <a16:creationId xmlns:a16="http://schemas.microsoft.com/office/drawing/2014/main" id="{5F1E4276-88DA-446D-A839-4FCE0E4D8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1671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000" u="none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82" name="Line 254">
              <a:extLst>
                <a:ext uri="{FF2B5EF4-FFF2-40B4-BE49-F238E27FC236}">
                  <a16:creationId xmlns:a16="http://schemas.microsoft.com/office/drawing/2014/main" id="{A2A0BA0A-CBBD-4B2F-968D-FDA83E0AD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80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Line 255">
              <a:extLst>
                <a:ext uri="{FF2B5EF4-FFF2-40B4-BE49-F238E27FC236}">
                  <a16:creationId xmlns:a16="http://schemas.microsoft.com/office/drawing/2014/main" id="{B5E4219F-96EF-4C01-9FF9-4873AC3E5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1885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1" name="Group 256">
            <a:extLst>
              <a:ext uri="{FF2B5EF4-FFF2-40B4-BE49-F238E27FC236}">
                <a16:creationId xmlns:a16="http://schemas.microsoft.com/office/drawing/2014/main" id="{FA2FD6FF-80F0-4D8F-AFBD-C8FA49A702B5}"/>
              </a:ext>
            </a:extLst>
          </p:cNvPr>
          <p:cNvGrpSpPr>
            <a:grpSpLocks/>
          </p:cNvGrpSpPr>
          <p:nvPr/>
        </p:nvGrpSpPr>
        <p:grpSpPr bwMode="auto">
          <a:xfrm>
            <a:off x="8259763" y="1881189"/>
            <a:ext cx="812800" cy="706437"/>
            <a:chOff x="4243" y="1185"/>
            <a:chExt cx="512" cy="445"/>
          </a:xfrm>
        </p:grpSpPr>
        <p:sp>
          <p:nvSpPr>
            <p:cNvPr id="4174" name="AutoShape 257">
              <a:extLst>
                <a:ext uri="{FF2B5EF4-FFF2-40B4-BE49-F238E27FC236}">
                  <a16:creationId xmlns:a16="http://schemas.microsoft.com/office/drawing/2014/main" id="{EFD693F4-6CC8-4DD7-B151-5833EF72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1283"/>
              <a:ext cx="427" cy="304"/>
            </a:xfrm>
            <a:prstGeom prst="roundRect">
              <a:avLst>
                <a:gd name="adj" fmla="val 329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75" name="AutoShape 258">
              <a:extLst>
                <a:ext uri="{FF2B5EF4-FFF2-40B4-BE49-F238E27FC236}">
                  <a16:creationId xmlns:a16="http://schemas.microsoft.com/office/drawing/2014/main" id="{85B9AC31-3214-45A2-B983-D7456199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1304"/>
              <a:ext cx="435" cy="310"/>
            </a:xfrm>
            <a:prstGeom prst="roundRect">
              <a:avLst>
                <a:gd name="adj" fmla="val 319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76" name="Text Box 259">
              <a:extLst>
                <a:ext uri="{FF2B5EF4-FFF2-40B4-BE49-F238E27FC236}">
                  <a16:creationId xmlns:a16="http://schemas.microsoft.com/office/drawing/2014/main" id="{68AD3E67-A724-44B9-8113-0A529575D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1185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000" u="none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77" name="Line 260">
              <a:extLst>
                <a:ext uri="{FF2B5EF4-FFF2-40B4-BE49-F238E27FC236}">
                  <a16:creationId xmlns:a16="http://schemas.microsoft.com/office/drawing/2014/main" id="{994A2261-E32C-4EF1-A643-B335998D5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494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Line 261">
              <a:extLst>
                <a:ext uri="{FF2B5EF4-FFF2-40B4-BE49-F238E27FC236}">
                  <a16:creationId xmlns:a16="http://schemas.microsoft.com/office/drawing/2014/main" id="{98F99F4F-824E-4637-8543-F3397909B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399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2" name="Group 262">
            <a:extLst>
              <a:ext uri="{FF2B5EF4-FFF2-40B4-BE49-F238E27FC236}">
                <a16:creationId xmlns:a16="http://schemas.microsoft.com/office/drawing/2014/main" id="{A74433AE-DBCD-4715-BCF9-7F1F352B12B2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2166939"/>
            <a:ext cx="812800" cy="706437"/>
            <a:chOff x="3655" y="1365"/>
            <a:chExt cx="512" cy="445"/>
          </a:xfrm>
        </p:grpSpPr>
        <p:sp>
          <p:nvSpPr>
            <p:cNvPr id="4169" name="AutoShape 263">
              <a:extLst>
                <a:ext uri="{FF2B5EF4-FFF2-40B4-BE49-F238E27FC236}">
                  <a16:creationId xmlns:a16="http://schemas.microsoft.com/office/drawing/2014/main" id="{B949A409-3C22-4DDE-A6D1-B055E1B0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463"/>
              <a:ext cx="426" cy="304"/>
            </a:xfrm>
            <a:prstGeom prst="roundRect">
              <a:avLst>
                <a:gd name="adj" fmla="val 329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70" name="AutoShape 264">
              <a:extLst>
                <a:ext uri="{FF2B5EF4-FFF2-40B4-BE49-F238E27FC236}">
                  <a16:creationId xmlns:a16="http://schemas.microsoft.com/office/drawing/2014/main" id="{1D3FEA6E-6FE9-4031-8A5B-6CAD439AC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484"/>
              <a:ext cx="435" cy="310"/>
            </a:xfrm>
            <a:prstGeom prst="roundRect">
              <a:avLst>
                <a:gd name="adj" fmla="val 319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71" name="Text Box 265">
              <a:extLst>
                <a:ext uri="{FF2B5EF4-FFF2-40B4-BE49-F238E27FC236}">
                  <a16:creationId xmlns:a16="http://schemas.microsoft.com/office/drawing/2014/main" id="{957DBC0E-2DCB-4F70-AAF2-720A299E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365"/>
              <a:ext cx="5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000" u="none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data link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u="none">
                  <a:solidFill>
                    <a:schemeClr val="tx1"/>
                  </a:solidFill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4172" name="Line 266">
              <a:extLst>
                <a:ext uri="{FF2B5EF4-FFF2-40B4-BE49-F238E27FC236}">
                  <a16:creationId xmlns:a16="http://schemas.microsoft.com/office/drawing/2014/main" id="{E26359D7-1778-47D3-9ACF-09596C14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674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Line 267">
              <a:extLst>
                <a:ext uri="{FF2B5EF4-FFF2-40B4-BE49-F238E27FC236}">
                  <a16:creationId xmlns:a16="http://schemas.microsoft.com/office/drawing/2014/main" id="{34971F8B-9271-40D6-89DA-F4E7B075F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79"/>
              <a:ext cx="435" cy="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3" name="Group 268">
            <a:extLst>
              <a:ext uri="{FF2B5EF4-FFF2-40B4-BE49-F238E27FC236}">
                <a16:creationId xmlns:a16="http://schemas.microsoft.com/office/drawing/2014/main" id="{903A20A4-49F0-4087-9B3A-4D4070925634}"/>
              </a:ext>
            </a:extLst>
          </p:cNvPr>
          <p:cNvGrpSpPr>
            <a:grpSpLocks/>
          </p:cNvGrpSpPr>
          <p:nvPr/>
        </p:nvGrpSpPr>
        <p:grpSpPr bwMode="auto">
          <a:xfrm>
            <a:off x="6902452" y="1679576"/>
            <a:ext cx="2524125" cy="3047999"/>
            <a:chOff x="3388" y="1058"/>
            <a:chExt cx="1590" cy="1920"/>
          </a:xfrm>
        </p:grpSpPr>
        <p:sp>
          <p:nvSpPr>
            <p:cNvPr id="4165" name="AutoShape 269">
              <a:extLst>
                <a:ext uri="{FF2B5EF4-FFF2-40B4-BE49-F238E27FC236}">
                  <a16:creationId xmlns:a16="http://schemas.microsoft.com/office/drawing/2014/main" id="{9C75278D-A916-4376-878F-6CDEB8E491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40000">
              <a:off x="3222" y="1931"/>
              <a:ext cx="1920" cy="174"/>
            </a:xfrm>
            <a:prstGeom prst="roundRect">
              <a:avLst>
                <a:gd name="adj" fmla="val 574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66" name="AutoShape 270">
              <a:extLst>
                <a:ext uri="{FF2B5EF4-FFF2-40B4-BE49-F238E27FC236}">
                  <a16:creationId xmlns:a16="http://schemas.microsoft.com/office/drawing/2014/main" id="{D9A35F97-A46A-47D5-8E47-951C6FF63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40000">
              <a:off x="3377" y="1933"/>
              <a:ext cx="1629" cy="215"/>
            </a:xfrm>
            <a:prstGeom prst="roundRect">
              <a:avLst>
                <a:gd name="adj" fmla="val 46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600" u="sng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FFFF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600" u="none">
                  <a:solidFill>
                    <a:srgbClr val="FFFFFF"/>
                  </a:solidFill>
                  <a:latin typeface="Comic Sans MS" panose="030F0702030302020204" pitchFamily="66" charset="0"/>
                </a:rPr>
                <a:t>logical end-end transport</a:t>
              </a:r>
            </a:p>
          </p:txBody>
        </p:sp>
        <p:sp>
          <p:nvSpPr>
            <p:cNvPr id="4167" name="Freeform 271">
              <a:extLst>
                <a:ext uri="{FF2B5EF4-FFF2-40B4-BE49-F238E27FC236}">
                  <a16:creationId xmlns:a16="http://schemas.microsoft.com/office/drawing/2014/main" id="{C0DA0DFF-8F62-4EEA-95F9-2DEE1EE6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101"/>
              <a:ext cx="301" cy="316"/>
            </a:xfrm>
            <a:custGeom>
              <a:avLst/>
              <a:gdLst>
                <a:gd name="T0" fmla="*/ 0 w 1327"/>
                <a:gd name="T1" fmla="*/ 0 h 1392"/>
                <a:gd name="T2" fmla="*/ 0 w 1327"/>
                <a:gd name="T3" fmla="*/ 0 h 1392"/>
                <a:gd name="T4" fmla="*/ 0 w 1327"/>
                <a:gd name="T5" fmla="*/ 0 h 1392"/>
                <a:gd name="T6" fmla="*/ 0 w 1327"/>
                <a:gd name="T7" fmla="*/ 0 h 1392"/>
                <a:gd name="T8" fmla="*/ 0 w 1327"/>
                <a:gd name="T9" fmla="*/ 0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7"/>
                <a:gd name="T16" fmla="*/ 0 h 1392"/>
                <a:gd name="T17" fmla="*/ 1327 w 1327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7" h="1392">
                  <a:moveTo>
                    <a:pt x="1326" y="626"/>
                  </a:moveTo>
                  <a:cubicBezTo>
                    <a:pt x="886" y="1009"/>
                    <a:pt x="447" y="1391"/>
                    <a:pt x="447" y="1391"/>
                  </a:cubicBezTo>
                  <a:cubicBezTo>
                    <a:pt x="470" y="650"/>
                    <a:pt x="0" y="130"/>
                    <a:pt x="79" y="61"/>
                  </a:cubicBezTo>
                  <a:cubicBezTo>
                    <a:pt x="148" y="0"/>
                    <a:pt x="592" y="509"/>
                    <a:pt x="1326" y="626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Freeform 272">
              <a:extLst>
                <a:ext uri="{FF2B5EF4-FFF2-40B4-BE49-F238E27FC236}">
                  <a16:creationId xmlns:a16="http://schemas.microsoft.com/office/drawing/2014/main" id="{3A139C67-4C90-49F8-8DC7-EBA34B97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2620"/>
              <a:ext cx="303" cy="313"/>
            </a:xfrm>
            <a:custGeom>
              <a:avLst/>
              <a:gdLst>
                <a:gd name="T0" fmla="*/ 0 w 1337"/>
                <a:gd name="T1" fmla="*/ 0 h 1382"/>
                <a:gd name="T2" fmla="*/ 0 w 1337"/>
                <a:gd name="T3" fmla="*/ 0 h 1382"/>
                <a:gd name="T4" fmla="*/ 0 w 1337"/>
                <a:gd name="T5" fmla="*/ 0 h 1382"/>
                <a:gd name="T6" fmla="*/ 0 w 1337"/>
                <a:gd name="T7" fmla="*/ 0 h 1382"/>
                <a:gd name="T8" fmla="*/ 0 w 1337"/>
                <a:gd name="T9" fmla="*/ 0 h 13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7"/>
                <a:gd name="T16" fmla="*/ 0 h 1382"/>
                <a:gd name="T17" fmla="*/ 1337 w 1337"/>
                <a:gd name="T18" fmla="*/ 1382 h 13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7" h="1382">
                  <a:moveTo>
                    <a:pt x="879" y="0"/>
                  </a:moveTo>
                  <a:cubicBezTo>
                    <a:pt x="440" y="382"/>
                    <a:pt x="0" y="765"/>
                    <a:pt x="0" y="765"/>
                  </a:cubicBezTo>
                  <a:cubicBezTo>
                    <a:pt x="737" y="844"/>
                    <a:pt x="1187" y="1381"/>
                    <a:pt x="1267" y="1312"/>
                  </a:cubicBezTo>
                  <a:cubicBezTo>
                    <a:pt x="1336" y="1252"/>
                    <a:pt x="893" y="743"/>
                    <a:pt x="879" y="0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0" name="AutoShape 274">
            <a:extLst>
              <a:ext uri="{FF2B5EF4-FFF2-40B4-BE49-F238E27FC236}">
                <a16:creationId xmlns:a16="http://schemas.microsoft.com/office/drawing/2014/main" id="{B2FCA488-EBED-4F4B-8283-E41984889C40}"/>
              </a:ext>
            </a:extLst>
          </p:cNvPr>
          <p:cNvSpPr>
            <a:spLocks/>
          </p:cNvSpPr>
          <p:nvPr/>
        </p:nvSpPr>
        <p:spPr bwMode="auto">
          <a:xfrm>
            <a:off x="6629400" y="5600700"/>
            <a:ext cx="2819400" cy="1028700"/>
          </a:xfrm>
          <a:prstGeom prst="borderCallout1">
            <a:avLst>
              <a:gd name="adj1" fmla="val 11111"/>
              <a:gd name="adj2" fmla="val -2704"/>
              <a:gd name="adj3" fmla="val -218519"/>
              <a:gd name="adj4" fmla="val -47806"/>
            </a:avLst>
          </a:prstGeom>
          <a:solidFill>
            <a:srgbClr val="00B8FF"/>
          </a:solidFill>
          <a:ln w="28575">
            <a:solidFill>
              <a:srgbClr val="FF3300"/>
            </a:solidFill>
            <a:miter lim="800000"/>
            <a:headEnd/>
            <a:tailEnd type="arrow" w="med" len="med"/>
          </a:ln>
        </p:spPr>
        <p:txBody>
          <a:bodyPr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sz="2000" b="1" u="none" dirty="0"/>
              <a:t>Let’s look at a simple analogy to see their subtle differences</a:t>
            </a:r>
            <a:endParaRPr lang="en-GB" altLang="en-US" sz="2000" b="1" u="non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4A7129-9CB6-4819-AC30-53AC97F5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6"/>
            <a:ext cx="10515600" cy="798512"/>
          </a:xfrm>
        </p:spPr>
        <p:txBody>
          <a:bodyPr/>
          <a:lstStyle/>
          <a:p>
            <a:r>
              <a:rPr lang="en-US" dirty="0"/>
              <a:t>Transport Services &amp; Protocols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MMj01781510000[1]">
            <a:extLst>
              <a:ext uri="{FF2B5EF4-FFF2-40B4-BE49-F238E27FC236}">
                <a16:creationId xmlns:a16="http://schemas.microsoft.com/office/drawing/2014/main" id="{9C7616E2-4736-4B6A-ACC2-C93E148252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57400"/>
            <a:ext cx="17526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 Box 4">
            <a:extLst>
              <a:ext uri="{FF2B5EF4-FFF2-40B4-BE49-F238E27FC236}">
                <a16:creationId xmlns:a16="http://schemas.microsoft.com/office/drawing/2014/main" id="{DA1AB9C1-3178-4B4F-8A2F-016EBF33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21364"/>
            <a:ext cx="3962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NZ" altLang="en-US" sz="1800" u="none">
                <a:solidFill>
                  <a:srgbClr val="3366FF"/>
                </a:solidFill>
              </a:rPr>
              <a:t> Uncle Sam &amp; Uncle Bill - responsible for mail collection, distribution, and communicating with postal service</a:t>
            </a:r>
            <a:endParaRPr lang="en-GB" altLang="en-US" sz="1800" u="none">
              <a:solidFill>
                <a:srgbClr val="3366FF"/>
              </a:solidFill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CB00777-1875-496F-8B04-7092C332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525588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b="1" u="none">
                <a:solidFill>
                  <a:schemeClr val="tx1"/>
                </a:solidFill>
              </a:rPr>
              <a:t>East Coast</a:t>
            </a:r>
            <a:endParaRPr lang="en-GB" altLang="en-US" b="1" u="none">
              <a:solidFill>
                <a:schemeClr val="tx1"/>
              </a:solidFill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BE6834F7-D441-484D-8F96-AE88C4EA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1524000"/>
            <a:ext cx="240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b="1" u="none">
                <a:solidFill>
                  <a:schemeClr val="tx1"/>
                </a:solidFill>
              </a:rPr>
              <a:t>West Coast</a:t>
            </a:r>
            <a:endParaRPr lang="en-GB" altLang="en-US" b="1" u="none">
              <a:solidFill>
                <a:schemeClr val="tx1"/>
              </a:solidFill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E6C374A3-EDE2-4A88-957B-0F2AB36B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8674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NZ" altLang="en-US" sz="1800" u="none">
                <a:solidFill>
                  <a:srgbClr val="3366FF"/>
                </a:solidFill>
              </a:rPr>
              <a:t> Postal service – carries the mails from house to house</a:t>
            </a:r>
            <a:endParaRPr lang="en-GB" altLang="en-US" sz="1800" u="none">
              <a:solidFill>
                <a:srgbClr val="3366FF"/>
              </a:solidFill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60344C98-BF80-4874-880B-FE7E88DC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33475"/>
            <a:ext cx="9144000" cy="4572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 sz="2400" b="1" dirty="0">
                <a:solidFill>
                  <a:schemeClr val="accent2"/>
                </a:solidFill>
              </a:rPr>
              <a:t>An Analogy:  Cousins sending letters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pic>
        <p:nvPicPr>
          <p:cNvPr id="5129" name="Picture 17" descr="MMj02970630000[1]">
            <a:extLst>
              <a:ext uri="{FF2B5EF4-FFF2-40B4-BE49-F238E27FC236}">
                <a16:creationId xmlns:a16="http://schemas.microsoft.com/office/drawing/2014/main" id="{E7C4F097-EDF0-45E8-8787-1D31FA8342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814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8" descr="MMj02970630000[1]">
            <a:extLst>
              <a:ext uri="{FF2B5EF4-FFF2-40B4-BE49-F238E27FC236}">
                <a16:creationId xmlns:a16="http://schemas.microsoft.com/office/drawing/2014/main" id="{483BC5F5-3284-4C40-92FC-0C778F992A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814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9" descr="MMj02970630000[1]">
            <a:extLst>
              <a:ext uri="{FF2B5EF4-FFF2-40B4-BE49-F238E27FC236}">
                <a16:creationId xmlns:a16="http://schemas.microsoft.com/office/drawing/2014/main" id="{A20505A2-F8D2-45D0-ABC5-F6AE1CE7EC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624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20" descr="MMj02970630000[1]">
            <a:extLst>
              <a:ext uri="{FF2B5EF4-FFF2-40B4-BE49-F238E27FC236}">
                <a16:creationId xmlns:a16="http://schemas.microsoft.com/office/drawing/2014/main" id="{12FB8546-A78C-49C0-B698-21B12F2386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2747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21" descr="MMj02970630000[1]">
            <a:extLst>
              <a:ext uri="{FF2B5EF4-FFF2-40B4-BE49-F238E27FC236}">
                <a16:creationId xmlns:a16="http://schemas.microsoft.com/office/drawing/2014/main" id="{467D1C91-9C32-4A87-9F53-38A51C65EB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5052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22" descr="MMj02970630000[1]">
            <a:extLst>
              <a:ext uri="{FF2B5EF4-FFF2-40B4-BE49-F238E27FC236}">
                <a16:creationId xmlns:a16="http://schemas.microsoft.com/office/drawing/2014/main" id="{BC2ED031-619F-41AA-B94D-6ADD55F281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814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25" descr="MMj01781510000[1]">
            <a:extLst>
              <a:ext uri="{FF2B5EF4-FFF2-40B4-BE49-F238E27FC236}">
                <a16:creationId xmlns:a16="http://schemas.microsoft.com/office/drawing/2014/main" id="{AED49645-9B3A-451D-ABC1-97CFDF18E0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2133600"/>
            <a:ext cx="17526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1" descr="MMj02970630000[1]">
            <a:extLst>
              <a:ext uri="{FF2B5EF4-FFF2-40B4-BE49-F238E27FC236}">
                <a16:creationId xmlns:a16="http://schemas.microsoft.com/office/drawing/2014/main" id="{D5034A7E-8984-4F0B-8711-603EFCC42E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1472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2" descr="MMj02970630000[1]">
            <a:extLst>
              <a:ext uri="{FF2B5EF4-FFF2-40B4-BE49-F238E27FC236}">
                <a16:creationId xmlns:a16="http://schemas.microsoft.com/office/drawing/2014/main" id="{9C2B1251-6CAA-4950-8CFF-8BB0E310A7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1472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3" descr="MMj02970630000[1]">
            <a:extLst>
              <a:ext uri="{FF2B5EF4-FFF2-40B4-BE49-F238E27FC236}">
                <a16:creationId xmlns:a16="http://schemas.microsoft.com/office/drawing/2014/main" id="{738E3694-EBB1-4A63-8C31-B9FD35CB31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9572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4" descr="MMj02970630000[1]">
            <a:extLst>
              <a:ext uri="{FF2B5EF4-FFF2-40B4-BE49-F238E27FC236}">
                <a16:creationId xmlns:a16="http://schemas.microsoft.com/office/drawing/2014/main" id="{88493A06-F278-45EF-8E5F-B34FDC1ABC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1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5" descr="MMj02970630000[1]">
            <a:extLst>
              <a:ext uri="{FF2B5EF4-FFF2-40B4-BE49-F238E27FC236}">
                <a16:creationId xmlns:a16="http://schemas.microsoft.com/office/drawing/2014/main" id="{0A292966-610C-4A3F-9328-C952E30DDD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3852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6" descr="MMj02970630000[1]">
            <a:extLst>
              <a:ext uri="{FF2B5EF4-FFF2-40B4-BE49-F238E27FC236}">
                <a16:creationId xmlns:a16="http://schemas.microsoft.com/office/drawing/2014/main" id="{2FB4E243-33F4-4447-AA80-3BD4259631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4726"/>
            <a:ext cx="60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8" name="AutoShape 26">
            <a:extLst>
              <a:ext uri="{FF2B5EF4-FFF2-40B4-BE49-F238E27FC236}">
                <a16:creationId xmlns:a16="http://schemas.microsoft.com/office/drawing/2014/main" id="{88CF7E97-7C4D-4A6F-B7D5-219F240F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19400"/>
            <a:ext cx="1981200" cy="685800"/>
          </a:xfrm>
          <a:prstGeom prst="rightArrow">
            <a:avLst>
              <a:gd name="adj1" fmla="val 50000"/>
              <a:gd name="adj2" fmla="val 72222"/>
            </a:avLst>
          </a:prstGeom>
          <a:solidFill>
            <a:srgbClr val="FF3300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9899" name="AutoShape 27">
            <a:extLst>
              <a:ext uri="{FF2B5EF4-FFF2-40B4-BE49-F238E27FC236}">
                <a16:creationId xmlns:a16="http://schemas.microsoft.com/office/drawing/2014/main" id="{F88C9EB9-0692-463E-ABED-4BB5C3FB16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53000" y="2819400"/>
            <a:ext cx="2057400" cy="685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44" name="Picture 29" descr="MMj03363400000[1]">
            <a:extLst>
              <a:ext uri="{FF2B5EF4-FFF2-40B4-BE49-F238E27FC236}">
                <a16:creationId xmlns:a16="http://schemas.microsoft.com/office/drawing/2014/main" id="{EFCEE8B5-5357-48BE-82E1-3F4A7763F2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876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30" descr="MMj03363400000[1]">
            <a:extLst>
              <a:ext uri="{FF2B5EF4-FFF2-40B4-BE49-F238E27FC236}">
                <a16:creationId xmlns:a16="http://schemas.microsoft.com/office/drawing/2014/main" id="{A31510E5-C599-461F-A717-2C0004723F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9400" y="4572000"/>
            <a:ext cx="876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31" descr="MMj02347260000[1]">
            <a:extLst>
              <a:ext uri="{FF2B5EF4-FFF2-40B4-BE49-F238E27FC236}">
                <a16:creationId xmlns:a16="http://schemas.microsoft.com/office/drawing/2014/main" id="{0894311C-AF61-4A48-A472-1DC0E20A93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8572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Freeform 32">
            <a:extLst>
              <a:ext uri="{FF2B5EF4-FFF2-40B4-BE49-F238E27FC236}">
                <a16:creationId xmlns:a16="http://schemas.microsoft.com/office/drawing/2014/main" id="{10350CC8-A6F5-42DE-8718-037B42A3AA59}"/>
              </a:ext>
            </a:extLst>
          </p:cNvPr>
          <p:cNvSpPr>
            <a:spLocks/>
          </p:cNvSpPr>
          <p:nvPr/>
        </p:nvSpPr>
        <p:spPr bwMode="auto">
          <a:xfrm>
            <a:off x="3810000" y="4229100"/>
            <a:ext cx="1524000" cy="495300"/>
          </a:xfrm>
          <a:custGeom>
            <a:avLst/>
            <a:gdLst>
              <a:gd name="T0" fmla="*/ 2147483647 w 960"/>
              <a:gd name="T1" fmla="*/ 2147483647 h 312"/>
              <a:gd name="T2" fmla="*/ 2147483647 w 960"/>
              <a:gd name="T3" fmla="*/ 0 h 312"/>
              <a:gd name="T4" fmla="*/ 2147483647 w 960"/>
              <a:gd name="T5" fmla="*/ 2147483647 h 312"/>
              <a:gd name="T6" fmla="*/ 0 w 960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312"/>
              <a:gd name="T14" fmla="*/ 960 w 96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312">
                <a:moveTo>
                  <a:pt x="960" y="82"/>
                </a:moveTo>
                <a:cubicBezTo>
                  <a:pt x="901" y="68"/>
                  <a:pt x="727" y="0"/>
                  <a:pt x="605" y="0"/>
                </a:cubicBezTo>
                <a:cubicBezTo>
                  <a:pt x="483" y="0"/>
                  <a:pt x="327" y="30"/>
                  <a:pt x="226" y="82"/>
                </a:cubicBezTo>
                <a:cubicBezTo>
                  <a:pt x="125" y="134"/>
                  <a:pt x="71" y="221"/>
                  <a:pt x="0" y="312"/>
                </a:cubicBezTo>
              </a:path>
            </a:pathLst>
          </a:custGeom>
          <a:noFill/>
          <a:ln w="57150">
            <a:solidFill>
              <a:srgbClr val="3366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Freeform 33">
            <a:extLst>
              <a:ext uri="{FF2B5EF4-FFF2-40B4-BE49-F238E27FC236}">
                <a16:creationId xmlns:a16="http://schemas.microsoft.com/office/drawing/2014/main" id="{013A75FF-655D-4AE4-B2B9-801AD12E1E05}"/>
              </a:ext>
            </a:extLst>
          </p:cNvPr>
          <p:cNvSpPr>
            <a:spLocks/>
          </p:cNvSpPr>
          <p:nvPr/>
        </p:nvSpPr>
        <p:spPr bwMode="auto">
          <a:xfrm>
            <a:off x="6596063" y="4276725"/>
            <a:ext cx="1776412" cy="406400"/>
          </a:xfrm>
          <a:custGeom>
            <a:avLst/>
            <a:gdLst>
              <a:gd name="T0" fmla="*/ 2147483647 w 1119"/>
              <a:gd name="T1" fmla="*/ 2147483647 h 256"/>
              <a:gd name="T2" fmla="*/ 2147483647 w 1119"/>
              <a:gd name="T3" fmla="*/ 2147483647 h 256"/>
              <a:gd name="T4" fmla="*/ 2147483647 w 1119"/>
              <a:gd name="T5" fmla="*/ 2147483647 h 256"/>
              <a:gd name="T6" fmla="*/ 0 w 1119"/>
              <a:gd name="T7" fmla="*/ 2147483647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119"/>
              <a:gd name="T13" fmla="*/ 0 h 256"/>
              <a:gd name="T14" fmla="*/ 1119 w 1119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" h="256">
                <a:moveTo>
                  <a:pt x="1119" y="256"/>
                </a:moveTo>
                <a:cubicBezTo>
                  <a:pt x="1071" y="228"/>
                  <a:pt x="949" y="127"/>
                  <a:pt x="830" y="85"/>
                </a:cubicBezTo>
                <a:cubicBezTo>
                  <a:pt x="711" y="43"/>
                  <a:pt x="543" y="0"/>
                  <a:pt x="405" y="6"/>
                </a:cubicBezTo>
                <a:cubicBezTo>
                  <a:pt x="267" y="12"/>
                  <a:pt x="84" y="97"/>
                  <a:pt x="0" y="121"/>
                </a:cubicBezTo>
              </a:path>
            </a:pathLst>
          </a:custGeom>
          <a:noFill/>
          <a:ln w="57150">
            <a:solidFill>
              <a:srgbClr val="3366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Text Box 34">
            <a:extLst>
              <a:ext uri="{FF2B5EF4-FFF2-40B4-BE49-F238E27FC236}">
                <a16:creationId xmlns:a16="http://schemas.microsoft.com/office/drawing/2014/main" id="{9FF33EEF-8A7C-44AC-A194-D77B7E2A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76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sz="1800" b="1" u="none">
                <a:solidFill>
                  <a:schemeClr val="tx1"/>
                </a:solidFill>
                <a:latin typeface="Arial" panose="020B0604020202020204" pitchFamily="34" charset="0"/>
              </a:rPr>
              <a:t>Postal-service mail carrier</a:t>
            </a:r>
            <a:endParaRPr lang="en-GB" altLang="en-US" sz="1800" b="1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50" name="Text Box 35">
            <a:extLst>
              <a:ext uri="{FF2B5EF4-FFF2-40B4-BE49-F238E27FC236}">
                <a16:creationId xmlns:a16="http://schemas.microsoft.com/office/drawing/2014/main" id="{EA5C4C55-E331-4D08-BFFF-B66B0A82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81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sz="1800" b="1" u="none">
                <a:solidFill>
                  <a:schemeClr val="tx1"/>
                </a:solidFill>
                <a:latin typeface="Arial" panose="020B0604020202020204" pitchFamily="34" charset="0"/>
              </a:rPr>
              <a:t>Uncle Sam</a:t>
            </a:r>
            <a:endParaRPr lang="en-GB" altLang="en-US" sz="1800" b="1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51" name="Text Box 36">
            <a:extLst>
              <a:ext uri="{FF2B5EF4-FFF2-40B4-BE49-F238E27FC236}">
                <a16:creationId xmlns:a16="http://schemas.microsoft.com/office/drawing/2014/main" id="{63DD1939-4131-44E2-ABDA-5D213898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sz="1800" b="1" u="none">
                <a:solidFill>
                  <a:schemeClr val="tx1"/>
                </a:solidFill>
                <a:latin typeface="Arial" panose="020B0604020202020204" pitchFamily="34" charset="0"/>
              </a:rPr>
              <a:t>Uncle Bill</a:t>
            </a:r>
            <a:endParaRPr lang="en-GB" altLang="en-US" sz="1800" b="1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192CF8-5126-4BE6-9B63-93E52B8D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9"/>
            <a:ext cx="10515600" cy="736601"/>
          </a:xfrm>
        </p:spPr>
        <p:txBody>
          <a:bodyPr>
            <a:normAutofit/>
          </a:bodyPr>
          <a:lstStyle/>
          <a:p>
            <a:r>
              <a:rPr lang="en-US" dirty="0"/>
              <a:t>Transport Layer V/S Network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9" grpId="0"/>
      <p:bldP spid="79898" grpId="0" animBg="1"/>
      <p:bldP spid="79898" grpId="1" animBg="1"/>
      <p:bldP spid="79899" grpId="0" animBg="1"/>
      <p:bldP spid="7989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BFB580E8-26C5-44B4-B636-44DB6948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1"/>
            <a:ext cx="5562600" cy="3090863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u="sng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2800" u="none" dirty="0">
              <a:solidFill>
                <a:schemeClr val="tx1"/>
              </a:solidFill>
            </a:endParaRPr>
          </a:p>
          <a:p>
            <a:pPr algn="l"/>
            <a:r>
              <a:rPr lang="en-GB" altLang="en-US" sz="2800" b="1" i="1" u="none" dirty="0">
                <a:solidFill>
                  <a:schemeClr val="tx1"/>
                </a:solidFill>
              </a:rPr>
              <a:t>hosts</a:t>
            </a:r>
            <a:r>
              <a:rPr lang="en-GB" altLang="en-US" sz="2800" i="1" u="none" dirty="0">
                <a:solidFill>
                  <a:schemeClr val="tx1"/>
                </a:solidFill>
              </a:rPr>
              <a:t> (also called end systems)</a:t>
            </a:r>
            <a:r>
              <a:rPr lang="en-GB" altLang="en-US" sz="2800" u="none" dirty="0">
                <a:solidFill>
                  <a:schemeClr val="tx1"/>
                </a:solidFill>
              </a:rPr>
              <a:t> = ?</a:t>
            </a:r>
          </a:p>
          <a:p>
            <a:pPr algn="l"/>
            <a:r>
              <a:rPr lang="en-GB" altLang="en-US" sz="2800" b="1" i="1" u="none" dirty="0">
                <a:solidFill>
                  <a:schemeClr val="tx1"/>
                </a:solidFill>
              </a:rPr>
              <a:t>processes</a:t>
            </a:r>
            <a:r>
              <a:rPr lang="en-GB" altLang="en-US" sz="2800" u="none" dirty="0">
                <a:solidFill>
                  <a:schemeClr val="tx1"/>
                </a:solidFill>
              </a:rPr>
              <a:t> = ?</a:t>
            </a:r>
          </a:p>
          <a:p>
            <a:pPr algn="l"/>
            <a:r>
              <a:rPr lang="en-GB" altLang="en-US" sz="2800" b="1" i="1" u="none" dirty="0">
                <a:solidFill>
                  <a:schemeClr val="tx1"/>
                </a:solidFill>
              </a:rPr>
              <a:t>application messages</a:t>
            </a:r>
            <a:r>
              <a:rPr lang="en-GB" altLang="en-US" sz="2800" u="none" dirty="0">
                <a:solidFill>
                  <a:schemeClr val="tx1"/>
                </a:solidFill>
              </a:rPr>
              <a:t> = ? </a:t>
            </a:r>
          </a:p>
          <a:p>
            <a:pPr algn="l"/>
            <a:r>
              <a:rPr lang="en-GB" altLang="en-US" sz="2800" b="1" i="1" u="none" dirty="0">
                <a:solidFill>
                  <a:schemeClr val="tx1"/>
                </a:solidFill>
              </a:rPr>
              <a:t>network layer protocol</a:t>
            </a:r>
            <a:r>
              <a:rPr lang="en-GB" altLang="en-US" sz="2800" i="1" u="none" dirty="0">
                <a:solidFill>
                  <a:schemeClr val="tx1"/>
                </a:solidFill>
              </a:rPr>
              <a:t> </a:t>
            </a:r>
            <a:r>
              <a:rPr lang="en-GB" altLang="en-US" sz="2800" u="none" dirty="0">
                <a:solidFill>
                  <a:schemeClr val="tx1"/>
                </a:solidFill>
              </a:rPr>
              <a:t>= ? </a:t>
            </a:r>
          </a:p>
          <a:p>
            <a:pPr algn="l"/>
            <a:r>
              <a:rPr lang="en-GB" altLang="en-US" sz="2800" b="1" i="1" u="none" dirty="0">
                <a:solidFill>
                  <a:schemeClr val="tx1"/>
                </a:solidFill>
              </a:rPr>
              <a:t>transport layer protocol</a:t>
            </a:r>
            <a:r>
              <a:rPr lang="en-GB" altLang="en-US" sz="2800" u="none" dirty="0">
                <a:solidFill>
                  <a:schemeClr val="tx1"/>
                </a:solidFill>
              </a:rPr>
              <a:t> = ?</a:t>
            </a:r>
          </a:p>
          <a:p>
            <a:pPr algn="l"/>
            <a:endParaRPr lang="en-GB" altLang="en-US" sz="2800" u="none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6B813-EE76-429E-BA36-431511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V/S Network Layer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394</Words>
  <Application>Microsoft Office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Source Sans Pro</vt:lpstr>
      <vt:lpstr>Times New Roman</vt:lpstr>
      <vt:lpstr>Wingdings</vt:lpstr>
      <vt:lpstr>FunkyShapesVTI</vt:lpstr>
      <vt:lpstr>Computer Networks </vt:lpstr>
      <vt:lpstr>Topics of the day</vt:lpstr>
      <vt:lpstr>Transport Layer</vt:lpstr>
      <vt:lpstr>PowerPoint Presentation</vt:lpstr>
      <vt:lpstr>Services</vt:lpstr>
      <vt:lpstr>Services</vt:lpstr>
      <vt:lpstr>Transport Services &amp; Protocols</vt:lpstr>
      <vt:lpstr>Transport Layer V/S Network Layer</vt:lpstr>
      <vt:lpstr>Transport V/S Network Layer</vt:lpstr>
      <vt:lpstr>Transport V/S Network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</dc:title>
  <dc:creator>Mashal Khan</dc:creator>
  <cp:lastModifiedBy>Mashal Khan</cp:lastModifiedBy>
  <cp:revision>1</cp:revision>
  <dcterms:created xsi:type="dcterms:W3CDTF">2020-10-05T18:46:57Z</dcterms:created>
  <dcterms:modified xsi:type="dcterms:W3CDTF">2020-10-05T18:58:28Z</dcterms:modified>
</cp:coreProperties>
</file>