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1BAFB1-2EDF-4011-9230-A55A9883BE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C19BFD-9458-40A5-BE83-32183C2A0F5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E4C8BDC-1AC8-44FE-ADF6-69D978FBF6E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3812D9-996C-4011-9606-4B2A1F316D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030D4F-F772-46FD-958E-13B0BFA185F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1/7/22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7998D0-6BD1-4404-A31B-17A5B3AF27F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21337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Data Warehousing &amp; Data Mining [CS409]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43000" y="3643200"/>
            <a:ext cx="6776640" cy="191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Shoaib Muhammad Khan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Fall 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a Data Warehouse?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560" y="17838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complete repository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of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historical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corporate data extracted from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transaction systems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that is available for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ad-hoc access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by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knowledge worker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a Data Warehouse?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21200" y="1564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Transaction System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Management Information System (MIS)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Could be typed sheets (NOT transaction system)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Ad-Hoc access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Dose not have a certain access pattern.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Queries not known in advance.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Knowledge workers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Typically NOT IT literate (Executives, Analysts, Managers).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 clerical workers.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Decision makers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53352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What is a Data Warehouse ?</a:t>
            </a:r>
            <a:br/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It is a not a product but an environment which involves different functions, the basic concept being: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Take all data from different operational systems.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necessary, add relevant data from industry.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Transform all data and bring into a uniform format.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Integrate all data as a single entity.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 data in a format supporting easy access for decision support.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performance enhancing indices.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 performance enhancement joins.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 ad-hoc queries.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is it Different?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Combines operational and historical data.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OLTP systems don’t keep history, cant get balance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statement more than a year old.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DWH keep historical data, even of bygone customers. Why?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the context of bank, want to know why the customer left?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were the events that led to his/her leaving? Why?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Customer retention.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How much history?</a:t>
            </a:r>
            <a:br/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Depends 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Industry.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Cost of storing historical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Economic value of historical data.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Hence, NOT a complete repository of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62120" y="380880"/>
            <a:ext cx="8076960" cy="1309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Data Mining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1981080"/>
            <a:ext cx="8175240" cy="191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Data mining (knowledge discovery in databases):             </a:t>
            </a:r>
            <a:endParaRPr b="0" lang="en-US" sz="24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Extraction of interesting (</a:t>
            </a:r>
            <a:r>
              <a:rPr b="1" i="1" lang="en-GB" sz="2400" spc="-1" strike="noStrike">
                <a:solidFill>
                  <a:srgbClr val="000000"/>
                </a:solidFill>
                <a:latin typeface="Times New Roman"/>
              </a:rPr>
              <a:t>non-trivial, previously unknown and potentially useful</a:t>
            </a: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) information or patterns from data in </a:t>
            </a:r>
            <a:r>
              <a:rPr b="1" i="1" lang="en-GB" sz="2400" spc="-1" strike="noStrike">
                <a:solidFill>
                  <a:srgbClr val="000000"/>
                </a:solidFill>
                <a:latin typeface="Times New Roman"/>
              </a:rPr>
              <a:t>large</a:t>
            </a: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 databases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Books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914400" y="1447920"/>
            <a:ext cx="7772040" cy="430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Data Mining: Concepts and Techniques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Han and Kamber, Morgan Kaufman, 2001.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Data Warehousing Fundamentals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Paulraj Ponniah, John Wiley &amp; Sons, 2001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590920" y="6095880"/>
            <a:ext cx="441936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Tentative Grade Distribution Policy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Assignments/Project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15%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Quizzes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5%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000" spc="-1" strike="noStrike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Sessional Exam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15%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0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Sessional Exam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15%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Final Exam (Comprehensive)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50%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General Policy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1447920"/>
            <a:ext cx="7772040" cy="438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Class participation is strongly encouraged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Course 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0880" y="129528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Mining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[70%]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Association Rule Mining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Classification and Prediction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Cluster Analysis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Text Mining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Others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Warehousing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[30%]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Introduction and Background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De-normalization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Online Analytical Processing (OLAP)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Dimensional Modeling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Extract-Transform-Load (ETL)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Need for speed (Parallelism, Join and Indexing techniques)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Others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8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Information Systems in Business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5800" y="1600200"/>
            <a:ext cx="7811640" cy="445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Companies started using information systems in 1960s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Early Tasks of Information Systems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Gather, Store, and process all the data needed to successfully perform day to day activities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 information and produce a variety of reports to monitor and run the business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Information Systems in Business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990720" y="1676520"/>
            <a:ext cx="7772040" cy="445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1990s the businesses grew more complex and competition started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Business executive desperately needed new and detailed information to stay competitive and to have an 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systems at that time could only provide day-to-day operational information, which were not enough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Information Systems in Business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62120" y="1600200"/>
            <a:ext cx="7772040" cy="438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People realized that: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Organizations have a lot of data (Data gets doubled every 18 months)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 technology resources and systems at that time were not effective in turning all the data into useful strategic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of the data of a company was spread across different incompatible structures and systems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400" y="380880"/>
            <a:ext cx="723852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 fontScale="65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Motivation:  “Necessity is the Mother of Invention”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33520" y="1523880"/>
            <a:ext cx="8229240" cy="46479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Autofit/>
          </a:bodyPr>
          <a:p>
            <a:pPr marL="343080" indent="-342720">
              <a:lnSpc>
                <a:spcPct val="15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explosion problem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Automated data collection tools and mature database technology lead to tremendous amounts of data stored in databases, and other information repositories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are drowning in data, but starving for knowledge!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Solution: Data warehousing and data mining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  <Words>536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shoaib khan</dc:creator>
  <dc:description/>
  <dc:language>en-US</dc:language>
  <cp:lastModifiedBy/>
  <dcterms:modified xsi:type="dcterms:W3CDTF">2022-01-07T10:14:13Z</dcterms:modified>
  <cp:revision>4</cp:revision>
  <dc:subject/>
  <dc:title>Data Warehousing &amp; Data Mining [CS409]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