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0657-B1F9-4FAF-A8DC-CF1FB29D1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B6948-1627-417B-AFC7-7775B120A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5315E-ABD2-4E7E-BBBA-997090B6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8432-BF81-4CA0-AB87-2B752A8D2A4A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1A7EF-C83D-4B5A-9803-9160C2FC6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261AC-44EC-4C85-9F7A-A123DA437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0558-3F21-4B23-970E-3110BFFFC2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46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3CF5-E647-4DB9-A02C-16D080A39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F9628-4F96-42A6-989C-A6201A9BB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614CE-515D-486A-8876-AFB20867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8432-BF81-4CA0-AB87-2B752A8D2A4A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DAD45-DFB4-4290-BA00-7691886A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AEDE2-E0ED-4CE8-A234-E1FD8826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0558-3F21-4B23-970E-3110BFFFC2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06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3161D1-C411-4E6E-8353-A6555B885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F56C2-96AA-4F53-8840-B613C7B1B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09D40-E12D-4B5B-A3FF-496B40E0F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8432-BF81-4CA0-AB87-2B752A8D2A4A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00128-8E09-443B-B86B-35FFAE1C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76715-D5FC-412F-8AFD-C48227B0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0558-3F21-4B23-970E-3110BFFFC2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63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0F5A-1617-4675-9A36-77122D107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FB414-E778-4BAC-B4B5-8704BA4C8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ABEA6-3575-4661-A028-C53CCA650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8432-BF81-4CA0-AB87-2B752A8D2A4A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96FD3-1DB2-4EB3-B3CE-1F881174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F8119-F6FC-4ED6-AF10-1AF776BC0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0558-3F21-4B23-970E-3110BFFFC2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8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10A2-BD5B-43E2-A1CD-1E26F244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5BD0D-24C2-4659-9712-4FE1B8593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FE49A-1C9B-44A7-AB68-EC64C5B4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8432-BF81-4CA0-AB87-2B752A8D2A4A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18D94-F917-4010-8D8D-6C13DE4D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7243C-3187-473F-A2A2-CF7927AE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0558-3F21-4B23-970E-3110BFFFC2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4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C54EC-9D82-4F5A-90C6-4CD47982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4DACF-97AC-4A4F-817A-4C22B6E53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08837-120E-4DEB-9EDE-2CBFC420A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9E585-E419-4FA4-AC3D-53189976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8432-BF81-4CA0-AB87-2B752A8D2A4A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1872E-2108-4FD1-A158-4A3F1D76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F011F-02EB-4882-8916-235686BB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0558-3F21-4B23-970E-3110BFFFC2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7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D9F74-2988-434F-B5DD-75FB2EC4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EEDBB-8877-4C72-9EF4-1D959965E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961D1-A3DB-4012-A024-A178051D1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2BA42-E797-4B37-A930-5897F1D0B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A537C-3E22-4EAF-950E-A1627DDD2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D4E86A-4118-455C-9699-54D6D016D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8432-BF81-4CA0-AB87-2B752A8D2A4A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9417B-12BF-445B-925D-C65CE94C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674C23-0874-4207-979E-92ACA015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0558-3F21-4B23-970E-3110BFFFC2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1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12BB3-9C8A-47F6-BBCF-CA5E27E21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465B99-7825-4204-9771-75902111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8432-BF81-4CA0-AB87-2B752A8D2A4A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8D4CC-04EB-4EE0-97B7-337710F6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8FE9B3-D58D-43B7-985C-32741BB5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0558-3F21-4B23-970E-3110BFFFC2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4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C1B7CE-493D-4602-91EC-11F1E76D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8432-BF81-4CA0-AB87-2B752A8D2A4A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066C1-2484-43EF-A25C-BB0FCF38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20A55-A6D4-47B8-9FA3-FC595F1F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0558-3F21-4B23-970E-3110BFFFC2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10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E435-2B33-4F37-83D3-BEEC931B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F6F9B-2DF7-457F-A544-8B842D9F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C7882-579D-4E13-A95C-262B13051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A808B-7810-4AF3-8AB4-9ED536AA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8432-BF81-4CA0-AB87-2B752A8D2A4A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D6550-A945-4BAB-8545-4C93B8BB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70BF4-E302-450F-8D59-EE439268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0558-3F21-4B23-970E-3110BFFFC2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93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4B294-91AC-4273-8D5E-C38564EC1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1393FF-C3EC-40B3-B40A-D83A4E34B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4EF76-07A7-4FB7-B803-B07565D6F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271C7-16CD-46C1-A9C8-B77BBF046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8432-BF81-4CA0-AB87-2B752A8D2A4A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DAEBB-3356-4DCF-BCD2-B585D762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8DE41-6269-41AA-863E-8A6CD4B2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60558-3F21-4B23-970E-3110BFFFC2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1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69AE1-847C-4888-8014-6C597A844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B0A85-211E-49B6-B18C-4DDEB4DAF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FC8E0-EDD1-4FB2-A406-C9E1F7382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78432-BF81-4CA0-AB87-2B752A8D2A4A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237CA-2C68-40D0-A7A5-64C0E5604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18E87-BA94-4D9A-A0E9-2622EABA9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60558-3F21-4B23-970E-3110BFFFC2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2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1442-1559-4AF9-AD01-35367413E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660" y="261126"/>
            <a:ext cx="9144000" cy="972251"/>
          </a:xfrm>
        </p:spPr>
        <p:txBody>
          <a:bodyPr/>
          <a:lstStyle/>
          <a:p>
            <a:r>
              <a:rPr lang="en-US" dirty="0"/>
              <a:t>Preposition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10D6-6BCB-41B5-8CFC-35E96DD5F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889" y="1528689"/>
            <a:ext cx="9144000" cy="4468074"/>
          </a:xfrm>
        </p:spPr>
        <p:txBody>
          <a:bodyPr/>
          <a:lstStyle/>
          <a:p>
            <a:pPr algn="l"/>
            <a:r>
              <a:rPr lang="en-US" dirty="0"/>
              <a:t>Group members:</a:t>
            </a:r>
          </a:p>
          <a:p>
            <a:pPr algn="l"/>
            <a:r>
              <a:rPr lang="en-US" dirty="0"/>
              <a:t> 1 :Muhammad iftikhar</a:t>
            </a:r>
          </a:p>
          <a:p>
            <a:pPr algn="l"/>
            <a:r>
              <a:rPr lang="en-US" dirty="0"/>
              <a:t>2 :Atif Mehrban</a:t>
            </a:r>
          </a:p>
          <a:p>
            <a:pPr algn="l"/>
            <a:r>
              <a:rPr lang="en-US" dirty="0"/>
              <a:t>3 : Muhammad </a:t>
            </a:r>
            <a:r>
              <a:rPr lang="en-US" dirty="0" err="1"/>
              <a:t>sharyar</a:t>
            </a:r>
            <a:endParaRPr lang="en-US" dirty="0"/>
          </a:p>
          <a:p>
            <a:pPr algn="l"/>
            <a:r>
              <a:rPr lang="en-US" dirty="0"/>
              <a:t>4: Hashim </a:t>
            </a:r>
          </a:p>
          <a:p>
            <a:pPr algn="l"/>
            <a:r>
              <a:rPr lang="en-US" dirty="0"/>
              <a:t>5 : Muhammad Ali</a:t>
            </a:r>
          </a:p>
        </p:txBody>
      </p:sp>
    </p:spTree>
    <p:extLst>
      <p:ext uri="{BB962C8B-B14F-4D97-AF65-F5344CB8AC3E}">
        <p14:creationId xmlns:p14="http://schemas.microsoft.com/office/powerpoint/2010/main" val="57431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36AE-7CEB-40B2-A2E3-76F624A8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E7C6E-FB0D-4E6E-9EE9-64FECE9C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80" y="1690687"/>
            <a:ext cx="10878879" cy="4802187"/>
          </a:xfrm>
        </p:spPr>
        <p:txBody>
          <a:bodyPr/>
          <a:lstStyle/>
          <a:p>
            <a:r>
              <a:rPr lang="en-US" dirty="0"/>
              <a:t>What is proposition?</a:t>
            </a:r>
          </a:p>
          <a:p>
            <a:r>
              <a:rPr lang="en-US" dirty="0"/>
              <a:t>Preposition a word that’s show the relationship between a noun or a pronoun and  some other word or element in the rest of substance .</a:t>
            </a:r>
          </a:p>
          <a:p>
            <a:r>
              <a:rPr lang="en-US" dirty="0"/>
              <a:t>For example :</a:t>
            </a:r>
          </a:p>
          <a:p>
            <a:r>
              <a:rPr lang="en-US" dirty="0"/>
              <a:t> with , at , into , during , until ,against , on etc.</a:t>
            </a:r>
          </a:p>
          <a:p>
            <a:r>
              <a:rPr lang="en-US" dirty="0"/>
              <a:t>Sentences :</a:t>
            </a:r>
          </a:p>
          <a:p>
            <a:r>
              <a:rPr lang="en-US" dirty="0"/>
              <a:t>The kitten is on the suitcases.</a:t>
            </a:r>
          </a:p>
          <a:p>
            <a:r>
              <a:rPr lang="en-US" dirty="0"/>
              <a:t>She lost her ring at bridge.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8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7B5B-E3A3-467D-98AD-915B7F384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Preposition: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8F971-D45C-4013-AA60-FAE656839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five type of prepositions:</a:t>
            </a:r>
          </a:p>
          <a:p>
            <a:r>
              <a:rPr lang="en-US" dirty="0"/>
              <a:t>Simple preposition</a:t>
            </a:r>
          </a:p>
          <a:p>
            <a:r>
              <a:rPr lang="en-US" dirty="0"/>
              <a:t>Compound preposition</a:t>
            </a:r>
          </a:p>
          <a:p>
            <a:r>
              <a:rPr lang="en-US" dirty="0"/>
              <a:t>Participle preposition </a:t>
            </a:r>
          </a:p>
          <a:p>
            <a:r>
              <a:rPr lang="en-US" dirty="0"/>
              <a:t>Double proposition</a:t>
            </a:r>
          </a:p>
          <a:p>
            <a:r>
              <a:rPr lang="en-US" dirty="0"/>
              <a:t>Phrase preposition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4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B56F-9BA4-460B-B842-4BADF448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Participle Proposition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322A3-C645-478E-BE94-CE46461E1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participle preposition ?</a:t>
            </a:r>
          </a:p>
          <a:p>
            <a:endParaRPr lang="en-US" dirty="0"/>
          </a:p>
          <a:p>
            <a:r>
              <a:rPr lang="en-US" dirty="0"/>
              <a:t>For example </a:t>
            </a:r>
          </a:p>
          <a:p>
            <a:r>
              <a:rPr lang="en-US" dirty="0"/>
              <a:t>He work during day  and studies at night .</a:t>
            </a:r>
          </a:p>
          <a:p>
            <a:r>
              <a:rPr lang="en-US" dirty="0"/>
              <a:t>The winning athlete gets a </a:t>
            </a:r>
            <a:r>
              <a:rPr lang="en-US" dirty="0" err="1"/>
              <a:t>troupy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8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134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Preposition </vt:lpstr>
      <vt:lpstr>Preposition</vt:lpstr>
      <vt:lpstr>Types of Preposition:</vt:lpstr>
      <vt:lpstr>Participle Proposition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Preposition</dc:title>
  <dc:creator>Muhammad iftikhar</dc:creator>
  <cp:lastModifiedBy>Muhammad iftikhar</cp:lastModifiedBy>
  <cp:revision>10</cp:revision>
  <dcterms:created xsi:type="dcterms:W3CDTF">2019-02-13T03:43:54Z</dcterms:created>
  <dcterms:modified xsi:type="dcterms:W3CDTF">2019-02-13T07:47:43Z</dcterms:modified>
</cp:coreProperties>
</file>