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84" r:id="rId13"/>
    <p:sldId id="285" r:id="rId14"/>
    <p:sldId id="286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5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386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2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2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1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7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5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10: Word Associations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0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know more about a text segment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98973"/>
            <a:ext cx="8229600" cy="33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3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Entropy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24391"/>
            <a:ext cx="8229600" cy="387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8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general, for any discrete random variables X and Y, we can have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What’s the minimum possible value for H(X|Y)?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5" t="-2369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58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to Capture Syntagmatic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𝑒𝑎𝑡𝑠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Which is smaller?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𝑚𝑒𝑎𝑡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𝑚𝑒𝑎𝑡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For which word w,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𝑚𝑒𝑎𝑡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reach its minimum (i.e., 0)?</a:t>
                </a:r>
              </a:p>
              <a:p>
                <a:r>
                  <a:rPr lang="en-US" dirty="0" smtClean="0"/>
                  <a:t>For which word w,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𝑚𝑒𝑎𝑡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reach its maximum value?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8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each word w1</a:t>
                </a:r>
              </a:p>
              <a:p>
                <a:pPr lvl="1"/>
                <a:r>
                  <a:rPr lang="en-US" dirty="0"/>
                  <a:t>For every other word w2, compute conditional 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Sort all the candidate words in ascending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the top ranked candidate words as words that have potential syntagmatic relationship with w1.</a:t>
                </a:r>
              </a:p>
              <a:p>
                <a:pPr lvl="1"/>
                <a:r>
                  <a:rPr lang="en-US" dirty="0"/>
                  <a:t>Need to use a threshold for each w1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However,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comparable,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aren’t!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may need to mine the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K strongest </a:t>
                </a:r>
                <a:r>
                  <a:rPr lang="en-US" dirty="0" smtClean="0"/>
                  <a:t>syntagmatic relations from a collection.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4" t="-3723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Syntagmatic relation discovery: Mutual Information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8610"/>
            <a:ext cx="8229600" cy="37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21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Information I(X;Y): Measuring Entropy Reduction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2263211"/>
            <a:ext cx="9613861" cy="385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62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Information I(X;Y) for Syntagmatic Relation Mining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2258418"/>
            <a:ext cx="9613861" cy="415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47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syntagmatic relation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Syntagmatic </a:t>
            </a:r>
            <a:r>
              <a:rPr lang="en-US" dirty="0"/>
              <a:t>relation can be discovered by measuring correlations between occurrences of two words. </a:t>
            </a:r>
          </a:p>
          <a:p>
            <a:r>
              <a:rPr lang="en-US" dirty="0" smtClean="0"/>
              <a:t>Three </a:t>
            </a:r>
            <a:r>
              <a:rPr lang="en-US" dirty="0"/>
              <a:t>concepts from Information Theory: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Entropy H(X): measures the uncertainty of a random variable X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Conditional entropy H(X|Y): entropy of X given we know Y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Mutual information I(X;Y): entropy reduction of X (or Y) due to knowing Y (or X) </a:t>
            </a:r>
          </a:p>
          <a:p>
            <a:r>
              <a:rPr lang="en-US" dirty="0" smtClean="0"/>
              <a:t>Mutual </a:t>
            </a:r>
            <a:r>
              <a:rPr lang="en-US" dirty="0"/>
              <a:t>information provides a principled way for discovering syntagmatic relations.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Syntagmatic Word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Syntagmatic:</a:t>
            </a:r>
            <a:r>
              <a:rPr lang="en-US" dirty="0"/>
              <a:t> A &amp; B have syntagmatic relation if they can be combined with each other (i.e., A &amp; B are related </a:t>
            </a:r>
            <a:r>
              <a:rPr lang="en-US" dirty="0" smtClean="0"/>
              <a:t>contextually)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–E.g., “cat” and “sit”; “car” and “drive”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These two basic and complementary relations can be generalized to describe relations of any items in a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Intuitions</a:t>
            </a:r>
            <a:endParaRPr 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182020"/>
            <a:ext cx="7391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2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Syntagmatic Relations: Correlated Occurrences 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010570"/>
            <a:ext cx="81438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2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Prediction: Intuition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67740"/>
            <a:ext cx="8229600" cy="319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Prediction: Formal Definition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7765"/>
            <a:ext cx="8229600" cy="371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41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H(X) Measures Randomness of X</a:t>
            </a:r>
            <a:endParaRPr lang="en-US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1973"/>
            <a:ext cx="8229600" cy="374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76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H(X): Coin Tossing</a:t>
            </a:r>
            <a:endParaRPr 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55328"/>
            <a:ext cx="8229600" cy="381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64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for Word Prediction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920081"/>
            <a:ext cx="7219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8613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195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Trebuchet MS</vt:lpstr>
      <vt:lpstr>Berlin</vt:lpstr>
      <vt:lpstr>Natural Language Processing (NLP)</vt:lpstr>
      <vt:lpstr>Syntagmatic Word Association</vt:lpstr>
      <vt:lpstr>Mining word associations: Intuitions</vt:lpstr>
      <vt:lpstr>Syntagmatic Relations: Correlated Occurrences </vt:lpstr>
      <vt:lpstr>Word Prediction: Intuition</vt:lpstr>
      <vt:lpstr>Word Prediction: Formal Definition</vt:lpstr>
      <vt:lpstr>Entropy H(X) Measures Randomness of X</vt:lpstr>
      <vt:lpstr>Entropy H(X): Coin Tossing</vt:lpstr>
      <vt:lpstr>Entropy for Word Prediction</vt:lpstr>
      <vt:lpstr>What if we know more about a text segment</vt:lpstr>
      <vt:lpstr>Conditional Entropy</vt:lpstr>
      <vt:lpstr>PowerPoint Presentation</vt:lpstr>
      <vt:lpstr>Conditional Entropy to Capture Syntagmatic Relation</vt:lpstr>
      <vt:lpstr>PowerPoint Presentation</vt:lpstr>
      <vt:lpstr>Syntagmatic relation discovery: Mutual Information</vt:lpstr>
      <vt:lpstr>Mutual Information I(X;Y): Measuring Entropy Reduction</vt:lpstr>
      <vt:lpstr>Mutual Information I(X;Y) for Syntagmatic Relation Mining</vt:lpstr>
      <vt:lpstr>Summary of syntagmatic relation discovery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</dc:creator>
  <cp:lastModifiedBy>Taimoor</cp:lastModifiedBy>
  <cp:revision>8</cp:revision>
  <dcterms:created xsi:type="dcterms:W3CDTF">2019-02-23T20:18:32Z</dcterms:created>
  <dcterms:modified xsi:type="dcterms:W3CDTF">2019-03-07T15:33:48Z</dcterms:modified>
</cp:coreProperties>
</file>