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k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o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d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M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a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r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i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s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t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y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l</a:t>
            </a: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B34A14-A619-4F16-88E5-B36B8F456CC5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4/16/20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71BC69F-9AE3-4C29-807A-4C3D6E6FB8C7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AABEDD-CCBB-42D2-976B-E953B73BFAE0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4/16/20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1D13627-5B43-4DA3-8791-497A2CEEA6D4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3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2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984A19-E93F-4243-9A78-7536B87B1F18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4/16/20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7B619E8-B757-466F-8903-A249E9B8F80D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Natural Language Processing (NLP)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Lecture 11: Document Classification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Dr. Muhammad Taimoor Khan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Distance Measure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22" name="TextShape 2"/>
          <p:cNvSpPr txBox="1"/>
          <p:nvPr/>
        </p:nvSpPr>
        <p:spPr>
          <a:xfrm>
            <a:off x="457200" y="2011680"/>
            <a:ext cx="10408680" cy="4470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Trebuchet MS"/>
              </a:rPr>
              <a:t> 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723" name="Picture 3" descr=""/>
          <p:cNvPicPr/>
          <p:nvPr/>
        </p:nvPicPr>
        <p:blipFill>
          <a:blip r:embed="rId2"/>
          <a:stretch/>
        </p:blipFill>
        <p:spPr>
          <a:xfrm>
            <a:off x="7138800" y="4443120"/>
            <a:ext cx="4863960" cy="2112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Why cosine similarity!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25" name="TextShape 2"/>
          <p:cNvSpPr txBox="1"/>
          <p:nvPr/>
        </p:nvSpPr>
        <p:spPr>
          <a:xfrm>
            <a:off x="680400" y="2387520"/>
            <a:ext cx="7997400" cy="4470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Trebuchet MS"/>
              </a:rPr>
              <a:t> 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726" name="Picture 3" descr=""/>
          <p:cNvPicPr/>
          <p:nvPr/>
        </p:nvPicPr>
        <p:blipFill>
          <a:blip r:embed="rId2"/>
          <a:stretch/>
        </p:blipFill>
        <p:spPr>
          <a:xfrm>
            <a:off x="8883720" y="2974320"/>
            <a:ext cx="3076200" cy="24285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Instance vs Model based Learning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2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Instance based Learning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Also called memory based learning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No model to learn, the stored instances themselves represent the knowledge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Training instances are searched for new instance so that most closely resemble new instance </a:t>
            </a:r>
            <a:r>
              <a:rPr b="0" i="1" lang="en-US" sz="2000" spc="-1" strike="noStrike">
                <a:solidFill>
                  <a:srgbClr val="ffffff"/>
                </a:solidFill>
                <a:latin typeface="Trebuchet MS"/>
              </a:rPr>
              <a:t>(Just a retrieval program under the best circumstances)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Lazy learning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Model based Learning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Produce a generalized rules to learn a model from the data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The training data is not required once the model is trained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Parametric vs Non-parametric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0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latin typeface="Trebuchet MS"/>
              </a:rPr>
              <a:t>Parametric Learning (parameters to tune)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Make assumptions about mapping of input variables to output variables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assumptions simplify the learning process (to a known form) but limits the learning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2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Summarize data into a set of parameters of fixed size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It has two steps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Select a form for the function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Learn the coefficients (weights) for the function from the training data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Linear classification, Neural Networks, Naïve bayes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4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Non-parametric Learning (No parameters to tune)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Make fewer or no assumptions about the target function and in turn require a lot of training data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Are free to learn any functional form from the data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Are slower to train and have high model complexity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6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But can result in more powerful models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Not concerned about choosing the right features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Examples: KNN, Decision tree, SVM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Other classifiers: Naïve Bayes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3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Calculate probabilities for document labels and the words occurring in documents of those labels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Each word indicate a document label with some probability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label probabilities of words in the test document are accumulated to predict a label for the test document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Decision Tree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40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Input at root is a test document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intermediate nodes represent conditions on attributes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leaf nodes are the possible labels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741" name="Picture 2" descr=""/>
          <p:cNvPicPr/>
          <p:nvPr/>
        </p:nvPicPr>
        <p:blipFill>
          <a:blip r:embed="rId1"/>
          <a:stretch/>
        </p:blipFill>
        <p:spPr>
          <a:xfrm>
            <a:off x="7070040" y="4136400"/>
            <a:ext cx="5121720" cy="271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Linear Classifier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43" name="TextShape 2"/>
          <p:cNvSpPr txBox="1"/>
          <p:nvPr/>
        </p:nvSpPr>
        <p:spPr>
          <a:xfrm>
            <a:off x="6477120" y="2336760"/>
            <a:ext cx="499788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Draw a straight line among the two types (label) of documents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test document is labeled based on which side of the line it lies.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0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+w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+ w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= b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grpSp>
        <p:nvGrpSpPr>
          <p:cNvPr id="1744" name="Group 3"/>
          <p:cNvGrpSpPr/>
          <p:nvPr/>
        </p:nvGrpSpPr>
        <p:grpSpPr>
          <a:xfrm>
            <a:off x="1752840" y="1977840"/>
            <a:ext cx="4475880" cy="4437360"/>
            <a:chOff x="1752840" y="1977840"/>
            <a:chExt cx="4475880" cy="4437360"/>
          </a:xfrm>
        </p:grpSpPr>
        <p:grpSp>
          <p:nvGrpSpPr>
            <p:cNvPr id="1745" name="Group 4"/>
            <p:cNvGrpSpPr/>
            <p:nvPr/>
          </p:nvGrpSpPr>
          <p:grpSpPr>
            <a:xfrm>
              <a:off x="1752840" y="1981080"/>
              <a:ext cx="4475880" cy="4434120"/>
              <a:chOff x="1752840" y="1981080"/>
              <a:chExt cx="4475880" cy="4434120"/>
            </a:xfrm>
          </p:grpSpPr>
          <p:sp>
            <p:nvSpPr>
              <p:cNvPr id="1746" name="CustomShape 5"/>
              <p:cNvSpPr/>
              <p:nvPr/>
            </p:nvSpPr>
            <p:spPr>
              <a:xfrm>
                <a:off x="228600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7" name="CustomShape 6"/>
              <p:cNvSpPr/>
              <p:nvPr/>
            </p:nvSpPr>
            <p:spPr>
              <a:xfrm>
                <a:off x="266688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8" name="CustomShape 7"/>
              <p:cNvSpPr/>
              <p:nvPr/>
            </p:nvSpPr>
            <p:spPr>
              <a:xfrm>
                <a:off x="304812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9" name="CustomShape 8"/>
              <p:cNvSpPr/>
              <p:nvPr/>
            </p:nvSpPr>
            <p:spPr>
              <a:xfrm>
                <a:off x="342900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0" name="CustomShape 9"/>
              <p:cNvSpPr/>
              <p:nvPr/>
            </p:nvSpPr>
            <p:spPr>
              <a:xfrm>
                <a:off x="380988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1" name="CustomShape 10"/>
              <p:cNvSpPr/>
              <p:nvPr/>
            </p:nvSpPr>
            <p:spPr>
              <a:xfrm>
                <a:off x="419112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CustomShape 11"/>
              <p:cNvSpPr/>
              <p:nvPr/>
            </p:nvSpPr>
            <p:spPr>
              <a:xfrm>
                <a:off x="457200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3" name="CustomShape 12"/>
              <p:cNvSpPr/>
              <p:nvPr/>
            </p:nvSpPr>
            <p:spPr>
              <a:xfrm>
                <a:off x="495288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4" name="CustomShape 13"/>
              <p:cNvSpPr/>
              <p:nvPr/>
            </p:nvSpPr>
            <p:spPr>
              <a:xfrm>
                <a:off x="533412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5" name="CustomShape 14"/>
              <p:cNvSpPr/>
              <p:nvPr/>
            </p:nvSpPr>
            <p:spPr>
              <a:xfrm>
                <a:off x="5715000" y="5562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6" name="CustomShape 15"/>
              <p:cNvSpPr/>
              <p:nvPr/>
            </p:nvSpPr>
            <p:spPr>
              <a:xfrm>
                <a:off x="228600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7" name="CustomShape 16"/>
              <p:cNvSpPr/>
              <p:nvPr/>
            </p:nvSpPr>
            <p:spPr>
              <a:xfrm>
                <a:off x="266688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8" name="CustomShape 17"/>
              <p:cNvSpPr/>
              <p:nvPr/>
            </p:nvSpPr>
            <p:spPr>
              <a:xfrm>
                <a:off x="304812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9" name="CustomShape 18"/>
              <p:cNvSpPr/>
              <p:nvPr/>
            </p:nvSpPr>
            <p:spPr>
              <a:xfrm>
                <a:off x="342900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0" name="CustomShape 19"/>
              <p:cNvSpPr/>
              <p:nvPr/>
            </p:nvSpPr>
            <p:spPr>
              <a:xfrm>
                <a:off x="380988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1" name="CustomShape 20"/>
              <p:cNvSpPr/>
              <p:nvPr/>
            </p:nvSpPr>
            <p:spPr>
              <a:xfrm>
                <a:off x="419112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2" name="CustomShape 21"/>
              <p:cNvSpPr/>
              <p:nvPr/>
            </p:nvSpPr>
            <p:spPr>
              <a:xfrm>
                <a:off x="457200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3" name="CustomShape 22"/>
              <p:cNvSpPr/>
              <p:nvPr/>
            </p:nvSpPr>
            <p:spPr>
              <a:xfrm>
                <a:off x="495288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4" name="CustomShape 23"/>
              <p:cNvSpPr/>
              <p:nvPr/>
            </p:nvSpPr>
            <p:spPr>
              <a:xfrm>
                <a:off x="533412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5" name="CustomShape 24"/>
              <p:cNvSpPr/>
              <p:nvPr/>
            </p:nvSpPr>
            <p:spPr>
              <a:xfrm>
                <a:off x="5715000" y="5181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6" name="CustomShape 25"/>
              <p:cNvSpPr/>
              <p:nvPr/>
            </p:nvSpPr>
            <p:spPr>
              <a:xfrm>
                <a:off x="228600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7" name="CustomShape 26"/>
              <p:cNvSpPr/>
              <p:nvPr/>
            </p:nvSpPr>
            <p:spPr>
              <a:xfrm>
                <a:off x="266688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8" name="CustomShape 27"/>
              <p:cNvSpPr/>
              <p:nvPr/>
            </p:nvSpPr>
            <p:spPr>
              <a:xfrm>
                <a:off x="304812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9" name="CustomShape 28"/>
              <p:cNvSpPr/>
              <p:nvPr/>
            </p:nvSpPr>
            <p:spPr>
              <a:xfrm>
                <a:off x="342900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0" name="CustomShape 29"/>
              <p:cNvSpPr/>
              <p:nvPr/>
            </p:nvSpPr>
            <p:spPr>
              <a:xfrm>
                <a:off x="380988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1" name="CustomShape 30"/>
              <p:cNvSpPr/>
              <p:nvPr/>
            </p:nvSpPr>
            <p:spPr>
              <a:xfrm>
                <a:off x="419112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2" name="CustomShape 31"/>
              <p:cNvSpPr/>
              <p:nvPr/>
            </p:nvSpPr>
            <p:spPr>
              <a:xfrm>
                <a:off x="457200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3" name="CustomShape 32"/>
              <p:cNvSpPr/>
              <p:nvPr/>
            </p:nvSpPr>
            <p:spPr>
              <a:xfrm>
                <a:off x="495288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4" name="CustomShape 33"/>
              <p:cNvSpPr/>
              <p:nvPr/>
            </p:nvSpPr>
            <p:spPr>
              <a:xfrm>
                <a:off x="533412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5" name="CustomShape 34"/>
              <p:cNvSpPr/>
              <p:nvPr/>
            </p:nvSpPr>
            <p:spPr>
              <a:xfrm>
                <a:off x="5715000" y="4800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6" name="CustomShape 35"/>
              <p:cNvSpPr/>
              <p:nvPr/>
            </p:nvSpPr>
            <p:spPr>
              <a:xfrm>
                <a:off x="228600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7" name="CustomShape 36"/>
              <p:cNvSpPr/>
              <p:nvPr/>
            </p:nvSpPr>
            <p:spPr>
              <a:xfrm>
                <a:off x="266688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8" name="CustomShape 37"/>
              <p:cNvSpPr/>
              <p:nvPr/>
            </p:nvSpPr>
            <p:spPr>
              <a:xfrm>
                <a:off x="304812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9" name="CustomShape 38"/>
              <p:cNvSpPr/>
              <p:nvPr/>
            </p:nvSpPr>
            <p:spPr>
              <a:xfrm>
                <a:off x="342900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0" name="CustomShape 39"/>
              <p:cNvSpPr/>
              <p:nvPr/>
            </p:nvSpPr>
            <p:spPr>
              <a:xfrm>
                <a:off x="380988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1" name="CustomShape 40"/>
              <p:cNvSpPr/>
              <p:nvPr/>
            </p:nvSpPr>
            <p:spPr>
              <a:xfrm>
                <a:off x="419112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2" name="CustomShape 41"/>
              <p:cNvSpPr/>
              <p:nvPr/>
            </p:nvSpPr>
            <p:spPr>
              <a:xfrm>
                <a:off x="457200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3" name="CustomShape 42"/>
              <p:cNvSpPr/>
              <p:nvPr/>
            </p:nvSpPr>
            <p:spPr>
              <a:xfrm>
                <a:off x="495288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4" name="CustomShape 43"/>
              <p:cNvSpPr/>
              <p:nvPr/>
            </p:nvSpPr>
            <p:spPr>
              <a:xfrm>
                <a:off x="533412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5" name="CustomShape 44"/>
              <p:cNvSpPr/>
              <p:nvPr/>
            </p:nvSpPr>
            <p:spPr>
              <a:xfrm>
                <a:off x="5715000" y="4419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6" name="CustomShape 45"/>
              <p:cNvSpPr/>
              <p:nvPr/>
            </p:nvSpPr>
            <p:spPr>
              <a:xfrm>
                <a:off x="228600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7" name="CustomShape 46"/>
              <p:cNvSpPr/>
              <p:nvPr/>
            </p:nvSpPr>
            <p:spPr>
              <a:xfrm>
                <a:off x="266688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8" name="CustomShape 47"/>
              <p:cNvSpPr/>
              <p:nvPr/>
            </p:nvSpPr>
            <p:spPr>
              <a:xfrm>
                <a:off x="304812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9" name="CustomShape 48"/>
              <p:cNvSpPr/>
              <p:nvPr/>
            </p:nvSpPr>
            <p:spPr>
              <a:xfrm>
                <a:off x="342900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0" name="CustomShape 49"/>
              <p:cNvSpPr/>
              <p:nvPr/>
            </p:nvSpPr>
            <p:spPr>
              <a:xfrm>
                <a:off x="380988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1" name="CustomShape 50"/>
              <p:cNvSpPr/>
              <p:nvPr/>
            </p:nvSpPr>
            <p:spPr>
              <a:xfrm>
                <a:off x="419112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2" name="CustomShape 51"/>
              <p:cNvSpPr/>
              <p:nvPr/>
            </p:nvSpPr>
            <p:spPr>
              <a:xfrm>
                <a:off x="457200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3" name="CustomShape 52"/>
              <p:cNvSpPr/>
              <p:nvPr/>
            </p:nvSpPr>
            <p:spPr>
              <a:xfrm>
                <a:off x="495288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4" name="CustomShape 53"/>
              <p:cNvSpPr/>
              <p:nvPr/>
            </p:nvSpPr>
            <p:spPr>
              <a:xfrm>
                <a:off x="533412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5" name="CustomShape 54"/>
              <p:cNvSpPr/>
              <p:nvPr/>
            </p:nvSpPr>
            <p:spPr>
              <a:xfrm>
                <a:off x="5715000" y="4038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6" name="CustomShape 55"/>
              <p:cNvSpPr/>
              <p:nvPr/>
            </p:nvSpPr>
            <p:spPr>
              <a:xfrm>
                <a:off x="228600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7" name="CustomShape 56"/>
              <p:cNvSpPr/>
              <p:nvPr/>
            </p:nvSpPr>
            <p:spPr>
              <a:xfrm>
                <a:off x="266688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8" name="CustomShape 57"/>
              <p:cNvSpPr/>
              <p:nvPr/>
            </p:nvSpPr>
            <p:spPr>
              <a:xfrm>
                <a:off x="304812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9" name="CustomShape 58"/>
              <p:cNvSpPr/>
              <p:nvPr/>
            </p:nvSpPr>
            <p:spPr>
              <a:xfrm>
                <a:off x="342900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0" name="CustomShape 59"/>
              <p:cNvSpPr/>
              <p:nvPr/>
            </p:nvSpPr>
            <p:spPr>
              <a:xfrm>
                <a:off x="380988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1" name="CustomShape 60"/>
              <p:cNvSpPr/>
              <p:nvPr/>
            </p:nvSpPr>
            <p:spPr>
              <a:xfrm>
                <a:off x="419112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2" name="CustomShape 61"/>
              <p:cNvSpPr/>
              <p:nvPr/>
            </p:nvSpPr>
            <p:spPr>
              <a:xfrm>
                <a:off x="457200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3" name="CustomShape 62"/>
              <p:cNvSpPr/>
              <p:nvPr/>
            </p:nvSpPr>
            <p:spPr>
              <a:xfrm>
                <a:off x="495288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4" name="CustomShape 63"/>
              <p:cNvSpPr/>
              <p:nvPr/>
            </p:nvSpPr>
            <p:spPr>
              <a:xfrm>
                <a:off x="533412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5" name="CustomShape 64"/>
              <p:cNvSpPr/>
              <p:nvPr/>
            </p:nvSpPr>
            <p:spPr>
              <a:xfrm>
                <a:off x="5715000" y="3657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6" name="CustomShape 65"/>
              <p:cNvSpPr/>
              <p:nvPr/>
            </p:nvSpPr>
            <p:spPr>
              <a:xfrm>
                <a:off x="228600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7" name="CustomShape 66"/>
              <p:cNvSpPr/>
              <p:nvPr/>
            </p:nvSpPr>
            <p:spPr>
              <a:xfrm>
                <a:off x="266688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8" name="CustomShape 67"/>
              <p:cNvSpPr/>
              <p:nvPr/>
            </p:nvSpPr>
            <p:spPr>
              <a:xfrm>
                <a:off x="304812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9" name="CustomShape 68"/>
              <p:cNvSpPr/>
              <p:nvPr/>
            </p:nvSpPr>
            <p:spPr>
              <a:xfrm>
                <a:off x="342900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0" name="CustomShape 69"/>
              <p:cNvSpPr/>
              <p:nvPr/>
            </p:nvSpPr>
            <p:spPr>
              <a:xfrm>
                <a:off x="380988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1" name="CustomShape 70"/>
              <p:cNvSpPr/>
              <p:nvPr/>
            </p:nvSpPr>
            <p:spPr>
              <a:xfrm>
                <a:off x="419112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2" name="CustomShape 71"/>
              <p:cNvSpPr/>
              <p:nvPr/>
            </p:nvSpPr>
            <p:spPr>
              <a:xfrm>
                <a:off x="457200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3" name="CustomShape 72"/>
              <p:cNvSpPr/>
              <p:nvPr/>
            </p:nvSpPr>
            <p:spPr>
              <a:xfrm>
                <a:off x="495288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4" name="CustomShape 73"/>
              <p:cNvSpPr/>
              <p:nvPr/>
            </p:nvSpPr>
            <p:spPr>
              <a:xfrm>
                <a:off x="533412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5" name="CustomShape 74"/>
              <p:cNvSpPr/>
              <p:nvPr/>
            </p:nvSpPr>
            <p:spPr>
              <a:xfrm>
                <a:off x="5715000" y="3276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6" name="CustomShape 75"/>
              <p:cNvSpPr/>
              <p:nvPr/>
            </p:nvSpPr>
            <p:spPr>
              <a:xfrm>
                <a:off x="228600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7" name="CustomShape 76"/>
              <p:cNvSpPr/>
              <p:nvPr/>
            </p:nvSpPr>
            <p:spPr>
              <a:xfrm>
                <a:off x="266688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8" name="CustomShape 77"/>
              <p:cNvSpPr/>
              <p:nvPr/>
            </p:nvSpPr>
            <p:spPr>
              <a:xfrm>
                <a:off x="304812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9" name="CustomShape 78"/>
              <p:cNvSpPr/>
              <p:nvPr/>
            </p:nvSpPr>
            <p:spPr>
              <a:xfrm>
                <a:off x="342900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0" name="CustomShape 79"/>
              <p:cNvSpPr/>
              <p:nvPr/>
            </p:nvSpPr>
            <p:spPr>
              <a:xfrm>
                <a:off x="380988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1" name="CustomShape 80"/>
              <p:cNvSpPr/>
              <p:nvPr/>
            </p:nvSpPr>
            <p:spPr>
              <a:xfrm>
                <a:off x="419112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2" name="CustomShape 81"/>
              <p:cNvSpPr/>
              <p:nvPr/>
            </p:nvSpPr>
            <p:spPr>
              <a:xfrm>
                <a:off x="457200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3" name="CustomShape 82"/>
              <p:cNvSpPr/>
              <p:nvPr/>
            </p:nvSpPr>
            <p:spPr>
              <a:xfrm>
                <a:off x="495288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4" name="CustomShape 83"/>
              <p:cNvSpPr/>
              <p:nvPr/>
            </p:nvSpPr>
            <p:spPr>
              <a:xfrm>
                <a:off x="533412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5" name="CustomShape 84"/>
              <p:cNvSpPr/>
              <p:nvPr/>
            </p:nvSpPr>
            <p:spPr>
              <a:xfrm>
                <a:off x="5715000" y="289548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6" name="CustomShape 85"/>
              <p:cNvSpPr/>
              <p:nvPr/>
            </p:nvSpPr>
            <p:spPr>
              <a:xfrm>
                <a:off x="228600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7" name="CustomShape 86"/>
              <p:cNvSpPr/>
              <p:nvPr/>
            </p:nvSpPr>
            <p:spPr>
              <a:xfrm>
                <a:off x="266688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8" name="CustomShape 87"/>
              <p:cNvSpPr/>
              <p:nvPr/>
            </p:nvSpPr>
            <p:spPr>
              <a:xfrm>
                <a:off x="304812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9" name="CustomShape 88"/>
              <p:cNvSpPr/>
              <p:nvPr/>
            </p:nvSpPr>
            <p:spPr>
              <a:xfrm>
                <a:off x="342900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0" name="CustomShape 89"/>
              <p:cNvSpPr/>
              <p:nvPr/>
            </p:nvSpPr>
            <p:spPr>
              <a:xfrm>
                <a:off x="380988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1" name="CustomShape 90"/>
              <p:cNvSpPr/>
              <p:nvPr/>
            </p:nvSpPr>
            <p:spPr>
              <a:xfrm>
                <a:off x="419112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2" name="CustomShape 91"/>
              <p:cNvSpPr/>
              <p:nvPr/>
            </p:nvSpPr>
            <p:spPr>
              <a:xfrm>
                <a:off x="457200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3" name="CustomShape 92"/>
              <p:cNvSpPr/>
              <p:nvPr/>
            </p:nvSpPr>
            <p:spPr>
              <a:xfrm>
                <a:off x="495288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4" name="CustomShape 93"/>
              <p:cNvSpPr/>
              <p:nvPr/>
            </p:nvSpPr>
            <p:spPr>
              <a:xfrm>
                <a:off x="533412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5" name="CustomShape 94"/>
              <p:cNvSpPr/>
              <p:nvPr/>
            </p:nvSpPr>
            <p:spPr>
              <a:xfrm>
                <a:off x="5715000" y="251460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6" name="CustomShape 95"/>
              <p:cNvSpPr/>
              <p:nvPr/>
            </p:nvSpPr>
            <p:spPr>
              <a:xfrm>
                <a:off x="228600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7" name="CustomShape 96"/>
              <p:cNvSpPr/>
              <p:nvPr/>
            </p:nvSpPr>
            <p:spPr>
              <a:xfrm>
                <a:off x="266688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8" name="CustomShape 97"/>
              <p:cNvSpPr/>
              <p:nvPr/>
            </p:nvSpPr>
            <p:spPr>
              <a:xfrm>
                <a:off x="304812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9" name="CustomShape 98"/>
              <p:cNvSpPr/>
              <p:nvPr/>
            </p:nvSpPr>
            <p:spPr>
              <a:xfrm>
                <a:off x="342900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0" name="CustomShape 99"/>
              <p:cNvSpPr/>
              <p:nvPr/>
            </p:nvSpPr>
            <p:spPr>
              <a:xfrm>
                <a:off x="380988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1" name="CustomShape 100"/>
              <p:cNvSpPr/>
              <p:nvPr/>
            </p:nvSpPr>
            <p:spPr>
              <a:xfrm>
                <a:off x="419112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2" name="CustomShape 101"/>
              <p:cNvSpPr/>
              <p:nvPr/>
            </p:nvSpPr>
            <p:spPr>
              <a:xfrm>
                <a:off x="457200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3" name="CustomShape 102"/>
              <p:cNvSpPr/>
              <p:nvPr/>
            </p:nvSpPr>
            <p:spPr>
              <a:xfrm>
                <a:off x="495288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4" name="CustomShape 103"/>
              <p:cNvSpPr/>
              <p:nvPr/>
            </p:nvSpPr>
            <p:spPr>
              <a:xfrm>
                <a:off x="533412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5" name="CustomShape 104"/>
              <p:cNvSpPr/>
              <p:nvPr/>
            </p:nvSpPr>
            <p:spPr>
              <a:xfrm>
                <a:off x="5715000" y="2133720"/>
                <a:ext cx="380520" cy="380520"/>
              </a:xfrm>
              <a:prstGeom prst="rect">
                <a:avLst/>
              </a:prstGeom>
              <a:noFill/>
              <a:ln>
                <a:solidFill>
                  <a:srgbClr val="c0c0c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6" name="Line 105"/>
              <p:cNvSpPr/>
              <p:nvPr/>
            </p:nvSpPr>
            <p:spPr>
              <a:xfrm>
                <a:off x="2286000" y="5943600"/>
                <a:ext cx="3809880" cy="360"/>
              </a:xfrm>
              <a:prstGeom prst="line">
                <a:avLst/>
              </a:prstGeom>
              <a:ln w="2232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7" name="Line 106"/>
              <p:cNvSpPr/>
              <p:nvPr/>
            </p:nvSpPr>
            <p:spPr>
              <a:xfrm flipV="1">
                <a:off x="2286000" y="2133360"/>
                <a:ext cx="360" cy="3810240"/>
              </a:xfrm>
              <a:prstGeom prst="line">
                <a:avLst/>
              </a:prstGeom>
              <a:ln w="2232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8" name="CustomShape 107"/>
              <p:cNvSpPr/>
              <p:nvPr/>
            </p:nvSpPr>
            <p:spPr>
              <a:xfrm>
                <a:off x="2666880" y="4648320"/>
                <a:ext cx="151920" cy="1519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9" name="CustomShape 108"/>
              <p:cNvSpPr/>
              <p:nvPr/>
            </p:nvSpPr>
            <p:spPr>
              <a:xfrm>
                <a:off x="3276720" y="5181480"/>
                <a:ext cx="151920" cy="1519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0" name="CustomShape 109"/>
              <p:cNvSpPr/>
              <p:nvPr/>
            </p:nvSpPr>
            <p:spPr>
              <a:xfrm>
                <a:off x="4267080" y="2666880"/>
                <a:ext cx="151920" cy="15192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1" name="CustomShape 110"/>
              <p:cNvSpPr/>
              <p:nvPr/>
            </p:nvSpPr>
            <p:spPr>
              <a:xfrm>
                <a:off x="4648320" y="3352680"/>
                <a:ext cx="151920" cy="15192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2" name="CustomShape 111"/>
              <p:cNvSpPr/>
              <p:nvPr/>
            </p:nvSpPr>
            <p:spPr>
              <a:xfrm>
                <a:off x="5257800" y="2362320"/>
                <a:ext cx="151920" cy="15192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3" name="CustomShape 112"/>
              <p:cNvSpPr/>
              <p:nvPr/>
            </p:nvSpPr>
            <p:spPr>
              <a:xfrm>
                <a:off x="5410080" y="3352680"/>
                <a:ext cx="151920" cy="15192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4" name="CustomShape 113"/>
              <p:cNvSpPr/>
              <p:nvPr/>
            </p:nvSpPr>
            <p:spPr>
              <a:xfrm>
                <a:off x="5334120" y="4114800"/>
                <a:ext cx="151920" cy="151920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5" name="CustomShape 114"/>
              <p:cNvSpPr/>
              <p:nvPr/>
            </p:nvSpPr>
            <p:spPr>
              <a:xfrm>
                <a:off x="3200400" y="3809880"/>
                <a:ext cx="151920" cy="1519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6" name="CustomShape 115"/>
              <p:cNvSpPr/>
              <p:nvPr/>
            </p:nvSpPr>
            <p:spPr>
              <a:xfrm>
                <a:off x="2438280" y="5486400"/>
                <a:ext cx="151920" cy="1519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7" name="CustomShape 116"/>
              <p:cNvSpPr/>
              <p:nvPr/>
            </p:nvSpPr>
            <p:spPr>
              <a:xfrm>
                <a:off x="2514600" y="4114800"/>
                <a:ext cx="151920" cy="15192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58" name="Group 117"/>
              <p:cNvGrpSpPr/>
              <p:nvPr/>
            </p:nvGrpSpPr>
            <p:grpSpPr>
              <a:xfrm>
                <a:off x="1752840" y="1981080"/>
                <a:ext cx="4475880" cy="4434120"/>
                <a:chOff x="1752840" y="1981080"/>
                <a:chExt cx="4475880" cy="4434120"/>
              </a:xfrm>
            </p:grpSpPr>
            <p:sp>
              <p:nvSpPr>
                <p:cNvPr id="1859" name="CustomShape 118"/>
                <p:cNvSpPr/>
                <p:nvPr/>
              </p:nvSpPr>
              <p:spPr>
                <a:xfrm>
                  <a:off x="1752840" y="1981080"/>
                  <a:ext cx="4370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10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0" name="CustomShape 119"/>
                <p:cNvSpPr/>
                <p:nvPr/>
              </p:nvSpPr>
              <p:spPr>
                <a:xfrm>
                  <a:off x="243900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1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1" name="CustomShape 120"/>
                <p:cNvSpPr/>
                <p:nvPr/>
              </p:nvSpPr>
              <p:spPr>
                <a:xfrm>
                  <a:off x="282024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2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2" name="CustomShape 121"/>
                <p:cNvSpPr/>
                <p:nvPr/>
              </p:nvSpPr>
              <p:spPr>
                <a:xfrm>
                  <a:off x="320112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3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3" name="CustomShape 122"/>
                <p:cNvSpPr/>
                <p:nvPr/>
              </p:nvSpPr>
              <p:spPr>
                <a:xfrm>
                  <a:off x="358200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4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4" name="CustomShape 123"/>
                <p:cNvSpPr/>
                <p:nvPr/>
              </p:nvSpPr>
              <p:spPr>
                <a:xfrm>
                  <a:off x="396324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5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5" name="CustomShape 124"/>
                <p:cNvSpPr/>
                <p:nvPr/>
              </p:nvSpPr>
              <p:spPr>
                <a:xfrm>
                  <a:off x="434412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6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6" name="CustomShape 125"/>
                <p:cNvSpPr/>
                <p:nvPr/>
              </p:nvSpPr>
              <p:spPr>
                <a:xfrm>
                  <a:off x="472500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7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7" name="CustomShape 126"/>
                <p:cNvSpPr/>
                <p:nvPr/>
              </p:nvSpPr>
              <p:spPr>
                <a:xfrm>
                  <a:off x="510624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8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8" name="CustomShape 127"/>
                <p:cNvSpPr/>
                <p:nvPr/>
              </p:nvSpPr>
              <p:spPr>
                <a:xfrm>
                  <a:off x="5487120" y="60199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9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69" name="CustomShape 128"/>
                <p:cNvSpPr/>
                <p:nvPr/>
              </p:nvSpPr>
              <p:spPr>
                <a:xfrm>
                  <a:off x="5791680" y="6019920"/>
                  <a:ext cx="4370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10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0" name="CustomShape 129"/>
                <p:cNvSpPr/>
                <p:nvPr/>
              </p:nvSpPr>
              <p:spPr>
                <a:xfrm>
                  <a:off x="1829520" y="541008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1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1" name="CustomShape 130"/>
                <p:cNvSpPr/>
                <p:nvPr/>
              </p:nvSpPr>
              <p:spPr>
                <a:xfrm>
                  <a:off x="1829520" y="502920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2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2" name="CustomShape 131"/>
                <p:cNvSpPr/>
                <p:nvPr/>
              </p:nvSpPr>
              <p:spPr>
                <a:xfrm>
                  <a:off x="1829520" y="46483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3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3" name="CustomShape 132"/>
                <p:cNvSpPr/>
                <p:nvPr/>
              </p:nvSpPr>
              <p:spPr>
                <a:xfrm>
                  <a:off x="1829520" y="426708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4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4" name="CustomShape 133"/>
                <p:cNvSpPr/>
                <p:nvPr/>
              </p:nvSpPr>
              <p:spPr>
                <a:xfrm>
                  <a:off x="1829520" y="388620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5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5" name="CustomShape 134"/>
                <p:cNvSpPr/>
                <p:nvPr/>
              </p:nvSpPr>
              <p:spPr>
                <a:xfrm>
                  <a:off x="1829520" y="35053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6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6" name="CustomShape 135"/>
                <p:cNvSpPr/>
                <p:nvPr/>
              </p:nvSpPr>
              <p:spPr>
                <a:xfrm>
                  <a:off x="1829520" y="312408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7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7" name="CustomShape 136"/>
                <p:cNvSpPr/>
                <p:nvPr/>
              </p:nvSpPr>
              <p:spPr>
                <a:xfrm>
                  <a:off x="1829520" y="274320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8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1878" name="CustomShape 137"/>
                <p:cNvSpPr/>
                <p:nvPr/>
              </p:nvSpPr>
              <p:spPr>
                <a:xfrm>
                  <a:off x="1829520" y="2362320"/>
                  <a:ext cx="309240" cy="39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>
                    <a:lnSpc>
                      <a:spcPct val="100000"/>
                    </a:lnSpc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Times New Roman"/>
                    </a:rPr>
                    <a:t>9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</p:grpSp>
          <p:sp>
            <p:nvSpPr>
              <p:cNvPr id="1879" name="CustomShape 138"/>
              <p:cNvSpPr/>
              <p:nvPr/>
            </p:nvSpPr>
            <p:spPr>
              <a:xfrm>
                <a:off x="4114800" y="3200400"/>
                <a:ext cx="228240" cy="228240"/>
              </a:xfrm>
              <a:prstGeom prst="diamond">
                <a:avLst/>
              </a:prstGeom>
              <a:solidFill>
                <a:srgbClr val="00ff00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0" name="Line 139"/>
            <p:cNvSpPr/>
            <p:nvPr/>
          </p:nvSpPr>
          <p:spPr>
            <a:xfrm>
              <a:off x="2827080" y="1977840"/>
              <a:ext cx="2405160" cy="4025880"/>
            </a:xfrm>
            <a:prstGeom prst="line">
              <a:avLst/>
            </a:prstGeom>
            <a:ln w="76320">
              <a:solidFill>
                <a:srgbClr val="ff66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CustomShape 140"/>
            <p:cNvSpPr/>
            <p:nvPr/>
          </p:nvSpPr>
          <p:spPr>
            <a:xfrm>
              <a:off x="4114800" y="3205080"/>
              <a:ext cx="228240" cy="228240"/>
            </a:xfrm>
            <a:prstGeom prst="diamond">
              <a:avLst/>
            </a:prstGeom>
            <a:solidFill>
              <a:srgbClr val="99009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Nearest Neighbor Classifier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Calculate distance of the test document with all the training documents.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The training document that has the shortest distance (or highest similarity) with the test document has its label assigned to the test document.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Multi-class Classification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8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may have to choose among multiple labels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884" name="Picture 5" descr=""/>
          <p:cNvPicPr/>
          <p:nvPr/>
        </p:nvPicPr>
        <p:blipFill>
          <a:blip r:embed="rId1"/>
          <a:stretch/>
        </p:blipFill>
        <p:spPr>
          <a:xfrm>
            <a:off x="6993360" y="4002480"/>
            <a:ext cx="4934160" cy="24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3880" y="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Trebuchet MS"/>
              </a:rPr>
              <a:t>Nearest Neighbor Classifier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00800" y="2301120"/>
            <a:ext cx="4279680" cy="17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If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the 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nearest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document to the </a:t>
            </a:r>
            <a:r>
              <a:rPr b="0" lang="en-US" sz="1800" spc="-1" strike="noStrike">
                <a:solidFill>
                  <a:srgbClr val="ffff00"/>
                </a:solidFill>
                <a:latin typeface="Trebuchet MS"/>
              </a:rPr>
              <a:t>previously unseen document</a:t>
            </a:r>
            <a:r>
              <a:rPr b="0" lang="en-US" sz="1800" spc="-1" strike="noStrike">
                <a:solidFill>
                  <a:srgbClr val="990099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is a </a:t>
            </a:r>
            <a:r>
              <a:rPr b="1" lang="en-US" sz="1800" spc="-1" strike="noStrike">
                <a:solidFill>
                  <a:srgbClr val="f73c09"/>
                </a:solidFill>
                <a:latin typeface="Trebuchet MS"/>
              </a:rPr>
              <a:t>physics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class is </a:t>
            </a:r>
            <a:r>
              <a:rPr b="1" lang="en-US" sz="1800" spc="-1" strike="noStrike">
                <a:solidFill>
                  <a:srgbClr val="f73c09"/>
                </a:solidFill>
                <a:latin typeface="Trebuchet MS"/>
              </a:rPr>
              <a:t>physics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else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class is </a:t>
            </a:r>
            <a:r>
              <a:rPr b="0" lang="en-US" sz="1800" spc="-1" strike="noStrike">
                <a:solidFill>
                  <a:srgbClr val="0070c0"/>
                </a:solidFill>
                <a:latin typeface="Trebuchet MS"/>
              </a:rPr>
              <a:t>chemistry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6553080" y="5791320"/>
            <a:ext cx="1408680" cy="639000"/>
            <a:chOff x="6553080" y="5791320"/>
            <a:chExt cx="1408680" cy="639000"/>
          </a:xfrm>
        </p:grpSpPr>
        <p:sp>
          <p:nvSpPr>
            <p:cNvPr id="143" name="CustomShape 4"/>
            <p:cNvSpPr/>
            <p:nvPr/>
          </p:nvSpPr>
          <p:spPr>
            <a:xfrm>
              <a:off x="6646680" y="5791320"/>
              <a:ext cx="13150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73c09"/>
                  </a:solidFill>
                  <a:latin typeface="Trebuchet MS"/>
                </a:rPr>
                <a:t>physics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0c0"/>
                  </a:solidFill>
                  <a:latin typeface="Trebuchet MS"/>
                </a:rPr>
                <a:t>chemistry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4" name="CustomShape 5"/>
            <p:cNvSpPr/>
            <p:nvPr/>
          </p:nvSpPr>
          <p:spPr>
            <a:xfrm>
              <a:off x="6553080" y="5919840"/>
              <a:ext cx="151920" cy="15192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6"/>
            <p:cNvSpPr/>
            <p:nvPr/>
          </p:nvSpPr>
          <p:spPr>
            <a:xfrm>
              <a:off x="6553080" y="6224760"/>
              <a:ext cx="151920" cy="1519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CustomShape 7"/>
          <p:cNvSpPr/>
          <p:nvPr/>
        </p:nvSpPr>
        <p:spPr>
          <a:xfrm rot="16200000">
            <a:off x="625680" y="3908520"/>
            <a:ext cx="2133360" cy="33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Frequency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220968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9"/>
          <p:cNvSpPr/>
          <p:nvPr/>
        </p:nvSpPr>
        <p:spPr>
          <a:xfrm>
            <a:off x="259092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297180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1"/>
          <p:cNvSpPr/>
          <p:nvPr/>
        </p:nvSpPr>
        <p:spPr>
          <a:xfrm>
            <a:off x="335268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373392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3"/>
          <p:cNvSpPr/>
          <p:nvPr/>
        </p:nvSpPr>
        <p:spPr>
          <a:xfrm>
            <a:off x="411480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4"/>
          <p:cNvSpPr/>
          <p:nvPr/>
        </p:nvSpPr>
        <p:spPr>
          <a:xfrm>
            <a:off x="449568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>
            <a:off x="487692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6"/>
          <p:cNvSpPr/>
          <p:nvPr/>
        </p:nvSpPr>
        <p:spPr>
          <a:xfrm>
            <a:off x="525780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7"/>
          <p:cNvSpPr/>
          <p:nvPr/>
        </p:nvSpPr>
        <p:spPr>
          <a:xfrm>
            <a:off x="5638680" y="5600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220968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9"/>
          <p:cNvSpPr/>
          <p:nvPr/>
        </p:nvSpPr>
        <p:spPr>
          <a:xfrm>
            <a:off x="259092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0"/>
          <p:cNvSpPr/>
          <p:nvPr/>
        </p:nvSpPr>
        <p:spPr>
          <a:xfrm>
            <a:off x="297180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1"/>
          <p:cNvSpPr/>
          <p:nvPr/>
        </p:nvSpPr>
        <p:spPr>
          <a:xfrm>
            <a:off x="335268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2"/>
          <p:cNvSpPr/>
          <p:nvPr/>
        </p:nvSpPr>
        <p:spPr>
          <a:xfrm>
            <a:off x="373392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3"/>
          <p:cNvSpPr/>
          <p:nvPr/>
        </p:nvSpPr>
        <p:spPr>
          <a:xfrm>
            <a:off x="411480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4"/>
          <p:cNvSpPr/>
          <p:nvPr/>
        </p:nvSpPr>
        <p:spPr>
          <a:xfrm>
            <a:off x="449568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5"/>
          <p:cNvSpPr/>
          <p:nvPr/>
        </p:nvSpPr>
        <p:spPr>
          <a:xfrm>
            <a:off x="487692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6"/>
          <p:cNvSpPr/>
          <p:nvPr/>
        </p:nvSpPr>
        <p:spPr>
          <a:xfrm>
            <a:off x="525780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7"/>
          <p:cNvSpPr/>
          <p:nvPr/>
        </p:nvSpPr>
        <p:spPr>
          <a:xfrm>
            <a:off x="5638680" y="5219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8"/>
          <p:cNvSpPr/>
          <p:nvPr/>
        </p:nvSpPr>
        <p:spPr>
          <a:xfrm>
            <a:off x="220968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9"/>
          <p:cNvSpPr/>
          <p:nvPr/>
        </p:nvSpPr>
        <p:spPr>
          <a:xfrm>
            <a:off x="259092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0"/>
          <p:cNvSpPr/>
          <p:nvPr/>
        </p:nvSpPr>
        <p:spPr>
          <a:xfrm>
            <a:off x="297180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1"/>
          <p:cNvSpPr/>
          <p:nvPr/>
        </p:nvSpPr>
        <p:spPr>
          <a:xfrm>
            <a:off x="335268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2"/>
          <p:cNvSpPr/>
          <p:nvPr/>
        </p:nvSpPr>
        <p:spPr>
          <a:xfrm>
            <a:off x="373392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3"/>
          <p:cNvSpPr/>
          <p:nvPr/>
        </p:nvSpPr>
        <p:spPr>
          <a:xfrm>
            <a:off x="411480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4"/>
          <p:cNvSpPr/>
          <p:nvPr/>
        </p:nvSpPr>
        <p:spPr>
          <a:xfrm>
            <a:off x="449568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5"/>
          <p:cNvSpPr/>
          <p:nvPr/>
        </p:nvSpPr>
        <p:spPr>
          <a:xfrm>
            <a:off x="487692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6"/>
          <p:cNvSpPr/>
          <p:nvPr/>
        </p:nvSpPr>
        <p:spPr>
          <a:xfrm>
            <a:off x="525780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7"/>
          <p:cNvSpPr/>
          <p:nvPr/>
        </p:nvSpPr>
        <p:spPr>
          <a:xfrm>
            <a:off x="5638680" y="4838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8"/>
          <p:cNvSpPr/>
          <p:nvPr/>
        </p:nvSpPr>
        <p:spPr>
          <a:xfrm>
            <a:off x="220968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9"/>
          <p:cNvSpPr/>
          <p:nvPr/>
        </p:nvSpPr>
        <p:spPr>
          <a:xfrm>
            <a:off x="259092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0"/>
          <p:cNvSpPr/>
          <p:nvPr/>
        </p:nvSpPr>
        <p:spPr>
          <a:xfrm>
            <a:off x="297180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1"/>
          <p:cNvSpPr/>
          <p:nvPr/>
        </p:nvSpPr>
        <p:spPr>
          <a:xfrm>
            <a:off x="335268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2"/>
          <p:cNvSpPr/>
          <p:nvPr/>
        </p:nvSpPr>
        <p:spPr>
          <a:xfrm>
            <a:off x="373392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3"/>
          <p:cNvSpPr/>
          <p:nvPr/>
        </p:nvSpPr>
        <p:spPr>
          <a:xfrm>
            <a:off x="411480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4"/>
          <p:cNvSpPr/>
          <p:nvPr/>
        </p:nvSpPr>
        <p:spPr>
          <a:xfrm>
            <a:off x="449568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5"/>
          <p:cNvSpPr/>
          <p:nvPr/>
        </p:nvSpPr>
        <p:spPr>
          <a:xfrm>
            <a:off x="487692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6"/>
          <p:cNvSpPr/>
          <p:nvPr/>
        </p:nvSpPr>
        <p:spPr>
          <a:xfrm>
            <a:off x="525780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7"/>
          <p:cNvSpPr/>
          <p:nvPr/>
        </p:nvSpPr>
        <p:spPr>
          <a:xfrm>
            <a:off x="5638680" y="4457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8"/>
          <p:cNvSpPr/>
          <p:nvPr/>
        </p:nvSpPr>
        <p:spPr>
          <a:xfrm>
            <a:off x="220968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9"/>
          <p:cNvSpPr/>
          <p:nvPr/>
        </p:nvSpPr>
        <p:spPr>
          <a:xfrm>
            <a:off x="259092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0"/>
          <p:cNvSpPr/>
          <p:nvPr/>
        </p:nvSpPr>
        <p:spPr>
          <a:xfrm>
            <a:off x="297180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1"/>
          <p:cNvSpPr/>
          <p:nvPr/>
        </p:nvSpPr>
        <p:spPr>
          <a:xfrm>
            <a:off x="335268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2"/>
          <p:cNvSpPr/>
          <p:nvPr/>
        </p:nvSpPr>
        <p:spPr>
          <a:xfrm>
            <a:off x="373392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3"/>
          <p:cNvSpPr/>
          <p:nvPr/>
        </p:nvSpPr>
        <p:spPr>
          <a:xfrm>
            <a:off x="411480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4"/>
          <p:cNvSpPr/>
          <p:nvPr/>
        </p:nvSpPr>
        <p:spPr>
          <a:xfrm>
            <a:off x="449568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5"/>
          <p:cNvSpPr/>
          <p:nvPr/>
        </p:nvSpPr>
        <p:spPr>
          <a:xfrm>
            <a:off x="487692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6"/>
          <p:cNvSpPr/>
          <p:nvPr/>
        </p:nvSpPr>
        <p:spPr>
          <a:xfrm>
            <a:off x="525780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7"/>
          <p:cNvSpPr/>
          <p:nvPr/>
        </p:nvSpPr>
        <p:spPr>
          <a:xfrm>
            <a:off x="5638680" y="4076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8"/>
          <p:cNvSpPr/>
          <p:nvPr/>
        </p:nvSpPr>
        <p:spPr>
          <a:xfrm>
            <a:off x="220968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9"/>
          <p:cNvSpPr/>
          <p:nvPr/>
        </p:nvSpPr>
        <p:spPr>
          <a:xfrm>
            <a:off x="259092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0"/>
          <p:cNvSpPr/>
          <p:nvPr/>
        </p:nvSpPr>
        <p:spPr>
          <a:xfrm>
            <a:off x="297180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1"/>
          <p:cNvSpPr/>
          <p:nvPr/>
        </p:nvSpPr>
        <p:spPr>
          <a:xfrm>
            <a:off x="335268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2"/>
          <p:cNvSpPr/>
          <p:nvPr/>
        </p:nvSpPr>
        <p:spPr>
          <a:xfrm>
            <a:off x="373392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3"/>
          <p:cNvSpPr/>
          <p:nvPr/>
        </p:nvSpPr>
        <p:spPr>
          <a:xfrm>
            <a:off x="411480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64"/>
          <p:cNvSpPr/>
          <p:nvPr/>
        </p:nvSpPr>
        <p:spPr>
          <a:xfrm>
            <a:off x="449568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5"/>
          <p:cNvSpPr/>
          <p:nvPr/>
        </p:nvSpPr>
        <p:spPr>
          <a:xfrm>
            <a:off x="487692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6"/>
          <p:cNvSpPr/>
          <p:nvPr/>
        </p:nvSpPr>
        <p:spPr>
          <a:xfrm>
            <a:off x="525780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7"/>
          <p:cNvSpPr/>
          <p:nvPr/>
        </p:nvSpPr>
        <p:spPr>
          <a:xfrm>
            <a:off x="5638680" y="3695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68"/>
          <p:cNvSpPr/>
          <p:nvPr/>
        </p:nvSpPr>
        <p:spPr>
          <a:xfrm>
            <a:off x="220968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69"/>
          <p:cNvSpPr/>
          <p:nvPr/>
        </p:nvSpPr>
        <p:spPr>
          <a:xfrm>
            <a:off x="259092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70"/>
          <p:cNvSpPr/>
          <p:nvPr/>
        </p:nvSpPr>
        <p:spPr>
          <a:xfrm>
            <a:off x="297180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71"/>
          <p:cNvSpPr/>
          <p:nvPr/>
        </p:nvSpPr>
        <p:spPr>
          <a:xfrm>
            <a:off x="335268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2"/>
          <p:cNvSpPr/>
          <p:nvPr/>
        </p:nvSpPr>
        <p:spPr>
          <a:xfrm>
            <a:off x="373392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3"/>
          <p:cNvSpPr/>
          <p:nvPr/>
        </p:nvSpPr>
        <p:spPr>
          <a:xfrm>
            <a:off x="411480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74"/>
          <p:cNvSpPr/>
          <p:nvPr/>
        </p:nvSpPr>
        <p:spPr>
          <a:xfrm>
            <a:off x="449568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5"/>
          <p:cNvSpPr/>
          <p:nvPr/>
        </p:nvSpPr>
        <p:spPr>
          <a:xfrm>
            <a:off x="487692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6"/>
          <p:cNvSpPr/>
          <p:nvPr/>
        </p:nvSpPr>
        <p:spPr>
          <a:xfrm>
            <a:off x="525780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77"/>
          <p:cNvSpPr/>
          <p:nvPr/>
        </p:nvSpPr>
        <p:spPr>
          <a:xfrm>
            <a:off x="5638680" y="3314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78"/>
          <p:cNvSpPr/>
          <p:nvPr/>
        </p:nvSpPr>
        <p:spPr>
          <a:xfrm>
            <a:off x="220968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9"/>
          <p:cNvSpPr/>
          <p:nvPr/>
        </p:nvSpPr>
        <p:spPr>
          <a:xfrm>
            <a:off x="259092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0"/>
          <p:cNvSpPr/>
          <p:nvPr/>
        </p:nvSpPr>
        <p:spPr>
          <a:xfrm>
            <a:off x="297180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81"/>
          <p:cNvSpPr/>
          <p:nvPr/>
        </p:nvSpPr>
        <p:spPr>
          <a:xfrm>
            <a:off x="335268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2"/>
          <p:cNvSpPr/>
          <p:nvPr/>
        </p:nvSpPr>
        <p:spPr>
          <a:xfrm>
            <a:off x="373392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3"/>
          <p:cNvSpPr/>
          <p:nvPr/>
        </p:nvSpPr>
        <p:spPr>
          <a:xfrm>
            <a:off x="411480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84"/>
          <p:cNvSpPr/>
          <p:nvPr/>
        </p:nvSpPr>
        <p:spPr>
          <a:xfrm>
            <a:off x="449568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85"/>
          <p:cNvSpPr/>
          <p:nvPr/>
        </p:nvSpPr>
        <p:spPr>
          <a:xfrm>
            <a:off x="487692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86"/>
          <p:cNvSpPr/>
          <p:nvPr/>
        </p:nvSpPr>
        <p:spPr>
          <a:xfrm>
            <a:off x="525780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7"/>
          <p:cNvSpPr/>
          <p:nvPr/>
        </p:nvSpPr>
        <p:spPr>
          <a:xfrm>
            <a:off x="5638680" y="293364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88"/>
          <p:cNvSpPr/>
          <p:nvPr/>
        </p:nvSpPr>
        <p:spPr>
          <a:xfrm>
            <a:off x="220968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89"/>
          <p:cNvSpPr/>
          <p:nvPr/>
        </p:nvSpPr>
        <p:spPr>
          <a:xfrm>
            <a:off x="259092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90"/>
          <p:cNvSpPr/>
          <p:nvPr/>
        </p:nvSpPr>
        <p:spPr>
          <a:xfrm>
            <a:off x="297180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1"/>
          <p:cNvSpPr/>
          <p:nvPr/>
        </p:nvSpPr>
        <p:spPr>
          <a:xfrm>
            <a:off x="335268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92"/>
          <p:cNvSpPr/>
          <p:nvPr/>
        </p:nvSpPr>
        <p:spPr>
          <a:xfrm>
            <a:off x="373392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3"/>
          <p:cNvSpPr/>
          <p:nvPr/>
        </p:nvSpPr>
        <p:spPr>
          <a:xfrm>
            <a:off x="411480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94"/>
          <p:cNvSpPr/>
          <p:nvPr/>
        </p:nvSpPr>
        <p:spPr>
          <a:xfrm>
            <a:off x="449568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95"/>
          <p:cNvSpPr/>
          <p:nvPr/>
        </p:nvSpPr>
        <p:spPr>
          <a:xfrm>
            <a:off x="487692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96"/>
          <p:cNvSpPr/>
          <p:nvPr/>
        </p:nvSpPr>
        <p:spPr>
          <a:xfrm>
            <a:off x="525780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97"/>
          <p:cNvSpPr/>
          <p:nvPr/>
        </p:nvSpPr>
        <p:spPr>
          <a:xfrm>
            <a:off x="5638680" y="255276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98"/>
          <p:cNvSpPr/>
          <p:nvPr/>
        </p:nvSpPr>
        <p:spPr>
          <a:xfrm>
            <a:off x="220968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99"/>
          <p:cNvSpPr/>
          <p:nvPr/>
        </p:nvSpPr>
        <p:spPr>
          <a:xfrm>
            <a:off x="259092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00"/>
          <p:cNvSpPr/>
          <p:nvPr/>
        </p:nvSpPr>
        <p:spPr>
          <a:xfrm>
            <a:off x="297180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01"/>
          <p:cNvSpPr/>
          <p:nvPr/>
        </p:nvSpPr>
        <p:spPr>
          <a:xfrm>
            <a:off x="335268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02"/>
          <p:cNvSpPr/>
          <p:nvPr/>
        </p:nvSpPr>
        <p:spPr>
          <a:xfrm>
            <a:off x="373392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03"/>
          <p:cNvSpPr/>
          <p:nvPr/>
        </p:nvSpPr>
        <p:spPr>
          <a:xfrm>
            <a:off x="411480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04"/>
          <p:cNvSpPr/>
          <p:nvPr/>
        </p:nvSpPr>
        <p:spPr>
          <a:xfrm>
            <a:off x="449568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05"/>
          <p:cNvSpPr/>
          <p:nvPr/>
        </p:nvSpPr>
        <p:spPr>
          <a:xfrm>
            <a:off x="487692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6"/>
          <p:cNvSpPr/>
          <p:nvPr/>
        </p:nvSpPr>
        <p:spPr>
          <a:xfrm>
            <a:off x="525780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07"/>
          <p:cNvSpPr/>
          <p:nvPr/>
        </p:nvSpPr>
        <p:spPr>
          <a:xfrm>
            <a:off x="5638680" y="2171880"/>
            <a:ext cx="380520" cy="38052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08"/>
          <p:cNvSpPr/>
          <p:nvPr/>
        </p:nvSpPr>
        <p:spPr>
          <a:xfrm>
            <a:off x="2209680" y="5981400"/>
            <a:ext cx="3809880" cy="36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09"/>
          <p:cNvSpPr/>
          <p:nvPr/>
        </p:nvSpPr>
        <p:spPr>
          <a:xfrm flipV="1">
            <a:off x="2209680" y="2171520"/>
            <a:ext cx="360" cy="380988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9" name="Group 110"/>
          <p:cNvGrpSpPr/>
          <p:nvPr/>
        </p:nvGrpSpPr>
        <p:grpSpPr>
          <a:xfrm>
            <a:off x="1676880" y="2019240"/>
            <a:ext cx="4475520" cy="4434120"/>
            <a:chOff x="1676880" y="2019240"/>
            <a:chExt cx="4475520" cy="4434120"/>
          </a:xfrm>
        </p:grpSpPr>
        <p:sp>
          <p:nvSpPr>
            <p:cNvPr id="250" name="CustomShape 111"/>
            <p:cNvSpPr/>
            <p:nvPr/>
          </p:nvSpPr>
          <p:spPr>
            <a:xfrm>
              <a:off x="1676880" y="2019240"/>
              <a:ext cx="437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1" name="CustomShape 112"/>
            <p:cNvSpPr/>
            <p:nvPr/>
          </p:nvSpPr>
          <p:spPr>
            <a:xfrm>
              <a:off x="236304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2" name="CustomShape 113"/>
            <p:cNvSpPr/>
            <p:nvPr/>
          </p:nvSpPr>
          <p:spPr>
            <a:xfrm>
              <a:off x="274392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" name="CustomShape 114"/>
            <p:cNvSpPr/>
            <p:nvPr/>
          </p:nvSpPr>
          <p:spPr>
            <a:xfrm>
              <a:off x="312480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" name="CustomShape 115"/>
            <p:cNvSpPr/>
            <p:nvPr/>
          </p:nvSpPr>
          <p:spPr>
            <a:xfrm>
              <a:off x="350604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" name="CustomShape 116"/>
            <p:cNvSpPr/>
            <p:nvPr/>
          </p:nvSpPr>
          <p:spPr>
            <a:xfrm>
              <a:off x="388692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" name="CustomShape 117"/>
            <p:cNvSpPr/>
            <p:nvPr/>
          </p:nvSpPr>
          <p:spPr>
            <a:xfrm>
              <a:off x="426780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" name="CustomShape 118"/>
            <p:cNvSpPr/>
            <p:nvPr/>
          </p:nvSpPr>
          <p:spPr>
            <a:xfrm>
              <a:off x="464904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8" name="CustomShape 119"/>
            <p:cNvSpPr/>
            <p:nvPr/>
          </p:nvSpPr>
          <p:spPr>
            <a:xfrm>
              <a:off x="502992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9" name="CustomShape 120"/>
            <p:cNvSpPr/>
            <p:nvPr/>
          </p:nvSpPr>
          <p:spPr>
            <a:xfrm>
              <a:off x="5410800" y="60580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0" name="CustomShape 121"/>
            <p:cNvSpPr/>
            <p:nvPr/>
          </p:nvSpPr>
          <p:spPr>
            <a:xfrm>
              <a:off x="5715360" y="6058080"/>
              <a:ext cx="4370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1" name="CustomShape 122"/>
            <p:cNvSpPr/>
            <p:nvPr/>
          </p:nvSpPr>
          <p:spPr>
            <a:xfrm>
              <a:off x="1753200" y="544824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2" name="CustomShape 123"/>
            <p:cNvSpPr/>
            <p:nvPr/>
          </p:nvSpPr>
          <p:spPr>
            <a:xfrm>
              <a:off x="1753200" y="506736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3" name="CustomShape 124"/>
            <p:cNvSpPr/>
            <p:nvPr/>
          </p:nvSpPr>
          <p:spPr>
            <a:xfrm>
              <a:off x="1753200" y="46864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4" name="CustomShape 125"/>
            <p:cNvSpPr/>
            <p:nvPr/>
          </p:nvSpPr>
          <p:spPr>
            <a:xfrm>
              <a:off x="1753200" y="430524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5" name="CustomShape 126"/>
            <p:cNvSpPr/>
            <p:nvPr/>
          </p:nvSpPr>
          <p:spPr>
            <a:xfrm>
              <a:off x="1753200" y="392436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6" name="CustomShape 127"/>
            <p:cNvSpPr/>
            <p:nvPr/>
          </p:nvSpPr>
          <p:spPr>
            <a:xfrm>
              <a:off x="1753200" y="35434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7" name="CustomShape 128"/>
            <p:cNvSpPr/>
            <p:nvPr/>
          </p:nvSpPr>
          <p:spPr>
            <a:xfrm>
              <a:off x="1753200" y="316224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" name="CustomShape 129"/>
            <p:cNvSpPr/>
            <p:nvPr/>
          </p:nvSpPr>
          <p:spPr>
            <a:xfrm>
              <a:off x="1753200" y="278136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9" name="CustomShape 130"/>
            <p:cNvSpPr/>
            <p:nvPr/>
          </p:nvSpPr>
          <p:spPr>
            <a:xfrm>
              <a:off x="1753200" y="2400480"/>
              <a:ext cx="309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Times New Roman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70" name="CustomShape 131"/>
          <p:cNvSpPr/>
          <p:nvPr/>
        </p:nvSpPr>
        <p:spPr>
          <a:xfrm>
            <a:off x="2971800" y="6362640"/>
            <a:ext cx="2133360" cy="33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90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Trebuchet MS"/>
              </a:rPr>
              <a:t>Word IDs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Line 132"/>
          <p:cNvSpPr/>
          <p:nvPr/>
        </p:nvSpPr>
        <p:spPr>
          <a:xfrm flipV="1">
            <a:off x="4181400" y="2847960"/>
            <a:ext cx="75960" cy="380880"/>
          </a:xfrm>
          <a:prstGeom prst="line">
            <a:avLst/>
          </a:prstGeom>
          <a:ln w="5400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33"/>
          <p:cNvSpPr/>
          <p:nvPr/>
        </p:nvSpPr>
        <p:spPr>
          <a:xfrm flipV="1">
            <a:off x="4190760" y="2552400"/>
            <a:ext cx="990720" cy="70488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134"/>
          <p:cNvSpPr/>
          <p:nvPr/>
        </p:nvSpPr>
        <p:spPr>
          <a:xfrm>
            <a:off x="4248000" y="3333600"/>
            <a:ext cx="1085760" cy="13320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35"/>
          <p:cNvSpPr/>
          <p:nvPr/>
        </p:nvSpPr>
        <p:spPr>
          <a:xfrm>
            <a:off x="4209840" y="3371760"/>
            <a:ext cx="371520" cy="9504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36"/>
          <p:cNvSpPr/>
          <p:nvPr/>
        </p:nvSpPr>
        <p:spPr>
          <a:xfrm>
            <a:off x="4209840" y="3371760"/>
            <a:ext cx="1038240" cy="84780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37"/>
          <p:cNvSpPr/>
          <p:nvPr/>
        </p:nvSpPr>
        <p:spPr>
          <a:xfrm flipH="1">
            <a:off x="3238200" y="3371760"/>
            <a:ext cx="857520" cy="51444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38"/>
          <p:cNvSpPr/>
          <p:nvPr/>
        </p:nvSpPr>
        <p:spPr>
          <a:xfrm flipH="1">
            <a:off x="2543040" y="3352680"/>
            <a:ext cx="1533600" cy="83808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139"/>
          <p:cNvSpPr/>
          <p:nvPr/>
        </p:nvSpPr>
        <p:spPr>
          <a:xfrm flipH="1">
            <a:off x="2705040" y="3375000"/>
            <a:ext cx="1400040" cy="133956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40"/>
          <p:cNvSpPr/>
          <p:nvPr/>
        </p:nvSpPr>
        <p:spPr>
          <a:xfrm flipH="1">
            <a:off x="2466720" y="3387600"/>
            <a:ext cx="1641600" cy="214632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141"/>
          <p:cNvSpPr/>
          <p:nvPr/>
        </p:nvSpPr>
        <p:spPr>
          <a:xfrm flipH="1">
            <a:off x="3286080" y="3396960"/>
            <a:ext cx="828720" cy="1841760"/>
          </a:xfrm>
          <a:prstGeom prst="line">
            <a:avLst/>
          </a:prstGeom>
          <a:ln cap="rnd" w="25560">
            <a:solidFill>
              <a:srgbClr val="80808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42"/>
          <p:cNvSpPr/>
          <p:nvPr/>
        </p:nvSpPr>
        <p:spPr>
          <a:xfrm>
            <a:off x="4038480" y="3205080"/>
            <a:ext cx="228240" cy="22824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43"/>
          <p:cNvSpPr/>
          <p:nvPr/>
        </p:nvSpPr>
        <p:spPr>
          <a:xfrm>
            <a:off x="2590920" y="4686480"/>
            <a:ext cx="151920" cy="1519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44"/>
          <p:cNvSpPr/>
          <p:nvPr/>
        </p:nvSpPr>
        <p:spPr>
          <a:xfrm>
            <a:off x="3200400" y="5219640"/>
            <a:ext cx="151920" cy="1519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45"/>
          <p:cNvSpPr/>
          <p:nvPr/>
        </p:nvSpPr>
        <p:spPr>
          <a:xfrm>
            <a:off x="4191120" y="2705040"/>
            <a:ext cx="151920" cy="15192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46"/>
          <p:cNvSpPr/>
          <p:nvPr/>
        </p:nvSpPr>
        <p:spPr>
          <a:xfrm>
            <a:off x="4572000" y="3390840"/>
            <a:ext cx="151920" cy="15192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47"/>
          <p:cNvSpPr/>
          <p:nvPr/>
        </p:nvSpPr>
        <p:spPr>
          <a:xfrm>
            <a:off x="5181480" y="2400480"/>
            <a:ext cx="151920" cy="15192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48"/>
          <p:cNvSpPr/>
          <p:nvPr/>
        </p:nvSpPr>
        <p:spPr>
          <a:xfrm>
            <a:off x="5334120" y="3390840"/>
            <a:ext cx="151920" cy="15192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49"/>
          <p:cNvSpPr/>
          <p:nvPr/>
        </p:nvSpPr>
        <p:spPr>
          <a:xfrm>
            <a:off x="5257800" y="4152960"/>
            <a:ext cx="151920" cy="15192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50"/>
          <p:cNvSpPr/>
          <p:nvPr/>
        </p:nvSpPr>
        <p:spPr>
          <a:xfrm>
            <a:off x="2362320" y="5524560"/>
            <a:ext cx="151920" cy="1519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51"/>
          <p:cNvSpPr/>
          <p:nvPr/>
        </p:nvSpPr>
        <p:spPr>
          <a:xfrm>
            <a:off x="2438280" y="4152960"/>
            <a:ext cx="151920" cy="1519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52"/>
          <p:cNvSpPr/>
          <p:nvPr/>
        </p:nvSpPr>
        <p:spPr>
          <a:xfrm>
            <a:off x="3124080" y="3848040"/>
            <a:ext cx="151920" cy="1519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"/>
          <p:cNvGrpSpPr/>
          <p:nvPr/>
        </p:nvGrpSpPr>
        <p:grpSpPr>
          <a:xfrm>
            <a:off x="6359400" y="2654280"/>
            <a:ext cx="4030560" cy="3895200"/>
            <a:chOff x="6359400" y="2654280"/>
            <a:chExt cx="4030560" cy="3895200"/>
          </a:xfrm>
        </p:grpSpPr>
        <p:sp>
          <p:nvSpPr>
            <p:cNvPr id="293" name="CustomShape 2"/>
            <p:cNvSpPr/>
            <p:nvPr/>
          </p:nvSpPr>
          <p:spPr>
            <a:xfrm>
              <a:off x="635940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3"/>
            <p:cNvSpPr/>
            <p:nvPr/>
          </p:nvSpPr>
          <p:spPr>
            <a:xfrm>
              <a:off x="676260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4"/>
            <p:cNvSpPr/>
            <p:nvPr/>
          </p:nvSpPr>
          <p:spPr>
            <a:xfrm>
              <a:off x="716580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5"/>
            <p:cNvSpPr/>
            <p:nvPr/>
          </p:nvSpPr>
          <p:spPr>
            <a:xfrm>
              <a:off x="756936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6"/>
            <p:cNvSpPr/>
            <p:nvPr/>
          </p:nvSpPr>
          <p:spPr>
            <a:xfrm>
              <a:off x="797256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7"/>
            <p:cNvSpPr/>
            <p:nvPr/>
          </p:nvSpPr>
          <p:spPr>
            <a:xfrm>
              <a:off x="8375760" y="6161040"/>
              <a:ext cx="40140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8"/>
            <p:cNvSpPr/>
            <p:nvPr/>
          </p:nvSpPr>
          <p:spPr>
            <a:xfrm>
              <a:off x="877716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9"/>
            <p:cNvSpPr/>
            <p:nvPr/>
          </p:nvSpPr>
          <p:spPr>
            <a:xfrm>
              <a:off x="918036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10"/>
            <p:cNvSpPr/>
            <p:nvPr/>
          </p:nvSpPr>
          <p:spPr>
            <a:xfrm>
              <a:off x="958356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1"/>
            <p:cNvSpPr/>
            <p:nvPr/>
          </p:nvSpPr>
          <p:spPr>
            <a:xfrm>
              <a:off x="9987120" y="61610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2"/>
            <p:cNvSpPr/>
            <p:nvPr/>
          </p:nvSpPr>
          <p:spPr>
            <a:xfrm>
              <a:off x="635940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3"/>
            <p:cNvSpPr/>
            <p:nvPr/>
          </p:nvSpPr>
          <p:spPr>
            <a:xfrm>
              <a:off x="676260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4"/>
            <p:cNvSpPr/>
            <p:nvPr/>
          </p:nvSpPr>
          <p:spPr>
            <a:xfrm>
              <a:off x="716580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5"/>
            <p:cNvSpPr/>
            <p:nvPr/>
          </p:nvSpPr>
          <p:spPr>
            <a:xfrm>
              <a:off x="756936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6"/>
            <p:cNvSpPr/>
            <p:nvPr/>
          </p:nvSpPr>
          <p:spPr>
            <a:xfrm>
              <a:off x="797256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7"/>
            <p:cNvSpPr/>
            <p:nvPr/>
          </p:nvSpPr>
          <p:spPr>
            <a:xfrm>
              <a:off x="8375760" y="5770440"/>
              <a:ext cx="40140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8"/>
            <p:cNvSpPr/>
            <p:nvPr/>
          </p:nvSpPr>
          <p:spPr>
            <a:xfrm>
              <a:off x="877716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9"/>
            <p:cNvSpPr/>
            <p:nvPr/>
          </p:nvSpPr>
          <p:spPr>
            <a:xfrm>
              <a:off x="918036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20"/>
            <p:cNvSpPr/>
            <p:nvPr/>
          </p:nvSpPr>
          <p:spPr>
            <a:xfrm>
              <a:off x="958356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21"/>
            <p:cNvSpPr/>
            <p:nvPr/>
          </p:nvSpPr>
          <p:spPr>
            <a:xfrm>
              <a:off x="9987120" y="57704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22"/>
            <p:cNvSpPr/>
            <p:nvPr/>
          </p:nvSpPr>
          <p:spPr>
            <a:xfrm>
              <a:off x="635940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23"/>
            <p:cNvSpPr/>
            <p:nvPr/>
          </p:nvSpPr>
          <p:spPr>
            <a:xfrm>
              <a:off x="676260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24"/>
            <p:cNvSpPr/>
            <p:nvPr/>
          </p:nvSpPr>
          <p:spPr>
            <a:xfrm>
              <a:off x="716580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25"/>
            <p:cNvSpPr/>
            <p:nvPr/>
          </p:nvSpPr>
          <p:spPr>
            <a:xfrm>
              <a:off x="756936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26"/>
            <p:cNvSpPr/>
            <p:nvPr/>
          </p:nvSpPr>
          <p:spPr>
            <a:xfrm>
              <a:off x="797256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27"/>
            <p:cNvSpPr/>
            <p:nvPr/>
          </p:nvSpPr>
          <p:spPr>
            <a:xfrm>
              <a:off x="8375760" y="5381640"/>
              <a:ext cx="40140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28"/>
            <p:cNvSpPr/>
            <p:nvPr/>
          </p:nvSpPr>
          <p:spPr>
            <a:xfrm>
              <a:off x="877716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29"/>
            <p:cNvSpPr/>
            <p:nvPr/>
          </p:nvSpPr>
          <p:spPr>
            <a:xfrm>
              <a:off x="918036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0"/>
            <p:cNvSpPr/>
            <p:nvPr/>
          </p:nvSpPr>
          <p:spPr>
            <a:xfrm>
              <a:off x="958356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1"/>
            <p:cNvSpPr/>
            <p:nvPr/>
          </p:nvSpPr>
          <p:spPr>
            <a:xfrm>
              <a:off x="9987120" y="53816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2"/>
            <p:cNvSpPr/>
            <p:nvPr/>
          </p:nvSpPr>
          <p:spPr>
            <a:xfrm>
              <a:off x="635940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3"/>
            <p:cNvSpPr/>
            <p:nvPr/>
          </p:nvSpPr>
          <p:spPr>
            <a:xfrm>
              <a:off x="676260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4"/>
            <p:cNvSpPr/>
            <p:nvPr/>
          </p:nvSpPr>
          <p:spPr>
            <a:xfrm>
              <a:off x="716580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35"/>
            <p:cNvSpPr/>
            <p:nvPr/>
          </p:nvSpPr>
          <p:spPr>
            <a:xfrm>
              <a:off x="756936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6"/>
            <p:cNvSpPr/>
            <p:nvPr/>
          </p:nvSpPr>
          <p:spPr>
            <a:xfrm>
              <a:off x="797256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7"/>
            <p:cNvSpPr/>
            <p:nvPr/>
          </p:nvSpPr>
          <p:spPr>
            <a:xfrm>
              <a:off x="8375760" y="4991040"/>
              <a:ext cx="40140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8"/>
            <p:cNvSpPr/>
            <p:nvPr/>
          </p:nvSpPr>
          <p:spPr>
            <a:xfrm>
              <a:off x="877716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9"/>
            <p:cNvSpPr/>
            <p:nvPr/>
          </p:nvSpPr>
          <p:spPr>
            <a:xfrm>
              <a:off x="918036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40"/>
            <p:cNvSpPr/>
            <p:nvPr/>
          </p:nvSpPr>
          <p:spPr>
            <a:xfrm>
              <a:off x="958356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41"/>
            <p:cNvSpPr/>
            <p:nvPr/>
          </p:nvSpPr>
          <p:spPr>
            <a:xfrm>
              <a:off x="9987120" y="49910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42"/>
            <p:cNvSpPr/>
            <p:nvPr/>
          </p:nvSpPr>
          <p:spPr>
            <a:xfrm>
              <a:off x="635940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43"/>
            <p:cNvSpPr/>
            <p:nvPr/>
          </p:nvSpPr>
          <p:spPr>
            <a:xfrm>
              <a:off x="676260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44"/>
            <p:cNvSpPr/>
            <p:nvPr/>
          </p:nvSpPr>
          <p:spPr>
            <a:xfrm>
              <a:off x="716580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45"/>
            <p:cNvSpPr/>
            <p:nvPr/>
          </p:nvSpPr>
          <p:spPr>
            <a:xfrm>
              <a:off x="756936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46"/>
            <p:cNvSpPr/>
            <p:nvPr/>
          </p:nvSpPr>
          <p:spPr>
            <a:xfrm>
              <a:off x="797256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47"/>
            <p:cNvSpPr/>
            <p:nvPr/>
          </p:nvSpPr>
          <p:spPr>
            <a:xfrm>
              <a:off x="8375760" y="4602240"/>
              <a:ext cx="40140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48"/>
            <p:cNvSpPr/>
            <p:nvPr/>
          </p:nvSpPr>
          <p:spPr>
            <a:xfrm>
              <a:off x="877716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49"/>
            <p:cNvSpPr/>
            <p:nvPr/>
          </p:nvSpPr>
          <p:spPr>
            <a:xfrm>
              <a:off x="918036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50"/>
            <p:cNvSpPr/>
            <p:nvPr/>
          </p:nvSpPr>
          <p:spPr>
            <a:xfrm>
              <a:off x="958356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51"/>
            <p:cNvSpPr/>
            <p:nvPr/>
          </p:nvSpPr>
          <p:spPr>
            <a:xfrm>
              <a:off x="9987120" y="460224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52"/>
            <p:cNvSpPr/>
            <p:nvPr/>
          </p:nvSpPr>
          <p:spPr>
            <a:xfrm>
              <a:off x="635940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53"/>
            <p:cNvSpPr/>
            <p:nvPr/>
          </p:nvSpPr>
          <p:spPr>
            <a:xfrm>
              <a:off x="676260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54"/>
            <p:cNvSpPr/>
            <p:nvPr/>
          </p:nvSpPr>
          <p:spPr>
            <a:xfrm>
              <a:off x="716580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55"/>
            <p:cNvSpPr/>
            <p:nvPr/>
          </p:nvSpPr>
          <p:spPr>
            <a:xfrm>
              <a:off x="756936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56"/>
            <p:cNvSpPr/>
            <p:nvPr/>
          </p:nvSpPr>
          <p:spPr>
            <a:xfrm>
              <a:off x="797256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57"/>
            <p:cNvSpPr/>
            <p:nvPr/>
          </p:nvSpPr>
          <p:spPr>
            <a:xfrm>
              <a:off x="8375760" y="4213080"/>
              <a:ext cx="40140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58"/>
            <p:cNvSpPr/>
            <p:nvPr/>
          </p:nvSpPr>
          <p:spPr>
            <a:xfrm>
              <a:off x="877716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59"/>
            <p:cNvSpPr/>
            <p:nvPr/>
          </p:nvSpPr>
          <p:spPr>
            <a:xfrm>
              <a:off x="918036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60"/>
            <p:cNvSpPr/>
            <p:nvPr/>
          </p:nvSpPr>
          <p:spPr>
            <a:xfrm>
              <a:off x="958356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61"/>
            <p:cNvSpPr/>
            <p:nvPr/>
          </p:nvSpPr>
          <p:spPr>
            <a:xfrm>
              <a:off x="9987120" y="42130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62"/>
            <p:cNvSpPr/>
            <p:nvPr/>
          </p:nvSpPr>
          <p:spPr>
            <a:xfrm>
              <a:off x="635940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63"/>
            <p:cNvSpPr/>
            <p:nvPr/>
          </p:nvSpPr>
          <p:spPr>
            <a:xfrm>
              <a:off x="676260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64"/>
            <p:cNvSpPr/>
            <p:nvPr/>
          </p:nvSpPr>
          <p:spPr>
            <a:xfrm>
              <a:off x="716580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65"/>
            <p:cNvSpPr/>
            <p:nvPr/>
          </p:nvSpPr>
          <p:spPr>
            <a:xfrm>
              <a:off x="756936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66"/>
            <p:cNvSpPr/>
            <p:nvPr/>
          </p:nvSpPr>
          <p:spPr>
            <a:xfrm>
              <a:off x="797256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67"/>
            <p:cNvSpPr/>
            <p:nvPr/>
          </p:nvSpPr>
          <p:spPr>
            <a:xfrm>
              <a:off x="8375760" y="3822840"/>
              <a:ext cx="40140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68"/>
            <p:cNvSpPr/>
            <p:nvPr/>
          </p:nvSpPr>
          <p:spPr>
            <a:xfrm>
              <a:off x="877716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69"/>
            <p:cNvSpPr/>
            <p:nvPr/>
          </p:nvSpPr>
          <p:spPr>
            <a:xfrm>
              <a:off x="918036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70"/>
            <p:cNvSpPr/>
            <p:nvPr/>
          </p:nvSpPr>
          <p:spPr>
            <a:xfrm>
              <a:off x="958356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71"/>
            <p:cNvSpPr/>
            <p:nvPr/>
          </p:nvSpPr>
          <p:spPr>
            <a:xfrm>
              <a:off x="9987120" y="382284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72"/>
            <p:cNvSpPr/>
            <p:nvPr/>
          </p:nvSpPr>
          <p:spPr>
            <a:xfrm>
              <a:off x="635940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73"/>
            <p:cNvSpPr/>
            <p:nvPr/>
          </p:nvSpPr>
          <p:spPr>
            <a:xfrm>
              <a:off x="676260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74"/>
            <p:cNvSpPr/>
            <p:nvPr/>
          </p:nvSpPr>
          <p:spPr>
            <a:xfrm>
              <a:off x="716580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75"/>
            <p:cNvSpPr/>
            <p:nvPr/>
          </p:nvSpPr>
          <p:spPr>
            <a:xfrm>
              <a:off x="756936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76"/>
            <p:cNvSpPr/>
            <p:nvPr/>
          </p:nvSpPr>
          <p:spPr>
            <a:xfrm>
              <a:off x="797256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77"/>
            <p:cNvSpPr/>
            <p:nvPr/>
          </p:nvSpPr>
          <p:spPr>
            <a:xfrm>
              <a:off x="8375760" y="3433680"/>
              <a:ext cx="40140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78"/>
            <p:cNvSpPr/>
            <p:nvPr/>
          </p:nvSpPr>
          <p:spPr>
            <a:xfrm>
              <a:off x="877716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79"/>
            <p:cNvSpPr/>
            <p:nvPr/>
          </p:nvSpPr>
          <p:spPr>
            <a:xfrm>
              <a:off x="918036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80"/>
            <p:cNvSpPr/>
            <p:nvPr/>
          </p:nvSpPr>
          <p:spPr>
            <a:xfrm>
              <a:off x="958356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81"/>
            <p:cNvSpPr/>
            <p:nvPr/>
          </p:nvSpPr>
          <p:spPr>
            <a:xfrm>
              <a:off x="9987120" y="34336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82"/>
            <p:cNvSpPr/>
            <p:nvPr/>
          </p:nvSpPr>
          <p:spPr>
            <a:xfrm>
              <a:off x="635940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83"/>
            <p:cNvSpPr/>
            <p:nvPr/>
          </p:nvSpPr>
          <p:spPr>
            <a:xfrm>
              <a:off x="676260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84"/>
            <p:cNvSpPr/>
            <p:nvPr/>
          </p:nvSpPr>
          <p:spPr>
            <a:xfrm>
              <a:off x="716580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85"/>
            <p:cNvSpPr/>
            <p:nvPr/>
          </p:nvSpPr>
          <p:spPr>
            <a:xfrm>
              <a:off x="756936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86"/>
            <p:cNvSpPr/>
            <p:nvPr/>
          </p:nvSpPr>
          <p:spPr>
            <a:xfrm>
              <a:off x="797256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87"/>
            <p:cNvSpPr/>
            <p:nvPr/>
          </p:nvSpPr>
          <p:spPr>
            <a:xfrm>
              <a:off x="8375760" y="3043080"/>
              <a:ext cx="40140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88"/>
            <p:cNvSpPr/>
            <p:nvPr/>
          </p:nvSpPr>
          <p:spPr>
            <a:xfrm>
              <a:off x="877716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89"/>
            <p:cNvSpPr/>
            <p:nvPr/>
          </p:nvSpPr>
          <p:spPr>
            <a:xfrm>
              <a:off x="918036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90"/>
            <p:cNvSpPr/>
            <p:nvPr/>
          </p:nvSpPr>
          <p:spPr>
            <a:xfrm>
              <a:off x="958356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91"/>
            <p:cNvSpPr/>
            <p:nvPr/>
          </p:nvSpPr>
          <p:spPr>
            <a:xfrm>
              <a:off x="9987120" y="3043080"/>
              <a:ext cx="402840" cy="3902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92"/>
            <p:cNvSpPr/>
            <p:nvPr/>
          </p:nvSpPr>
          <p:spPr>
            <a:xfrm>
              <a:off x="635940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93"/>
            <p:cNvSpPr/>
            <p:nvPr/>
          </p:nvSpPr>
          <p:spPr>
            <a:xfrm>
              <a:off x="676260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94"/>
            <p:cNvSpPr/>
            <p:nvPr/>
          </p:nvSpPr>
          <p:spPr>
            <a:xfrm>
              <a:off x="716580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95"/>
            <p:cNvSpPr/>
            <p:nvPr/>
          </p:nvSpPr>
          <p:spPr>
            <a:xfrm>
              <a:off x="756936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96"/>
            <p:cNvSpPr/>
            <p:nvPr/>
          </p:nvSpPr>
          <p:spPr>
            <a:xfrm>
              <a:off x="797256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97"/>
            <p:cNvSpPr/>
            <p:nvPr/>
          </p:nvSpPr>
          <p:spPr>
            <a:xfrm>
              <a:off x="8375760" y="2654280"/>
              <a:ext cx="40140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98"/>
            <p:cNvSpPr/>
            <p:nvPr/>
          </p:nvSpPr>
          <p:spPr>
            <a:xfrm>
              <a:off x="877716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99"/>
            <p:cNvSpPr/>
            <p:nvPr/>
          </p:nvSpPr>
          <p:spPr>
            <a:xfrm>
              <a:off x="918036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00"/>
            <p:cNvSpPr/>
            <p:nvPr/>
          </p:nvSpPr>
          <p:spPr>
            <a:xfrm>
              <a:off x="958356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101"/>
            <p:cNvSpPr/>
            <p:nvPr/>
          </p:nvSpPr>
          <p:spPr>
            <a:xfrm>
              <a:off x="9987120" y="2654280"/>
              <a:ext cx="402840" cy="388440"/>
            </a:xfrm>
            <a:prstGeom prst="rect">
              <a:avLst/>
            </a:prstGeom>
            <a:noFill/>
            <a:ln>
              <a:solidFill>
                <a:srgbClr val="c0c0c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3" name="Line 102"/>
          <p:cNvSpPr/>
          <p:nvPr/>
        </p:nvSpPr>
        <p:spPr>
          <a:xfrm>
            <a:off x="6559200" y="2654280"/>
            <a:ext cx="3835440" cy="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03"/>
          <p:cNvSpPr/>
          <p:nvPr/>
        </p:nvSpPr>
        <p:spPr>
          <a:xfrm>
            <a:off x="6559560" y="2654280"/>
            <a:ext cx="3835080" cy="3887280"/>
          </a:xfrm>
          <a:custGeom>
            <a:avLst/>
            <a:gdLst/>
            <a:ahLst/>
            <a:rect l="l" t="t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104"/>
          <p:cNvSpPr/>
          <p:nvPr/>
        </p:nvSpPr>
        <p:spPr>
          <a:xfrm>
            <a:off x="6559200" y="6178320"/>
            <a:ext cx="367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105"/>
          <p:cNvSpPr/>
          <p:nvPr/>
        </p:nvSpPr>
        <p:spPr>
          <a:xfrm>
            <a:off x="6559200" y="3768480"/>
            <a:ext cx="36720" cy="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106"/>
          <p:cNvSpPr/>
          <p:nvPr/>
        </p:nvSpPr>
        <p:spPr>
          <a:xfrm>
            <a:off x="6349680" y="2654280"/>
            <a:ext cx="4044960" cy="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107"/>
          <p:cNvSpPr/>
          <p:nvPr/>
        </p:nvSpPr>
        <p:spPr>
          <a:xfrm flipH="1" flipV="1">
            <a:off x="6354720" y="6308640"/>
            <a:ext cx="541080" cy="38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108"/>
          <p:cNvSpPr/>
          <p:nvPr/>
        </p:nvSpPr>
        <p:spPr>
          <a:xfrm flipH="1" flipV="1">
            <a:off x="6368760" y="4824360"/>
            <a:ext cx="358920" cy="71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109"/>
          <p:cNvSpPr/>
          <p:nvPr/>
        </p:nvSpPr>
        <p:spPr>
          <a:xfrm flipH="1" flipV="1">
            <a:off x="6364080" y="4414680"/>
            <a:ext cx="477720" cy="1126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10"/>
          <p:cNvSpPr/>
          <p:nvPr/>
        </p:nvSpPr>
        <p:spPr>
          <a:xfrm flipH="1">
            <a:off x="6373800" y="3970080"/>
            <a:ext cx="529920" cy="18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11"/>
          <p:cNvSpPr/>
          <p:nvPr/>
        </p:nvSpPr>
        <p:spPr>
          <a:xfrm flipH="1" flipV="1">
            <a:off x="6559200" y="5910120"/>
            <a:ext cx="327240" cy="390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12"/>
          <p:cNvSpPr/>
          <p:nvPr/>
        </p:nvSpPr>
        <p:spPr>
          <a:xfrm flipV="1">
            <a:off x="6559200" y="5832360"/>
            <a:ext cx="98640" cy="66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13"/>
          <p:cNvSpPr/>
          <p:nvPr/>
        </p:nvSpPr>
        <p:spPr>
          <a:xfrm flipH="1" flipV="1">
            <a:off x="6895800" y="6346800"/>
            <a:ext cx="142920" cy="196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14"/>
          <p:cNvSpPr/>
          <p:nvPr/>
        </p:nvSpPr>
        <p:spPr>
          <a:xfrm flipH="1" flipV="1">
            <a:off x="6886440" y="6300720"/>
            <a:ext cx="9360" cy="46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15"/>
          <p:cNvSpPr/>
          <p:nvPr/>
        </p:nvSpPr>
        <p:spPr>
          <a:xfrm flipV="1">
            <a:off x="6886440" y="5887800"/>
            <a:ext cx="123840" cy="412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16"/>
          <p:cNvSpPr/>
          <p:nvPr/>
        </p:nvSpPr>
        <p:spPr>
          <a:xfrm flipV="1">
            <a:off x="6657840" y="5532120"/>
            <a:ext cx="122040" cy="300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17"/>
          <p:cNvSpPr/>
          <p:nvPr/>
        </p:nvSpPr>
        <p:spPr>
          <a:xfrm flipH="1" flipV="1">
            <a:off x="6657840" y="5832360"/>
            <a:ext cx="352440" cy="55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118"/>
          <p:cNvSpPr/>
          <p:nvPr/>
        </p:nvSpPr>
        <p:spPr>
          <a:xfrm flipH="1">
            <a:off x="7010280" y="5843520"/>
            <a:ext cx="5400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119"/>
          <p:cNvSpPr/>
          <p:nvPr/>
        </p:nvSpPr>
        <p:spPr>
          <a:xfrm flipH="1" flipV="1">
            <a:off x="6559200" y="5364000"/>
            <a:ext cx="220680" cy="1681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120"/>
          <p:cNvSpPr/>
          <p:nvPr/>
        </p:nvSpPr>
        <p:spPr>
          <a:xfrm flipV="1">
            <a:off x="6559200" y="5175000"/>
            <a:ext cx="168480" cy="189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121"/>
          <p:cNvSpPr/>
          <p:nvPr/>
        </p:nvSpPr>
        <p:spPr>
          <a:xfrm flipH="1">
            <a:off x="6779880" y="5521320"/>
            <a:ext cx="160560" cy="10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122"/>
          <p:cNvSpPr/>
          <p:nvPr/>
        </p:nvSpPr>
        <p:spPr>
          <a:xfrm flipV="1">
            <a:off x="6727680" y="4895640"/>
            <a:ext cx="1440" cy="279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123"/>
          <p:cNvSpPr/>
          <p:nvPr/>
        </p:nvSpPr>
        <p:spPr>
          <a:xfrm flipV="1">
            <a:off x="6727680" y="4873320"/>
            <a:ext cx="6192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124"/>
          <p:cNvSpPr/>
          <p:nvPr/>
        </p:nvSpPr>
        <p:spPr>
          <a:xfrm flipH="1" flipV="1">
            <a:off x="6727680" y="5175000"/>
            <a:ext cx="35388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125"/>
          <p:cNvSpPr/>
          <p:nvPr/>
        </p:nvSpPr>
        <p:spPr>
          <a:xfrm flipV="1">
            <a:off x="6789600" y="4773600"/>
            <a:ext cx="79200" cy="99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126"/>
          <p:cNvSpPr/>
          <p:nvPr/>
        </p:nvSpPr>
        <p:spPr>
          <a:xfrm flipH="1" flipV="1">
            <a:off x="6789600" y="4873320"/>
            <a:ext cx="282600" cy="24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127"/>
          <p:cNvSpPr/>
          <p:nvPr/>
        </p:nvSpPr>
        <p:spPr>
          <a:xfrm flipH="1" flipV="1">
            <a:off x="6841800" y="4527360"/>
            <a:ext cx="27000" cy="24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128"/>
          <p:cNvSpPr/>
          <p:nvPr/>
        </p:nvSpPr>
        <p:spPr>
          <a:xfrm flipV="1">
            <a:off x="6841800" y="4371840"/>
            <a:ext cx="168480" cy="155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129"/>
          <p:cNvSpPr/>
          <p:nvPr/>
        </p:nvSpPr>
        <p:spPr>
          <a:xfrm flipH="1">
            <a:off x="6868800" y="4773600"/>
            <a:ext cx="30024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130"/>
          <p:cNvSpPr/>
          <p:nvPr/>
        </p:nvSpPr>
        <p:spPr>
          <a:xfrm flipH="1" flipV="1">
            <a:off x="6940440" y="5521320"/>
            <a:ext cx="131760" cy="199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131"/>
          <p:cNvSpPr/>
          <p:nvPr/>
        </p:nvSpPr>
        <p:spPr>
          <a:xfrm flipV="1">
            <a:off x="6940440" y="5297400"/>
            <a:ext cx="149040" cy="223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132"/>
          <p:cNvSpPr/>
          <p:nvPr/>
        </p:nvSpPr>
        <p:spPr>
          <a:xfrm flipH="1" flipV="1">
            <a:off x="7064280" y="5843520"/>
            <a:ext cx="264960" cy="14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133"/>
          <p:cNvSpPr/>
          <p:nvPr/>
        </p:nvSpPr>
        <p:spPr>
          <a:xfrm flipV="1">
            <a:off x="7064280" y="5721120"/>
            <a:ext cx="7920" cy="122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134"/>
          <p:cNvSpPr/>
          <p:nvPr/>
        </p:nvSpPr>
        <p:spPr>
          <a:xfrm flipV="1">
            <a:off x="7072200" y="5599080"/>
            <a:ext cx="291960" cy="122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135"/>
          <p:cNvSpPr/>
          <p:nvPr/>
        </p:nvSpPr>
        <p:spPr>
          <a:xfrm flipH="1" flipV="1">
            <a:off x="7329240" y="5989320"/>
            <a:ext cx="281160" cy="540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136"/>
          <p:cNvSpPr/>
          <p:nvPr/>
        </p:nvSpPr>
        <p:spPr>
          <a:xfrm flipV="1">
            <a:off x="7329240" y="5665680"/>
            <a:ext cx="122400" cy="323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137"/>
          <p:cNvSpPr/>
          <p:nvPr/>
        </p:nvSpPr>
        <p:spPr>
          <a:xfrm flipH="1" flipV="1">
            <a:off x="7310160" y="5397480"/>
            <a:ext cx="54000" cy="201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38"/>
          <p:cNvSpPr/>
          <p:nvPr/>
        </p:nvSpPr>
        <p:spPr>
          <a:xfrm flipH="1" flipV="1">
            <a:off x="7364160" y="5599080"/>
            <a:ext cx="87480" cy="66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39"/>
          <p:cNvSpPr/>
          <p:nvPr/>
        </p:nvSpPr>
        <p:spPr>
          <a:xfrm flipH="1">
            <a:off x="7451640" y="5665680"/>
            <a:ext cx="11592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40"/>
          <p:cNvSpPr/>
          <p:nvPr/>
        </p:nvSpPr>
        <p:spPr>
          <a:xfrm flipH="1" flipV="1">
            <a:off x="7081560" y="5263920"/>
            <a:ext cx="7920" cy="33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141"/>
          <p:cNvSpPr/>
          <p:nvPr/>
        </p:nvSpPr>
        <p:spPr>
          <a:xfrm flipV="1">
            <a:off x="7081560" y="5241600"/>
            <a:ext cx="792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142"/>
          <p:cNvSpPr/>
          <p:nvPr/>
        </p:nvSpPr>
        <p:spPr>
          <a:xfrm flipH="1" flipV="1">
            <a:off x="7089480" y="5297400"/>
            <a:ext cx="220680" cy="100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43"/>
          <p:cNvSpPr/>
          <p:nvPr/>
        </p:nvSpPr>
        <p:spPr>
          <a:xfrm flipH="1">
            <a:off x="7310160" y="5308560"/>
            <a:ext cx="15084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144"/>
          <p:cNvSpPr/>
          <p:nvPr/>
        </p:nvSpPr>
        <p:spPr>
          <a:xfrm flipH="1" flipV="1">
            <a:off x="7072200" y="5119560"/>
            <a:ext cx="17280" cy="122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145"/>
          <p:cNvSpPr/>
          <p:nvPr/>
        </p:nvSpPr>
        <p:spPr>
          <a:xfrm flipV="1">
            <a:off x="7072200" y="4906800"/>
            <a:ext cx="123840" cy="212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146"/>
          <p:cNvSpPr/>
          <p:nvPr/>
        </p:nvSpPr>
        <p:spPr>
          <a:xfrm flipH="1">
            <a:off x="7089480" y="5062320"/>
            <a:ext cx="336600" cy="179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147"/>
          <p:cNvSpPr/>
          <p:nvPr/>
        </p:nvSpPr>
        <p:spPr>
          <a:xfrm flipH="1" flipV="1">
            <a:off x="7169040" y="4773600"/>
            <a:ext cx="27000" cy="133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48"/>
          <p:cNvSpPr/>
          <p:nvPr/>
        </p:nvSpPr>
        <p:spPr>
          <a:xfrm flipV="1">
            <a:off x="7169040" y="4728960"/>
            <a:ext cx="44280" cy="44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49"/>
          <p:cNvSpPr/>
          <p:nvPr/>
        </p:nvSpPr>
        <p:spPr>
          <a:xfrm flipH="1" flipV="1">
            <a:off x="7196040" y="4906800"/>
            <a:ext cx="220680" cy="111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50"/>
          <p:cNvSpPr/>
          <p:nvPr/>
        </p:nvSpPr>
        <p:spPr>
          <a:xfrm flipV="1">
            <a:off x="7213320" y="4460760"/>
            <a:ext cx="9720" cy="268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51"/>
          <p:cNvSpPr/>
          <p:nvPr/>
        </p:nvSpPr>
        <p:spPr>
          <a:xfrm flipH="1" flipV="1">
            <a:off x="7213320" y="4728960"/>
            <a:ext cx="327240" cy="55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52"/>
          <p:cNvSpPr/>
          <p:nvPr/>
        </p:nvSpPr>
        <p:spPr>
          <a:xfrm flipH="1" flipV="1">
            <a:off x="6903720" y="3970080"/>
            <a:ext cx="106560" cy="401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53"/>
          <p:cNvSpPr/>
          <p:nvPr/>
        </p:nvSpPr>
        <p:spPr>
          <a:xfrm flipV="1">
            <a:off x="6903720" y="2966760"/>
            <a:ext cx="708120" cy="1003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154"/>
          <p:cNvSpPr/>
          <p:nvPr/>
        </p:nvSpPr>
        <p:spPr>
          <a:xfrm flipH="1" flipV="1">
            <a:off x="7010280" y="4371840"/>
            <a:ext cx="21276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55"/>
          <p:cNvSpPr/>
          <p:nvPr/>
        </p:nvSpPr>
        <p:spPr>
          <a:xfrm flipH="1">
            <a:off x="7223040" y="4125600"/>
            <a:ext cx="795240" cy="335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56"/>
          <p:cNvSpPr/>
          <p:nvPr/>
        </p:nvSpPr>
        <p:spPr>
          <a:xfrm flipH="1" flipV="1">
            <a:off x="7461000" y="5308560"/>
            <a:ext cx="15084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157"/>
          <p:cNvSpPr/>
          <p:nvPr/>
        </p:nvSpPr>
        <p:spPr>
          <a:xfrm flipV="1">
            <a:off x="7461000" y="5097240"/>
            <a:ext cx="1800" cy="211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158"/>
          <p:cNvSpPr/>
          <p:nvPr/>
        </p:nvSpPr>
        <p:spPr>
          <a:xfrm flipH="1" flipV="1">
            <a:off x="7426080" y="5062320"/>
            <a:ext cx="34920" cy="34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159"/>
          <p:cNvSpPr/>
          <p:nvPr/>
        </p:nvSpPr>
        <p:spPr>
          <a:xfrm flipH="1" flipV="1">
            <a:off x="7416720" y="5018040"/>
            <a:ext cx="936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160"/>
          <p:cNvSpPr/>
          <p:nvPr/>
        </p:nvSpPr>
        <p:spPr>
          <a:xfrm flipV="1">
            <a:off x="7416720" y="4784400"/>
            <a:ext cx="123840" cy="233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161"/>
          <p:cNvSpPr/>
          <p:nvPr/>
        </p:nvSpPr>
        <p:spPr>
          <a:xfrm flipV="1">
            <a:off x="7540560" y="4695480"/>
            <a:ext cx="17604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162"/>
          <p:cNvSpPr/>
          <p:nvPr/>
        </p:nvSpPr>
        <p:spPr>
          <a:xfrm flipH="1">
            <a:off x="7461000" y="5074920"/>
            <a:ext cx="25560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163"/>
          <p:cNvSpPr/>
          <p:nvPr/>
        </p:nvSpPr>
        <p:spPr>
          <a:xfrm flipH="1" flipV="1">
            <a:off x="7567560" y="5665680"/>
            <a:ext cx="965160" cy="871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164"/>
          <p:cNvSpPr/>
          <p:nvPr/>
        </p:nvSpPr>
        <p:spPr>
          <a:xfrm flipV="1">
            <a:off x="7567560" y="5464080"/>
            <a:ext cx="96840" cy="201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165"/>
          <p:cNvSpPr/>
          <p:nvPr/>
        </p:nvSpPr>
        <p:spPr>
          <a:xfrm flipH="1" flipV="1">
            <a:off x="7611840" y="5352840"/>
            <a:ext cx="52560" cy="111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166"/>
          <p:cNvSpPr/>
          <p:nvPr/>
        </p:nvSpPr>
        <p:spPr>
          <a:xfrm flipV="1">
            <a:off x="7611840" y="5141880"/>
            <a:ext cx="166680" cy="210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167"/>
          <p:cNvSpPr/>
          <p:nvPr/>
        </p:nvSpPr>
        <p:spPr>
          <a:xfrm flipH="1">
            <a:off x="7664400" y="5464080"/>
            <a:ext cx="127296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68"/>
          <p:cNvSpPr/>
          <p:nvPr/>
        </p:nvSpPr>
        <p:spPr>
          <a:xfrm flipV="1">
            <a:off x="7716600" y="4227480"/>
            <a:ext cx="363600" cy="468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169"/>
          <p:cNvSpPr/>
          <p:nvPr/>
        </p:nvSpPr>
        <p:spPr>
          <a:xfrm flipH="1" flipV="1">
            <a:off x="7716600" y="5074920"/>
            <a:ext cx="61920" cy="66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170"/>
          <p:cNvSpPr/>
          <p:nvPr/>
        </p:nvSpPr>
        <p:spPr>
          <a:xfrm flipV="1">
            <a:off x="7716600" y="4695480"/>
            <a:ext cx="1800" cy="379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71"/>
          <p:cNvSpPr/>
          <p:nvPr/>
        </p:nvSpPr>
        <p:spPr>
          <a:xfrm flipH="1">
            <a:off x="8937360" y="5464080"/>
            <a:ext cx="4284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72"/>
          <p:cNvSpPr/>
          <p:nvPr/>
        </p:nvSpPr>
        <p:spPr>
          <a:xfrm flipH="1" flipV="1">
            <a:off x="7778520" y="5141880"/>
            <a:ext cx="1158840" cy="322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73"/>
          <p:cNvSpPr/>
          <p:nvPr/>
        </p:nvSpPr>
        <p:spPr>
          <a:xfrm flipH="1" flipV="1">
            <a:off x="8018280" y="4125600"/>
            <a:ext cx="61920" cy="10188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74"/>
          <p:cNvSpPr/>
          <p:nvPr/>
        </p:nvSpPr>
        <p:spPr>
          <a:xfrm flipH="1" flipV="1">
            <a:off x="7770600" y="3322440"/>
            <a:ext cx="247680" cy="80316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75"/>
          <p:cNvSpPr/>
          <p:nvPr/>
        </p:nvSpPr>
        <p:spPr>
          <a:xfrm flipH="1" flipV="1">
            <a:off x="8080200" y="4227480"/>
            <a:ext cx="406440" cy="26640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76"/>
          <p:cNvSpPr/>
          <p:nvPr/>
        </p:nvSpPr>
        <p:spPr>
          <a:xfrm flipH="1" flipV="1">
            <a:off x="7575480" y="2654280"/>
            <a:ext cx="36360" cy="31248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77"/>
          <p:cNvSpPr/>
          <p:nvPr/>
        </p:nvSpPr>
        <p:spPr>
          <a:xfrm flipH="1" flipV="1">
            <a:off x="7611840" y="2966760"/>
            <a:ext cx="158760" cy="35568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78"/>
          <p:cNvSpPr/>
          <p:nvPr/>
        </p:nvSpPr>
        <p:spPr>
          <a:xfrm flipH="1" flipV="1">
            <a:off x="7770600" y="3322440"/>
            <a:ext cx="1139760" cy="368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179"/>
          <p:cNvSpPr/>
          <p:nvPr/>
        </p:nvSpPr>
        <p:spPr>
          <a:xfrm flipV="1">
            <a:off x="8769240" y="3690720"/>
            <a:ext cx="141120" cy="457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180"/>
          <p:cNvSpPr/>
          <p:nvPr/>
        </p:nvSpPr>
        <p:spPr>
          <a:xfrm flipV="1">
            <a:off x="8910360" y="3668400"/>
            <a:ext cx="5256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1"/>
          <p:cNvSpPr/>
          <p:nvPr/>
        </p:nvSpPr>
        <p:spPr>
          <a:xfrm flipH="1" flipV="1">
            <a:off x="8486640" y="4493880"/>
            <a:ext cx="299880" cy="41292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182"/>
          <p:cNvSpPr/>
          <p:nvPr/>
        </p:nvSpPr>
        <p:spPr>
          <a:xfrm flipV="1">
            <a:off x="8486640" y="4147920"/>
            <a:ext cx="282600" cy="345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183"/>
          <p:cNvSpPr/>
          <p:nvPr/>
        </p:nvSpPr>
        <p:spPr>
          <a:xfrm flipV="1">
            <a:off x="8769240" y="3892320"/>
            <a:ext cx="450720" cy="255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84"/>
          <p:cNvSpPr/>
          <p:nvPr/>
        </p:nvSpPr>
        <p:spPr>
          <a:xfrm flipV="1">
            <a:off x="8962920" y="3379680"/>
            <a:ext cx="71280" cy="288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85"/>
          <p:cNvSpPr/>
          <p:nvPr/>
        </p:nvSpPr>
        <p:spPr>
          <a:xfrm flipH="1" flipV="1">
            <a:off x="8962920" y="3668400"/>
            <a:ext cx="291960" cy="168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86"/>
          <p:cNvSpPr/>
          <p:nvPr/>
        </p:nvSpPr>
        <p:spPr>
          <a:xfrm flipH="1" flipV="1">
            <a:off x="8618400" y="2977920"/>
            <a:ext cx="415800" cy="401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87"/>
          <p:cNvSpPr/>
          <p:nvPr/>
        </p:nvSpPr>
        <p:spPr>
          <a:xfrm flipH="1">
            <a:off x="9034200" y="3379680"/>
            <a:ext cx="34920" cy="1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88"/>
          <p:cNvSpPr/>
          <p:nvPr/>
        </p:nvSpPr>
        <p:spPr>
          <a:xfrm flipH="1" flipV="1">
            <a:off x="7743600" y="2654280"/>
            <a:ext cx="874800" cy="323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89"/>
          <p:cNvSpPr/>
          <p:nvPr/>
        </p:nvSpPr>
        <p:spPr>
          <a:xfrm flipH="1">
            <a:off x="8618400" y="2920680"/>
            <a:ext cx="663480" cy="57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90"/>
          <p:cNvSpPr/>
          <p:nvPr/>
        </p:nvSpPr>
        <p:spPr>
          <a:xfrm flipH="1" flipV="1">
            <a:off x="9069120" y="3379680"/>
            <a:ext cx="300240" cy="199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91"/>
          <p:cNvSpPr/>
          <p:nvPr/>
        </p:nvSpPr>
        <p:spPr>
          <a:xfrm flipV="1">
            <a:off x="9069120" y="3211200"/>
            <a:ext cx="292320" cy="168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192"/>
          <p:cNvSpPr/>
          <p:nvPr/>
        </p:nvSpPr>
        <p:spPr>
          <a:xfrm flipH="1" flipV="1">
            <a:off x="8786520" y="4906800"/>
            <a:ext cx="141480" cy="34596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193"/>
          <p:cNvSpPr/>
          <p:nvPr/>
        </p:nvSpPr>
        <p:spPr>
          <a:xfrm flipV="1">
            <a:off x="8786520" y="4249440"/>
            <a:ext cx="503280" cy="657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194"/>
          <p:cNvSpPr/>
          <p:nvPr/>
        </p:nvSpPr>
        <p:spPr>
          <a:xfrm flipV="1">
            <a:off x="9219960" y="3836880"/>
            <a:ext cx="34920" cy="55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195"/>
          <p:cNvSpPr/>
          <p:nvPr/>
        </p:nvSpPr>
        <p:spPr>
          <a:xfrm flipH="1" flipV="1">
            <a:off x="9219960" y="3892320"/>
            <a:ext cx="69840" cy="3571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196"/>
          <p:cNvSpPr/>
          <p:nvPr/>
        </p:nvSpPr>
        <p:spPr>
          <a:xfrm flipV="1">
            <a:off x="9254880" y="3803400"/>
            <a:ext cx="71640" cy="33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197"/>
          <p:cNvSpPr/>
          <p:nvPr/>
        </p:nvSpPr>
        <p:spPr>
          <a:xfrm flipH="1">
            <a:off x="9289800" y="4103640"/>
            <a:ext cx="344520" cy="14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198"/>
          <p:cNvSpPr/>
          <p:nvPr/>
        </p:nvSpPr>
        <p:spPr>
          <a:xfrm flipV="1">
            <a:off x="9326520" y="3579480"/>
            <a:ext cx="42840" cy="223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99"/>
          <p:cNvSpPr/>
          <p:nvPr/>
        </p:nvSpPr>
        <p:spPr>
          <a:xfrm flipV="1">
            <a:off x="9369360" y="3479760"/>
            <a:ext cx="141120" cy="99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200"/>
          <p:cNvSpPr/>
          <p:nvPr/>
        </p:nvSpPr>
        <p:spPr>
          <a:xfrm flipH="1" flipV="1">
            <a:off x="9326520" y="3803400"/>
            <a:ext cx="245880" cy="133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201"/>
          <p:cNvSpPr/>
          <p:nvPr/>
        </p:nvSpPr>
        <p:spPr>
          <a:xfrm flipH="1" flipV="1">
            <a:off x="9281880" y="2920680"/>
            <a:ext cx="79560" cy="290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202"/>
          <p:cNvSpPr/>
          <p:nvPr/>
        </p:nvSpPr>
        <p:spPr>
          <a:xfrm flipV="1">
            <a:off x="9281880" y="2842920"/>
            <a:ext cx="96840" cy="777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203"/>
          <p:cNvSpPr/>
          <p:nvPr/>
        </p:nvSpPr>
        <p:spPr>
          <a:xfrm flipH="1" flipV="1">
            <a:off x="9361440" y="3211200"/>
            <a:ext cx="185760" cy="100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204"/>
          <p:cNvSpPr/>
          <p:nvPr/>
        </p:nvSpPr>
        <p:spPr>
          <a:xfrm flipV="1">
            <a:off x="9378720" y="2654280"/>
            <a:ext cx="79560" cy="1886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205"/>
          <p:cNvSpPr/>
          <p:nvPr/>
        </p:nvSpPr>
        <p:spPr>
          <a:xfrm flipH="1" flipV="1">
            <a:off x="9378720" y="2842920"/>
            <a:ext cx="300240" cy="235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206"/>
          <p:cNvSpPr/>
          <p:nvPr/>
        </p:nvSpPr>
        <p:spPr>
          <a:xfrm flipH="1" flipV="1">
            <a:off x="8980200" y="5464080"/>
            <a:ext cx="468360" cy="89352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207"/>
          <p:cNvSpPr/>
          <p:nvPr/>
        </p:nvSpPr>
        <p:spPr>
          <a:xfrm flipH="1" flipV="1">
            <a:off x="8928000" y="5252760"/>
            <a:ext cx="52200" cy="21132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208"/>
          <p:cNvSpPr/>
          <p:nvPr/>
        </p:nvSpPr>
        <p:spPr>
          <a:xfrm flipV="1">
            <a:off x="8928000" y="4338360"/>
            <a:ext cx="804960" cy="914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209"/>
          <p:cNvSpPr/>
          <p:nvPr/>
        </p:nvSpPr>
        <p:spPr>
          <a:xfrm flipH="1" flipV="1">
            <a:off x="9696240" y="4147920"/>
            <a:ext cx="36720" cy="190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0"/>
          <p:cNvSpPr/>
          <p:nvPr/>
        </p:nvSpPr>
        <p:spPr>
          <a:xfrm flipH="1" flipV="1">
            <a:off x="9732960" y="4338360"/>
            <a:ext cx="228600" cy="1335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211"/>
          <p:cNvSpPr/>
          <p:nvPr/>
        </p:nvSpPr>
        <p:spPr>
          <a:xfrm flipH="1" flipV="1">
            <a:off x="9634320" y="4103640"/>
            <a:ext cx="61920" cy="442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212"/>
          <p:cNvSpPr/>
          <p:nvPr/>
        </p:nvSpPr>
        <p:spPr>
          <a:xfrm flipH="1" flipV="1">
            <a:off x="9572400" y="3936960"/>
            <a:ext cx="61920" cy="1666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213"/>
          <p:cNvSpPr/>
          <p:nvPr/>
        </p:nvSpPr>
        <p:spPr>
          <a:xfrm flipV="1">
            <a:off x="9572400" y="3746160"/>
            <a:ext cx="160560" cy="190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214"/>
          <p:cNvSpPr/>
          <p:nvPr/>
        </p:nvSpPr>
        <p:spPr>
          <a:xfrm flipH="1">
            <a:off x="9696240" y="4059000"/>
            <a:ext cx="239760" cy="889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215"/>
          <p:cNvSpPr/>
          <p:nvPr/>
        </p:nvSpPr>
        <p:spPr>
          <a:xfrm flipV="1">
            <a:off x="9732960" y="3624120"/>
            <a:ext cx="1440" cy="122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16"/>
          <p:cNvSpPr/>
          <p:nvPr/>
        </p:nvSpPr>
        <p:spPr>
          <a:xfrm flipH="1" flipV="1">
            <a:off x="9732960" y="3746160"/>
            <a:ext cx="245880" cy="907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217"/>
          <p:cNvSpPr/>
          <p:nvPr/>
        </p:nvSpPr>
        <p:spPr>
          <a:xfrm flipV="1">
            <a:off x="9510480" y="3311280"/>
            <a:ext cx="36720" cy="1684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218"/>
          <p:cNvSpPr/>
          <p:nvPr/>
        </p:nvSpPr>
        <p:spPr>
          <a:xfrm flipH="1" flipV="1">
            <a:off x="9510480" y="3479760"/>
            <a:ext cx="222480" cy="1443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219"/>
          <p:cNvSpPr/>
          <p:nvPr/>
        </p:nvSpPr>
        <p:spPr>
          <a:xfrm flipV="1">
            <a:off x="9547200" y="3288960"/>
            <a:ext cx="25200" cy="22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220"/>
          <p:cNvSpPr/>
          <p:nvPr/>
        </p:nvSpPr>
        <p:spPr>
          <a:xfrm flipH="1">
            <a:off x="9732960" y="3468600"/>
            <a:ext cx="245880" cy="155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221"/>
          <p:cNvSpPr/>
          <p:nvPr/>
        </p:nvSpPr>
        <p:spPr>
          <a:xfrm flipV="1">
            <a:off x="9572400" y="3078000"/>
            <a:ext cx="106560" cy="210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222"/>
          <p:cNvSpPr/>
          <p:nvPr/>
        </p:nvSpPr>
        <p:spPr>
          <a:xfrm flipV="1">
            <a:off x="9678960" y="3011400"/>
            <a:ext cx="176040" cy="66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223"/>
          <p:cNvSpPr/>
          <p:nvPr/>
        </p:nvSpPr>
        <p:spPr>
          <a:xfrm flipH="1" flipV="1">
            <a:off x="9572400" y="3288960"/>
            <a:ext cx="389160" cy="101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224"/>
          <p:cNvSpPr/>
          <p:nvPr/>
        </p:nvSpPr>
        <p:spPr>
          <a:xfrm flipV="1">
            <a:off x="9855000" y="2854080"/>
            <a:ext cx="115920" cy="157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225"/>
          <p:cNvSpPr/>
          <p:nvPr/>
        </p:nvSpPr>
        <p:spPr>
          <a:xfrm flipH="1" flipV="1">
            <a:off x="9961560" y="3390840"/>
            <a:ext cx="17280" cy="219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226"/>
          <p:cNvSpPr/>
          <p:nvPr/>
        </p:nvSpPr>
        <p:spPr>
          <a:xfrm flipH="1" flipV="1">
            <a:off x="9855000" y="3011400"/>
            <a:ext cx="106560" cy="3794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227"/>
          <p:cNvSpPr/>
          <p:nvPr/>
        </p:nvSpPr>
        <p:spPr>
          <a:xfrm flipH="1" flipV="1">
            <a:off x="9961560" y="4471920"/>
            <a:ext cx="88560" cy="290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228"/>
          <p:cNvSpPr/>
          <p:nvPr/>
        </p:nvSpPr>
        <p:spPr>
          <a:xfrm flipV="1">
            <a:off x="9961560" y="4305240"/>
            <a:ext cx="158400" cy="1666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229"/>
          <p:cNvSpPr/>
          <p:nvPr/>
        </p:nvSpPr>
        <p:spPr>
          <a:xfrm flipH="1" flipV="1">
            <a:off x="9936000" y="4059000"/>
            <a:ext cx="183960" cy="246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230"/>
          <p:cNvSpPr/>
          <p:nvPr/>
        </p:nvSpPr>
        <p:spPr>
          <a:xfrm flipV="1">
            <a:off x="9936000" y="3947760"/>
            <a:ext cx="87120" cy="1112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231"/>
          <p:cNvSpPr/>
          <p:nvPr/>
        </p:nvSpPr>
        <p:spPr>
          <a:xfrm flipH="1">
            <a:off x="10119960" y="4249440"/>
            <a:ext cx="284400" cy="5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232"/>
          <p:cNvSpPr/>
          <p:nvPr/>
        </p:nvSpPr>
        <p:spPr>
          <a:xfrm flipH="1" flipV="1">
            <a:off x="9978840" y="3836880"/>
            <a:ext cx="44280" cy="110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233"/>
          <p:cNvSpPr/>
          <p:nvPr/>
        </p:nvSpPr>
        <p:spPr>
          <a:xfrm flipV="1">
            <a:off x="9978840" y="3568680"/>
            <a:ext cx="71280" cy="268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234"/>
          <p:cNvSpPr/>
          <p:nvPr/>
        </p:nvSpPr>
        <p:spPr>
          <a:xfrm flipH="1">
            <a:off x="10023120" y="3947760"/>
            <a:ext cx="381240" cy="1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235"/>
          <p:cNvSpPr/>
          <p:nvPr/>
        </p:nvSpPr>
        <p:spPr>
          <a:xfrm flipH="1" flipV="1">
            <a:off x="9978840" y="3468600"/>
            <a:ext cx="71280" cy="1000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236"/>
          <p:cNvSpPr/>
          <p:nvPr/>
        </p:nvSpPr>
        <p:spPr>
          <a:xfrm flipV="1">
            <a:off x="9978840" y="3412800"/>
            <a:ext cx="1440" cy="55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237"/>
          <p:cNvSpPr/>
          <p:nvPr/>
        </p:nvSpPr>
        <p:spPr>
          <a:xfrm flipV="1">
            <a:off x="9978840" y="3122280"/>
            <a:ext cx="425520" cy="2905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238"/>
          <p:cNvSpPr/>
          <p:nvPr/>
        </p:nvSpPr>
        <p:spPr>
          <a:xfrm flipH="1" flipV="1">
            <a:off x="10050120" y="3568680"/>
            <a:ext cx="354240" cy="1108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239"/>
          <p:cNvSpPr/>
          <p:nvPr/>
        </p:nvSpPr>
        <p:spPr>
          <a:xfrm flipH="1" flipV="1">
            <a:off x="9882000" y="2654280"/>
            <a:ext cx="88920" cy="199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240"/>
          <p:cNvSpPr/>
          <p:nvPr/>
        </p:nvSpPr>
        <p:spPr>
          <a:xfrm flipH="1" flipV="1">
            <a:off x="9970920" y="2854080"/>
            <a:ext cx="433440" cy="157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241"/>
          <p:cNvSpPr/>
          <p:nvPr/>
        </p:nvSpPr>
        <p:spPr>
          <a:xfrm flipH="1" flipV="1">
            <a:off x="9448560" y="6357600"/>
            <a:ext cx="55800" cy="187560"/>
          </a:xfrm>
          <a:prstGeom prst="line">
            <a:avLst/>
          </a:prstGeom>
          <a:ln w="4428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242"/>
          <p:cNvSpPr/>
          <p:nvPr/>
        </p:nvSpPr>
        <p:spPr>
          <a:xfrm flipV="1">
            <a:off x="9448560" y="4762440"/>
            <a:ext cx="601560" cy="159516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243"/>
          <p:cNvSpPr/>
          <p:nvPr/>
        </p:nvSpPr>
        <p:spPr>
          <a:xfrm flipV="1">
            <a:off x="10050120" y="4560840"/>
            <a:ext cx="354240" cy="201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44"/>
          <p:cNvSpPr/>
          <p:nvPr/>
        </p:nvSpPr>
        <p:spPr>
          <a:xfrm>
            <a:off x="6541920" y="64468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45"/>
          <p:cNvSpPr/>
          <p:nvPr/>
        </p:nvSpPr>
        <p:spPr>
          <a:xfrm>
            <a:off x="6559560" y="61563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46"/>
          <p:cNvSpPr/>
          <p:nvPr/>
        </p:nvSpPr>
        <p:spPr>
          <a:xfrm>
            <a:off x="6559560" y="55990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47"/>
          <p:cNvSpPr/>
          <p:nvPr/>
        </p:nvSpPr>
        <p:spPr>
          <a:xfrm>
            <a:off x="6559560" y="50752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48"/>
          <p:cNvSpPr/>
          <p:nvPr/>
        </p:nvSpPr>
        <p:spPr>
          <a:xfrm>
            <a:off x="6665760" y="46404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49"/>
          <p:cNvSpPr/>
          <p:nvPr/>
        </p:nvSpPr>
        <p:spPr>
          <a:xfrm>
            <a:off x="6745320" y="43164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50"/>
          <p:cNvSpPr/>
          <p:nvPr/>
        </p:nvSpPr>
        <p:spPr>
          <a:xfrm>
            <a:off x="6541920" y="374652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51"/>
          <p:cNvSpPr/>
          <p:nvPr/>
        </p:nvSpPr>
        <p:spPr>
          <a:xfrm>
            <a:off x="6807240" y="59562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52"/>
          <p:cNvSpPr/>
          <p:nvPr/>
        </p:nvSpPr>
        <p:spPr>
          <a:xfrm>
            <a:off x="7099200" y="604512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53"/>
          <p:cNvSpPr/>
          <p:nvPr/>
        </p:nvSpPr>
        <p:spPr>
          <a:xfrm>
            <a:off x="6851520" y="57214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254"/>
          <p:cNvSpPr/>
          <p:nvPr/>
        </p:nvSpPr>
        <p:spPr>
          <a:xfrm>
            <a:off x="6807240" y="52974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55"/>
          <p:cNvSpPr/>
          <p:nvPr/>
        </p:nvSpPr>
        <p:spPr>
          <a:xfrm>
            <a:off x="6869160" y="50752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256"/>
          <p:cNvSpPr/>
          <p:nvPr/>
        </p:nvSpPr>
        <p:spPr>
          <a:xfrm>
            <a:off x="7010280" y="49179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57"/>
          <p:cNvSpPr/>
          <p:nvPr/>
        </p:nvSpPr>
        <p:spPr>
          <a:xfrm>
            <a:off x="7010280" y="459432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58"/>
          <p:cNvSpPr/>
          <p:nvPr/>
        </p:nvSpPr>
        <p:spPr>
          <a:xfrm>
            <a:off x="7161120" y="552132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59"/>
          <p:cNvSpPr/>
          <p:nvPr/>
        </p:nvSpPr>
        <p:spPr>
          <a:xfrm>
            <a:off x="7257960" y="57546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60"/>
          <p:cNvSpPr/>
          <p:nvPr/>
        </p:nvSpPr>
        <p:spPr>
          <a:xfrm>
            <a:off x="7488360" y="584352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61"/>
          <p:cNvSpPr/>
          <p:nvPr/>
        </p:nvSpPr>
        <p:spPr>
          <a:xfrm>
            <a:off x="7488360" y="544212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62"/>
          <p:cNvSpPr/>
          <p:nvPr/>
        </p:nvSpPr>
        <p:spPr>
          <a:xfrm>
            <a:off x="7319880" y="51753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63"/>
          <p:cNvSpPr/>
          <p:nvPr/>
        </p:nvSpPr>
        <p:spPr>
          <a:xfrm>
            <a:off x="7240680" y="504036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64"/>
          <p:cNvSpPr/>
          <p:nvPr/>
        </p:nvSpPr>
        <p:spPr>
          <a:xfrm>
            <a:off x="7346880" y="48513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65"/>
          <p:cNvSpPr/>
          <p:nvPr/>
        </p:nvSpPr>
        <p:spPr>
          <a:xfrm>
            <a:off x="7381800" y="461628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66"/>
          <p:cNvSpPr/>
          <p:nvPr/>
        </p:nvSpPr>
        <p:spPr>
          <a:xfrm>
            <a:off x="7196040" y="419256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267"/>
          <p:cNvSpPr/>
          <p:nvPr/>
        </p:nvSpPr>
        <p:spPr>
          <a:xfrm>
            <a:off x="7567560" y="51753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68"/>
          <p:cNvSpPr/>
          <p:nvPr/>
        </p:nvSpPr>
        <p:spPr>
          <a:xfrm>
            <a:off x="7550280" y="495144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69"/>
          <p:cNvSpPr/>
          <p:nvPr/>
        </p:nvSpPr>
        <p:spPr>
          <a:xfrm>
            <a:off x="7753320" y="55548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70"/>
          <p:cNvSpPr/>
          <p:nvPr/>
        </p:nvSpPr>
        <p:spPr>
          <a:xfrm>
            <a:off x="7753320" y="531972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71"/>
          <p:cNvSpPr/>
          <p:nvPr/>
        </p:nvSpPr>
        <p:spPr>
          <a:xfrm>
            <a:off x="7859880" y="495144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272"/>
          <p:cNvSpPr/>
          <p:nvPr/>
        </p:nvSpPr>
        <p:spPr>
          <a:xfrm>
            <a:off x="8724960" y="374652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73"/>
          <p:cNvSpPr/>
          <p:nvPr/>
        </p:nvSpPr>
        <p:spPr>
          <a:xfrm>
            <a:off x="8804160" y="351324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274"/>
          <p:cNvSpPr/>
          <p:nvPr/>
        </p:nvSpPr>
        <p:spPr>
          <a:xfrm>
            <a:off x="8989920" y="38368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275"/>
          <p:cNvSpPr/>
          <p:nvPr/>
        </p:nvSpPr>
        <p:spPr>
          <a:xfrm>
            <a:off x="9140760" y="407052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76"/>
          <p:cNvSpPr/>
          <p:nvPr/>
        </p:nvSpPr>
        <p:spPr>
          <a:xfrm>
            <a:off x="9140760" y="359100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77"/>
          <p:cNvSpPr/>
          <p:nvPr/>
        </p:nvSpPr>
        <p:spPr>
          <a:xfrm>
            <a:off x="9175680" y="31449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78"/>
          <p:cNvSpPr/>
          <p:nvPr/>
        </p:nvSpPr>
        <p:spPr>
          <a:xfrm>
            <a:off x="9140760" y="266544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79"/>
          <p:cNvSpPr/>
          <p:nvPr/>
        </p:nvSpPr>
        <p:spPr>
          <a:xfrm>
            <a:off x="9299520" y="334476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80"/>
          <p:cNvSpPr/>
          <p:nvPr/>
        </p:nvSpPr>
        <p:spPr>
          <a:xfrm>
            <a:off x="9468000" y="431640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81"/>
          <p:cNvSpPr/>
          <p:nvPr/>
        </p:nvSpPr>
        <p:spPr>
          <a:xfrm>
            <a:off x="9344160" y="403704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82"/>
          <p:cNvSpPr/>
          <p:nvPr/>
        </p:nvSpPr>
        <p:spPr>
          <a:xfrm>
            <a:off x="9547200" y="366876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83"/>
          <p:cNvSpPr/>
          <p:nvPr/>
        </p:nvSpPr>
        <p:spPr>
          <a:xfrm>
            <a:off x="9468000" y="306720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84"/>
          <p:cNvSpPr/>
          <p:nvPr/>
        </p:nvSpPr>
        <p:spPr>
          <a:xfrm>
            <a:off x="9634680" y="28656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285"/>
          <p:cNvSpPr/>
          <p:nvPr/>
        </p:nvSpPr>
        <p:spPr>
          <a:xfrm>
            <a:off x="9758520" y="45496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86"/>
          <p:cNvSpPr/>
          <p:nvPr/>
        </p:nvSpPr>
        <p:spPr>
          <a:xfrm>
            <a:off x="9944280" y="423864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87"/>
          <p:cNvSpPr/>
          <p:nvPr/>
        </p:nvSpPr>
        <p:spPr>
          <a:xfrm>
            <a:off x="9794880" y="387036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288"/>
          <p:cNvSpPr/>
          <p:nvPr/>
        </p:nvSpPr>
        <p:spPr>
          <a:xfrm>
            <a:off x="9874080" y="3668760"/>
            <a:ext cx="4248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89"/>
          <p:cNvSpPr/>
          <p:nvPr/>
        </p:nvSpPr>
        <p:spPr>
          <a:xfrm>
            <a:off x="9713880" y="34354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90"/>
          <p:cNvSpPr/>
          <p:nvPr/>
        </p:nvSpPr>
        <p:spPr>
          <a:xfrm>
            <a:off x="9775800" y="32115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91"/>
          <p:cNvSpPr/>
          <p:nvPr/>
        </p:nvSpPr>
        <p:spPr>
          <a:xfrm>
            <a:off x="10005840" y="314496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92"/>
          <p:cNvSpPr/>
          <p:nvPr/>
        </p:nvSpPr>
        <p:spPr>
          <a:xfrm>
            <a:off x="10164600" y="44388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93"/>
          <p:cNvSpPr/>
          <p:nvPr/>
        </p:nvSpPr>
        <p:spPr>
          <a:xfrm>
            <a:off x="10102680" y="411480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94"/>
          <p:cNvSpPr/>
          <p:nvPr/>
        </p:nvSpPr>
        <p:spPr>
          <a:xfrm>
            <a:off x="10102680" y="3735360"/>
            <a:ext cx="43920" cy="568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95"/>
          <p:cNvSpPr/>
          <p:nvPr/>
        </p:nvSpPr>
        <p:spPr>
          <a:xfrm>
            <a:off x="10209240" y="3435480"/>
            <a:ext cx="43920" cy="55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96"/>
          <p:cNvSpPr/>
          <p:nvPr/>
        </p:nvSpPr>
        <p:spPr>
          <a:xfrm>
            <a:off x="7192800" y="50054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97"/>
          <p:cNvSpPr/>
          <p:nvPr/>
        </p:nvSpPr>
        <p:spPr>
          <a:xfrm>
            <a:off x="9488520" y="363852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98"/>
          <p:cNvSpPr/>
          <p:nvPr/>
        </p:nvSpPr>
        <p:spPr>
          <a:xfrm>
            <a:off x="6532560" y="504180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99"/>
          <p:cNvSpPr/>
          <p:nvPr/>
        </p:nvSpPr>
        <p:spPr>
          <a:xfrm>
            <a:off x="10110960" y="440208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300"/>
          <p:cNvSpPr/>
          <p:nvPr/>
        </p:nvSpPr>
        <p:spPr>
          <a:xfrm>
            <a:off x="6985080" y="486576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01"/>
          <p:cNvSpPr/>
          <p:nvPr/>
        </p:nvSpPr>
        <p:spPr>
          <a:xfrm>
            <a:off x="9893160" y="421020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302"/>
          <p:cNvSpPr/>
          <p:nvPr/>
        </p:nvSpPr>
        <p:spPr>
          <a:xfrm>
            <a:off x="7507440" y="49100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303"/>
          <p:cNvSpPr/>
          <p:nvPr/>
        </p:nvSpPr>
        <p:spPr>
          <a:xfrm>
            <a:off x="9299520" y="399420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04"/>
          <p:cNvSpPr/>
          <p:nvPr/>
        </p:nvSpPr>
        <p:spPr>
          <a:xfrm>
            <a:off x="7299360" y="480996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05"/>
          <p:cNvSpPr/>
          <p:nvPr/>
        </p:nvSpPr>
        <p:spPr>
          <a:xfrm>
            <a:off x="9107640" y="356076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306"/>
          <p:cNvSpPr/>
          <p:nvPr/>
        </p:nvSpPr>
        <p:spPr>
          <a:xfrm>
            <a:off x="7804080" y="49118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307"/>
          <p:cNvSpPr/>
          <p:nvPr/>
        </p:nvSpPr>
        <p:spPr>
          <a:xfrm>
            <a:off x="8758080" y="347832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308"/>
          <p:cNvSpPr/>
          <p:nvPr/>
        </p:nvSpPr>
        <p:spPr>
          <a:xfrm>
            <a:off x="7335720" y="457848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309"/>
          <p:cNvSpPr/>
          <p:nvPr/>
        </p:nvSpPr>
        <p:spPr>
          <a:xfrm>
            <a:off x="9723600" y="451008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310"/>
          <p:cNvSpPr/>
          <p:nvPr/>
        </p:nvSpPr>
        <p:spPr>
          <a:xfrm>
            <a:off x="6967440" y="455436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311"/>
          <p:cNvSpPr/>
          <p:nvPr/>
        </p:nvSpPr>
        <p:spPr>
          <a:xfrm>
            <a:off x="9415440" y="427680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312"/>
          <p:cNvSpPr/>
          <p:nvPr/>
        </p:nvSpPr>
        <p:spPr>
          <a:xfrm>
            <a:off x="6616800" y="459900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13"/>
          <p:cNvSpPr/>
          <p:nvPr/>
        </p:nvSpPr>
        <p:spPr>
          <a:xfrm>
            <a:off x="9088560" y="404352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314"/>
          <p:cNvSpPr/>
          <p:nvPr/>
        </p:nvSpPr>
        <p:spPr>
          <a:xfrm>
            <a:off x="6684840" y="427212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15"/>
          <p:cNvSpPr/>
          <p:nvPr/>
        </p:nvSpPr>
        <p:spPr>
          <a:xfrm>
            <a:off x="8939160" y="381780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316"/>
          <p:cNvSpPr/>
          <p:nvPr/>
        </p:nvSpPr>
        <p:spPr>
          <a:xfrm>
            <a:off x="7139160" y="416412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317"/>
          <p:cNvSpPr/>
          <p:nvPr/>
        </p:nvSpPr>
        <p:spPr>
          <a:xfrm>
            <a:off x="8680320" y="371016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18"/>
          <p:cNvSpPr/>
          <p:nvPr/>
        </p:nvSpPr>
        <p:spPr>
          <a:xfrm>
            <a:off x="10174320" y="340056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319"/>
          <p:cNvSpPr/>
          <p:nvPr/>
        </p:nvSpPr>
        <p:spPr>
          <a:xfrm>
            <a:off x="6518160" y="638028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20"/>
          <p:cNvSpPr/>
          <p:nvPr/>
        </p:nvSpPr>
        <p:spPr>
          <a:xfrm>
            <a:off x="10066320" y="369576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321"/>
          <p:cNvSpPr/>
          <p:nvPr/>
        </p:nvSpPr>
        <p:spPr>
          <a:xfrm>
            <a:off x="6519960" y="372276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322"/>
          <p:cNvSpPr/>
          <p:nvPr/>
        </p:nvSpPr>
        <p:spPr>
          <a:xfrm>
            <a:off x="10256760" y="473724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323"/>
          <p:cNvSpPr/>
          <p:nvPr/>
        </p:nvSpPr>
        <p:spPr>
          <a:xfrm>
            <a:off x="7427880" y="582120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324"/>
          <p:cNvSpPr/>
          <p:nvPr/>
        </p:nvSpPr>
        <p:spPr>
          <a:xfrm>
            <a:off x="10036080" y="406728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325"/>
          <p:cNvSpPr/>
          <p:nvPr/>
        </p:nvSpPr>
        <p:spPr>
          <a:xfrm>
            <a:off x="7218360" y="57308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26"/>
          <p:cNvSpPr/>
          <p:nvPr/>
        </p:nvSpPr>
        <p:spPr>
          <a:xfrm>
            <a:off x="9970920" y="312732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327"/>
          <p:cNvSpPr/>
          <p:nvPr/>
        </p:nvSpPr>
        <p:spPr>
          <a:xfrm>
            <a:off x="6808680" y="56894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328"/>
          <p:cNvSpPr/>
          <p:nvPr/>
        </p:nvSpPr>
        <p:spPr>
          <a:xfrm>
            <a:off x="9736200" y="317196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329"/>
          <p:cNvSpPr/>
          <p:nvPr/>
        </p:nvSpPr>
        <p:spPr>
          <a:xfrm>
            <a:off x="6534000" y="55562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330"/>
          <p:cNvSpPr/>
          <p:nvPr/>
        </p:nvSpPr>
        <p:spPr>
          <a:xfrm>
            <a:off x="9594720" y="283860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331"/>
          <p:cNvSpPr/>
          <p:nvPr/>
        </p:nvSpPr>
        <p:spPr>
          <a:xfrm>
            <a:off x="6753240" y="52736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32"/>
          <p:cNvSpPr/>
          <p:nvPr/>
        </p:nvSpPr>
        <p:spPr>
          <a:xfrm>
            <a:off x="10167840" y="266400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33"/>
          <p:cNvSpPr/>
          <p:nvPr/>
        </p:nvSpPr>
        <p:spPr>
          <a:xfrm>
            <a:off x="7107120" y="549288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334"/>
          <p:cNvSpPr/>
          <p:nvPr/>
        </p:nvSpPr>
        <p:spPr>
          <a:xfrm>
            <a:off x="9078840" y="265752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35"/>
          <p:cNvSpPr/>
          <p:nvPr/>
        </p:nvSpPr>
        <p:spPr>
          <a:xfrm>
            <a:off x="7443720" y="542772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336"/>
          <p:cNvSpPr/>
          <p:nvPr/>
        </p:nvSpPr>
        <p:spPr>
          <a:xfrm>
            <a:off x="9415440" y="303372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337"/>
          <p:cNvSpPr/>
          <p:nvPr/>
        </p:nvSpPr>
        <p:spPr>
          <a:xfrm>
            <a:off x="7705800" y="551988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338"/>
          <p:cNvSpPr/>
          <p:nvPr/>
        </p:nvSpPr>
        <p:spPr>
          <a:xfrm>
            <a:off x="9123480" y="311148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339"/>
          <p:cNvSpPr/>
          <p:nvPr/>
        </p:nvSpPr>
        <p:spPr>
          <a:xfrm>
            <a:off x="7723080" y="529416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40"/>
          <p:cNvSpPr/>
          <p:nvPr/>
        </p:nvSpPr>
        <p:spPr>
          <a:xfrm>
            <a:off x="9745560" y="383544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41"/>
          <p:cNvSpPr/>
          <p:nvPr/>
        </p:nvSpPr>
        <p:spPr>
          <a:xfrm>
            <a:off x="7532640" y="514512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342"/>
          <p:cNvSpPr/>
          <p:nvPr/>
        </p:nvSpPr>
        <p:spPr>
          <a:xfrm>
            <a:off x="9680400" y="340848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43"/>
          <p:cNvSpPr/>
          <p:nvPr/>
        </p:nvSpPr>
        <p:spPr>
          <a:xfrm>
            <a:off x="7289640" y="51386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344"/>
          <p:cNvSpPr/>
          <p:nvPr/>
        </p:nvSpPr>
        <p:spPr>
          <a:xfrm>
            <a:off x="9259920" y="330048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45"/>
          <p:cNvSpPr/>
          <p:nvPr/>
        </p:nvSpPr>
        <p:spPr>
          <a:xfrm>
            <a:off x="6838920" y="504828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46"/>
          <p:cNvSpPr/>
          <p:nvPr/>
        </p:nvSpPr>
        <p:spPr>
          <a:xfrm>
            <a:off x="9812160" y="3632040"/>
            <a:ext cx="128160" cy="12816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47"/>
          <p:cNvSpPr/>
          <p:nvPr/>
        </p:nvSpPr>
        <p:spPr>
          <a:xfrm>
            <a:off x="7056360" y="600408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48"/>
          <p:cNvSpPr/>
          <p:nvPr/>
        </p:nvSpPr>
        <p:spPr>
          <a:xfrm>
            <a:off x="6519960" y="612288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349"/>
          <p:cNvSpPr/>
          <p:nvPr/>
        </p:nvSpPr>
        <p:spPr>
          <a:xfrm>
            <a:off x="6765840" y="5932440"/>
            <a:ext cx="128160" cy="1281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350"/>
          <p:cNvSpPr/>
          <p:nvPr/>
        </p:nvSpPr>
        <p:spPr>
          <a:xfrm>
            <a:off x="6359400" y="6549840"/>
            <a:ext cx="4030560" cy="36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351"/>
          <p:cNvSpPr/>
          <p:nvPr/>
        </p:nvSpPr>
        <p:spPr>
          <a:xfrm flipV="1">
            <a:off x="6359400" y="2654280"/>
            <a:ext cx="360" cy="3895560"/>
          </a:xfrm>
          <a:prstGeom prst="line">
            <a:avLst/>
          </a:prstGeom>
          <a:ln w="22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Line 352"/>
          <p:cNvSpPr/>
          <p:nvPr/>
        </p:nvSpPr>
        <p:spPr>
          <a:xfrm flipH="1" flipV="1">
            <a:off x="6368760" y="5894280"/>
            <a:ext cx="189000" cy="14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353"/>
          <p:cNvSpPr/>
          <p:nvPr/>
        </p:nvSpPr>
        <p:spPr>
          <a:xfrm flipH="1" flipV="1">
            <a:off x="6368760" y="5351400"/>
            <a:ext cx="189000" cy="140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354"/>
          <p:cNvSpPr/>
          <p:nvPr/>
        </p:nvSpPr>
        <p:spPr>
          <a:xfrm>
            <a:off x="8305920" y="3710160"/>
            <a:ext cx="228240" cy="22824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355"/>
          <p:cNvSpPr/>
          <p:nvPr/>
        </p:nvSpPr>
        <p:spPr>
          <a:xfrm>
            <a:off x="7619760" y="2371680"/>
            <a:ext cx="685800" cy="129528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356"/>
          <p:cNvSpPr/>
          <p:nvPr/>
        </p:nvSpPr>
        <p:spPr>
          <a:xfrm>
            <a:off x="1739880" y="5365800"/>
            <a:ext cx="4455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This division of space is called Dirichlet Tessellation (or Voronoi diagram, or Theissen regions).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8" name="CustomShape 357"/>
          <p:cNvSpPr/>
          <p:nvPr/>
        </p:nvSpPr>
        <p:spPr>
          <a:xfrm>
            <a:off x="1716120" y="174600"/>
            <a:ext cx="8829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We can visualize the nearest neighbor algorithm in terms of a decision surface…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9" name="CustomShape 358"/>
          <p:cNvSpPr/>
          <p:nvPr/>
        </p:nvSpPr>
        <p:spPr>
          <a:xfrm>
            <a:off x="1798560" y="2660760"/>
            <a:ext cx="40730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Note the we don’t actually have to construct these surfaces, they are simply the implicit boundaries that divide the space into regions “belonging” to each instance.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roup 1"/>
          <p:cNvGrpSpPr/>
          <p:nvPr/>
        </p:nvGrpSpPr>
        <p:grpSpPr>
          <a:xfrm>
            <a:off x="2496960" y="809280"/>
            <a:ext cx="6713640" cy="5442120"/>
            <a:chOff x="2496960" y="809280"/>
            <a:chExt cx="6713640" cy="5442120"/>
          </a:xfrm>
        </p:grpSpPr>
        <p:sp>
          <p:nvSpPr>
            <p:cNvPr id="651" name="CustomShape 2"/>
            <p:cNvSpPr/>
            <p:nvPr/>
          </p:nvSpPr>
          <p:spPr>
            <a:xfrm>
              <a:off x="2496960" y="809640"/>
              <a:ext cx="6703560" cy="5398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3"/>
            <p:cNvSpPr/>
            <p:nvPr/>
          </p:nvSpPr>
          <p:spPr>
            <a:xfrm>
              <a:off x="2496960" y="809640"/>
              <a:ext cx="6703560" cy="539856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Line 4"/>
            <p:cNvSpPr/>
            <p:nvPr/>
          </p:nvSpPr>
          <p:spPr>
            <a:xfrm>
              <a:off x="2496960" y="809280"/>
              <a:ext cx="6703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5"/>
            <p:cNvSpPr/>
            <p:nvPr/>
          </p:nvSpPr>
          <p:spPr>
            <a:xfrm>
              <a:off x="2496960" y="809640"/>
              <a:ext cx="6703560" cy="5398560"/>
            </a:xfrm>
            <a:custGeom>
              <a:avLst/>
              <a:gdLst/>
              <a:ahLst/>
              <a:rect l="l" t="t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Line 6"/>
            <p:cNvSpPr/>
            <p:nvPr/>
          </p:nvSpPr>
          <p:spPr>
            <a:xfrm flipV="1">
              <a:off x="2496960" y="809280"/>
              <a:ext cx="1440" cy="539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Line 7"/>
            <p:cNvSpPr/>
            <p:nvPr/>
          </p:nvSpPr>
          <p:spPr>
            <a:xfrm>
              <a:off x="2496960" y="6208560"/>
              <a:ext cx="6703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Line 8"/>
            <p:cNvSpPr/>
            <p:nvPr/>
          </p:nvSpPr>
          <p:spPr>
            <a:xfrm flipV="1">
              <a:off x="2496960" y="809280"/>
              <a:ext cx="1440" cy="539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Line 9"/>
            <p:cNvSpPr/>
            <p:nvPr/>
          </p:nvSpPr>
          <p:spPr>
            <a:xfrm flipV="1">
              <a:off x="249696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Line 10"/>
            <p:cNvSpPr/>
            <p:nvPr/>
          </p:nvSpPr>
          <p:spPr>
            <a:xfrm>
              <a:off x="2496960" y="80928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Line 11"/>
            <p:cNvSpPr/>
            <p:nvPr/>
          </p:nvSpPr>
          <p:spPr>
            <a:xfrm flipV="1">
              <a:off x="361296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Line 12"/>
            <p:cNvSpPr/>
            <p:nvPr/>
          </p:nvSpPr>
          <p:spPr>
            <a:xfrm>
              <a:off x="3612960" y="80928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Line 13"/>
            <p:cNvSpPr/>
            <p:nvPr/>
          </p:nvSpPr>
          <p:spPr>
            <a:xfrm flipV="1">
              <a:off x="472896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Line 14"/>
            <p:cNvSpPr/>
            <p:nvPr/>
          </p:nvSpPr>
          <p:spPr>
            <a:xfrm>
              <a:off x="4728960" y="80928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Line 15"/>
            <p:cNvSpPr/>
            <p:nvPr/>
          </p:nvSpPr>
          <p:spPr>
            <a:xfrm flipV="1">
              <a:off x="5844960" y="6140160"/>
              <a:ext cx="180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Line 16"/>
            <p:cNvSpPr/>
            <p:nvPr/>
          </p:nvSpPr>
          <p:spPr>
            <a:xfrm>
              <a:off x="5844960" y="809280"/>
              <a:ext cx="180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Line 17"/>
            <p:cNvSpPr/>
            <p:nvPr/>
          </p:nvSpPr>
          <p:spPr>
            <a:xfrm flipV="1">
              <a:off x="6960960" y="6140160"/>
              <a:ext cx="180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Line 18"/>
            <p:cNvSpPr/>
            <p:nvPr/>
          </p:nvSpPr>
          <p:spPr>
            <a:xfrm>
              <a:off x="6960960" y="809280"/>
              <a:ext cx="180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Line 19"/>
            <p:cNvSpPr/>
            <p:nvPr/>
          </p:nvSpPr>
          <p:spPr>
            <a:xfrm flipV="1">
              <a:off x="8075520" y="6140160"/>
              <a:ext cx="144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Line 20"/>
            <p:cNvSpPr/>
            <p:nvPr/>
          </p:nvSpPr>
          <p:spPr>
            <a:xfrm>
              <a:off x="8075520" y="809280"/>
              <a:ext cx="144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Line 21"/>
            <p:cNvSpPr/>
            <p:nvPr/>
          </p:nvSpPr>
          <p:spPr>
            <a:xfrm flipV="1">
              <a:off x="9200880" y="6140160"/>
              <a:ext cx="1800" cy="68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Line 22"/>
            <p:cNvSpPr/>
            <p:nvPr/>
          </p:nvSpPr>
          <p:spPr>
            <a:xfrm>
              <a:off x="9200880" y="809280"/>
              <a:ext cx="1800" cy="59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Line 23"/>
            <p:cNvSpPr/>
            <p:nvPr/>
          </p:nvSpPr>
          <p:spPr>
            <a:xfrm>
              <a:off x="2496960" y="620856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Line 24"/>
            <p:cNvSpPr/>
            <p:nvPr/>
          </p:nvSpPr>
          <p:spPr>
            <a:xfrm flipH="1">
              <a:off x="9129600" y="620856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Line 25"/>
            <p:cNvSpPr/>
            <p:nvPr/>
          </p:nvSpPr>
          <p:spPr>
            <a:xfrm>
              <a:off x="2496960" y="530532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Line 26"/>
            <p:cNvSpPr/>
            <p:nvPr/>
          </p:nvSpPr>
          <p:spPr>
            <a:xfrm flipH="1">
              <a:off x="9129600" y="530532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Line 27"/>
            <p:cNvSpPr/>
            <p:nvPr/>
          </p:nvSpPr>
          <p:spPr>
            <a:xfrm>
              <a:off x="2496960" y="440352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Line 28"/>
            <p:cNvSpPr/>
            <p:nvPr/>
          </p:nvSpPr>
          <p:spPr>
            <a:xfrm flipH="1">
              <a:off x="9129600" y="440352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Line 29"/>
            <p:cNvSpPr/>
            <p:nvPr/>
          </p:nvSpPr>
          <p:spPr>
            <a:xfrm>
              <a:off x="2496960" y="3508200"/>
              <a:ext cx="6192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Line 30"/>
            <p:cNvSpPr/>
            <p:nvPr/>
          </p:nvSpPr>
          <p:spPr>
            <a:xfrm flipH="1">
              <a:off x="9129600" y="3508200"/>
              <a:ext cx="71280" cy="1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Line 31"/>
            <p:cNvSpPr/>
            <p:nvPr/>
          </p:nvSpPr>
          <p:spPr>
            <a:xfrm>
              <a:off x="2496960" y="2606400"/>
              <a:ext cx="61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Line 32"/>
            <p:cNvSpPr/>
            <p:nvPr/>
          </p:nvSpPr>
          <p:spPr>
            <a:xfrm flipH="1">
              <a:off x="9129600" y="2606400"/>
              <a:ext cx="7128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Line 33"/>
            <p:cNvSpPr/>
            <p:nvPr/>
          </p:nvSpPr>
          <p:spPr>
            <a:xfrm>
              <a:off x="2496960" y="1703160"/>
              <a:ext cx="61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Line 34"/>
            <p:cNvSpPr/>
            <p:nvPr/>
          </p:nvSpPr>
          <p:spPr>
            <a:xfrm flipH="1">
              <a:off x="9129600" y="1703160"/>
              <a:ext cx="7128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Line 35"/>
            <p:cNvSpPr/>
            <p:nvPr/>
          </p:nvSpPr>
          <p:spPr>
            <a:xfrm>
              <a:off x="2496960" y="809280"/>
              <a:ext cx="61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Line 36"/>
            <p:cNvSpPr/>
            <p:nvPr/>
          </p:nvSpPr>
          <p:spPr>
            <a:xfrm flipH="1">
              <a:off x="9129600" y="809280"/>
              <a:ext cx="7128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Line 37"/>
            <p:cNvSpPr/>
            <p:nvPr/>
          </p:nvSpPr>
          <p:spPr>
            <a:xfrm>
              <a:off x="2496960" y="809280"/>
              <a:ext cx="6703920" cy="1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38"/>
            <p:cNvSpPr/>
            <p:nvPr/>
          </p:nvSpPr>
          <p:spPr>
            <a:xfrm>
              <a:off x="2496960" y="809640"/>
              <a:ext cx="6703560" cy="5398560"/>
            </a:xfrm>
            <a:custGeom>
              <a:avLst/>
              <a:gdLst/>
              <a:ahLst/>
              <a:rect l="l" t="t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Line 39"/>
            <p:cNvSpPr/>
            <p:nvPr/>
          </p:nvSpPr>
          <p:spPr>
            <a:xfrm flipV="1">
              <a:off x="2496960" y="809280"/>
              <a:ext cx="1440" cy="5399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Line 40"/>
            <p:cNvSpPr/>
            <p:nvPr/>
          </p:nvSpPr>
          <p:spPr>
            <a:xfrm>
              <a:off x="4574880" y="4192560"/>
              <a:ext cx="11772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Line 41"/>
            <p:cNvSpPr/>
            <p:nvPr/>
          </p:nvSpPr>
          <p:spPr>
            <a:xfrm>
              <a:off x="4133520" y="5322600"/>
              <a:ext cx="5400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Line 42"/>
            <p:cNvSpPr/>
            <p:nvPr/>
          </p:nvSpPr>
          <p:spPr>
            <a:xfrm flipH="1" flipV="1">
              <a:off x="5303520" y="4368600"/>
              <a:ext cx="12708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Line 43"/>
            <p:cNvSpPr/>
            <p:nvPr/>
          </p:nvSpPr>
          <p:spPr>
            <a:xfrm flipV="1">
              <a:off x="5340240" y="4208400"/>
              <a:ext cx="54000" cy="9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Line 44"/>
            <p:cNvSpPr/>
            <p:nvPr/>
          </p:nvSpPr>
          <p:spPr>
            <a:xfrm flipH="1">
              <a:off x="4466880" y="2792160"/>
              <a:ext cx="6372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Line 45"/>
            <p:cNvSpPr/>
            <p:nvPr/>
          </p:nvSpPr>
          <p:spPr>
            <a:xfrm flipV="1">
              <a:off x="5673600" y="2420640"/>
              <a:ext cx="198360" cy="33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Line 46"/>
            <p:cNvSpPr/>
            <p:nvPr/>
          </p:nvSpPr>
          <p:spPr>
            <a:xfrm>
              <a:off x="3657600" y="5913360"/>
              <a:ext cx="198360" cy="303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Line 47"/>
            <p:cNvSpPr/>
            <p:nvPr/>
          </p:nvSpPr>
          <p:spPr>
            <a:xfrm flipH="1">
              <a:off x="4539960" y="4951080"/>
              <a:ext cx="216000" cy="135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Line 48"/>
            <p:cNvSpPr/>
            <p:nvPr/>
          </p:nvSpPr>
          <p:spPr>
            <a:xfrm flipH="1">
              <a:off x="3701880" y="4437000"/>
              <a:ext cx="108000" cy="152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Line 49"/>
            <p:cNvSpPr/>
            <p:nvPr/>
          </p:nvSpPr>
          <p:spPr>
            <a:xfrm flipV="1">
              <a:off x="3270240" y="3441600"/>
              <a:ext cx="215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Line 50"/>
            <p:cNvSpPr/>
            <p:nvPr/>
          </p:nvSpPr>
          <p:spPr>
            <a:xfrm flipV="1">
              <a:off x="4908240" y="5086080"/>
              <a:ext cx="1800" cy="842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Line 51"/>
            <p:cNvSpPr/>
            <p:nvPr/>
          </p:nvSpPr>
          <p:spPr>
            <a:xfrm flipH="1" flipV="1">
              <a:off x="4116240" y="5128920"/>
              <a:ext cx="18900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Line 52"/>
            <p:cNvSpPr/>
            <p:nvPr/>
          </p:nvSpPr>
          <p:spPr>
            <a:xfrm flipV="1">
              <a:off x="4098600" y="4900320"/>
              <a:ext cx="88920" cy="2113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Line 53"/>
            <p:cNvSpPr/>
            <p:nvPr/>
          </p:nvSpPr>
          <p:spPr>
            <a:xfrm flipV="1">
              <a:off x="4782960" y="4394160"/>
              <a:ext cx="4428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Line 54"/>
            <p:cNvSpPr/>
            <p:nvPr/>
          </p:nvSpPr>
          <p:spPr>
            <a:xfrm>
              <a:off x="4962240" y="4403520"/>
              <a:ext cx="63720" cy="109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Line 55"/>
            <p:cNvSpPr/>
            <p:nvPr/>
          </p:nvSpPr>
          <p:spPr>
            <a:xfrm flipH="1" flipV="1">
              <a:off x="4197240" y="4589280"/>
              <a:ext cx="936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Line 56"/>
            <p:cNvSpPr/>
            <p:nvPr/>
          </p:nvSpPr>
          <p:spPr>
            <a:xfrm flipV="1">
              <a:off x="4044600" y="3938400"/>
              <a:ext cx="297000" cy="842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Line 57"/>
            <p:cNvSpPr/>
            <p:nvPr/>
          </p:nvSpPr>
          <p:spPr>
            <a:xfrm flipH="1">
              <a:off x="4197240" y="4276440"/>
              <a:ext cx="12528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Line 58"/>
            <p:cNvSpPr/>
            <p:nvPr/>
          </p:nvSpPr>
          <p:spPr>
            <a:xfrm flipH="1" flipV="1">
              <a:off x="5357520" y="3947760"/>
              <a:ext cx="5400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Line 59"/>
            <p:cNvSpPr/>
            <p:nvPr/>
          </p:nvSpPr>
          <p:spPr>
            <a:xfrm>
              <a:off x="3306600" y="3727440"/>
              <a:ext cx="4428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Line 60"/>
            <p:cNvSpPr/>
            <p:nvPr/>
          </p:nvSpPr>
          <p:spPr>
            <a:xfrm flipV="1">
              <a:off x="3458880" y="3441600"/>
              <a:ext cx="36720" cy="23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Line 61"/>
            <p:cNvSpPr/>
            <p:nvPr/>
          </p:nvSpPr>
          <p:spPr>
            <a:xfrm flipV="1">
              <a:off x="5717880" y="3922560"/>
              <a:ext cx="180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Line 62"/>
            <p:cNvSpPr/>
            <p:nvPr/>
          </p:nvSpPr>
          <p:spPr>
            <a:xfrm flipH="1" flipV="1">
              <a:off x="2766960" y="4343040"/>
              <a:ext cx="61920" cy="51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Line 63"/>
            <p:cNvSpPr/>
            <p:nvPr/>
          </p:nvSpPr>
          <p:spPr>
            <a:xfrm>
              <a:off x="2865240" y="3922560"/>
              <a:ext cx="233280" cy="15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Line 64"/>
            <p:cNvSpPr/>
            <p:nvPr/>
          </p:nvSpPr>
          <p:spPr>
            <a:xfrm flipH="1" flipV="1">
              <a:off x="5016240" y="5010120"/>
              <a:ext cx="17136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Line 65"/>
            <p:cNvSpPr/>
            <p:nvPr/>
          </p:nvSpPr>
          <p:spPr>
            <a:xfrm flipV="1">
              <a:off x="6338880" y="4429080"/>
              <a:ext cx="188640" cy="260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Line 66"/>
            <p:cNvSpPr/>
            <p:nvPr/>
          </p:nvSpPr>
          <p:spPr>
            <a:xfrm flipV="1">
              <a:off x="6689520" y="3474720"/>
              <a:ext cx="14436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Line 67"/>
            <p:cNvSpPr/>
            <p:nvPr/>
          </p:nvSpPr>
          <p:spPr>
            <a:xfrm flipH="1" flipV="1">
              <a:off x="5033880" y="4309920"/>
              <a:ext cx="269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Line 68"/>
            <p:cNvSpPr/>
            <p:nvPr/>
          </p:nvSpPr>
          <p:spPr>
            <a:xfrm>
              <a:off x="5141880" y="4192560"/>
              <a:ext cx="198360" cy="25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Line 69"/>
            <p:cNvSpPr/>
            <p:nvPr/>
          </p:nvSpPr>
          <p:spPr>
            <a:xfrm flipH="1">
              <a:off x="5303520" y="4217760"/>
              <a:ext cx="36720" cy="150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Line 70"/>
            <p:cNvSpPr/>
            <p:nvPr/>
          </p:nvSpPr>
          <p:spPr>
            <a:xfrm flipV="1">
              <a:off x="6392520" y="4613040"/>
              <a:ext cx="459000" cy="262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Line 71"/>
            <p:cNvSpPr/>
            <p:nvPr/>
          </p:nvSpPr>
          <p:spPr>
            <a:xfrm flipH="1">
              <a:off x="4530600" y="5086080"/>
              <a:ext cx="936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Line 72"/>
            <p:cNvSpPr/>
            <p:nvPr/>
          </p:nvSpPr>
          <p:spPr>
            <a:xfrm flipV="1">
              <a:off x="4187520" y="4833720"/>
              <a:ext cx="18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Line 73"/>
            <p:cNvSpPr/>
            <p:nvPr/>
          </p:nvSpPr>
          <p:spPr>
            <a:xfrm>
              <a:off x="4466880" y="4884480"/>
              <a:ext cx="73080" cy="201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Line 74"/>
            <p:cNvSpPr/>
            <p:nvPr/>
          </p:nvSpPr>
          <p:spPr>
            <a:xfrm flipH="1" flipV="1">
              <a:off x="4187520" y="4900320"/>
              <a:ext cx="198720" cy="2192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Line 75"/>
            <p:cNvSpPr/>
            <p:nvPr/>
          </p:nvSpPr>
          <p:spPr>
            <a:xfrm flipH="1">
              <a:off x="3657600" y="5389560"/>
              <a:ext cx="98280" cy="523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Line 76"/>
            <p:cNvSpPr/>
            <p:nvPr/>
          </p:nvSpPr>
          <p:spPr>
            <a:xfrm flipH="1" flipV="1">
              <a:off x="3549600" y="5844960"/>
              <a:ext cx="10800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Line 77"/>
            <p:cNvSpPr/>
            <p:nvPr/>
          </p:nvSpPr>
          <p:spPr>
            <a:xfrm flipV="1">
              <a:off x="4386240" y="4444920"/>
              <a:ext cx="1728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Line 78"/>
            <p:cNvSpPr/>
            <p:nvPr/>
          </p:nvSpPr>
          <p:spPr>
            <a:xfrm flipV="1">
              <a:off x="5997240" y="3871800"/>
              <a:ext cx="125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Line 79"/>
            <p:cNvSpPr/>
            <p:nvPr/>
          </p:nvSpPr>
          <p:spPr>
            <a:xfrm>
              <a:off x="6465600" y="3904920"/>
              <a:ext cx="17640" cy="763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Line 80"/>
            <p:cNvSpPr/>
            <p:nvPr/>
          </p:nvSpPr>
          <p:spPr>
            <a:xfrm>
              <a:off x="3701880" y="4589280"/>
              <a:ext cx="270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Line 81"/>
            <p:cNvSpPr/>
            <p:nvPr/>
          </p:nvSpPr>
          <p:spPr>
            <a:xfrm>
              <a:off x="3531960" y="4546440"/>
              <a:ext cx="16992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Line 82"/>
            <p:cNvSpPr/>
            <p:nvPr/>
          </p:nvSpPr>
          <p:spPr>
            <a:xfrm flipH="1" flipV="1">
              <a:off x="3882960" y="4452840"/>
              <a:ext cx="314280" cy="136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Line 83"/>
            <p:cNvSpPr/>
            <p:nvPr/>
          </p:nvSpPr>
          <p:spPr>
            <a:xfrm>
              <a:off x="4179600" y="4360680"/>
              <a:ext cx="17640" cy="228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Line 84"/>
            <p:cNvSpPr/>
            <p:nvPr/>
          </p:nvSpPr>
          <p:spPr>
            <a:xfrm flipV="1">
              <a:off x="5268600" y="4437000"/>
              <a:ext cx="1620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Line 85"/>
            <p:cNvSpPr/>
            <p:nvPr/>
          </p:nvSpPr>
          <p:spPr>
            <a:xfrm>
              <a:off x="5430600" y="4437000"/>
              <a:ext cx="18900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Line 86"/>
            <p:cNvSpPr/>
            <p:nvPr/>
          </p:nvSpPr>
          <p:spPr>
            <a:xfrm flipH="1">
              <a:off x="5367240" y="4638600"/>
              <a:ext cx="34272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Line 87"/>
            <p:cNvSpPr/>
            <p:nvPr/>
          </p:nvSpPr>
          <p:spPr>
            <a:xfrm flipH="1">
              <a:off x="3755880" y="5364000"/>
              <a:ext cx="936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Line 88"/>
            <p:cNvSpPr/>
            <p:nvPr/>
          </p:nvSpPr>
          <p:spPr>
            <a:xfrm>
              <a:off x="3728880" y="5086080"/>
              <a:ext cx="144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Line 89"/>
            <p:cNvSpPr/>
            <p:nvPr/>
          </p:nvSpPr>
          <p:spPr>
            <a:xfrm flipH="1" flipV="1">
              <a:off x="3189240" y="5246640"/>
              <a:ext cx="566640" cy="142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Line 90"/>
            <p:cNvSpPr/>
            <p:nvPr/>
          </p:nvSpPr>
          <p:spPr>
            <a:xfrm>
              <a:off x="4854240" y="2976480"/>
              <a:ext cx="972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Line 91"/>
            <p:cNvSpPr/>
            <p:nvPr/>
          </p:nvSpPr>
          <p:spPr>
            <a:xfrm flipH="1" flipV="1">
              <a:off x="4674960" y="3095280"/>
              <a:ext cx="27000" cy="227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Line 92"/>
            <p:cNvSpPr/>
            <p:nvPr/>
          </p:nvSpPr>
          <p:spPr>
            <a:xfrm flipH="1">
              <a:off x="4871880" y="3162240"/>
              <a:ext cx="297000" cy="28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Line 93"/>
            <p:cNvSpPr/>
            <p:nvPr/>
          </p:nvSpPr>
          <p:spPr>
            <a:xfrm flipH="1" flipV="1">
              <a:off x="2496960" y="4335120"/>
              <a:ext cx="27000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Line 94"/>
            <p:cNvSpPr/>
            <p:nvPr/>
          </p:nvSpPr>
          <p:spPr>
            <a:xfrm>
              <a:off x="2730240" y="3643200"/>
              <a:ext cx="135000" cy="279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Line 95"/>
            <p:cNvSpPr/>
            <p:nvPr/>
          </p:nvSpPr>
          <p:spPr>
            <a:xfrm flipH="1">
              <a:off x="2766960" y="3922560"/>
              <a:ext cx="98280" cy="420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Line 96"/>
            <p:cNvSpPr/>
            <p:nvPr/>
          </p:nvSpPr>
          <p:spPr>
            <a:xfrm flipH="1" flipV="1">
              <a:off x="3863880" y="3449520"/>
              <a:ext cx="1908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Line 97"/>
            <p:cNvSpPr/>
            <p:nvPr/>
          </p:nvSpPr>
          <p:spPr>
            <a:xfrm>
              <a:off x="4224240" y="3197160"/>
              <a:ext cx="27000" cy="997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Line 98"/>
            <p:cNvSpPr/>
            <p:nvPr/>
          </p:nvSpPr>
          <p:spPr>
            <a:xfrm flipH="1" flipV="1">
              <a:off x="5160960" y="4925880"/>
              <a:ext cx="107640" cy="763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99"/>
            <p:cNvSpPr/>
            <p:nvPr/>
          </p:nvSpPr>
          <p:spPr>
            <a:xfrm>
              <a:off x="5330880" y="4994280"/>
              <a:ext cx="26640" cy="25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Line 100"/>
            <p:cNvSpPr/>
            <p:nvPr/>
          </p:nvSpPr>
          <p:spPr>
            <a:xfrm flipH="1" flipV="1">
              <a:off x="4197240" y="5356080"/>
              <a:ext cx="81000" cy="422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Line 101"/>
            <p:cNvSpPr/>
            <p:nvPr/>
          </p:nvSpPr>
          <p:spPr>
            <a:xfrm>
              <a:off x="5889600" y="3187440"/>
              <a:ext cx="799920" cy="330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Line 102"/>
            <p:cNvSpPr/>
            <p:nvPr/>
          </p:nvSpPr>
          <p:spPr>
            <a:xfrm flipH="1" flipV="1">
              <a:off x="5970240" y="3727440"/>
              <a:ext cx="152640" cy="144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Line 103"/>
            <p:cNvSpPr/>
            <p:nvPr/>
          </p:nvSpPr>
          <p:spPr>
            <a:xfrm flipH="1">
              <a:off x="6465600" y="3517560"/>
              <a:ext cx="223920" cy="387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Line 104"/>
            <p:cNvSpPr/>
            <p:nvPr/>
          </p:nvSpPr>
          <p:spPr>
            <a:xfrm flipH="1" flipV="1">
              <a:off x="6122880" y="3871800"/>
              <a:ext cx="342720" cy="33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Line 105"/>
            <p:cNvSpPr/>
            <p:nvPr/>
          </p:nvSpPr>
          <p:spPr>
            <a:xfrm flipH="1" flipV="1">
              <a:off x="3809880" y="4437000"/>
              <a:ext cx="73080" cy="15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Line 106"/>
            <p:cNvSpPr/>
            <p:nvPr/>
          </p:nvSpPr>
          <p:spPr>
            <a:xfrm flipH="1" flipV="1">
              <a:off x="3801960" y="4378320"/>
              <a:ext cx="792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Line 107"/>
            <p:cNvSpPr/>
            <p:nvPr/>
          </p:nvSpPr>
          <p:spPr>
            <a:xfrm flipH="1">
              <a:off x="4179600" y="4302000"/>
              <a:ext cx="1764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Line 108"/>
            <p:cNvSpPr/>
            <p:nvPr/>
          </p:nvSpPr>
          <p:spPr>
            <a:xfrm>
              <a:off x="4098600" y="4251240"/>
              <a:ext cx="98640" cy="507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Line 109"/>
            <p:cNvSpPr/>
            <p:nvPr/>
          </p:nvSpPr>
          <p:spPr>
            <a:xfrm flipH="1">
              <a:off x="3882960" y="4360680"/>
              <a:ext cx="296640" cy="92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Line 110"/>
            <p:cNvSpPr/>
            <p:nvPr/>
          </p:nvSpPr>
          <p:spPr>
            <a:xfrm>
              <a:off x="2496960" y="4968720"/>
              <a:ext cx="13500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Line 111"/>
            <p:cNvSpPr/>
            <p:nvPr/>
          </p:nvSpPr>
          <p:spPr>
            <a:xfrm>
              <a:off x="3387600" y="4309920"/>
              <a:ext cx="144360" cy="23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Line 112"/>
            <p:cNvSpPr/>
            <p:nvPr/>
          </p:nvSpPr>
          <p:spPr>
            <a:xfrm flipV="1">
              <a:off x="2882880" y="4335120"/>
              <a:ext cx="25236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Line 113"/>
            <p:cNvSpPr/>
            <p:nvPr/>
          </p:nvSpPr>
          <p:spPr>
            <a:xfrm flipH="1">
              <a:off x="3235320" y="4546440"/>
              <a:ext cx="296640" cy="117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Line 114"/>
            <p:cNvSpPr/>
            <p:nvPr/>
          </p:nvSpPr>
          <p:spPr>
            <a:xfrm flipV="1">
              <a:off x="5825880" y="5946480"/>
              <a:ext cx="56664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Line 115"/>
            <p:cNvSpPr/>
            <p:nvPr/>
          </p:nvSpPr>
          <p:spPr>
            <a:xfrm>
              <a:off x="6456240" y="5956200"/>
              <a:ext cx="71280" cy="260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Line 116"/>
            <p:cNvSpPr/>
            <p:nvPr/>
          </p:nvSpPr>
          <p:spPr>
            <a:xfrm flipV="1">
              <a:off x="4520880" y="3322440"/>
              <a:ext cx="18108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Line 117"/>
            <p:cNvSpPr/>
            <p:nvPr/>
          </p:nvSpPr>
          <p:spPr>
            <a:xfrm>
              <a:off x="4701960" y="3322440"/>
              <a:ext cx="162000" cy="127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Line 118"/>
            <p:cNvSpPr/>
            <p:nvPr/>
          </p:nvSpPr>
          <p:spPr>
            <a:xfrm flipH="1">
              <a:off x="5106960" y="5289480"/>
              <a:ext cx="206280" cy="117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Line 119"/>
            <p:cNvSpPr/>
            <p:nvPr/>
          </p:nvSpPr>
          <p:spPr>
            <a:xfrm flipV="1">
              <a:off x="5060880" y="5162400"/>
              <a:ext cx="7308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Line 120"/>
            <p:cNvSpPr/>
            <p:nvPr/>
          </p:nvSpPr>
          <p:spPr>
            <a:xfrm flipV="1">
              <a:off x="5519520" y="4724280"/>
              <a:ext cx="252360" cy="33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Line 121"/>
            <p:cNvSpPr/>
            <p:nvPr/>
          </p:nvSpPr>
          <p:spPr>
            <a:xfrm flipH="1">
              <a:off x="2496960" y="3576600"/>
              <a:ext cx="152280" cy="15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Line 122"/>
            <p:cNvSpPr/>
            <p:nvPr/>
          </p:nvSpPr>
          <p:spPr>
            <a:xfrm>
              <a:off x="4116240" y="5128920"/>
              <a:ext cx="17280" cy="193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Line 123"/>
            <p:cNvSpPr/>
            <p:nvPr/>
          </p:nvSpPr>
          <p:spPr>
            <a:xfrm flipH="1">
              <a:off x="3765240" y="5322600"/>
              <a:ext cx="368280" cy="41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Line 124"/>
            <p:cNvSpPr/>
            <p:nvPr/>
          </p:nvSpPr>
          <p:spPr>
            <a:xfrm>
              <a:off x="3728880" y="5094000"/>
              <a:ext cx="369720" cy="17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Line 125"/>
            <p:cNvSpPr/>
            <p:nvPr/>
          </p:nvSpPr>
          <p:spPr>
            <a:xfrm>
              <a:off x="4098600" y="5111640"/>
              <a:ext cx="17640" cy="17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Line 126"/>
            <p:cNvSpPr/>
            <p:nvPr/>
          </p:nvSpPr>
          <p:spPr>
            <a:xfrm flipH="1" flipV="1">
              <a:off x="3728880" y="5094000"/>
              <a:ext cx="3636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Line 127"/>
            <p:cNvSpPr/>
            <p:nvPr/>
          </p:nvSpPr>
          <p:spPr>
            <a:xfrm flipH="1">
              <a:off x="3809880" y="4833720"/>
              <a:ext cx="377640" cy="92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Line 128"/>
            <p:cNvSpPr/>
            <p:nvPr/>
          </p:nvSpPr>
          <p:spPr>
            <a:xfrm>
              <a:off x="3728880" y="4655880"/>
              <a:ext cx="468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Line 129"/>
            <p:cNvSpPr/>
            <p:nvPr/>
          </p:nvSpPr>
          <p:spPr>
            <a:xfrm flipH="1">
              <a:off x="4187520" y="4765320"/>
              <a:ext cx="5400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Line 130"/>
            <p:cNvSpPr/>
            <p:nvPr/>
          </p:nvSpPr>
          <p:spPr>
            <a:xfrm flipV="1">
              <a:off x="3720960" y="4655880"/>
              <a:ext cx="792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Line 131"/>
            <p:cNvSpPr/>
            <p:nvPr/>
          </p:nvSpPr>
          <p:spPr>
            <a:xfrm flipH="1">
              <a:off x="3728880" y="4925880"/>
              <a:ext cx="81000" cy="160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Line 132"/>
            <p:cNvSpPr/>
            <p:nvPr/>
          </p:nvSpPr>
          <p:spPr>
            <a:xfrm flipV="1">
              <a:off x="3288960" y="4698720"/>
              <a:ext cx="432000" cy="193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Line 133"/>
            <p:cNvSpPr/>
            <p:nvPr/>
          </p:nvSpPr>
          <p:spPr>
            <a:xfrm flipH="1" flipV="1">
              <a:off x="3261960" y="5019480"/>
              <a:ext cx="46692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Line 134"/>
            <p:cNvSpPr/>
            <p:nvPr/>
          </p:nvSpPr>
          <p:spPr>
            <a:xfrm>
              <a:off x="3720960" y="4698720"/>
              <a:ext cx="88920" cy="227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Line 135"/>
            <p:cNvSpPr/>
            <p:nvPr/>
          </p:nvSpPr>
          <p:spPr>
            <a:xfrm>
              <a:off x="4466880" y="2850840"/>
              <a:ext cx="387360" cy="125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Line 136"/>
            <p:cNvSpPr/>
            <p:nvPr/>
          </p:nvSpPr>
          <p:spPr>
            <a:xfrm flipH="1">
              <a:off x="4449600" y="3095280"/>
              <a:ext cx="225360" cy="16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Line 137"/>
            <p:cNvSpPr/>
            <p:nvPr/>
          </p:nvSpPr>
          <p:spPr>
            <a:xfrm>
              <a:off x="4403520" y="2850840"/>
              <a:ext cx="6336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Line 138"/>
            <p:cNvSpPr/>
            <p:nvPr/>
          </p:nvSpPr>
          <p:spPr>
            <a:xfrm flipH="1" flipV="1">
              <a:off x="4314600" y="3036600"/>
              <a:ext cx="135000" cy="748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Line 139"/>
            <p:cNvSpPr/>
            <p:nvPr/>
          </p:nvSpPr>
          <p:spPr>
            <a:xfrm flipH="1">
              <a:off x="4674960" y="2976480"/>
              <a:ext cx="179280" cy="118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Line 140"/>
            <p:cNvSpPr/>
            <p:nvPr/>
          </p:nvSpPr>
          <p:spPr>
            <a:xfrm flipH="1">
              <a:off x="6257880" y="4429080"/>
              <a:ext cx="26964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Line 141"/>
            <p:cNvSpPr/>
            <p:nvPr/>
          </p:nvSpPr>
          <p:spPr>
            <a:xfrm flipH="1">
              <a:off x="6527520" y="4403520"/>
              <a:ext cx="235080" cy="255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Line 142"/>
            <p:cNvSpPr/>
            <p:nvPr/>
          </p:nvSpPr>
          <p:spPr>
            <a:xfrm>
              <a:off x="6483240" y="3981240"/>
              <a:ext cx="29664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Line 143"/>
            <p:cNvSpPr/>
            <p:nvPr/>
          </p:nvSpPr>
          <p:spPr>
            <a:xfrm flipV="1">
              <a:off x="6176880" y="3981240"/>
              <a:ext cx="306360" cy="270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Line 144"/>
            <p:cNvSpPr/>
            <p:nvPr/>
          </p:nvSpPr>
          <p:spPr>
            <a:xfrm>
              <a:off x="4593960" y="5187600"/>
              <a:ext cx="223920" cy="41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Line 145"/>
            <p:cNvSpPr/>
            <p:nvPr/>
          </p:nvSpPr>
          <p:spPr>
            <a:xfrm flipH="1" flipV="1">
              <a:off x="4539960" y="5465520"/>
              <a:ext cx="792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Line 146"/>
            <p:cNvSpPr/>
            <p:nvPr/>
          </p:nvSpPr>
          <p:spPr>
            <a:xfrm flipV="1">
              <a:off x="5997240" y="5035320"/>
              <a:ext cx="297000" cy="1522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Line 147"/>
            <p:cNvSpPr/>
            <p:nvPr/>
          </p:nvSpPr>
          <p:spPr>
            <a:xfrm flipH="1" flipV="1">
              <a:off x="4547880" y="2571480"/>
              <a:ext cx="54000" cy="109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Line 148"/>
            <p:cNvSpPr/>
            <p:nvPr/>
          </p:nvSpPr>
          <p:spPr>
            <a:xfrm>
              <a:off x="4620960" y="2471400"/>
              <a:ext cx="908280" cy="32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Line 149"/>
            <p:cNvSpPr/>
            <p:nvPr/>
          </p:nvSpPr>
          <p:spPr>
            <a:xfrm>
              <a:off x="3288960" y="2462040"/>
              <a:ext cx="702000" cy="4888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Line 150"/>
            <p:cNvSpPr/>
            <p:nvPr/>
          </p:nvSpPr>
          <p:spPr>
            <a:xfrm flipV="1">
              <a:off x="5205240" y="5364000"/>
              <a:ext cx="297000" cy="177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Line 151"/>
            <p:cNvSpPr/>
            <p:nvPr/>
          </p:nvSpPr>
          <p:spPr>
            <a:xfrm flipV="1">
              <a:off x="4197240" y="4597200"/>
              <a:ext cx="9360" cy="921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Line 152"/>
            <p:cNvSpPr/>
            <p:nvPr/>
          </p:nvSpPr>
          <p:spPr>
            <a:xfrm>
              <a:off x="4620960" y="4605120"/>
              <a:ext cx="180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Line 153"/>
            <p:cNvSpPr/>
            <p:nvPr/>
          </p:nvSpPr>
          <p:spPr>
            <a:xfrm flipV="1">
              <a:off x="4206600" y="4503600"/>
              <a:ext cx="179640" cy="93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Line 154"/>
            <p:cNvSpPr/>
            <p:nvPr/>
          </p:nvSpPr>
          <p:spPr>
            <a:xfrm flipH="1" flipV="1">
              <a:off x="4241520" y="4765320"/>
              <a:ext cx="18900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Line 155"/>
            <p:cNvSpPr/>
            <p:nvPr/>
          </p:nvSpPr>
          <p:spPr>
            <a:xfrm>
              <a:off x="4386240" y="4503600"/>
              <a:ext cx="117360" cy="25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Line 156"/>
            <p:cNvSpPr/>
            <p:nvPr/>
          </p:nvSpPr>
          <p:spPr>
            <a:xfrm flipH="1" flipV="1">
              <a:off x="4197240" y="4689360"/>
              <a:ext cx="4428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Line 157"/>
            <p:cNvSpPr/>
            <p:nvPr/>
          </p:nvSpPr>
          <p:spPr>
            <a:xfrm flipV="1">
              <a:off x="5025960" y="4503600"/>
              <a:ext cx="242640" cy="93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Line 158"/>
            <p:cNvSpPr/>
            <p:nvPr/>
          </p:nvSpPr>
          <p:spPr>
            <a:xfrm flipV="1">
              <a:off x="5025960" y="4512960"/>
              <a:ext cx="1440" cy="100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Line 159"/>
            <p:cNvSpPr/>
            <p:nvPr/>
          </p:nvSpPr>
          <p:spPr>
            <a:xfrm>
              <a:off x="5268600" y="4503600"/>
              <a:ext cx="88920" cy="210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Line 160"/>
            <p:cNvSpPr/>
            <p:nvPr/>
          </p:nvSpPr>
          <p:spPr>
            <a:xfrm flipH="1" flipV="1">
              <a:off x="5087880" y="4706640"/>
              <a:ext cx="9972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Line 161"/>
            <p:cNvSpPr/>
            <p:nvPr/>
          </p:nvSpPr>
          <p:spPr>
            <a:xfrm flipV="1">
              <a:off x="5394240" y="3973320"/>
              <a:ext cx="17280" cy="2350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Line 162"/>
            <p:cNvSpPr/>
            <p:nvPr/>
          </p:nvSpPr>
          <p:spPr>
            <a:xfrm flipH="1" flipV="1">
              <a:off x="5394240" y="4208400"/>
              <a:ext cx="162000" cy="75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Line 163"/>
            <p:cNvSpPr/>
            <p:nvPr/>
          </p:nvSpPr>
          <p:spPr>
            <a:xfrm>
              <a:off x="5411520" y="3973320"/>
              <a:ext cx="262080" cy="41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Line 164"/>
            <p:cNvSpPr/>
            <p:nvPr/>
          </p:nvSpPr>
          <p:spPr>
            <a:xfrm flipH="1" flipV="1">
              <a:off x="4466880" y="4884480"/>
              <a:ext cx="270000" cy="58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Line 165"/>
            <p:cNvSpPr/>
            <p:nvPr/>
          </p:nvSpPr>
          <p:spPr>
            <a:xfrm flipH="1" flipV="1">
              <a:off x="4430520" y="4798800"/>
              <a:ext cx="36360" cy="85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Line 166"/>
            <p:cNvSpPr/>
            <p:nvPr/>
          </p:nvSpPr>
          <p:spPr>
            <a:xfrm flipV="1">
              <a:off x="4430520" y="4765320"/>
              <a:ext cx="10008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Line 167"/>
            <p:cNvSpPr/>
            <p:nvPr/>
          </p:nvSpPr>
          <p:spPr>
            <a:xfrm flipH="1" flipV="1">
              <a:off x="5475240" y="5297400"/>
              <a:ext cx="2700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Line 168"/>
            <p:cNvSpPr/>
            <p:nvPr/>
          </p:nvSpPr>
          <p:spPr>
            <a:xfrm>
              <a:off x="5546520" y="5119560"/>
              <a:ext cx="450720" cy="680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Line 169"/>
            <p:cNvSpPr/>
            <p:nvPr/>
          </p:nvSpPr>
          <p:spPr>
            <a:xfrm flipH="1">
              <a:off x="5771880" y="5187600"/>
              <a:ext cx="225360" cy="405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Line 170"/>
            <p:cNvSpPr/>
            <p:nvPr/>
          </p:nvSpPr>
          <p:spPr>
            <a:xfrm flipH="1" flipV="1">
              <a:off x="5502240" y="5364000"/>
              <a:ext cx="269640" cy="23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Line 171"/>
            <p:cNvSpPr/>
            <p:nvPr/>
          </p:nvSpPr>
          <p:spPr>
            <a:xfrm flipH="1" flipV="1">
              <a:off x="7373880" y="5414760"/>
              <a:ext cx="1836720" cy="2206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Line 172"/>
            <p:cNvSpPr/>
            <p:nvPr/>
          </p:nvSpPr>
          <p:spPr>
            <a:xfrm flipH="1" flipV="1">
              <a:off x="6968880" y="4655880"/>
              <a:ext cx="135000" cy="3207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Line 173"/>
            <p:cNvSpPr/>
            <p:nvPr/>
          </p:nvSpPr>
          <p:spPr>
            <a:xfrm flipV="1">
              <a:off x="5529240" y="2757240"/>
              <a:ext cx="144360" cy="42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Line 174"/>
            <p:cNvSpPr/>
            <p:nvPr/>
          </p:nvSpPr>
          <p:spPr>
            <a:xfrm>
              <a:off x="5673600" y="2757240"/>
              <a:ext cx="216000" cy="4302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Line 175"/>
            <p:cNvSpPr/>
            <p:nvPr/>
          </p:nvSpPr>
          <p:spPr>
            <a:xfrm flipH="1" flipV="1">
              <a:off x="5168880" y="3162240"/>
              <a:ext cx="99720" cy="480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Line 176"/>
            <p:cNvSpPr/>
            <p:nvPr/>
          </p:nvSpPr>
          <p:spPr>
            <a:xfrm flipH="1">
              <a:off x="5357520" y="3566880"/>
              <a:ext cx="252360" cy="93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Line 177"/>
            <p:cNvSpPr/>
            <p:nvPr/>
          </p:nvSpPr>
          <p:spPr>
            <a:xfrm flipV="1">
              <a:off x="5168880" y="2917800"/>
              <a:ext cx="153720" cy="244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Line 178"/>
            <p:cNvSpPr/>
            <p:nvPr/>
          </p:nvSpPr>
          <p:spPr>
            <a:xfrm flipH="1">
              <a:off x="5771880" y="3187440"/>
              <a:ext cx="117720" cy="228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79"/>
            <p:cNvSpPr/>
            <p:nvPr/>
          </p:nvSpPr>
          <p:spPr>
            <a:xfrm>
              <a:off x="5519880" y="2792520"/>
              <a:ext cx="26640" cy="23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Line 180"/>
            <p:cNvSpPr/>
            <p:nvPr/>
          </p:nvSpPr>
          <p:spPr>
            <a:xfrm flipH="1">
              <a:off x="4620960" y="1990440"/>
              <a:ext cx="655560" cy="480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Line 181"/>
            <p:cNvSpPr/>
            <p:nvPr/>
          </p:nvSpPr>
          <p:spPr>
            <a:xfrm flipH="1" flipV="1">
              <a:off x="3017520" y="1425240"/>
              <a:ext cx="981360" cy="8431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Line 182"/>
            <p:cNvSpPr/>
            <p:nvPr/>
          </p:nvSpPr>
          <p:spPr>
            <a:xfrm flipH="1">
              <a:off x="4520880" y="2471400"/>
              <a:ext cx="10008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Line 183"/>
            <p:cNvSpPr/>
            <p:nvPr/>
          </p:nvSpPr>
          <p:spPr>
            <a:xfrm flipH="1" flipV="1">
              <a:off x="5556240" y="4284360"/>
              <a:ext cx="63360" cy="152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Line 184"/>
            <p:cNvSpPr/>
            <p:nvPr/>
          </p:nvSpPr>
          <p:spPr>
            <a:xfrm flipV="1">
              <a:off x="5673600" y="4006800"/>
              <a:ext cx="1440" cy="7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Line 185"/>
            <p:cNvSpPr/>
            <p:nvPr/>
          </p:nvSpPr>
          <p:spPr>
            <a:xfrm flipH="1" flipV="1">
              <a:off x="5619600" y="4437000"/>
              <a:ext cx="9828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Line 186"/>
            <p:cNvSpPr/>
            <p:nvPr/>
          </p:nvSpPr>
          <p:spPr>
            <a:xfrm flipV="1">
              <a:off x="5556240" y="4014720"/>
              <a:ext cx="117360" cy="2696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Line 187"/>
            <p:cNvSpPr/>
            <p:nvPr/>
          </p:nvSpPr>
          <p:spPr>
            <a:xfrm>
              <a:off x="4620960" y="4613040"/>
              <a:ext cx="40500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7" name="Group 188"/>
            <p:cNvGrpSpPr/>
            <p:nvPr/>
          </p:nvGrpSpPr>
          <p:grpSpPr>
            <a:xfrm>
              <a:off x="2496960" y="1010880"/>
              <a:ext cx="4876920" cy="5205600"/>
              <a:chOff x="2496960" y="1010880"/>
              <a:chExt cx="4876920" cy="5205600"/>
            </a:xfrm>
          </p:grpSpPr>
          <p:sp>
            <p:nvSpPr>
              <p:cNvPr id="838" name="Line 189"/>
              <p:cNvSpPr/>
              <p:nvPr/>
            </p:nvSpPr>
            <p:spPr>
              <a:xfrm flipV="1">
                <a:off x="4593960" y="4613040"/>
                <a:ext cx="2700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Line 190"/>
              <p:cNvSpPr/>
              <p:nvPr/>
            </p:nvSpPr>
            <p:spPr>
              <a:xfrm>
                <a:off x="5025960" y="4613040"/>
                <a:ext cx="1728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Line 191"/>
              <p:cNvSpPr/>
              <p:nvPr/>
            </p:nvSpPr>
            <p:spPr>
              <a:xfrm flipV="1">
                <a:off x="3350880" y="3678120"/>
                <a:ext cx="10800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Line 192"/>
              <p:cNvSpPr/>
              <p:nvPr/>
            </p:nvSpPr>
            <p:spPr>
              <a:xfrm flipV="1">
                <a:off x="3350880" y="3762360"/>
                <a:ext cx="180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Line 193"/>
              <p:cNvSpPr/>
              <p:nvPr/>
            </p:nvSpPr>
            <p:spPr>
              <a:xfrm>
                <a:off x="3458880" y="3678120"/>
                <a:ext cx="14472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Line 194"/>
              <p:cNvSpPr/>
              <p:nvPr/>
            </p:nvSpPr>
            <p:spPr>
              <a:xfrm flipH="1">
                <a:off x="5340240" y="4714560"/>
                <a:ext cx="27000" cy="28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Line 195"/>
              <p:cNvSpPr/>
              <p:nvPr/>
            </p:nvSpPr>
            <p:spPr>
              <a:xfrm>
                <a:off x="5357520" y="4714560"/>
                <a:ext cx="97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Line 196"/>
              <p:cNvSpPr/>
              <p:nvPr/>
            </p:nvSpPr>
            <p:spPr>
              <a:xfrm flipH="1" flipV="1">
                <a:off x="5187600" y="4714560"/>
                <a:ext cx="152640" cy="28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Line 197"/>
              <p:cNvSpPr/>
              <p:nvPr/>
            </p:nvSpPr>
            <p:spPr>
              <a:xfrm>
                <a:off x="5187600" y="4714560"/>
                <a:ext cx="1699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7" name="Line 198"/>
              <p:cNvSpPr/>
              <p:nvPr/>
            </p:nvSpPr>
            <p:spPr>
              <a:xfrm flipH="1" flipV="1">
                <a:off x="4709880" y="2825640"/>
                <a:ext cx="154080" cy="15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Line 199"/>
              <p:cNvSpPr/>
              <p:nvPr/>
            </p:nvSpPr>
            <p:spPr>
              <a:xfrm flipH="1" flipV="1">
                <a:off x="4601880" y="2681280"/>
                <a:ext cx="972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Line 200"/>
              <p:cNvSpPr/>
              <p:nvPr/>
            </p:nvSpPr>
            <p:spPr>
              <a:xfrm flipH="1">
                <a:off x="4863960" y="2917800"/>
                <a:ext cx="4586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Line 201"/>
              <p:cNvSpPr/>
              <p:nvPr/>
            </p:nvSpPr>
            <p:spPr>
              <a:xfrm>
                <a:off x="4601880" y="2681280"/>
                <a:ext cx="927360" cy="118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Line 202"/>
              <p:cNvSpPr/>
              <p:nvPr/>
            </p:nvSpPr>
            <p:spPr>
              <a:xfrm flipH="1">
                <a:off x="5322600" y="2800080"/>
                <a:ext cx="20664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Line 203"/>
              <p:cNvSpPr/>
              <p:nvPr/>
            </p:nvSpPr>
            <p:spPr>
              <a:xfrm>
                <a:off x="4449600" y="3306600"/>
                <a:ext cx="712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Line 204"/>
              <p:cNvSpPr/>
              <p:nvPr/>
            </p:nvSpPr>
            <p:spPr>
              <a:xfrm flipV="1">
                <a:off x="4143240" y="3373200"/>
                <a:ext cx="10800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Line 205"/>
              <p:cNvSpPr/>
              <p:nvPr/>
            </p:nvSpPr>
            <p:spPr>
              <a:xfrm flipH="1">
                <a:off x="4476600" y="3357360"/>
                <a:ext cx="44280" cy="244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Line 206"/>
              <p:cNvSpPr/>
              <p:nvPr/>
            </p:nvSpPr>
            <p:spPr>
              <a:xfrm flipH="1" flipV="1">
                <a:off x="5889600" y="5795640"/>
                <a:ext cx="502920" cy="15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Line 207"/>
              <p:cNvSpPr/>
              <p:nvPr/>
            </p:nvSpPr>
            <p:spPr>
              <a:xfrm flipH="1">
                <a:off x="6456240" y="5524200"/>
                <a:ext cx="333360" cy="432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Line 208"/>
              <p:cNvSpPr/>
              <p:nvPr/>
            </p:nvSpPr>
            <p:spPr>
              <a:xfrm flipH="1" flipV="1">
                <a:off x="6392520" y="5946480"/>
                <a:ext cx="63720" cy="9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Line 209"/>
              <p:cNvSpPr/>
              <p:nvPr/>
            </p:nvSpPr>
            <p:spPr>
              <a:xfrm flipV="1">
                <a:off x="5771880" y="5305320"/>
                <a:ext cx="765360" cy="28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Line 210"/>
              <p:cNvSpPr/>
              <p:nvPr/>
            </p:nvSpPr>
            <p:spPr>
              <a:xfrm flipV="1">
                <a:off x="5771880" y="5600520"/>
                <a:ext cx="180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Line 211"/>
              <p:cNvSpPr/>
              <p:nvPr/>
            </p:nvSpPr>
            <p:spPr>
              <a:xfrm flipV="1">
                <a:off x="5771880" y="5592600"/>
                <a:ext cx="18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Line 212"/>
              <p:cNvSpPr/>
              <p:nvPr/>
            </p:nvSpPr>
            <p:spPr>
              <a:xfrm flipH="1">
                <a:off x="6789600" y="5414760"/>
                <a:ext cx="58428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Line 213"/>
              <p:cNvSpPr/>
              <p:nvPr/>
            </p:nvSpPr>
            <p:spPr>
              <a:xfrm>
                <a:off x="6321240" y="4968720"/>
                <a:ext cx="78264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Line 214"/>
              <p:cNvSpPr/>
              <p:nvPr/>
            </p:nvSpPr>
            <p:spPr>
              <a:xfrm flipV="1">
                <a:off x="6294240" y="4993920"/>
                <a:ext cx="144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Line 215"/>
              <p:cNvSpPr/>
              <p:nvPr/>
            </p:nvSpPr>
            <p:spPr>
              <a:xfrm flipH="1" flipV="1">
                <a:off x="6294240" y="5035320"/>
                <a:ext cx="243000" cy="270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Line 216"/>
              <p:cNvSpPr/>
              <p:nvPr/>
            </p:nvSpPr>
            <p:spPr>
              <a:xfrm>
                <a:off x="7103880" y="4976640"/>
                <a:ext cx="270000" cy="438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Line 217"/>
              <p:cNvSpPr/>
              <p:nvPr/>
            </p:nvSpPr>
            <p:spPr>
              <a:xfrm flipH="1" flipV="1">
                <a:off x="6537240" y="5305320"/>
                <a:ext cx="252360" cy="21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Line 218"/>
              <p:cNvSpPr/>
              <p:nvPr/>
            </p:nvSpPr>
            <p:spPr>
              <a:xfrm flipH="1">
                <a:off x="4224240" y="3087360"/>
                <a:ext cx="27000" cy="109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Line 219"/>
              <p:cNvSpPr/>
              <p:nvPr/>
            </p:nvSpPr>
            <p:spPr>
              <a:xfrm flipH="1">
                <a:off x="3873240" y="3197160"/>
                <a:ext cx="35100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Line 220"/>
              <p:cNvSpPr/>
              <p:nvPr/>
            </p:nvSpPr>
            <p:spPr>
              <a:xfrm flipH="1" flipV="1">
                <a:off x="4647960" y="3871800"/>
                <a:ext cx="115920" cy="252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Line 221"/>
              <p:cNvSpPr/>
              <p:nvPr/>
            </p:nvSpPr>
            <p:spPr>
              <a:xfrm>
                <a:off x="3936960" y="3938400"/>
                <a:ext cx="10764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Line 222"/>
              <p:cNvSpPr/>
              <p:nvPr/>
            </p:nvSpPr>
            <p:spPr>
              <a:xfrm flipV="1">
                <a:off x="3701880" y="3930480"/>
                <a:ext cx="181080" cy="92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Line 223"/>
              <p:cNvSpPr/>
              <p:nvPr/>
            </p:nvSpPr>
            <p:spPr>
              <a:xfrm flipH="1" flipV="1">
                <a:off x="3657600" y="4200480"/>
                <a:ext cx="3636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Line 224"/>
              <p:cNvSpPr/>
              <p:nvPr/>
            </p:nvSpPr>
            <p:spPr>
              <a:xfrm flipH="1">
                <a:off x="4017960" y="4022640"/>
                <a:ext cx="266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Line 225"/>
              <p:cNvSpPr/>
              <p:nvPr/>
            </p:nvSpPr>
            <p:spPr>
              <a:xfrm flipH="1">
                <a:off x="5529240" y="5795640"/>
                <a:ext cx="360360" cy="42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Line 226"/>
              <p:cNvSpPr/>
              <p:nvPr/>
            </p:nvSpPr>
            <p:spPr>
              <a:xfrm flipV="1">
                <a:off x="5322600" y="5676840"/>
                <a:ext cx="44928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Line 227"/>
              <p:cNvSpPr/>
              <p:nvPr/>
            </p:nvSpPr>
            <p:spPr>
              <a:xfrm>
                <a:off x="5771880" y="5676840"/>
                <a:ext cx="117720" cy="118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Line 228"/>
              <p:cNvSpPr/>
              <p:nvPr/>
            </p:nvSpPr>
            <p:spPr>
              <a:xfrm flipH="1" flipV="1">
                <a:off x="5609880" y="3566880"/>
                <a:ext cx="108000" cy="355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Line 229"/>
              <p:cNvSpPr/>
              <p:nvPr/>
            </p:nvSpPr>
            <p:spPr>
              <a:xfrm flipH="1">
                <a:off x="5717880" y="3727440"/>
                <a:ext cx="25236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Line 230"/>
              <p:cNvSpPr/>
              <p:nvPr/>
            </p:nvSpPr>
            <p:spPr>
              <a:xfrm>
                <a:off x="5771880" y="3416040"/>
                <a:ext cx="198360" cy="31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Line 231"/>
              <p:cNvSpPr/>
              <p:nvPr/>
            </p:nvSpPr>
            <p:spPr>
              <a:xfrm flipV="1">
                <a:off x="5609880" y="3416040"/>
                <a:ext cx="162000" cy="150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Line 232"/>
              <p:cNvSpPr/>
              <p:nvPr/>
            </p:nvSpPr>
            <p:spPr>
              <a:xfrm flipH="1" flipV="1">
                <a:off x="4827240" y="4943160"/>
                <a:ext cx="8100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Line 233"/>
              <p:cNvSpPr/>
              <p:nvPr/>
            </p:nvSpPr>
            <p:spPr>
              <a:xfrm flipH="1">
                <a:off x="4908240" y="5010120"/>
                <a:ext cx="10800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Line 234"/>
              <p:cNvSpPr/>
              <p:nvPr/>
            </p:nvSpPr>
            <p:spPr>
              <a:xfrm flipH="1">
                <a:off x="5016240" y="4951080"/>
                <a:ext cx="27000" cy="59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Line 235"/>
              <p:cNvSpPr/>
              <p:nvPr/>
            </p:nvSpPr>
            <p:spPr>
              <a:xfrm flipH="1">
                <a:off x="5070240" y="5406840"/>
                <a:ext cx="3672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Line 236"/>
              <p:cNvSpPr/>
              <p:nvPr/>
            </p:nvSpPr>
            <p:spPr>
              <a:xfrm flipV="1">
                <a:off x="4817880" y="5170320"/>
                <a:ext cx="9036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Line 237"/>
              <p:cNvSpPr/>
              <p:nvPr/>
            </p:nvSpPr>
            <p:spPr>
              <a:xfrm>
                <a:off x="4908240" y="5170320"/>
                <a:ext cx="15264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Line 238"/>
              <p:cNvSpPr/>
              <p:nvPr/>
            </p:nvSpPr>
            <p:spPr>
              <a:xfrm>
                <a:off x="5060880" y="5179680"/>
                <a:ext cx="46080" cy="227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Line 239"/>
              <p:cNvSpPr/>
              <p:nvPr/>
            </p:nvSpPr>
            <p:spPr>
              <a:xfrm flipH="1" flipV="1">
                <a:off x="4817880" y="5229000"/>
                <a:ext cx="81000" cy="254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Line 240"/>
              <p:cNvSpPr/>
              <p:nvPr/>
            </p:nvSpPr>
            <p:spPr>
              <a:xfrm flipH="1" flipV="1">
                <a:off x="5709960" y="4638600"/>
                <a:ext cx="61920" cy="85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Line 241"/>
              <p:cNvSpPr/>
              <p:nvPr/>
            </p:nvSpPr>
            <p:spPr>
              <a:xfrm flipV="1">
                <a:off x="5709960" y="4503600"/>
                <a:ext cx="7920" cy="135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Line 242"/>
              <p:cNvSpPr/>
              <p:nvPr/>
            </p:nvSpPr>
            <p:spPr>
              <a:xfrm flipH="1" flipV="1">
                <a:off x="5771880" y="4724280"/>
                <a:ext cx="23508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Line 243"/>
              <p:cNvSpPr/>
              <p:nvPr/>
            </p:nvSpPr>
            <p:spPr>
              <a:xfrm>
                <a:off x="6141960" y="4343040"/>
                <a:ext cx="54000" cy="6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Line 244"/>
              <p:cNvSpPr/>
              <p:nvPr/>
            </p:nvSpPr>
            <p:spPr>
              <a:xfrm flipV="1">
                <a:off x="5717880" y="4429080"/>
                <a:ext cx="117720" cy="74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Line 245"/>
              <p:cNvSpPr/>
              <p:nvPr/>
            </p:nvSpPr>
            <p:spPr>
              <a:xfrm flipH="1" flipV="1">
                <a:off x="4295520" y="5322600"/>
                <a:ext cx="19836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Line 246"/>
              <p:cNvSpPr/>
              <p:nvPr/>
            </p:nvSpPr>
            <p:spPr>
              <a:xfrm>
                <a:off x="4574880" y="4368600"/>
                <a:ext cx="20808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Line 247"/>
              <p:cNvSpPr/>
              <p:nvPr/>
            </p:nvSpPr>
            <p:spPr>
              <a:xfrm flipH="1">
                <a:off x="4620960" y="4411440"/>
                <a:ext cx="16200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Line 248"/>
              <p:cNvSpPr/>
              <p:nvPr/>
            </p:nvSpPr>
            <p:spPr>
              <a:xfrm flipV="1">
                <a:off x="4503600" y="4378320"/>
                <a:ext cx="63360" cy="15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Line 249"/>
              <p:cNvSpPr/>
              <p:nvPr/>
            </p:nvSpPr>
            <p:spPr>
              <a:xfrm flipH="1" flipV="1">
                <a:off x="4503600" y="4528800"/>
                <a:ext cx="11736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Line 250"/>
              <p:cNvSpPr/>
              <p:nvPr/>
            </p:nvSpPr>
            <p:spPr>
              <a:xfrm flipH="1">
                <a:off x="3387600" y="4208400"/>
                <a:ext cx="15228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Line 251"/>
              <p:cNvSpPr/>
              <p:nvPr/>
            </p:nvSpPr>
            <p:spPr>
              <a:xfrm flipV="1">
                <a:off x="3135240" y="4065480"/>
                <a:ext cx="144360" cy="269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Line 252"/>
              <p:cNvSpPr/>
              <p:nvPr/>
            </p:nvSpPr>
            <p:spPr>
              <a:xfrm flipH="1">
                <a:off x="3135240" y="4309920"/>
                <a:ext cx="25236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Line 253"/>
              <p:cNvSpPr/>
              <p:nvPr/>
            </p:nvSpPr>
            <p:spPr>
              <a:xfrm flipH="1">
                <a:off x="2855880" y="3128760"/>
                <a:ext cx="288720" cy="37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Line 254"/>
              <p:cNvSpPr/>
              <p:nvPr/>
            </p:nvSpPr>
            <p:spPr>
              <a:xfrm flipH="1" flipV="1">
                <a:off x="2649240" y="3576600"/>
                <a:ext cx="3672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Line 255"/>
              <p:cNvSpPr/>
              <p:nvPr/>
            </p:nvSpPr>
            <p:spPr>
              <a:xfrm flipH="1" flipV="1">
                <a:off x="2604960" y="3095280"/>
                <a:ext cx="44280" cy="481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Line 256"/>
              <p:cNvSpPr/>
              <p:nvPr/>
            </p:nvSpPr>
            <p:spPr>
              <a:xfrm flipH="1" flipV="1">
                <a:off x="3693960" y="4217760"/>
                <a:ext cx="108000" cy="160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Line 257"/>
              <p:cNvSpPr/>
              <p:nvPr/>
            </p:nvSpPr>
            <p:spPr>
              <a:xfrm>
                <a:off x="4017960" y="4090680"/>
                <a:ext cx="80640" cy="160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Line 258"/>
              <p:cNvSpPr/>
              <p:nvPr/>
            </p:nvSpPr>
            <p:spPr>
              <a:xfrm flipH="1">
                <a:off x="3801960" y="4251240"/>
                <a:ext cx="29664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Line 259"/>
              <p:cNvSpPr/>
              <p:nvPr/>
            </p:nvSpPr>
            <p:spPr>
              <a:xfrm flipV="1">
                <a:off x="3693960" y="4090680"/>
                <a:ext cx="32400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Line 260"/>
              <p:cNvSpPr/>
              <p:nvPr/>
            </p:nvSpPr>
            <p:spPr>
              <a:xfrm flipH="1">
                <a:off x="5043240" y="4925880"/>
                <a:ext cx="11772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Line 261"/>
              <p:cNvSpPr/>
              <p:nvPr/>
            </p:nvSpPr>
            <p:spPr>
              <a:xfrm>
                <a:off x="5087880" y="4706640"/>
                <a:ext cx="73080" cy="219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Line 262"/>
              <p:cNvSpPr/>
              <p:nvPr/>
            </p:nvSpPr>
            <p:spPr>
              <a:xfrm>
                <a:off x="5043240" y="4689360"/>
                <a:ext cx="4464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Line 263"/>
              <p:cNvSpPr/>
              <p:nvPr/>
            </p:nvSpPr>
            <p:spPr>
              <a:xfrm flipV="1">
                <a:off x="4890960" y="4689360"/>
                <a:ext cx="15228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Line 264"/>
              <p:cNvSpPr/>
              <p:nvPr/>
            </p:nvSpPr>
            <p:spPr>
              <a:xfrm flipH="1" flipV="1">
                <a:off x="4881240" y="4867200"/>
                <a:ext cx="16200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Line 265"/>
              <p:cNvSpPr/>
              <p:nvPr/>
            </p:nvSpPr>
            <p:spPr>
              <a:xfrm flipH="1">
                <a:off x="4305240" y="3036600"/>
                <a:ext cx="936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5" name="Line 266"/>
              <p:cNvSpPr/>
              <p:nvPr/>
            </p:nvSpPr>
            <p:spPr>
              <a:xfrm flipH="1">
                <a:off x="4314600" y="2866680"/>
                <a:ext cx="7920" cy="169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Line 267"/>
              <p:cNvSpPr/>
              <p:nvPr/>
            </p:nvSpPr>
            <p:spPr>
              <a:xfrm flipV="1">
                <a:off x="3990960" y="2724120"/>
                <a:ext cx="179280" cy="22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Line 268"/>
              <p:cNvSpPr/>
              <p:nvPr/>
            </p:nvSpPr>
            <p:spPr>
              <a:xfrm flipV="1">
                <a:off x="3990960" y="2950920"/>
                <a:ext cx="144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Line 269"/>
              <p:cNvSpPr/>
              <p:nvPr/>
            </p:nvSpPr>
            <p:spPr>
              <a:xfrm flipV="1">
                <a:off x="2855880" y="3500280"/>
                <a:ext cx="41436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Line 270"/>
              <p:cNvSpPr/>
              <p:nvPr/>
            </p:nvSpPr>
            <p:spPr>
              <a:xfrm>
                <a:off x="3270240" y="3500280"/>
                <a:ext cx="36360" cy="227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Line 271"/>
              <p:cNvSpPr/>
              <p:nvPr/>
            </p:nvSpPr>
            <p:spPr>
              <a:xfrm flipH="1" flipV="1">
                <a:off x="2730240" y="3643200"/>
                <a:ext cx="57636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Line 272"/>
              <p:cNvSpPr/>
              <p:nvPr/>
            </p:nvSpPr>
            <p:spPr>
              <a:xfrm flipH="1" flipV="1">
                <a:off x="2685960" y="3592440"/>
                <a:ext cx="442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Line 273"/>
              <p:cNvSpPr/>
              <p:nvPr/>
            </p:nvSpPr>
            <p:spPr>
              <a:xfrm flipV="1">
                <a:off x="2685960" y="3508200"/>
                <a:ext cx="16992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Line 274"/>
              <p:cNvSpPr/>
              <p:nvPr/>
            </p:nvSpPr>
            <p:spPr>
              <a:xfrm>
                <a:off x="5979960" y="4124160"/>
                <a:ext cx="19692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Line 275"/>
              <p:cNvSpPr/>
              <p:nvPr/>
            </p:nvSpPr>
            <p:spPr>
              <a:xfrm flipH="1">
                <a:off x="6141960" y="4251240"/>
                <a:ext cx="34920" cy="9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Line 276"/>
              <p:cNvSpPr/>
              <p:nvPr/>
            </p:nvSpPr>
            <p:spPr>
              <a:xfrm flipV="1">
                <a:off x="5835600" y="4124160"/>
                <a:ext cx="1440" cy="30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Line 277"/>
              <p:cNvSpPr/>
              <p:nvPr/>
            </p:nvSpPr>
            <p:spPr>
              <a:xfrm flipH="1">
                <a:off x="5835600" y="4343040"/>
                <a:ext cx="306360" cy="86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Line 278"/>
              <p:cNvSpPr/>
              <p:nvPr/>
            </p:nvSpPr>
            <p:spPr>
              <a:xfrm flipH="1">
                <a:off x="3936960" y="3770280"/>
                <a:ext cx="88920" cy="168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Line 279"/>
              <p:cNvSpPr/>
              <p:nvPr/>
            </p:nvSpPr>
            <p:spPr>
              <a:xfrm flipH="1" flipV="1">
                <a:off x="3809880" y="3846240"/>
                <a:ext cx="7308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Line 280"/>
              <p:cNvSpPr/>
              <p:nvPr/>
            </p:nvSpPr>
            <p:spPr>
              <a:xfrm flipV="1">
                <a:off x="3782880" y="3525480"/>
                <a:ext cx="9036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Line 281"/>
              <p:cNvSpPr/>
              <p:nvPr/>
            </p:nvSpPr>
            <p:spPr>
              <a:xfrm flipH="1" flipV="1">
                <a:off x="3882960" y="3930480"/>
                <a:ext cx="540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Line 282"/>
              <p:cNvSpPr/>
              <p:nvPr/>
            </p:nvSpPr>
            <p:spPr>
              <a:xfrm flipH="1">
                <a:off x="4755960" y="4943160"/>
                <a:ext cx="712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Line 283"/>
              <p:cNvSpPr/>
              <p:nvPr/>
            </p:nvSpPr>
            <p:spPr>
              <a:xfrm flipH="1" flipV="1">
                <a:off x="4736880" y="4943160"/>
                <a:ext cx="190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3" name="Line 284"/>
              <p:cNvSpPr/>
              <p:nvPr/>
            </p:nvSpPr>
            <p:spPr>
              <a:xfrm flipV="1">
                <a:off x="4530600" y="4714560"/>
                <a:ext cx="6336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Line 285"/>
              <p:cNvSpPr/>
              <p:nvPr/>
            </p:nvSpPr>
            <p:spPr>
              <a:xfrm flipH="1" flipV="1">
                <a:off x="4530600" y="4765320"/>
                <a:ext cx="20628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Line 286"/>
              <p:cNvSpPr/>
              <p:nvPr/>
            </p:nvSpPr>
            <p:spPr>
              <a:xfrm>
                <a:off x="4593960" y="4714560"/>
                <a:ext cx="2970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Line 287"/>
              <p:cNvSpPr/>
              <p:nvPr/>
            </p:nvSpPr>
            <p:spPr>
              <a:xfrm flipH="1">
                <a:off x="4827240" y="4867200"/>
                <a:ext cx="5400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Line 288"/>
              <p:cNvSpPr/>
              <p:nvPr/>
            </p:nvSpPr>
            <p:spPr>
              <a:xfrm flipH="1">
                <a:off x="4881240" y="4782960"/>
                <a:ext cx="972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Line 289"/>
              <p:cNvSpPr/>
              <p:nvPr/>
            </p:nvSpPr>
            <p:spPr>
              <a:xfrm flipH="1" flipV="1">
                <a:off x="4457520" y="3846240"/>
                <a:ext cx="19044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Line 290"/>
              <p:cNvSpPr/>
              <p:nvPr/>
            </p:nvSpPr>
            <p:spPr>
              <a:xfrm>
                <a:off x="4871880" y="3449520"/>
                <a:ext cx="135000" cy="203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Line 291"/>
              <p:cNvSpPr/>
              <p:nvPr/>
            </p:nvSpPr>
            <p:spPr>
              <a:xfrm>
                <a:off x="4863960" y="3449520"/>
                <a:ext cx="79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Line 292"/>
              <p:cNvSpPr/>
              <p:nvPr/>
            </p:nvSpPr>
            <p:spPr>
              <a:xfrm flipV="1">
                <a:off x="4476600" y="3449520"/>
                <a:ext cx="387360" cy="152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Line 293"/>
              <p:cNvSpPr/>
              <p:nvPr/>
            </p:nvSpPr>
            <p:spPr>
              <a:xfrm flipV="1">
                <a:off x="4413240" y="3601800"/>
                <a:ext cx="6336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Line 294"/>
              <p:cNvSpPr/>
              <p:nvPr/>
            </p:nvSpPr>
            <p:spPr>
              <a:xfrm flipH="1">
                <a:off x="4647960" y="3828960"/>
                <a:ext cx="23328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Line 295"/>
              <p:cNvSpPr/>
              <p:nvPr/>
            </p:nvSpPr>
            <p:spPr>
              <a:xfrm>
                <a:off x="4449600" y="3862080"/>
                <a:ext cx="125280" cy="33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Line 296"/>
              <p:cNvSpPr/>
              <p:nvPr/>
            </p:nvSpPr>
            <p:spPr>
              <a:xfrm flipV="1">
                <a:off x="4341600" y="3879720"/>
                <a:ext cx="716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Line 297"/>
              <p:cNvSpPr/>
              <p:nvPr/>
            </p:nvSpPr>
            <p:spPr>
              <a:xfrm flipH="1">
                <a:off x="4493880" y="4192560"/>
                <a:ext cx="8100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Line 298"/>
              <p:cNvSpPr/>
              <p:nvPr/>
            </p:nvSpPr>
            <p:spPr>
              <a:xfrm flipH="1">
                <a:off x="4322520" y="4276440"/>
                <a:ext cx="97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Line 299"/>
              <p:cNvSpPr/>
              <p:nvPr/>
            </p:nvSpPr>
            <p:spPr>
              <a:xfrm flipV="1">
                <a:off x="4322520" y="3938400"/>
                <a:ext cx="19080" cy="33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Line 300"/>
              <p:cNvSpPr/>
              <p:nvPr/>
            </p:nvSpPr>
            <p:spPr>
              <a:xfrm flipH="1">
                <a:off x="5195880" y="3947760"/>
                <a:ext cx="161640" cy="51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Line 301"/>
              <p:cNvSpPr/>
              <p:nvPr/>
            </p:nvSpPr>
            <p:spPr>
              <a:xfrm flipV="1">
                <a:off x="5006880" y="3643200"/>
                <a:ext cx="26172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Line 302"/>
              <p:cNvSpPr/>
              <p:nvPr/>
            </p:nvSpPr>
            <p:spPr>
              <a:xfrm>
                <a:off x="5357520" y="3660480"/>
                <a:ext cx="1800" cy="28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Line 303"/>
              <p:cNvSpPr/>
              <p:nvPr/>
            </p:nvSpPr>
            <p:spPr>
              <a:xfrm>
                <a:off x="5268600" y="3643200"/>
                <a:ext cx="8892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Line 304"/>
              <p:cNvSpPr/>
              <p:nvPr/>
            </p:nvSpPr>
            <p:spPr>
              <a:xfrm flipH="1" flipV="1">
                <a:off x="4881240" y="3828960"/>
                <a:ext cx="637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Line 305"/>
              <p:cNvSpPr/>
              <p:nvPr/>
            </p:nvSpPr>
            <p:spPr>
              <a:xfrm flipV="1">
                <a:off x="4881240" y="3652560"/>
                <a:ext cx="125640" cy="176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Line 306"/>
              <p:cNvSpPr/>
              <p:nvPr/>
            </p:nvSpPr>
            <p:spPr>
              <a:xfrm>
                <a:off x="4530600" y="5144760"/>
                <a:ext cx="6336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Line 307"/>
              <p:cNvSpPr/>
              <p:nvPr/>
            </p:nvSpPr>
            <p:spPr>
              <a:xfrm>
                <a:off x="4520880" y="5144760"/>
                <a:ext cx="97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Line 308"/>
              <p:cNvSpPr/>
              <p:nvPr/>
            </p:nvSpPr>
            <p:spPr>
              <a:xfrm flipH="1" flipV="1">
                <a:off x="4493880" y="5440320"/>
                <a:ext cx="4608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Line 309"/>
              <p:cNvSpPr/>
              <p:nvPr/>
            </p:nvSpPr>
            <p:spPr>
              <a:xfrm flipH="1">
                <a:off x="4539960" y="5187600"/>
                <a:ext cx="54000" cy="27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Line 310"/>
              <p:cNvSpPr/>
              <p:nvPr/>
            </p:nvSpPr>
            <p:spPr>
              <a:xfrm flipH="1" flipV="1">
                <a:off x="4368600" y="5271840"/>
                <a:ext cx="12528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Line 311"/>
              <p:cNvSpPr/>
              <p:nvPr/>
            </p:nvSpPr>
            <p:spPr>
              <a:xfrm flipH="1" flipV="1">
                <a:off x="2496960" y="2884320"/>
                <a:ext cx="108000" cy="210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Line 312"/>
              <p:cNvSpPr/>
              <p:nvPr/>
            </p:nvSpPr>
            <p:spPr>
              <a:xfrm>
                <a:off x="3017520" y="1425240"/>
                <a:ext cx="271440" cy="103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Line 313"/>
              <p:cNvSpPr/>
              <p:nvPr/>
            </p:nvSpPr>
            <p:spPr>
              <a:xfrm>
                <a:off x="3288960" y="2462040"/>
                <a:ext cx="2700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Line 314"/>
              <p:cNvSpPr/>
              <p:nvPr/>
            </p:nvSpPr>
            <p:spPr>
              <a:xfrm>
                <a:off x="2757240" y="1010880"/>
                <a:ext cx="260280" cy="414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Line 315"/>
              <p:cNvSpPr/>
              <p:nvPr/>
            </p:nvSpPr>
            <p:spPr>
              <a:xfrm flipH="1">
                <a:off x="2604960" y="3095280"/>
                <a:ext cx="530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Line 316"/>
              <p:cNvSpPr/>
              <p:nvPr/>
            </p:nvSpPr>
            <p:spPr>
              <a:xfrm>
                <a:off x="3585960" y="3904920"/>
                <a:ext cx="11592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Line 317"/>
              <p:cNvSpPr/>
              <p:nvPr/>
            </p:nvSpPr>
            <p:spPr>
              <a:xfrm flipH="1">
                <a:off x="3539880" y="4200480"/>
                <a:ext cx="11772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Line 318"/>
              <p:cNvSpPr/>
              <p:nvPr/>
            </p:nvSpPr>
            <p:spPr>
              <a:xfrm flipV="1">
                <a:off x="3468600" y="3887640"/>
                <a:ext cx="7128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Line 319"/>
              <p:cNvSpPr/>
              <p:nvPr/>
            </p:nvSpPr>
            <p:spPr>
              <a:xfrm flipH="1">
                <a:off x="3657600" y="4022640"/>
                <a:ext cx="4428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Line 320"/>
              <p:cNvSpPr/>
              <p:nvPr/>
            </p:nvSpPr>
            <p:spPr>
              <a:xfrm flipH="1" flipV="1">
                <a:off x="3431880" y="4073400"/>
                <a:ext cx="108000" cy="135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Line 321"/>
              <p:cNvSpPr/>
              <p:nvPr/>
            </p:nvSpPr>
            <p:spPr>
              <a:xfrm>
                <a:off x="5160960" y="5895720"/>
                <a:ext cx="188640" cy="32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Line 322"/>
              <p:cNvSpPr/>
              <p:nvPr/>
            </p:nvSpPr>
            <p:spPr>
              <a:xfrm flipV="1">
                <a:off x="3098520" y="3846240"/>
                <a:ext cx="252360" cy="92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Line 323"/>
              <p:cNvSpPr/>
              <p:nvPr/>
            </p:nvSpPr>
            <p:spPr>
              <a:xfrm flipH="1" flipV="1">
                <a:off x="3098520" y="3938400"/>
                <a:ext cx="18108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Line 324"/>
              <p:cNvSpPr/>
              <p:nvPr/>
            </p:nvSpPr>
            <p:spPr>
              <a:xfrm>
                <a:off x="3350880" y="3846240"/>
                <a:ext cx="1177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Line 325"/>
              <p:cNvSpPr/>
              <p:nvPr/>
            </p:nvSpPr>
            <p:spPr>
              <a:xfrm flipH="1" flipV="1">
                <a:off x="3279600" y="4065480"/>
                <a:ext cx="1522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Line 326"/>
              <p:cNvSpPr/>
              <p:nvPr/>
            </p:nvSpPr>
            <p:spPr>
              <a:xfrm flipH="1">
                <a:off x="3431880" y="3904920"/>
                <a:ext cx="3672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Line 327"/>
              <p:cNvSpPr/>
              <p:nvPr/>
            </p:nvSpPr>
            <p:spPr>
              <a:xfrm>
                <a:off x="4449600" y="3111480"/>
                <a:ext cx="144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Line 328"/>
              <p:cNvSpPr/>
              <p:nvPr/>
            </p:nvSpPr>
            <p:spPr>
              <a:xfrm flipV="1">
                <a:off x="4251240" y="3111480"/>
                <a:ext cx="198360" cy="185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Line 329"/>
              <p:cNvSpPr/>
              <p:nvPr/>
            </p:nvSpPr>
            <p:spPr>
              <a:xfrm flipV="1">
                <a:off x="4251240" y="3296880"/>
                <a:ext cx="144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CustomShape 330"/>
              <p:cNvSpPr/>
              <p:nvPr/>
            </p:nvSpPr>
            <p:spPr>
              <a:xfrm>
                <a:off x="4440240" y="3103560"/>
                <a:ext cx="26640" cy="252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Line 331"/>
              <p:cNvSpPr/>
              <p:nvPr/>
            </p:nvSpPr>
            <p:spPr>
              <a:xfrm flipH="1">
                <a:off x="4251240" y="3306600"/>
                <a:ext cx="19836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Line 332"/>
              <p:cNvSpPr/>
              <p:nvPr/>
            </p:nvSpPr>
            <p:spPr>
              <a:xfrm flipH="1">
                <a:off x="3585960" y="3846240"/>
                <a:ext cx="2239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Line 333"/>
              <p:cNvSpPr/>
              <p:nvPr/>
            </p:nvSpPr>
            <p:spPr>
              <a:xfrm flipV="1">
                <a:off x="3603600" y="3693960"/>
                <a:ext cx="17928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Line 334"/>
              <p:cNvSpPr/>
              <p:nvPr/>
            </p:nvSpPr>
            <p:spPr>
              <a:xfrm flipV="1">
                <a:off x="3539880" y="3762360"/>
                <a:ext cx="63720" cy="125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Line 335"/>
              <p:cNvSpPr/>
              <p:nvPr/>
            </p:nvSpPr>
            <p:spPr>
              <a:xfrm>
                <a:off x="3782880" y="3693960"/>
                <a:ext cx="27000" cy="152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Line 336"/>
              <p:cNvSpPr/>
              <p:nvPr/>
            </p:nvSpPr>
            <p:spPr>
              <a:xfrm flipH="1" flipV="1">
                <a:off x="3539880" y="3887640"/>
                <a:ext cx="4608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Line 337"/>
              <p:cNvSpPr/>
              <p:nvPr/>
            </p:nvSpPr>
            <p:spPr>
              <a:xfrm flipH="1" flipV="1">
                <a:off x="3144600" y="3128760"/>
                <a:ext cx="287280" cy="203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Line 338"/>
              <p:cNvSpPr/>
              <p:nvPr/>
            </p:nvSpPr>
            <p:spPr>
              <a:xfrm>
                <a:off x="3315960" y="2647800"/>
                <a:ext cx="277920" cy="35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Line 339"/>
              <p:cNvSpPr/>
              <p:nvPr/>
            </p:nvSpPr>
            <p:spPr>
              <a:xfrm flipH="1" flipV="1">
                <a:off x="3135240" y="3095280"/>
                <a:ext cx="9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Line 340"/>
              <p:cNvSpPr/>
              <p:nvPr/>
            </p:nvSpPr>
            <p:spPr>
              <a:xfrm flipV="1">
                <a:off x="3135240" y="2647800"/>
                <a:ext cx="180720" cy="447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Line 341"/>
              <p:cNvSpPr/>
              <p:nvPr/>
            </p:nvSpPr>
            <p:spPr>
              <a:xfrm flipH="1" flipV="1">
                <a:off x="3431880" y="3332160"/>
                <a:ext cx="5400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Line 342"/>
              <p:cNvSpPr/>
              <p:nvPr/>
            </p:nvSpPr>
            <p:spPr>
              <a:xfrm flipH="1">
                <a:off x="3485880" y="3441600"/>
                <a:ext cx="97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Line 343"/>
              <p:cNvSpPr/>
              <p:nvPr/>
            </p:nvSpPr>
            <p:spPr>
              <a:xfrm flipH="1" flipV="1">
                <a:off x="3495600" y="3441600"/>
                <a:ext cx="36828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Line 344"/>
              <p:cNvSpPr/>
              <p:nvPr/>
            </p:nvSpPr>
            <p:spPr>
              <a:xfrm flipH="1">
                <a:off x="3863880" y="3340080"/>
                <a:ext cx="936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Line 345"/>
              <p:cNvSpPr/>
              <p:nvPr/>
            </p:nvSpPr>
            <p:spPr>
              <a:xfrm>
                <a:off x="3593880" y="3001680"/>
                <a:ext cx="235080" cy="144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Line 346"/>
              <p:cNvSpPr/>
              <p:nvPr/>
            </p:nvSpPr>
            <p:spPr>
              <a:xfrm>
                <a:off x="3863880" y="3213000"/>
                <a:ext cx="936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Line 347"/>
              <p:cNvSpPr/>
              <p:nvPr/>
            </p:nvSpPr>
            <p:spPr>
              <a:xfrm flipV="1">
                <a:off x="3431880" y="3001680"/>
                <a:ext cx="162000" cy="330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Line 348"/>
              <p:cNvSpPr/>
              <p:nvPr/>
            </p:nvSpPr>
            <p:spPr>
              <a:xfrm flipV="1">
                <a:off x="4187520" y="5136840"/>
                <a:ext cx="117720" cy="219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Line 349"/>
              <p:cNvSpPr/>
              <p:nvPr/>
            </p:nvSpPr>
            <p:spPr>
              <a:xfrm flipH="1">
                <a:off x="4187520" y="5356080"/>
                <a:ext cx="97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Line 350"/>
              <p:cNvSpPr/>
              <p:nvPr/>
            </p:nvSpPr>
            <p:spPr>
              <a:xfrm flipV="1">
                <a:off x="4305240" y="5119560"/>
                <a:ext cx="8100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Line 351"/>
              <p:cNvSpPr/>
              <p:nvPr/>
            </p:nvSpPr>
            <p:spPr>
              <a:xfrm>
                <a:off x="4386240" y="5119560"/>
                <a:ext cx="13464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Line 352"/>
              <p:cNvSpPr/>
              <p:nvPr/>
            </p:nvSpPr>
            <p:spPr>
              <a:xfrm flipH="1">
                <a:off x="4197240" y="5322600"/>
                <a:ext cx="9828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Line 353"/>
              <p:cNvSpPr/>
              <p:nvPr/>
            </p:nvSpPr>
            <p:spPr>
              <a:xfrm flipH="1">
                <a:off x="4295520" y="5271840"/>
                <a:ext cx="730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Line 354"/>
              <p:cNvSpPr/>
              <p:nvPr/>
            </p:nvSpPr>
            <p:spPr>
              <a:xfrm flipH="1">
                <a:off x="4368600" y="5144760"/>
                <a:ext cx="15228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Line 355"/>
              <p:cNvSpPr/>
              <p:nvPr/>
            </p:nvSpPr>
            <p:spPr>
              <a:xfrm flipH="1" flipV="1">
                <a:off x="4530600" y="2792160"/>
                <a:ext cx="17928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Line 356"/>
              <p:cNvSpPr/>
              <p:nvPr/>
            </p:nvSpPr>
            <p:spPr>
              <a:xfrm flipV="1">
                <a:off x="4530600" y="2698560"/>
                <a:ext cx="8100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Line 357"/>
              <p:cNvSpPr/>
              <p:nvPr/>
            </p:nvSpPr>
            <p:spPr>
              <a:xfrm>
                <a:off x="4611600" y="2698560"/>
                <a:ext cx="9828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Line 358"/>
              <p:cNvSpPr/>
              <p:nvPr/>
            </p:nvSpPr>
            <p:spPr>
              <a:xfrm flipV="1">
                <a:off x="5673600" y="3956040"/>
                <a:ext cx="4428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Line 359"/>
              <p:cNvSpPr/>
              <p:nvPr/>
            </p:nvSpPr>
            <p:spPr>
              <a:xfrm flipV="1">
                <a:off x="5717880" y="3930480"/>
                <a:ext cx="27936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Line 360"/>
              <p:cNvSpPr/>
              <p:nvPr/>
            </p:nvSpPr>
            <p:spPr>
              <a:xfrm flipH="1">
                <a:off x="5979960" y="3930480"/>
                <a:ext cx="1728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Line 361"/>
              <p:cNvSpPr/>
              <p:nvPr/>
            </p:nvSpPr>
            <p:spPr>
              <a:xfrm flipH="1" flipV="1">
                <a:off x="5673600" y="4006800"/>
                <a:ext cx="162000" cy="117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Line 362"/>
              <p:cNvSpPr/>
              <p:nvPr/>
            </p:nvSpPr>
            <p:spPr>
              <a:xfrm flipH="1">
                <a:off x="5835600" y="4124160"/>
                <a:ext cx="14436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Line 363"/>
              <p:cNvSpPr/>
              <p:nvPr/>
            </p:nvSpPr>
            <p:spPr>
              <a:xfrm>
                <a:off x="4493880" y="4276440"/>
                <a:ext cx="81000" cy="92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Line 364"/>
              <p:cNvSpPr/>
              <p:nvPr/>
            </p:nvSpPr>
            <p:spPr>
              <a:xfrm flipH="1" flipV="1">
                <a:off x="4332240" y="4276440"/>
                <a:ext cx="71280" cy="168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Line 365"/>
              <p:cNvSpPr/>
              <p:nvPr/>
            </p:nvSpPr>
            <p:spPr>
              <a:xfrm flipH="1">
                <a:off x="4403520" y="4378320"/>
                <a:ext cx="16344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Line 366"/>
              <p:cNvSpPr/>
              <p:nvPr/>
            </p:nvSpPr>
            <p:spPr>
              <a:xfrm flipH="1">
                <a:off x="4566960" y="4368600"/>
                <a:ext cx="7920" cy="9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Line 367"/>
              <p:cNvSpPr/>
              <p:nvPr/>
            </p:nvSpPr>
            <p:spPr>
              <a:xfrm>
                <a:off x="4332240" y="4276440"/>
                <a:ext cx="161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Line 368"/>
              <p:cNvSpPr/>
              <p:nvPr/>
            </p:nvSpPr>
            <p:spPr>
              <a:xfrm flipV="1">
                <a:off x="2631960" y="4394160"/>
                <a:ext cx="196920" cy="633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Line 369"/>
              <p:cNvSpPr/>
              <p:nvPr/>
            </p:nvSpPr>
            <p:spPr>
              <a:xfrm>
                <a:off x="2828880" y="4394160"/>
                <a:ext cx="5400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Line 370"/>
              <p:cNvSpPr/>
              <p:nvPr/>
            </p:nvSpPr>
            <p:spPr>
              <a:xfrm>
                <a:off x="3235320" y="4663800"/>
                <a:ext cx="53640" cy="228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Line 371"/>
              <p:cNvSpPr/>
              <p:nvPr/>
            </p:nvSpPr>
            <p:spPr>
              <a:xfrm flipH="1">
                <a:off x="3071520" y="5019480"/>
                <a:ext cx="19044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Line 372"/>
              <p:cNvSpPr/>
              <p:nvPr/>
            </p:nvSpPr>
            <p:spPr>
              <a:xfrm flipH="1" flipV="1">
                <a:off x="2631960" y="5027400"/>
                <a:ext cx="8100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Line 373"/>
              <p:cNvSpPr/>
              <p:nvPr/>
            </p:nvSpPr>
            <p:spPr>
              <a:xfrm>
                <a:off x="2882880" y="4403520"/>
                <a:ext cx="352440" cy="260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Line 374"/>
              <p:cNvSpPr/>
              <p:nvPr/>
            </p:nvSpPr>
            <p:spPr>
              <a:xfrm flipH="1">
                <a:off x="3261960" y="4892400"/>
                <a:ext cx="2700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Line 375"/>
              <p:cNvSpPr/>
              <p:nvPr/>
            </p:nvSpPr>
            <p:spPr>
              <a:xfrm flipV="1">
                <a:off x="3944880" y="5778360"/>
                <a:ext cx="333360" cy="438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Line 376"/>
              <p:cNvSpPr/>
              <p:nvPr/>
            </p:nvSpPr>
            <p:spPr>
              <a:xfrm flipV="1">
                <a:off x="4278240" y="5735520"/>
                <a:ext cx="5400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Line 377"/>
              <p:cNvSpPr/>
              <p:nvPr/>
            </p:nvSpPr>
            <p:spPr>
              <a:xfrm flipH="1">
                <a:off x="4349520" y="5879880"/>
                <a:ext cx="666720" cy="33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Line 378"/>
              <p:cNvSpPr/>
              <p:nvPr/>
            </p:nvSpPr>
            <p:spPr>
              <a:xfrm flipV="1">
                <a:off x="4692600" y="4124160"/>
                <a:ext cx="7128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8" name="Line 379"/>
              <p:cNvSpPr/>
              <p:nvPr/>
            </p:nvSpPr>
            <p:spPr>
              <a:xfrm flipH="1" flipV="1">
                <a:off x="4692600" y="4200480"/>
                <a:ext cx="13464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9" name="Line 380"/>
              <p:cNvSpPr/>
              <p:nvPr/>
            </p:nvSpPr>
            <p:spPr>
              <a:xfrm flipH="1">
                <a:off x="4962240" y="4309920"/>
                <a:ext cx="7164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Line 381"/>
              <p:cNvSpPr/>
              <p:nvPr/>
            </p:nvSpPr>
            <p:spPr>
              <a:xfrm flipH="1" flipV="1">
                <a:off x="4827240" y="4394160"/>
                <a:ext cx="13500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1" name="Line 382"/>
              <p:cNvSpPr/>
              <p:nvPr/>
            </p:nvSpPr>
            <p:spPr>
              <a:xfrm flipH="1">
                <a:off x="5033880" y="4268520"/>
                <a:ext cx="936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Line 383"/>
              <p:cNvSpPr/>
              <p:nvPr/>
            </p:nvSpPr>
            <p:spPr>
              <a:xfrm>
                <a:off x="4763880" y="4124160"/>
                <a:ext cx="162000" cy="1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Line 384"/>
              <p:cNvSpPr/>
              <p:nvPr/>
            </p:nvSpPr>
            <p:spPr>
              <a:xfrm>
                <a:off x="5070240" y="5475240"/>
                <a:ext cx="1350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Line 385"/>
              <p:cNvSpPr/>
              <p:nvPr/>
            </p:nvSpPr>
            <p:spPr>
              <a:xfrm>
                <a:off x="5205240" y="5541840"/>
                <a:ext cx="117360" cy="210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Line 386"/>
              <p:cNvSpPr/>
              <p:nvPr/>
            </p:nvSpPr>
            <p:spPr>
              <a:xfrm flipH="1">
                <a:off x="5160960" y="5752800"/>
                <a:ext cx="16164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Line 387"/>
              <p:cNvSpPr/>
              <p:nvPr/>
            </p:nvSpPr>
            <p:spPr>
              <a:xfrm flipV="1">
                <a:off x="4908240" y="5475240"/>
                <a:ext cx="16200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Line 388"/>
              <p:cNvSpPr/>
              <p:nvPr/>
            </p:nvSpPr>
            <p:spPr>
              <a:xfrm flipH="1" flipV="1">
                <a:off x="5016240" y="5879880"/>
                <a:ext cx="14472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38" name="Group 389"/>
            <p:cNvGrpSpPr/>
            <p:nvPr/>
          </p:nvGrpSpPr>
          <p:grpSpPr>
            <a:xfrm>
              <a:off x="2496960" y="809280"/>
              <a:ext cx="6713640" cy="5373720"/>
              <a:chOff x="2496960" y="809280"/>
              <a:chExt cx="6713640" cy="5373720"/>
            </a:xfrm>
          </p:grpSpPr>
          <p:sp>
            <p:nvSpPr>
              <p:cNvPr id="1039" name="Line 390"/>
              <p:cNvSpPr/>
              <p:nvPr/>
            </p:nvSpPr>
            <p:spPr>
              <a:xfrm flipH="1" flipV="1">
                <a:off x="4890960" y="5684760"/>
                <a:ext cx="12528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Line 391"/>
              <p:cNvSpPr/>
              <p:nvPr/>
            </p:nvSpPr>
            <p:spPr>
              <a:xfrm flipH="1" flipV="1">
                <a:off x="5313240" y="5289480"/>
                <a:ext cx="1620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Line 392"/>
              <p:cNvSpPr/>
              <p:nvPr/>
            </p:nvSpPr>
            <p:spPr>
              <a:xfrm flipV="1">
                <a:off x="5133960" y="5086080"/>
                <a:ext cx="5364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Line 393"/>
              <p:cNvSpPr/>
              <p:nvPr/>
            </p:nvSpPr>
            <p:spPr>
              <a:xfrm flipV="1">
                <a:off x="5187600" y="5002200"/>
                <a:ext cx="81000" cy="83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Line 394"/>
              <p:cNvSpPr/>
              <p:nvPr/>
            </p:nvSpPr>
            <p:spPr>
              <a:xfrm>
                <a:off x="5340240" y="5002200"/>
                <a:ext cx="17928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Line 395"/>
              <p:cNvSpPr/>
              <p:nvPr/>
            </p:nvSpPr>
            <p:spPr>
              <a:xfrm>
                <a:off x="5268600" y="5002200"/>
                <a:ext cx="7164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Line 396"/>
              <p:cNvSpPr/>
              <p:nvPr/>
            </p:nvSpPr>
            <p:spPr>
              <a:xfrm flipH="1" flipV="1">
                <a:off x="5133960" y="5162400"/>
                <a:ext cx="17928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Line 397"/>
              <p:cNvSpPr/>
              <p:nvPr/>
            </p:nvSpPr>
            <p:spPr>
              <a:xfrm>
                <a:off x="5519520" y="5060880"/>
                <a:ext cx="2700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Line 398"/>
              <p:cNvSpPr/>
              <p:nvPr/>
            </p:nvSpPr>
            <p:spPr>
              <a:xfrm flipH="1">
                <a:off x="5475240" y="5119560"/>
                <a:ext cx="7128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Line 399"/>
              <p:cNvSpPr/>
              <p:nvPr/>
            </p:nvSpPr>
            <p:spPr>
              <a:xfrm>
                <a:off x="6257880" y="4437000"/>
                <a:ext cx="81000" cy="252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9" name="Line 400"/>
              <p:cNvSpPr/>
              <p:nvPr/>
            </p:nvSpPr>
            <p:spPr>
              <a:xfrm>
                <a:off x="6338880" y="4689360"/>
                <a:ext cx="5364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0" name="Line 401"/>
              <p:cNvSpPr/>
              <p:nvPr/>
            </p:nvSpPr>
            <p:spPr>
              <a:xfrm flipH="1">
                <a:off x="6321240" y="4875120"/>
                <a:ext cx="71280" cy="9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1" name="Line 402"/>
              <p:cNvSpPr/>
              <p:nvPr/>
            </p:nvSpPr>
            <p:spPr>
              <a:xfrm flipH="1" flipV="1">
                <a:off x="6006960" y="4833720"/>
                <a:ext cx="287280" cy="160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2" name="Line 403"/>
              <p:cNvSpPr/>
              <p:nvPr/>
            </p:nvSpPr>
            <p:spPr>
              <a:xfrm>
                <a:off x="6195960" y="4403520"/>
                <a:ext cx="61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3" name="Line 404"/>
              <p:cNvSpPr/>
              <p:nvPr/>
            </p:nvSpPr>
            <p:spPr>
              <a:xfrm flipH="1">
                <a:off x="6294240" y="4968720"/>
                <a:ext cx="2700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Line 405"/>
              <p:cNvSpPr/>
              <p:nvPr/>
            </p:nvSpPr>
            <p:spPr>
              <a:xfrm flipV="1">
                <a:off x="6006960" y="4403520"/>
                <a:ext cx="189000" cy="430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5" name="Line 406"/>
              <p:cNvSpPr/>
              <p:nvPr/>
            </p:nvSpPr>
            <p:spPr>
              <a:xfrm flipH="1">
                <a:off x="4449600" y="3846240"/>
                <a:ext cx="792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6" name="Line 407"/>
              <p:cNvSpPr/>
              <p:nvPr/>
            </p:nvSpPr>
            <p:spPr>
              <a:xfrm flipH="1" flipV="1">
                <a:off x="4025880" y="3770280"/>
                <a:ext cx="38736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7" name="Line 408"/>
              <p:cNvSpPr/>
              <p:nvPr/>
            </p:nvSpPr>
            <p:spPr>
              <a:xfrm flipV="1">
                <a:off x="3873240" y="3466800"/>
                <a:ext cx="972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Line 409"/>
              <p:cNvSpPr/>
              <p:nvPr/>
            </p:nvSpPr>
            <p:spPr>
              <a:xfrm>
                <a:off x="3882960" y="3466800"/>
                <a:ext cx="26028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Line 410"/>
              <p:cNvSpPr/>
              <p:nvPr/>
            </p:nvSpPr>
            <p:spPr>
              <a:xfrm>
                <a:off x="4143240" y="3482640"/>
                <a:ext cx="270000" cy="177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Line 411"/>
              <p:cNvSpPr/>
              <p:nvPr/>
            </p:nvSpPr>
            <p:spPr>
              <a:xfrm flipH="1" flipV="1">
                <a:off x="3873240" y="3525480"/>
                <a:ext cx="152640" cy="244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1" name="Line 412"/>
              <p:cNvSpPr/>
              <p:nvPr/>
            </p:nvSpPr>
            <p:spPr>
              <a:xfrm>
                <a:off x="4413240" y="3660480"/>
                <a:ext cx="4428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Line 413"/>
              <p:cNvSpPr/>
              <p:nvPr/>
            </p:nvSpPr>
            <p:spPr>
              <a:xfrm flipH="1">
                <a:off x="4413240" y="3862080"/>
                <a:ext cx="3636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Line 414"/>
              <p:cNvSpPr/>
              <p:nvPr/>
            </p:nvSpPr>
            <p:spPr>
              <a:xfrm flipH="1">
                <a:off x="5141880" y="3998880"/>
                <a:ext cx="5400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4" name="Line 415"/>
              <p:cNvSpPr/>
              <p:nvPr/>
            </p:nvSpPr>
            <p:spPr>
              <a:xfrm flipH="1">
                <a:off x="5043240" y="4192560"/>
                <a:ext cx="9864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Line 416"/>
              <p:cNvSpPr/>
              <p:nvPr/>
            </p:nvSpPr>
            <p:spPr>
              <a:xfrm flipV="1">
                <a:off x="4925880" y="3887640"/>
                <a:ext cx="19080" cy="253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Line 417"/>
              <p:cNvSpPr/>
              <p:nvPr/>
            </p:nvSpPr>
            <p:spPr>
              <a:xfrm>
                <a:off x="4944960" y="3887640"/>
                <a:ext cx="250920" cy="111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Line 418"/>
              <p:cNvSpPr/>
              <p:nvPr/>
            </p:nvSpPr>
            <p:spPr>
              <a:xfrm flipH="1" flipV="1">
                <a:off x="4925880" y="4141440"/>
                <a:ext cx="11736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Line 419"/>
              <p:cNvSpPr/>
              <p:nvPr/>
            </p:nvSpPr>
            <p:spPr>
              <a:xfrm flipV="1">
                <a:off x="4332240" y="5508360"/>
                <a:ext cx="215640" cy="2271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Line 420"/>
              <p:cNvSpPr/>
              <p:nvPr/>
            </p:nvSpPr>
            <p:spPr>
              <a:xfrm flipV="1">
                <a:off x="4547880" y="5483160"/>
                <a:ext cx="35100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Line 421"/>
              <p:cNvSpPr/>
              <p:nvPr/>
            </p:nvSpPr>
            <p:spPr>
              <a:xfrm>
                <a:off x="4898880" y="5483160"/>
                <a:ext cx="936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Line 422"/>
              <p:cNvSpPr/>
              <p:nvPr/>
            </p:nvSpPr>
            <p:spPr>
              <a:xfrm flipH="1">
                <a:off x="4332240" y="5684760"/>
                <a:ext cx="55872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Line 423"/>
              <p:cNvSpPr/>
              <p:nvPr/>
            </p:nvSpPr>
            <p:spPr>
              <a:xfrm flipH="1">
                <a:off x="4890960" y="5491080"/>
                <a:ext cx="1728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Line 424"/>
              <p:cNvSpPr/>
              <p:nvPr/>
            </p:nvSpPr>
            <p:spPr>
              <a:xfrm flipH="1">
                <a:off x="4251240" y="3044520"/>
                <a:ext cx="5400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Line 425"/>
              <p:cNvSpPr/>
              <p:nvPr/>
            </p:nvSpPr>
            <p:spPr>
              <a:xfrm flipV="1">
                <a:off x="3828960" y="2976480"/>
                <a:ext cx="162000" cy="169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Line 426"/>
              <p:cNvSpPr/>
              <p:nvPr/>
            </p:nvSpPr>
            <p:spPr>
              <a:xfrm flipH="1">
                <a:off x="3863880" y="3087360"/>
                <a:ext cx="387360" cy="125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6" name="Line 427"/>
              <p:cNvSpPr/>
              <p:nvPr/>
            </p:nvSpPr>
            <p:spPr>
              <a:xfrm>
                <a:off x="3990960" y="2976480"/>
                <a:ext cx="31428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7" name="Line 428"/>
              <p:cNvSpPr/>
              <p:nvPr/>
            </p:nvSpPr>
            <p:spPr>
              <a:xfrm flipH="1" flipV="1">
                <a:off x="3828960" y="3146400"/>
                <a:ext cx="3492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Line 429"/>
              <p:cNvSpPr/>
              <p:nvPr/>
            </p:nvSpPr>
            <p:spPr>
              <a:xfrm flipH="1" flipV="1">
                <a:off x="6762600" y="4403520"/>
                <a:ext cx="88920" cy="209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9" name="Line 430"/>
              <p:cNvSpPr/>
              <p:nvPr/>
            </p:nvSpPr>
            <p:spPr>
              <a:xfrm flipV="1">
                <a:off x="6779880" y="3922560"/>
                <a:ext cx="101772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Line 431"/>
              <p:cNvSpPr/>
              <p:nvPr/>
            </p:nvSpPr>
            <p:spPr>
              <a:xfrm flipH="1" flipV="1">
                <a:off x="6851520" y="4613040"/>
                <a:ext cx="11736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Line 432"/>
              <p:cNvSpPr/>
              <p:nvPr/>
            </p:nvSpPr>
            <p:spPr>
              <a:xfrm flipV="1">
                <a:off x="6762600" y="4251240"/>
                <a:ext cx="17280" cy="152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Line 433"/>
              <p:cNvSpPr/>
              <p:nvPr/>
            </p:nvSpPr>
            <p:spPr>
              <a:xfrm flipH="1">
                <a:off x="6968880" y="4294080"/>
                <a:ext cx="1278000" cy="36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Line 434"/>
              <p:cNvSpPr/>
              <p:nvPr/>
            </p:nvSpPr>
            <p:spPr>
              <a:xfrm flipH="1">
                <a:off x="4403520" y="2571480"/>
                <a:ext cx="144360" cy="27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Line 435"/>
              <p:cNvSpPr/>
              <p:nvPr/>
            </p:nvSpPr>
            <p:spPr>
              <a:xfrm flipH="1">
                <a:off x="4322520" y="2850840"/>
                <a:ext cx="8100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Line 436"/>
              <p:cNvSpPr/>
              <p:nvPr/>
            </p:nvSpPr>
            <p:spPr>
              <a:xfrm flipH="1" flipV="1">
                <a:off x="3998880" y="2268360"/>
                <a:ext cx="171360" cy="45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Line 437"/>
              <p:cNvSpPr/>
              <p:nvPr/>
            </p:nvSpPr>
            <p:spPr>
              <a:xfrm>
                <a:off x="4520880" y="2471400"/>
                <a:ext cx="27000" cy="100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Line 438"/>
              <p:cNvSpPr/>
              <p:nvPr/>
            </p:nvSpPr>
            <p:spPr>
              <a:xfrm>
                <a:off x="3998880" y="2268360"/>
                <a:ext cx="522000" cy="203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Line 439"/>
              <p:cNvSpPr/>
              <p:nvPr/>
            </p:nvSpPr>
            <p:spPr>
              <a:xfrm flipH="1" flipV="1">
                <a:off x="4170240" y="2724120"/>
                <a:ext cx="152280" cy="142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Line 440"/>
              <p:cNvSpPr/>
              <p:nvPr/>
            </p:nvSpPr>
            <p:spPr>
              <a:xfrm flipH="1" flipV="1">
                <a:off x="2496960" y="5541840"/>
                <a:ext cx="1052640" cy="30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Line 441"/>
              <p:cNvSpPr/>
              <p:nvPr/>
            </p:nvSpPr>
            <p:spPr>
              <a:xfrm>
                <a:off x="3189240" y="5246640"/>
                <a:ext cx="360360" cy="598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Line 442"/>
              <p:cNvSpPr/>
              <p:nvPr/>
            </p:nvSpPr>
            <p:spPr>
              <a:xfrm>
                <a:off x="3071520" y="5128920"/>
                <a:ext cx="117720" cy="1177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Line 443"/>
              <p:cNvSpPr/>
              <p:nvPr/>
            </p:nvSpPr>
            <p:spPr>
              <a:xfrm flipV="1">
                <a:off x="2496960" y="5170320"/>
                <a:ext cx="216000" cy="363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Line 444"/>
              <p:cNvSpPr/>
              <p:nvPr/>
            </p:nvSpPr>
            <p:spPr>
              <a:xfrm flipV="1">
                <a:off x="2712960" y="5128920"/>
                <a:ext cx="35856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Line 445"/>
              <p:cNvSpPr/>
              <p:nvPr/>
            </p:nvSpPr>
            <p:spPr>
              <a:xfrm flipV="1">
                <a:off x="6833880" y="3171600"/>
                <a:ext cx="17640" cy="30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Line 446"/>
              <p:cNvSpPr/>
              <p:nvPr/>
            </p:nvSpPr>
            <p:spPr>
              <a:xfrm flipH="1" flipV="1">
                <a:off x="6833880" y="3474720"/>
                <a:ext cx="711360" cy="152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Line 447"/>
              <p:cNvSpPr/>
              <p:nvPr/>
            </p:nvSpPr>
            <p:spPr>
              <a:xfrm flipH="1" flipV="1">
                <a:off x="7221240" y="2892240"/>
                <a:ext cx="15264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Line 448"/>
              <p:cNvSpPr/>
              <p:nvPr/>
            </p:nvSpPr>
            <p:spPr>
              <a:xfrm flipH="1" flipV="1">
                <a:off x="6051240" y="2360520"/>
                <a:ext cx="513000" cy="203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Line 449"/>
              <p:cNvSpPr/>
              <p:nvPr/>
            </p:nvSpPr>
            <p:spPr>
              <a:xfrm flipH="1">
                <a:off x="6806880" y="2504880"/>
                <a:ext cx="18900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Line 450"/>
              <p:cNvSpPr/>
              <p:nvPr/>
            </p:nvSpPr>
            <p:spPr>
              <a:xfrm flipH="1" flipV="1">
                <a:off x="6581520" y="1838160"/>
                <a:ext cx="4604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Line 451"/>
              <p:cNvSpPr/>
              <p:nvPr/>
            </p:nvSpPr>
            <p:spPr>
              <a:xfrm flipH="1" flipV="1">
                <a:off x="7626240" y="3660480"/>
                <a:ext cx="171360" cy="262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Line 452"/>
              <p:cNvSpPr/>
              <p:nvPr/>
            </p:nvSpPr>
            <p:spPr>
              <a:xfrm flipH="1" flipV="1">
                <a:off x="8246880" y="4294080"/>
                <a:ext cx="963720" cy="463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Line 453"/>
              <p:cNvSpPr/>
              <p:nvPr/>
            </p:nvSpPr>
            <p:spPr>
              <a:xfrm flipH="1" flipV="1">
                <a:off x="7797600" y="3922560"/>
                <a:ext cx="449280" cy="37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3" name="Line 454"/>
              <p:cNvSpPr/>
              <p:nvPr/>
            </p:nvSpPr>
            <p:spPr>
              <a:xfrm flipV="1">
                <a:off x="7697520" y="2199960"/>
                <a:ext cx="26208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Line 455"/>
              <p:cNvSpPr/>
              <p:nvPr/>
            </p:nvSpPr>
            <p:spPr>
              <a:xfrm flipH="1" flipV="1">
                <a:off x="8508960" y="2319120"/>
                <a:ext cx="1616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Line 456"/>
              <p:cNvSpPr/>
              <p:nvPr/>
            </p:nvSpPr>
            <p:spPr>
              <a:xfrm flipV="1">
                <a:off x="7176960" y="1812600"/>
                <a:ext cx="81000" cy="59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Line 457"/>
              <p:cNvSpPr/>
              <p:nvPr/>
            </p:nvSpPr>
            <p:spPr>
              <a:xfrm flipH="1" flipV="1">
                <a:off x="6995880" y="2504880"/>
                <a:ext cx="57636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Line 458"/>
              <p:cNvSpPr/>
              <p:nvPr/>
            </p:nvSpPr>
            <p:spPr>
              <a:xfrm flipV="1">
                <a:off x="6995880" y="2225520"/>
                <a:ext cx="198360" cy="27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Line 459"/>
              <p:cNvSpPr/>
              <p:nvPr/>
            </p:nvSpPr>
            <p:spPr>
              <a:xfrm>
                <a:off x="7581600" y="2285640"/>
                <a:ext cx="27000" cy="109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9" name="Line 460"/>
              <p:cNvSpPr/>
              <p:nvPr/>
            </p:nvSpPr>
            <p:spPr>
              <a:xfrm flipH="1" flipV="1">
                <a:off x="8445240" y="1804680"/>
                <a:ext cx="189000" cy="33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Line 461"/>
              <p:cNvSpPr/>
              <p:nvPr/>
            </p:nvSpPr>
            <p:spPr>
              <a:xfrm flipH="1" flipV="1">
                <a:off x="7545240" y="3627360"/>
                <a:ext cx="8100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Line 462"/>
              <p:cNvSpPr/>
              <p:nvPr/>
            </p:nvSpPr>
            <p:spPr>
              <a:xfrm flipH="1" flipV="1">
                <a:off x="7373880" y="2901600"/>
                <a:ext cx="171360" cy="72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2" name="Line 463"/>
              <p:cNvSpPr/>
              <p:nvPr/>
            </p:nvSpPr>
            <p:spPr>
              <a:xfrm flipV="1">
                <a:off x="7373880" y="2673000"/>
                <a:ext cx="261720" cy="228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3" name="Line 464"/>
              <p:cNvSpPr/>
              <p:nvPr/>
            </p:nvSpPr>
            <p:spPr>
              <a:xfrm>
                <a:off x="7859520" y="2749320"/>
                <a:ext cx="34308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Line 465"/>
              <p:cNvSpPr/>
              <p:nvPr/>
            </p:nvSpPr>
            <p:spPr>
              <a:xfrm flipH="1">
                <a:off x="7626240" y="2909880"/>
                <a:ext cx="576360" cy="750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5" name="Line 466"/>
              <p:cNvSpPr/>
              <p:nvPr/>
            </p:nvSpPr>
            <p:spPr>
              <a:xfrm flipH="1" flipV="1">
                <a:off x="8111880" y="1365120"/>
                <a:ext cx="18108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Line 467"/>
              <p:cNvSpPr/>
              <p:nvPr/>
            </p:nvSpPr>
            <p:spPr>
              <a:xfrm flipH="1">
                <a:off x="8427960" y="1331640"/>
                <a:ext cx="431640" cy="142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Line 468"/>
              <p:cNvSpPr/>
              <p:nvPr/>
            </p:nvSpPr>
            <p:spPr>
              <a:xfrm flipH="1" flipV="1">
                <a:off x="6564240" y="2563560"/>
                <a:ext cx="287280" cy="60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Line 469"/>
              <p:cNvSpPr/>
              <p:nvPr/>
            </p:nvSpPr>
            <p:spPr>
              <a:xfrm flipH="1">
                <a:off x="6851520" y="2892240"/>
                <a:ext cx="369720" cy="27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Line 470"/>
              <p:cNvSpPr/>
              <p:nvPr/>
            </p:nvSpPr>
            <p:spPr>
              <a:xfrm>
                <a:off x="6806880" y="2563560"/>
                <a:ext cx="41436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Line 471"/>
              <p:cNvSpPr/>
              <p:nvPr/>
            </p:nvSpPr>
            <p:spPr>
              <a:xfrm>
                <a:off x="6564240" y="2563560"/>
                <a:ext cx="242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Line 472"/>
              <p:cNvSpPr/>
              <p:nvPr/>
            </p:nvSpPr>
            <p:spPr>
              <a:xfrm flipH="1">
                <a:off x="7959600" y="2285640"/>
                <a:ext cx="404640" cy="74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Line 473"/>
              <p:cNvSpPr/>
              <p:nvPr/>
            </p:nvSpPr>
            <p:spPr>
              <a:xfrm flipV="1">
                <a:off x="7959600" y="2176200"/>
                <a:ext cx="162000" cy="23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Line 474"/>
              <p:cNvSpPr/>
              <p:nvPr/>
            </p:nvSpPr>
            <p:spPr>
              <a:xfrm flipV="1">
                <a:off x="7868880" y="2199960"/>
                <a:ext cx="90720" cy="169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Line 475"/>
              <p:cNvSpPr/>
              <p:nvPr/>
            </p:nvSpPr>
            <p:spPr>
              <a:xfrm flipH="1" flipV="1">
                <a:off x="8670600" y="2377800"/>
                <a:ext cx="1764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Line 476"/>
              <p:cNvSpPr/>
              <p:nvPr/>
            </p:nvSpPr>
            <p:spPr>
              <a:xfrm flipH="1" flipV="1">
                <a:off x="8634240" y="2141280"/>
                <a:ext cx="36360" cy="236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Line 477"/>
              <p:cNvSpPr/>
              <p:nvPr/>
            </p:nvSpPr>
            <p:spPr>
              <a:xfrm flipV="1">
                <a:off x="8634240" y="1374480"/>
                <a:ext cx="324000" cy="76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7" name="Line 478"/>
              <p:cNvSpPr/>
              <p:nvPr/>
            </p:nvSpPr>
            <p:spPr>
              <a:xfrm flipV="1">
                <a:off x="7032600" y="1255680"/>
                <a:ext cx="296640" cy="177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Line 479"/>
              <p:cNvSpPr/>
              <p:nvPr/>
            </p:nvSpPr>
            <p:spPr>
              <a:xfrm flipH="1">
                <a:off x="6870600" y="1433160"/>
                <a:ext cx="50328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Line 480"/>
              <p:cNvSpPr/>
              <p:nvPr/>
            </p:nvSpPr>
            <p:spPr>
              <a:xfrm flipV="1">
                <a:off x="8021520" y="1466640"/>
                <a:ext cx="271440" cy="31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Line 481"/>
              <p:cNvSpPr/>
              <p:nvPr/>
            </p:nvSpPr>
            <p:spPr>
              <a:xfrm flipH="1">
                <a:off x="8138880" y="1804680"/>
                <a:ext cx="306360" cy="5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Line 482"/>
              <p:cNvSpPr/>
              <p:nvPr/>
            </p:nvSpPr>
            <p:spPr>
              <a:xfrm>
                <a:off x="8427960" y="1474560"/>
                <a:ext cx="17280" cy="33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Line 483"/>
              <p:cNvSpPr/>
              <p:nvPr/>
            </p:nvSpPr>
            <p:spPr>
              <a:xfrm>
                <a:off x="8292960" y="1466640"/>
                <a:ext cx="135000" cy="7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Line 484"/>
              <p:cNvSpPr/>
              <p:nvPr/>
            </p:nvSpPr>
            <p:spPr>
              <a:xfrm flipH="1" flipV="1">
                <a:off x="7275240" y="1145880"/>
                <a:ext cx="54000" cy="109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Line 485"/>
              <p:cNvSpPr/>
              <p:nvPr/>
            </p:nvSpPr>
            <p:spPr>
              <a:xfrm flipH="1" flipV="1">
                <a:off x="7329240" y="1255680"/>
                <a:ext cx="90720" cy="101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Line 486"/>
              <p:cNvSpPr/>
              <p:nvPr/>
            </p:nvSpPr>
            <p:spPr>
              <a:xfrm flipH="1" flipV="1">
                <a:off x="5276520" y="1990440"/>
                <a:ext cx="595440" cy="430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Line 487"/>
              <p:cNvSpPr/>
              <p:nvPr/>
            </p:nvSpPr>
            <p:spPr>
              <a:xfrm flipH="1">
                <a:off x="5871960" y="2360520"/>
                <a:ext cx="179280" cy="6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Line 488"/>
              <p:cNvSpPr/>
              <p:nvPr/>
            </p:nvSpPr>
            <p:spPr>
              <a:xfrm flipH="1" flipV="1">
                <a:off x="4952880" y="1652400"/>
                <a:ext cx="323640" cy="33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Line 489"/>
              <p:cNvSpPr/>
              <p:nvPr/>
            </p:nvSpPr>
            <p:spPr>
              <a:xfrm flipH="1">
                <a:off x="6051240" y="1838160"/>
                <a:ext cx="395280" cy="522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Line 490"/>
              <p:cNvSpPr/>
              <p:nvPr/>
            </p:nvSpPr>
            <p:spPr>
              <a:xfrm flipH="1" flipV="1">
                <a:off x="7572240" y="2581200"/>
                <a:ext cx="63360" cy="9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Line 491"/>
              <p:cNvSpPr/>
              <p:nvPr/>
            </p:nvSpPr>
            <p:spPr>
              <a:xfrm flipH="1">
                <a:off x="7859520" y="2360520"/>
                <a:ext cx="100080" cy="388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Line 492"/>
              <p:cNvSpPr/>
              <p:nvPr/>
            </p:nvSpPr>
            <p:spPr>
              <a:xfrm flipV="1">
                <a:off x="7608600" y="2369880"/>
                <a:ext cx="26028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Line 493"/>
              <p:cNvSpPr/>
              <p:nvPr/>
            </p:nvSpPr>
            <p:spPr>
              <a:xfrm flipV="1">
                <a:off x="7572240" y="2395440"/>
                <a:ext cx="36360" cy="185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Line 494"/>
              <p:cNvSpPr/>
              <p:nvPr/>
            </p:nvSpPr>
            <p:spPr>
              <a:xfrm flipH="1" flipV="1">
                <a:off x="7635600" y="2673000"/>
                <a:ext cx="22392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Line 495"/>
              <p:cNvSpPr/>
              <p:nvPr/>
            </p:nvSpPr>
            <p:spPr>
              <a:xfrm flipV="1">
                <a:off x="7868880" y="2360520"/>
                <a:ext cx="90720" cy="93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Line 496"/>
              <p:cNvSpPr/>
              <p:nvPr/>
            </p:nvSpPr>
            <p:spPr>
              <a:xfrm flipV="1">
                <a:off x="9011880" y="2090520"/>
                <a:ext cx="198720" cy="32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Line 497"/>
              <p:cNvSpPr/>
              <p:nvPr/>
            </p:nvSpPr>
            <p:spPr>
              <a:xfrm flipV="1">
                <a:off x="8202600" y="2395440"/>
                <a:ext cx="485640" cy="49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Line 498"/>
              <p:cNvSpPr/>
              <p:nvPr/>
            </p:nvSpPr>
            <p:spPr>
              <a:xfrm flipH="1" flipV="1">
                <a:off x="8202600" y="2909880"/>
                <a:ext cx="1008000" cy="691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Line 499"/>
              <p:cNvSpPr/>
              <p:nvPr/>
            </p:nvSpPr>
            <p:spPr>
              <a:xfrm flipV="1">
                <a:off x="8202600" y="2892240"/>
                <a:ext cx="1440" cy="176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Line 500"/>
              <p:cNvSpPr/>
              <p:nvPr/>
            </p:nvSpPr>
            <p:spPr>
              <a:xfrm>
                <a:off x="8688240" y="2395440"/>
                <a:ext cx="323640" cy="15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Line 501"/>
              <p:cNvSpPr/>
              <p:nvPr/>
            </p:nvSpPr>
            <p:spPr>
              <a:xfrm>
                <a:off x="9011880" y="2411280"/>
                <a:ext cx="198720" cy="127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Line 502"/>
              <p:cNvSpPr/>
              <p:nvPr/>
            </p:nvSpPr>
            <p:spPr>
              <a:xfrm flipH="1">
                <a:off x="7697520" y="1888920"/>
                <a:ext cx="16200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Line 503"/>
              <p:cNvSpPr/>
              <p:nvPr/>
            </p:nvSpPr>
            <p:spPr>
              <a:xfrm flipH="1">
                <a:off x="7581600" y="2217600"/>
                <a:ext cx="11592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Line 504"/>
              <p:cNvSpPr/>
              <p:nvPr/>
            </p:nvSpPr>
            <p:spPr>
              <a:xfrm flipV="1">
                <a:off x="7500600" y="1846080"/>
                <a:ext cx="233640" cy="244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CustomShape 505"/>
              <p:cNvSpPr/>
              <p:nvPr/>
            </p:nvSpPr>
            <p:spPr>
              <a:xfrm>
                <a:off x="7572240" y="2276640"/>
                <a:ext cx="26640" cy="252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Line 506"/>
              <p:cNvSpPr/>
              <p:nvPr/>
            </p:nvSpPr>
            <p:spPr>
              <a:xfrm flipH="1" flipV="1">
                <a:off x="7041960" y="1896840"/>
                <a:ext cx="152280" cy="32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Line 507"/>
              <p:cNvSpPr/>
              <p:nvPr/>
            </p:nvSpPr>
            <p:spPr>
              <a:xfrm flipV="1">
                <a:off x="7041960" y="1871640"/>
                <a:ext cx="13500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Line 508"/>
              <p:cNvSpPr/>
              <p:nvPr/>
            </p:nvSpPr>
            <p:spPr>
              <a:xfrm>
                <a:off x="7176960" y="1871640"/>
                <a:ext cx="323640" cy="21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Line 509"/>
              <p:cNvSpPr/>
              <p:nvPr/>
            </p:nvSpPr>
            <p:spPr>
              <a:xfrm flipH="1" flipV="1">
                <a:off x="7194240" y="2225520"/>
                <a:ext cx="387360" cy="6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Line 510"/>
              <p:cNvSpPr/>
              <p:nvPr/>
            </p:nvSpPr>
            <p:spPr>
              <a:xfrm>
                <a:off x="7500600" y="2090520"/>
                <a:ext cx="81000" cy="195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Line 511"/>
              <p:cNvSpPr/>
              <p:nvPr/>
            </p:nvSpPr>
            <p:spPr>
              <a:xfrm flipH="1" flipV="1">
                <a:off x="7022880" y="834840"/>
                <a:ext cx="252360" cy="311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Line 512"/>
              <p:cNvSpPr/>
              <p:nvPr/>
            </p:nvSpPr>
            <p:spPr>
              <a:xfrm flipH="1">
                <a:off x="7275240" y="1054080"/>
                <a:ext cx="557280" cy="9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Line 513"/>
              <p:cNvSpPr/>
              <p:nvPr/>
            </p:nvSpPr>
            <p:spPr>
              <a:xfrm flipV="1">
                <a:off x="7257960" y="1433160"/>
                <a:ext cx="115920" cy="37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Line 514"/>
              <p:cNvSpPr/>
              <p:nvPr/>
            </p:nvSpPr>
            <p:spPr>
              <a:xfrm flipH="1">
                <a:off x="7257960" y="1787400"/>
                <a:ext cx="404640" cy="252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Line 515"/>
              <p:cNvSpPr/>
              <p:nvPr/>
            </p:nvSpPr>
            <p:spPr>
              <a:xfrm flipV="1">
                <a:off x="7373880" y="1357200"/>
                <a:ext cx="46080" cy="7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Line 516"/>
              <p:cNvSpPr/>
              <p:nvPr/>
            </p:nvSpPr>
            <p:spPr>
              <a:xfrm>
                <a:off x="7419960" y="1357200"/>
                <a:ext cx="18864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Line 517"/>
              <p:cNvSpPr/>
              <p:nvPr/>
            </p:nvSpPr>
            <p:spPr>
              <a:xfrm flipH="1" flipV="1">
                <a:off x="8364240" y="2285640"/>
                <a:ext cx="144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Line 518"/>
              <p:cNvSpPr/>
              <p:nvPr/>
            </p:nvSpPr>
            <p:spPr>
              <a:xfrm flipH="1" flipV="1">
                <a:off x="7878600" y="1888920"/>
                <a:ext cx="243000" cy="28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Line 519"/>
              <p:cNvSpPr/>
              <p:nvPr/>
            </p:nvSpPr>
            <p:spPr>
              <a:xfrm>
                <a:off x="8138880" y="1855440"/>
                <a:ext cx="370080" cy="46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9" name="Line 520"/>
              <p:cNvSpPr/>
              <p:nvPr/>
            </p:nvSpPr>
            <p:spPr>
              <a:xfrm flipH="1" flipV="1">
                <a:off x="8121600" y="2176200"/>
                <a:ext cx="242640" cy="10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0" name="Line 521"/>
              <p:cNvSpPr/>
              <p:nvPr/>
            </p:nvSpPr>
            <p:spPr>
              <a:xfrm>
                <a:off x="8003880" y="1812600"/>
                <a:ext cx="13500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Line 522"/>
              <p:cNvSpPr/>
              <p:nvPr/>
            </p:nvSpPr>
            <p:spPr>
              <a:xfrm flipH="1" flipV="1">
                <a:off x="8994600" y="1374480"/>
                <a:ext cx="216000" cy="379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Line 523"/>
              <p:cNvSpPr/>
              <p:nvPr/>
            </p:nvSpPr>
            <p:spPr>
              <a:xfrm flipH="1" flipV="1">
                <a:off x="2757240" y="1010880"/>
                <a:ext cx="1979640" cy="5572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Line 524"/>
              <p:cNvSpPr/>
              <p:nvPr/>
            </p:nvSpPr>
            <p:spPr>
              <a:xfrm flipH="1" flipV="1">
                <a:off x="2496960" y="809280"/>
                <a:ext cx="260280" cy="201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Line 525"/>
              <p:cNvSpPr/>
              <p:nvPr/>
            </p:nvSpPr>
            <p:spPr>
              <a:xfrm>
                <a:off x="6257880" y="944280"/>
                <a:ext cx="774720" cy="48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Line 526"/>
              <p:cNvSpPr/>
              <p:nvPr/>
            </p:nvSpPr>
            <p:spPr>
              <a:xfrm flipH="1">
                <a:off x="6446520" y="1838160"/>
                <a:ext cx="13500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Line 527"/>
              <p:cNvSpPr/>
              <p:nvPr/>
            </p:nvSpPr>
            <p:spPr>
              <a:xfrm flipH="1">
                <a:off x="6581520" y="1626840"/>
                <a:ext cx="289080" cy="211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Line 528"/>
              <p:cNvSpPr/>
              <p:nvPr/>
            </p:nvSpPr>
            <p:spPr>
              <a:xfrm flipH="1">
                <a:off x="6870600" y="1433160"/>
                <a:ext cx="162000" cy="193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Line 529"/>
              <p:cNvSpPr/>
              <p:nvPr/>
            </p:nvSpPr>
            <p:spPr>
              <a:xfrm flipH="1" flipV="1">
                <a:off x="6222960" y="1044360"/>
                <a:ext cx="223560" cy="793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Line 530"/>
              <p:cNvSpPr/>
              <p:nvPr/>
            </p:nvSpPr>
            <p:spPr>
              <a:xfrm flipH="1" flipV="1">
                <a:off x="8859600" y="1331640"/>
                <a:ext cx="9864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Line 531"/>
              <p:cNvSpPr/>
              <p:nvPr/>
            </p:nvSpPr>
            <p:spPr>
              <a:xfrm flipH="1" flipV="1">
                <a:off x="8643600" y="834840"/>
                <a:ext cx="216000" cy="496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Line 532"/>
              <p:cNvSpPr/>
              <p:nvPr/>
            </p:nvSpPr>
            <p:spPr>
              <a:xfrm flipH="1">
                <a:off x="8958240" y="1374480"/>
                <a:ext cx="3636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Line 533"/>
              <p:cNvSpPr/>
              <p:nvPr/>
            </p:nvSpPr>
            <p:spPr>
              <a:xfrm flipH="1">
                <a:off x="8994600" y="1314360"/>
                <a:ext cx="216000" cy="60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Line 534"/>
              <p:cNvSpPr/>
              <p:nvPr/>
            </p:nvSpPr>
            <p:spPr>
              <a:xfrm flipH="1" flipV="1">
                <a:off x="4736880" y="1568160"/>
                <a:ext cx="216000" cy="842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Line 535"/>
              <p:cNvSpPr/>
              <p:nvPr/>
            </p:nvSpPr>
            <p:spPr>
              <a:xfrm flipH="1">
                <a:off x="6257880" y="809280"/>
                <a:ext cx="36360" cy="1350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Line 536"/>
              <p:cNvSpPr/>
              <p:nvPr/>
            </p:nvSpPr>
            <p:spPr>
              <a:xfrm flipH="1">
                <a:off x="4952880" y="1044360"/>
                <a:ext cx="1270080" cy="60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Line 537"/>
              <p:cNvSpPr/>
              <p:nvPr/>
            </p:nvSpPr>
            <p:spPr>
              <a:xfrm flipV="1">
                <a:off x="4736880" y="809280"/>
                <a:ext cx="863640" cy="7588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Line 538"/>
              <p:cNvSpPr/>
              <p:nvPr/>
            </p:nvSpPr>
            <p:spPr>
              <a:xfrm flipH="1">
                <a:off x="6222960" y="944280"/>
                <a:ext cx="34920" cy="1000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Line 539"/>
              <p:cNvSpPr/>
              <p:nvPr/>
            </p:nvSpPr>
            <p:spPr>
              <a:xfrm flipH="1">
                <a:off x="7734240" y="1365120"/>
                <a:ext cx="37764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Line 540"/>
              <p:cNvSpPr/>
              <p:nvPr/>
            </p:nvSpPr>
            <p:spPr>
              <a:xfrm>
                <a:off x="8057880" y="1044360"/>
                <a:ext cx="54000" cy="3207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Line 541"/>
              <p:cNvSpPr/>
              <p:nvPr/>
            </p:nvSpPr>
            <p:spPr>
              <a:xfrm flipV="1">
                <a:off x="7608600" y="1054080"/>
                <a:ext cx="223920" cy="34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Line 542"/>
              <p:cNvSpPr/>
              <p:nvPr/>
            </p:nvSpPr>
            <p:spPr>
              <a:xfrm flipV="1">
                <a:off x="7832520" y="985680"/>
                <a:ext cx="1080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Line 543"/>
              <p:cNvSpPr/>
              <p:nvPr/>
            </p:nvSpPr>
            <p:spPr>
              <a:xfrm flipH="1" flipV="1">
                <a:off x="7608600" y="1400040"/>
                <a:ext cx="81000" cy="41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Line 544"/>
              <p:cNvSpPr/>
              <p:nvPr/>
            </p:nvSpPr>
            <p:spPr>
              <a:xfrm flipH="1">
                <a:off x="8057880" y="834840"/>
                <a:ext cx="585720" cy="2095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Line 545"/>
              <p:cNvSpPr/>
              <p:nvPr/>
            </p:nvSpPr>
            <p:spPr>
              <a:xfrm flipH="1" flipV="1">
                <a:off x="7824600" y="809280"/>
                <a:ext cx="115920" cy="176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Line 546"/>
              <p:cNvSpPr/>
              <p:nvPr/>
            </p:nvSpPr>
            <p:spPr>
              <a:xfrm flipH="1">
                <a:off x="8643600" y="809280"/>
                <a:ext cx="792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Line 547"/>
              <p:cNvSpPr/>
              <p:nvPr/>
            </p:nvSpPr>
            <p:spPr>
              <a:xfrm flipH="1" flipV="1">
                <a:off x="7940520" y="985680"/>
                <a:ext cx="11736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Line 548"/>
              <p:cNvSpPr/>
              <p:nvPr/>
            </p:nvSpPr>
            <p:spPr>
              <a:xfrm flipH="1" flipV="1">
                <a:off x="6960960" y="809280"/>
                <a:ext cx="6192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Line 549"/>
              <p:cNvSpPr/>
              <p:nvPr/>
            </p:nvSpPr>
            <p:spPr>
              <a:xfrm flipH="1">
                <a:off x="7022880" y="809280"/>
                <a:ext cx="522360" cy="255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Line 550"/>
              <p:cNvSpPr/>
              <p:nvPr/>
            </p:nvSpPr>
            <p:spPr>
              <a:xfrm flipH="1">
                <a:off x="7859520" y="1888920"/>
                <a:ext cx="19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Line 551"/>
              <p:cNvSpPr/>
              <p:nvPr/>
            </p:nvSpPr>
            <p:spPr>
              <a:xfrm>
                <a:off x="7734240" y="1441440"/>
                <a:ext cx="287280" cy="33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Line 552"/>
              <p:cNvSpPr/>
              <p:nvPr/>
            </p:nvSpPr>
            <p:spPr>
              <a:xfrm flipH="1" flipV="1">
                <a:off x="7662600" y="1787400"/>
                <a:ext cx="71640" cy="586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Line 553"/>
              <p:cNvSpPr/>
              <p:nvPr/>
            </p:nvSpPr>
            <p:spPr>
              <a:xfrm flipH="1">
                <a:off x="8003880" y="1779480"/>
                <a:ext cx="1764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Line 554"/>
              <p:cNvSpPr/>
              <p:nvPr/>
            </p:nvSpPr>
            <p:spPr>
              <a:xfrm flipH="1" flipV="1">
                <a:off x="7734240" y="1846080"/>
                <a:ext cx="125280" cy="428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Line 555"/>
              <p:cNvSpPr/>
              <p:nvPr/>
            </p:nvSpPr>
            <p:spPr>
              <a:xfrm flipV="1">
                <a:off x="7662600" y="1441440"/>
                <a:ext cx="27000" cy="345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Line 556"/>
              <p:cNvSpPr/>
              <p:nvPr/>
            </p:nvSpPr>
            <p:spPr>
              <a:xfrm flipH="1">
                <a:off x="7878600" y="1812600"/>
                <a:ext cx="125280" cy="763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Line 557"/>
              <p:cNvSpPr/>
              <p:nvPr/>
            </p:nvSpPr>
            <p:spPr>
              <a:xfrm>
                <a:off x="7689600" y="1441440"/>
                <a:ext cx="4464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CustomShape 558"/>
              <p:cNvSpPr/>
              <p:nvPr/>
            </p:nvSpPr>
            <p:spPr>
              <a:xfrm>
                <a:off x="4575240" y="279252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CustomShape 559"/>
              <p:cNvSpPr/>
              <p:nvPr/>
            </p:nvSpPr>
            <p:spPr>
              <a:xfrm>
                <a:off x="4638600" y="40910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CustomShape 560"/>
              <p:cNvSpPr/>
              <p:nvPr/>
            </p:nvSpPr>
            <p:spPr>
              <a:xfrm>
                <a:off x="5249880" y="539892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CustomShape 561"/>
              <p:cNvSpPr/>
              <p:nvPr/>
            </p:nvSpPr>
            <p:spPr>
              <a:xfrm>
                <a:off x="4044960" y="382896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CustomShape 562"/>
              <p:cNvSpPr/>
              <p:nvPr/>
            </p:nvSpPr>
            <p:spPr>
              <a:xfrm>
                <a:off x="4540320" y="32464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CustomShape 563"/>
              <p:cNvSpPr/>
              <p:nvPr/>
            </p:nvSpPr>
            <p:spPr>
              <a:xfrm>
                <a:off x="4224240" y="51958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CustomShape 564"/>
              <p:cNvSpPr/>
              <p:nvPr/>
            </p:nvSpPr>
            <p:spPr>
              <a:xfrm>
                <a:off x="4621320" y="42688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CustomShape 565"/>
              <p:cNvSpPr/>
              <p:nvPr/>
            </p:nvSpPr>
            <p:spPr>
              <a:xfrm>
                <a:off x="6419880" y="451332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CustomShape 566"/>
              <p:cNvSpPr/>
              <p:nvPr/>
            </p:nvSpPr>
            <p:spPr>
              <a:xfrm>
                <a:off x="4035600" y="54324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CustomShape 567"/>
              <p:cNvSpPr/>
              <p:nvPr/>
            </p:nvSpPr>
            <p:spPr>
              <a:xfrm>
                <a:off x="3206880" y="33228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CustomShape 568"/>
              <p:cNvSpPr/>
              <p:nvPr/>
            </p:nvSpPr>
            <p:spPr>
              <a:xfrm>
                <a:off x="5232240" y="44038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CustomShape 569"/>
              <p:cNvSpPr/>
              <p:nvPr/>
            </p:nvSpPr>
            <p:spPr>
              <a:xfrm>
                <a:off x="3701880" y="390528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CustomShape 570"/>
              <p:cNvSpPr/>
              <p:nvPr/>
            </p:nvSpPr>
            <p:spPr>
              <a:xfrm>
                <a:off x="4746600" y="50356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CustomShape 571"/>
              <p:cNvSpPr/>
              <p:nvPr/>
            </p:nvSpPr>
            <p:spPr>
              <a:xfrm>
                <a:off x="4008600" y="49766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CustomShape 572"/>
              <p:cNvSpPr/>
              <p:nvPr/>
            </p:nvSpPr>
            <p:spPr>
              <a:xfrm>
                <a:off x="5303880" y="410832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CustomShape 573"/>
              <p:cNvSpPr/>
              <p:nvPr/>
            </p:nvSpPr>
            <p:spPr>
              <a:xfrm>
                <a:off x="5322960" y="42940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CustomShape 574"/>
              <p:cNvSpPr/>
              <p:nvPr/>
            </p:nvSpPr>
            <p:spPr>
              <a:xfrm>
                <a:off x="4486320" y="27241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575"/>
              <p:cNvSpPr/>
              <p:nvPr/>
            </p:nvSpPr>
            <p:spPr>
              <a:xfrm>
                <a:off x="4854600" y="23954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CustomShape 576"/>
              <p:cNvSpPr/>
              <p:nvPr/>
            </p:nvSpPr>
            <p:spPr>
              <a:xfrm>
                <a:off x="6492960" y="30272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CustomShape 577"/>
              <p:cNvSpPr/>
              <p:nvPr/>
            </p:nvSpPr>
            <p:spPr>
              <a:xfrm>
                <a:off x="5845320" y="61405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578"/>
              <p:cNvSpPr/>
              <p:nvPr/>
            </p:nvSpPr>
            <p:spPr>
              <a:xfrm>
                <a:off x="2946240" y="58960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CustomShape 579"/>
              <p:cNvSpPr/>
              <p:nvPr/>
            </p:nvSpPr>
            <p:spPr>
              <a:xfrm>
                <a:off x="4621320" y="49006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CustomShape 580"/>
              <p:cNvSpPr/>
              <p:nvPr/>
            </p:nvSpPr>
            <p:spPr>
              <a:xfrm>
                <a:off x="3944880" y="45543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581"/>
              <p:cNvSpPr/>
              <p:nvPr/>
            </p:nvSpPr>
            <p:spPr>
              <a:xfrm>
                <a:off x="3567240" y="437832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582"/>
              <p:cNvSpPr/>
              <p:nvPr/>
            </p:nvSpPr>
            <p:spPr>
              <a:xfrm>
                <a:off x="3333600" y="36352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CustomShape 583"/>
              <p:cNvSpPr/>
              <p:nvPr/>
            </p:nvSpPr>
            <p:spPr>
              <a:xfrm>
                <a:off x="5033880" y="503568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CustomShape 584"/>
              <p:cNvSpPr/>
              <p:nvPr/>
            </p:nvSpPr>
            <p:spPr>
              <a:xfrm>
                <a:off x="4233960" y="50356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CustomShape 585"/>
              <p:cNvSpPr/>
              <p:nvPr/>
            </p:nvSpPr>
            <p:spPr>
              <a:xfrm>
                <a:off x="4773600" y="45720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CustomShape 586"/>
              <p:cNvSpPr/>
              <p:nvPr/>
            </p:nvSpPr>
            <p:spPr>
              <a:xfrm>
                <a:off x="4295880" y="44038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CustomShape 587"/>
              <p:cNvSpPr/>
              <p:nvPr/>
            </p:nvSpPr>
            <p:spPr>
              <a:xfrm>
                <a:off x="4187880" y="41338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CustomShape 588"/>
              <p:cNvSpPr/>
              <p:nvPr/>
            </p:nvSpPr>
            <p:spPr>
              <a:xfrm>
                <a:off x="5124600" y="34322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CustomShape 589"/>
              <p:cNvSpPr/>
              <p:nvPr/>
            </p:nvSpPr>
            <p:spPr>
              <a:xfrm>
                <a:off x="5519880" y="38289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9" name="Group 590"/>
            <p:cNvGrpSpPr/>
            <p:nvPr/>
          </p:nvGrpSpPr>
          <p:grpSpPr>
            <a:xfrm>
              <a:off x="2847960" y="909720"/>
              <a:ext cx="6316200" cy="5324040"/>
              <a:chOff x="2847960" y="909720"/>
              <a:chExt cx="6316200" cy="5324040"/>
            </a:xfrm>
          </p:grpSpPr>
          <p:sp>
            <p:nvSpPr>
              <p:cNvPr id="1240" name="CustomShape 591"/>
              <p:cNvSpPr/>
              <p:nvPr/>
            </p:nvSpPr>
            <p:spPr>
              <a:xfrm>
                <a:off x="7068960" y="59641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CustomShape 592"/>
              <p:cNvSpPr/>
              <p:nvPr/>
            </p:nvSpPr>
            <p:spPr>
              <a:xfrm>
                <a:off x="3189240" y="376236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CustomShape 593"/>
              <p:cNvSpPr/>
              <p:nvPr/>
            </p:nvSpPr>
            <p:spPr>
              <a:xfrm>
                <a:off x="3567240" y="366084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CustomShape 594"/>
              <p:cNvSpPr/>
              <p:nvPr/>
            </p:nvSpPr>
            <p:spPr>
              <a:xfrm>
                <a:off x="5872320" y="38131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CustomShape 595"/>
              <p:cNvSpPr/>
              <p:nvPr/>
            </p:nvSpPr>
            <p:spPr>
              <a:xfrm>
                <a:off x="4268880" y="32050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CustomShape 596"/>
              <p:cNvSpPr/>
              <p:nvPr/>
            </p:nvSpPr>
            <p:spPr>
              <a:xfrm>
                <a:off x="3162240" y="40910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CustomShape 597"/>
              <p:cNvSpPr/>
              <p:nvPr/>
            </p:nvSpPr>
            <p:spPr>
              <a:xfrm>
                <a:off x="5060880" y="49942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CustomShape 598"/>
              <p:cNvSpPr/>
              <p:nvPr/>
            </p:nvSpPr>
            <p:spPr>
              <a:xfrm>
                <a:off x="6446880" y="452124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8" name="CustomShape 599"/>
              <p:cNvSpPr/>
              <p:nvPr/>
            </p:nvSpPr>
            <p:spPr>
              <a:xfrm>
                <a:off x="6897600" y="396396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9" name="CustomShape 600"/>
              <p:cNvSpPr/>
              <p:nvPr/>
            </p:nvSpPr>
            <p:spPr>
              <a:xfrm>
                <a:off x="5268960" y="42847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CustomShape 601"/>
              <p:cNvSpPr/>
              <p:nvPr/>
            </p:nvSpPr>
            <p:spPr>
              <a:xfrm>
                <a:off x="6789600" y="491796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1" name="CustomShape 602"/>
              <p:cNvSpPr/>
              <p:nvPr/>
            </p:nvSpPr>
            <p:spPr>
              <a:xfrm>
                <a:off x="4332240" y="49766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2" name="CustomShape 603"/>
              <p:cNvSpPr/>
              <p:nvPr/>
            </p:nvSpPr>
            <p:spPr>
              <a:xfrm>
                <a:off x="3432240" y="535608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CustomShape 604"/>
              <p:cNvSpPr/>
              <p:nvPr/>
            </p:nvSpPr>
            <p:spPr>
              <a:xfrm>
                <a:off x="4476600" y="44290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CustomShape 605"/>
              <p:cNvSpPr/>
              <p:nvPr/>
            </p:nvSpPr>
            <p:spPr>
              <a:xfrm>
                <a:off x="6041880" y="40482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CustomShape 606"/>
              <p:cNvSpPr/>
              <p:nvPr/>
            </p:nvSpPr>
            <p:spPr>
              <a:xfrm>
                <a:off x="3459240" y="468144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CustomShape 607"/>
              <p:cNvSpPr/>
              <p:nvPr/>
            </p:nvSpPr>
            <p:spPr>
              <a:xfrm>
                <a:off x="5421240" y="48340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7" name="CustomShape 608"/>
              <p:cNvSpPr/>
              <p:nvPr/>
            </p:nvSpPr>
            <p:spPr>
              <a:xfrm>
                <a:off x="4035600" y="44197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CustomShape 609"/>
              <p:cNvSpPr/>
              <p:nvPr/>
            </p:nvSpPr>
            <p:spPr>
              <a:xfrm>
                <a:off x="5322960" y="45464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CustomShape 610"/>
              <p:cNvSpPr/>
              <p:nvPr/>
            </p:nvSpPr>
            <p:spPr>
              <a:xfrm>
                <a:off x="3478320" y="52466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611"/>
              <p:cNvSpPr/>
              <p:nvPr/>
            </p:nvSpPr>
            <p:spPr>
              <a:xfrm>
                <a:off x="4809960" y="32227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612"/>
              <p:cNvSpPr/>
              <p:nvPr/>
            </p:nvSpPr>
            <p:spPr>
              <a:xfrm>
                <a:off x="4160880" y="32385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613"/>
              <p:cNvSpPr/>
              <p:nvPr/>
            </p:nvSpPr>
            <p:spPr>
              <a:xfrm>
                <a:off x="5222880" y="48340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614"/>
              <p:cNvSpPr/>
              <p:nvPr/>
            </p:nvSpPr>
            <p:spPr>
              <a:xfrm>
                <a:off x="4349880" y="53895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CustomShape 615"/>
              <p:cNvSpPr/>
              <p:nvPr/>
            </p:nvSpPr>
            <p:spPr>
              <a:xfrm>
                <a:off x="6087960" y="36608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CustomShape 616"/>
              <p:cNvSpPr/>
              <p:nvPr/>
            </p:nvSpPr>
            <p:spPr>
              <a:xfrm>
                <a:off x="3998880" y="435276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CustomShape 617"/>
              <p:cNvSpPr/>
              <p:nvPr/>
            </p:nvSpPr>
            <p:spPr>
              <a:xfrm>
                <a:off x="3333600" y="44704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7" name="CustomShape 618"/>
              <p:cNvSpPr/>
              <p:nvPr/>
            </p:nvSpPr>
            <p:spPr>
              <a:xfrm>
                <a:off x="5889600" y="61912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CustomShape 619"/>
              <p:cNvSpPr/>
              <p:nvPr/>
            </p:nvSpPr>
            <p:spPr>
              <a:xfrm>
                <a:off x="4584600" y="34164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CustomShape 620"/>
              <p:cNvSpPr/>
              <p:nvPr/>
            </p:nvSpPr>
            <p:spPr>
              <a:xfrm>
                <a:off x="5133960" y="52722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CustomShape 621"/>
              <p:cNvSpPr/>
              <p:nvPr/>
            </p:nvSpPr>
            <p:spPr>
              <a:xfrm>
                <a:off x="5764320" y="50101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622"/>
              <p:cNvSpPr/>
              <p:nvPr/>
            </p:nvSpPr>
            <p:spPr>
              <a:xfrm>
                <a:off x="3990960" y="52038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CustomShape 623"/>
              <p:cNvSpPr/>
              <p:nvPr/>
            </p:nvSpPr>
            <p:spPr>
              <a:xfrm>
                <a:off x="3917880" y="475776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624"/>
              <p:cNvSpPr/>
              <p:nvPr/>
            </p:nvSpPr>
            <p:spPr>
              <a:xfrm>
                <a:off x="3567240" y="48420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CustomShape 625"/>
              <p:cNvSpPr/>
              <p:nvPr/>
            </p:nvSpPr>
            <p:spPr>
              <a:xfrm>
                <a:off x="4503600" y="29275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CustomShape 626"/>
              <p:cNvSpPr/>
              <p:nvPr/>
            </p:nvSpPr>
            <p:spPr>
              <a:xfrm>
                <a:off x="6411960" y="43178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CustomShape 627"/>
              <p:cNvSpPr/>
              <p:nvPr/>
            </p:nvSpPr>
            <p:spPr>
              <a:xfrm>
                <a:off x="4665600" y="53560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CustomShape 628"/>
              <p:cNvSpPr/>
              <p:nvPr/>
            </p:nvSpPr>
            <p:spPr>
              <a:xfrm>
                <a:off x="6078600" y="53989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CustomShape 629"/>
              <p:cNvSpPr/>
              <p:nvPr/>
            </p:nvSpPr>
            <p:spPr>
              <a:xfrm>
                <a:off x="3927600" y="28256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9" name="CustomShape 630"/>
              <p:cNvSpPr/>
              <p:nvPr/>
            </p:nvSpPr>
            <p:spPr>
              <a:xfrm>
                <a:off x="4719600" y="26478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0" name="CustomShape 631"/>
              <p:cNvSpPr/>
              <p:nvPr/>
            </p:nvSpPr>
            <p:spPr>
              <a:xfrm>
                <a:off x="3836880" y="29178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1" name="CustomShape 632"/>
              <p:cNvSpPr/>
              <p:nvPr/>
            </p:nvSpPr>
            <p:spPr>
              <a:xfrm>
                <a:off x="5367240" y="55166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2" name="CustomShape 633"/>
              <p:cNvSpPr/>
              <p:nvPr/>
            </p:nvSpPr>
            <p:spPr>
              <a:xfrm>
                <a:off x="4430880" y="457992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3" name="CustomShape 634"/>
              <p:cNvSpPr/>
              <p:nvPr/>
            </p:nvSpPr>
            <p:spPr>
              <a:xfrm>
                <a:off x="5241960" y="45640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CustomShape 635"/>
              <p:cNvSpPr/>
              <p:nvPr/>
            </p:nvSpPr>
            <p:spPr>
              <a:xfrm>
                <a:off x="5457960" y="41083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CustomShape 636"/>
              <p:cNvSpPr/>
              <p:nvPr/>
            </p:nvSpPr>
            <p:spPr>
              <a:xfrm>
                <a:off x="4621320" y="49006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6" name="CustomShape 637"/>
              <p:cNvSpPr/>
              <p:nvPr/>
            </p:nvSpPr>
            <p:spPr>
              <a:xfrm>
                <a:off x="5700600" y="52642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7" name="CustomShape 638"/>
              <p:cNvSpPr/>
              <p:nvPr/>
            </p:nvSpPr>
            <p:spPr>
              <a:xfrm>
                <a:off x="7292880" y="479124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CustomShape 639"/>
              <p:cNvSpPr/>
              <p:nvPr/>
            </p:nvSpPr>
            <p:spPr>
              <a:xfrm>
                <a:off x="5295960" y="34164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CustomShape 640"/>
              <p:cNvSpPr/>
              <p:nvPr/>
            </p:nvSpPr>
            <p:spPr>
              <a:xfrm>
                <a:off x="4692600" y="22510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CustomShape 641"/>
              <p:cNvSpPr/>
              <p:nvPr/>
            </p:nvSpPr>
            <p:spPr>
              <a:xfrm>
                <a:off x="5727600" y="41832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1" name="CustomShape 642"/>
              <p:cNvSpPr/>
              <p:nvPr/>
            </p:nvSpPr>
            <p:spPr>
              <a:xfrm>
                <a:off x="4773600" y="46306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2" name="CustomShape 643"/>
              <p:cNvSpPr/>
              <p:nvPr/>
            </p:nvSpPr>
            <p:spPr>
              <a:xfrm>
                <a:off x="3468600" y="37530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3" name="CustomShape 644"/>
              <p:cNvSpPr/>
              <p:nvPr/>
            </p:nvSpPr>
            <p:spPr>
              <a:xfrm>
                <a:off x="5249880" y="48243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CustomShape 645"/>
              <p:cNvSpPr/>
              <p:nvPr/>
            </p:nvSpPr>
            <p:spPr>
              <a:xfrm>
                <a:off x="4702320" y="27162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5" name="CustomShape 646"/>
              <p:cNvSpPr/>
              <p:nvPr/>
            </p:nvSpPr>
            <p:spPr>
              <a:xfrm>
                <a:off x="4403880" y="339084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6" name="CustomShape 647"/>
              <p:cNvSpPr/>
              <p:nvPr/>
            </p:nvSpPr>
            <p:spPr>
              <a:xfrm>
                <a:off x="6132600" y="54910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7" name="CustomShape 648"/>
              <p:cNvSpPr/>
              <p:nvPr/>
            </p:nvSpPr>
            <p:spPr>
              <a:xfrm>
                <a:off x="6789600" y="49942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8" name="CustomShape 649"/>
              <p:cNvSpPr/>
              <p:nvPr/>
            </p:nvSpPr>
            <p:spPr>
              <a:xfrm>
                <a:off x="4125960" y="31798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9" name="CustomShape 650"/>
              <p:cNvSpPr/>
              <p:nvPr/>
            </p:nvSpPr>
            <p:spPr>
              <a:xfrm>
                <a:off x="4827600" y="40402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CustomShape 651"/>
              <p:cNvSpPr/>
              <p:nvPr/>
            </p:nvSpPr>
            <p:spPr>
              <a:xfrm>
                <a:off x="3809880" y="403236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1" name="CustomShape 652"/>
              <p:cNvSpPr/>
              <p:nvPr/>
            </p:nvSpPr>
            <p:spPr>
              <a:xfrm>
                <a:off x="5465880" y="592128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2" name="CustomShape 653"/>
              <p:cNvSpPr/>
              <p:nvPr/>
            </p:nvSpPr>
            <p:spPr>
              <a:xfrm>
                <a:off x="5818320" y="37702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3" name="CustomShape 654"/>
              <p:cNvSpPr/>
              <p:nvPr/>
            </p:nvSpPr>
            <p:spPr>
              <a:xfrm>
                <a:off x="4952880" y="49593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CustomShape 655"/>
              <p:cNvSpPr/>
              <p:nvPr/>
            </p:nvSpPr>
            <p:spPr>
              <a:xfrm>
                <a:off x="4998960" y="52894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CustomShape 656"/>
              <p:cNvSpPr/>
              <p:nvPr/>
            </p:nvSpPr>
            <p:spPr>
              <a:xfrm>
                <a:off x="6068880" y="45543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CustomShape 657"/>
              <p:cNvSpPr/>
              <p:nvPr/>
            </p:nvSpPr>
            <p:spPr>
              <a:xfrm>
                <a:off x="4403880" y="534024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CustomShape 658"/>
              <p:cNvSpPr/>
              <p:nvPr/>
            </p:nvSpPr>
            <p:spPr>
              <a:xfrm>
                <a:off x="4557600" y="44528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CustomShape 659"/>
              <p:cNvSpPr/>
              <p:nvPr/>
            </p:nvSpPr>
            <p:spPr>
              <a:xfrm>
                <a:off x="3289320" y="41338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CustomShape 660"/>
              <p:cNvSpPr/>
              <p:nvPr/>
            </p:nvSpPr>
            <p:spPr>
              <a:xfrm>
                <a:off x="2847960" y="31543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0" name="CustomShape 661"/>
              <p:cNvSpPr/>
              <p:nvPr/>
            </p:nvSpPr>
            <p:spPr>
              <a:xfrm>
                <a:off x="3917880" y="422604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1" name="CustomShape 662"/>
              <p:cNvSpPr/>
              <p:nvPr/>
            </p:nvSpPr>
            <p:spPr>
              <a:xfrm>
                <a:off x="5025960" y="48751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2" name="CustomShape 663"/>
              <p:cNvSpPr/>
              <p:nvPr/>
            </p:nvSpPr>
            <p:spPr>
              <a:xfrm>
                <a:off x="4106880" y="29178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CustomShape 664"/>
              <p:cNvSpPr/>
              <p:nvPr/>
            </p:nvSpPr>
            <p:spPr>
              <a:xfrm>
                <a:off x="3216240" y="36432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4" name="CustomShape 665"/>
              <p:cNvSpPr/>
              <p:nvPr/>
            </p:nvSpPr>
            <p:spPr>
              <a:xfrm>
                <a:off x="5907240" y="41832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5" name="CustomShape 666"/>
              <p:cNvSpPr/>
              <p:nvPr/>
            </p:nvSpPr>
            <p:spPr>
              <a:xfrm>
                <a:off x="3909960" y="37879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CustomShape 667"/>
              <p:cNvSpPr/>
              <p:nvPr/>
            </p:nvSpPr>
            <p:spPr>
              <a:xfrm>
                <a:off x="4692600" y="48420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CustomShape 668"/>
              <p:cNvSpPr/>
              <p:nvPr/>
            </p:nvSpPr>
            <p:spPr>
              <a:xfrm>
                <a:off x="4710240" y="36180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CustomShape 669"/>
              <p:cNvSpPr/>
              <p:nvPr/>
            </p:nvSpPr>
            <p:spPr>
              <a:xfrm>
                <a:off x="4430880" y="414972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CustomShape 670"/>
              <p:cNvSpPr/>
              <p:nvPr/>
            </p:nvSpPr>
            <p:spPr>
              <a:xfrm>
                <a:off x="5151600" y="382896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CustomShape 671"/>
              <p:cNvSpPr/>
              <p:nvPr/>
            </p:nvSpPr>
            <p:spPr>
              <a:xfrm>
                <a:off x="4413240" y="53308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CustomShape 672"/>
              <p:cNvSpPr/>
              <p:nvPr/>
            </p:nvSpPr>
            <p:spPr>
              <a:xfrm>
                <a:off x="2847960" y="30020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673"/>
              <p:cNvSpPr/>
              <p:nvPr/>
            </p:nvSpPr>
            <p:spPr>
              <a:xfrm>
                <a:off x="3559320" y="39988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CustomShape 674"/>
              <p:cNvSpPr/>
              <p:nvPr/>
            </p:nvSpPr>
            <p:spPr>
              <a:xfrm>
                <a:off x="4979880" y="61149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675"/>
              <p:cNvSpPr/>
              <p:nvPr/>
            </p:nvSpPr>
            <p:spPr>
              <a:xfrm>
                <a:off x="3306600" y="396396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676"/>
              <p:cNvSpPr/>
              <p:nvPr/>
            </p:nvSpPr>
            <p:spPr>
              <a:xfrm>
                <a:off x="4322880" y="32385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677"/>
              <p:cNvSpPr/>
              <p:nvPr/>
            </p:nvSpPr>
            <p:spPr>
              <a:xfrm>
                <a:off x="3657600" y="38131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CustomShape 678"/>
              <p:cNvSpPr/>
              <p:nvPr/>
            </p:nvSpPr>
            <p:spPr>
              <a:xfrm>
                <a:off x="3397320" y="31464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CustomShape 679"/>
              <p:cNvSpPr/>
              <p:nvPr/>
            </p:nvSpPr>
            <p:spPr>
              <a:xfrm>
                <a:off x="3567240" y="319716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680"/>
              <p:cNvSpPr/>
              <p:nvPr/>
            </p:nvSpPr>
            <p:spPr>
              <a:xfrm>
                <a:off x="4260960" y="52038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681"/>
              <p:cNvSpPr/>
              <p:nvPr/>
            </p:nvSpPr>
            <p:spPr>
              <a:xfrm>
                <a:off x="4575240" y="27748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682"/>
              <p:cNvSpPr/>
              <p:nvPr/>
            </p:nvSpPr>
            <p:spPr>
              <a:xfrm>
                <a:off x="5899320" y="403236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2" name="CustomShape 683"/>
              <p:cNvSpPr/>
              <p:nvPr/>
            </p:nvSpPr>
            <p:spPr>
              <a:xfrm>
                <a:off x="4430880" y="43689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CustomShape 684"/>
              <p:cNvSpPr/>
              <p:nvPr/>
            </p:nvSpPr>
            <p:spPr>
              <a:xfrm>
                <a:off x="3009960" y="47498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CustomShape 685"/>
              <p:cNvSpPr/>
              <p:nvPr/>
            </p:nvSpPr>
            <p:spPr>
              <a:xfrm>
                <a:off x="4719600" y="57704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CustomShape 686"/>
              <p:cNvSpPr/>
              <p:nvPr/>
            </p:nvSpPr>
            <p:spPr>
              <a:xfrm>
                <a:off x="4791240" y="419256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6" name="CustomShape 687"/>
              <p:cNvSpPr/>
              <p:nvPr/>
            </p:nvSpPr>
            <p:spPr>
              <a:xfrm>
                <a:off x="5060880" y="562608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7" name="CustomShape 688"/>
              <p:cNvSpPr/>
              <p:nvPr/>
            </p:nvSpPr>
            <p:spPr>
              <a:xfrm>
                <a:off x="5268960" y="51451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8" name="CustomShape 689"/>
              <p:cNvSpPr/>
              <p:nvPr/>
            </p:nvSpPr>
            <p:spPr>
              <a:xfrm>
                <a:off x="6141960" y="45720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9" name="CustomShape 690"/>
              <p:cNvSpPr/>
              <p:nvPr/>
            </p:nvSpPr>
            <p:spPr>
              <a:xfrm>
                <a:off x="4098960" y="37116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CustomShape 691"/>
              <p:cNvSpPr/>
              <p:nvPr/>
            </p:nvSpPr>
            <p:spPr>
              <a:xfrm>
                <a:off x="4998960" y="40482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CustomShape 692"/>
              <p:cNvSpPr/>
              <p:nvPr/>
            </p:nvSpPr>
            <p:spPr>
              <a:xfrm>
                <a:off x="4692600" y="56005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2" name="CustomShape 693"/>
              <p:cNvSpPr/>
              <p:nvPr/>
            </p:nvSpPr>
            <p:spPr>
              <a:xfrm>
                <a:off x="4062240" y="30528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CustomShape 694"/>
              <p:cNvSpPr/>
              <p:nvPr/>
            </p:nvSpPr>
            <p:spPr>
              <a:xfrm>
                <a:off x="7095960" y="43610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4" name="CustomShape 695"/>
              <p:cNvSpPr/>
              <p:nvPr/>
            </p:nvSpPr>
            <p:spPr>
              <a:xfrm>
                <a:off x="4422600" y="27068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5" name="CustomShape 696"/>
              <p:cNvSpPr/>
              <p:nvPr/>
            </p:nvSpPr>
            <p:spPr>
              <a:xfrm>
                <a:off x="3135240" y="54752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6" name="CustomShape 697"/>
              <p:cNvSpPr/>
              <p:nvPr/>
            </p:nvSpPr>
            <p:spPr>
              <a:xfrm>
                <a:off x="7184880" y="30528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7" name="CustomShape 698"/>
              <p:cNvSpPr/>
              <p:nvPr/>
            </p:nvSpPr>
            <p:spPr>
              <a:xfrm>
                <a:off x="7203960" y="26989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8" name="CustomShape 699"/>
              <p:cNvSpPr/>
              <p:nvPr/>
            </p:nvSpPr>
            <p:spPr>
              <a:xfrm>
                <a:off x="7940520" y="242100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9" name="CustomShape 700"/>
              <p:cNvSpPr/>
              <p:nvPr/>
            </p:nvSpPr>
            <p:spPr>
              <a:xfrm>
                <a:off x="6969240" y="135720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0" name="CustomShape 701"/>
              <p:cNvSpPr/>
              <p:nvPr/>
            </p:nvSpPr>
            <p:spPr>
              <a:xfrm>
                <a:off x="6988320" y="22176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CustomShape 702"/>
              <p:cNvSpPr/>
              <p:nvPr/>
            </p:nvSpPr>
            <p:spPr>
              <a:xfrm>
                <a:off x="7122960" y="15606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CustomShape 703"/>
              <p:cNvSpPr/>
              <p:nvPr/>
            </p:nvSpPr>
            <p:spPr>
              <a:xfrm>
                <a:off x="8346960" y="33656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CustomShape 704"/>
              <p:cNvSpPr/>
              <p:nvPr/>
            </p:nvSpPr>
            <p:spPr>
              <a:xfrm>
                <a:off x="7859880" y="210024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4" name="CustomShape 705"/>
              <p:cNvSpPr/>
              <p:nvPr/>
            </p:nvSpPr>
            <p:spPr>
              <a:xfrm>
                <a:off x="7878600" y="22766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5" name="CustomShape 706"/>
              <p:cNvSpPr/>
              <p:nvPr/>
            </p:nvSpPr>
            <p:spPr>
              <a:xfrm>
                <a:off x="7932600" y="15937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6" name="CustomShape 707"/>
              <p:cNvSpPr/>
              <p:nvPr/>
            </p:nvSpPr>
            <p:spPr>
              <a:xfrm>
                <a:off x="8247240" y="18892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7" name="CustomShape 708"/>
              <p:cNvSpPr/>
              <p:nvPr/>
            </p:nvSpPr>
            <p:spPr>
              <a:xfrm>
                <a:off x="7500960" y="19400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CustomShape 709"/>
              <p:cNvSpPr/>
              <p:nvPr/>
            </p:nvSpPr>
            <p:spPr>
              <a:xfrm>
                <a:off x="7275600" y="23446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9" name="CustomShape 710"/>
              <p:cNvSpPr/>
              <p:nvPr/>
            </p:nvSpPr>
            <p:spPr>
              <a:xfrm>
                <a:off x="8624880" y="17445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0" name="CustomShape 711"/>
              <p:cNvSpPr/>
              <p:nvPr/>
            </p:nvSpPr>
            <p:spPr>
              <a:xfrm>
                <a:off x="7589880" y="298620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CustomShape 712"/>
              <p:cNvSpPr/>
              <p:nvPr/>
            </p:nvSpPr>
            <p:spPr>
              <a:xfrm>
                <a:off x="8319960" y="113832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2" name="CustomShape 713"/>
              <p:cNvSpPr/>
              <p:nvPr/>
            </p:nvSpPr>
            <p:spPr>
              <a:xfrm>
                <a:off x="6988320" y="28764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3" name="CustomShape 714"/>
              <p:cNvSpPr/>
              <p:nvPr/>
            </p:nvSpPr>
            <p:spPr>
              <a:xfrm>
                <a:off x="7896240" y="228600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4" name="CustomShape 715"/>
              <p:cNvSpPr/>
              <p:nvPr/>
            </p:nvSpPr>
            <p:spPr>
              <a:xfrm>
                <a:off x="8894880" y="182088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5" name="CustomShape 716"/>
              <p:cNvSpPr/>
              <p:nvPr/>
            </p:nvSpPr>
            <p:spPr>
              <a:xfrm>
                <a:off x="7068960" y="14670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CustomShape 717"/>
              <p:cNvSpPr/>
              <p:nvPr/>
            </p:nvSpPr>
            <p:spPr>
              <a:xfrm>
                <a:off x="8220240" y="17542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7" name="CustomShape 718"/>
              <p:cNvSpPr/>
              <p:nvPr/>
            </p:nvSpPr>
            <p:spPr>
              <a:xfrm>
                <a:off x="7662960" y="11206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8" name="CustomShape 719"/>
              <p:cNvSpPr/>
              <p:nvPr/>
            </p:nvSpPr>
            <p:spPr>
              <a:xfrm>
                <a:off x="5737320" y="16016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9" name="CustomShape 720"/>
              <p:cNvSpPr/>
              <p:nvPr/>
            </p:nvSpPr>
            <p:spPr>
              <a:xfrm>
                <a:off x="7905600" y="24112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CustomShape 721"/>
              <p:cNvSpPr/>
              <p:nvPr/>
            </p:nvSpPr>
            <p:spPr>
              <a:xfrm>
                <a:off x="8786880" y="295128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1" name="CustomShape 722"/>
              <p:cNvSpPr/>
              <p:nvPr/>
            </p:nvSpPr>
            <p:spPr>
              <a:xfrm>
                <a:off x="7643880" y="202392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CustomShape 723"/>
              <p:cNvSpPr/>
              <p:nvPr/>
            </p:nvSpPr>
            <p:spPr>
              <a:xfrm>
                <a:off x="7319880" y="2108160"/>
                <a:ext cx="457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3" name="CustomShape 724"/>
              <p:cNvSpPr/>
              <p:nvPr/>
            </p:nvSpPr>
            <p:spPr>
              <a:xfrm>
                <a:off x="7635960" y="101124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4" name="CustomShape 725"/>
              <p:cNvSpPr/>
              <p:nvPr/>
            </p:nvSpPr>
            <p:spPr>
              <a:xfrm>
                <a:off x="7473960" y="16272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CustomShape 726"/>
              <p:cNvSpPr/>
              <p:nvPr/>
            </p:nvSpPr>
            <p:spPr>
              <a:xfrm>
                <a:off x="8121600" y="194796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CustomShape 727"/>
              <p:cNvSpPr/>
              <p:nvPr/>
            </p:nvSpPr>
            <p:spPr>
              <a:xfrm>
                <a:off x="5241960" y="99360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7" name="CustomShape 728"/>
              <p:cNvSpPr/>
              <p:nvPr/>
            </p:nvSpPr>
            <p:spPr>
              <a:xfrm>
                <a:off x="6934320" y="139068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8" name="CustomShape 729"/>
              <p:cNvSpPr/>
              <p:nvPr/>
            </p:nvSpPr>
            <p:spPr>
              <a:xfrm>
                <a:off x="9120240" y="909720"/>
                <a:ext cx="43920" cy="4248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9" name="CustomShape 730"/>
              <p:cNvSpPr/>
              <p:nvPr/>
            </p:nvSpPr>
            <p:spPr>
              <a:xfrm>
                <a:off x="5349960" y="107964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0" name="CustomShape 731"/>
              <p:cNvSpPr/>
              <p:nvPr/>
            </p:nvSpPr>
            <p:spPr>
              <a:xfrm>
                <a:off x="7815240" y="1189080"/>
                <a:ext cx="439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1" name="CustomShape 732"/>
              <p:cNvSpPr/>
              <p:nvPr/>
            </p:nvSpPr>
            <p:spPr>
              <a:xfrm>
                <a:off x="7832880" y="1644480"/>
                <a:ext cx="45720" cy="4104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2" name="CustomShape 733"/>
              <p:cNvSpPr/>
              <p:nvPr/>
            </p:nvSpPr>
            <p:spPr>
              <a:xfrm>
                <a:off x="4557600" y="27748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3" name="CustomShape 734"/>
              <p:cNvSpPr/>
              <p:nvPr/>
            </p:nvSpPr>
            <p:spPr>
              <a:xfrm>
                <a:off x="4621320" y="40734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CustomShape 735"/>
              <p:cNvSpPr/>
              <p:nvPr/>
            </p:nvSpPr>
            <p:spPr>
              <a:xfrm>
                <a:off x="5232240" y="53816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CustomShape 736"/>
              <p:cNvSpPr/>
              <p:nvPr/>
            </p:nvSpPr>
            <p:spPr>
              <a:xfrm>
                <a:off x="4025880" y="38131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6" name="CustomShape 737"/>
              <p:cNvSpPr/>
              <p:nvPr/>
            </p:nvSpPr>
            <p:spPr>
              <a:xfrm>
                <a:off x="4521240" y="32306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7" name="CustomShape 738"/>
              <p:cNvSpPr/>
              <p:nvPr/>
            </p:nvSpPr>
            <p:spPr>
              <a:xfrm>
                <a:off x="4206960" y="51800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8" name="CustomShape 739"/>
              <p:cNvSpPr/>
              <p:nvPr/>
            </p:nvSpPr>
            <p:spPr>
              <a:xfrm>
                <a:off x="4602240" y="4251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9" name="CustomShape 740"/>
              <p:cNvSpPr/>
              <p:nvPr/>
            </p:nvSpPr>
            <p:spPr>
              <a:xfrm>
                <a:off x="6402240" y="44956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0" name="CustomShape 741"/>
              <p:cNvSpPr/>
              <p:nvPr/>
            </p:nvSpPr>
            <p:spPr>
              <a:xfrm>
                <a:off x="4017960" y="54151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1" name="CustomShape 742"/>
              <p:cNvSpPr/>
              <p:nvPr/>
            </p:nvSpPr>
            <p:spPr>
              <a:xfrm>
                <a:off x="3189240" y="33066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2" name="CustomShape 743"/>
              <p:cNvSpPr/>
              <p:nvPr/>
            </p:nvSpPr>
            <p:spPr>
              <a:xfrm>
                <a:off x="5214960" y="4386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3" name="CustomShape 744"/>
              <p:cNvSpPr/>
              <p:nvPr/>
            </p:nvSpPr>
            <p:spPr>
              <a:xfrm>
                <a:off x="3684600" y="38876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4" name="CustomShape 745"/>
              <p:cNvSpPr/>
              <p:nvPr/>
            </p:nvSpPr>
            <p:spPr>
              <a:xfrm>
                <a:off x="4729320" y="50198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5" name="CustomShape 746"/>
              <p:cNvSpPr/>
              <p:nvPr/>
            </p:nvSpPr>
            <p:spPr>
              <a:xfrm>
                <a:off x="3990960" y="4959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6" name="CustomShape 747"/>
              <p:cNvSpPr/>
              <p:nvPr/>
            </p:nvSpPr>
            <p:spPr>
              <a:xfrm>
                <a:off x="5286240" y="40910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7" name="CustomShape 748"/>
              <p:cNvSpPr/>
              <p:nvPr/>
            </p:nvSpPr>
            <p:spPr>
              <a:xfrm>
                <a:off x="5303880" y="42768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8" name="CustomShape 749"/>
              <p:cNvSpPr/>
              <p:nvPr/>
            </p:nvSpPr>
            <p:spPr>
              <a:xfrm>
                <a:off x="4467240" y="27068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9" name="CustomShape 750"/>
              <p:cNvSpPr/>
              <p:nvPr/>
            </p:nvSpPr>
            <p:spPr>
              <a:xfrm>
                <a:off x="4836960" y="23781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0" name="CustomShape 751"/>
              <p:cNvSpPr/>
              <p:nvPr/>
            </p:nvSpPr>
            <p:spPr>
              <a:xfrm>
                <a:off x="6473880" y="30114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1" name="CustomShape 752"/>
              <p:cNvSpPr/>
              <p:nvPr/>
            </p:nvSpPr>
            <p:spPr>
              <a:xfrm>
                <a:off x="5826240" y="61246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2" name="CustomShape 753"/>
              <p:cNvSpPr/>
              <p:nvPr/>
            </p:nvSpPr>
            <p:spPr>
              <a:xfrm>
                <a:off x="2928960" y="5880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3" name="CustomShape 754"/>
              <p:cNvSpPr/>
              <p:nvPr/>
            </p:nvSpPr>
            <p:spPr>
              <a:xfrm>
                <a:off x="4602240" y="48848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4" name="CustomShape 755"/>
              <p:cNvSpPr/>
              <p:nvPr/>
            </p:nvSpPr>
            <p:spPr>
              <a:xfrm>
                <a:off x="3927600" y="45385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5" name="CustomShape 756"/>
              <p:cNvSpPr/>
              <p:nvPr/>
            </p:nvSpPr>
            <p:spPr>
              <a:xfrm>
                <a:off x="3549600" y="43610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6" name="CustomShape 757"/>
              <p:cNvSpPr/>
              <p:nvPr/>
            </p:nvSpPr>
            <p:spPr>
              <a:xfrm>
                <a:off x="3316320" y="36180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7" name="CustomShape 758"/>
              <p:cNvSpPr/>
              <p:nvPr/>
            </p:nvSpPr>
            <p:spPr>
              <a:xfrm>
                <a:off x="5016600" y="50198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8" name="CustomShape 759"/>
              <p:cNvSpPr/>
              <p:nvPr/>
            </p:nvSpPr>
            <p:spPr>
              <a:xfrm>
                <a:off x="4214880" y="50198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9" name="CustomShape 760"/>
              <p:cNvSpPr/>
              <p:nvPr/>
            </p:nvSpPr>
            <p:spPr>
              <a:xfrm>
                <a:off x="4756320" y="4554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0" name="CustomShape 761"/>
              <p:cNvSpPr/>
              <p:nvPr/>
            </p:nvSpPr>
            <p:spPr>
              <a:xfrm>
                <a:off x="4278240" y="4386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1" name="CustomShape 762"/>
              <p:cNvSpPr/>
              <p:nvPr/>
            </p:nvSpPr>
            <p:spPr>
              <a:xfrm>
                <a:off x="4170240" y="4116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2" name="CustomShape 763"/>
              <p:cNvSpPr/>
              <p:nvPr/>
            </p:nvSpPr>
            <p:spPr>
              <a:xfrm>
                <a:off x="5106960" y="34164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3" name="CustomShape 764"/>
              <p:cNvSpPr/>
              <p:nvPr/>
            </p:nvSpPr>
            <p:spPr>
              <a:xfrm>
                <a:off x="5502240" y="38131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4" name="CustomShape 765"/>
              <p:cNvSpPr/>
              <p:nvPr/>
            </p:nvSpPr>
            <p:spPr>
              <a:xfrm>
                <a:off x="7050240" y="59468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5" name="CustomShape 766"/>
              <p:cNvSpPr/>
              <p:nvPr/>
            </p:nvSpPr>
            <p:spPr>
              <a:xfrm>
                <a:off x="3171960" y="37450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6" name="CustomShape 767"/>
              <p:cNvSpPr/>
              <p:nvPr/>
            </p:nvSpPr>
            <p:spPr>
              <a:xfrm>
                <a:off x="3549600" y="36432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7" name="CustomShape 768"/>
              <p:cNvSpPr/>
              <p:nvPr/>
            </p:nvSpPr>
            <p:spPr>
              <a:xfrm>
                <a:off x="5853240" y="37958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8" name="CustomShape 769"/>
              <p:cNvSpPr/>
              <p:nvPr/>
            </p:nvSpPr>
            <p:spPr>
              <a:xfrm>
                <a:off x="4251240" y="31878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9" name="CustomShape 770"/>
              <p:cNvSpPr/>
              <p:nvPr/>
            </p:nvSpPr>
            <p:spPr>
              <a:xfrm>
                <a:off x="3144960" y="40734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0" name="CustomShape 771"/>
              <p:cNvSpPr/>
              <p:nvPr/>
            </p:nvSpPr>
            <p:spPr>
              <a:xfrm>
                <a:off x="5043600" y="49766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1" name="CustomShape 772"/>
              <p:cNvSpPr/>
              <p:nvPr/>
            </p:nvSpPr>
            <p:spPr>
              <a:xfrm>
                <a:off x="6429240" y="45036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2" name="CustomShape 773"/>
              <p:cNvSpPr/>
              <p:nvPr/>
            </p:nvSpPr>
            <p:spPr>
              <a:xfrm>
                <a:off x="6878520" y="3948120"/>
                <a:ext cx="8208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CustomShape 774"/>
              <p:cNvSpPr/>
              <p:nvPr/>
            </p:nvSpPr>
            <p:spPr>
              <a:xfrm>
                <a:off x="5249880" y="42688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4" name="CustomShape 775"/>
              <p:cNvSpPr/>
              <p:nvPr/>
            </p:nvSpPr>
            <p:spPr>
              <a:xfrm>
                <a:off x="6770520" y="49006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5" name="CustomShape 776"/>
              <p:cNvSpPr/>
              <p:nvPr/>
            </p:nvSpPr>
            <p:spPr>
              <a:xfrm>
                <a:off x="4314960" y="4959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CustomShape 777"/>
              <p:cNvSpPr/>
              <p:nvPr/>
            </p:nvSpPr>
            <p:spPr>
              <a:xfrm>
                <a:off x="3414600" y="53402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7" name="CustomShape 778"/>
              <p:cNvSpPr/>
              <p:nvPr/>
            </p:nvSpPr>
            <p:spPr>
              <a:xfrm>
                <a:off x="4457880" y="4411800"/>
                <a:ext cx="8208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8" name="CustomShape 779"/>
              <p:cNvSpPr/>
              <p:nvPr/>
            </p:nvSpPr>
            <p:spPr>
              <a:xfrm>
                <a:off x="6024600" y="4032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CustomShape 780"/>
              <p:cNvSpPr/>
              <p:nvPr/>
            </p:nvSpPr>
            <p:spPr>
              <a:xfrm>
                <a:off x="3441600" y="46641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0" name="CustomShape 781"/>
              <p:cNvSpPr/>
              <p:nvPr/>
            </p:nvSpPr>
            <p:spPr>
              <a:xfrm>
                <a:off x="5403960" y="48164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1" name="CustomShape 782"/>
              <p:cNvSpPr/>
              <p:nvPr/>
            </p:nvSpPr>
            <p:spPr>
              <a:xfrm>
                <a:off x="4017960" y="44038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2" name="CustomShape 783"/>
              <p:cNvSpPr/>
              <p:nvPr/>
            </p:nvSpPr>
            <p:spPr>
              <a:xfrm>
                <a:off x="5303880" y="45291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3" name="CustomShape 784"/>
              <p:cNvSpPr/>
              <p:nvPr/>
            </p:nvSpPr>
            <p:spPr>
              <a:xfrm>
                <a:off x="3459240" y="5229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4" name="CustomShape 785"/>
              <p:cNvSpPr/>
              <p:nvPr/>
            </p:nvSpPr>
            <p:spPr>
              <a:xfrm>
                <a:off x="4791240" y="32050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5" name="CustomShape 786"/>
              <p:cNvSpPr/>
              <p:nvPr/>
            </p:nvSpPr>
            <p:spPr>
              <a:xfrm>
                <a:off x="4143240" y="32227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6" name="CustomShape 787"/>
              <p:cNvSpPr/>
              <p:nvPr/>
            </p:nvSpPr>
            <p:spPr>
              <a:xfrm>
                <a:off x="5205240" y="48164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7" name="CustomShape 788"/>
              <p:cNvSpPr/>
              <p:nvPr/>
            </p:nvSpPr>
            <p:spPr>
              <a:xfrm>
                <a:off x="4332240" y="53737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8" name="CustomShape 789"/>
              <p:cNvSpPr/>
              <p:nvPr/>
            </p:nvSpPr>
            <p:spPr>
              <a:xfrm>
                <a:off x="6068880" y="36432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9" name="CustomShape 790"/>
              <p:cNvSpPr/>
              <p:nvPr/>
            </p:nvSpPr>
            <p:spPr>
              <a:xfrm>
                <a:off x="3981600" y="43354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0" name="Group 791"/>
            <p:cNvGrpSpPr/>
            <p:nvPr/>
          </p:nvGrpSpPr>
          <p:grpSpPr>
            <a:xfrm>
              <a:off x="2828880" y="993600"/>
              <a:ext cx="6119640" cy="5257800"/>
              <a:chOff x="2828880" y="993600"/>
              <a:chExt cx="6119640" cy="5257800"/>
            </a:xfrm>
          </p:grpSpPr>
          <p:sp>
            <p:nvSpPr>
              <p:cNvPr id="1441" name="CustomShape 792"/>
              <p:cNvSpPr/>
              <p:nvPr/>
            </p:nvSpPr>
            <p:spPr>
              <a:xfrm>
                <a:off x="3316320" y="44528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CustomShape 793"/>
              <p:cNvSpPr/>
              <p:nvPr/>
            </p:nvSpPr>
            <p:spPr>
              <a:xfrm>
                <a:off x="5872320" y="61754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3" name="CustomShape 794"/>
              <p:cNvSpPr/>
              <p:nvPr/>
            </p:nvSpPr>
            <p:spPr>
              <a:xfrm>
                <a:off x="4567320" y="33987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CustomShape 795"/>
              <p:cNvSpPr/>
              <p:nvPr/>
            </p:nvSpPr>
            <p:spPr>
              <a:xfrm>
                <a:off x="5114880" y="52545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CustomShape 796"/>
              <p:cNvSpPr/>
              <p:nvPr/>
            </p:nvSpPr>
            <p:spPr>
              <a:xfrm>
                <a:off x="5745240" y="49942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CustomShape 797"/>
              <p:cNvSpPr/>
              <p:nvPr/>
            </p:nvSpPr>
            <p:spPr>
              <a:xfrm>
                <a:off x="3971880" y="51879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CustomShape 798"/>
              <p:cNvSpPr/>
              <p:nvPr/>
            </p:nvSpPr>
            <p:spPr>
              <a:xfrm>
                <a:off x="3900600" y="47401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CustomShape 799"/>
              <p:cNvSpPr/>
              <p:nvPr/>
            </p:nvSpPr>
            <p:spPr>
              <a:xfrm>
                <a:off x="3549600" y="4824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CustomShape 800"/>
              <p:cNvSpPr/>
              <p:nvPr/>
            </p:nvSpPr>
            <p:spPr>
              <a:xfrm>
                <a:off x="4486320" y="29098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CustomShape 801"/>
              <p:cNvSpPr/>
              <p:nvPr/>
            </p:nvSpPr>
            <p:spPr>
              <a:xfrm>
                <a:off x="6392880" y="43020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CustomShape 802"/>
              <p:cNvSpPr/>
              <p:nvPr/>
            </p:nvSpPr>
            <p:spPr>
              <a:xfrm>
                <a:off x="4648320" y="53402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CustomShape 803"/>
              <p:cNvSpPr/>
              <p:nvPr/>
            </p:nvSpPr>
            <p:spPr>
              <a:xfrm>
                <a:off x="6060960" y="53816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CustomShape 804"/>
              <p:cNvSpPr/>
              <p:nvPr/>
            </p:nvSpPr>
            <p:spPr>
              <a:xfrm>
                <a:off x="3909960" y="2808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CustomShape 805"/>
              <p:cNvSpPr/>
              <p:nvPr/>
            </p:nvSpPr>
            <p:spPr>
              <a:xfrm>
                <a:off x="4702320" y="263196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5" name="CustomShape 806"/>
              <p:cNvSpPr/>
              <p:nvPr/>
            </p:nvSpPr>
            <p:spPr>
              <a:xfrm>
                <a:off x="3819600" y="290196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CustomShape 807"/>
              <p:cNvSpPr/>
              <p:nvPr/>
            </p:nvSpPr>
            <p:spPr>
              <a:xfrm>
                <a:off x="5349960" y="550080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CustomShape 808"/>
              <p:cNvSpPr/>
              <p:nvPr/>
            </p:nvSpPr>
            <p:spPr>
              <a:xfrm>
                <a:off x="4413240" y="45640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CustomShape 809"/>
              <p:cNvSpPr/>
              <p:nvPr/>
            </p:nvSpPr>
            <p:spPr>
              <a:xfrm>
                <a:off x="5222880" y="45464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9" name="CustomShape 810"/>
              <p:cNvSpPr/>
              <p:nvPr/>
            </p:nvSpPr>
            <p:spPr>
              <a:xfrm>
                <a:off x="5438880" y="40910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CustomShape 811"/>
              <p:cNvSpPr/>
              <p:nvPr/>
            </p:nvSpPr>
            <p:spPr>
              <a:xfrm>
                <a:off x="4602240" y="48848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CustomShape 812"/>
              <p:cNvSpPr/>
              <p:nvPr/>
            </p:nvSpPr>
            <p:spPr>
              <a:xfrm>
                <a:off x="5681520" y="5246640"/>
                <a:ext cx="8208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CustomShape 813"/>
              <p:cNvSpPr/>
              <p:nvPr/>
            </p:nvSpPr>
            <p:spPr>
              <a:xfrm>
                <a:off x="7275600" y="47736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CustomShape 814"/>
              <p:cNvSpPr/>
              <p:nvPr/>
            </p:nvSpPr>
            <p:spPr>
              <a:xfrm>
                <a:off x="5276880" y="33987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CustomShape 815"/>
              <p:cNvSpPr/>
              <p:nvPr/>
            </p:nvSpPr>
            <p:spPr>
              <a:xfrm>
                <a:off x="4675320" y="2235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CustomShape 816"/>
              <p:cNvSpPr/>
              <p:nvPr/>
            </p:nvSpPr>
            <p:spPr>
              <a:xfrm>
                <a:off x="5710320" y="4167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CustomShape 817"/>
              <p:cNvSpPr/>
              <p:nvPr/>
            </p:nvSpPr>
            <p:spPr>
              <a:xfrm>
                <a:off x="4756320" y="46134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CustomShape 818"/>
              <p:cNvSpPr/>
              <p:nvPr/>
            </p:nvSpPr>
            <p:spPr>
              <a:xfrm>
                <a:off x="3451320" y="37368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CustomShape 819"/>
              <p:cNvSpPr/>
              <p:nvPr/>
            </p:nvSpPr>
            <p:spPr>
              <a:xfrm>
                <a:off x="5232240" y="48085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9" name="CustomShape 820"/>
              <p:cNvSpPr/>
              <p:nvPr/>
            </p:nvSpPr>
            <p:spPr>
              <a:xfrm>
                <a:off x="4683240" y="26989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CustomShape 821"/>
              <p:cNvSpPr/>
              <p:nvPr/>
            </p:nvSpPr>
            <p:spPr>
              <a:xfrm>
                <a:off x="4386240" y="33735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1" name="CustomShape 822"/>
              <p:cNvSpPr/>
              <p:nvPr/>
            </p:nvSpPr>
            <p:spPr>
              <a:xfrm>
                <a:off x="6114960" y="54752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2" name="CustomShape 823"/>
              <p:cNvSpPr/>
              <p:nvPr/>
            </p:nvSpPr>
            <p:spPr>
              <a:xfrm>
                <a:off x="6770520" y="49766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3" name="CustomShape 824"/>
              <p:cNvSpPr/>
              <p:nvPr/>
            </p:nvSpPr>
            <p:spPr>
              <a:xfrm>
                <a:off x="4106880" y="3162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CustomShape 825"/>
              <p:cNvSpPr/>
              <p:nvPr/>
            </p:nvSpPr>
            <p:spPr>
              <a:xfrm>
                <a:off x="4809960" y="40226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5" name="CustomShape 826"/>
              <p:cNvSpPr/>
              <p:nvPr/>
            </p:nvSpPr>
            <p:spPr>
              <a:xfrm>
                <a:off x="3792600" y="40147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6" name="CustomShape 827"/>
              <p:cNvSpPr/>
              <p:nvPr/>
            </p:nvSpPr>
            <p:spPr>
              <a:xfrm>
                <a:off x="5448240" y="59054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7" name="CustomShape 828"/>
              <p:cNvSpPr/>
              <p:nvPr/>
            </p:nvSpPr>
            <p:spPr>
              <a:xfrm>
                <a:off x="5799240" y="37530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8" name="CustomShape 829"/>
              <p:cNvSpPr/>
              <p:nvPr/>
            </p:nvSpPr>
            <p:spPr>
              <a:xfrm>
                <a:off x="4935600" y="49435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CustomShape 830"/>
              <p:cNvSpPr/>
              <p:nvPr/>
            </p:nvSpPr>
            <p:spPr>
              <a:xfrm>
                <a:off x="4979880" y="52722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0" name="CustomShape 831"/>
              <p:cNvSpPr/>
              <p:nvPr/>
            </p:nvSpPr>
            <p:spPr>
              <a:xfrm>
                <a:off x="6051600" y="45385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1" name="CustomShape 832"/>
              <p:cNvSpPr/>
              <p:nvPr/>
            </p:nvSpPr>
            <p:spPr>
              <a:xfrm>
                <a:off x="4386240" y="53229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CustomShape 833"/>
              <p:cNvSpPr/>
              <p:nvPr/>
            </p:nvSpPr>
            <p:spPr>
              <a:xfrm>
                <a:off x="4540320" y="44370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3" name="CustomShape 834"/>
              <p:cNvSpPr/>
              <p:nvPr/>
            </p:nvSpPr>
            <p:spPr>
              <a:xfrm>
                <a:off x="3270240" y="41162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CustomShape 835"/>
              <p:cNvSpPr/>
              <p:nvPr/>
            </p:nvSpPr>
            <p:spPr>
              <a:xfrm>
                <a:off x="2828880" y="31370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5" name="CustomShape 836"/>
              <p:cNvSpPr/>
              <p:nvPr/>
            </p:nvSpPr>
            <p:spPr>
              <a:xfrm>
                <a:off x="3900600" y="42084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6" name="CustomShape 837"/>
              <p:cNvSpPr/>
              <p:nvPr/>
            </p:nvSpPr>
            <p:spPr>
              <a:xfrm>
                <a:off x="5006880" y="48592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7" name="CustomShape 838"/>
              <p:cNvSpPr/>
              <p:nvPr/>
            </p:nvSpPr>
            <p:spPr>
              <a:xfrm>
                <a:off x="4089240" y="290196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CustomShape 839"/>
              <p:cNvSpPr/>
              <p:nvPr/>
            </p:nvSpPr>
            <p:spPr>
              <a:xfrm>
                <a:off x="3198960" y="362736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9" name="CustomShape 840"/>
              <p:cNvSpPr/>
              <p:nvPr/>
            </p:nvSpPr>
            <p:spPr>
              <a:xfrm>
                <a:off x="5889600" y="4167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0" name="CustomShape 841"/>
              <p:cNvSpPr/>
              <p:nvPr/>
            </p:nvSpPr>
            <p:spPr>
              <a:xfrm>
                <a:off x="3890880" y="37702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1" name="CustomShape 842"/>
              <p:cNvSpPr/>
              <p:nvPr/>
            </p:nvSpPr>
            <p:spPr>
              <a:xfrm>
                <a:off x="4675320" y="4824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CustomShape 843"/>
              <p:cNvSpPr/>
              <p:nvPr/>
            </p:nvSpPr>
            <p:spPr>
              <a:xfrm>
                <a:off x="4692600" y="36021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CustomShape 844"/>
              <p:cNvSpPr/>
              <p:nvPr/>
            </p:nvSpPr>
            <p:spPr>
              <a:xfrm>
                <a:off x="4413240" y="41338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CustomShape 845"/>
              <p:cNvSpPr/>
              <p:nvPr/>
            </p:nvSpPr>
            <p:spPr>
              <a:xfrm>
                <a:off x="5133960" y="38131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5" name="CustomShape 846"/>
              <p:cNvSpPr/>
              <p:nvPr/>
            </p:nvSpPr>
            <p:spPr>
              <a:xfrm>
                <a:off x="4395960" y="53150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6" name="CustomShape 847"/>
              <p:cNvSpPr/>
              <p:nvPr/>
            </p:nvSpPr>
            <p:spPr>
              <a:xfrm>
                <a:off x="2828880" y="29862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CustomShape 848"/>
              <p:cNvSpPr/>
              <p:nvPr/>
            </p:nvSpPr>
            <p:spPr>
              <a:xfrm>
                <a:off x="3540240" y="39816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8" name="CustomShape 849"/>
              <p:cNvSpPr/>
              <p:nvPr/>
            </p:nvSpPr>
            <p:spPr>
              <a:xfrm>
                <a:off x="4962600" y="60991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9" name="CustomShape 850"/>
              <p:cNvSpPr/>
              <p:nvPr/>
            </p:nvSpPr>
            <p:spPr>
              <a:xfrm>
                <a:off x="3289320" y="39481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0" name="CustomShape 851"/>
              <p:cNvSpPr/>
              <p:nvPr/>
            </p:nvSpPr>
            <p:spPr>
              <a:xfrm>
                <a:off x="4305240" y="322272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1" name="CustomShape 852"/>
              <p:cNvSpPr/>
              <p:nvPr/>
            </p:nvSpPr>
            <p:spPr>
              <a:xfrm>
                <a:off x="3639960" y="379584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CustomShape 853"/>
              <p:cNvSpPr/>
              <p:nvPr/>
            </p:nvSpPr>
            <p:spPr>
              <a:xfrm>
                <a:off x="3378240" y="31291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3" name="CustomShape 854"/>
              <p:cNvSpPr/>
              <p:nvPr/>
            </p:nvSpPr>
            <p:spPr>
              <a:xfrm>
                <a:off x="3549600" y="31798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4" name="CustomShape 855"/>
              <p:cNvSpPr/>
              <p:nvPr/>
            </p:nvSpPr>
            <p:spPr>
              <a:xfrm>
                <a:off x="4241880" y="51879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CustomShape 856"/>
              <p:cNvSpPr/>
              <p:nvPr/>
            </p:nvSpPr>
            <p:spPr>
              <a:xfrm>
                <a:off x="4557600" y="27576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6" name="CustomShape 857"/>
              <p:cNvSpPr/>
              <p:nvPr/>
            </p:nvSpPr>
            <p:spPr>
              <a:xfrm>
                <a:off x="5880240" y="401472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7" name="CustomShape 858"/>
              <p:cNvSpPr/>
              <p:nvPr/>
            </p:nvSpPr>
            <p:spPr>
              <a:xfrm>
                <a:off x="4413240" y="43527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8" name="CustomShape 859"/>
              <p:cNvSpPr/>
              <p:nvPr/>
            </p:nvSpPr>
            <p:spPr>
              <a:xfrm>
                <a:off x="2990880" y="47322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9" name="CustomShape 860"/>
              <p:cNvSpPr/>
              <p:nvPr/>
            </p:nvSpPr>
            <p:spPr>
              <a:xfrm>
                <a:off x="4702320" y="57531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0" name="CustomShape 861"/>
              <p:cNvSpPr/>
              <p:nvPr/>
            </p:nvSpPr>
            <p:spPr>
              <a:xfrm>
                <a:off x="4773600" y="417528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1" name="CustomShape 862"/>
              <p:cNvSpPr/>
              <p:nvPr/>
            </p:nvSpPr>
            <p:spPr>
              <a:xfrm>
                <a:off x="5043600" y="561024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2" name="CustomShape 863"/>
              <p:cNvSpPr/>
              <p:nvPr/>
            </p:nvSpPr>
            <p:spPr>
              <a:xfrm>
                <a:off x="5249880" y="51292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3" name="CustomShape 864"/>
              <p:cNvSpPr/>
              <p:nvPr/>
            </p:nvSpPr>
            <p:spPr>
              <a:xfrm>
                <a:off x="6122880" y="4554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4" name="CustomShape 865"/>
              <p:cNvSpPr/>
              <p:nvPr/>
            </p:nvSpPr>
            <p:spPr>
              <a:xfrm>
                <a:off x="4079880" y="36939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5" name="CustomShape 866"/>
              <p:cNvSpPr/>
              <p:nvPr/>
            </p:nvSpPr>
            <p:spPr>
              <a:xfrm>
                <a:off x="4979880" y="40323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6" name="CustomShape 867"/>
              <p:cNvSpPr/>
              <p:nvPr/>
            </p:nvSpPr>
            <p:spPr>
              <a:xfrm>
                <a:off x="4675320" y="558468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7" name="CustomShape 868"/>
              <p:cNvSpPr/>
              <p:nvPr/>
            </p:nvSpPr>
            <p:spPr>
              <a:xfrm>
                <a:off x="4044960" y="3036960"/>
                <a:ext cx="80640" cy="74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CustomShape 869"/>
              <p:cNvSpPr/>
              <p:nvPr/>
            </p:nvSpPr>
            <p:spPr>
              <a:xfrm>
                <a:off x="7077240" y="434340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9" name="CustomShape 870"/>
              <p:cNvSpPr/>
              <p:nvPr/>
            </p:nvSpPr>
            <p:spPr>
              <a:xfrm>
                <a:off x="4403880" y="2690640"/>
                <a:ext cx="8208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0" name="CustomShape 871"/>
              <p:cNvSpPr/>
              <p:nvPr/>
            </p:nvSpPr>
            <p:spPr>
              <a:xfrm>
                <a:off x="3117960" y="5457960"/>
                <a:ext cx="80640" cy="759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1" name="Line 872"/>
              <p:cNvSpPr/>
              <p:nvPr/>
            </p:nvSpPr>
            <p:spPr>
              <a:xfrm>
                <a:off x="7167240" y="3070080"/>
                <a:ext cx="7164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2" name="Line 873"/>
              <p:cNvSpPr/>
              <p:nvPr/>
            </p:nvSpPr>
            <p:spPr>
              <a:xfrm>
                <a:off x="7203960" y="3036600"/>
                <a:ext cx="1440" cy="66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3" name="Line 874"/>
              <p:cNvSpPr/>
              <p:nvPr/>
            </p:nvSpPr>
            <p:spPr>
              <a:xfrm>
                <a:off x="7184880" y="271620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4" name="Line 875"/>
              <p:cNvSpPr/>
              <p:nvPr/>
            </p:nvSpPr>
            <p:spPr>
              <a:xfrm>
                <a:off x="7221240" y="268128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5" name="Line 876"/>
              <p:cNvSpPr/>
              <p:nvPr/>
            </p:nvSpPr>
            <p:spPr>
              <a:xfrm>
                <a:off x="7922880" y="2436480"/>
                <a:ext cx="71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6" name="Line 877"/>
              <p:cNvSpPr/>
              <p:nvPr/>
            </p:nvSpPr>
            <p:spPr>
              <a:xfrm>
                <a:off x="7959600" y="240336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7" name="Line 878"/>
              <p:cNvSpPr/>
              <p:nvPr/>
            </p:nvSpPr>
            <p:spPr>
              <a:xfrm>
                <a:off x="6951600" y="137448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8" name="Line 879"/>
              <p:cNvSpPr/>
              <p:nvPr/>
            </p:nvSpPr>
            <p:spPr>
              <a:xfrm>
                <a:off x="6987960" y="1339560"/>
                <a:ext cx="18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9" name="Line 880"/>
              <p:cNvSpPr/>
              <p:nvPr/>
            </p:nvSpPr>
            <p:spPr>
              <a:xfrm>
                <a:off x="6968880" y="223488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Line 881"/>
              <p:cNvSpPr/>
              <p:nvPr/>
            </p:nvSpPr>
            <p:spPr>
              <a:xfrm>
                <a:off x="7005600" y="219996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Line 882"/>
              <p:cNvSpPr/>
              <p:nvPr/>
            </p:nvSpPr>
            <p:spPr>
              <a:xfrm>
                <a:off x="7184880" y="305244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Line 883"/>
              <p:cNvSpPr/>
              <p:nvPr/>
            </p:nvSpPr>
            <p:spPr>
              <a:xfrm flipH="1">
                <a:off x="7184880" y="305244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3" name="Line 884"/>
              <p:cNvSpPr/>
              <p:nvPr/>
            </p:nvSpPr>
            <p:spPr>
              <a:xfrm>
                <a:off x="7203960" y="269856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4" name="Line 885"/>
              <p:cNvSpPr/>
              <p:nvPr/>
            </p:nvSpPr>
            <p:spPr>
              <a:xfrm flipH="1">
                <a:off x="7203960" y="269856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5" name="Line 886"/>
              <p:cNvSpPr/>
              <p:nvPr/>
            </p:nvSpPr>
            <p:spPr>
              <a:xfrm>
                <a:off x="7940520" y="242064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6" name="Line 887"/>
              <p:cNvSpPr/>
              <p:nvPr/>
            </p:nvSpPr>
            <p:spPr>
              <a:xfrm flipH="1">
                <a:off x="7940520" y="242064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7" name="Line 888"/>
              <p:cNvSpPr/>
              <p:nvPr/>
            </p:nvSpPr>
            <p:spPr>
              <a:xfrm>
                <a:off x="6968880" y="135720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8" name="Line 889"/>
              <p:cNvSpPr/>
              <p:nvPr/>
            </p:nvSpPr>
            <p:spPr>
              <a:xfrm flipH="1">
                <a:off x="6968880" y="135720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9" name="Line 890"/>
              <p:cNvSpPr/>
              <p:nvPr/>
            </p:nvSpPr>
            <p:spPr>
              <a:xfrm>
                <a:off x="6987960" y="221760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0" name="Line 891"/>
              <p:cNvSpPr/>
              <p:nvPr/>
            </p:nvSpPr>
            <p:spPr>
              <a:xfrm flipH="1">
                <a:off x="6987960" y="221760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1" name="Line 892"/>
              <p:cNvSpPr/>
              <p:nvPr/>
            </p:nvSpPr>
            <p:spPr>
              <a:xfrm>
                <a:off x="7103880" y="157608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2" name="Line 893"/>
              <p:cNvSpPr/>
              <p:nvPr/>
            </p:nvSpPr>
            <p:spPr>
              <a:xfrm>
                <a:off x="7140240" y="154296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3" name="Line 894"/>
              <p:cNvSpPr/>
              <p:nvPr/>
            </p:nvSpPr>
            <p:spPr>
              <a:xfrm>
                <a:off x="8327880" y="338292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4" name="Line 895"/>
              <p:cNvSpPr/>
              <p:nvPr/>
            </p:nvSpPr>
            <p:spPr>
              <a:xfrm>
                <a:off x="8364240" y="334800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5" name="Line 896"/>
              <p:cNvSpPr/>
              <p:nvPr/>
            </p:nvSpPr>
            <p:spPr>
              <a:xfrm>
                <a:off x="7842240" y="211608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6" name="Line 897"/>
              <p:cNvSpPr/>
              <p:nvPr/>
            </p:nvSpPr>
            <p:spPr>
              <a:xfrm>
                <a:off x="7878600" y="208260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7" name="Line 898"/>
              <p:cNvSpPr/>
              <p:nvPr/>
            </p:nvSpPr>
            <p:spPr>
              <a:xfrm>
                <a:off x="7859520" y="229392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8" name="Line 899"/>
              <p:cNvSpPr/>
              <p:nvPr/>
            </p:nvSpPr>
            <p:spPr>
              <a:xfrm>
                <a:off x="7895880" y="226044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9" name="Line 900"/>
              <p:cNvSpPr/>
              <p:nvPr/>
            </p:nvSpPr>
            <p:spPr>
              <a:xfrm>
                <a:off x="7913520" y="160956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0" name="Line 901"/>
              <p:cNvSpPr/>
              <p:nvPr/>
            </p:nvSpPr>
            <p:spPr>
              <a:xfrm>
                <a:off x="7949880" y="1576080"/>
                <a:ext cx="18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1" name="Line 902"/>
              <p:cNvSpPr/>
              <p:nvPr/>
            </p:nvSpPr>
            <p:spPr>
              <a:xfrm>
                <a:off x="8229600" y="190476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2" name="Line 903"/>
              <p:cNvSpPr/>
              <p:nvPr/>
            </p:nvSpPr>
            <p:spPr>
              <a:xfrm>
                <a:off x="8265960" y="187164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3" name="Line 904"/>
              <p:cNvSpPr/>
              <p:nvPr/>
            </p:nvSpPr>
            <p:spPr>
              <a:xfrm>
                <a:off x="7481880" y="1955520"/>
                <a:ext cx="7272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4" name="Line 905"/>
              <p:cNvSpPr/>
              <p:nvPr/>
            </p:nvSpPr>
            <p:spPr>
              <a:xfrm>
                <a:off x="7518240" y="192240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5" name="Line 906"/>
              <p:cNvSpPr/>
              <p:nvPr/>
            </p:nvSpPr>
            <p:spPr>
              <a:xfrm>
                <a:off x="7257960" y="236052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6" name="Line 907"/>
              <p:cNvSpPr/>
              <p:nvPr/>
            </p:nvSpPr>
            <p:spPr>
              <a:xfrm>
                <a:off x="7292880" y="232704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7" name="Line 908"/>
              <p:cNvSpPr/>
              <p:nvPr/>
            </p:nvSpPr>
            <p:spPr>
              <a:xfrm>
                <a:off x="8607240" y="176184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8" name="Line 909"/>
              <p:cNvSpPr/>
              <p:nvPr/>
            </p:nvSpPr>
            <p:spPr>
              <a:xfrm>
                <a:off x="8643600" y="172872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9" name="Line 910"/>
              <p:cNvSpPr/>
              <p:nvPr/>
            </p:nvSpPr>
            <p:spPr>
              <a:xfrm>
                <a:off x="7572240" y="300168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0" name="Line 911"/>
              <p:cNvSpPr/>
              <p:nvPr/>
            </p:nvSpPr>
            <p:spPr>
              <a:xfrm>
                <a:off x="7608600" y="296856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1" name="Line 912"/>
              <p:cNvSpPr/>
              <p:nvPr/>
            </p:nvSpPr>
            <p:spPr>
              <a:xfrm>
                <a:off x="8300880" y="115380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2" name="Line 913"/>
              <p:cNvSpPr/>
              <p:nvPr/>
            </p:nvSpPr>
            <p:spPr>
              <a:xfrm>
                <a:off x="8337240" y="112068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3" name="Line 914"/>
              <p:cNvSpPr/>
              <p:nvPr/>
            </p:nvSpPr>
            <p:spPr>
              <a:xfrm>
                <a:off x="6968880" y="289224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4" name="Line 915"/>
              <p:cNvSpPr/>
              <p:nvPr/>
            </p:nvSpPr>
            <p:spPr>
              <a:xfrm>
                <a:off x="7005600" y="285876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5" name="Line 916"/>
              <p:cNvSpPr/>
              <p:nvPr/>
            </p:nvSpPr>
            <p:spPr>
              <a:xfrm>
                <a:off x="7878600" y="230184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6" name="Line 917"/>
              <p:cNvSpPr/>
              <p:nvPr/>
            </p:nvSpPr>
            <p:spPr>
              <a:xfrm>
                <a:off x="7913520" y="226836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7" name="Line 918"/>
              <p:cNvSpPr/>
              <p:nvPr/>
            </p:nvSpPr>
            <p:spPr>
              <a:xfrm>
                <a:off x="8877240" y="183816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8" name="Line 919"/>
              <p:cNvSpPr/>
              <p:nvPr/>
            </p:nvSpPr>
            <p:spPr>
              <a:xfrm>
                <a:off x="8913600" y="1804680"/>
                <a:ext cx="1800" cy="6696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9" name="Line 920"/>
              <p:cNvSpPr/>
              <p:nvPr/>
            </p:nvSpPr>
            <p:spPr>
              <a:xfrm>
                <a:off x="7049880" y="148428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0" name="Line 921"/>
              <p:cNvSpPr/>
              <p:nvPr/>
            </p:nvSpPr>
            <p:spPr>
              <a:xfrm>
                <a:off x="7086600" y="144936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1" name="Line 922"/>
              <p:cNvSpPr/>
              <p:nvPr/>
            </p:nvSpPr>
            <p:spPr>
              <a:xfrm>
                <a:off x="8202600" y="176976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Line 923"/>
              <p:cNvSpPr/>
              <p:nvPr/>
            </p:nvSpPr>
            <p:spPr>
              <a:xfrm>
                <a:off x="8238960" y="1736640"/>
                <a:ext cx="144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Line 924"/>
              <p:cNvSpPr/>
              <p:nvPr/>
            </p:nvSpPr>
            <p:spPr>
              <a:xfrm>
                <a:off x="7122960" y="15602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4" name="Line 925"/>
              <p:cNvSpPr/>
              <p:nvPr/>
            </p:nvSpPr>
            <p:spPr>
              <a:xfrm flipH="1">
                <a:off x="7122960" y="15602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5" name="Line 926"/>
              <p:cNvSpPr/>
              <p:nvPr/>
            </p:nvSpPr>
            <p:spPr>
              <a:xfrm>
                <a:off x="8346960" y="33652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6" name="Line 927"/>
              <p:cNvSpPr/>
              <p:nvPr/>
            </p:nvSpPr>
            <p:spPr>
              <a:xfrm flipH="1">
                <a:off x="8346960" y="33652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7" name="Line 928"/>
              <p:cNvSpPr/>
              <p:nvPr/>
            </p:nvSpPr>
            <p:spPr>
              <a:xfrm>
                <a:off x="7859520" y="210024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8" name="Line 929"/>
              <p:cNvSpPr/>
              <p:nvPr/>
            </p:nvSpPr>
            <p:spPr>
              <a:xfrm flipH="1">
                <a:off x="7859520" y="210024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9" name="Line 930"/>
              <p:cNvSpPr/>
              <p:nvPr/>
            </p:nvSpPr>
            <p:spPr>
              <a:xfrm>
                <a:off x="7878600" y="227628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0" name="Line 931"/>
              <p:cNvSpPr/>
              <p:nvPr/>
            </p:nvSpPr>
            <p:spPr>
              <a:xfrm flipH="1">
                <a:off x="7878600" y="227628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1" name="Line 932"/>
              <p:cNvSpPr/>
              <p:nvPr/>
            </p:nvSpPr>
            <p:spPr>
              <a:xfrm>
                <a:off x="7932600" y="159372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2" name="Line 933"/>
              <p:cNvSpPr/>
              <p:nvPr/>
            </p:nvSpPr>
            <p:spPr>
              <a:xfrm flipH="1">
                <a:off x="7932600" y="159372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3" name="Line 934"/>
              <p:cNvSpPr/>
              <p:nvPr/>
            </p:nvSpPr>
            <p:spPr>
              <a:xfrm>
                <a:off x="8246880" y="188892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4" name="Line 935"/>
              <p:cNvSpPr/>
              <p:nvPr/>
            </p:nvSpPr>
            <p:spPr>
              <a:xfrm flipH="1">
                <a:off x="8246880" y="188892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5" name="Line 936"/>
              <p:cNvSpPr/>
              <p:nvPr/>
            </p:nvSpPr>
            <p:spPr>
              <a:xfrm>
                <a:off x="7500600" y="19396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6" name="Line 937"/>
              <p:cNvSpPr/>
              <p:nvPr/>
            </p:nvSpPr>
            <p:spPr>
              <a:xfrm flipH="1">
                <a:off x="7500600" y="19396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7" name="Line 938"/>
              <p:cNvSpPr/>
              <p:nvPr/>
            </p:nvSpPr>
            <p:spPr>
              <a:xfrm>
                <a:off x="7275240" y="234468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8" name="Line 939"/>
              <p:cNvSpPr/>
              <p:nvPr/>
            </p:nvSpPr>
            <p:spPr>
              <a:xfrm flipH="1">
                <a:off x="7275240" y="234468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9" name="Line 940"/>
              <p:cNvSpPr/>
              <p:nvPr/>
            </p:nvSpPr>
            <p:spPr>
              <a:xfrm>
                <a:off x="8624880" y="174456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0" name="Line 941"/>
              <p:cNvSpPr/>
              <p:nvPr/>
            </p:nvSpPr>
            <p:spPr>
              <a:xfrm flipH="1">
                <a:off x="8624880" y="1744560"/>
                <a:ext cx="3636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1" name="Line 942"/>
              <p:cNvSpPr/>
              <p:nvPr/>
            </p:nvSpPr>
            <p:spPr>
              <a:xfrm>
                <a:off x="7589520" y="298584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2" name="Line 943"/>
              <p:cNvSpPr/>
              <p:nvPr/>
            </p:nvSpPr>
            <p:spPr>
              <a:xfrm flipH="1">
                <a:off x="7589520" y="298584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3" name="Line 944"/>
              <p:cNvSpPr/>
              <p:nvPr/>
            </p:nvSpPr>
            <p:spPr>
              <a:xfrm>
                <a:off x="8319960" y="113796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4" name="Line 945"/>
              <p:cNvSpPr/>
              <p:nvPr/>
            </p:nvSpPr>
            <p:spPr>
              <a:xfrm flipH="1">
                <a:off x="8319960" y="113796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5" name="Line 946"/>
              <p:cNvSpPr/>
              <p:nvPr/>
            </p:nvSpPr>
            <p:spPr>
              <a:xfrm>
                <a:off x="6987960" y="287640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6" name="Line 947"/>
              <p:cNvSpPr/>
              <p:nvPr/>
            </p:nvSpPr>
            <p:spPr>
              <a:xfrm flipH="1">
                <a:off x="6987960" y="287640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7" name="Line 948"/>
              <p:cNvSpPr/>
              <p:nvPr/>
            </p:nvSpPr>
            <p:spPr>
              <a:xfrm>
                <a:off x="7895880" y="228564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8" name="Line 949"/>
              <p:cNvSpPr/>
              <p:nvPr/>
            </p:nvSpPr>
            <p:spPr>
              <a:xfrm flipH="1">
                <a:off x="7895880" y="2285640"/>
                <a:ext cx="367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9" name="Line 950"/>
              <p:cNvSpPr/>
              <p:nvPr/>
            </p:nvSpPr>
            <p:spPr>
              <a:xfrm>
                <a:off x="8894520" y="182052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0" name="Line 951"/>
              <p:cNvSpPr/>
              <p:nvPr/>
            </p:nvSpPr>
            <p:spPr>
              <a:xfrm flipH="1">
                <a:off x="8894520" y="182052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1" name="Line 952"/>
              <p:cNvSpPr/>
              <p:nvPr/>
            </p:nvSpPr>
            <p:spPr>
              <a:xfrm>
                <a:off x="7068960" y="14666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2" name="Line 953"/>
              <p:cNvSpPr/>
              <p:nvPr/>
            </p:nvSpPr>
            <p:spPr>
              <a:xfrm flipH="1">
                <a:off x="7068960" y="14666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3" name="Line 954"/>
              <p:cNvSpPr/>
              <p:nvPr/>
            </p:nvSpPr>
            <p:spPr>
              <a:xfrm>
                <a:off x="8219880" y="175392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4" name="Line 955"/>
              <p:cNvSpPr/>
              <p:nvPr/>
            </p:nvSpPr>
            <p:spPr>
              <a:xfrm flipH="1">
                <a:off x="8219880" y="1753920"/>
                <a:ext cx="3636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Line 956"/>
              <p:cNvSpPr/>
              <p:nvPr/>
            </p:nvSpPr>
            <p:spPr>
              <a:xfrm>
                <a:off x="7643520" y="113796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6" name="Line 957"/>
              <p:cNvSpPr/>
              <p:nvPr/>
            </p:nvSpPr>
            <p:spPr>
              <a:xfrm>
                <a:off x="7680240" y="1104840"/>
                <a:ext cx="144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7" name="Line 958"/>
              <p:cNvSpPr/>
              <p:nvPr/>
            </p:nvSpPr>
            <p:spPr>
              <a:xfrm>
                <a:off x="5717880" y="161892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Line 959"/>
              <p:cNvSpPr/>
              <p:nvPr/>
            </p:nvSpPr>
            <p:spPr>
              <a:xfrm>
                <a:off x="5754600" y="1585800"/>
                <a:ext cx="144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9" name="Line 960"/>
              <p:cNvSpPr/>
              <p:nvPr/>
            </p:nvSpPr>
            <p:spPr>
              <a:xfrm>
                <a:off x="7886520" y="2428560"/>
                <a:ext cx="730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0" name="Line 961"/>
              <p:cNvSpPr/>
              <p:nvPr/>
            </p:nvSpPr>
            <p:spPr>
              <a:xfrm>
                <a:off x="7922880" y="239544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1" name="Line 962"/>
              <p:cNvSpPr/>
              <p:nvPr/>
            </p:nvSpPr>
            <p:spPr>
              <a:xfrm>
                <a:off x="7662600" y="112068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" name="Line 963"/>
              <p:cNvSpPr/>
              <p:nvPr/>
            </p:nvSpPr>
            <p:spPr>
              <a:xfrm flipH="1">
                <a:off x="7662600" y="1120680"/>
                <a:ext cx="349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3" name="Line 964"/>
              <p:cNvSpPr/>
              <p:nvPr/>
            </p:nvSpPr>
            <p:spPr>
              <a:xfrm>
                <a:off x="5736960" y="16016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4" name="Line 965"/>
              <p:cNvSpPr/>
              <p:nvPr/>
            </p:nvSpPr>
            <p:spPr>
              <a:xfrm flipH="1">
                <a:off x="5736960" y="16016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5" name="Line 966"/>
              <p:cNvSpPr/>
              <p:nvPr/>
            </p:nvSpPr>
            <p:spPr>
              <a:xfrm>
                <a:off x="7905600" y="241128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6" name="Line 967"/>
              <p:cNvSpPr/>
              <p:nvPr/>
            </p:nvSpPr>
            <p:spPr>
              <a:xfrm flipH="1">
                <a:off x="7905600" y="2411280"/>
                <a:ext cx="349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7" name="Line 968"/>
              <p:cNvSpPr/>
              <p:nvPr/>
            </p:nvSpPr>
            <p:spPr>
              <a:xfrm>
                <a:off x="8769240" y="2968560"/>
                <a:ext cx="712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8" name="Line 969"/>
              <p:cNvSpPr/>
              <p:nvPr/>
            </p:nvSpPr>
            <p:spPr>
              <a:xfrm>
                <a:off x="8805600" y="2935080"/>
                <a:ext cx="1800" cy="666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9" name="Line 970"/>
              <p:cNvSpPr/>
              <p:nvPr/>
            </p:nvSpPr>
            <p:spPr>
              <a:xfrm>
                <a:off x="7626240" y="2041200"/>
                <a:ext cx="7128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0" name="Line 971"/>
              <p:cNvSpPr/>
              <p:nvPr/>
            </p:nvSpPr>
            <p:spPr>
              <a:xfrm>
                <a:off x="7662600" y="2006280"/>
                <a:ext cx="180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1" name="Line 972"/>
              <p:cNvSpPr/>
              <p:nvPr/>
            </p:nvSpPr>
            <p:spPr>
              <a:xfrm>
                <a:off x="7302240" y="2125440"/>
                <a:ext cx="71640" cy="18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2" name="Line 973"/>
              <p:cNvSpPr/>
              <p:nvPr/>
            </p:nvSpPr>
            <p:spPr>
              <a:xfrm>
                <a:off x="7338960" y="209052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3" name="Line 974"/>
              <p:cNvSpPr/>
              <p:nvPr/>
            </p:nvSpPr>
            <p:spPr>
              <a:xfrm>
                <a:off x="8786520" y="295092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4" name="Line 975"/>
              <p:cNvSpPr/>
              <p:nvPr/>
            </p:nvSpPr>
            <p:spPr>
              <a:xfrm flipH="1">
                <a:off x="8786520" y="2950920"/>
                <a:ext cx="36720" cy="349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Line 976"/>
              <p:cNvSpPr/>
              <p:nvPr/>
            </p:nvSpPr>
            <p:spPr>
              <a:xfrm>
                <a:off x="7643520" y="202392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6" name="Line 977"/>
              <p:cNvSpPr/>
              <p:nvPr/>
            </p:nvSpPr>
            <p:spPr>
              <a:xfrm flipH="1">
                <a:off x="7643520" y="2023920"/>
                <a:ext cx="3672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7" name="Line 978"/>
              <p:cNvSpPr/>
              <p:nvPr/>
            </p:nvSpPr>
            <p:spPr>
              <a:xfrm>
                <a:off x="7319880" y="210816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8" name="Line 979"/>
              <p:cNvSpPr/>
              <p:nvPr/>
            </p:nvSpPr>
            <p:spPr>
              <a:xfrm flipH="1">
                <a:off x="7319880" y="2108160"/>
                <a:ext cx="36360" cy="3312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9" name="Line 980"/>
              <p:cNvSpPr/>
              <p:nvPr/>
            </p:nvSpPr>
            <p:spPr>
              <a:xfrm>
                <a:off x="7616520" y="102852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0" name="Line 981"/>
              <p:cNvSpPr/>
              <p:nvPr/>
            </p:nvSpPr>
            <p:spPr>
              <a:xfrm>
                <a:off x="7653240" y="99360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1" name="Line 982"/>
              <p:cNvSpPr/>
              <p:nvPr/>
            </p:nvSpPr>
            <p:spPr>
              <a:xfrm>
                <a:off x="7454880" y="1644480"/>
                <a:ext cx="7272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2" name="Line 983"/>
              <p:cNvSpPr/>
              <p:nvPr/>
            </p:nvSpPr>
            <p:spPr>
              <a:xfrm>
                <a:off x="7491240" y="1609560"/>
                <a:ext cx="1440" cy="6840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3" name="Line 984"/>
              <p:cNvSpPr/>
              <p:nvPr/>
            </p:nvSpPr>
            <p:spPr>
              <a:xfrm>
                <a:off x="8102520" y="1965240"/>
                <a:ext cx="73080" cy="14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4" name="Line 985"/>
              <p:cNvSpPr/>
              <p:nvPr/>
            </p:nvSpPr>
            <p:spPr>
              <a:xfrm>
                <a:off x="8138880" y="1930320"/>
                <a:ext cx="1800" cy="6804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5" name="Line 986"/>
              <p:cNvSpPr/>
              <p:nvPr/>
            </p:nvSpPr>
            <p:spPr>
              <a:xfrm>
                <a:off x="7635600" y="10108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6" name="Line 987"/>
              <p:cNvSpPr/>
              <p:nvPr/>
            </p:nvSpPr>
            <p:spPr>
              <a:xfrm flipH="1">
                <a:off x="7635600" y="101088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7" name="Line 988"/>
              <p:cNvSpPr/>
              <p:nvPr/>
            </p:nvSpPr>
            <p:spPr>
              <a:xfrm>
                <a:off x="7473600" y="16268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8" name="Line 989"/>
              <p:cNvSpPr/>
              <p:nvPr/>
            </p:nvSpPr>
            <p:spPr>
              <a:xfrm flipH="1">
                <a:off x="7473600" y="162684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9" name="Line 990"/>
              <p:cNvSpPr/>
              <p:nvPr/>
            </p:nvSpPr>
            <p:spPr>
              <a:xfrm>
                <a:off x="8121600" y="194760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0" name="Line 991"/>
              <p:cNvSpPr/>
              <p:nvPr/>
            </p:nvSpPr>
            <p:spPr>
              <a:xfrm flipH="1">
                <a:off x="8121600" y="1947600"/>
                <a:ext cx="34920" cy="3348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41" name="Line 992"/>
            <p:cNvSpPr/>
            <p:nvPr/>
          </p:nvSpPr>
          <p:spPr>
            <a:xfrm>
              <a:off x="5222520" y="1010880"/>
              <a:ext cx="7308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Line 993"/>
            <p:cNvSpPr/>
            <p:nvPr/>
          </p:nvSpPr>
          <p:spPr>
            <a:xfrm>
              <a:off x="5259240" y="977760"/>
              <a:ext cx="144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Line 994"/>
            <p:cNvSpPr/>
            <p:nvPr/>
          </p:nvSpPr>
          <p:spPr>
            <a:xfrm>
              <a:off x="5241600" y="99360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Line 995"/>
            <p:cNvSpPr/>
            <p:nvPr/>
          </p:nvSpPr>
          <p:spPr>
            <a:xfrm flipH="1">
              <a:off x="5241600" y="99360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Line 996"/>
            <p:cNvSpPr/>
            <p:nvPr/>
          </p:nvSpPr>
          <p:spPr>
            <a:xfrm>
              <a:off x="6914880" y="1407960"/>
              <a:ext cx="7308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Line 997"/>
            <p:cNvSpPr/>
            <p:nvPr/>
          </p:nvSpPr>
          <p:spPr>
            <a:xfrm>
              <a:off x="6951600" y="1374480"/>
              <a:ext cx="1440" cy="6696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Line 998"/>
            <p:cNvSpPr/>
            <p:nvPr/>
          </p:nvSpPr>
          <p:spPr>
            <a:xfrm>
              <a:off x="9102600" y="927000"/>
              <a:ext cx="7128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Line 999"/>
            <p:cNvSpPr/>
            <p:nvPr/>
          </p:nvSpPr>
          <p:spPr>
            <a:xfrm>
              <a:off x="9137520" y="893520"/>
              <a:ext cx="1440" cy="66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Line 1000"/>
            <p:cNvSpPr/>
            <p:nvPr/>
          </p:nvSpPr>
          <p:spPr>
            <a:xfrm>
              <a:off x="5330520" y="1095120"/>
              <a:ext cx="7308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Line 1001"/>
            <p:cNvSpPr/>
            <p:nvPr/>
          </p:nvSpPr>
          <p:spPr>
            <a:xfrm>
              <a:off x="5367240" y="1062000"/>
              <a:ext cx="1440" cy="680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Line 1002"/>
            <p:cNvSpPr/>
            <p:nvPr/>
          </p:nvSpPr>
          <p:spPr>
            <a:xfrm>
              <a:off x="7797600" y="1204560"/>
              <a:ext cx="71280" cy="18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Line 1003"/>
            <p:cNvSpPr/>
            <p:nvPr/>
          </p:nvSpPr>
          <p:spPr>
            <a:xfrm>
              <a:off x="7832520" y="1171440"/>
              <a:ext cx="1440" cy="680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Line 1004"/>
            <p:cNvSpPr/>
            <p:nvPr/>
          </p:nvSpPr>
          <p:spPr>
            <a:xfrm>
              <a:off x="6933960" y="139032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Line 1005"/>
            <p:cNvSpPr/>
            <p:nvPr/>
          </p:nvSpPr>
          <p:spPr>
            <a:xfrm flipH="1">
              <a:off x="6933960" y="1390320"/>
              <a:ext cx="349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Line 1006"/>
            <p:cNvSpPr/>
            <p:nvPr/>
          </p:nvSpPr>
          <p:spPr>
            <a:xfrm>
              <a:off x="9119880" y="909360"/>
              <a:ext cx="367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Line 1007"/>
            <p:cNvSpPr/>
            <p:nvPr/>
          </p:nvSpPr>
          <p:spPr>
            <a:xfrm flipH="1">
              <a:off x="9119880" y="909360"/>
              <a:ext cx="36720" cy="349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Line 1008"/>
            <p:cNvSpPr/>
            <p:nvPr/>
          </p:nvSpPr>
          <p:spPr>
            <a:xfrm>
              <a:off x="5349600" y="1079280"/>
              <a:ext cx="3492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Line 1009"/>
            <p:cNvSpPr/>
            <p:nvPr/>
          </p:nvSpPr>
          <p:spPr>
            <a:xfrm flipH="1">
              <a:off x="5349600" y="1079280"/>
              <a:ext cx="3492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Line 1010"/>
            <p:cNvSpPr/>
            <p:nvPr/>
          </p:nvSpPr>
          <p:spPr>
            <a:xfrm>
              <a:off x="7815240" y="118872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Line 1011"/>
            <p:cNvSpPr/>
            <p:nvPr/>
          </p:nvSpPr>
          <p:spPr>
            <a:xfrm flipH="1">
              <a:off x="7815240" y="118872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Line 1012"/>
            <p:cNvSpPr/>
            <p:nvPr/>
          </p:nvSpPr>
          <p:spPr>
            <a:xfrm>
              <a:off x="7815240" y="1660320"/>
              <a:ext cx="71280" cy="14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Line 1013"/>
            <p:cNvSpPr/>
            <p:nvPr/>
          </p:nvSpPr>
          <p:spPr>
            <a:xfrm>
              <a:off x="7851600" y="1626840"/>
              <a:ext cx="1440" cy="68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Line 1014"/>
            <p:cNvSpPr/>
            <p:nvPr/>
          </p:nvSpPr>
          <p:spPr>
            <a:xfrm>
              <a:off x="7832520" y="164448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Line 1015"/>
            <p:cNvSpPr/>
            <p:nvPr/>
          </p:nvSpPr>
          <p:spPr>
            <a:xfrm flipH="1">
              <a:off x="7832520" y="1644480"/>
              <a:ext cx="36360" cy="3348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CustomShape 1016"/>
            <p:cNvSpPr/>
            <p:nvPr/>
          </p:nvSpPr>
          <p:spPr>
            <a:xfrm>
              <a:off x="7167600" y="3036960"/>
              <a:ext cx="709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CustomShape 1017"/>
            <p:cNvSpPr/>
            <p:nvPr/>
          </p:nvSpPr>
          <p:spPr>
            <a:xfrm>
              <a:off x="7184880" y="268128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CustomShape 1018"/>
            <p:cNvSpPr/>
            <p:nvPr/>
          </p:nvSpPr>
          <p:spPr>
            <a:xfrm>
              <a:off x="7923240" y="240336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CustomShape 1019"/>
            <p:cNvSpPr/>
            <p:nvPr/>
          </p:nvSpPr>
          <p:spPr>
            <a:xfrm>
              <a:off x="6951600" y="133992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CustomShape 1020"/>
            <p:cNvSpPr/>
            <p:nvPr/>
          </p:nvSpPr>
          <p:spPr>
            <a:xfrm>
              <a:off x="6969240" y="220032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CustomShape 1021"/>
            <p:cNvSpPr/>
            <p:nvPr/>
          </p:nvSpPr>
          <p:spPr>
            <a:xfrm>
              <a:off x="7104240" y="1542960"/>
              <a:ext cx="727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CustomShape 1022"/>
            <p:cNvSpPr/>
            <p:nvPr/>
          </p:nvSpPr>
          <p:spPr>
            <a:xfrm>
              <a:off x="8327880" y="334800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CustomShape 1023"/>
            <p:cNvSpPr/>
            <p:nvPr/>
          </p:nvSpPr>
          <p:spPr>
            <a:xfrm>
              <a:off x="7842240" y="208296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CustomShape 1024"/>
            <p:cNvSpPr/>
            <p:nvPr/>
          </p:nvSpPr>
          <p:spPr>
            <a:xfrm>
              <a:off x="7859880" y="2260440"/>
              <a:ext cx="727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CustomShape 1025"/>
            <p:cNvSpPr/>
            <p:nvPr/>
          </p:nvSpPr>
          <p:spPr>
            <a:xfrm>
              <a:off x="7913520" y="157644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CustomShape 1026"/>
            <p:cNvSpPr/>
            <p:nvPr/>
          </p:nvSpPr>
          <p:spPr>
            <a:xfrm>
              <a:off x="8229600" y="187164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CustomShape 1027"/>
            <p:cNvSpPr/>
            <p:nvPr/>
          </p:nvSpPr>
          <p:spPr>
            <a:xfrm>
              <a:off x="7481880" y="192240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CustomShape 1028"/>
            <p:cNvSpPr/>
            <p:nvPr/>
          </p:nvSpPr>
          <p:spPr>
            <a:xfrm>
              <a:off x="7257960" y="232740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CustomShape 1029"/>
            <p:cNvSpPr/>
            <p:nvPr/>
          </p:nvSpPr>
          <p:spPr>
            <a:xfrm>
              <a:off x="8607600" y="1728720"/>
              <a:ext cx="709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CustomShape 1030"/>
            <p:cNvSpPr/>
            <p:nvPr/>
          </p:nvSpPr>
          <p:spPr>
            <a:xfrm>
              <a:off x="7572240" y="296856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CustomShape 1031"/>
            <p:cNvSpPr/>
            <p:nvPr/>
          </p:nvSpPr>
          <p:spPr>
            <a:xfrm>
              <a:off x="8300880" y="112068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CustomShape 1032"/>
            <p:cNvSpPr/>
            <p:nvPr/>
          </p:nvSpPr>
          <p:spPr>
            <a:xfrm>
              <a:off x="6969240" y="285912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1033"/>
            <p:cNvSpPr/>
            <p:nvPr/>
          </p:nvSpPr>
          <p:spPr>
            <a:xfrm>
              <a:off x="7878600" y="226836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CustomShape 1034"/>
            <p:cNvSpPr/>
            <p:nvPr/>
          </p:nvSpPr>
          <p:spPr>
            <a:xfrm>
              <a:off x="8877240" y="1805040"/>
              <a:ext cx="709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CustomShape 1035"/>
            <p:cNvSpPr/>
            <p:nvPr/>
          </p:nvSpPr>
          <p:spPr>
            <a:xfrm>
              <a:off x="7050240" y="144936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1036"/>
            <p:cNvSpPr/>
            <p:nvPr/>
          </p:nvSpPr>
          <p:spPr>
            <a:xfrm>
              <a:off x="8202600" y="173664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037"/>
            <p:cNvSpPr/>
            <p:nvPr/>
          </p:nvSpPr>
          <p:spPr>
            <a:xfrm>
              <a:off x="7643880" y="1104840"/>
              <a:ext cx="727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1038"/>
            <p:cNvSpPr/>
            <p:nvPr/>
          </p:nvSpPr>
          <p:spPr>
            <a:xfrm>
              <a:off x="5718240" y="1585800"/>
              <a:ext cx="727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1039"/>
            <p:cNvSpPr/>
            <p:nvPr/>
          </p:nvSpPr>
          <p:spPr>
            <a:xfrm>
              <a:off x="7886880" y="2395440"/>
              <a:ext cx="727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1040"/>
            <p:cNvSpPr/>
            <p:nvPr/>
          </p:nvSpPr>
          <p:spPr>
            <a:xfrm>
              <a:off x="8769240" y="2935440"/>
              <a:ext cx="709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1041"/>
            <p:cNvSpPr/>
            <p:nvPr/>
          </p:nvSpPr>
          <p:spPr>
            <a:xfrm>
              <a:off x="7626240" y="200664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1042"/>
            <p:cNvSpPr/>
            <p:nvPr/>
          </p:nvSpPr>
          <p:spPr>
            <a:xfrm>
              <a:off x="7302600" y="209088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1043"/>
            <p:cNvSpPr/>
            <p:nvPr/>
          </p:nvSpPr>
          <p:spPr>
            <a:xfrm>
              <a:off x="7616880" y="99360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1044"/>
            <p:cNvSpPr/>
            <p:nvPr/>
          </p:nvSpPr>
          <p:spPr>
            <a:xfrm>
              <a:off x="7454880" y="160956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1045"/>
            <p:cNvSpPr/>
            <p:nvPr/>
          </p:nvSpPr>
          <p:spPr>
            <a:xfrm>
              <a:off x="8102520" y="193032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CustomShape 1046"/>
            <p:cNvSpPr/>
            <p:nvPr/>
          </p:nvSpPr>
          <p:spPr>
            <a:xfrm>
              <a:off x="5222880" y="977760"/>
              <a:ext cx="727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CustomShape 1047"/>
            <p:cNvSpPr/>
            <p:nvPr/>
          </p:nvSpPr>
          <p:spPr>
            <a:xfrm>
              <a:off x="6915240" y="1374840"/>
              <a:ext cx="727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CustomShape 1048"/>
            <p:cNvSpPr/>
            <p:nvPr/>
          </p:nvSpPr>
          <p:spPr>
            <a:xfrm>
              <a:off x="9102600" y="893880"/>
              <a:ext cx="70920" cy="662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CustomShape 1049"/>
            <p:cNvSpPr/>
            <p:nvPr/>
          </p:nvSpPr>
          <p:spPr>
            <a:xfrm>
              <a:off x="5330880" y="1062000"/>
              <a:ext cx="727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CustomShape 1050"/>
            <p:cNvSpPr/>
            <p:nvPr/>
          </p:nvSpPr>
          <p:spPr>
            <a:xfrm>
              <a:off x="7797960" y="117144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CustomShape 1051"/>
            <p:cNvSpPr/>
            <p:nvPr/>
          </p:nvSpPr>
          <p:spPr>
            <a:xfrm>
              <a:off x="7815240" y="1627200"/>
              <a:ext cx="70920" cy="68040"/>
            </a:xfrm>
            <a:prstGeom prst="rect">
              <a:avLst/>
            </a:prstGeom>
            <a:noFill/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CustomShape 1052"/>
            <p:cNvSpPr/>
            <p:nvPr/>
          </p:nvSpPr>
          <p:spPr>
            <a:xfrm>
              <a:off x="5737320" y="4976640"/>
              <a:ext cx="72720" cy="68040"/>
            </a:xfrm>
            <a:prstGeom prst="rect">
              <a:avLst/>
            </a:prstGeom>
            <a:solidFill>
              <a:srgbClr val="0000ff"/>
            </a:solidFill>
            <a:ln w="4428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2" name="CustomShape 1053"/>
          <p:cNvSpPr/>
          <p:nvPr/>
        </p:nvSpPr>
        <p:spPr>
          <a:xfrm>
            <a:off x="1716120" y="174600"/>
            <a:ext cx="93981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The nearest neighbor algorithm is sensitive to outliers…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3" name="CustomShape 1054"/>
          <p:cNvSpPr/>
          <p:nvPr/>
        </p:nvSpPr>
        <p:spPr>
          <a:xfrm>
            <a:off x="1523880" y="6338880"/>
            <a:ext cx="882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The solution is to…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CustomShape 1"/>
          <p:cNvSpPr/>
          <p:nvPr/>
        </p:nvSpPr>
        <p:spPr>
          <a:xfrm>
            <a:off x="1716120" y="174600"/>
            <a:ext cx="8829360" cy="31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We can generalize the nearest neighbor algorithm to the K- nearest neighbor (KNN) algorithm.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We measure the distance to the nearest K instances, and let them vote. K is typically chosen to be an odd number.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5" name="CustomShape 2"/>
          <p:cNvSpPr/>
          <p:nvPr/>
        </p:nvSpPr>
        <p:spPr>
          <a:xfrm>
            <a:off x="8582040" y="4176720"/>
            <a:ext cx="228240" cy="22824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6" name="CustomShape 3"/>
          <p:cNvSpPr/>
          <p:nvPr/>
        </p:nvSpPr>
        <p:spPr>
          <a:xfrm>
            <a:off x="4086360" y="4176720"/>
            <a:ext cx="228240" cy="228240"/>
          </a:xfrm>
          <a:prstGeom prst="diamond">
            <a:avLst/>
          </a:prstGeom>
          <a:solidFill>
            <a:srgbClr val="99009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7" name="Line 4"/>
          <p:cNvSpPr/>
          <p:nvPr/>
        </p:nvSpPr>
        <p:spPr>
          <a:xfrm flipV="1">
            <a:off x="8277120" y="4295520"/>
            <a:ext cx="323640" cy="9720"/>
          </a:xfrm>
          <a:prstGeom prst="line">
            <a:avLst/>
          </a:prstGeom>
          <a:ln cap="rnd" w="34920">
            <a:solidFill>
              <a:srgbClr val="ff00ff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Line 5"/>
          <p:cNvSpPr/>
          <p:nvPr/>
        </p:nvSpPr>
        <p:spPr>
          <a:xfrm flipH="1">
            <a:off x="8696160" y="3705120"/>
            <a:ext cx="28440" cy="466560"/>
          </a:xfrm>
          <a:prstGeom prst="line">
            <a:avLst/>
          </a:prstGeom>
          <a:ln cap="rnd" w="34920">
            <a:solidFill>
              <a:srgbClr val="ff00ff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Line 6"/>
          <p:cNvSpPr/>
          <p:nvPr/>
        </p:nvSpPr>
        <p:spPr>
          <a:xfrm flipV="1">
            <a:off x="3771720" y="4286160"/>
            <a:ext cx="324000" cy="9360"/>
          </a:xfrm>
          <a:prstGeom prst="line">
            <a:avLst/>
          </a:prstGeom>
          <a:ln cap="rnd" w="34920">
            <a:solidFill>
              <a:srgbClr val="ff00ff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0" name="Line 7"/>
          <p:cNvSpPr/>
          <p:nvPr/>
        </p:nvSpPr>
        <p:spPr>
          <a:xfrm flipH="1">
            <a:off x="8648640" y="4419360"/>
            <a:ext cx="47520" cy="371520"/>
          </a:xfrm>
          <a:prstGeom prst="line">
            <a:avLst/>
          </a:prstGeom>
          <a:ln cap="rnd" w="34920">
            <a:solidFill>
              <a:srgbClr val="ff00ff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8"/>
          <p:cNvSpPr/>
          <p:nvPr/>
        </p:nvSpPr>
        <p:spPr>
          <a:xfrm>
            <a:off x="3257280" y="5832360"/>
            <a:ext cx="87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K =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2" name="CustomShape 9"/>
          <p:cNvSpPr/>
          <p:nvPr/>
        </p:nvSpPr>
        <p:spPr>
          <a:xfrm>
            <a:off x="7791480" y="5832360"/>
            <a:ext cx="87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K = 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3" name="" descr=""/>
          <p:cNvPicPr/>
          <p:nvPr/>
        </p:nvPicPr>
        <p:blipFill>
          <a:blip r:embed="rId1"/>
          <a:stretch/>
        </p:blipFill>
        <p:spPr>
          <a:xfrm>
            <a:off x="1930320" y="2971800"/>
            <a:ext cx="3759120" cy="2895480"/>
          </a:xfrm>
          <a:prstGeom prst="rect">
            <a:avLst/>
          </a:prstGeom>
          <a:ln>
            <a:noFill/>
          </a:ln>
        </p:spPr>
      </p:pic>
      <p:pic>
        <p:nvPicPr>
          <p:cNvPr id="1714" name="" descr=""/>
          <p:cNvPicPr/>
          <p:nvPr/>
        </p:nvPicPr>
        <p:blipFill>
          <a:blip r:embed="rId2"/>
          <a:stretch/>
        </p:blipFill>
        <p:spPr>
          <a:xfrm>
            <a:off x="6388200" y="2997360"/>
            <a:ext cx="3759120" cy="28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K-Nearest Neighbor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16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Voting among K nearest neighbors </a:t>
            </a: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(One example may not be enough for decision making)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Makes no special attempt to learn (Model) from the data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Provides no special value in finding generalized patterns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Trebuchet MS"/>
              </a:rPr>
              <a:t>A type of Instance based learning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400" spc="-1" strike="noStrike">
                <a:solidFill>
                  <a:srgbClr val="ffffff"/>
                </a:solidFill>
                <a:latin typeface="Trebuchet MS"/>
              </a:rPr>
              <a:t>Instead of performing explicit generalization, compare new instances with instances in training data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Choosing the value of K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1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Too small: sensitive to noise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Too large: may include points from other classes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Fine tune values by evaluating various values with cross validation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Normalization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20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To bring different attribute values to the same scale [0, 1].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Any given range can be adjusted to have the lowest value set to 0 while the highest set to 1.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Allows to balance the impact of each attribute on the final classification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LibreOffice/6.0.7.3$Linux_X86_64 LibreOffice_project/00m0$Build-3</Application>
  <Words>744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2019-02-12T09:42:54Z</dcterms:created>
  <dc:creator>taimoorkhan003@outlook.com</dc:creator>
  <dc:description/>
  <dc:language>en-US</dc:language>
  <cp:lastModifiedBy/>
  <dcterms:modified xsi:type="dcterms:W3CDTF">2020-04-16T13:12:08Z</dcterms:modified>
  <cp:revision>22</cp:revision>
  <dc:subject/>
  <dc:title>Natural Language Processing (NLP)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