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8" r:id="rId4"/>
    <p:sldId id="259" r:id="rId5"/>
    <p:sldId id="262" r:id="rId6"/>
    <p:sldId id="272" r:id="rId7"/>
    <p:sldId id="264" r:id="rId8"/>
    <p:sldId id="273" r:id="rId9"/>
    <p:sldId id="265" r:id="rId10"/>
    <p:sldId id="274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5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9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53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9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8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9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4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7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0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0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5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9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16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13: </a:t>
            </a:r>
            <a:r>
              <a:rPr lang="en-US" dirty="0" smtClean="0"/>
              <a:t>Challenges in Predictive Analysis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Gain, IG (j ) = </a:t>
            </a:r>
            <a:r>
              <a:rPr lang="en-US" dirty="0" err="1"/>
              <a:t>L</a:t>
            </a:r>
            <a:r>
              <a:rPr lang="en-US" baseline="-25000" dirty="0" err="1"/>
              <a:t>label</a:t>
            </a:r>
            <a:r>
              <a:rPr lang="en-US" baseline="-25000" dirty="0"/>
              <a:t> </a:t>
            </a:r>
            <a:r>
              <a:rPr lang="en-US" dirty="0"/>
              <a:t>– L(j)</a:t>
            </a:r>
          </a:p>
          <a:p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the expected information gain that is change in information entropy H from a prior state to a state that takes some information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Information </a:t>
            </a:r>
            <a:r>
              <a:rPr lang="en-US" dirty="0"/>
              <a:t>Gain, IG(T, a) = H(T) – H(T | 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2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vs Local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Local dictionary for the desired label (class) only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Scenario: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example, if we </a:t>
            </a:r>
            <a:r>
              <a:rPr lang="en-US" i="1" dirty="0" smtClean="0"/>
              <a:t>have 100 </a:t>
            </a:r>
            <a:r>
              <a:rPr lang="en-US" i="1" dirty="0"/>
              <a:t>topics to categorize, then we have 100 binary prediction problems to solve. </a:t>
            </a:r>
            <a:r>
              <a:rPr lang="en-US" i="1" dirty="0" smtClean="0"/>
              <a:t>Our choices </a:t>
            </a:r>
            <a:r>
              <a:rPr lang="en-US" i="1" dirty="0"/>
              <a:t>are 100 small dictionaries or one big one</a:t>
            </a:r>
            <a:r>
              <a:rPr lang="en-US" i="1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9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04076"/>
            <a:ext cx="8348372" cy="4470400"/>
          </a:xfrm>
        </p:spPr>
        <p:txBody>
          <a:bodyPr>
            <a:normAutofit/>
          </a:bodyPr>
          <a:lstStyle/>
          <a:p>
            <a:r>
              <a:rPr lang="en-US" dirty="0"/>
              <a:t>The similarity between two documents is based on the angle between its vectors (cosine similarity is usually used)</a:t>
            </a:r>
          </a:p>
          <a:p>
            <a:r>
              <a:rPr lang="en-US" dirty="0"/>
              <a:t>This representation is very helpful in document clustering and </a:t>
            </a:r>
            <a:r>
              <a:rPr lang="en-US" dirty="0" smtClean="0"/>
              <a:t>classification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Why angle? Why not the distance (Euclidean, </a:t>
            </a:r>
            <a:r>
              <a:rPr lang="en-US" i="1" dirty="0" err="1" smtClean="0"/>
              <a:t>manhattan</a:t>
            </a:r>
            <a:r>
              <a:rPr lang="en-US" i="1" dirty="0" smtClean="0"/>
              <a:t> or any other) between two documents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002" y="4439276"/>
            <a:ext cx="21526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439" y="2154261"/>
            <a:ext cx="2575775" cy="19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172" y="2239416"/>
            <a:ext cx="5975797" cy="2653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Stanford’s NLP Group (</a:t>
            </a:r>
            <a:r>
              <a:rPr lang="en-US" dirty="0" err="1" smtClean="0"/>
              <a:t>coreNLP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9416"/>
            <a:ext cx="5334715" cy="3903808"/>
          </a:xfrm>
        </p:spPr>
        <p:txBody>
          <a:bodyPr>
            <a:normAutofit/>
          </a:bodyPr>
          <a:lstStyle/>
          <a:p>
            <a:r>
              <a:rPr lang="en-US" dirty="0" smtClean="0"/>
              <a:t>Parts-of-Speech (POS) tagging</a:t>
            </a:r>
          </a:p>
          <a:p>
            <a:r>
              <a:rPr lang="en-US" dirty="0" smtClean="0"/>
              <a:t>Named Entity Recognition (NER)</a:t>
            </a:r>
          </a:p>
          <a:p>
            <a:r>
              <a:rPr lang="en-US" dirty="0" smtClean="0"/>
              <a:t>Co-reference resolution</a:t>
            </a:r>
          </a:p>
          <a:p>
            <a:r>
              <a:rPr lang="en-US" dirty="0" smtClean="0"/>
              <a:t>Sentiment Analysis …</a:t>
            </a:r>
          </a:p>
          <a:p>
            <a:r>
              <a:rPr lang="en-US" dirty="0" smtClean="0"/>
              <a:t>Stemming, Lemmatization, Tokenization …</a:t>
            </a:r>
          </a:p>
          <a:p>
            <a:r>
              <a:rPr lang="en-US" dirty="0" smtClean="0"/>
              <a:t>Support multiple natural languages</a:t>
            </a:r>
          </a:p>
          <a:p>
            <a:pPr marL="0" indent="0">
              <a:buNone/>
            </a:pPr>
            <a:r>
              <a:rPr lang="en-US" i="1" dirty="0" smtClean="0"/>
              <a:t>Available for Java and Python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1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Class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real-world data may have disproportionate document representation for each type of </a:t>
            </a:r>
            <a:r>
              <a:rPr lang="en-US" dirty="0" smtClean="0"/>
              <a:t>label</a:t>
            </a:r>
          </a:p>
          <a:p>
            <a:endParaRPr lang="en-US" dirty="0"/>
          </a:p>
          <a:p>
            <a:r>
              <a:rPr lang="en-US" dirty="0" smtClean="0"/>
              <a:t>The model is biased towards the label with higher representation</a:t>
            </a:r>
          </a:p>
          <a:p>
            <a:endParaRPr lang="en-US" dirty="0"/>
          </a:p>
          <a:p>
            <a:r>
              <a:rPr lang="en-US" dirty="0" smtClean="0"/>
              <a:t>How to fix</a:t>
            </a:r>
          </a:p>
          <a:p>
            <a:pPr lvl="1"/>
            <a:r>
              <a:rPr lang="en-US" dirty="0" smtClean="0"/>
              <a:t>Modify the modeling technique</a:t>
            </a:r>
          </a:p>
          <a:p>
            <a:pPr lvl="1"/>
            <a:r>
              <a:rPr lang="en-US" dirty="0" smtClean="0"/>
              <a:t>Generate more representation (pseudo documents) for under represented label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6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issue in Machine Learning</a:t>
            </a:r>
          </a:p>
          <a:p>
            <a:r>
              <a:rPr lang="en-US" dirty="0" smtClean="0"/>
              <a:t>Textual data does not face this problem</a:t>
            </a:r>
          </a:p>
          <a:p>
            <a:r>
              <a:rPr lang="en-US" dirty="0" smtClean="0"/>
              <a:t>The VSM representation is for words that occur in a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We never know, if there are any words missing in a document!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vs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</a:t>
            </a:r>
            <a:r>
              <a:rPr lang="en-US" dirty="0"/>
              <a:t>, we should probably penalize the more complex models, even if they are more accurate, since more complex models are more likely to </a:t>
            </a:r>
            <a:r>
              <a:rPr lang="en-US" dirty="0" err="1" smtClean="0"/>
              <a:t>overfit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22"/>
          <p:cNvSpPr>
            <a:spLocks noChangeArrowheads="1"/>
          </p:cNvSpPr>
          <p:nvPr/>
        </p:nvSpPr>
        <p:spPr bwMode="auto">
          <a:xfrm>
            <a:off x="5154613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223"/>
          <p:cNvSpPr>
            <a:spLocks noChangeArrowheads="1"/>
          </p:cNvSpPr>
          <p:nvPr/>
        </p:nvSpPr>
        <p:spPr bwMode="auto">
          <a:xfrm>
            <a:off x="5370514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224"/>
          <p:cNvSpPr>
            <a:spLocks noChangeArrowheads="1"/>
          </p:cNvSpPr>
          <p:nvPr/>
        </p:nvSpPr>
        <p:spPr bwMode="auto">
          <a:xfrm>
            <a:off x="5589589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25"/>
          <p:cNvSpPr>
            <a:spLocks noChangeArrowheads="1"/>
          </p:cNvSpPr>
          <p:nvPr/>
        </p:nvSpPr>
        <p:spPr bwMode="auto">
          <a:xfrm>
            <a:off x="5808663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226"/>
          <p:cNvSpPr>
            <a:spLocks noChangeArrowheads="1"/>
          </p:cNvSpPr>
          <p:nvPr/>
        </p:nvSpPr>
        <p:spPr bwMode="auto">
          <a:xfrm>
            <a:off x="6024564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227"/>
          <p:cNvSpPr>
            <a:spLocks noChangeArrowheads="1"/>
          </p:cNvSpPr>
          <p:nvPr/>
        </p:nvSpPr>
        <p:spPr bwMode="auto">
          <a:xfrm>
            <a:off x="6243639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228"/>
          <p:cNvSpPr>
            <a:spLocks noChangeArrowheads="1"/>
          </p:cNvSpPr>
          <p:nvPr/>
        </p:nvSpPr>
        <p:spPr bwMode="auto">
          <a:xfrm>
            <a:off x="6462714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229"/>
          <p:cNvSpPr>
            <a:spLocks noChangeArrowheads="1"/>
          </p:cNvSpPr>
          <p:nvPr/>
        </p:nvSpPr>
        <p:spPr bwMode="auto">
          <a:xfrm>
            <a:off x="6680200" y="62357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230"/>
          <p:cNvSpPr>
            <a:spLocks noChangeArrowheads="1"/>
          </p:cNvSpPr>
          <p:nvPr/>
        </p:nvSpPr>
        <p:spPr bwMode="auto">
          <a:xfrm>
            <a:off x="6897689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231"/>
          <p:cNvSpPr>
            <a:spLocks noChangeArrowheads="1"/>
          </p:cNvSpPr>
          <p:nvPr/>
        </p:nvSpPr>
        <p:spPr bwMode="auto">
          <a:xfrm>
            <a:off x="7116764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232"/>
          <p:cNvSpPr>
            <a:spLocks noChangeArrowheads="1"/>
          </p:cNvSpPr>
          <p:nvPr/>
        </p:nvSpPr>
        <p:spPr bwMode="auto">
          <a:xfrm>
            <a:off x="5154613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233"/>
          <p:cNvSpPr>
            <a:spLocks noChangeArrowheads="1"/>
          </p:cNvSpPr>
          <p:nvPr/>
        </p:nvSpPr>
        <p:spPr bwMode="auto">
          <a:xfrm>
            <a:off x="5370514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234"/>
          <p:cNvSpPr>
            <a:spLocks noChangeArrowheads="1"/>
          </p:cNvSpPr>
          <p:nvPr/>
        </p:nvSpPr>
        <p:spPr bwMode="auto">
          <a:xfrm>
            <a:off x="5589589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235"/>
          <p:cNvSpPr>
            <a:spLocks noChangeArrowheads="1"/>
          </p:cNvSpPr>
          <p:nvPr/>
        </p:nvSpPr>
        <p:spPr bwMode="auto">
          <a:xfrm>
            <a:off x="5808663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236"/>
          <p:cNvSpPr>
            <a:spLocks noChangeArrowheads="1"/>
          </p:cNvSpPr>
          <p:nvPr/>
        </p:nvSpPr>
        <p:spPr bwMode="auto">
          <a:xfrm>
            <a:off x="6024564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Rectangle 237"/>
          <p:cNvSpPr>
            <a:spLocks noChangeArrowheads="1"/>
          </p:cNvSpPr>
          <p:nvPr/>
        </p:nvSpPr>
        <p:spPr bwMode="auto">
          <a:xfrm>
            <a:off x="6243639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Rectangle 238"/>
          <p:cNvSpPr>
            <a:spLocks noChangeArrowheads="1"/>
          </p:cNvSpPr>
          <p:nvPr/>
        </p:nvSpPr>
        <p:spPr bwMode="auto">
          <a:xfrm>
            <a:off x="6462714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239"/>
          <p:cNvSpPr>
            <a:spLocks noChangeArrowheads="1"/>
          </p:cNvSpPr>
          <p:nvPr/>
        </p:nvSpPr>
        <p:spPr bwMode="auto">
          <a:xfrm>
            <a:off x="6680200" y="6015038"/>
            <a:ext cx="217488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40"/>
          <p:cNvSpPr>
            <a:spLocks noChangeArrowheads="1"/>
          </p:cNvSpPr>
          <p:nvPr/>
        </p:nvSpPr>
        <p:spPr bwMode="auto">
          <a:xfrm>
            <a:off x="6897689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41"/>
          <p:cNvSpPr>
            <a:spLocks noChangeArrowheads="1"/>
          </p:cNvSpPr>
          <p:nvPr/>
        </p:nvSpPr>
        <p:spPr bwMode="auto">
          <a:xfrm>
            <a:off x="7116764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Rectangle 242"/>
          <p:cNvSpPr>
            <a:spLocks noChangeArrowheads="1"/>
          </p:cNvSpPr>
          <p:nvPr/>
        </p:nvSpPr>
        <p:spPr bwMode="auto">
          <a:xfrm>
            <a:off x="5154613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243"/>
          <p:cNvSpPr>
            <a:spLocks noChangeArrowheads="1"/>
          </p:cNvSpPr>
          <p:nvPr/>
        </p:nvSpPr>
        <p:spPr bwMode="auto">
          <a:xfrm>
            <a:off x="5370514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44"/>
          <p:cNvSpPr>
            <a:spLocks noChangeArrowheads="1"/>
          </p:cNvSpPr>
          <p:nvPr/>
        </p:nvSpPr>
        <p:spPr bwMode="auto">
          <a:xfrm>
            <a:off x="5589589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245"/>
          <p:cNvSpPr>
            <a:spLocks noChangeArrowheads="1"/>
          </p:cNvSpPr>
          <p:nvPr/>
        </p:nvSpPr>
        <p:spPr bwMode="auto">
          <a:xfrm>
            <a:off x="5808663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246"/>
          <p:cNvSpPr>
            <a:spLocks noChangeArrowheads="1"/>
          </p:cNvSpPr>
          <p:nvPr/>
        </p:nvSpPr>
        <p:spPr bwMode="auto">
          <a:xfrm>
            <a:off x="6024564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47"/>
          <p:cNvSpPr>
            <a:spLocks noChangeArrowheads="1"/>
          </p:cNvSpPr>
          <p:nvPr/>
        </p:nvSpPr>
        <p:spPr bwMode="auto">
          <a:xfrm>
            <a:off x="6243639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Rectangle 248"/>
          <p:cNvSpPr>
            <a:spLocks noChangeArrowheads="1"/>
          </p:cNvSpPr>
          <p:nvPr/>
        </p:nvSpPr>
        <p:spPr bwMode="auto">
          <a:xfrm>
            <a:off x="6462714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249"/>
          <p:cNvSpPr>
            <a:spLocks noChangeArrowheads="1"/>
          </p:cNvSpPr>
          <p:nvPr/>
        </p:nvSpPr>
        <p:spPr bwMode="auto">
          <a:xfrm>
            <a:off x="6680200" y="57912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Rectangle 250"/>
          <p:cNvSpPr>
            <a:spLocks noChangeArrowheads="1"/>
          </p:cNvSpPr>
          <p:nvPr/>
        </p:nvSpPr>
        <p:spPr bwMode="auto">
          <a:xfrm>
            <a:off x="6897689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7116764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252"/>
          <p:cNvSpPr>
            <a:spLocks noChangeArrowheads="1"/>
          </p:cNvSpPr>
          <p:nvPr/>
        </p:nvSpPr>
        <p:spPr bwMode="auto">
          <a:xfrm>
            <a:off x="5154613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253"/>
          <p:cNvSpPr>
            <a:spLocks noChangeArrowheads="1"/>
          </p:cNvSpPr>
          <p:nvPr/>
        </p:nvSpPr>
        <p:spPr bwMode="auto">
          <a:xfrm>
            <a:off x="5370514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Rectangle 254"/>
          <p:cNvSpPr>
            <a:spLocks noChangeArrowheads="1"/>
          </p:cNvSpPr>
          <p:nvPr/>
        </p:nvSpPr>
        <p:spPr bwMode="auto">
          <a:xfrm>
            <a:off x="5589589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Rectangle 255"/>
          <p:cNvSpPr>
            <a:spLocks noChangeArrowheads="1"/>
          </p:cNvSpPr>
          <p:nvPr/>
        </p:nvSpPr>
        <p:spPr bwMode="auto">
          <a:xfrm>
            <a:off x="5808663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Rectangle 256"/>
          <p:cNvSpPr>
            <a:spLocks noChangeArrowheads="1"/>
          </p:cNvSpPr>
          <p:nvPr/>
        </p:nvSpPr>
        <p:spPr bwMode="auto">
          <a:xfrm>
            <a:off x="6024564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257"/>
          <p:cNvSpPr>
            <a:spLocks noChangeArrowheads="1"/>
          </p:cNvSpPr>
          <p:nvPr/>
        </p:nvSpPr>
        <p:spPr bwMode="auto">
          <a:xfrm>
            <a:off x="6243639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Rectangle 258"/>
          <p:cNvSpPr>
            <a:spLocks noChangeArrowheads="1"/>
          </p:cNvSpPr>
          <p:nvPr/>
        </p:nvSpPr>
        <p:spPr bwMode="auto">
          <a:xfrm>
            <a:off x="6462714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Rectangle 259"/>
          <p:cNvSpPr>
            <a:spLocks noChangeArrowheads="1"/>
          </p:cNvSpPr>
          <p:nvPr/>
        </p:nvSpPr>
        <p:spPr bwMode="auto">
          <a:xfrm>
            <a:off x="6680200" y="5568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Rectangle 260"/>
          <p:cNvSpPr>
            <a:spLocks noChangeArrowheads="1"/>
          </p:cNvSpPr>
          <p:nvPr/>
        </p:nvSpPr>
        <p:spPr bwMode="auto">
          <a:xfrm>
            <a:off x="6897689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Rectangle 261"/>
          <p:cNvSpPr>
            <a:spLocks noChangeArrowheads="1"/>
          </p:cNvSpPr>
          <p:nvPr/>
        </p:nvSpPr>
        <p:spPr bwMode="auto">
          <a:xfrm>
            <a:off x="7116764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Rectangle 262"/>
          <p:cNvSpPr>
            <a:spLocks noChangeArrowheads="1"/>
          </p:cNvSpPr>
          <p:nvPr/>
        </p:nvSpPr>
        <p:spPr bwMode="auto">
          <a:xfrm>
            <a:off x="5154613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263"/>
          <p:cNvSpPr>
            <a:spLocks noChangeArrowheads="1"/>
          </p:cNvSpPr>
          <p:nvPr/>
        </p:nvSpPr>
        <p:spPr bwMode="auto">
          <a:xfrm>
            <a:off x="5370514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Rectangle 264"/>
          <p:cNvSpPr>
            <a:spLocks noChangeArrowheads="1"/>
          </p:cNvSpPr>
          <p:nvPr/>
        </p:nvSpPr>
        <p:spPr bwMode="auto">
          <a:xfrm>
            <a:off x="5589589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Rectangle 265"/>
          <p:cNvSpPr>
            <a:spLocks noChangeArrowheads="1"/>
          </p:cNvSpPr>
          <p:nvPr/>
        </p:nvSpPr>
        <p:spPr bwMode="auto">
          <a:xfrm>
            <a:off x="5808663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Rectangle 266"/>
          <p:cNvSpPr>
            <a:spLocks noChangeArrowheads="1"/>
          </p:cNvSpPr>
          <p:nvPr/>
        </p:nvSpPr>
        <p:spPr bwMode="auto">
          <a:xfrm>
            <a:off x="6024564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Rectangle 267"/>
          <p:cNvSpPr>
            <a:spLocks noChangeArrowheads="1"/>
          </p:cNvSpPr>
          <p:nvPr/>
        </p:nvSpPr>
        <p:spPr bwMode="auto">
          <a:xfrm>
            <a:off x="6243639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Rectangle 268"/>
          <p:cNvSpPr>
            <a:spLocks noChangeArrowheads="1"/>
          </p:cNvSpPr>
          <p:nvPr/>
        </p:nvSpPr>
        <p:spPr bwMode="auto">
          <a:xfrm>
            <a:off x="6462714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Rectangle 269"/>
          <p:cNvSpPr>
            <a:spLocks noChangeArrowheads="1"/>
          </p:cNvSpPr>
          <p:nvPr/>
        </p:nvSpPr>
        <p:spPr bwMode="auto">
          <a:xfrm>
            <a:off x="6680200" y="5346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Rectangle 270"/>
          <p:cNvSpPr>
            <a:spLocks noChangeArrowheads="1"/>
          </p:cNvSpPr>
          <p:nvPr/>
        </p:nvSpPr>
        <p:spPr bwMode="auto">
          <a:xfrm>
            <a:off x="6897689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Rectangle 271"/>
          <p:cNvSpPr>
            <a:spLocks noChangeArrowheads="1"/>
          </p:cNvSpPr>
          <p:nvPr/>
        </p:nvSpPr>
        <p:spPr bwMode="auto">
          <a:xfrm>
            <a:off x="7116764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272"/>
          <p:cNvSpPr>
            <a:spLocks noChangeArrowheads="1"/>
          </p:cNvSpPr>
          <p:nvPr/>
        </p:nvSpPr>
        <p:spPr bwMode="auto">
          <a:xfrm>
            <a:off x="5154613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Rectangle 273"/>
          <p:cNvSpPr>
            <a:spLocks noChangeArrowheads="1"/>
          </p:cNvSpPr>
          <p:nvPr/>
        </p:nvSpPr>
        <p:spPr bwMode="auto">
          <a:xfrm>
            <a:off x="5370514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ectangle 274"/>
          <p:cNvSpPr>
            <a:spLocks noChangeArrowheads="1"/>
          </p:cNvSpPr>
          <p:nvPr/>
        </p:nvSpPr>
        <p:spPr bwMode="auto">
          <a:xfrm>
            <a:off x="5589589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Rectangle 275"/>
          <p:cNvSpPr>
            <a:spLocks noChangeArrowheads="1"/>
          </p:cNvSpPr>
          <p:nvPr/>
        </p:nvSpPr>
        <p:spPr bwMode="auto">
          <a:xfrm>
            <a:off x="5808663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" name="Rectangle 276"/>
          <p:cNvSpPr>
            <a:spLocks noChangeArrowheads="1"/>
          </p:cNvSpPr>
          <p:nvPr/>
        </p:nvSpPr>
        <p:spPr bwMode="auto">
          <a:xfrm>
            <a:off x="6024564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Rectangle 277"/>
          <p:cNvSpPr>
            <a:spLocks noChangeArrowheads="1"/>
          </p:cNvSpPr>
          <p:nvPr/>
        </p:nvSpPr>
        <p:spPr bwMode="auto">
          <a:xfrm>
            <a:off x="6243639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Rectangle 278"/>
          <p:cNvSpPr>
            <a:spLocks noChangeArrowheads="1"/>
          </p:cNvSpPr>
          <p:nvPr/>
        </p:nvSpPr>
        <p:spPr bwMode="auto">
          <a:xfrm>
            <a:off x="6462714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Rectangle 279"/>
          <p:cNvSpPr>
            <a:spLocks noChangeArrowheads="1"/>
          </p:cNvSpPr>
          <p:nvPr/>
        </p:nvSpPr>
        <p:spPr bwMode="auto">
          <a:xfrm>
            <a:off x="6680200" y="5124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" name="Rectangle 280"/>
          <p:cNvSpPr>
            <a:spLocks noChangeArrowheads="1"/>
          </p:cNvSpPr>
          <p:nvPr/>
        </p:nvSpPr>
        <p:spPr bwMode="auto">
          <a:xfrm>
            <a:off x="6897689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" name="Rectangle 281"/>
          <p:cNvSpPr>
            <a:spLocks noChangeArrowheads="1"/>
          </p:cNvSpPr>
          <p:nvPr/>
        </p:nvSpPr>
        <p:spPr bwMode="auto">
          <a:xfrm>
            <a:off x="7116764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Rectangle 282"/>
          <p:cNvSpPr>
            <a:spLocks noChangeArrowheads="1"/>
          </p:cNvSpPr>
          <p:nvPr/>
        </p:nvSpPr>
        <p:spPr bwMode="auto">
          <a:xfrm>
            <a:off x="5154613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" name="Rectangle 283"/>
          <p:cNvSpPr>
            <a:spLocks noChangeArrowheads="1"/>
          </p:cNvSpPr>
          <p:nvPr/>
        </p:nvSpPr>
        <p:spPr bwMode="auto">
          <a:xfrm>
            <a:off x="5370514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" name="Rectangle 284"/>
          <p:cNvSpPr>
            <a:spLocks noChangeArrowheads="1"/>
          </p:cNvSpPr>
          <p:nvPr/>
        </p:nvSpPr>
        <p:spPr bwMode="auto">
          <a:xfrm>
            <a:off x="5589589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" name="Rectangle 285"/>
          <p:cNvSpPr>
            <a:spLocks noChangeArrowheads="1"/>
          </p:cNvSpPr>
          <p:nvPr/>
        </p:nvSpPr>
        <p:spPr bwMode="auto">
          <a:xfrm>
            <a:off x="5808663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Rectangle 286"/>
          <p:cNvSpPr>
            <a:spLocks noChangeArrowheads="1"/>
          </p:cNvSpPr>
          <p:nvPr/>
        </p:nvSpPr>
        <p:spPr bwMode="auto">
          <a:xfrm>
            <a:off x="6024564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Rectangle 287"/>
          <p:cNvSpPr>
            <a:spLocks noChangeArrowheads="1"/>
          </p:cNvSpPr>
          <p:nvPr/>
        </p:nvSpPr>
        <p:spPr bwMode="auto">
          <a:xfrm>
            <a:off x="6243639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Rectangle 288"/>
          <p:cNvSpPr>
            <a:spLocks noChangeArrowheads="1"/>
          </p:cNvSpPr>
          <p:nvPr/>
        </p:nvSpPr>
        <p:spPr bwMode="auto">
          <a:xfrm>
            <a:off x="6462714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Rectangle 289"/>
          <p:cNvSpPr>
            <a:spLocks noChangeArrowheads="1"/>
          </p:cNvSpPr>
          <p:nvPr/>
        </p:nvSpPr>
        <p:spPr bwMode="auto">
          <a:xfrm>
            <a:off x="6680200" y="49022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" name="Rectangle 290"/>
          <p:cNvSpPr>
            <a:spLocks noChangeArrowheads="1"/>
          </p:cNvSpPr>
          <p:nvPr/>
        </p:nvSpPr>
        <p:spPr bwMode="auto">
          <a:xfrm>
            <a:off x="6897689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" name="Rectangle 291"/>
          <p:cNvSpPr>
            <a:spLocks noChangeArrowheads="1"/>
          </p:cNvSpPr>
          <p:nvPr/>
        </p:nvSpPr>
        <p:spPr bwMode="auto">
          <a:xfrm>
            <a:off x="7116764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" name="Rectangle 292"/>
          <p:cNvSpPr>
            <a:spLocks noChangeArrowheads="1"/>
          </p:cNvSpPr>
          <p:nvPr/>
        </p:nvSpPr>
        <p:spPr bwMode="auto">
          <a:xfrm>
            <a:off x="5154613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" name="Rectangle 293"/>
          <p:cNvSpPr>
            <a:spLocks noChangeArrowheads="1"/>
          </p:cNvSpPr>
          <p:nvPr/>
        </p:nvSpPr>
        <p:spPr bwMode="auto">
          <a:xfrm>
            <a:off x="5370514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" name="Rectangle 294"/>
          <p:cNvSpPr>
            <a:spLocks noChangeArrowheads="1"/>
          </p:cNvSpPr>
          <p:nvPr/>
        </p:nvSpPr>
        <p:spPr bwMode="auto">
          <a:xfrm>
            <a:off x="5589589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Rectangle 295"/>
          <p:cNvSpPr>
            <a:spLocks noChangeArrowheads="1"/>
          </p:cNvSpPr>
          <p:nvPr/>
        </p:nvSpPr>
        <p:spPr bwMode="auto">
          <a:xfrm>
            <a:off x="5808663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Rectangle 296"/>
          <p:cNvSpPr>
            <a:spLocks noChangeArrowheads="1"/>
          </p:cNvSpPr>
          <p:nvPr/>
        </p:nvSpPr>
        <p:spPr bwMode="auto">
          <a:xfrm>
            <a:off x="6024564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" name="Rectangle 297"/>
          <p:cNvSpPr>
            <a:spLocks noChangeArrowheads="1"/>
          </p:cNvSpPr>
          <p:nvPr/>
        </p:nvSpPr>
        <p:spPr bwMode="auto">
          <a:xfrm>
            <a:off x="6243639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" name="Rectangle 298"/>
          <p:cNvSpPr>
            <a:spLocks noChangeArrowheads="1"/>
          </p:cNvSpPr>
          <p:nvPr/>
        </p:nvSpPr>
        <p:spPr bwMode="auto">
          <a:xfrm>
            <a:off x="6462714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" name="Rectangle 299"/>
          <p:cNvSpPr>
            <a:spLocks noChangeArrowheads="1"/>
          </p:cNvSpPr>
          <p:nvPr/>
        </p:nvSpPr>
        <p:spPr bwMode="auto">
          <a:xfrm>
            <a:off x="6680200" y="4679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" name="Rectangle 300"/>
          <p:cNvSpPr>
            <a:spLocks noChangeArrowheads="1"/>
          </p:cNvSpPr>
          <p:nvPr/>
        </p:nvSpPr>
        <p:spPr bwMode="auto">
          <a:xfrm>
            <a:off x="6897689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" name="Rectangle 301"/>
          <p:cNvSpPr>
            <a:spLocks noChangeArrowheads="1"/>
          </p:cNvSpPr>
          <p:nvPr/>
        </p:nvSpPr>
        <p:spPr bwMode="auto">
          <a:xfrm>
            <a:off x="7116764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Rectangle 302"/>
          <p:cNvSpPr>
            <a:spLocks noChangeArrowheads="1"/>
          </p:cNvSpPr>
          <p:nvPr/>
        </p:nvSpPr>
        <p:spPr bwMode="auto">
          <a:xfrm>
            <a:off x="5154613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" name="Rectangle 303"/>
          <p:cNvSpPr>
            <a:spLocks noChangeArrowheads="1"/>
          </p:cNvSpPr>
          <p:nvPr/>
        </p:nvSpPr>
        <p:spPr bwMode="auto">
          <a:xfrm>
            <a:off x="5370514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" name="Rectangle 304"/>
          <p:cNvSpPr>
            <a:spLocks noChangeArrowheads="1"/>
          </p:cNvSpPr>
          <p:nvPr/>
        </p:nvSpPr>
        <p:spPr bwMode="auto">
          <a:xfrm>
            <a:off x="5589589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" name="Rectangle 305"/>
          <p:cNvSpPr>
            <a:spLocks noChangeArrowheads="1"/>
          </p:cNvSpPr>
          <p:nvPr/>
        </p:nvSpPr>
        <p:spPr bwMode="auto">
          <a:xfrm>
            <a:off x="5808663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" name="Rectangle 306"/>
          <p:cNvSpPr>
            <a:spLocks noChangeArrowheads="1"/>
          </p:cNvSpPr>
          <p:nvPr/>
        </p:nvSpPr>
        <p:spPr bwMode="auto">
          <a:xfrm>
            <a:off x="6024564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" name="Rectangle 307"/>
          <p:cNvSpPr>
            <a:spLocks noChangeArrowheads="1"/>
          </p:cNvSpPr>
          <p:nvPr/>
        </p:nvSpPr>
        <p:spPr bwMode="auto">
          <a:xfrm>
            <a:off x="6243639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" name="Rectangle 308"/>
          <p:cNvSpPr>
            <a:spLocks noChangeArrowheads="1"/>
          </p:cNvSpPr>
          <p:nvPr/>
        </p:nvSpPr>
        <p:spPr bwMode="auto">
          <a:xfrm>
            <a:off x="6462714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" name="Rectangle 309"/>
          <p:cNvSpPr>
            <a:spLocks noChangeArrowheads="1"/>
          </p:cNvSpPr>
          <p:nvPr/>
        </p:nvSpPr>
        <p:spPr bwMode="auto">
          <a:xfrm>
            <a:off x="6680200" y="4457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" name="Rectangle 310"/>
          <p:cNvSpPr>
            <a:spLocks noChangeArrowheads="1"/>
          </p:cNvSpPr>
          <p:nvPr/>
        </p:nvSpPr>
        <p:spPr bwMode="auto">
          <a:xfrm>
            <a:off x="6897689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" name="Rectangle 311"/>
          <p:cNvSpPr>
            <a:spLocks noChangeArrowheads="1"/>
          </p:cNvSpPr>
          <p:nvPr/>
        </p:nvSpPr>
        <p:spPr bwMode="auto">
          <a:xfrm>
            <a:off x="7116764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" name="Rectangle 312"/>
          <p:cNvSpPr>
            <a:spLocks noChangeArrowheads="1"/>
          </p:cNvSpPr>
          <p:nvPr/>
        </p:nvSpPr>
        <p:spPr bwMode="auto">
          <a:xfrm>
            <a:off x="5154613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" name="Rectangle 313"/>
          <p:cNvSpPr>
            <a:spLocks noChangeArrowheads="1"/>
          </p:cNvSpPr>
          <p:nvPr/>
        </p:nvSpPr>
        <p:spPr bwMode="auto">
          <a:xfrm>
            <a:off x="5370514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" name="Rectangle 314"/>
          <p:cNvSpPr>
            <a:spLocks noChangeArrowheads="1"/>
          </p:cNvSpPr>
          <p:nvPr/>
        </p:nvSpPr>
        <p:spPr bwMode="auto">
          <a:xfrm>
            <a:off x="5589589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" name="Rectangle 315"/>
          <p:cNvSpPr>
            <a:spLocks noChangeArrowheads="1"/>
          </p:cNvSpPr>
          <p:nvPr/>
        </p:nvSpPr>
        <p:spPr bwMode="auto">
          <a:xfrm>
            <a:off x="5808663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" name="Rectangle 316"/>
          <p:cNvSpPr>
            <a:spLocks noChangeArrowheads="1"/>
          </p:cNvSpPr>
          <p:nvPr/>
        </p:nvSpPr>
        <p:spPr bwMode="auto">
          <a:xfrm>
            <a:off x="6024564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" name="Rectangle 317"/>
          <p:cNvSpPr>
            <a:spLocks noChangeArrowheads="1"/>
          </p:cNvSpPr>
          <p:nvPr/>
        </p:nvSpPr>
        <p:spPr bwMode="auto">
          <a:xfrm>
            <a:off x="6243639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Rectangle 318"/>
          <p:cNvSpPr>
            <a:spLocks noChangeArrowheads="1"/>
          </p:cNvSpPr>
          <p:nvPr/>
        </p:nvSpPr>
        <p:spPr bwMode="auto">
          <a:xfrm>
            <a:off x="6462714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" name="Rectangle 319"/>
          <p:cNvSpPr>
            <a:spLocks noChangeArrowheads="1"/>
          </p:cNvSpPr>
          <p:nvPr/>
        </p:nvSpPr>
        <p:spPr bwMode="auto">
          <a:xfrm>
            <a:off x="6680200" y="4235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" name="Rectangle 320"/>
          <p:cNvSpPr>
            <a:spLocks noChangeArrowheads="1"/>
          </p:cNvSpPr>
          <p:nvPr/>
        </p:nvSpPr>
        <p:spPr bwMode="auto">
          <a:xfrm>
            <a:off x="6897689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" name="Rectangle 321"/>
          <p:cNvSpPr>
            <a:spLocks noChangeArrowheads="1"/>
          </p:cNvSpPr>
          <p:nvPr/>
        </p:nvSpPr>
        <p:spPr bwMode="auto">
          <a:xfrm>
            <a:off x="7116764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" name="Line 322"/>
          <p:cNvSpPr>
            <a:spLocks noChangeShapeType="1"/>
          </p:cNvSpPr>
          <p:nvPr/>
        </p:nvSpPr>
        <p:spPr bwMode="auto">
          <a:xfrm>
            <a:off x="5154614" y="6459538"/>
            <a:ext cx="21796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323"/>
          <p:cNvSpPr>
            <a:spLocks noChangeShapeType="1"/>
          </p:cNvSpPr>
          <p:nvPr/>
        </p:nvSpPr>
        <p:spPr bwMode="auto">
          <a:xfrm flipV="1">
            <a:off x="5154613" y="4235450"/>
            <a:ext cx="0" cy="22240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324"/>
          <p:cNvSpPr>
            <a:spLocks noChangeArrowheads="1"/>
          </p:cNvSpPr>
          <p:nvPr/>
        </p:nvSpPr>
        <p:spPr bwMode="auto">
          <a:xfrm>
            <a:off x="5611813" y="5319713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" name="Oval 325"/>
          <p:cNvSpPr>
            <a:spLocks noChangeArrowheads="1"/>
          </p:cNvSpPr>
          <p:nvPr/>
        </p:nvSpPr>
        <p:spPr bwMode="auto">
          <a:xfrm>
            <a:off x="5819776" y="513238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" name="Rectangle 326" descr="Wide downward diagonal"/>
          <p:cNvSpPr>
            <a:spLocks noChangeArrowheads="1"/>
          </p:cNvSpPr>
          <p:nvPr/>
        </p:nvSpPr>
        <p:spPr bwMode="auto">
          <a:xfrm>
            <a:off x="6259513" y="500062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Rectangle 327" descr="Wide downward diagonal"/>
          <p:cNvSpPr>
            <a:spLocks noChangeArrowheads="1"/>
          </p:cNvSpPr>
          <p:nvPr/>
        </p:nvSpPr>
        <p:spPr bwMode="auto">
          <a:xfrm>
            <a:off x="6426201" y="4960938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" name="Rectangle 328" descr="Wide downward diagonal"/>
          <p:cNvSpPr>
            <a:spLocks noChangeArrowheads="1"/>
          </p:cNvSpPr>
          <p:nvPr/>
        </p:nvSpPr>
        <p:spPr bwMode="auto">
          <a:xfrm>
            <a:off x="6180138" y="4794250"/>
            <a:ext cx="88900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" name="Rectangle 329" descr="Wide downward diagonal"/>
          <p:cNvSpPr>
            <a:spLocks noChangeArrowheads="1"/>
          </p:cNvSpPr>
          <p:nvPr/>
        </p:nvSpPr>
        <p:spPr bwMode="auto">
          <a:xfrm>
            <a:off x="6432551" y="51784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" name="Rectangle 330" descr="Wide downward diagonal"/>
          <p:cNvSpPr>
            <a:spLocks noChangeArrowheads="1"/>
          </p:cNvSpPr>
          <p:nvPr/>
        </p:nvSpPr>
        <p:spPr bwMode="auto">
          <a:xfrm>
            <a:off x="6594476" y="5000625"/>
            <a:ext cx="85725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" name="Oval 331"/>
          <p:cNvSpPr>
            <a:spLocks noChangeArrowheads="1"/>
          </p:cNvSpPr>
          <p:nvPr/>
        </p:nvSpPr>
        <p:spPr bwMode="auto">
          <a:xfrm>
            <a:off x="5726113" y="4438650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" name="Oval 332"/>
          <p:cNvSpPr>
            <a:spLocks noChangeArrowheads="1"/>
          </p:cNvSpPr>
          <p:nvPr/>
        </p:nvSpPr>
        <p:spPr bwMode="auto">
          <a:xfrm>
            <a:off x="5999164" y="5224463"/>
            <a:ext cx="85725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5" name="Oval 333"/>
          <p:cNvSpPr>
            <a:spLocks noChangeArrowheads="1"/>
          </p:cNvSpPr>
          <p:nvPr/>
        </p:nvSpPr>
        <p:spPr bwMode="auto">
          <a:xfrm>
            <a:off x="5553076" y="5080000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" name="Text Box 335"/>
          <p:cNvSpPr txBox="1">
            <a:spLocks noChangeArrowheads="1"/>
          </p:cNvSpPr>
          <p:nvPr/>
        </p:nvSpPr>
        <p:spPr bwMode="auto">
          <a:xfrm>
            <a:off x="4848225" y="4186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10</a:t>
            </a:r>
          </a:p>
        </p:txBody>
      </p:sp>
      <p:sp>
        <p:nvSpPr>
          <p:cNvPr id="117" name="Text Box 336"/>
          <p:cNvSpPr txBox="1">
            <a:spLocks noChangeArrowheads="1"/>
          </p:cNvSpPr>
          <p:nvPr/>
        </p:nvSpPr>
        <p:spPr bwMode="auto">
          <a:xfrm>
            <a:off x="5240338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</a:t>
            </a:r>
          </a:p>
        </p:txBody>
      </p:sp>
      <p:sp>
        <p:nvSpPr>
          <p:cNvPr id="118" name="Text Box 337"/>
          <p:cNvSpPr txBox="1">
            <a:spLocks noChangeArrowheads="1"/>
          </p:cNvSpPr>
          <p:nvPr/>
        </p:nvSpPr>
        <p:spPr bwMode="auto">
          <a:xfrm>
            <a:off x="5457825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2</a:t>
            </a:r>
          </a:p>
        </p:txBody>
      </p:sp>
      <p:sp>
        <p:nvSpPr>
          <p:cNvPr id="119" name="Text Box 338"/>
          <p:cNvSpPr txBox="1">
            <a:spLocks noChangeArrowheads="1"/>
          </p:cNvSpPr>
          <p:nvPr/>
        </p:nvSpPr>
        <p:spPr bwMode="auto">
          <a:xfrm>
            <a:off x="5676900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3</a:t>
            </a:r>
          </a:p>
        </p:txBody>
      </p:sp>
      <p:sp>
        <p:nvSpPr>
          <p:cNvPr id="120" name="Text Box 339"/>
          <p:cNvSpPr txBox="1">
            <a:spLocks noChangeArrowheads="1"/>
          </p:cNvSpPr>
          <p:nvPr/>
        </p:nvSpPr>
        <p:spPr bwMode="auto">
          <a:xfrm>
            <a:off x="5895975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4</a:t>
            </a:r>
          </a:p>
        </p:txBody>
      </p:sp>
      <p:sp>
        <p:nvSpPr>
          <p:cNvPr id="121" name="Text Box 340"/>
          <p:cNvSpPr txBox="1">
            <a:spLocks noChangeArrowheads="1"/>
          </p:cNvSpPr>
          <p:nvPr/>
        </p:nvSpPr>
        <p:spPr bwMode="auto">
          <a:xfrm>
            <a:off x="6111875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5</a:t>
            </a:r>
          </a:p>
        </p:txBody>
      </p:sp>
      <p:sp>
        <p:nvSpPr>
          <p:cNvPr id="122" name="Text Box 341"/>
          <p:cNvSpPr txBox="1">
            <a:spLocks noChangeArrowheads="1"/>
          </p:cNvSpPr>
          <p:nvPr/>
        </p:nvSpPr>
        <p:spPr bwMode="auto">
          <a:xfrm>
            <a:off x="6330950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6</a:t>
            </a:r>
          </a:p>
        </p:txBody>
      </p:sp>
      <p:sp>
        <p:nvSpPr>
          <p:cNvPr id="123" name="Text Box 342"/>
          <p:cNvSpPr txBox="1">
            <a:spLocks noChangeArrowheads="1"/>
          </p:cNvSpPr>
          <p:nvPr/>
        </p:nvSpPr>
        <p:spPr bwMode="auto">
          <a:xfrm>
            <a:off x="6550025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7</a:t>
            </a:r>
          </a:p>
        </p:txBody>
      </p:sp>
      <p:sp>
        <p:nvSpPr>
          <p:cNvPr id="124" name="Text Box 343"/>
          <p:cNvSpPr txBox="1">
            <a:spLocks noChangeArrowheads="1"/>
          </p:cNvSpPr>
          <p:nvPr/>
        </p:nvSpPr>
        <p:spPr bwMode="auto">
          <a:xfrm>
            <a:off x="6765925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8</a:t>
            </a:r>
          </a:p>
        </p:txBody>
      </p:sp>
      <p:sp>
        <p:nvSpPr>
          <p:cNvPr id="125" name="Text Box 344"/>
          <p:cNvSpPr txBox="1">
            <a:spLocks noChangeArrowheads="1"/>
          </p:cNvSpPr>
          <p:nvPr/>
        </p:nvSpPr>
        <p:spPr bwMode="auto">
          <a:xfrm>
            <a:off x="6985000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9</a:t>
            </a:r>
          </a:p>
        </p:txBody>
      </p:sp>
      <p:sp>
        <p:nvSpPr>
          <p:cNvPr id="126" name="Text Box 345"/>
          <p:cNvSpPr txBox="1">
            <a:spLocks noChangeArrowheads="1"/>
          </p:cNvSpPr>
          <p:nvPr/>
        </p:nvSpPr>
        <p:spPr bwMode="auto">
          <a:xfrm>
            <a:off x="7159625" y="65452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10</a:t>
            </a:r>
          </a:p>
        </p:txBody>
      </p:sp>
      <p:sp>
        <p:nvSpPr>
          <p:cNvPr id="127" name="Text Box 346"/>
          <p:cNvSpPr txBox="1">
            <a:spLocks noChangeArrowheads="1"/>
          </p:cNvSpPr>
          <p:nvPr/>
        </p:nvSpPr>
        <p:spPr bwMode="auto">
          <a:xfrm>
            <a:off x="4892675" y="6188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</a:t>
            </a:r>
          </a:p>
        </p:txBody>
      </p:sp>
      <p:sp>
        <p:nvSpPr>
          <p:cNvPr id="128" name="Text Box 347"/>
          <p:cNvSpPr txBox="1">
            <a:spLocks noChangeArrowheads="1"/>
          </p:cNvSpPr>
          <p:nvPr/>
        </p:nvSpPr>
        <p:spPr bwMode="auto">
          <a:xfrm>
            <a:off x="4892675" y="59674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2</a:t>
            </a:r>
          </a:p>
        </p:txBody>
      </p:sp>
      <p:sp>
        <p:nvSpPr>
          <p:cNvPr id="129" name="Text Box 348"/>
          <p:cNvSpPr txBox="1">
            <a:spLocks noChangeArrowheads="1"/>
          </p:cNvSpPr>
          <p:nvPr/>
        </p:nvSpPr>
        <p:spPr bwMode="auto">
          <a:xfrm>
            <a:off x="4892675" y="57435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3</a:t>
            </a:r>
          </a:p>
        </p:txBody>
      </p:sp>
      <p:sp>
        <p:nvSpPr>
          <p:cNvPr id="130" name="Text Box 349"/>
          <p:cNvSpPr txBox="1">
            <a:spLocks noChangeArrowheads="1"/>
          </p:cNvSpPr>
          <p:nvPr/>
        </p:nvSpPr>
        <p:spPr bwMode="auto">
          <a:xfrm>
            <a:off x="4892675" y="55213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4</a:t>
            </a:r>
          </a:p>
        </p:txBody>
      </p:sp>
      <p:sp>
        <p:nvSpPr>
          <p:cNvPr id="131" name="Text Box 350"/>
          <p:cNvSpPr txBox="1">
            <a:spLocks noChangeArrowheads="1"/>
          </p:cNvSpPr>
          <p:nvPr/>
        </p:nvSpPr>
        <p:spPr bwMode="auto">
          <a:xfrm>
            <a:off x="4892675" y="52974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5</a:t>
            </a:r>
          </a:p>
        </p:txBody>
      </p:sp>
      <p:sp>
        <p:nvSpPr>
          <p:cNvPr id="132" name="Text Box 351"/>
          <p:cNvSpPr txBox="1">
            <a:spLocks noChangeArrowheads="1"/>
          </p:cNvSpPr>
          <p:nvPr/>
        </p:nvSpPr>
        <p:spPr bwMode="auto">
          <a:xfrm>
            <a:off x="4892675" y="5076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6</a:t>
            </a:r>
          </a:p>
        </p:txBody>
      </p:sp>
      <p:sp>
        <p:nvSpPr>
          <p:cNvPr id="133" name="Text Box 352"/>
          <p:cNvSpPr txBox="1">
            <a:spLocks noChangeArrowheads="1"/>
          </p:cNvSpPr>
          <p:nvPr/>
        </p:nvSpPr>
        <p:spPr bwMode="auto">
          <a:xfrm>
            <a:off x="4892675" y="48529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7</a:t>
            </a:r>
          </a:p>
        </p:txBody>
      </p:sp>
      <p:sp>
        <p:nvSpPr>
          <p:cNvPr id="134" name="Text Box 353"/>
          <p:cNvSpPr txBox="1">
            <a:spLocks noChangeArrowheads="1"/>
          </p:cNvSpPr>
          <p:nvPr/>
        </p:nvSpPr>
        <p:spPr bwMode="auto">
          <a:xfrm>
            <a:off x="4892675" y="46307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8</a:t>
            </a:r>
          </a:p>
        </p:txBody>
      </p:sp>
      <p:sp>
        <p:nvSpPr>
          <p:cNvPr id="135" name="Text Box 354"/>
          <p:cNvSpPr txBox="1">
            <a:spLocks noChangeArrowheads="1"/>
          </p:cNvSpPr>
          <p:nvPr/>
        </p:nvSpPr>
        <p:spPr bwMode="auto">
          <a:xfrm>
            <a:off x="4892675" y="44084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9</a:t>
            </a:r>
          </a:p>
        </p:txBody>
      </p:sp>
      <p:sp>
        <p:nvSpPr>
          <p:cNvPr id="136" name="Arc 495"/>
          <p:cNvSpPr>
            <a:spLocks/>
          </p:cNvSpPr>
          <p:nvPr/>
        </p:nvSpPr>
        <p:spPr bwMode="auto">
          <a:xfrm rot="-10599153">
            <a:off x="5873750" y="4213226"/>
            <a:ext cx="1498600" cy="1452563"/>
          </a:xfrm>
          <a:custGeom>
            <a:avLst/>
            <a:gdLst>
              <a:gd name="T0" fmla="*/ 0 w 22740"/>
              <a:gd name="T1" fmla="*/ 9732038 h 21600"/>
              <a:gd name="T2" fmla="*/ 2147483647 w 22740"/>
              <a:gd name="T3" fmla="*/ 2147483647 h 21600"/>
              <a:gd name="T4" fmla="*/ 337156283 w 22740"/>
              <a:gd name="T5" fmla="*/ 2147483647 h 21600"/>
              <a:gd name="T6" fmla="*/ 0 60000 65536"/>
              <a:gd name="T7" fmla="*/ 0 60000 65536"/>
              <a:gd name="T8" fmla="*/ 0 60000 65536"/>
              <a:gd name="T9" fmla="*/ 0 w 22740"/>
              <a:gd name="T10" fmla="*/ 0 h 21600"/>
              <a:gd name="T11" fmla="*/ 22740 w 2274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40" h="21600" fill="none" extrusionOk="0">
                <a:moveTo>
                  <a:pt x="0" y="32"/>
                </a:moveTo>
                <a:cubicBezTo>
                  <a:pt x="392" y="10"/>
                  <a:pt x="785" y="-1"/>
                  <a:pt x="1178" y="0"/>
                </a:cubicBezTo>
                <a:cubicBezTo>
                  <a:pt x="12607" y="0"/>
                  <a:pt x="22058" y="8903"/>
                  <a:pt x="22739" y="20312"/>
                </a:cubicBezTo>
              </a:path>
              <a:path w="22740" h="21600" stroke="0" extrusionOk="0">
                <a:moveTo>
                  <a:pt x="0" y="32"/>
                </a:moveTo>
                <a:cubicBezTo>
                  <a:pt x="392" y="10"/>
                  <a:pt x="785" y="-1"/>
                  <a:pt x="1178" y="0"/>
                </a:cubicBezTo>
                <a:cubicBezTo>
                  <a:pt x="12607" y="0"/>
                  <a:pt x="22058" y="8903"/>
                  <a:pt x="22739" y="20312"/>
                </a:cubicBezTo>
                <a:lnTo>
                  <a:pt x="1178" y="21600"/>
                </a:lnTo>
                <a:close/>
              </a:path>
            </a:pathLst>
          </a:custGeom>
          <a:noFill/>
          <a:ln w="635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7" name="Oval 496"/>
          <p:cNvSpPr>
            <a:spLocks noChangeArrowheads="1"/>
          </p:cNvSpPr>
          <p:nvPr/>
        </p:nvSpPr>
        <p:spPr bwMode="auto">
          <a:xfrm>
            <a:off x="5592763" y="4794250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8" name="Oval 497"/>
          <p:cNvSpPr>
            <a:spLocks noChangeArrowheads="1"/>
          </p:cNvSpPr>
          <p:nvPr/>
        </p:nvSpPr>
        <p:spPr bwMode="auto">
          <a:xfrm>
            <a:off x="5934076" y="547528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" name="Oval 498"/>
          <p:cNvSpPr>
            <a:spLocks noChangeArrowheads="1"/>
          </p:cNvSpPr>
          <p:nvPr/>
        </p:nvSpPr>
        <p:spPr bwMode="auto">
          <a:xfrm>
            <a:off x="6162676" y="5600700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" name="Oval 499"/>
          <p:cNvSpPr>
            <a:spLocks noChangeArrowheads="1"/>
          </p:cNvSpPr>
          <p:nvPr/>
        </p:nvSpPr>
        <p:spPr bwMode="auto">
          <a:xfrm>
            <a:off x="6715126" y="5616575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" name="Oval 500"/>
          <p:cNvSpPr>
            <a:spLocks noChangeArrowheads="1"/>
          </p:cNvSpPr>
          <p:nvPr/>
        </p:nvSpPr>
        <p:spPr bwMode="auto">
          <a:xfrm>
            <a:off x="6757988" y="5719763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" name="Oval 501"/>
          <p:cNvSpPr>
            <a:spLocks noChangeArrowheads="1"/>
          </p:cNvSpPr>
          <p:nvPr/>
        </p:nvSpPr>
        <p:spPr bwMode="auto">
          <a:xfrm>
            <a:off x="5722938" y="4705350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" name="Oval 502"/>
          <p:cNvSpPr>
            <a:spLocks noChangeArrowheads="1"/>
          </p:cNvSpPr>
          <p:nvPr/>
        </p:nvSpPr>
        <p:spPr bwMode="auto">
          <a:xfrm>
            <a:off x="6419851" y="586263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" name="Oval 503"/>
          <p:cNvSpPr>
            <a:spLocks noChangeArrowheads="1"/>
          </p:cNvSpPr>
          <p:nvPr/>
        </p:nvSpPr>
        <p:spPr bwMode="auto">
          <a:xfrm>
            <a:off x="6384926" y="553878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5" name="Oval 504"/>
          <p:cNvSpPr>
            <a:spLocks noChangeArrowheads="1"/>
          </p:cNvSpPr>
          <p:nvPr/>
        </p:nvSpPr>
        <p:spPr bwMode="auto">
          <a:xfrm>
            <a:off x="6570663" y="5692776"/>
            <a:ext cx="87312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" name="Oval 505"/>
          <p:cNvSpPr>
            <a:spLocks noChangeArrowheads="1"/>
          </p:cNvSpPr>
          <p:nvPr/>
        </p:nvSpPr>
        <p:spPr bwMode="auto">
          <a:xfrm>
            <a:off x="5813426" y="454183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" name="Oval 506"/>
          <p:cNvSpPr>
            <a:spLocks noChangeArrowheads="1"/>
          </p:cNvSpPr>
          <p:nvPr/>
        </p:nvSpPr>
        <p:spPr bwMode="auto">
          <a:xfrm>
            <a:off x="5892801" y="4759325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8" name="Rectangle 507" descr="Wide downward diagonal"/>
          <p:cNvSpPr>
            <a:spLocks noChangeArrowheads="1"/>
          </p:cNvSpPr>
          <p:nvPr/>
        </p:nvSpPr>
        <p:spPr bwMode="auto">
          <a:xfrm>
            <a:off x="6315076" y="49117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9" name="Rectangle 508" descr="Wide downward diagonal"/>
          <p:cNvSpPr>
            <a:spLocks noChangeArrowheads="1"/>
          </p:cNvSpPr>
          <p:nvPr/>
        </p:nvSpPr>
        <p:spPr bwMode="auto">
          <a:xfrm>
            <a:off x="6683376" y="522287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0" name="Rectangle 509" descr="Wide downward diagonal"/>
          <p:cNvSpPr>
            <a:spLocks noChangeArrowheads="1"/>
          </p:cNvSpPr>
          <p:nvPr/>
        </p:nvSpPr>
        <p:spPr bwMode="auto">
          <a:xfrm>
            <a:off x="6386513" y="4718050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1" name="Rectangle 510" descr="Wide downward diagonal"/>
          <p:cNvSpPr>
            <a:spLocks noChangeArrowheads="1"/>
          </p:cNvSpPr>
          <p:nvPr/>
        </p:nvSpPr>
        <p:spPr bwMode="auto">
          <a:xfrm>
            <a:off x="6811963" y="5354638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2" name="Rectangle 511" descr="Wide downward diagonal"/>
          <p:cNvSpPr>
            <a:spLocks noChangeArrowheads="1"/>
          </p:cNvSpPr>
          <p:nvPr/>
        </p:nvSpPr>
        <p:spPr bwMode="auto">
          <a:xfrm>
            <a:off x="6543676" y="5334000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" name="Rectangle 512" descr="Wide downward diagonal"/>
          <p:cNvSpPr>
            <a:spLocks noChangeArrowheads="1"/>
          </p:cNvSpPr>
          <p:nvPr/>
        </p:nvSpPr>
        <p:spPr bwMode="auto">
          <a:xfrm>
            <a:off x="6176963" y="461327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" name="Rectangle 515"/>
          <p:cNvSpPr>
            <a:spLocks noChangeArrowheads="1"/>
          </p:cNvSpPr>
          <p:nvPr/>
        </p:nvSpPr>
        <p:spPr bwMode="auto">
          <a:xfrm>
            <a:off x="8275638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5" name="Rectangle 516"/>
          <p:cNvSpPr>
            <a:spLocks noChangeArrowheads="1"/>
          </p:cNvSpPr>
          <p:nvPr/>
        </p:nvSpPr>
        <p:spPr bwMode="auto">
          <a:xfrm>
            <a:off x="8491539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" name="Rectangle 517"/>
          <p:cNvSpPr>
            <a:spLocks noChangeArrowheads="1"/>
          </p:cNvSpPr>
          <p:nvPr/>
        </p:nvSpPr>
        <p:spPr bwMode="auto">
          <a:xfrm>
            <a:off x="8710614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7" name="Rectangle 518"/>
          <p:cNvSpPr>
            <a:spLocks noChangeArrowheads="1"/>
          </p:cNvSpPr>
          <p:nvPr/>
        </p:nvSpPr>
        <p:spPr bwMode="auto">
          <a:xfrm>
            <a:off x="8929688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8" name="Rectangle 519"/>
          <p:cNvSpPr>
            <a:spLocks noChangeArrowheads="1"/>
          </p:cNvSpPr>
          <p:nvPr/>
        </p:nvSpPr>
        <p:spPr bwMode="auto">
          <a:xfrm>
            <a:off x="9145589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9" name="Rectangle 520"/>
          <p:cNvSpPr>
            <a:spLocks noChangeArrowheads="1"/>
          </p:cNvSpPr>
          <p:nvPr/>
        </p:nvSpPr>
        <p:spPr bwMode="auto">
          <a:xfrm>
            <a:off x="9364664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0" name="Rectangle 521"/>
          <p:cNvSpPr>
            <a:spLocks noChangeArrowheads="1"/>
          </p:cNvSpPr>
          <p:nvPr/>
        </p:nvSpPr>
        <p:spPr bwMode="auto">
          <a:xfrm>
            <a:off x="9583739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1" name="Rectangle 522"/>
          <p:cNvSpPr>
            <a:spLocks noChangeArrowheads="1"/>
          </p:cNvSpPr>
          <p:nvPr/>
        </p:nvSpPr>
        <p:spPr bwMode="auto">
          <a:xfrm>
            <a:off x="9801225" y="62357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2" name="Rectangle 523"/>
          <p:cNvSpPr>
            <a:spLocks noChangeArrowheads="1"/>
          </p:cNvSpPr>
          <p:nvPr/>
        </p:nvSpPr>
        <p:spPr bwMode="auto">
          <a:xfrm>
            <a:off x="10018714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" name="Rectangle 524"/>
          <p:cNvSpPr>
            <a:spLocks noChangeArrowheads="1"/>
          </p:cNvSpPr>
          <p:nvPr/>
        </p:nvSpPr>
        <p:spPr bwMode="auto">
          <a:xfrm>
            <a:off x="10237789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" name="Rectangle 525"/>
          <p:cNvSpPr>
            <a:spLocks noChangeArrowheads="1"/>
          </p:cNvSpPr>
          <p:nvPr/>
        </p:nvSpPr>
        <p:spPr bwMode="auto">
          <a:xfrm>
            <a:off x="8275638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" name="Rectangle 526"/>
          <p:cNvSpPr>
            <a:spLocks noChangeArrowheads="1"/>
          </p:cNvSpPr>
          <p:nvPr/>
        </p:nvSpPr>
        <p:spPr bwMode="auto">
          <a:xfrm>
            <a:off x="8491539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6" name="Rectangle 527"/>
          <p:cNvSpPr>
            <a:spLocks noChangeArrowheads="1"/>
          </p:cNvSpPr>
          <p:nvPr/>
        </p:nvSpPr>
        <p:spPr bwMode="auto">
          <a:xfrm>
            <a:off x="8710614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7" name="Rectangle 528"/>
          <p:cNvSpPr>
            <a:spLocks noChangeArrowheads="1"/>
          </p:cNvSpPr>
          <p:nvPr/>
        </p:nvSpPr>
        <p:spPr bwMode="auto">
          <a:xfrm>
            <a:off x="8929688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8" name="Rectangle 529"/>
          <p:cNvSpPr>
            <a:spLocks noChangeArrowheads="1"/>
          </p:cNvSpPr>
          <p:nvPr/>
        </p:nvSpPr>
        <p:spPr bwMode="auto">
          <a:xfrm>
            <a:off x="9145589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9" name="Rectangle 530"/>
          <p:cNvSpPr>
            <a:spLocks noChangeArrowheads="1"/>
          </p:cNvSpPr>
          <p:nvPr/>
        </p:nvSpPr>
        <p:spPr bwMode="auto">
          <a:xfrm>
            <a:off x="9364664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" name="Rectangle 531"/>
          <p:cNvSpPr>
            <a:spLocks noChangeArrowheads="1"/>
          </p:cNvSpPr>
          <p:nvPr/>
        </p:nvSpPr>
        <p:spPr bwMode="auto">
          <a:xfrm>
            <a:off x="9583739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1" name="Rectangle 532"/>
          <p:cNvSpPr>
            <a:spLocks noChangeArrowheads="1"/>
          </p:cNvSpPr>
          <p:nvPr/>
        </p:nvSpPr>
        <p:spPr bwMode="auto">
          <a:xfrm>
            <a:off x="9801225" y="6015038"/>
            <a:ext cx="217488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2" name="Rectangle 533"/>
          <p:cNvSpPr>
            <a:spLocks noChangeArrowheads="1"/>
          </p:cNvSpPr>
          <p:nvPr/>
        </p:nvSpPr>
        <p:spPr bwMode="auto">
          <a:xfrm>
            <a:off x="10018714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3" name="Rectangle 534"/>
          <p:cNvSpPr>
            <a:spLocks noChangeArrowheads="1"/>
          </p:cNvSpPr>
          <p:nvPr/>
        </p:nvSpPr>
        <p:spPr bwMode="auto">
          <a:xfrm>
            <a:off x="10237789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" name="Rectangle 535"/>
          <p:cNvSpPr>
            <a:spLocks noChangeArrowheads="1"/>
          </p:cNvSpPr>
          <p:nvPr/>
        </p:nvSpPr>
        <p:spPr bwMode="auto">
          <a:xfrm>
            <a:off x="8275638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5" name="Rectangle 536"/>
          <p:cNvSpPr>
            <a:spLocks noChangeArrowheads="1"/>
          </p:cNvSpPr>
          <p:nvPr/>
        </p:nvSpPr>
        <p:spPr bwMode="auto">
          <a:xfrm>
            <a:off x="8491539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6" name="Rectangle 537"/>
          <p:cNvSpPr>
            <a:spLocks noChangeArrowheads="1"/>
          </p:cNvSpPr>
          <p:nvPr/>
        </p:nvSpPr>
        <p:spPr bwMode="auto">
          <a:xfrm>
            <a:off x="8710614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7" name="Rectangle 538"/>
          <p:cNvSpPr>
            <a:spLocks noChangeArrowheads="1"/>
          </p:cNvSpPr>
          <p:nvPr/>
        </p:nvSpPr>
        <p:spPr bwMode="auto">
          <a:xfrm>
            <a:off x="8929688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8" name="Rectangle 539"/>
          <p:cNvSpPr>
            <a:spLocks noChangeArrowheads="1"/>
          </p:cNvSpPr>
          <p:nvPr/>
        </p:nvSpPr>
        <p:spPr bwMode="auto">
          <a:xfrm>
            <a:off x="9145589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9" name="Rectangle 540"/>
          <p:cNvSpPr>
            <a:spLocks noChangeArrowheads="1"/>
          </p:cNvSpPr>
          <p:nvPr/>
        </p:nvSpPr>
        <p:spPr bwMode="auto">
          <a:xfrm>
            <a:off x="9364664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0" name="Rectangle 541"/>
          <p:cNvSpPr>
            <a:spLocks noChangeArrowheads="1"/>
          </p:cNvSpPr>
          <p:nvPr/>
        </p:nvSpPr>
        <p:spPr bwMode="auto">
          <a:xfrm>
            <a:off x="9583739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1" name="Rectangle 542"/>
          <p:cNvSpPr>
            <a:spLocks noChangeArrowheads="1"/>
          </p:cNvSpPr>
          <p:nvPr/>
        </p:nvSpPr>
        <p:spPr bwMode="auto">
          <a:xfrm>
            <a:off x="9801225" y="57912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2" name="Rectangle 543"/>
          <p:cNvSpPr>
            <a:spLocks noChangeArrowheads="1"/>
          </p:cNvSpPr>
          <p:nvPr/>
        </p:nvSpPr>
        <p:spPr bwMode="auto">
          <a:xfrm>
            <a:off x="10018714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3" name="Rectangle 544"/>
          <p:cNvSpPr>
            <a:spLocks noChangeArrowheads="1"/>
          </p:cNvSpPr>
          <p:nvPr/>
        </p:nvSpPr>
        <p:spPr bwMode="auto">
          <a:xfrm>
            <a:off x="10237789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" name="Rectangle 545"/>
          <p:cNvSpPr>
            <a:spLocks noChangeArrowheads="1"/>
          </p:cNvSpPr>
          <p:nvPr/>
        </p:nvSpPr>
        <p:spPr bwMode="auto">
          <a:xfrm>
            <a:off x="8275638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5" name="Rectangle 546"/>
          <p:cNvSpPr>
            <a:spLocks noChangeArrowheads="1"/>
          </p:cNvSpPr>
          <p:nvPr/>
        </p:nvSpPr>
        <p:spPr bwMode="auto">
          <a:xfrm>
            <a:off x="8491539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6" name="Rectangle 547"/>
          <p:cNvSpPr>
            <a:spLocks noChangeArrowheads="1"/>
          </p:cNvSpPr>
          <p:nvPr/>
        </p:nvSpPr>
        <p:spPr bwMode="auto">
          <a:xfrm>
            <a:off x="8710614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7" name="Rectangle 548"/>
          <p:cNvSpPr>
            <a:spLocks noChangeArrowheads="1"/>
          </p:cNvSpPr>
          <p:nvPr/>
        </p:nvSpPr>
        <p:spPr bwMode="auto">
          <a:xfrm>
            <a:off x="8929688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8" name="Rectangle 549"/>
          <p:cNvSpPr>
            <a:spLocks noChangeArrowheads="1"/>
          </p:cNvSpPr>
          <p:nvPr/>
        </p:nvSpPr>
        <p:spPr bwMode="auto">
          <a:xfrm>
            <a:off x="9145589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9" name="Rectangle 550"/>
          <p:cNvSpPr>
            <a:spLocks noChangeArrowheads="1"/>
          </p:cNvSpPr>
          <p:nvPr/>
        </p:nvSpPr>
        <p:spPr bwMode="auto">
          <a:xfrm>
            <a:off x="9364664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0" name="Rectangle 551"/>
          <p:cNvSpPr>
            <a:spLocks noChangeArrowheads="1"/>
          </p:cNvSpPr>
          <p:nvPr/>
        </p:nvSpPr>
        <p:spPr bwMode="auto">
          <a:xfrm>
            <a:off x="9583739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1" name="Rectangle 552"/>
          <p:cNvSpPr>
            <a:spLocks noChangeArrowheads="1"/>
          </p:cNvSpPr>
          <p:nvPr/>
        </p:nvSpPr>
        <p:spPr bwMode="auto">
          <a:xfrm>
            <a:off x="9801225" y="5568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2" name="Rectangle 553"/>
          <p:cNvSpPr>
            <a:spLocks noChangeArrowheads="1"/>
          </p:cNvSpPr>
          <p:nvPr/>
        </p:nvSpPr>
        <p:spPr bwMode="auto">
          <a:xfrm>
            <a:off x="10018714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3" name="Rectangle 554"/>
          <p:cNvSpPr>
            <a:spLocks noChangeArrowheads="1"/>
          </p:cNvSpPr>
          <p:nvPr/>
        </p:nvSpPr>
        <p:spPr bwMode="auto">
          <a:xfrm>
            <a:off x="10237789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" name="Rectangle 555"/>
          <p:cNvSpPr>
            <a:spLocks noChangeArrowheads="1"/>
          </p:cNvSpPr>
          <p:nvPr/>
        </p:nvSpPr>
        <p:spPr bwMode="auto">
          <a:xfrm>
            <a:off x="8275638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556"/>
          <p:cNvSpPr>
            <a:spLocks noChangeArrowheads="1"/>
          </p:cNvSpPr>
          <p:nvPr/>
        </p:nvSpPr>
        <p:spPr bwMode="auto">
          <a:xfrm>
            <a:off x="8491539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6" name="Rectangle 557"/>
          <p:cNvSpPr>
            <a:spLocks noChangeArrowheads="1"/>
          </p:cNvSpPr>
          <p:nvPr/>
        </p:nvSpPr>
        <p:spPr bwMode="auto">
          <a:xfrm>
            <a:off x="8710614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7" name="Rectangle 558"/>
          <p:cNvSpPr>
            <a:spLocks noChangeArrowheads="1"/>
          </p:cNvSpPr>
          <p:nvPr/>
        </p:nvSpPr>
        <p:spPr bwMode="auto">
          <a:xfrm>
            <a:off x="8929688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8" name="Rectangle 559"/>
          <p:cNvSpPr>
            <a:spLocks noChangeArrowheads="1"/>
          </p:cNvSpPr>
          <p:nvPr/>
        </p:nvSpPr>
        <p:spPr bwMode="auto">
          <a:xfrm>
            <a:off x="9145589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9" name="Rectangle 560"/>
          <p:cNvSpPr>
            <a:spLocks noChangeArrowheads="1"/>
          </p:cNvSpPr>
          <p:nvPr/>
        </p:nvSpPr>
        <p:spPr bwMode="auto">
          <a:xfrm>
            <a:off x="9364664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0" name="Rectangle 561"/>
          <p:cNvSpPr>
            <a:spLocks noChangeArrowheads="1"/>
          </p:cNvSpPr>
          <p:nvPr/>
        </p:nvSpPr>
        <p:spPr bwMode="auto">
          <a:xfrm>
            <a:off x="9583739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1" name="Rectangle 562"/>
          <p:cNvSpPr>
            <a:spLocks noChangeArrowheads="1"/>
          </p:cNvSpPr>
          <p:nvPr/>
        </p:nvSpPr>
        <p:spPr bwMode="auto">
          <a:xfrm>
            <a:off x="9801225" y="5346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2" name="Rectangle 563"/>
          <p:cNvSpPr>
            <a:spLocks noChangeArrowheads="1"/>
          </p:cNvSpPr>
          <p:nvPr/>
        </p:nvSpPr>
        <p:spPr bwMode="auto">
          <a:xfrm>
            <a:off x="10018714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" name="Rectangle 564"/>
          <p:cNvSpPr>
            <a:spLocks noChangeArrowheads="1"/>
          </p:cNvSpPr>
          <p:nvPr/>
        </p:nvSpPr>
        <p:spPr bwMode="auto">
          <a:xfrm>
            <a:off x="10237789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" name="Rectangle 565"/>
          <p:cNvSpPr>
            <a:spLocks noChangeArrowheads="1"/>
          </p:cNvSpPr>
          <p:nvPr/>
        </p:nvSpPr>
        <p:spPr bwMode="auto">
          <a:xfrm>
            <a:off x="8275638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" name="Rectangle 566"/>
          <p:cNvSpPr>
            <a:spLocks noChangeArrowheads="1"/>
          </p:cNvSpPr>
          <p:nvPr/>
        </p:nvSpPr>
        <p:spPr bwMode="auto">
          <a:xfrm>
            <a:off x="8491539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6" name="Rectangle 567"/>
          <p:cNvSpPr>
            <a:spLocks noChangeArrowheads="1"/>
          </p:cNvSpPr>
          <p:nvPr/>
        </p:nvSpPr>
        <p:spPr bwMode="auto">
          <a:xfrm>
            <a:off x="8710614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7" name="Rectangle 568"/>
          <p:cNvSpPr>
            <a:spLocks noChangeArrowheads="1"/>
          </p:cNvSpPr>
          <p:nvPr/>
        </p:nvSpPr>
        <p:spPr bwMode="auto">
          <a:xfrm>
            <a:off x="8929688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8" name="Rectangle 569"/>
          <p:cNvSpPr>
            <a:spLocks noChangeArrowheads="1"/>
          </p:cNvSpPr>
          <p:nvPr/>
        </p:nvSpPr>
        <p:spPr bwMode="auto">
          <a:xfrm>
            <a:off x="9145589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9" name="Rectangle 570"/>
          <p:cNvSpPr>
            <a:spLocks noChangeArrowheads="1"/>
          </p:cNvSpPr>
          <p:nvPr/>
        </p:nvSpPr>
        <p:spPr bwMode="auto">
          <a:xfrm>
            <a:off x="9364664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0" name="Rectangle 571"/>
          <p:cNvSpPr>
            <a:spLocks noChangeArrowheads="1"/>
          </p:cNvSpPr>
          <p:nvPr/>
        </p:nvSpPr>
        <p:spPr bwMode="auto">
          <a:xfrm>
            <a:off x="9583739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1" name="Rectangle 572"/>
          <p:cNvSpPr>
            <a:spLocks noChangeArrowheads="1"/>
          </p:cNvSpPr>
          <p:nvPr/>
        </p:nvSpPr>
        <p:spPr bwMode="auto">
          <a:xfrm>
            <a:off x="9801225" y="5124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2" name="Rectangle 573"/>
          <p:cNvSpPr>
            <a:spLocks noChangeArrowheads="1"/>
          </p:cNvSpPr>
          <p:nvPr/>
        </p:nvSpPr>
        <p:spPr bwMode="auto">
          <a:xfrm>
            <a:off x="10018714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3" name="Rectangle 574"/>
          <p:cNvSpPr>
            <a:spLocks noChangeArrowheads="1"/>
          </p:cNvSpPr>
          <p:nvPr/>
        </p:nvSpPr>
        <p:spPr bwMode="auto">
          <a:xfrm>
            <a:off x="10237789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4" name="Rectangle 575"/>
          <p:cNvSpPr>
            <a:spLocks noChangeArrowheads="1"/>
          </p:cNvSpPr>
          <p:nvPr/>
        </p:nvSpPr>
        <p:spPr bwMode="auto">
          <a:xfrm>
            <a:off x="8275638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" name="Rectangle 576"/>
          <p:cNvSpPr>
            <a:spLocks noChangeArrowheads="1"/>
          </p:cNvSpPr>
          <p:nvPr/>
        </p:nvSpPr>
        <p:spPr bwMode="auto">
          <a:xfrm>
            <a:off x="8491539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6" name="Rectangle 577"/>
          <p:cNvSpPr>
            <a:spLocks noChangeArrowheads="1"/>
          </p:cNvSpPr>
          <p:nvPr/>
        </p:nvSpPr>
        <p:spPr bwMode="auto">
          <a:xfrm>
            <a:off x="8710614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7" name="Rectangle 578"/>
          <p:cNvSpPr>
            <a:spLocks noChangeArrowheads="1"/>
          </p:cNvSpPr>
          <p:nvPr/>
        </p:nvSpPr>
        <p:spPr bwMode="auto">
          <a:xfrm>
            <a:off x="8929688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8" name="Rectangle 579"/>
          <p:cNvSpPr>
            <a:spLocks noChangeArrowheads="1"/>
          </p:cNvSpPr>
          <p:nvPr/>
        </p:nvSpPr>
        <p:spPr bwMode="auto">
          <a:xfrm>
            <a:off x="9145589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9" name="Rectangle 580"/>
          <p:cNvSpPr>
            <a:spLocks noChangeArrowheads="1"/>
          </p:cNvSpPr>
          <p:nvPr/>
        </p:nvSpPr>
        <p:spPr bwMode="auto">
          <a:xfrm>
            <a:off x="9364664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0" name="Rectangle 581"/>
          <p:cNvSpPr>
            <a:spLocks noChangeArrowheads="1"/>
          </p:cNvSpPr>
          <p:nvPr/>
        </p:nvSpPr>
        <p:spPr bwMode="auto">
          <a:xfrm>
            <a:off x="9583739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1" name="Rectangle 582"/>
          <p:cNvSpPr>
            <a:spLocks noChangeArrowheads="1"/>
          </p:cNvSpPr>
          <p:nvPr/>
        </p:nvSpPr>
        <p:spPr bwMode="auto">
          <a:xfrm>
            <a:off x="9801225" y="49022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2" name="Rectangle 583"/>
          <p:cNvSpPr>
            <a:spLocks noChangeArrowheads="1"/>
          </p:cNvSpPr>
          <p:nvPr/>
        </p:nvSpPr>
        <p:spPr bwMode="auto">
          <a:xfrm>
            <a:off x="10018714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3" name="Rectangle 584"/>
          <p:cNvSpPr>
            <a:spLocks noChangeArrowheads="1"/>
          </p:cNvSpPr>
          <p:nvPr/>
        </p:nvSpPr>
        <p:spPr bwMode="auto">
          <a:xfrm>
            <a:off x="10237789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4" name="Rectangle 585"/>
          <p:cNvSpPr>
            <a:spLocks noChangeArrowheads="1"/>
          </p:cNvSpPr>
          <p:nvPr/>
        </p:nvSpPr>
        <p:spPr bwMode="auto">
          <a:xfrm>
            <a:off x="8275638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" name="Rectangle 586"/>
          <p:cNvSpPr>
            <a:spLocks noChangeArrowheads="1"/>
          </p:cNvSpPr>
          <p:nvPr/>
        </p:nvSpPr>
        <p:spPr bwMode="auto">
          <a:xfrm>
            <a:off x="8491539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" name="Rectangle 587"/>
          <p:cNvSpPr>
            <a:spLocks noChangeArrowheads="1"/>
          </p:cNvSpPr>
          <p:nvPr/>
        </p:nvSpPr>
        <p:spPr bwMode="auto">
          <a:xfrm>
            <a:off x="8710614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7" name="Rectangle 588"/>
          <p:cNvSpPr>
            <a:spLocks noChangeArrowheads="1"/>
          </p:cNvSpPr>
          <p:nvPr/>
        </p:nvSpPr>
        <p:spPr bwMode="auto">
          <a:xfrm>
            <a:off x="8929688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8" name="Rectangle 589"/>
          <p:cNvSpPr>
            <a:spLocks noChangeArrowheads="1"/>
          </p:cNvSpPr>
          <p:nvPr/>
        </p:nvSpPr>
        <p:spPr bwMode="auto">
          <a:xfrm>
            <a:off x="9145589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9" name="Rectangle 590"/>
          <p:cNvSpPr>
            <a:spLocks noChangeArrowheads="1"/>
          </p:cNvSpPr>
          <p:nvPr/>
        </p:nvSpPr>
        <p:spPr bwMode="auto">
          <a:xfrm>
            <a:off x="9364664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0" name="Rectangle 591"/>
          <p:cNvSpPr>
            <a:spLocks noChangeArrowheads="1"/>
          </p:cNvSpPr>
          <p:nvPr/>
        </p:nvSpPr>
        <p:spPr bwMode="auto">
          <a:xfrm>
            <a:off x="9583739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1" name="Rectangle 592"/>
          <p:cNvSpPr>
            <a:spLocks noChangeArrowheads="1"/>
          </p:cNvSpPr>
          <p:nvPr/>
        </p:nvSpPr>
        <p:spPr bwMode="auto">
          <a:xfrm>
            <a:off x="9801225" y="4679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2" name="Rectangle 593"/>
          <p:cNvSpPr>
            <a:spLocks noChangeArrowheads="1"/>
          </p:cNvSpPr>
          <p:nvPr/>
        </p:nvSpPr>
        <p:spPr bwMode="auto">
          <a:xfrm>
            <a:off x="10018714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3" name="Rectangle 594"/>
          <p:cNvSpPr>
            <a:spLocks noChangeArrowheads="1"/>
          </p:cNvSpPr>
          <p:nvPr/>
        </p:nvSpPr>
        <p:spPr bwMode="auto">
          <a:xfrm>
            <a:off x="10237789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4" name="Rectangle 595"/>
          <p:cNvSpPr>
            <a:spLocks noChangeArrowheads="1"/>
          </p:cNvSpPr>
          <p:nvPr/>
        </p:nvSpPr>
        <p:spPr bwMode="auto">
          <a:xfrm>
            <a:off x="8275638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" name="Rectangle 596"/>
          <p:cNvSpPr>
            <a:spLocks noChangeArrowheads="1"/>
          </p:cNvSpPr>
          <p:nvPr/>
        </p:nvSpPr>
        <p:spPr bwMode="auto">
          <a:xfrm>
            <a:off x="8491539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" name="Rectangle 597"/>
          <p:cNvSpPr>
            <a:spLocks noChangeArrowheads="1"/>
          </p:cNvSpPr>
          <p:nvPr/>
        </p:nvSpPr>
        <p:spPr bwMode="auto">
          <a:xfrm>
            <a:off x="8710614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7" name="Rectangle 598"/>
          <p:cNvSpPr>
            <a:spLocks noChangeArrowheads="1"/>
          </p:cNvSpPr>
          <p:nvPr/>
        </p:nvSpPr>
        <p:spPr bwMode="auto">
          <a:xfrm>
            <a:off x="8929688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8" name="Rectangle 599"/>
          <p:cNvSpPr>
            <a:spLocks noChangeArrowheads="1"/>
          </p:cNvSpPr>
          <p:nvPr/>
        </p:nvSpPr>
        <p:spPr bwMode="auto">
          <a:xfrm>
            <a:off x="9145589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9" name="Rectangle 600"/>
          <p:cNvSpPr>
            <a:spLocks noChangeArrowheads="1"/>
          </p:cNvSpPr>
          <p:nvPr/>
        </p:nvSpPr>
        <p:spPr bwMode="auto">
          <a:xfrm>
            <a:off x="9364664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0" name="Rectangle 601"/>
          <p:cNvSpPr>
            <a:spLocks noChangeArrowheads="1"/>
          </p:cNvSpPr>
          <p:nvPr/>
        </p:nvSpPr>
        <p:spPr bwMode="auto">
          <a:xfrm>
            <a:off x="9583739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1" name="Rectangle 602"/>
          <p:cNvSpPr>
            <a:spLocks noChangeArrowheads="1"/>
          </p:cNvSpPr>
          <p:nvPr/>
        </p:nvSpPr>
        <p:spPr bwMode="auto">
          <a:xfrm>
            <a:off x="9801225" y="4457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2" name="Rectangle 603"/>
          <p:cNvSpPr>
            <a:spLocks noChangeArrowheads="1"/>
          </p:cNvSpPr>
          <p:nvPr/>
        </p:nvSpPr>
        <p:spPr bwMode="auto">
          <a:xfrm>
            <a:off x="10018714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3" name="Rectangle 604"/>
          <p:cNvSpPr>
            <a:spLocks noChangeArrowheads="1"/>
          </p:cNvSpPr>
          <p:nvPr/>
        </p:nvSpPr>
        <p:spPr bwMode="auto">
          <a:xfrm>
            <a:off x="10237789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4" name="Rectangle 605"/>
          <p:cNvSpPr>
            <a:spLocks noChangeArrowheads="1"/>
          </p:cNvSpPr>
          <p:nvPr/>
        </p:nvSpPr>
        <p:spPr bwMode="auto">
          <a:xfrm>
            <a:off x="8275638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" name="Rectangle 606"/>
          <p:cNvSpPr>
            <a:spLocks noChangeArrowheads="1"/>
          </p:cNvSpPr>
          <p:nvPr/>
        </p:nvSpPr>
        <p:spPr bwMode="auto">
          <a:xfrm>
            <a:off x="8491539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" name="Rectangle 607"/>
          <p:cNvSpPr>
            <a:spLocks noChangeArrowheads="1"/>
          </p:cNvSpPr>
          <p:nvPr/>
        </p:nvSpPr>
        <p:spPr bwMode="auto">
          <a:xfrm>
            <a:off x="8710614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7" name="Rectangle 608"/>
          <p:cNvSpPr>
            <a:spLocks noChangeArrowheads="1"/>
          </p:cNvSpPr>
          <p:nvPr/>
        </p:nvSpPr>
        <p:spPr bwMode="auto">
          <a:xfrm>
            <a:off x="8929688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8" name="Rectangle 609"/>
          <p:cNvSpPr>
            <a:spLocks noChangeArrowheads="1"/>
          </p:cNvSpPr>
          <p:nvPr/>
        </p:nvSpPr>
        <p:spPr bwMode="auto">
          <a:xfrm>
            <a:off x="9145589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9" name="Rectangle 610"/>
          <p:cNvSpPr>
            <a:spLocks noChangeArrowheads="1"/>
          </p:cNvSpPr>
          <p:nvPr/>
        </p:nvSpPr>
        <p:spPr bwMode="auto">
          <a:xfrm>
            <a:off x="9364664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0" name="Rectangle 611"/>
          <p:cNvSpPr>
            <a:spLocks noChangeArrowheads="1"/>
          </p:cNvSpPr>
          <p:nvPr/>
        </p:nvSpPr>
        <p:spPr bwMode="auto">
          <a:xfrm>
            <a:off x="9583739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1" name="Rectangle 612"/>
          <p:cNvSpPr>
            <a:spLocks noChangeArrowheads="1"/>
          </p:cNvSpPr>
          <p:nvPr/>
        </p:nvSpPr>
        <p:spPr bwMode="auto">
          <a:xfrm>
            <a:off x="9801225" y="4235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2" name="Rectangle 613"/>
          <p:cNvSpPr>
            <a:spLocks noChangeArrowheads="1"/>
          </p:cNvSpPr>
          <p:nvPr/>
        </p:nvSpPr>
        <p:spPr bwMode="auto">
          <a:xfrm>
            <a:off x="10018714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3" name="Rectangle 614"/>
          <p:cNvSpPr>
            <a:spLocks noChangeArrowheads="1"/>
          </p:cNvSpPr>
          <p:nvPr/>
        </p:nvSpPr>
        <p:spPr bwMode="auto">
          <a:xfrm>
            <a:off x="10237789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4" name="Line 615"/>
          <p:cNvSpPr>
            <a:spLocks noChangeShapeType="1"/>
          </p:cNvSpPr>
          <p:nvPr/>
        </p:nvSpPr>
        <p:spPr bwMode="auto">
          <a:xfrm>
            <a:off x="8275639" y="6459538"/>
            <a:ext cx="21796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Line 616"/>
          <p:cNvSpPr>
            <a:spLocks noChangeShapeType="1"/>
          </p:cNvSpPr>
          <p:nvPr/>
        </p:nvSpPr>
        <p:spPr bwMode="auto">
          <a:xfrm flipV="1">
            <a:off x="8275638" y="4235450"/>
            <a:ext cx="0" cy="22240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Oval 617"/>
          <p:cNvSpPr>
            <a:spLocks noChangeArrowheads="1"/>
          </p:cNvSpPr>
          <p:nvPr/>
        </p:nvSpPr>
        <p:spPr bwMode="auto">
          <a:xfrm>
            <a:off x="8732838" y="5319713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7" name="Oval 618"/>
          <p:cNvSpPr>
            <a:spLocks noChangeArrowheads="1"/>
          </p:cNvSpPr>
          <p:nvPr/>
        </p:nvSpPr>
        <p:spPr bwMode="auto">
          <a:xfrm>
            <a:off x="8940801" y="513238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8" name="Rectangle 619" descr="Wide downward diagonal"/>
          <p:cNvSpPr>
            <a:spLocks noChangeArrowheads="1"/>
          </p:cNvSpPr>
          <p:nvPr/>
        </p:nvSpPr>
        <p:spPr bwMode="auto">
          <a:xfrm>
            <a:off x="9380538" y="500062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9" name="Rectangle 620" descr="Wide downward diagonal"/>
          <p:cNvSpPr>
            <a:spLocks noChangeArrowheads="1"/>
          </p:cNvSpPr>
          <p:nvPr/>
        </p:nvSpPr>
        <p:spPr bwMode="auto">
          <a:xfrm>
            <a:off x="9547226" y="4960938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0" name="Rectangle 621" descr="Wide downward diagonal"/>
          <p:cNvSpPr>
            <a:spLocks noChangeArrowheads="1"/>
          </p:cNvSpPr>
          <p:nvPr/>
        </p:nvSpPr>
        <p:spPr bwMode="auto">
          <a:xfrm>
            <a:off x="9301163" y="4794250"/>
            <a:ext cx="88900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1" name="Rectangle 622" descr="Wide downward diagonal"/>
          <p:cNvSpPr>
            <a:spLocks noChangeArrowheads="1"/>
          </p:cNvSpPr>
          <p:nvPr/>
        </p:nvSpPr>
        <p:spPr bwMode="auto">
          <a:xfrm>
            <a:off x="9553576" y="51784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2" name="Rectangle 623" descr="Wide downward diagonal"/>
          <p:cNvSpPr>
            <a:spLocks noChangeArrowheads="1"/>
          </p:cNvSpPr>
          <p:nvPr/>
        </p:nvSpPr>
        <p:spPr bwMode="auto">
          <a:xfrm>
            <a:off x="9715501" y="5000625"/>
            <a:ext cx="85725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3" name="Oval 624"/>
          <p:cNvSpPr>
            <a:spLocks noChangeArrowheads="1"/>
          </p:cNvSpPr>
          <p:nvPr/>
        </p:nvSpPr>
        <p:spPr bwMode="auto">
          <a:xfrm>
            <a:off x="8847138" y="4438650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4" name="Oval 625"/>
          <p:cNvSpPr>
            <a:spLocks noChangeArrowheads="1"/>
          </p:cNvSpPr>
          <p:nvPr/>
        </p:nvSpPr>
        <p:spPr bwMode="auto">
          <a:xfrm>
            <a:off x="9120189" y="5224463"/>
            <a:ext cx="85725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5" name="Oval 626"/>
          <p:cNvSpPr>
            <a:spLocks noChangeArrowheads="1"/>
          </p:cNvSpPr>
          <p:nvPr/>
        </p:nvSpPr>
        <p:spPr bwMode="auto">
          <a:xfrm>
            <a:off x="8674101" y="5080000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" name="Text Box 627"/>
          <p:cNvSpPr txBox="1">
            <a:spLocks noChangeArrowheads="1"/>
          </p:cNvSpPr>
          <p:nvPr/>
        </p:nvSpPr>
        <p:spPr bwMode="auto">
          <a:xfrm>
            <a:off x="7969250" y="4186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10</a:t>
            </a:r>
          </a:p>
        </p:txBody>
      </p:sp>
      <p:sp>
        <p:nvSpPr>
          <p:cNvPr id="267" name="Text Box 628"/>
          <p:cNvSpPr txBox="1">
            <a:spLocks noChangeArrowheads="1"/>
          </p:cNvSpPr>
          <p:nvPr/>
        </p:nvSpPr>
        <p:spPr bwMode="auto">
          <a:xfrm>
            <a:off x="8361363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</a:t>
            </a:r>
          </a:p>
        </p:txBody>
      </p:sp>
      <p:sp>
        <p:nvSpPr>
          <p:cNvPr id="268" name="Text Box 629"/>
          <p:cNvSpPr txBox="1">
            <a:spLocks noChangeArrowheads="1"/>
          </p:cNvSpPr>
          <p:nvPr/>
        </p:nvSpPr>
        <p:spPr bwMode="auto">
          <a:xfrm>
            <a:off x="8578850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2</a:t>
            </a:r>
          </a:p>
        </p:txBody>
      </p:sp>
      <p:sp>
        <p:nvSpPr>
          <p:cNvPr id="269" name="Text Box 630"/>
          <p:cNvSpPr txBox="1">
            <a:spLocks noChangeArrowheads="1"/>
          </p:cNvSpPr>
          <p:nvPr/>
        </p:nvSpPr>
        <p:spPr bwMode="auto">
          <a:xfrm>
            <a:off x="8797925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3</a:t>
            </a:r>
          </a:p>
        </p:txBody>
      </p:sp>
      <p:sp>
        <p:nvSpPr>
          <p:cNvPr id="270" name="Text Box 631"/>
          <p:cNvSpPr txBox="1">
            <a:spLocks noChangeArrowheads="1"/>
          </p:cNvSpPr>
          <p:nvPr/>
        </p:nvSpPr>
        <p:spPr bwMode="auto">
          <a:xfrm>
            <a:off x="9017000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4</a:t>
            </a:r>
          </a:p>
        </p:txBody>
      </p:sp>
      <p:sp>
        <p:nvSpPr>
          <p:cNvPr id="271" name="Text Box 632"/>
          <p:cNvSpPr txBox="1">
            <a:spLocks noChangeArrowheads="1"/>
          </p:cNvSpPr>
          <p:nvPr/>
        </p:nvSpPr>
        <p:spPr bwMode="auto">
          <a:xfrm>
            <a:off x="9232900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5</a:t>
            </a:r>
          </a:p>
        </p:txBody>
      </p:sp>
      <p:sp>
        <p:nvSpPr>
          <p:cNvPr id="272" name="Text Box 633"/>
          <p:cNvSpPr txBox="1">
            <a:spLocks noChangeArrowheads="1"/>
          </p:cNvSpPr>
          <p:nvPr/>
        </p:nvSpPr>
        <p:spPr bwMode="auto">
          <a:xfrm>
            <a:off x="9451975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6</a:t>
            </a:r>
          </a:p>
        </p:txBody>
      </p:sp>
      <p:sp>
        <p:nvSpPr>
          <p:cNvPr id="273" name="Text Box 634"/>
          <p:cNvSpPr txBox="1">
            <a:spLocks noChangeArrowheads="1"/>
          </p:cNvSpPr>
          <p:nvPr/>
        </p:nvSpPr>
        <p:spPr bwMode="auto">
          <a:xfrm>
            <a:off x="9671050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7</a:t>
            </a:r>
          </a:p>
        </p:txBody>
      </p:sp>
      <p:sp>
        <p:nvSpPr>
          <p:cNvPr id="274" name="Text Box 635"/>
          <p:cNvSpPr txBox="1">
            <a:spLocks noChangeArrowheads="1"/>
          </p:cNvSpPr>
          <p:nvPr/>
        </p:nvSpPr>
        <p:spPr bwMode="auto">
          <a:xfrm>
            <a:off x="9886950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8</a:t>
            </a:r>
          </a:p>
        </p:txBody>
      </p:sp>
      <p:sp>
        <p:nvSpPr>
          <p:cNvPr id="275" name="Text Box 636"/>
          <p:cNvSpPr txBox="1">
            <a:spLocks noChangeArrowheads="1"/>
          </p:cNvSpPr>
          <p:nvPr/>
        </p:nvSpPr>
        <p:spPr bwMode="auto">
          <a:xfrm>
            <a:off x="10106025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9</a:t>
            </a:r>
          </a:p>
        </p:txBody>
      </p:sp>
      <p:sp>
        <p:nvSpPr>
          <p:cNvPr id="276" name="Text Box 637"/>
          <p:cNvSpPr txBox="1">
            <a:spLocks noChangeArrowheads="1"/>
          </p:cNvSpPr>
          <p:nvPr/>
        </p:nvSpPr>
        <p:spPr bwMode="auto">
          <a:xfrm>
            <a:off x="10280650" y="65452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10</a:t>
            </a:r>
          </a:p>
        </p:txBody>
      </p:sp>
      <p:sp>
        <p:nvSpPr>
          <p:cNvPr id="277" name="Text Box 638"/>
          <p:cNvSpPr txBox="1">
            <a:spLocks noChangeArrowheads="1"/>
          </p:cNvSpPr>
          <p:nvPr/>
        </p:nvSpPr>
        <p:spPr bwMode="auto">
          <a:xfrm>
            <a:off x="8013700" y="6188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</a:t>
            </a:r>
          </a:p>
        </p:txBody>
      </p:sp>
      <p:sp>
        <p:nvSpPr>
          <p:cNvPr id="278" name="Text Box 639"/>
          <p:cNvSpPr txBox="1">
            <a:spLocks noChangeArrowheads="1"/>
          </p:cNvSpPr>
          <p:nvPr/>
        </p:nvSpPr>
        <p:spPr bwMode="auto">
          <a:xfrm>
            <a:off x="8013700" y="59674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2</a:t>
            </a:r>
          </a:p>
        </p:txBody>
      </p:sp>
      <p:sp>
        <p:nvSpPr>
          <p:cNvPr id="279" name="Text Box 640"/>
          <p:cNvSpPr txBox="1">
            <a:spLocks noChangeArrowheads="1"/>
          </p:cNvSpPr>
          <p:nvPr/>
        </p:nvSpPr>
        <p:spPr bwMode="auto">
          <a:xfrm>
            <a:off x="8013700" y="57435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3</a:t>
            </a:r>
          </a:p>
        </p:txBody>
      </p:sp>
      <p:sp>
        <p:nvSpPr>
          <p:cNvPr id="280" name="Text Box 641"/>
          <p:cNvSpPr txBox="1">
            <a:spLocks noChangeArrowheads="1"/>
          </p:cNvSpPr>
          <p:nvPr/>
        </p:nvSpPr>
        <p:spPr bwMode="auto">
          <a:xfrm>
            <a:off x="8013700" y="55213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4</a:t>
            </a:r>
          </a:p>
        </p:txBody>
      </p:sp>
      <p:sp>
        <p:nvSpPr>
          <p:cNvPr id="281" name="Text Box 642"/>
          <p:cNvSpPr txBox="1">
            <a:spLocks noChangeArrowheads="1"/>
          </p:cNvSpPr>
          <p:nvPr/>
        </p:nvSpPr>
        <p:spPr bwMode="auto">
          <a:xfrm>
            <a:off x="8013700" y="52974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5</a:t>
            </a:r>
          </a:p>
        </p:txBody>
      </p:sp>
      <p:sp>
        <p:nvSpPr>
          <p:cNvPr id="282" name="Text Box 643"/>
          <p:cNvSpPr txBox="1">
            <a:spLocks noChangeArrowheads="1"/>
          </p:cNvSpPr>
          <p:nvPr/>
        </p:nvSpPr>
        <p:spPr bwMode="auto">
          <a:xfrm>
            <a:off x="8013700" y="5076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6</a:t>
            </a:r>
          </a:p>
        </p:txBody>
      </p:sp>
      <p:sp>
        <p:nvSpPr>
          <p:cNvPr id="283" name="Text Box 644"/>
          <p:cNvSpPr txBox="1">
            <a:spLocks noChangeArrowheads="1"/>
          </p:cNvSpPr>
          <p:nvPr/>
        </p:nvSpPr>
        <p:spPr bwMode="auto">
          <a:xfrm>
            <a:off x="8013700" y="48529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7</a:t>
            </a:r>
          </a:p>
        </p:txBody>
      </p:sp>
      <p:sp>
        <p:nvSpPr>
          <p:cNvPr id="284" name="Text Box 645"/>
          <p:cNvSpPr txBox="1">
            <a:spLocks noChangeArrowheads="1"/>
          </p:cNvSpPr>
          <p:nvPr/>
        </p:nvSpPr>
        <p:spPr bwMode="auto">
          <a:xfrm>
            <a:off x="8013700" y="46307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8</a:t>
            </a:r>
          </a:p>
        </p:txBody>
      </p:sp>
      <p:sp>
        <p:nvSpPr>
          <p:cNvPr id="285" name="Text Box 646"/>
          <p:cNvSpPr txBox="1">
            <a:spLocks noChangeArrowheads="1"/>
          </p:cNvSpPr>
          <p:nvPr/>
        </p:nvSpPr>
        <p:spPr bwMode="auto">
          <a:xfrm>
            <a:off x="8013700" y="44084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9</a:t>
            </a:r>
          </a:p>
        </p:txBody>
      </p:sp>
      <p:sp>
        <p:nvSpPr>
          <p:cNvPr id="286" name="Oval 648"/>
          <p:cNvSpPr>
            <a:spLocks noChangeArrowheads="1"/>
          </p:cNvSpPr>
          <p:nvPr/>
        </p:nvSpPr>
        <p:spPr bwMode="auto">
          <a:xfrm>
            <a:off x="8713788" y="4794250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" name="Oval 649"/>
          <p:cNvSpPr>
            <a:spLocks noChangeArrowheads="1"/>
          </p:cNvSpPr>
          <p:nvPr/>
        </p:nvSpPr>
        <p:spPr bwMode="auto">
          <a:xfrm>
            <a:off x="9055101" y="547528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8" name="Oval 650"/>
          <p:cNvSpPr>
            <a:spLocks noChangeArrowheads="1"/>
          </p:cNvSpPr>
          <p:nvPr/>
        </p:nvSpPr>
        <p:spPr bwMode="auto">
          <a:xfrm>
            <a:off x="9283701" y="5600700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9" name="Oval 651"/>
          <p:cNvSpPr>
            <a:spLocks noChangeArrowheads="1"/>
          </p:cNvSpPr>
          <p:nvPr/>
        </p:nvSpPr>
        <p:spPr bwMode="auto">
          <a:xfrm>
            <a:off x="9836151" y="5616575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0" name="Oval 652"/>
          <p:cNvSpPr>
            <a:spLocks noChangeArrowheads="1"/>
          </p:cNvSpPr>
          <p:nvPr/>
        </p:nvSpPr>
        <p:spPr bwMode="auto">
          <a:xfrm>
            <a:off x="9879013" y="5719763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1" name="Oval 653"/>
          <p:cNvSpPr>
            <a:spLocks noChangeArrowheads="1"/>
          </p:cNvSpPr>
          <p:nvPr/>
        </p:nvSpPr>
        <p:spPr bwMode="auto">
          <a:xfrm>
            <a:off x="8843963" y="4705350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2" name="Oval 654"/>
          <p:cNvSpPr>
            <a:spLocks noChangeArrowheads="1"/>
          </p:cNvSpPr>
          <p:nvPr/>
        </p:nvSpPr>
        <p:spPr bwMode="auto">
          <a:xfrm>
            <a:off x="9540876" y="586263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3" name="Oval 655"/>
          <p:cNvSpPr>
            <a:spLocks noChangeArrowheads="1"/>
          </p:cNvSpPr>
          <p:nvPr/>
        </p:nvSpPr>
        <p:spPr bwMode="auto">
          <a:xfrm>
            <a:off x="9505951" y="553878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4" name="Oval 656"/>
          <p:cNvSpPr>
            <a:spLocks noChangeArrowheads="1"/>
          </p:cNvSpPr>
          <p:nvPr/>
        </p:nvSpPr>
        <p:spPr bwMode="auto">
          <a:xfrm>
            <a:off x="9691688" y="5692776"/>
            <a:ext cx="87312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5" name="Oval 657"/>
          <p:cNvSpPr>
            <a:spLocks noChangeArrowheads="1"/>
          </p:cNvSpPr>
          <p:nvPr/>
        </p:nvSpPr>
        <p:spPr bwMode="auto">
          <a:xfrm>
            <a:off x="8934451" y="4541838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" name="Oval 658"/>
          <p:cNvSpPr>
            <a:spLocks noChangeArrowheads="1"/>
          </p:cNvSpPr>
          <p:nvPr/>
        </p:nvSpPr>
        <p:spPr bwMode="auto">
          <a:xfrm>
            <a:off x="9013826" y="4759325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" name="Rectangle 659" descr="Wide downward diagonal"/>
          <p:cNvSpPr>
            <a:spLocks noChangeArrowheads="1"/>
          </p:cNvSpPr>
          <p:nvPr/>
        </p:nvSpPr>
        <p:spPr bwMode="auto">
          <a:xfrm>
            <a:off x="9436101" y="49117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8" name="Rectangle 660" descr="Wide downward diagonal"/>
          <p:cNvSpPr>
            <a:spLocks noChangeArrowheads="1"/>
          </p:cNvSpPr>
          <p:nvPr/>
        </p:nvSpPr>
        <p:spPr bwMode="auto">
          <a:xfrm>
            <a:off x="9804401" y="522287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9" name="Rectangle 661" descr="Wide downward diagonal"/>
          <p:cNvSpPr>
            <a:spLocks noChangeArrowheads="1"/>
          </p:cNvSpPr>
          <p:nvPr/>
        </p:nvSpPr>
        <p:spPr bwMode="auto">
          <a:xfrm>
            <a:off x="9507538" y="4718050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0" name="Rectangle 662" descr="Wide downward diagonal"/>
          <p:cNvSpPr>
            <a:spLocks noChangeArrowheads="1"/>
          </p:cNvSpPr>
          <p:nvPr/>
        </p:nvSpPr>
        <p:spPr bwMode="auto">
          <a:xfrm>
            <a:off x="9932988" y="5354638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1" name="Rectangle 663" descr="Wide downward diagonal"/>
          <p:cNvSpPr>
            <a:spLocks noChangeArrowheads="1"/>
          </p:cNvSpPr>
          <p:nvPr/>
        </p:nvSpPr>
        <p:spPr bwMode="auto">
          <a:xfrm>
            <a:off x="9664701" y="5334000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2" name="Rectangle 664" descr="Wide downward diagonal"/>
          <p:cNvSpPr>
            <a:spLocks noChangeArrowheads="1"/>
          </p:cNvSpPr>
          <p:nvPr/>
        </p:nvSpPr>
        <p:spPr bwMode="auto">
          <a:xfrm>
            <a:off x="9297988" y="461327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3" name="Rectangle 666"/>
          <p:cNvSpPr>
            <a:spLocks noChangeArrowheads="1"/>
          </p:cNvSpPr>
          <p:nvPr/>
        </p:nvSpPr>
        <p:spPr bwMode="auto">
          <a:xfrm>
            <a:off x="2139950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4" name="Rectangle 667"/>
          <p:cNvSpPr>
            <a:spLocks noChangeArrowheads="1"/>
          </p:cNvSpPr>
          <p:nvPr/>
        </p:nvSpPr>
        <p:spPr bwMode="auto">
          <a:xfrm>
            <a:off x="2355851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5" name="Rectangle 668"/>
          <p:cNvSpPr>
            <a:spLocks noChangeArrowheads="1"/>
          </p:cNvSpPr>
          <p:nvPr/>
        </p:nvSpPr>
        <p:spPr bwMode="auto">
          <a:xfrm>
            <a:off x="2574926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6" name="Rectangle 669"/>
          <p:cNvSpPr>
            <a:spLocks noChangeArrowheads="1"/>
          </p:cNvSpPr>
          <p:nvPr/>
        </p:nvSpPr>
        <p:spPr bwMode="auto">
          <a:xfrm>
            <a:off x="2794000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" name="Rectangle 670"/>
          <p:cNvSpPr>
            <a:spLocks noChangeArrowheads="1"/>
          </p:cNvSpPr>
          <p:nvPr/>
        </p:nvSpPr>
        <p:spPr bwMode="auto">
          <a:xfrm>
            <a:off x="3009901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" name="Rectangle 671"/>
          <p:cNvSpPr>
            <a:spLocks noChangeArrowheads="1"/>
          </p:cNvSpPr>
          <p:nvPr/>
        </p:nvSpPr>
        <p:spPr bwMode="auto">
          <a:xfrm>
            <a:off x="3228976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" name="Rectangle 672"/>
          <p:cNvSpPr>
            <a:spLocks noChangeArrowheads="1"/>
          </p:cNvSpPr>
          <p:nvPr/>
        </p:nvSpPr>
        <p:spPr bwMode="auto">
          <a:xfrm>
            <a:off x="3448050" y="62357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" name="Rectangle 673"/>
          <p:cNvSpPr>
            <a:spLocks noChangeArrowheads="1"/>
          </p:cNvSpPr>
          <p:nvPr/>
        </p:nvSpPr>
        <p:spPr bwMode="auto">
          <a:xfrm>
            <a:off x="3665539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1" name="Rectangle 674"/>
          <p:cNvSpPr>
            <a:spLocks noChangeArrowheads="1"/>
          </p:cNvSpPr>
          <p:nvPr/>
        </p:nvSpPr>
        <p:spPr bwMode="auto">
          <a:xfrm>
            <a:off x="3883026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2" name="Rectangle 675"/>
          <p:cNvSpPr>
            <a:spLocks noChangeArrowheads="1"/>
          </p:cNvSpPr>
          <p:nvPr/>
        </p:nvSpPr>
        <p:spPr bwMode="auto">
          <a:xfrm>
            <a:off x="4102100" y="62357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3" name="Rectangle 676"/>
          <p:cNvSpPr>
            <a:spLocks noChangeArrowheads="1"/>
          </p:cNvSpPr>
          <p:nvPr/>
        </p:nvSpPr>
        <p:spPr bwMode="auto">
          <a:xfrm>
            <a:off x="2139950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4" name="Rectangle 677"/>
          <p:cNvSpPr>
            <a:spLocks noChangeArrowheads="1"/>
          </p:cNvSpPr>
          <p:nvPr/>
        </p:nvSpPr>
        <p:spPr bwMode="auto">
          <a:xfrm>
            <a:off x="2355851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5" name="Rectangle 678"/>
          <p:cNvSpPr>
            <a:spLocks noChangeArrowheads="1"/>
          </p:cNvSpPr>
          <p:nvPr/>
        </p:nvSpPr>
        <p:spPr bwMode="auto">
          <a:xfrm>
            <a:off x="2574926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6" name="Rectangle 679"/>
          <p:cNvSpPr>
            <a:spLocks noChangeArrowheads="1"/>
          </p:cNvSpPr>
          <p:nvPr/>
        </p:nvSpPr>
        <p:spPr bwMode="auto">
          <a:xfrm>
            <a:off x="2794000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" name="Rectangle 680"/>
          <p:cNvSpPr>
            <a:spLocks noChangeArrowheads="1"/>
          </p:cNvSpPr>
          <p:nvPr/>
        </p:nvSpPr>
        <p:spPr bwMode="auto">
          <a:xfrm>
            <a:off x="3009901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" name="Rectangle 681"/>
          <p:cNvSpPr>
            <a:spLocks noChangeArrowheads="1"/>
          </p:cNvSpPr>
          <p:nvPr/>
        </p:nvSpPr>
        <p:spPr bwMode="auto">
          <a:xfrm>
            <a:off x="3228976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9" name="Rectangle 682"/>
          <p:cNvSpPr>
            <a:spLocks noChangeArrowheads="1"/>
          </p:cNvSpPr>
          <p:nvPr/>
        </p:nvSpPr>
        <p:spPr bwMode="auto">
          <a:xfrm>
            <a:off x="3448050" y="6015038"/>
            <a:ext cx="217488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0" name="Rectangle 683"/>
          <p:cNvSpPr>
            <a:spLocks noChangeArrowheads="1"/>
          </p:cNvSpPr>
          <p:nvPr/>
        </p:nvSpPr>
        <p:spPr bwMode="auto">
          <a:xfrm>
            <a:off x="3665539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1" name="Rectangle 684"/>
          <p:cNvSpPr>
            <a:spLocks noChangeArrowheads="1"/>
          </p:cNvSpPr>
          <p:nvPr/>
        </p:nvSpPr>
        <p:spPr bwMode="auto">
          <a:xfrm>
            <a:off x="3883026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2" name="Rectangle 685"/>
          <p:cNvSpPr>
            <a:spLocks noChangeArrowheads="1"/>
          </p:cNvSpPr>
          <p:nvPr/>
        </p:nvSpPr>
        <p:spPr bwMode="auto">
          <a:xfrm>
            <a:off x="4102100" y="6015038"/>
            <a:ext cx="217488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3" name="Rectangle 686"/>
          <p:cNvSpPr>
            <a:spLocks noChangeArrowheads="1"/>
          </p:cNvSpPr>
          <p:nvPr/>
        </p:nvSpPr>
        <p:spPr bwMode="auto">
          <a:xfrm>
            <a:off x="2139950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4" name="Rectangle 687"/>
          <p:cNvSpPr>
            <a:spLocks noChangeArrowheads="1"/>
          </p:cNvSpPr>
          <p:nvPr/>
        </p:nvSpPr>
        <p:spPr bwMode="auto">
          <a:xfrm>
            <a:off x="2355851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5" name="Rectangle 688"/>
          <p:cNvSpPr>
            <a:spLocks noChangeArrowheads="1"/>
          </p:cNvSpPr>
          <p:nvPr/>
        </p:nvSpPr>
        <p:spPr bwMode="auto">
          <a:xfrm>
            <a:off x="2574926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6" name="Rectangle 689"/>
          <p:cNvSpPr>
            <a:spLocks noChangeArrowheads="1"/>
          </p:cNvSpPr>
          <p:nvPr/>
        </p:nvSpPr>
        <p:spPr bwMode="auto">
          <a:xfrm>
            <a:off x="2794000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" name="Rectangle 690"/>
          <p:cNvSpPr>
            <a:spLocks noChangeArrowheads="1"/>
          </p:cNvSpPr>
          <p:nvPr/>
        </p:nvSpPr>
        <p:spPr bwMode="auto">
          <a:xfrm>
            <a:off x="3009901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" name="Rectangle 691"/>
          <p:cNvSpPr>
            <a:spLocks noChangeArrowheads="1"/>
          </p:cNvSpPr>
          <p:nvPr/>
        </p:nvSpPr>
        <p:spPr bwMode="auto">
          <a:xfrm>
            <a:off x="3228976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9" name="Rectangle 692"/>
          <p:cNvSpPr>
            <a:spLocks noChangeArrowheads="1"/>
          </p:cNvSpPr>
          <p:nvPr/>
        </p:nvSpPr>
        <p:spPr bwMode="auto">
          <a:xfrm>
            <a:off x="3448050" y="57912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0" name="Rectangle 693"/>
          <p:cNvSpPr>
            <a:spLocks noChangeArrowheads="1"/>
          </p:cNvSpPr>
          <p:nvPr/>
        </p:nvSpPr>
        <p:spPr bwMode="auto">
          <a:xfrm>
            <a:off x="3665539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1" name="Rectangle 694"/>
          <p:cNvSpPr>
            <a:spLocks noChangeArrowheads="1"/>
          </p:cNvSpPr>
          <p:nvPr/>
        </p:nvSpPr>
        <p:spPr bwMode="auto">
          <a:xfrm>
            <a:off x="3883026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2" name="Rectangle 695"/>
          <p:cNvSpPr>
            <a:spLocks noChangeArrowheads="1"/>
          </p:cNvSpPr>
          <p:nvPr/>
        </p:nvSpPr>
        <p:spPr bwMode="auto">
          <a:xfrm>
            <a:off x="4102100" y="57912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3" name="Rectangle 696"/>
          <p:cNvSpPr>
            <a:spLocks noChangeArrowheads="1"/>
          </p:cNvSpPr>
          <p:nvPr/>
        </p:nvSpPr>
        <p:spPr bwMode="auto">
          <a:xfrm>
            <a:off x="2139950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4" name="Rectangle 697"/>
          <p:cNvSpPr>
            <a:spLocks noChangeArrowheads="1"/>
          </p:cNvSpPr>
          <p:nvPr/>
        </p:nvSpPr>
        <p:spPr bwMode="auto">
          <a:xfrm>
            <a:off x="2355851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5" name="Rectangle 698"/>
          <p:cNvSpPr>
            <a:spLocks noChangeArrowheads="1"/>
          </p:cNvSpPr>
          <p:nvPr/>
        </p:nvSpPr>
        <p:spPr bwMode="auto">
          <a:xfrm>
            <a:off x="2574926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6" name="Rectangle 699"/>
          <p:cNvSpPr>
            <a:spLocks noChangeArrowheads="1"/>
          </p:cNvSpPr>
          <p:nvPr/>
        </p:nvSpPr>
        <p:spPr bwMode="auto">
          <a:xfrm>
            <a:off x="2794000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" name="Rectangle 700"/>
          <p:cNvSpPr>
            <a:spLocks noChangeArrowheads="1"/>
          </p:cNvSpPr>
          <p:nvPr/>
        </p:nvSpPr>
        <p:spPr bwMode="auto">
          <a:xfrm>
            <a:off x="3009901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" name="Rectangle 701"/>
          <p:cNvSpPr>
            <a:spLocks noChangeArrowheads="1"/>
          </p:cNvSpPr>
          <p:nvPr/>
        </p:nvSpPr>
        <p:spPr bwMode="auto">
          <a:xfrm>
            <a:off x="3228976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" name="Rectangle 702"/>
          <p:cNvSpPr>
            <a:spLocks noChangeArrowheads="1"/>
          </p:cNvSpPr>
          <p:nvPr/>
        </p:nvSpPr>
        <p:spPr bwMode="auto">
          <a:xfrm>
            <a:off x="3448050" y="5568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0" name="Rectangle 703"/>
          <p:cNvSpPr>
            <a:spLocks noChangeArrowheads="1"/>
          </p:cNvSpPr>
          <p:nvPr/>
        </p:nvSpPr>
        <p:spPr bwMode="auto">
          <a:xfrm>
            <a:off x="3665539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1" name="Rectangle 704"/>
          <p:cNvSpPr>
            <a:spLocks noChangeArrowheads="1"/>
          </p:cNvSpPr>
          <p:nvPr/>
        </p:nvSpPr>
        <p:spPr bwMode="auto">
          <a:xfrm>
            <a:off x="3883026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2" name="Rectangle 705"/>
          <p:cNvSpPr>
            <a:spLocks noChangeArrowheads="1"/>
          </p:cNvSpPr>
          <p:nvPr/>
        </p:nvSpPr>
        <p:spPr bwMode="auto">
          <a:xfrm>
            <a:off x="4102100" y="5568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3" name="Rectangle 706"/>
          <p:cNvSpPr>
            <a:spLocks noChangeArrowheads="1"/>
          </p:cNvSpPr>
          <p:nvPr/>
        </p:nvSpPr>
        <p:spPr bwMode="auto">
          <a:xfrm>
            <a:off x="2139950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4" name="Rectangle 707"/>
          <p:cNvSpPr>
            <a:spLocks noChangeArrowheads="1"/>
          </p:cNvSpPr>
          <p:nvPr/>
        </p:nvSpPr>
        <p:spPr bwMode="auto">
          <a:xfrm>
            <a:off x="2355851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5" name="Rectangle 708"/>
          <p:cNvSpPr>
            <a:spLocks noChangeArrowheads="1"/>
          </p:cNvSpPr>
          <p:nvPr/>
        </p:nvSpPr>
        <p:spPr bwMode="auto">
          <a:xfrm>
            <a:off x="2574926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6" name="Rectangle 709"/>
          <p:cNvSpPr>
            <a:spLocks noChangeArrowheads="1"/>
          </p:cNvSpPr>
          <p:nvPr/>
        </p:nvSpPr>
        <p:spPr bwMode="auto">
          <a:xfrm>
            <a:off x="2794000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7" name="Rectangle 710"/>
          <p:cNvSpPr>
            <a:spLocks noChangeArrowheads="1"/>
          </p:cNvSpPr>
          <p:nvPr/>
        </p:nvSpPr>
        <p:spPr bwMode="auto">
          <a:xfrm>
            <a:off x="3009901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" name="Rectangle 711"/>
          <p:cNvSpPr>
            <a:spLocks noChangeArrowheads="1"/>
          </p:cNvSpPr>
          <p:nvPr/>
        </p:nvSpPr>
        <p:spPr bwMode="auto">
          <a:xfrm>
            <a:off x="3228976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9" name="Rectangle 712"/>
          <p:cNvSpPr>
            <a:spLocks noChangeArrowheads="1"/>
          </p:cNvSpPr>
          <p:nvPr/>
        </p:nvSpPr>
        <p:spPr bwMode="auto">
          <a:xfrm>
            <a:off x="3448050" y="5346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0" name="Rectangle 713"/>
          <p:cNvSpPr>
            <a:spLocks noChangeArrowheads="1"/>
          </p:cNvSpPr>
          <p:nvPr/>
        </p:nvSpPr>
        <p:spPr bwMode="auto">
          <a:xfrm>
            <a:off x="3665539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1" name="Rectangle 714"/>
          <p:cNvSpPr>
            <a:spLocks noChangeArrowheads="1"/>
          </p:cNvSpPr>
          <p:nvPr/>
        </p:nvSpPr>
        <p:spPr bwMode="auto">
          <a:xfrm>
            <a:off x="3883026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2" name="Rectangle 715"/>
          <p:cNvSpPr>
            <a:spLocks noChangeArrowheads="1"/>
          </p:cNvSpPr>
          <p:nvPr/>
        </p:nvSpPr>
        <p:spPr bwMode="auto">
          <a:xfrm>
            <a:off x="4102100" y="5346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3" name="Rectangle 716"/>
          <p:cNvSpPr>
            <a:spLocks noChangeArrowheads="1"/>
          </p:cNvSpPr>
          <p:nvPr/>
        </p:nvSpPr>
        <p:spPr bwMode="auto">
          <a:xfrm>
            <a:off x="2139950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4" name="Rectangle 717"/>
          <p:cNvSpPr>
            <a:spLocks noChangeArrowheads="1"/>
          </p:cNvSpPr>
          <p:nvPr/>
        </p:nvSpPr>
        <p:spPr bwMode="auto">
          <a:xfrm>
            <a:off x="2355851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5" name="Rectangle 718"/>
          <p:cNvSpPr>
            <a:spLocks noChangeArrowheads="1"/>
          </p:cNvSpPr>
          <p:nvPr/>
        </p:nvSpPr>
        <p:spPr bwMode="auto">
          <a:xfrm>
            <a:off x="2574926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6" name="Rectangle 719"/>
          <p:cNvSpPr>
            <a:spLocks noChangeArrowheads="1"/>
          </p:cNvSpPr>
          <p:nvPr/>
        </p:nvSpPr>
        <p:spPr bwMode="auto">
          <a:xfrm>
            <a:off x="2794000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7" name="Rectangle 720"/>
          <p:cNvSpPr>
            <a:spLocks noChangeArrowheads="1"/>
          </p:cNvSpPr>
          <p:nvPr/>
        </p:nvSpPr>
        <p:spPr bwMode="auto">
          <a:xfrm>
            <a:off x="3009901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" name="Rectangle 721"/>
          <p:cNvSpPr>
            <a:spLocks noChangeArrowheads="1"/>
          </p:cNvSpPr>
          <p:nvPr/>
        </p:nvSpPr>
        <p:spPr bwMode="auto">
          <a:xfrm>
            <a:off x="3228976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9" name="Rectangle 722"/>
          <p:cNvSpPr>
            <a:spLocks noChangeArrowheads="1"/>
          </p:cNvSpPr>
          <p:nvPr/>
        </p:nvSpPr>
        <p:spPr bwMode="auto">
          <a:xfrm>
            <a:off x="3448050" y="5124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0" name="Rectangle 723"/>
          <p:cNvSpPr>
            <a:spLocks noChangeArrowheads="1"/>
          </p:cNvSpPr>
          <p:nvPr/>
        </p:nvSpPr>
        <p:spPr bwMode="auto">
          <a:xfrm>
            <a:off x="3665539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1" name="Rectangle 724"/>
          <p:cNvSpPr>
            <a:spLocks noChangeArrowheads="1"/>
          </p:cNvSpPr>
          <p:nvPr/>
        </p:nvSpPr>
        <p:spPr bwMode="auto">
          <a:xfrm>
            <a:off x="3883026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2" name="Rectangle 725"/>
          <p:cNvSpPr>
            <a:spLocks noChangeArrowheads="1"/>
          </p:cNvSpPr>
          <p:nvPr/>
        </p:nvSpPr>
        <p:spPr bwMode="auto">
          <a:xfrm>
            <a:off x="4102100" y="5124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3" name="Rectangle 726"/>
          <p:cNvSpPr>
            <a:spLocks noChangeArrowheads="1"/>
          </p:cNvSpPr>
          <p:nvPr/>
        </p:nvSpPr>
        <p:spPr bwMode="auto">
          <a:xfrm>
            <a:off x="2139950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4" name="Rectangle 727"/>
          <p:cNvSpPr>
            <a:spLocks noChangeArrowheads="1"/>
          </p:cNvSpPr>
          <p:nvPr/>
        </p:nvSpPr>
        <p:spPr bwMode="auto">
          <a:xfrm>
            <a:off x="2355851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5" name="Rectangle 728"/>
          <p:cNvSpPr>
            <a:spLocks noChangeArrowheads="1"/>
          </p:cNvSpPr>
          <p:nvPr/>
        </p:nvSpPr>
        <p:spPr bwMode="auto">
          <a:xfrm>
            <a:off x="2574926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6" name="Rectangle 729"/>
          <p:cNvSpPr>
            <a:spLocks noChangeArrowheads="1"/>
          </p:cNvSpPr>
          <p:nvPr/>
        </p:nvSpPr>
        <p:spPr bwMode="auto">
          <a:xfrm>
            <a:off x="2794000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7" name="Rectangle 730"/>
          <p:cNvSpPr>
            <a:spLocks noChangeArrowheads="1"/>
          </p:cNvSpPr>
          <p:nvPr/>
        </p:nvSpPr>
        <p:spPr bwMode="auto">
          <a:xfrm>
            <a:off x="3009901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" name="Rectangle 731"/>
          <p:cNvSpPr>
            <a:spLocks noChangeArrowheads="1"/>
          </p:cNvSpPr>
          <p:nvPr/>
        </p:nvSpPr>
        <p:spPr bwMode="auto">
          <a:xfrm>
            <a:off x="3228976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9" name="Rectangle 732"/>
          <p:cNvSpPr>
            <a:spLocks noChangeArrowheads="1"/>
          </p:cNvSpPr>
          <p:nvPr/>
        </p:nvSpPr>
        <p:spPr bwMode="auto">
          <a:xfrm>
            <a:off x="3448050" y="49022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0" name="Rectangle 733"/>
          <p:cNvSpPr>
            <a:spLocks noChangeArrowheads="1"/>
          </p:cNvSpPr>
          <p:nvPr/>
        </p:nvSpPr>
        <p:spPr bwMode="auto">
          <a:xfrm>
            <a:off x="3665539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1" name="Rectangle 734"/>
          <p:cNvSpPr>
            <a:spLocks noChangeArrowheads="1"/>
          </p:cNvSpPr>
          <p:nvPr/>
        </p:nvSpPr>
        <p:spPr bwMode="auto">
          <a:xfrm>
            <a:off x="3883026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2" name="Rectangle 735"/>
          <p:cNvSpPr>
            <a:spLocks noChangeArrowheads="1"/>
          </p:cNvSpPr>
          <p:nvPr/>
        </p:nvSpPr>
        <p:spPr bwMode="auto">
          <a:xfrm>
            <a:off x="4102100" y="49022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3" name="Rectangle 736"/>
          <p:cNvSpPr>
            <a:spLocks noChangeArrowheads="1"/>
          </p:cNvSpPr>
          <p:nvPr/>
        </p:nvSpPr>
        <p:spPr bwMode="auto">
          <a:xfrm>
            <a:off x="2139950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4" name="Rectangle 737"/>
          <p:cNvSpPr>
            <a:spLocks noChangeArrowheads="1"/>
          </p:cNvSpPr>
          <p:nvPr/>
        </p:nvSpPr>
        <p:spPr bwMode="auto">
          <a:xfrm>
            <a:off x="2355851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5" name="Rectangle 738"/>
          <p:cNvSpPr>
            <a:spLocks noChangeArrowheads="1"/>
          </p:cNvSpPr>
          <p:nvPr/>
        </p:nvSpPr>
        <p:spPr bwMode="auto">
          <a:xfrm>
            <a:off x="2574926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6" name="Rectangle 739"/>
          <p:cNvSpPr>
            <a:spLocks noChangeArrowheads="1"/>
          </p:cNvSpPr>
          <p:nvPr/>
        </p:nvSpPr>
        <p:spPr bwMode="auto">
          <a:xfrm>
            <a:off x="2794000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7" name="Rectangle 740"/>
          <p:cNvSpPr>
            <a:spLocks noChangeArrowheads="1"/>
          </p:cNvSpPr>
          <p:nvPr/>
        </p:nvSpPr>
        <p:spPr bwMode="auto">
          <a:xfrm>
            <a:off x="3009901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" name="Rectangle 741"/>
          <p:cNvSpPr>
            <a:spLocks noChangeArrowheads="1"/>
          </p:cNvSpPr>
          <p:nvPr/>
        </p:nvSpPr>
        <p:spPr bwMode="auto">
          <a:xfrm>
            <a:off x="3228976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" name="Rectangle 742"/>
          <p:cNvSpPr>
            <a:spLocks noChangeArrowheads="1"/>
          </p:cNvSpPr>
          <p:nvPr/>
        </p:nvSpPr>
        <p:spPr bwMode="auto">
          <a:xfrm>
            <a:off x="3448050" y="4679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0" name="Rectangle 743"/>
          <p:cNvSpPr>
            <a:spLocks noChangeArrowheads="1"/>
          </p:cNvSpPr>
          <p:nvPr/>
        </p:nvSpPr>
        <p:spPr bwMode="auto">
          <a:xfrm>
            <a:off x="3665539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1" name="Rectangle 744"/>
          <p:cNvSpPr>
            <a:spLocks noChangeArrowheads="1"/>
          </p:cNvSpPr>
          <p:nvPr/>
        </p:nvSpPr>
        <p:spPr bwMode="auto">
          <a:xfrm>
            <a:off x="3883026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2" name="Rectangle 745"/>
          <p:cNvSpPr>
            <a:spLocks noChangeArrowheads="1"/>
          </p:cNvSpPr>
          <p:nvPr/>
        </p:nvSpPr>
        <p:spPr bwMode="auto">
          <a:xfrm>
            <a:off x="4102100" y="4679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3" name="Rectangle 746"/>
          <p:cNvSpPr>
            <a:spLocks noChangeArrowheads="1"/>
          </p:cNvSpPr>
          <p:nvPr/>
        </p:nvSpPr>
        <p:spPr bwMode="auto">
          <a:xfrm>
            <a:off x="2139950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4" name="Rectangle 747"/>
          <p:cNvSpPr>
            <a:spLocks noChangeArrowheads="1"/>
          </p:cNvSpPr>
          <p:nvPr/>
        </p:nvSpPr>
        <p:spPr bwMode="auto">
          <a:xfrm>
            <a:off x="2355851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5" name="Rectangle 748"/>
          <p:cNvSpPr>
            <a:spLocks noChangeArrowheads="1"/>
          </p:cNvSpPr>
          <p:nvPr/>
        </p:nvSpPr>
        <p:spPr bwMode="auto">
          <a:xfrm>
            <a:off x="2574926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6" name="Rectangle 749"/>
          <p:cNvSpPr>
            <a:spLocks noChangeArrowheads="1"/>
          </p:cNvSpPr>
          <p:nvPr/>
        </p:nvSpPr>
        <p:spPr bwMode="auto">
          <a:xfrm>
            <a:off x="2794000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7" name="Rectangle 750"/>
          <p:cNvSpPr>
            <a:spLocks noChangeArrowheads="1"/>
          </p:cNvSpPr>
          <p:nvPr/>
        </p:nvSpPr>
        <p:spPr bwMode="auto">
          <a:xfrm>
            <a:off x="3009901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8" name="Rectangle 751"/>
          <p:cNvSpPr>
            <a:spLocks noChangeArrowheads="1"/>
          </p:cNvSpPr>
          <p:nvPr/>
        </p:nvSpPr>
        <p:spPr bwMode="auto">
          <a:xfrm>
            <a:off x="3228976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" name="Rectangle 752"/>
          <p:cNvSpPr>
            <a:spLocks noChangeArrowheads="1"/>
          </p:cNvSpPr>
          <p:nvPr/>
        </p:nvSpPr>
        <p:spPr bwMode="auto">
          <a:xfrm>
            <a:off x="3448050" y="4457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0" name="Rectangle 753"/>
          <p:cNvSpPr>
            <a:spLocks noChangeArrowheads="1"/>
          </p:cNvSpPr>
          <p:nvPr/>
        </p:nvSpPr>
        <p:spPr bwMode="auto">
          <a:xfrm>
            <a:off x="3665539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1" name="Rectangle 754"/>
          <p:cNvSpPr>
            <a:spLocks noChangeArrowheads="1"/>
          </p:cNvSpPr>
          <p:nvPr/>
        </p:nvSpPr>
        <p:spPr bwMode="auto">
          <a:xfrm>
            <a:off x="3883026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2" name="Rectangle 755"/>
          <p:cNvSpPr>
            <a:spLocks noChangeArrowheads="1"/>
          </p:cNvSpPr>
          <p:nvPr/>
        </p:nvSpPr>
        <p:spPr bwMode="auto">
          <a:xfrm>
            <a:off x="4102100" y="4457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3" name="Rectangle 756"/>
          <p:cNvSpPr>
            <a:spLocks noChangeArrowheads="1"/>
          </p:cNvSpPr>
          <p:nvPr/>
        </p:nvSpPr>
        <p:spPr bwMode="auto">
          <a:xfrm>
            <a:off x="2139950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4" name="Rectangle 757"/>
          <p:cNvSpPr>
            <a:spLocks noChangeArrowheads="1"/>
          </p:cNvSpPr>
          <p:nvPr/>
        </p:nvSpPr>
        <p:spPr bwMode="auto">
          <a:xfrm>
            <a:off x="2355851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5" name="Rectangle 758"/>
          <p:cNvSpPr>
            <a:spLocks noChangeArrowheads="1"/>
          </p:cNvSpPr>
          <p:nvPr/>
        </p:nvSpPr>
        <p:spPr bwMode="auto">
          <a:xfrm>
            <a:off x="2574926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6" name="Rectangle 759"/>
          <p:cNvSpPr>
            <a:spLocks noChangeArrowheads="1"/>
          </p:cNvSpPr>
          <p:nvPr/>
        </p:nvSpPr>
        <p:spPr bwMode="auto">
          <a:xfrm>
            <a:off x="2794000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7" name="Rectangle 760"/>
          <p:cNvSpPr>
            <a:spLocks noChangeArrowheads="1"/>
          </p:cNvSpPr>
          <p:nvPr/>
        </p:nvSpPr>
        <p:spPr bwMode="auto">
          <a:xfrm>
            <a:off x="3009901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8" name="Rectangle 761"/>
          <p:cNvSpPr>
            <a:spLocks noChangeArrowheads="1"/>
          </p:cNvSpPr>
          <p:nvPr/>
        </p:nvSpPr>
        <p:spPr bwMode="auto">
          <a:xfrm>
            <a:off x="3228976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" name="Rectangle 762"/>
          <p:cNvSpPr>
            <a:spLocks noChangeArrowheads="1"/>
          </p:cNvSpPr>
          <p:nvPr/>
        </p:nvSpPr>
        <p:spPr bwMode="auto">
          <a:xfrm>
            <a:off x="3448050" y="4235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0" name="Rectangle 763"/>
          <p:cNvSpPr>
            <a:spLocks noChangeArrowheads="1"/>
          </p:cNvSpPr>
          <p:nvPr/>
        </p:nvSpPr>
        <p:spPr bwMode="auto">
          <a:xfrm>
            <a:off x="3665539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1" name="Rectangle 764"/>
          <p:cNvSpPr>
            <a:spLocks noChangeArrowheads="1"/>
          </p:cNvSpPr>
          <p:nvPr/>
        </p:nvSpPr>
        <p:spPr bwMode="auto">
          <a:xfrm>
            <a:off x="3883026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2" name="Rectangle 765"/>
          <p:cNvSpPr>
            <a:spLocks noChangeArrowheads="1"/>
          </p:cNvSpPr>
          <p:nvPr/>
        </p:nvSpPr>
        <p:spPr bwMode="auto">
          <a:xfrm>
            <a:off x="4102100" y="4235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3" name="Line 766"/>
          <p:cNvSpPr>
            <a:spLocks noChangeShapeType="1"/>
          </p:cNvSpPr>
          <p:nvPr/>
        </p:nvSpPr>
        <p:spPr bwMode="auto">
          <a:xfrm>
            <a:off x="2139950" y="6459538"/>
            <a:ext cx="21796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Line 767"/>
          <p:cNvSpPr>
            <a:spLocks noChangeShapeType="1"/>
          </p:cNvSpPr>
          <p:nvPr/>
        </p:nvSpPr>
        <p:spPr bwMode="auto">
          <a:xfrm flipV="1">
            <a:off x="2139950" y="4235450"/>
            <a:ext cx="0" cy="22240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Oval 768"/>
          <p:cNvSpPr>
            <a:spLocks noChangeArrowheads="1"/>
          </p:cNvSpPr>
          <p:nvPr/>
        </p:nvSpPr>
        <p:spPr bwMode="auto">
          <a:xfrm>
            <a:off x="2597151" y="5319713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6" name="Oval 769"/>
          <p:cNvSpPr>
            <a:spLocks noChangeArrowheads="1"/>
          </p:cNvSpPr>
          <p:nvPr/>
        </p:nvSpPr>
        <p:spPr bwMode="auto">
          <a:xfrm>
            <a:off x="2805113" y="5132388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7" name="Rectangle 770" descr="Wide downward diagonal"/>
          <p:cNvSpPr>
            <a:spLocks noChangeArrowheads="1"/>
          </p:cNvSpPr>
          <p:nvPr/>
        </p:nvSpPr>
        <p:spPr bwMode="auto">
          <a:xfrm>
            <a:off x="3244851" y="50006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8" name="Rectangle 771" descr="Wide downward diagonal"/>
          <p:cNvSpPr>
            <a:spLocks noChangeArrowheads="1"/>
          </p:cNvSpPr>
          <p:nvPr/>
        </p:nvSpPr>
        <p:spPr bwMode="auto">
          <a:xfrm>
            <a:off x="3411538" y="4960938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" name="Rectangle 772" descr="Wide downward diagonal"/>
          <p:cNvSpPr>
            <a:spLocks noChangeArrowheads="1"/>
          </p:cNvSpPr>
          <p:nvPr/>
        </p:nvSpPr>
        <p:spPr bwMode="auto">
          <a:xfrm>
            <a:off x="3165475" y="4794250"/>
            <a:ext cx="88900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" name="Rectangle 773" descr="Wide downward diagonal"/>
          <p:cNvSpPr>
            <a:spLocks noChangeArrowheads="1"/>
          </p:cNvSpPr>
          <p:nvPr/>
        </p:nvSpPr>
        <p:spPr bwMode="auto">
          <a:xfrm>
            <a:off x="3417888" y="517842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" name="Rectangle 774" descr="Wide downward diagonal"/>
          <p:cNvSpPr>
            <a:spLocks noChangeArrowheads="1"/>
          </p:cNvSpPr>
          <p:nvPr/>
        </p:nvSpPr>
        <p:spPr bwMode="auto">
          <a:xfrm>
            <a:off x="3579814" y="5000625"/>
            <a:ext cx="85725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" name="Oval 775"/>
          <p:cNvSpPr>
            <a:spLocks noChangeArrowheads="1"/>
          </p:cNvSpPr>
          <p:nvPr/>
        </p:nvSpPr>
        <p:spPr bwMode="auto">
          <a:xfrm>
            <a:off x="2711451" y="4438650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3" name="Oval 776"/>
          <p:cNvSpPr>
            <a:spLocks noChangeArrowheads="1"/>
          </p:cNvSpPr>
          <p:nvPr/>
        </p:nvSpPr>
        <p:spPr bwMode="auto">
          <a:xfrm>
            <a:off x="2984501" y="5224463"/>
            <a:ext cx="85725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4" name="Oval 777"/>
          <p:cNvSpPr>
            <a:spLocks noChangeArrowheads="1"/>
          </p:cNvSpPr>
          <p:nvPr/>
        </p:nvSpPr>
        <p:spPr bwMode="auto">
          <a:xfrm>
            <a:off x="2538413" y="5080000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5" name="Text Box 778"/>
          <p:cNvSpPr txBox="1">
            <a:spLocks noChangeArrowheads="1"/>
          </p:cNvSpPr>
          <p:nvPr/>
        </p:nvSpPr>
        <p:spPr bwMode="auto">
          <a:xfrm>
            <a:off x="1833563" y="4186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10</a:t>
            </a:r>
          </a:p>
        </p:txBody>
      </p:sp>
      <p:sp>
        <p:nvSpPr>
          <p:cNvPr id="416" name="Text Box 779"/>
          <p:cNvSpPr txBox="1">
            <a:spLocks noChangeArrowheads="1"/>
          </p:cNvSpPr>
          <p:nvPr/>
        </p:nvSpPr>
        <p:spPr bwMode="auto">
          <a:xfrm>
            <a:off x="2225675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</a:t>
            </a:r>
          </a:p>
        </p:txBody>
      </p:sp>
      <p:sp>
        <p:nvSpPr>
          <p:cNvPr id="417" name="Text Box 780"/>
          <p:cNvSpPr txBox="1">
            <a:spLocks noChangeArrowheads="1"/>
          </p:cNvSpPr>
          <p:nvPr/>
        </p:nvSpPr>
        <p:spPr bwMode="auto">
          <a:xfrm>
            <a:off x="2443163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2</a:t>
            </a:r>
          </a:p>
        </p:txBody>
      </p:sp>
      <p:sp>
        <p:nvSpPr>
          <p:cNvPr id="418" name="Text Box 781"/>
          <p:cNvSpPr txBox="1">
            <a:spLocks noChangeArrowheads="1"/>
          </p:cNvSpPr>
          <p:nvPr/>
        </p:nvSpPr>
        <p:spPr bwMode="auto">
          <a:xfrm>
            <a:off x="2662238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3</a:t>
            </a:r>
          </a:p>
        </p:txBody>
      </p:sp>
      <p:sp>
        <p:nvSpPr>
          <p:cNvPr id="419" name="Text Box 782"/>
          <p:cNvSpPr txBox="1">
            <a:spLocks noChangeArrowheads="1"/>
          </p:cNvSpPr>
          <p:nvPr/>
        </p:nvSpPr>
        <p:spPr bwMode="auto">
          <a:xfrm>
            <a:off x="2881313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4</a:t>
            </a:r>
          </a:p>
        </p:txBody>
      </p:sp>
      <p:sp>
        <p:nvSpPr>
          <p:cNvPr id="420" name="Text Box 783"/>
          <p:cNvSpPr txBox="1">
            <a:spLocks noChangeArrowheads="1"/>
          </p:cNvSpPr>
          <p:nvPr/>
        </p:nvSpPr>
        <p:spPr bwMode="auto">
          <a:xfrm>
            <a:off x="3097213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5</a:t>
            </a:r>
          </a:p>
        </p:txBody>
      </p:sp>
      <p:sp>
        <p:nvSpPr>
          <p:cNvPr id="421" name="Text Box 784"/>
          <p:cNvSpPr txBox="1">
            <a:spLocks noChangeArrowheads="1"/>
          </p:cNvSpPr>
          <p:nvPr/>
        </p:nvSpPr>
        <p:spPr bwMode="auto">
          <a:xfrm>
            <a:off x="3316288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6</a:t>
            </a:r>
          </a:p>
        </p:txBody>
      </p:sp>
      <p:sp>
        <p:nvSpPr>
          <p:cNvPr id="422" name="Text Box 785"/>
          <p:cNvSpPr txBox="1">
            <a:spLocks noChangeArrowheads="1"/>
          </p:cNvSpPr>
          <p:nvPr/>
        </p:nvSpPr>
        <p:spPr bwMode="auto">
          <a:xfrm>
            <a:off x="3535363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7</a:t>
            </a:r>
          </a:p>
        </p:txBody>
      </p:sp>
      <p:sp>
        <p:nvSpPr>
          <p:cNvPr id="423" name="Text Box 786"/>
          <p:cNvSpPr txBox="1">
            <a:spLocks noChangeArrowheads="1"/>
          </p:cNvSpPr>
          <p:nvPr/>
        </p:nvSpPr>
        <p:spPr bwMode="auto">
          <a:xfrm>
            <a:off x="3751263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8</a:t>
            </a:r>
          </a:p>
        </p:txBody>
      </p:sp>
      <p:sp>
        <p:nvSpPr>
          <p:cNvPr id="424" name="Text Box 787"/>
          <p:cNvSpPr txBox="1">
            <a:spLocks noChangeArrowheads="1"/>
          </p:cNvSpPr>
          <p:nvPr/>
        </p:nvSpPr>
        <p:spPr bwMode="auto">
          <a:xfrm>
            <a:off x="3970338" y="6543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9</a:t>
            </a:r>
          </a:p>
        </p:txBody>
      </p:sp>
      <p:sp>
        <p:nvSpPr>
          <p:cNvPr id="425" name="Text Box 788"/>
          <p:cNvSpPr txBox="1">
            <a:spLocks noChangeArrowheads="1"/>
          </p:cNvSpPr>
          <p:nvPr/>
        </p:nvSpPr>
        <p:spPr bwMode="auto">
          <a:xfrm>
            <a:off x="4144963" y="65452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10</a:t>
            </a:r>
          </a:p>
        </p:txBody>
      </p:sp>
      <p:sp>
        <p:nvSpPr>
          <p:cNvPr id="426" name="Text Box 789"/>
          <p:cNvSpPr txBox="1">
            <a:spLocks noChangeArrowheads="1"/>
          </p:cNvSpPr>
          <p:nvPr/>
        </p:nvSpPr>
        <p:spPr bwMode="auto">
          <a:xfrm>
            <a:off x="1878013" y="6188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1</a:t>
            </a:r>
          </a:p>
        </p:txBody>
      </p:sp>
      <p:sp>
        <p:nvSpPr>
          <p:cNvPr id="427" name="Text Box 790"/>
          <p:cNvSpPr txBox="1">
            <a:spLocks noChangeArrowheads="1"/>
          </p:cNvSpPr>
          <p:nvPr/>
        </p:nvSpPr>
        <p:spPr bwMode="auto">
          <a:xfrm>
            <a:off x="1878013" y="59674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2</a:t>
            </a:r>
          </a:p>
        </p:txBody>
      </p:sp>
      <p:sp>
        <p:nvSpPr>
          <p:cNvPr id="428" name="Text Box 791"/>
          <p:cNvSpPr txBox="1">
            <a:spLocks noChangeArrowheads="1"/>
          </p:cNvSpPr>
          <p:nvPr/>
        </p:nvSpPr>
        <p:spPr bwMode="auto">
          <a:xfrm>
            <a:off x="1878013" y="57435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3</a:t>
            </a:r>
          </a:p>
        </p:txBody>
      </p:sp>
      <p:sp>
        <p:nvSpPr>
          <p:cNvPr id="429" name="Text Box 792"/>
          <p:cNvSpPr txBox="1">
            <a:spLocks noChangeArrowheads="1"/>
          </p:cNvSpPr>
          <p:nvPr/>
        </p:nvSpPr>
        <p:spPr bwMode="auto">
          <a:xfrm>
            <a:off x="1878013" y="55213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4</a:t>
            </a:r>
          </a:p>
        </p:txBody>
      </p:sp>
      <p:sp>
        <p:nvSpPr>
          <p:cNvPr id="430" name="Text Box 793"/>
          <p:cNvSpPr txBox="1">
            <a:spLocks noChangeArrowheads="1"/>
          </p:cNvSpPr>
          <p:nvPr/>
        </p:nvSpPr>
        <p:spPr bwMode="auto">
          <a:xfrm>
            <a:off x="1878013" y="52974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5</a:t>
            </a:r>
          </a:p>
        </p:txBody>
      </p:sp>
      <p:sp>
        <p:nvSpPr>
          <p:cNvPr id="431" name="Text Box 794"/>
          <p:cNvSpPr txBox="1">
            <a:spLocks noChangeArrowheads="1"/>
          </p:cNvSpPr>
          <p:nvPr/>
        </p:nvSpPr>
        <p:spPr bwMode="auto">
          <a:xfrm>
            <a:off x="1878013" y="5076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6</a:t>
            </a:r>
          </a:p>
        </p:txBody>
      </p:sp>
      <p:sp>
        <p:nvSpPr>
          <p:cNvPr id="432" name="Text Box 795"/>
          <p:cNvSpPr txBox="1">
            <a:spLocks noChangeArrowheads="1"/>
          </p:cNvSpPr>
          <p:nvPr/>
        </p:nvSpPr>
        <p:spPr bwMode="auto">
          <a:xfrm>
            <a:off x="1878013" y="48529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7</a:t>
            </a:r>
          </a:p>
        </p:txBody>
      </p:sp>
      <p:sp>
        <p:nvSpPr>
          <p:cNvPr id="433" name="Text Box 796"/>
          <p:cNvSpPr txBox="1">
            <a:spLocks noChangeArrowheads="1"/>
          </p:cNvSpPr>
          <p:nvPr/>
        </p:nvSpPr>
        <p:spPr bwMode="auto">
          <a:xfrm>
            <a:off x="1878013" y="46307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8</a:t>
            </a:r>
          </a:p>
        </p:txBody>
      </p:sp>
      <p:sp>
        <p:nvSpPr>
          <p:cNvPr id="434" name="Text Box 797"/>
          <p:cNvSpPr txBox="1">
            <a:spLocks noChangeArrowheads="1"/>
          </p:cNvSpPr>
          <p:nvPr/>
        </p:nvSpPr>
        <p:spPr bwMode="auto">
          <a:xfrm>
            <a:off x="1878013" y="44084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/>
              <a:t>9</a:t>
            </a:r>
          </a:p>
        </p:txBody>
      </p:sp>
      <p:sp>
        <p:nvSpPr>
          <p:cNvPr id="435" name="Oval 799"/>
          <p:cNvSpPr>
            <a:spLocks noChangeArrowheads="1"/>
          </p:cNvSpPr>
          <p:nvPr/>
        </p:nvSpPr>
        <p:spPr bwMode="auto">
          <a:xfrm>
            <a:off x="2578101" y="4794250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6" name="Oval 800"/>
          <p:cNvSpPr>
            <a:spLocks noChangeArrowheads="1"/>
          </p:cNvSpPr>
          <p:nvPr/>
        </p:nvSpPr>
        <p:spPr bwMode="auto">
          <a:xfrm>
            <a:off x="2919413" y="5475288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7" name="Oval 801"/>
          <p:cNvSpPr>
            <a:spLocks noChangeArrowheads="1"/>
          </p:cNvSpPr>
          <p:nvPr/>
        </p:nvSpPr>
        <p:spPr bwMode="auto">
          <a:xfrm>
            <a:off x="3148013" y="5600700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8" name="Oval 802"/>
          <p:cNvSpPr>
            <a:spLocks noChangeArrowheads="1"/>
          </p:cNvSpPr>
          <p:nvPr/>
        </p:nvSpPr>
        <p:spPr bwMode="auto">
          <a:xfrm>
            <a:off x="3709988" y="5600700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9" name="Oval 803"/>
          <p:cNvSpPr>
            <a:spLocks noChangeArrowheads="1"/>
          </p:cNvSpPr>
          <p:nvPr/>
        </p:nvSpPr>
        <p:spPr bwMode="auto">
          <a:xfrm>
            <a:off x="3743326" y="5719763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" name="Oval 804"/>
          <p:cNvSpPr>
            <a:spLocks noChangeArrowheads="1"/>
          </p:cNvSpPr>
          <p:nvPr/>
        </p:nvSpPr>
        <p:spPr bwMode="auto">
          <a:xfrm>
            <a:off x="2708276" y="4705350"/>
            <a:ext cx="8731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1" name="Oval 805"/>
          <p:cNvSpPr>
            <a:spLocks noChangeArrowheads="1"/>
          </p:cNvSpPr>
          <p:nvPr/>
        </p:nvSpPr>
        <p:spPr bwMode="auto">
          <a:xfrm>
            <a:off x="3405188" y="5862638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2" name="Oval 806"/>
          <p:cNvSpPr>
            <a:spLocks noChangeArrowheads="1"/>
          </p:cNvSpPr>
          <p:nvPr/>
        </p:nvSpPr>
        <p:spPr bwMode="auto">
          <a:xfrm>
            <a:off x="3370263" y="5538788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3" name="Oval 807"/>
          <p:cNvSpPr>
            <a:spLocks noChangeArrowheads="1"/>
          </p:cNvSpPr>
          <p:nvPr/>
        </p:nvSpPr>
        <p:spPr bwMode="auto">
          <a:xfrm>
            <a:off x="3556001" y="5692776"/>
            <a:ext cx="87313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4" name="Oval 808"/>
          <p:cNvSpPr>
            <a:spLocks noChangeArrowheads="1"/>
          </p:cNvSpPr>
          <p:nvPr/>
        </p:nvSpPr>
        <p:spPr bwMode="auto">
          <a:xfrm>
            <a:off x="2798763" y="4541838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5" name="Oval 809"/>
          <p:cNvSpPr>
            <a:spLocks noChangeArrowheads="1"/>
          </p:cNvSpPr>
          <p:nvPr/>
        </p:nvSpPr>
        <p:spPr bwMode="auto">
          <a:xfrm>
            <a:off x="2878138" y="4759325"/>
            <a:ext cx="8731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6" name="Rectangle 810" descr="Wide downward diagonal"/>
          <p:cNvSpPr>
            <a:spLocks noChangeArrowheads="1"/>
          </p:cNvSpPr>
          <p:nvPr/>
        </p:nvSpPr>
        <p:spPr bwMode="auto">
          <a:xfrm>
            <a:off x="3300413" y="491172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7" name="Rectangle 811" descr="Wide downward diagonal"/>
          <p:cNvSpPr>
            <a:spLocks noChangeArrowheads="1"/>
          </p:cNvSpPr>
          <p:nvPr/>
        </p:nvSpPr>
        <p:spPr bwMode="auto">
          <a:xfrm>
            <a:off x="3668713" y="522287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8" name="Rectangle 812" descr="Wide downward diagonal"/>
          <p:cNvSpPr>
            <a:spLocks noChangeArrowheads="1"/>
          </p:cNvSpPr>
          <p:nvPr/>
        </p:nvSpPr>
        <p:spPr bwMode="auto">
          <a:xfrm>
            <a:off x="3371851" y="4718050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9" name="Rectangle 813" descr="Wide downward diagonal"/>
          <p:cNvSpPr>
            <a:spLocks noChangeArrowheads="1"/>
          </p:cNvSpPr>
          <p:nvPr/>
        </p:nvSpPr>
        <p:spPr bwMode="auto">
          <a:xfrm>
            <a:off x="3797301" y="5354638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" name="Rectangle 814" descr="Wide downward diagonal"/>
          <p:cNvSpPr>
            <a:spLocks noChangeArrowheads="1"/>
          </p:cNvSpPr>
          <p:nvPr/>
        </p:nvSpPr>
        <p:spPr bwMode="auto">
          <a:xfrm>
            <a:off x="3529013" y="5334000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1" name="Rectangle 815" descr="Wide downward diagonal"/>
          <p:cNvSpPr>
            <a:spLocks noChangeArrowheads="1"/>
          </p:cNvSpPr>
          <p:nvPr/>
        </p:nvSpPr>
        <p:spPr bwMode="auto">
          <a:xfrm>
            <a:off x="3162301" y="461327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2" name="Line 356"/>
          <p:cNvSpPr>
            <a:spLocks noChangeShapeType="1"/>
          </p:cNvSpPr>
          <p:nvPr/>
        </p:nvSpPr>
        <p:spPr bwMode="auto">
          <a:xfrm>
            <a:off x="2655888" y="4237039"/>
            <a:ext cx="1497012" cy="21494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Freeform 816"/>
          <p:cNvSpPr>
            <a:spLocks/>
          </p:cNvSpPr>
          <p:nvPr/>
        </p:nvSpPr>
        <p:spPr bwMode="auto">
          <a:xfrm>
            <a:off x="9082089" y="4270376"/>
            <a:ext cx="1317625" cy="2055813"/>
          </a:xfrm>
          <a:custGeom>
            <a:avLst/>
            <a:gdLst>
              <a:gd name="T0" fmla="*/ 0 w 830"/>
              <a:gd name="T1" fmla="*/ 0 h 1295"/>
              <a:gd name="T2" fmla="*/ 239415666 w 830"/>
              <a:gd name="T3" fmla="*/ 1280239601 h 1295"/>
              <a:gd name="T4" fmla="*/ 932457935 w 830"/>
              <a:gd name="T5" fmla="*/ 1985883653 h 1295"/>
              <a:gd name="T6" fmla="*/ 1653222411 w 830"/>
              <a:gd name="T7" fmla="*/ 2144654269 h 1295"/>
              <a:gd name="T8" fmla="*/ 2091729866 w 830"/>
              <a:gd name="T9" fmla="*/ 2147483647 h 1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295"/>
              <a:gd name="T17" fmla="*/ 830 w 830"/>
              <a:gd name="T18" fmla="*/ 1295 h 1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295">
                <a:moveTo>
                  <a:pt x="0" y="0"/>
                </a:moveTo>
                <a:cubicBezTo>
                  <a:pt x="16" y="188"/>
                  <a:pt x="33" y="377"/>
                  <a:pt x="95" y="508"/>
                </a:cubicBezTo>
                <a:cubicBezTo>
                  <a:pt x="157" y="639"/>
                  <a:pt x="277" y="731"/>
                  <a:pt x="370" y="788"/>
                </a:cubicBezTo>
                <a:cubicBezTo>
                  <a:pt x="463" y="845"/>
                  <a:pt x="579" y="766"/>
                  <a:pt x="656" y="851"/>
                </a:cubicBezTo>
                <a:cubicBezTo>
                  <a:pt x="733" y="936"/>
                  <a:pt x="804" y="1221"/>
                  <a:pt x="830" y="1295"/>
                </a:cubicBezTo>
              </a:path>
            </a:pathLst>
          </a:custGeom>
          <a:noFill/>
          <a:ln w="635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4" name="Text Box 817"/>
          <p:cNvSpPr txBox="1">
            <a:spLocks noChangeArrowheads="1"/>
          </p:cNvSpPr>
          <p:nvPr/>
        </p:nvSpPr>
        <p:spPr bwMode="auto">
          <a:xfrm>
            <a:off x="2363789" y="3822700"/>
            <a:ext cx="179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Accuracy = 94%</a:t>
            </a:r>
            <a:r>
              <a:rPr lang="en-US" altLang="en-US"/>
              <a:t> </a:t>
            </a:r>
          </a:p>
        </p:txBody>
      </p:sp>
      <p:sp>
        <p:nvSpPr>
          <p:cNvPr id="455" name="Text Box 818"/>
          <p:cNvSpPr txBox="1">
            <a:spLocks noChangeArrowheads="1"/>
          </p:cNvSpPr>
          <p:nvPr/>
        </p:nvSpPr>
        <p:spPr bwMode="auto">
          <a:xfrm>
            <a:off x="5345114" y="3822700"/>
            <a:ext cx="191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Accuracy = 100%</a:t>
            </a:r>
            <a:r>
              <a:rPr lang="en-US" altLang="en-US"/>
              <a:t> </a:t>
            </a:r>
          </a:p>
        </p:txBody>
      </p:sp>
      <p:sp>
        <p:nvSpPr>
          <p:cNvPr id="456" name="Text Box 819"/>
          <p:cNvSpPr txBox="1">
            <a:spLocks noChangeArrowheads="1"/>
          </p:cNvSpPr>
          <p:nvPr/>
        </p:nvSpPr>
        <p:spPr bwMode="auto">
          <a:xfrm>
            <a:off x="8383589" y="3822700"/>
            <a:ext cx="191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Accuracy = 100%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1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Data (Big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 </a:t>
            </a:r>
            <a:r>
              <a:rPr lang="en-US" altLang="en-US" dirty="0"/>
              <a:t>data mining with massive datasets, it is not so much the (main memory) time complexity that matters, rather it is how many times we have to scan the </a:t>
            </a:r>
            <a:r>
              <a:rPr lang="en-US" altLang="en-US" dirty="0" smtClean="0"/>
              <a:t>database</a:t>
            </a:r>
          </a:p>
          <a:p>
            <a:r>
              <a:rPr lang="en-US" altLang="en-US" dirty="0"/>
              <a:t>This is because for most data mining operations, disk access times completely dominate the CPU times.</a:t>
            </a:r>
          </a:p>
          <a:p>
            <a:r>
              <a:rPr lang="en-US" altLang="en-US" dirty="0" smtClean="0"/>
              <a:t>Its </a:t>
            </a:r>
            <a:r>
              <a:rPr lang="en-US" altLang="en-US" dirty="0"/>
              <a:t>often </a:t>
            </a:r>
            <a:r>
              <a:rPr lang="en-US" altLang="en-US" dirty="0" smtClean="0"/>
              <a:t>reported as </a:t>
            </a:r>
            <a:r>
              <a:rPr lang="en-US" altLang="en-US" dirty="0"/>
              <a:t>the number of </a:t>
            </a:r>
            <a:r>
              <a:rPr lang="en-US" altLang="en-US" dirty="0" smtClean="0"/>
              <a:t>times you scan the database</a:t>
            </a: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may be acquired from an online source</a:t>
            </a:r>
          </a:p>
          <a:p>
            <a:endParaRPr lang="en-US" dirty="0"/>
          </a:p>
          <a:p>
            <a:r>
              <a:rPr lang="en-US" dirty="0" smtClean="0"/>
              <a:t>Can the model trained on old data keep up with the newly evolving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Curse of Dimensionality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features</a:t>
            </a:r>
          </a:p>
          <a:p>
            <a:r>
              <a:rPr lang="en-US" dirty="0" smtClean="0"/>
              <a:t>Many features have little contribution towards prediction</a:t>
            </a:r>
          </a:p>
          <a:p>
            <a:r>
              <a:rPr lang="en-US" dirty="0" smtClean="0"/>
              <a:t>The documents in the dataset are not enough (For a specialized problem)</a:t>
            </a:r>
          </a:p>
          <a:p>
            <a:r>
              <a:rPr lang="en-US" dirty="0" smtClean="0"/>
              <a:t>To train a robust model we need few features and many samples (</a:t>
            </a:r>
            <a:r>
              <a:rPr lang="en-US" b="1" dirty="0" smtClean="0"/>
              <a:t>At what ratio!</a:t>
            </a:r>
            <a:r>
              <a:rPr lang="en-US" dirty="0" smtClean="0"/>
              <a:t> Depends on the nature of prediction model and application)</a:t>
            </a:r>
          </a:p>
          <a:p>
            <a:r>
              <a:rPr lang="en-US" dirty="0" smtClean="0"/>
              <a:t>Domain specific codes, numbers, keys, alpha-numeric </a:t>
            </a:r>
            <a:r>
              <a:rPr lang="en-US" dirty="0" err="1" smtClean="0"/>
              <a:t>regos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But It’s a huge sparse matrix having most entries as </a:t>
            </a:r>
            <a:r>
              <a:rPr lang="en-US" i="1" dirty="0" smtClean="0"/>
              <a:t>zeros</a:t>
            </a:r>
          </a:p>
          <a:p>
            <a:endParaRPr lang="en-US" i="1" dirty="0"/>
          </a:p>
          <a:p>
            <a:r>
              <a:rPr lang="en-US" i="1" dirty="0" smtClean="0"/>
              <a:t>Reduce the problem space</a:t>
            </a:r>
            <a:endParaRPr lang="en-US" i="1" dirty="0"/>
          </a:p>
          <a:p>
            <a:pPr lvl="1"/>
            <a:r>
              <a:rPr lang="en-US" dirty="0" smtClean="0"/>
              <a:t>Considering multi-word features</a:t>
            </a:r>
          </a:p>
          <a:p>
            <a:pPr lvl="1"/>
            <a:r>
              <a:rPr lang="en-US" dirty="0" smtClean="0"/>
              <a:t>Data cleansing</a:t>
            </a:r>
          </a:p>
          <a:p>
            <a:pPr lvl="1"/>
            <a:r>
              <a:rPr lang="en-US" dirty="0" smtClean="0"/>
              <a:t>Stemming and Lemmatization</a:t>
            </a:r>
          </a:p>
          <a:p>
            <a:pPr lvl="1"/>
            <a:r>
              <a:rPr lang="en-US" dirty="0" smtClean="0"/>
              <a:t>Parts of speech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56" y="2935511"/>
            <a:ext cx="3378089" cy="27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 irrelevant / least known parts </a:t>
            </a:r>
            <a:r>
              <a:rPr lang="en-US" i="1" dirty="0" smtClean="0"/>
              <a:t>(Web-based data has a lot)</a:t>
            </a:r>
          </a:p>
          <a:p>
            <a:r>
              <a:rPr lang="en-US" dirty="0" smtClean="0"/>
              <a:t>Filter or resolve (very common on social media)</a:t>
            </a:r>
          </a:p>
          <a:p>
            <a:pPr lvl="1"/>
            <a:r>
              <a:rPr lang="en-US" dirty="0" smtClean="0"/>
              <a:t>unknown terms</a:t>
            </a:r>
          </a:p>
          <a:p>
            <a:pPr lvl="1"/>
            <a:r>
              <a:rPr lang="en-US" dirty="0" smtClean="0"/>
              <a:t>spelling mistakes</a:t>
            </a:r>
          </a:p>
          <a:p>
            <a:pPr lvl="1"/>
            <a:r>
              <a:rPr lang="en-US" dirty="0" smtClean="0"/>
              <a:t>shortened words</a:t>
            </a:r>
          </a:p>
          <a:p>
            <a:pPr lvl="1"/>
            <a:r>
              <a:rPr lang="en-US" dirty="0" smtClean="0"/>
              <a:t>Over or under use of capitalization</a:t>
            </a:r>
            <a:endParaRPr lang="en-US" dirty="0"/>
          </a:p>
          <a:p>
            <a:r>
              <a:rPr lang="en-US" dirty="0" smtClean="0"/>
              <a:t>Structures in Data</a:t>
            </a:r>
          </a:p>
          <a:p>
            <a:pPr lvl="1"/>
            <a:r>
              <a:rPr lang="en-US" dirty="0" smtClean="0"/>
              <a:t>Ignore words in least concerned areas (e.g. web page footer)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/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60098"/>
            <a:ext cx="6120327" cy="3612668"/>
          </a:xfrm>
        </p:spPr>
        <p:txBody>
          <a:bodyPr/>
          <a:lstStyle/>
          <a:p>
            <a:r>
              <a:rPr lang="en-US" dirty="0" smtClean="0"/>
              <a:t>Also called grammatical tagging or word-category disambiguation</a:t>
            </a:r>
          </a:p>
          <a:p>
            <a:endParaRPr lang="en-US" dirty="0" smtClean="0"/>
          </a:p>
          <a:p>
            <a:r>
              <a:rPr lang="en-US" dirty="0" smtClean="0"/>
              <a:t>It’s the process of assigning parts-of-speech tags to words as per rules in language grammar 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89" y="2189752"/>
            <a:ext cx="4381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Parsers generate a tree for each sentence using its parts of speech</a:t>
            </a:r>
          </a:p>
          <a:p>
            <a:endParaRPr lang="en-US" dirty="0" smtClean="0"/>
          </a:p>
          <a:p>
            <a:r>
              <a:rPr lang="en-US" dirty="0" smtClean="0"/>
              <a:t>It helps to identify the dependencies among terms</a:t>
            </a:r>
          </a:p>
          <a:p>
            <a:r>
              <a:rPr lang="en-US" dirty="0" smtClean="0"/>
              <a:t>For examples answering questions like,</a:t>
            </a:r>
          </a:p>
          <a:p>
            <a:pPr lvl="1"/>
            <a:r>
              <a:rPr lang="en-US" dirty="0" smtClean="0"/>
              <a:t>Who like banana</a:t>
            </a:r>
          </a:p>
          <a:p>
            <a:pPr lvl="1"/>
            <a:r>
              <a:rPr lang="en-US" dirty="0" smtClean="0"/>
              <a:t>What does fruit flies 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66" y="4164589"/>
            <a:ext cx="3751329" cy="25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1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Considering Multi-word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positional information </a:t>
            </a:r>
          </a:p>
          <a:p>
            <a:pPr marL="426645" lvl="1" indent="0">
              <a:buNone/>
            </a:pPr>
            <a:r>
              <a:rPr lang="en-US" dirty="0" smtClean="0"/>
              <a:t>“World cup 2019”</a:t>
            </a:r>
          </a:p>
          <a:p>
            <a:endParaRPr lang="en-US" dirty="0" smtClean="0"/>
          </a:p>
          <a:p>
            <a:r>
              <a:rPr lang="en-US" dirty="0" smtClean="0"/>
              <a:t>Mutual information between words (sliding window)</a:t>
            </a:r>
          </a:p>
          <a:p>
            <a:pPr marL="426645" lvl="1" indent="0">
              <a:buNone/>
            </a:pPr>
            <a:r>
              <a:rPr lang="en-US" dirty="0" smtClean="0"/>
              <a:t>battery, charger</a:t>
            </a:r>
          </a:p>
          <a:p>
            <a:endParaRPr lang="en-US" dirty="0" smtClean="0"/>
          </a:p>
          <a:p>
            <a:r>
              <a:rPr lang="en-US" dirty="0" smtClean="0"/>
              <a:t>Linguistic patterns (phrases)</a:t>
            </a:r>
          </a:p>
          <a:p>
            <a:pPr marL="426645" lvl="1" indent="0">
              <a:buNone/>
            </a:pPr>
            <a:r>
              <a:rPr lang="en-US" dirty="0" smtClean="0"/>
              <a:t>All rights reserved, kicked off, pick up, turn around</a:t>
            </a:r>
          </a:p>
        </p:txBody>
      </p:sp>
    </p:spTree>
    <p:extLst>
      <p:ext uri="{BB962C8B-B14F-4D97-AF65-F5344CB8AC3E}">
        <p14:creationId xmlns:p14="http://schemas.microsoft.com/office/powerpoint/2010/main" val="204934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  <a:p>
            <a:pPr marL="426645" lvl="1" indent="0">
              <a:buNone/>
            </a:pPr>
            <a:r>
              <a:rPr lang="en-US" dirty="0"/>
              <a:t>United states of America, Nawaz Sharif, Geo News, Primer Minister</a:t>
            </a:r>
          </a:p>
          <a:p>
            <a:endParaRPr lang="en-US" dirty="0" smtClean="0"/>
          </a:p>
          <a:p>
            <a:r>
              <a:rPr lang="en-US" dirty="0" smtClean="0"/>
              <a:t>Semantics (</a:t>
            </a:r>
            <a:r>
              <a:rPr lang="en-US" smtClean="0"/>
              <a:t>From Dictionary)</a:t>
            </a:r>
            <a:endParaRPr lang="en-US" dirty="0"/>
          </a:p>
          <a:p>
            <a:pPr marL="426645" lvl="1" indent="0">
              <a:buNone/>
            </a:pPr>
            <a:r>
              <a:rPr lang="en-US" dirty="0"/>
              <a:t>Picture, Photo, still, click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feature selection to select only a subset of words that have high potential for </a:t>
            </a:r>
            <a:r>
              <a:rPr lang="en-US" dirty="0" smtClean="0"/>
              <a:t>prediction</a:t>
            </a:r>
          </a:p>
          <a:p>
            <a:endParaRPr lang="en-US" dirty="0" smtClean="0"/>
          </a:p>
          <a:p>
            <a:r>
              <a:rPr lang="en-US" dirty="0" smtClean="0"/>
              <a:t>Ranking feature attributes according to their predictive ability for the category under consideration</a:t>
            </a:r>
          </a:p>
          <a:p>
            <a:pPr marL="426645" lvl="1" indent="0">
              <a:buNone/>
            </a:pPr>
            <a:r>
              <a:rPr lang="en-US" dirty="0" smtClean="0"/>
              <a:t>Retaining only top ranked features</a:t>
            </a:r>
          </a:p>
        </p:txBody>
      </p:sp>
    </p:spTree>
    <p:extLst>
      <p:ext uri="{BB962C8B-B14F-4D97-AF65-F5344CB8AC3E}">
        <p14:creationId xmlns:p14="http://schemas.microsoft.com/office/powerpoint/2010/main" val="354147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800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Trebuchet MS</vt:lpstr>
      <vt:lpstr>Berlin</vt:lpstr>
      <vt:lpstr>Natural Language Processing (NLP)</vt:lpstr>
      <vt:lpstr>Curse of Dimensionality</vt:lpstr>
      <vt:lpstr>Dimensionality Reduction</vt:lpstr>
      <vt:lpstr>Data Cleansing</vt:lpstr>
      <vt:lpstr>POS Tagging / Parsing</vt:lpstr>
      <vt:lpstr>POS Parsing</vt:lpstr>
      <vt:lpstr>Considering Multi-word Features</vt:lpstr>
      <vt:lpstr>PowerPoint Presentation</vt:lpstr>
      <vt:lpstr>Feature Selection</vt:lpstr>
      <vt:lpstr>Information Gain</vt:lpstr>
      <vt:lpstr>Global vs Local Dictionary</vt:lpstr>
      <vt:lpstr>Prediction method</vt:lpstr>
      <vt:lpstr>Stanford’s NLP Group (coreNLP)</vt:lpstr>
      <vt:lpstr>Imbalanced Class Representation</vt:lpstr>
      <vt:lpstr>Missing Values</vt:lpstr>
      <vt:lpstr>Overfitting vs Underfitting</vt:lpstr>
      <vt:lpstr>Large-scale Data (Big Data)</vt:lpstr>
      <vt:lpstr>Streaming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taimoorkhan003@outlook.com</dc:creator>
  <cp:lastModifiedBy>taimoorkhan003@outlook.com</cp:lastModifiedBy>
  <cp:revision>19</cp:revision>
  <dcterms:created xsi:type="dcterms:W3CDTF">2019-02-12T08:36:21Z</dcterms:created>
  <dcterms:modified xsi:type="dcterms:W3CDTF">2019-02-12T11:32:36Z</dcterms:modified>
</cp:coreProperties>
</file>