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8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9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2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1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7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6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15: Evaluating </a:t>
            </a:r>
            <a:r>
              <a:rPr lang="en-US" smtClean="0"/>
              <a:t>Document Groupings</a:t>
            </a:r>
            <a:endParaRPr lang="en-US" dirty="0"/>
          </a:p>
          <a:p>
            <a:r>
              <a:rPr lang="en-US" dirty="0"/>
              <a:t>Dr. Muhammad </a:t>
            </a:r>
            <a:r>
              <a:rPr lang="en-US" dirty="0" err="1"/>
              <a:t>Taimoor</a:t>
            </a:r>
            <a:r>
              <a:rPr lang="en-US" dirty="0"/>
              <a:t> Khan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0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2305050" y="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4900" dirty="0">
                <a:solidFill>
                  <a:prstClr val="white"/>
                </a:solidFill>
              </a:rPr>
              <a:t>1. Squared </a:t>
            </a:r>
            <a:r>
              <a:rPr lang="en-US" sz="4900" dirty="0">
                <a:solidFill>
                  <a:prstClr val="white"/>
                </a:solidFill>
              </a:rPr>
              <a:t>Error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209800" y="1641476"/>
            <a:ext cx="77724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3200">
              <a:solidFill>
                <a:prstClr val="white"/>
              </a:solidFill>
            </a:endParaRPr>
          </a:p>
        </p:txBody>
      </p:sp>
      <p:pic>
        <p:nvPicPr>
          <p:cNvPr id="137220" name="Picture 4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57401"/>
            <a:ext cx="4295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5884864" y="1819276"/>
            <a:ext cx="4662487" cy="4589463"/>
            <a:chOff x="3335" y="1557"/>
            <a:chExt cx="2160" cy="2126"/>
          </a:xfrm>
        </p:grpSpPr>
        <p:sp>
          <p:nvSpPr>
            <p:cNvPr id="137238" name="Rectangle 6"/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39" name="Rectangle 7"/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0" name="Rectangle 8"/>
            <p:cNvSpPr>
              <a:spLocks noChangeArrowheads="1"/>
            </p:cNvSpPr>
            <p:nvPr/>
          </p:nvSpPr>
          <p:spPr bwMode="auto">
            <a:xfrm>
              <a:off x="3420" y="1620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</a:rPr>
                <a:t>10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37241" name="Group 9"/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137254" name="Rectangle 10"/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5" name="Rectangle 11"/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6" name="Rectangle 12"/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7" name="Rectangle 13"/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8" name="Rectangle 14"/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9" name="Rectangle 15"/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0" name="Rectangle 16"/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1" name="Rectangle 17"/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2" name="Rectangle 18"/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3" name="Rectangle 19"/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4" name="Rectangle 20"/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5" name="Rectangle 21"/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6" name="Rectangle 22"/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7" name="Rectangle 23"/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8" name="Rectangle 24"/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9" name="Rectangle 25"/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0" name="Rectangle 26"/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1" name="Rectangle 27"/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2" name="Rectangle 28"/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3" name="Rectangle 29"/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4" name="Rectangle 30"/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5" name="Rectangle 31"/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6" name="Rectangle 32"/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7" name="Rectangle 33"/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8" name="Rectangle 34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9" name="Rectangle 35"/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0" name="Rectangle 36"/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1" name="Rectangle 37"/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2" name="Rectangle 38"/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3" name="Rectangle 39"/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4" name="Rectangle 40"/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5" name="Rectangle 41"/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6" name="Rectangle 42"/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7" name="Rectangle 43"/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8" name="Rectangle 44"/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9" name="Rectangle 45"/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0" name="Rectangle 46"/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1" name="Rectangle 47"/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2" name="Rectangle 48"/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3" name="Rectangle 49"/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4" name="Rectangle 50"/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5" name="Rectangle 51"/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6" name="Rectangle 52"/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7" name="Rectangle 53"/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8" name="Rectangle 54"/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9" name="Rectangle 55"/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0" name="Rectangle 56"/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1" name="Rectangle 57"/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2" name="Rectangle 58"/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3" name="Rectangle 59"/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4" name="Rectangle 60"/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5" name="Rectangle 61"/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6" name="Rectangle 62"/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7" name="Rectangle 63"/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8" name="Rectangle 64"/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9" name="Rectangle 65"/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0" name="Rectangle 66"/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1" name="Rectangle 67"/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2" name="Rectangle 68"/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3" name="Rectangle 69"/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4" name="Rectangle 70"/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5" name="Rectangle 71"/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6" name="Rectangle 72"/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7" name="Rectangle 73"/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8" name="Rectangle 74"/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9" name="Rectangle 75"/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0" name="Rectangle 76"/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1" name="Rectangle 77"/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2" name="Rectangle 78"/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3" name="Rectangle 79"/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4" name="Rectangle 80"/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5" name="Rectangle 81"/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6" name="Rectangle 82"/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7" name="Rectangle 83"/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8" name="Rectangle 84"/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9" name="Rectangle 85"/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0" name="Rectangle 86"/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1" name="Rectangle 87"/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2" name="Rectangle 88"/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3" name="Rectangle 89"/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4" name="Rectangle 90"/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5" name="Rectangle 91"/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6" name="Rectangle 92"/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7" name="Rectangle 93"/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8" name="Rectangle 94"/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9" name="Rectangle 95"/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0" name="Rectangle 96"/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1" name="Rectangle 97"/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2" name="Rectangle 98"/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3" name="Rectangle 99"/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4" name="Rectangle 100"/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5" name="Rectangle 101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6" name="Rectangle 102"/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7" name="Rectangle 103"/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8" name="Rectangle 104"/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9" name="Rectangle 105"/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0" name="Rectangle 106"/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1" name="Rectangle 107"/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2" name="Rectangle 108"/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3" name="Rectangle 109"/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4" name="Rectangle 110"/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5" name="Rectangle 111"/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6" name="Rectangle 112"/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7" name="Rectangle 113"/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8" name="Rectangle 114"/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9" name="Rectangle 115"/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0" name="Rectangle 116"/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1" name="Rectangle 117"/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2" name="Rectangle 118"/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3" name="Rectangle 119"/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4" name="Rectangle 120"/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5" name="Rectangle 121"/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6" name="Rectangle 122"/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7" name="Rectangle 123"/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8" name="Rectangle 124"/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9" name="Rectangle 125"/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0" name="Rectangle 126"/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1" name="Rectangle 127"/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2" name="Rectangle 128"/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3" name="Rectangle 129"/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0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10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4" name="Rectangle 130"/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5" name="Rectangle 131"/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6" name="Rectangle 132"/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7" name="Rectangle 133"/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8" name="Rectangle 134"/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9" name="Rectangle 135"/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0" name="Rectangle 136"/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1" name="Rectangle 137"/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2" name="Rectangle 138"/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3" name="Rectangle 139"/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4" name="Rectangle 140"/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5" name="Rectangle 141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6" name="Rectangle 142"/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7" name="Rectangle 143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8" name="Rectangle 144"/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9" name="Rectangle 145"/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0" name="Rectangle 146"/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1" name="Rectangle 147"/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2" name="Rectangle 148"/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3" name="Rectangle 149"/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242" name="Oval 150"/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3" name="Oval 151"/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4" name="Oval 152"/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5" name="Oval 153"/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6" name="Oval 154"/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7" name="Oval 155"/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8" name="Oval 156"/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9" name="Oval 157"/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0" name="Oval 158"/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1" name="Oval 159"/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2" name="Oval 160"/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3" name="Oval 161"/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222" name="Oval 162"/>
          <p:cNvSpPr>
            <a:spLocks noChangeArrowheads="1"/>
          </p:cNvSpPr>
          <p:nvPr/>
        </p:nvSpPr>
        <p:spPr bwMode="auto">
          <a:xfrm>
            <a:off x="7067550" y="4286250"/>
            <a:ext cx="13335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3" name="Oval 163"/>
          <p:cNvSpPr>
            <a:spLocks noChangeArrowheads="1"/>
          </p:cNvSpPr>
          <p:nvPr/>
        </p:nvSpPr>
        <p:spPr bwMode="auto">
          <a:xfrm>
            <a:off x="9582150" y="3238500"/>
            <a:ext cx="133350" cy="13335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4" name="Line 164"/>
          <p:cNvSpPr>
            <a:spLocks noChangeShapeType="1"/>
          </p:cNvSpPr>
          <p:nvPr/>
        </p:nvSpPr>
        <p:spPr bwMode="auto">
          <a:xfrm flipH="1" flipV="1">
            <a:off x="7000876" y="4102100"/>
            <a:ext cx="920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5" name="Line 165"/>
          <p:cNvSpPr>
            <a:spLocks noChangeShapeType="1"/>
          </p:cNvSpPr>
          <p:nvPr/>
        </p:nvSpPr>
        <p:spPr bwMode="auto">
          <a:xfrm flipV="1">
            <a:off x="7169151" y="4092576"/>
            <a:ext cx="1428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6" name="Line 166"/>
          <p:cNvSpPr>
            <a:spLocks noChangeShapeType="1"/>
          </p:cNvSpPr>
          <p:nvPr/>
        </p:nvSpPr>
        <p:spPr bwMode="auto">
          <a:xfrm flipH="1">
            <a:off x="7029451" y="4413251"/>
            <a:ext cx="7302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7" name="Line 167"/>
          <p:cNvSpPr>
            <a:spLocks noChangeShapeType="1"/>
          </p:cNvSpPr>
          <p:nvPr/>
        </p:nvSpPr>
        <p:spPr bwMode="auto">
          <a:xfrm>
            <a:off x="7200900" y="4371976"/>
            <a:ext cx="31115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8" name="Line 168"/>
          <p:cNvSpPr>
            <a:spLocks noChangeShapeType="1"/>
          </p:cNvSpPr>
          <p:nvPr/>
        </p:nvSpPr>
        <p:spPr bwMode="auto">
          <a:xfrm flipH="1" flipV="1">
            <a:off x="9356726" y="2638425"/>
            <a:ext cx="2635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9" name="Line 169"/>
          <p:cNvSpPr>
            <a:spLocks noChangeShapeType="1"/>
          </p:cNvSpPr>
          <p:nvPr/>
        </p:nvSpPr>
        <p:spPr bwMode="auto">
          <a:xfrm flipV="1">
            <a:off x="9652001" y="2641601"/>
            <a:ext cx="5397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0" name="Line 170"/>
          <p:cNvSpPr>
            <a:spLocks noChangeShapeType="1"/>
          </p:cNvSpPr>
          <p:nvPr/>
        </p:nvSpPr>
        <p:spPr bwMode="auto">
          <a:xfrm flipV="1">
            <a:off x="9683751" y="3006726"/>
            <a:ext cx="20637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1" name="Line 171"/>
          <p:cNvSpPr>
            <a:spLocks noChangeShapeType="1"/>
          </p:cNvSpPr>
          <p:nvPr/>
        </p:nvSpPr>
        <p:spPr bwMode="auto">
          <a:xfrm flipH="1" flipV="1">
            <a:off x="9432925" y="3225801"/>
            <a:ext cx="1524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2" name="Line 172"/>
          <p:cNvSpPr>
            <a:spLocks noChangeShapeType="1"/>
          </p:cNvSpPr>
          <p:nvPr/>
        </p:nvSpPr>
        <p:spPr bwMode="auto">
          <a:xfrm flipH="1">
            <a:off x="9512300" y="33623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3" name="Line 173"/>
          <p:cNvSpPr>
            <a:spLocks noChangeShapeType="1"/>
          </p:cNvSpPr>
          <p:nvPr/>
        </p:nvSpPr>
        <p:spPr bwMode="auto">
          <a:xfrm>
            <a:off x="9693276" y="3359150"/>
            <a:ext cx="12382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4" name="Line 174"/>
          <p:cNvSpPr>
            <a:spLocks noChangeShapeType="1"/>
          </p:cNvSpPr>
          <p:nvPr/>
        </p:nvSpPr>
        <p:spPr bwMode="auto">
          <a:xfrm flipH="1">
            <a:off x="9512301" y="3368675"/>
            <a:ext cx="1301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5" name="Line 175"/>
          <p:cNvSpPr>
            <a:spLocks noChangeShapeType="1"/>
          </p:cNvSpPr>
          <p:nvPr/>
        </p:nvSpPr>
        <p:spPr bwMode="auto">
          <a:xfrm flipH="1" flipV="1">
            <a:off x="9893301" y="3686176"/>
            <a:ext cx="1492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6" name="Line 176"/>
          <p:cNvSpPr>
            <a:spLocks noChangeShapeType="1"/>
          </p:cNvSpPr>
          <p:nvPr/>
        </p:nvSpPr>
        <p:spPr bwMode="auto">
          <a:xfrm flipV="1">
            <a:off x="3200400" y="4724400"/>
            <a:ext cx="36195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7" name="Text Box 177"/>
          <p:cNvSpPr txBox="1">
            <a:spLocks noChangeArrowheads="1"/>
          </p:cNvSpPr>
          <p:nvPr/>
        </p:nvSpPr>
        <p:spPr bwMode="auto">
          <a:xfrm>
            <a:off x="1905001" y="6248400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Objective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1569007"/>
            <a:ext cx="373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Internal evaluation scheme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Davies </a:t>
            </a:r>
            <a:r>
              <a:rPr lang="en-US" dirty="0" err="1" smtClean="0"/>
              <a:t>Boulden</a:t>
            </a:r>
            <a:r>
              <a:rPr lang="en-US" dirty="0" smtClean="0"/>
              <a:t> Index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17600" y="1701799"/>
                <a:ext cx="10160000" cy="49179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internal evaluation scheme</a:t>
                </a:r>
              </a:p>
              <a:p>
                <a:r>
                  <a:rPr lang="en-US" dirty="0" smtClean="0"/>
                  <a:t>Given N dimensional points, let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be a cluster of data points. Let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be an N-dimensional feature vector assigned to cluster </a:t>
                </a:r>
                <a:r>
                  <a:rPr lang="en-US" dirty="0" err="1" smtClean="0"/>
                  <a:t>C</a:t>
                </a:r>
                <a:r>
                  <a:rPr lang="en-US" baseline="-25000" dirty="0" err="1"/>
                  <a:t>j</a:t>
                </a:r>
                <a:endParaRPr lang="en-US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Here, 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the centroid of Cluster C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err="1" smtClean="0"/>
                  <a:t>T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is the size of cluster C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smtClean="0"/>
                  <a:t>S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the measure of scatter in Cluster C</a:t>
                </a:r>
                <a:r>
                  <a:rPr lang="en-US" baseline="-25000" dirty="0"/>
                  <a:t>i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data point in C</a:t>
                </a:r>
                <a:r>
                  <a:rPr lang="en-US" baseline="-25000" dirty="0" smtClean="0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&amp;</a:t>
                </a:r>
                <a:r>
                  <a:rPr lang="en-US" dirty="0" smtClean="0"/>
                  <a:t> P is constant usually 2</a:t>
                </a:r>
                <a:endParaRPr lang="en-US" baseline="-250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600" y="1701799"/>
                <a:ext cx="10160000" cy="4917941"/>
              </a:xfrm>
              <a:blipFill rotWithShape="0">
                <a:blip r:embed="rId2"/>
                <a:stretch>
                  <a:fillRect l="-900" t="-1735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684913" y="3258355"/>
            <a:ext cx="189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Expensive for high dimensional data!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7600" y="1701800"/>
                <a:ext cx="10160000" cy="14664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7600" y="1701800"/>
                <a:ext cx="10160000" cy="146640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237148" y="2910626"/>
            <a:ext cx="756000" cy="113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5780" y="4018209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Centroids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371884" y="3168203"/>
            <a:ext cx="583404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9676" y="4265274"/>
            <a:ext cx="21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K</a:t>
            </a:r>
            <a:r>
              <a:rPr lang="en-US" baseline="30000" dirty="0">
                <a:solidFill>
                  <a:prstClr val="white"/>
                </a:solidFill>
              </a:rPr>
              <a:t>th </a:t>
            </a:r>
            <a:r>
              <a:rPr lang="en-US" dirty="0">
                <a:solidFill>
                  <a:prstClr val="white"/>
                </a:solidFill>
              </a:rPr>
              <a:t>dimension of the two centroids</a:t>
            </a:r>
            <a:endParaRPr lang="en-US" baseline="30000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56870" y="2244894"/>
            <a:ext cx="583404" cy="9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54662" y="3341965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Constant (usually 2)</a:t>
            </a:r>
            <a:endParaRPr lang="en-US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Dunn Index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Internal evaluation scheme</a:t>
                </a:r>
              </a:p>
              <a:p>
                <a:r>
                  <a:rPr lang="en-US" dirty="0" smtClean="0"/>
                  <a:t>Let C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be a centroid (cluster) vector. Let x and y be two objects belonging to C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 is the distance between two farthest objects 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4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7408374" y="5516129"/>
            <a:ext cx="1349260" cy="6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84206" y="5546340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Mean distance</a:t>
            </a:r>
            <a:endParaRPr lang="en-US" baseline="30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Silhouette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Internal evaluation scheme</a:t>
                </a:r>
              </a:p>
              <a:p>
                <a:r>
                  <a:rPr lang="en-US" dirty="0" smtClean="0"/>
                  <a:t>Measures how similar an object is to its own cluster (cohesion) compared to other clusters (separation)</a:t>
                </a:r>
              </a:p>
              <a:p>
                <a:r>
                  <a:rPr lang="en-US" dirty="0" smtClean="0"/>
                  <a:t>Ranges [-1, 1], where higher value suggests better match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81881" y="2984480"/>
            <a:ext cx="2485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– data point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a(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) – average distance of the data point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from all data points of the same cluster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b(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) – smallest average distance of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to all points in any other cluster of which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is not a member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Evaluation Techniques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Gold standard – Produced by human judges with a good level of inter-judge agreement</a:t>
                </a:r>
              </a:p>
              <a:p>
                <a:r>
                  <a:rPr lang="en-US" dirty="0" smtClean="0"/>
                  <a:t>Using set of classes as an evaluation bench mark or gold standard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𝑃𝑢𝑟𝑖𝑡𝑦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∩,∁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𝑐𝑙𝑢𝑠𝑡𝑒𝑟𝑠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is an item in cluster k and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is an item in class j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 t="-3046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Group 2"/>
          <p:cNvGrpSpPr>
            <a:grpSpLocks/>
          </p:cNvGrpSpPr>
          <p:nvPr/>
        </p:nvGrpSpPr>
        <p:grpSpPr bwMode="auto">
          <a:xfrm>
            <a:off x="1524000" y="2074864"/>
            <a:ext cx="4476750" cy="4435475"/>
            <a:chOff x="83" y="1196"/>
            <a:chExt cx="2820" cy="2794"/>
          </a:xfrm>
        </p:grpSpPr>
        <p:sp>
          <p:nvSpPr>
            <p:cNvPr id="160773" name="Rectangle 3"/>
            <p:cNvSpPr>
              <a:spLocks noChangeArrowheads="1"/>
            </p:cNvSpPr>
            <p:nvPr/>
          </p:nvSpPr>
          <p:spPr bwMode="auto">
            <a:xfrm>
              <a:off x="4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4" name="Rectangle 4"/>
            <p:cNvSpPr>
              <a:spLocks noChangeArrowheads="1"/>
            </p:cNvSpPr>
            <p:nvPr/>
          </p:nvSpPr>
          <p:spPr bwMode="auto">
            <a:xfrm>
              <a:off x="6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5" name="Rectangle 5"/>
            <p:cNvSpPr>
              <a:spLocks noChangeArrowheads="1"/>
            </p:cNvSpPr>
            <p:nvPr/>
          </p:nvSpPr>
          <p:spPr bwMode="auto">
            <a:xfrm>
              <a:off x="8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6" name="Rectangle 6"/>
            <p:cNvSpPr>
              <a:spLocks noChangeArrowheads="1"/>
            </p:cNvSpPr>
            <p:nvPr/>
          </p:nvSpPr>
          <p:spPr bwMode="auto">
            <a:xfrm>
              <a:off x="11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7" name="Rectangle 7"/>
            <p:cNvSpPr>
              <a:spLocks noChangeArrowheads="1"/>
            </p:cNvSpPr>
            <p:nvPr/>
          </p:nvSpPr>
          <p:spPr bwMode="auto">
            <a:xfrm>
              <a:off x="13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8" name="Rectangle 8"/>
            <p:cNvSpPr>
              <a:spLocks noChangeArrowheads="1"/>
            </p:cNvSpPr>
            <p:nvPr/>
          </p:nvSpPr>
          <p:spPr bwMode="auto">
            <a:xfrm>
              <a:off x="161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79" name="Rectangle 9"/>
            <p:cNvSpPr>
              <a:spLocks noChangeArrowheads="1"/>
            </p:cNvSpPr>
            <p:nvPr/>
          </p:nvSpPr>
          <p:spPr bwMode="auto">
            <a:xfrm>
              <a:off x="185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0" name="Rectangle 10"/>
            <p:cNvSpPr>
              <a:spLocks noChangeArrowheads="1"/>
            </p:cNvSpPr>
            <p:nvPr/>
          </p:nvSpPr>
          <p:spPr bwMode="auto">
            <a:xfrm>
              <a:off x="209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1" name="Rectangle 11"/>
            <p:cNvSpPr>
              <a:spLocks noChangeArrowheads="1"/>
            </p:cNvSpPr>
            <p:nvPr/>
          </p:nvSpPr>
          <p:spPr bwMode="auto">
            <a:xfrm>
              <a:off x="233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2" name="Rectangle 12"/>
            <p:cNvSpPr>
              <a:spLocks noChangeArrowheads="1"/>
            </p:cNvSpPr>
            <p:nvPr/>
          </p:nvSpPr>
          <p:spPr bwMode="auto">
            <a:xfrm>
              <a:off x="2579" y="34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3" name="Rectangle 13"/>
            <p:cNvSpPr>
              <a:spLocks noChangeArrowheads="1"/>
            </p:cNvSpPr>
            <p:nvPr/>
          </p:nvSpPr>
          <p:spPr bwMode="auto">
            <a:xfrm>
              <a:off x="4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4" name="Rectangle 14"/>
            <p:cNvSpPr>
              <a:spLocks noChangeArrowheads="1"/>
            </p:cNvSpPr>
            <p:nvPr/>
          </p:nvSpPr>
          <p:spPr bwMode="auto">
            <a:xfrm>
              <a:off x="6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5" name="Rectangle 15"/>
            <p:cNvSpPr>
              <a:spLocks noChangeArrowheads="1"/>
            </p:cNvSpPr>
            <p:nvPr/>
          </p:nvSpPr>
          <p:spPr bwMode="auto">
            <a:xfrm>
              <a:off x="8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6" name="Rectangle 16"/>
            <p:cNvSpPr>
              <a:spLocks noChangeArrowheads="1"/>
            </p:cNvSpPr>
            <p:nvPr/>
          </p:nvSpPr>
          <p:spPr bwMode="auto">
            <a:xfrm>
              <a:off x="11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7" name="Rectangle 17"/>
            <p:cNvSpPr>
              <a:spLocks noChangeArrowheads="1"/>
            </p:cNvSpPr>
            <p:nvPr/>
          </p:nvSpPr>
          <p:spPr bwMode="auto">
            <a:xfrm>
              <a:off x="13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8" name="Rectangle 18"/>
            <p:cNvSpPr>
              <a:spLocks noChangeArrowheads="1"/>
            </p:cNvSpPr>
            <p:nvPr/>
          </p:nvSpPr>
          <p:spPr bwMode="auto">
            <a:xfrm>
              <a:off x="161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89" name="Rectangle 19"/>
            <p:cNvSpPr>
              <a:spLocks noChangeArrowheads="1"/>
            </p:cNvSpPr>
            <p:nvPr/>
          </p:nvSpPr>
          <p:spPr bwMode="auto">
            <a:xfrm>
              <a:off x="185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0" name="Rectangle 20"/>
            <p:cNvSpPr>
              <a:spLocks noChangeArrowheads="1"/>
            </p:cNvSpPr>
            <p:nvPr/>
          </p:nvSpPr>
          <p:spPr bwMode="auto">
            <a:xfrm>
              <a:off x="209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1" name="Rectangle 21"/>
            <p:cNvSpPr>
              <a:spLocks noChangeArrowheads="1"/>
            </p:cNvSpPr>
            <p:nvPr/>
          </p:nvSpPr>
          <p:spPr bwMode="auto">
            <a:xfrm>
              <a:off x="233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2" name="Rectangle 22"/>
            <p:cNvSpPr>
              <a:spLocks noChangeArrowheads="1"/>
            </p:cNvSpPr>
            <p:nvPr/>
          </p:nvSpPr>
          <p:spPr bwMode="auto">
            <a:xfrm>
              <a:off x="2579" y="32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3" name="Rectangle 23"/>
            <p:cNvSpPr>
              <a:spLocks noChangeArrowheads="1"/>
            </p:cNvSpPr>
            <p:nvPr/>
          </p:nvSpPr>
          <p:spPr bwMode="auto">
            <a:xfrm>
              <a:off x="4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4" name="Rectangle 24"/>
            <p:cNvSpPr>
              <a:spLocks noChangeArrowheads="1"/>
            </p:cNvSpPr>
            <p:nvPr/>
          </p:nvSpPr>
          <p:spPr bwMode="auto">
            <a:xfrm>
              <a:off x="6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5" name="Rectangle 25"/>
            <p:cNvSpPr>
              <a:spLocks noChangeArrowheads="1"/>
            </p:cNvSpPr>
            <p:nvPr/>
          </p:nvSpPr>
          <p:spPr bwMode="auto">
            <a:xfrm>
              <a:off x="8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6" name="Rectangle 26"/>
            <p:cNvSpPr>
              <a:spLocks noChangeArrowheads="1"/>
            </p:cNvSpPr>
            <p:nvPr/>
          </p:nvSpPr>
          <p:spPr bwMode="auto">
            <a:xfrm>
              <a:off x="11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7" name="Rectangle 27"/>
            <p:cNvSpPr>
              <a:spLocks noChangeArrowheads="1"/>
            </p:cNvSpPr>
            <p:nvPr/>
          </p:nvSpPr>
          <p:spPr bwMode="auto">
            <a:xfrm>
              <a:off x="13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8" name="Rectangle 28"/>
            <p:cNvSpPr>
              <a:spLocks noChangeArrowheads="1"/>
            </p:cNvSpPr>
            <p:nvPr/>
          </p:nvSpPr>
          <p:spPr bwMode="auto">
            <a:xfrm>
              <a:off x="161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799" name="Rectangle 29"/>
            <p:cNvSpPr>
              <a:spLocks noChangeArrowheads="1"/>
            </p:cNvSpPr>
            <p:nvPr/>
          </p:nvSpPr>
          <p:spPr bwMode="auto">
            <a:xfrm>
              <a:off x="185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0" name="Rectangle 30"/>
            <p:cNvSpPr>
              <a:spLocks noChangeArrowheads="1"/>
            </p:cNvSpPr>
            <p:nvPr/>
          </p:nvSpPr>
          <p:spPr bwMode="auto">
            <a:xfrm>
              <a:off x="209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1" name="Rectangle 31"/>
            <p:cNvSpPr>
              <a:spLocks noChangeArrowheads="1"/>
            </p:cNvSpPr>
            <p:nvPr/>
          </p:nvSpPr>
          <p:spPr bwMode="auto">
            <a:xfrm>
              <a:off x="233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2" name="Rectangle 32"/>
            <p:cNvSpPr>
              <a:spLocks noChangeArrowheads="1"/>
            </p:cNvSpPr>
            <p:nvPr/>
          </p:nvSpPr>
          <p:spPr bwMode="auto">
            <a:xfrm>
              <a:off x="2579" y="29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3" name="Rectangle 33"/>
            <p:cNvSpPr>
              <a:spLocks noChangeArrowheads="1"/>
            </p:cNvSpPr>
            <p:nvPr/>
          </p:nvSpPr>
          <p:spPr bwMode="auto">
            <a:xfrm>
              <a:off x="4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4" name="Rectangle 34"/>
            <p:cNvSpPr>
              <a:spLocks noChangeArrowheads="1"/>
            </p:cNvSpPr>
            <p:nvPr/>
          </p:nvSpPr>
          <p:spPr bwMode="auto">
            <a:xfrm>
              <a:off x="6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5" name="Rectangle 35"/>
            <p:cNvSpPr>
              <a:spLocks noChangeArrowheads="1"/>
            </p:cNvSpPr>
            <p:nvPr/>
          </p:nvSpPr>
          <p:spPr bwMode="auto">
            <a:xfrm>
              <a:off x="8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6" name="Rectangle 36"/>
            <p:cNvSpPr>
              <a:spLocks noChangeArrowheads="1"/>
            </p:cNvSpPr>
            <p:nvPr/>
          </p:nvSpPr>
          <p:spPr bwMode="auto">
            <a:xfrm>
              <a:off x="11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7" name="Rectangle 37"/>
            <p:cNvSpPr>
              <a:spLocks noChangeArrowheads="1"/>
            </p:cNvSpPr>
            <p:nvPr/>
          </p:nvSpPr>
          <p:spPr bwMode="auto">
            <a:xfrm>
              <a:off x="13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8" name="Rectangle 38"/>
            <p:cNvSpPr>
              <a:spLocks noChangeArrowheads="1"/>
            </p:cNvSpPr>
            <p:nvPr/>
          </p:nvSpPr>
          <p:spPr bwMode="auto">
            <a:xfrm>
              <a:off x="161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09" name="Rectangle 39"/>
            <p:cNvSpPr>
              <a:spLocks noChangeArrowheads="1"/>
            </p:cNvSpPr>
            <p:nvPr/>
          </p:nvSpPr>
          <p:spPr bwMode="auto">
            <a:xfrm>
              <a:off x="185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0" name="Rectangle 40"/>
            <p:cNvSpPr>
              <a:spLocks noChangeArrowheads="1"/>
            </p:cNvSpPr>
            <p:nvPr/>
          </p:nvSpPr>
          <p:spPr bwMode="auto">
            <a:xfrm>
              <a:off x="209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1" name="Rectangle 41"/>
            <p:cNvSpPr>
              <a:spLocks noChangeArrowheads="1"/>
            </p:cNvSpPr>
            <p:nvPr/>
          </p:nvSpPr>
          <p:spPr bwMode="auto">
            <a:xfrm>
              <a:off x="233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2" name="Rectangle 42"/>
            <p:cNvSpPr>
              <a:spLocks noChangeArrowheads="1"/>
            </p:cNvSpPr>
            <p:nvPr/>
          </p:nvSpPr>
          <p:spPr bwMode="auto">
            <a:xfrm>
              <a:off x="2579" y="27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3" name="Rectangle 43"/>
            <p:cNvSpPr>
              <a:spLocks noChangeArrowheads="1"/>
            </p:cNvSpPr>
            <p:nvPr/>
          </p:nvSpPr>
          <p:spPr bwMode="auto">
            <a:xfrm>
              <a:off x="4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4" name="Rectangle 44"/>
            <p:cNvSpPr>
              <a:spLocks noChangeArrowheads="1"/>
            </p:cNvSpPr>
            <p:nvPr/>
          </p:nvSpPr>
          <p:spPr bwMode="auto">
            <a:xfrm>
              <a:off x="6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5" name="Rectangle 45"/>
            <p:cNvSpPr>
              <a:spLocks noChangeArrowheads="1"/>
            </p:cNvSpPr>
            <p:nvPr/>
          </p:nvSpPr>
          <p:spPr bwMode="auto">
            <a:xfrm>
              <a:off x="8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6" name="Rectangle 46"/>
            <p:cNvSpPr>
              <a:spLocks noChangeArrowheads="1"/>
            </p:cNvSpPr>
            <p:nvPr/>
          </p:nvSpPr>
          <p:spPr bwMode="auto">
            <a:xfrm>
              <a:off x="11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7" name="Rectangle 47"/>
            <p:cNvSpPr>
              <a:spLocks noChangeArrowheads="1"/>
            </p:cNvSpPr>
            <p:nvPr/>
          </p:nvSpPr>
          <p:spPr bwMode="auto">
            <a:xfrm>
              <a:off x="13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8" name="Rectangle 48"/>
            <p:cNvSpPr>
              <a:spLocks noChangeArrowheads="1"/>
            </p:cNvSpPr>
            <p:nvPr/>
          </p:nvSpPr>
          <p:spPr bwMode="auto">
            <a:xfrm>
              <a:off x="161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19" name="Rectangle 49"/>
            <p:cNvSpPr>
              <a:spLocks noChangeArrowheads="1"/>
            </p:cNvSpPr>
            <p:nvPr/>
          </p:nvSpPr>
          <p:spPr bwMode="auto">
            <a:xfrm>
              <a:off x="185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0" name="Rectangle 50"/>
            <p:cNvSpPr>
              <a:spLocks noChangeArrowheads="1"/>
            </p:cNvSpPr>
            <p:nvPr/>
          </p:nvSpPr>
          <p:spPr bwMode="auto">
            <a:xfrm>
              <a:off x="209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1" name="Rectangle 51"/>
            <p:cNvSpPr>
              <a:spLocks noChangeArrowheads="1"/>
            </p:cNvSpPr>
            <p:nvPr/>
          </p:nvSpPr>
          <p:spPr bwMode="auto">
            <a:xfrm>
              <a:off x="233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2" name="Rectangle 52"/>
            <p:cNvSpPr>
              <a:spLocks noChangeArrowheads="1"/>
            </p:cNvSpPr>
            <p:nvPr/>
          </p:nvSpPr>
          <p:spPr bwMode="auto">
            <a:xfrm>
              <a:off x="2579" y="24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3" name="Rectangle 53"/>
            <p:cNvSpPr>
              <a:spLocks noChangeArrowheads="1"/>
            </p:cNvSpPr>
            <p:nvPr/>
          </p:nvSpPr>
          <p:spPr bwMode="auto">
            <a:xfrm>
              <a:off x="4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4" name="Rectangle 54"/>
            <p:cNvSpPr>
              <a:spLocks noChangeArrowheads="1"/>
            </p:cNvSpPr>
            <p:nvPr/>
          </p:nvSpPr>
          <p:spPr bwMode="auto">
            <a:xfrm>
              <a:off x="6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5" name="Rectangle 55"/>
            <p:cNvSpPr>
              <a:spLocks noChangeArrowheads="1"/>
            </p:cNvSpPr>
            <p:nvPr/>
          </p:nvSpPr>
          <p:spPr bwMode="auto">
            <a:xfrm>
              <a:off x="8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6" name="Rectangle 56"/>
            <p:cNvSpPr>
              <a:spLocks noChangeArrowheads="1"/>
            </p:cNvSpPr>
            <p:nvPr/>
          </p:nvSpPr>
          <p:spPr bwMode="auto">
            <a:xfrm>
              <a:off x="11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7" name="Rectangle 57"/>
            <p:cNvSpPr>
              <a:spLocks noChangeArrowheads="1"/>
            </p:cNvSpPr>
            <p:nvPr/>
          </p:nvSpPr>
          <p:spPr bwMode="auto">
            <a:xfrm>
              <a:off x="13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8" name="Rectangle 58"/>
            <p:cNvSpPr>
              <a:spLocks noChangeArrowheads="1"/>
            </p:cNvSpPr>
            <p:nvPr/>
          </p:nvSpPr>
          <p:spPr bwMode="auto">
            <a:xfrm>
              <a:off x="161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29" name="Rectangle 59"/>
            <p:cNvSpPr>
              <a:spLocks noChangeArrowheads="1"/>
            </p:cNvSpPr>
            <p:nvPr/>
          </p:nvSpPr>
          <p:spPr bwMode="auto">
            <a:xfrm>
              <a:off x="185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0" name="Rectangle 60"/>
            <p:cNvSpPr>
              <a:spLocks noChangeArrowheads="1"/>
            </p:cNvSpPr>
            <p:nvPr/>
          </p:nvSpPr>
          <p:spPr bwMode="auto">
            <a:xfrm>
              <a:off x="209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1" name="Rectangle 61"/>
            <p:cNvSpPr>
              <a:spLocks noChangeArrowheads="1"/>
            </p:cNvSpPr>
            <p:nvPr/>
          </p:nvSpPr>
          <p:spPr bwMode="auto">
            <a:xfrm>
              <a:off x="233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2" name="Rectangle 62"/>
            <p:cNvSpPr>
              <a:spLocks noChangeArrowheads="1"/>
            </p:cNvSpPr>
            <p:nvPr/>
          </p:nvSpPr>
          <p:spPr bwMode="auto">
            <a:xfrm>
              <a:off x="2579" y="225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3" name="Rectangle 63"/>
            <p:cNvSpPr>
              <a:spLocks noChangeArrowheads="1"/>
            </p:cNvSpPr>
            <p:nvPr/>
          </p:nvSpPr>
          <p:spPr bwMode="auto">
            <a:xfrm>
              <a:off x="4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4" name="Rectangle 64"/>
            <p:cNvSpPr>
              <a:spLocks noChangeArrowheads="1"/>
            </p:cNvSpPr>
            <p:nvPr/>
          </p:nvSpPr>
          <p:spPr bwMode="auto">
            <a:xfrm>
              <a:off x="6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5" name="Rectangle 65"/>
            <p:cNvSpPr>
              <a:spLocks noChangeArrowheads="1"/>
            </p:cNvSpPr>
            <p:nvPr/>
          </p:nvSpPr>
          <p:spPr bwMode="auto">
            <a:xfrm>
              <a:off x="8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6" name="Rectangle 66"/>
            <p:cNvSpPr>
              <a:spLocks noChangeArrowheads="1"/>
            </p:cNvSpPr>
            <p:nvPr/>
          </p:nvSpPr>
          <p:spPr bwMode="auto">
            <a:xfrm>
              <a:off x="11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7" name="Rectangle 67"/>
            <p:cNvSpPr>
              <a:spLocks noChangeArrowheads="1"/>
            </p:cNvSpPr>
            <p:nvPr/>
          </p:nvSpPr>
          <p:spPr bwMode="auto">
            <a:xfrm>
              <a:off x="13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8" name="Rectangle 68"/>
            <p:cNvSpPr>
              <a:spLocks noChangeArrowheads="1"/>
            </p:cNvSpPr>
            <p:nvPr/>
          </p:nvSpPr>
          <p:spPr bwMode="auto">
            <a:xfrm>
              <a:off x="161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39" name="Rectangle 69"/>
            <p:cNvSpPr>
              <a:spLocks noChangeArrowheads="1"/>
            </p:cNvSpPr>
            <p:nvPr/>
          </p:nvSpPr>
          <p:spPr bwMode="auto">
            <a:xfrm>
              <a:off x="185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0" name="Rectangle 70"/>
            <p:cNvSpPr>
              <a:spLocks noChangeArrowheads="1"/>
            </p:cNvSpPr>
            <p:nvPr/>
          </p:nvSpPr>
          <p:spPr bwMode="auto">
            <a:xfrm>
              <a:off x="209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1" name="Rectangle 71"/>
            <p:cNvSpPr>
              <a:spLocks noChangeArrowheads="1"/>
            </p:cNvSpPr>
            <p:nvPr/>
          </p:nvSpPr>
          <p:spPr bwMode="auto">
            <a:xfrm>
              <a:off x="233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2" name="Rectangle 72"/>
            <p:cNvSpPr>
              <a:spLocks noChangeArrowheads="1"/>
            </p:cNvSpPr>
            <p:nvPr/>
          </p:nvSpPr>
          <p:spPr bwMode="auto">
            <a:xfrm>
              <a:off x="2579" y="201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3" name="Rectangle 73"/>
            <p:cNvSpPr>
              <a:spLocks noChangeArrowheads="1"/>
            </p:cNvSpPr>
            <p:nvPr/>
          </p:nvSpPr>
          <p:spPr bwMode="auto">
            <a:xfrm>
              <a:off x="4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4" name="Rectangle 74"/>
            <p:cNvSpPr>
              <a:spLocks noChangeArrowheads="1"/>
            </p:cNvSpPr>
            <p:nvPr/>
          </p:nvSpPr>
          <p:spPr bwMode="auto">
            <a:xfrm>
              <a:off x="6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5" name="Rectangle 75"/>
            <p:cNvSpPr>
              <a:spLocks noChangeArrowheads="1"/>
            </p:cNvSpPr>
            <p:nvPr/>
          </p:nvSpPr>
          <p:spPr bwMode="auto">
            <a:xfrm>
              <a:off x="8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6" name="Rectangle 76"/>
            <p:cNvSpPr>
              <a:spLocks noChangeArrowheads="1"/>
            </p:cNvSpPr>
            <p:nvPr/>
          </p:nvSpPr>
          <p:spPr bwMode="auto">
            <a:xfrm>
              <a:off x="11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7" name="Rectangle 77"/>
            <p:cNvSpPr>
              <a:spLocks noChangeArrowheads="1"/>
            </p:cNvSpPr>
            <p:nvPr/>
          </p:nvSpPr>
          <p:spPr bwMode="auto">
            <a:xfrm>
              <a:off x="13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8" name="Rectangle 78"/>
            <p:cNvSpPr>
              <a:spLocks noChangeArrowheads="1"/>
            </p:cNvSpPr>
            <p:nvPr/>
          </p:nvSpPr>
          <p:spPr bwMode="auto">
            <a:xfrm>
              <a:off x="161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49" name="Rectangle 79"/>
            <p:cNvSpPr>
              <a:spLocks noChangeArrowheads="1"/>
            </p:cNvSpPr>
            <p:nvPr/>
          </p:nvSpPr>
          <p:spPr bwMode="auto">
            <a:xfrm>
              <a:off x="185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0" name="Rectangle 80"/>
            <p:cNvSpPr>
              <a:spLocks noChangeArrowheads="1"/>
            </p:cNvSpPr>
            <p:nvPr/>
          </p:nvSpPr>
          <p:spPr bwMode="auto">
            <a:xfrm>
              <a:off x="209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1" name="Rectangle 81"/>
            <p:cNvSpPr>
              <a:spLocks noChangeArrowheads="1"/>
            </p:cNvSpPr>
            <p:nvPr/>
          </p:nvSpPr>
          <p:spPr bwMode="auto">
            <a:xfrm>
              <a:off x="233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2" name="Rectangle 82"/>
            <p:cNvSpPr>
              <a:spLocks noChangeArrowheads="1"/>
            </p:cNvSpPr>
            <p:nvPr/>
          </p:nvSpPr>
          <p:spPr bwMode="auto">
            <a:xfrm>
              <a:off x="2579" y="177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3" name="Rectangle 83"/>
            <p:cNvSpPr>
              <a:spLocks noChangeArrowheads="1"/>
            </p:cNvSpPr>
            <p:nvPr/>
          </p:nvSpPr>
          <p:spPr bwMode="auto">
            <a:xfrm>
              <a:off x="4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4" name="Rectangle 84"/>
            <p:cNvSpPr>
              <a:spLocks noChangeArrowheads="1"/>
            </p:cNvSpPr>
            <p:nvPr/>
          </p:nvSpPr>
          <p:spPr bwMode="auto">
            <a:xfrm>
              <a:off x="6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5" name="Rectangle 85"/>
            <p:cNvSpPr>
              <a:spLocks noChangeArrowheads="1"/>
            </p:cNvSpPr>
            <p:nvPr/>
          </p:nvSpPr>
          <p:spPr bwMode="auto">
            <a:xfrm>
              <a:off x="8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6" name="Rectangle 86"/>
            <p:cNvSpPr>
              <a:spLocks noChangeArrowheads="1"/>
            </p:cNvSpPr>
            <p:nvPr/>
          </p:nvSpPr>
          <p:spPr bwMode="auto">
            <a:xfrm>
              <a:off x="11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7" name="Rectangle 87"/>
            <p:cNvSpPr>
              <a:spLocks noChangeArrowheads="1"/>
            </p:cNvSpPr>
            <p:nvPr/>
          </p:nvSpPr>
          <p:spPr bwMode="auto">
            <a:xfrm>
              <a:off x="13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8" name="Rectangle 88"/>
            <p:cNvSpPr>
              <a:spLocks noChangeArrowheads="1"/>
            </p:cNvSpPr>
            <p:nvPr/>
          </p:nvSpPr>
          <p:spPr bwMode="auto">
            <a:xfrm>
              <a:off x="161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59" name="Rectangle 89"/>
            <p:cNvSpPr>
              <a:spLocks noChangeArrowheads="1"/>
            </p:cNvSpPr>
            <p:nvPr/>
          </p:nvSpPr>
          <p:spPr bwMode="auto">
            <a:xfrm>
              <a:off x="185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0" name="Rectangle 90"/>
            <p:cNvSpPr>
              <a:spLocks noChangeArrowheads="1"/>
            </p:cNvSpPr>
            <p:nvPr/>
          </p:nvSpPr>
          <p:spPr bwMode="auto">
            <a:xfrm>
              <a:off x="209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1" name="Rectangle 91"/>
            <p:cNvSpPr>
              <a:spLocks noChangeArrowheads="1"/>
            </p:cNvSpPr>
            <p:nvPr/>
          </p:nvSpPr>
          <p:spPr bwMode="auto">
            <a:xfrm>
              <a:off x="233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2" name="Rectangle 92"/>
            <p:cNvSpPr>
              <a:spLocks noChangeArrowheads="1"/>
            </p:cNvSpPr>
            <p:nvPr/>
          </p:nvSpPr>
          <p:spPr bwMode="auto">
            <a:xfrm>
              <a:off x="2579" y="153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3" name="Rectangle 93"/>
            <p:cNvSpPr>
              <a:spLocks noChangeArrowheads="1"/>
            </p:cNvSpPr>
            <p:nvPr/>
          </p:nvSpPr>
          <p:spPr bwMode="auto">
            <a:xfrm>
              <a:off x="4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4" name="Rectangle 94"/>
            <p:cNvSpPr>
              <a:spLocks noChangeArrowheads="1"/>
            </p:cNvSpPr>
            <p:nvPr/>
          </p:nvSpPr>
          <p:spPr bwMode="auto">
            <a:xfrm>
              <a:off x="6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5" name="Rectangle 95"/>
            <p:cNvSpPr>
              <a:spLocks noChangeArrowheads="1"/>
            </p:cNvSpPr>
            <p:nvPr/>
          </p:nvSpPr>
          <p:spPr bwMode="auto">
            <a:xfrm>
              <a:off x="8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6" name="Rectangle 96"/>
            <p:cNvSpPr>
              <a:spLocks noChangeArrowheads="1"/>
            </p:cNvSpPr>
            <p:nvPr/>
          </p:nvSpPr>
          <p:spPr bwMode="auto">
            <a:xfrm>
              <a:off x="11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7" name="Rectangle 97"/>
            <p:cNvSpPr>
              <a:spLocks noChangeArrowheads="1"/>
            </p:cNvSpPr>
            <p:nvPr/>
          </p:nvSpPr>
          <p:spPr bwMode="auto">
            <a:xfrm>
              <a:off x="13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8" name="Rectangle 98"/>
            <p:cNvSpPr>
              <a:spLocks noChangeArrowheads="1"/>
            </p:cNvSpPr>
            <p:nvPr/>
          </p:nvSpPr>
          <p:spPr bwMode="auto">
            <a:xfrm>
              <a:off x="161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69" name="Rectangle 99"/>
            <p:cNvSpPr>
              <a:spLocks noChangeArrowheads="1"/>
            </p:cNvSpPr>
            <p:nvPr/>
          </p:nvSpPr>
          <p:spPr bwMode="auto">
            <a:xfrm>
              <a:off x="185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0" name="Rectangle 100"/>
            <p:cNvSpPr>
              <a:spLocks noChangeArrowheads="1"/>
            </p:cNvSpPr>
            <p:nvPr/>
          </p:nvSpPr>
          <p:spPr bwMode="auto">
            <a:xfrm>
              <a:off x="209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1" name="Rectangle 101"/>
            <p:cNvSpPr>
              <a:spLocks noChangeArrowheads="1"/>
            </p:cNvSpPr>
            <p:nvPr/>
          </p:nvSpPr>
          <p:spPr bwMode="auto">
            <a:xfrm>
              <a:off x="233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2" name="Rectangle 102"/>
            <p:cNvSpPr>
              <a:spLocks noChangeArrowheads="1"/>
            </p:cNvSpPr>
            <p:nvPr/>
          </p:nvSpPr>
          <p:spPr bwMode="auto">
            <a:xfrm>
              <a:off x="2579" y="1292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3" name="Line 103"/>
            <p:cNvSpPr>
              <a:spLocks noChangeShapeType="1"/>
            </p:cNvSpPr>
            <p:nvPr/>
          </p:nvSpPr>
          <p:spPr bwMode="auto">
            <a:xfrm>
              <a:off x="419" y="3692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874" name="Line 104"/>
            <p:cNvSpPr>
              <a:spLocks noChangeShapeType="1"/>
            </p:cNvSpPr>
            <p:nvPr/>
          </p:nvSpPr>
          <p:spPr bwMode="auto">
            <a:xfrm flipV="1">
              <a:off x="419" y="1292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875" name="Oval 105"/>
            <p:cNvSpPr>
              <a:spLocks noChangeArrowheads="1"/>
            </p:cNvSpPr>
            <p:nvPr/>
          </p:nvSpPr>
          <p:spPr bwMode="auto">
            <a:xfrm>
              <a:off x="659" y="287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6" name="Oval 106"/>
            <p:cNvSpPr>
              <a:spLocks noChangeArrowheads="1"/>
            </p:cNvSpPr>
            <p:nvPr/>
          </p:nvSpPr>
          <p:spPr bwMode="auto">
            <a:xfrm>
              <a:off x="1043" y="32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7" name="Rectangle 107" descr="Wide downward diagonal"/>
            <p:cNvSpPr>
              <a:spLocks noChangeArrowheads="1"/>
            </p:cNvSpPr>
            <p:nvPr/>
          </p:nvSpPr>
          <p:spPr bwMode="auto">
            <a:xfrm>
              <a:off x="2497" y="15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8" name="Rectangle 108" descr="Wide downward diagonal"/>
            <p:cNvSpPr>
              <a:spLocks noChangeArrowheads="1"/>
            </p:cNvSpPr>
            <p:nvPr/>
          </p:nvSpPr>
          <p:spPr bwMode="auto">
            <a:xfrm>
              <a:off x="1928" y="201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79" name="Rectangle 109" descr="Wide downward diagonal"/>
            <p:cNvSpPr>
              <a:spLocks noChangeArrowheads="1"/>
            </p:cNvSpPr>
            <p:nvPr/>
          </p:nvSpPr>
          <p:spPr bwMode="auto">
            <a:xfrm>
              <a:off x="2291" y="14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0" name="Rectangle 110" descr="Wide downward diagonal"/>
            <p:cNvSpPr>
              <a:spLocks noChangeArrowheads="1"/>
            </p:cNvSpPr>
            <p:nvPr/>
          </p:nvSpPr>
          <p:spPr bwMode="auto">
            <a:xfrm>
              <a:off x="2387" y="20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1" name="Rectangle 111" descr="Wide downward diagonal"/>
            <p:cNvSpPr>
              <a:spLocks noChangeArrowheads="1"/>
            </p:cNvSpPr>
            <p:nvPr/>
          </p:nvSpPr>
          <p:spPr bwMode="auto">
            <a:xfrm>
              <a:off x="2720" y="258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2" name="Oval 112"/>
            <p:cNvSpPr>
              <a:spLocks noChangeArrowheads="1"/>
            </p:cNvSpPr>
            <p:nvPr/>
          </p:nvSpPr>
          <p:spPr bwMode="auto">
            <a:xfrm>
              <a:off x="762" y="24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3" name="Oval 113"/>
            <p:cNvSpPr>
              <a:spLocks noChangeArrowheads="1"/>
            </p:cNvSpPr>
            <p:nvPr/>
          </p:nvSpPr>
          <p:spPr bwMode="auto">
            <a:xfrm>
              <a:off x="515" y="34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4" name="Oval 114"/>
            <p:cNvSpPr>
              <a:spLocks noChangeArrowheads="1"/>
            </p:cNvSpPr>
            <p:nvPr/>
          </p:nvSpPr>
          <p:spPr bwMode="auto">
            <a:xfrm>
              <a:off x="563" y="25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60885" name="Group 115"/>
            <p:cNvGrpSpPr>
              <a:grpSpLocks/>
            </p:cNvGrpSpPr>
            <p:nvPr/>
          </p:nvGrpSpPr>
          <p:grpSpPr bwMode="auto">
            <a:xfrm>
              <a:off x="83" y="1196"/>
              <a:ext cx="2820" cy="2794"/>
              <a:chOff x="1104" y="703"/>
              <a:chExt cx="2820" cy="2794"/>
            </a:xfrm>
          </p:grpSpPr>
          <p:sp>
            <p:nvSpPr>
              <p:cNvPr id="160930" name="Text Box 116"/>
              <p:cNvSpPr txBox="1">
                <a:spLocks noChangeArrowheads="1"/>
              </p:cNvSpPr>
              <p:nvPr/>
            </p:nvSpPr>
            <p:spPr bwMode="auto">
              <a:xfrm>
                <a:off x="1104" y="70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10</a:t>
                </a:r>
              </a:p>
            </p:txBody>
          </p:sp>
          <p:sp>
            <p:nvSpPr>
              <p:cNvPr id="160931" name="Text Box 117"/>
              <p:cNvSpPr txBox="1">
                <a:spLocks noChangeArrowheads="1"/>
              </p:cNvSpPr>
              <p:nvPr/>
            </p:nvSpPr>
            <p:spPr bwMode="auto">
              <a:xfrm>
                <a:off x="15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60932" name="Text Box 118"/>
              <p:cNvSpPr txBox="1">
                <a:spLocks noChangeArrowheads="1"/>
              </p:cNvSpPr>
              <p:nvPr/>
            </p:nvSpPr>
            <p:spPr bwMode="auto">
              <a:xfrm>
                <a:off x="17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60933" name="Text Box 119"/>
              <p:cNvSpPr txBox="1">
                <a:spLocks noChangeArrowheads="1"/>
              </p:cNvSpPr>
              <p:nvPr/>
            </p:nvSpPr>
            <p:spPr bwMode="auto">
              <a:xfrm>
                <a:off x="20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60934" name="Text Box 120"/>
              <p:cNvSpPr txBox="1">
                <a:spLocks noChangeArrowheads="1"/>
              </p:cNvSpPr>
              <p:nvPr/>
            </p:nvSpPr>
            <p:spPr bwMode="auto">
              <a:xfrm>
                <a:off x="22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4</a:t>
                </a:r>
              </a:p>
            </p:txBody>
          </p:sp>
          <p:sp>
            <p:nvSpPr>
              <p:cNvPr id="160935" name="Text Box 121"/>
              <p:cNvSpPr txBox="1">
                <a:spLocks noChangeArrowheads="1"/>
              </p:cNvSpPr>
              <p:nvPr/>
            </p:nvSpPr>
            <p:spPr bwMode="auto">
              <a:xfrm>
                <a:off x="249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5</a:t>
                </a:r>
              </a:p>
            </p:txBody>
          </p:sp>
          <p:sp>
            <p:nvSpPr>
              <p:cNvPr id="160936" name="Text Box 122"/>
              <p:cNvSpPr txBox="1">
                <a:spLocks noChangeArrowheads="1"/>
              </p:cNvSpPr>
              <p:nvPr/>
            </p:nvSpPr>
            <p:spPr bwMode="auto">
              <a:xfrm>
                <a:off x="273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6</a:t>
                </a:r>
              </a:p>
            </p:txBody>
          </p:sp>
          <p:sp>
            <p:nvSpPr>
              <p:cNvPr id="160937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160938" name="Text Box 124"/>
              <p:cNvSpPr txBox="1">
                <a:spLocks noChangeArrowheads="1"/>
              </p:cNvSpPr>
              <p:nvPr/>
            </p:nvSpPr>
            <p:spPr bwMode="auto">
              <a:xfrm>
                <a:off x="321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8</a:t>
                </a:r>
              </a:p>
            </p:txBody>
          </p:sp>
          <p:sp>
            <p:nvSpPr>
              <p:cNvPr id="160939" name="Text Box 125"/>
              <p:cNvSpPr txBox="1">
                <a:spLocks noChangeArrowheads="1"/>
              </p:cNvSpPr>
              <p:nvPr/>
            </p:nvSpPr>
            <p:spPr bwMode="auto">
              <a:xfrm>
                <a:off x="3456" y="32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9</a:t>
                </a:r>
              </a:p>
            </p:txBody>
          </p:sp>
          <p:sp>
            <p:nvSpPr>
              <p:cNvPr id="160940" name="Text Box 126"/>
              <p:cNvSpPr txBox="1">
                <a:spLocks noChangeArrowheads="1"/>
              </p:cNvSpPr>
              <p:nvPr/>
            </p:nvSpPr>
            <p:spPr bwMode="auto">
              <a:xfrm>
                <a:off x="3648" y="324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10</a:t>
                </a:r>
              </a:p>
            </p:txBody>
          </p:sp>
          <p:sp>
            <p:nvSpPr>
              <p:cNvPr id="160941" name="Text Box 127"/>
              <p:cNvSpPr txBox="1">
                <a:spLocks noChangeArrowheads="1"/>
              </p:cNvSpPr>
              <p:nvPr/>
            </p:nvSpPr>
            <p:spPr bwMode="auto">
              <a:xfrm>
                <a:off x="1152" y="28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60942" name="Text Box 128"/>
              <p:cNvSpPr txBox="1">
                <a:spLocks noChangeArrowheads="1"/>
              </p:cNvSpPr>
              <p:nvPr/>
            </p:nvSpPr>
            <p:spPr bwMode="auto">
              <a:xfrm>
                <a:off x="1152" y="26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60943" name="Text Box 129"/>
              <p:cNvSpPr txBox="1">
                <a:spLocks noChangeArrowheads="1"/>
              </p:cNvSpPr>
              <p:nvPr/>
            </p:nvSpPr>
            <p:spPr bwMode="auto">
              <a:xfrm>
                <a:off x="1152" y="23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60944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21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4</a:t>
                </a:r>
              </a:p>
            </p:txBody>
          </p:sp>
          <p:sp>
            <p:nvSpPr>
              <p:cNvPr id="160945" name="Text Box 131"/>
              <p:cNvSpPr txBox="1">
                <a:spLocks noChangeArrowheads="1"/>
              </p:cNvSpPr>
              <p:nvPr/>
            </p:nvSpPr>
            <p:spPr bwMode="auto">
              <a:xfrm>
                <a:off x="1152" y="19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5</a:t>
                </a:r>
              </a:p>
            </p:txBody>
          </p:sp>
          <p:sp>
            <p:nvSpPr>
              <p:cNvPr id="160946" name="Text Box 132"/>
              <p:cNvSpPr txBox="1">
                <a:spLocks noChangeArrowheads="1"/>
              </p:cNvSpPr>
              <p:nvPr/>
            </p:nvSpPr>
            <p:spPr bwMode="auto">
              <a:xfrm>
                <a:off x="1152" y="16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6</a:t>
                </a:r>
              </a:p>
            </p:txBody>
          </p:sp>
          <p:sp>
            <p:nvSpPr>
              <p:cNvPr id="160947" name="Text Box 133"/>
              <p:cNvSpPr txBox="1">
                <a:spLocks noChangeArrowheads="1"/>
              </p:cNvSpPr>
              <p:nvPr/>
            </p:nvSpPr>
            <p:spPr bwMode="auto">
              <a:xfrm>
                <a:off x="1152" y="14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160948" name="Text Box 134"/>
              <p:cNvSpPr txBox="1">
                <a:spLocks noChangeArrowheads="1"/>
              </p:cNvSpPr>
              <p:nvPr/>
            </p:nvSpPr>
            <p:spPr bwMode="auto">
              <a:xfrm>
                <a:off x="1152" y="118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8</a:t>
                </a:r>
              </a:p>
            </p:txBody>
          </p:sp>
          <p:sp>
            <p:nvSpPr>
              <p:cNvPr id="160949" name="Text Box 135"/>
              <p:cNvSpPr txBox="1">
                <a:spLocks noChangeArrowheads="1"/>
              </p:cNvSpPr>
              <p:nvPr/>
            </p:nvSpPr>
            <p:spPr bwMode="auto">
              <a:xfrm>
                <a:off x="1152" y="9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prstClr val="white"/>
                    </a:solidFill>
                  </a:rPr>
                  <a:t>9</a:t>
                </a:r>
              </a:p>
            </p:txBody>
          </p:sp>
        </p:grpSp>
        <p:sp>
          <p:nvSpPr>
            <p:cNvPr id="160886" name="Oval 136"/>
            <p:cNvSpPr>
              <a:spLocks noChangeArrowheads="1"/>
            </p:cNvSpPr>
            <p:nvPr/>
          </p:nvSpPr>
          <p:spPr bwMode="auto">
            <a:xfrm>
              <a:off x="947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7" name="Oval 137"/>
            <p:cNvSpPr>
              <a:spLocks noChangeArrowheads="1"/>
            </p:cNvSpPr>
            <p:nvPr/>
          </p:nvSpPr>
          <p:spPr bwMode="auto">
            <a:xfrm>
              <a:off x="707" y="31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8" name="Oval 138"/>
            <p:cNvSpPr>
              <a:spLocks noChangeArrowheads="1"/>
            </p:cNvSpPr>
            <p:nvPr/>
          </p:nvSpPr>
          <p:spPr bwMode="auto">
            <a:xfrm>
              <a:off x="803" y="33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89" name="Oval 139"/>
            <p:cNvSpPr>
              <a:spLocks noChangeArrowheads="1"/>
            </p:cNvSpPr>
            <p:nvPr/>
          </p:nvSpPr>
          <p:spPr bwMode="auto">
            <a:xfrm>
              <a:off x="1091" y="28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0" name="Oval 140"/>
            <p:cNvSpPr>
              <a:spLocks noChangeArrowheads="1"/>
            </p:cNvSpPr>
            <p:nvPr/>
          </p:nvSpPr>
          <p:spPr bwMode="auto">
            <a:xfrm>
              <a:off x="611" y="23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1" name="Oval 141"/>
            <p:cNvSpPr>
              <a:spLocks noChangeArrowheads="1"/>
            </p:cNvSpPr>
            <p:nvPr/>
          </p:nvSpPr>
          <p:spPr bwMode="auto">
            <a:xfrm>
              <a:off x="891" y="224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2" name="Oval 142"/>
            <p:cNvSpPr>
              <a:spLocks noChangeArrowheads="1"/>
            </p:cNvSpPr>
            <p:nvPr/>
          </p:nvSpPr>
          <p:spPr bwMode="auto">
            <a:xfrm>
              <a:off x="707" y="27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3" name="Oval 143"/>
            <p:cNvSpPr>
              <a:spLocks noChangeArrowheads="1"/>
            </p:cNvSpPr>
            <p:nvPr/>
          </p:nvSpPr>
          <p:spPr bwMode="auto">
            <a:xfrm>
              <a:off x="899" y="27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4" name="Oval 144"/>
            <p:cNvSpPr>
              <a:spLocks noChangeArrowheads="1"/>
            </p:cNvSpPr>
            <p:nvPr/>
          </p:nvSpPr>
          <p:spPr bwMode="auto">
            <a:xfrm>
              <a:off x="515" y="30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5" name="Oval 145"/>
            <p:cNvSpPr>
              <a:spLocks noChangeArrowheads="1"/>
            </p:cNvSpPr>
            <p:nvPr/>
          </p:nvSpPr>
          <p:spPr bwMode="auto">
            <a:xfrm>
              <a:off x="851" y="302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6" name="Oval 146"/>
            <p:cNvSpPr>
              <a:spLocks noChangeArrowheads="1"/>
            </p:cNvSpPr>
            <p:nvPr/>
          </p:nvSpPr>
          <p:spPr bwMode="auto">
            <a:xfrm>
              <a:off x="515" y="19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7" name="Oval 147"/>
            <p:cNvSpPr>
              <a:spLocks noChangeArrowheads="1"/>
            </p:cNvSpPr>
            <p:nvPr/>
          </p:nvSpPr>
          <p:spPr bwMode="auto">
            <a:xfrm>
              <a:off x="755" y="26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8" name="Oval 148"/>
            <p:cNvSpPr>
              <a:spLocks noChangeArrowheads="1"/>
            </p:cNvSpPr>
            <p:nvPr/>
          </p:nvSpPr>
          <p:spPr bwMode="auto">
            <a:xfrm>
              <a:off x="1043" y="29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899" name="Rectangle 149" descr="Wide downward diagonal"/>
            <p:cNvSpPr>
              <a:spLocks noChangeArrowheads="1"/>
            </p:cNvSpPr>
            <p:nvPr/>
          </p:nvSpPr>
          <p:spPr bwMode="auto">
            <a:xfrm>
              <a:off x="2243" y="191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0" name="Rectangle 150" descr="Wide downward diagonal"/>
            <p:cNvSpPr>
              <a:spLocks noChangeArrowheads="1"/>
            </p:cNvSpPr>
            <p:nvPr/>
          </p:nvSpPr>
          <p:spPr bwMode="auto">
            <a:xfrm>
              <a:off x="2147" y="210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1" name="Rectangle 151" descr="Wide downward diagonal"/>
            <p:cNvSpPr>
              <a:spLocks noChangeArrowheads="1"/>
            </p:cNvSpPr>
            <p:nvPr/>
          </p:nvSpPr>
          <p:spPr bwMode="auto">
            <a:xfrm>
              <a:off x="2003" y="186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2" name="Rectangle 152" descr="Wide downward diagonal"/>
            <p:cNvSpPr>
              <a:spLocks noChangeArrowheads="1"/>
            </p:cNvSpPr>
            <p:nvPr/>
          </p:nvSpPr>
          <p:spPr bwMode="auto">
            <a:xfrm>
              <a:off x="2003" y="21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3" name="Rectangle 153" descr="Wide downward diagonal"/>
            <p:cNvSpPr>
              <a:spLocks noChangeArrowheads="1"/>
            </p:cNvSpPr>
            <p:nvPr/>
          </p:nvSpPr>
          <p:spPr bwMode="auto">
            <a:xfrm>
              <a:off x="2339" y="17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4" name="Rectangle 154" descr="Wide downward diagonal"/>
            <p:cNvSpPr>
              <a:spLocks noChangeArrowheads="1"/>
            </p:cNvSpPr>
            <p:nvPr/>
          </p:nvSpPr>
          <p:spPr bwMode="auto">
            <a:xfrm>
              <a:off x="2435" y="191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5" name="Rectangle 155" descr="Wide downward diagonal"/>
            <p:cNvSpPr>
              <a:spLocks noChangeArrowheads="1"/>
            </p:cNvSpPr>
            <p:nvPr/>
          </p:nvSpPr>
          <p:spPr bwMode="auto">
            <a:xfrm>
              <a:off x="2003" y="134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6" name="Rectangle 156" descr="Wide downward diagonal"/>
            <p:cNvSpPr>
              <a:spLocks noChangeArrowheads="1"/>
            </p:cNvSpPr>
            <p:nvPr/>
          </p:nvSpPr>
          <p:spPr bwMode="auto">
            <a:xfrm>
              <a:off x="2627" y="12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7" name="Rectangle 157" descr="Wide downward diagonal"/>
            <p:cNvSpPr>
              <a:spLocks noChangeArrowheads="1"/>
            </p:cNvSpPr>
            <p:nvPr/>
          </p:nvSpPr>
          <p:spPr bwMode="auto">
            <a:xfrm>
              <a:off x="2024" y="16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8" name="Rectangle 158" descr="Wide downward diagonal"/>
            <p:cNvSpPr>
              <a:spLocks noChangeArrowheads="1"/>
            </p:cNvSpPr>
            <p:nvPr/>
          </p:nvSpPr>
          <p:spPr bwMode="auto">
            <a:xfrm>
              <a:off x="2435" y="225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09" name="Rectangle 159" descr="Wide downward diagonal"/>
            <p:cNvSpPr>
              <a:spLocks noChangeArrowheads="1"/>
            </p:cNvSpPr>
            <p:nvPr/>
          </p:nvSpPr>
          <p:spPr bwMode="auto">
            <a:xfrm>
              <a:off x="2387" y="16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0" name="Rectangle 160" descr="Wide downward diagonal"/>
            <p:cNvSpPr>
              <a:spLocks noChangeArrowheads="1"/>
            </p:cNvSpPr>
            <p:nvPr/>
          </p:nvSpPr>
          <p:spPr bwMode="auto">
            <a:xfrm>
              <a:off x="2099" y="172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1" name="Rectangle 161" descr="Wide downward diagonal"/>
            <p:cNvSpPr>
              <a:spLocks noChangeArrowheads="1"/>
            </p:cNvSpPr>
            <p:nvPr/>
          </p:nvSpPr>
          <p:spPr bwMode="auto">
            <a:xfrm>
              <a:off x="1811" y="182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2" name="Rectangle 162" descr="Wide downward diagonal"/>
            <p:cNvSpPr>
              <a:spLocks noChangeArrowheads="1"/>
            </p:cNvSpPr>
            <p:nvPr/>
          </p:nvSpPr>
          <p:spPr bwMode="auto">
            <a:xfrm>
              <a:off x="2627" y="17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3" name="Rectangle 163" descr="Wide downward diagonal"/>
            <p:cNvSpPr>
              <a:spLocks noChangeArrowheads="1"/>
            </p:cNvSpPr>
            <p:nvPr/>
          </p:nvSpPr>
          <p:spPr bwMode="auto">
            <a:xfrm>
              <a:off x="2195" y="230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4" name="Rectangle 164" descr="Wide downward diagonal"/>
            <p:cNvSpPr>
              <a:spLocks noChangeArrowheads="1"/>
            </p:cNvSpPr>
            <p:nvPr/>
          </p:nvSpPr>
          <p:spPr bwMode="auto">
            <a:xfrm>
              <a:off x="2579" y="234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5" name="Oval 165"/>
            <p:cNvSpPr>
              <a:spLocks noChangeArrowheads="1"/>
            </p:cNvSpPr>
            <p:nvPr/>
          </p:nvSpPr>
          <p:spPr bwMode="auto">
            <a:xfrm>
              <a:off x="1186" y="28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6" name="Oval 166"/>
            <p:cNvSpPr>
              <a:spLocks noChangeArrowheads="1"/>
            </p:cNvSpPr>
            <p:nvPr/>
          </p:nvSpPr>
          <p:spPr bwMode="auto">
            <a:xfrm>
              <a:off x="986" y="24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7" name="Oval 167"/>
            <p:cNvSpPr>
              <a:spLocks noChangeArrowheads="1"/>
            </p:cNvSpPr>
            <p:nvPr/>
          </p:nvSpPr>
          <p:spPr bwMode="auto">
            <a:xfrm>
              <a:off x="1061" y="269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8" name="Oval 168"/>
            <p:cNvSpPr>
              <a:spLocks noChangeArrowheads="1"/>
            </p:cNvSpPr>
            <p:nvPr/>
          </p:nvSpPr>
          <p:spPr bwMode="auto">
            <a:xfrm>
              <a:off x="1273" y="269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19" name="Oval 169"/>
            <p:cNvSpPr>
              <a:spLocks noChangeArrowheads="1"/>
            </p:cNvSpPr>
            <p:nvPr/>
          </p:nvSpPr>
          <p:spPr bwMode="auto">
            <a:xfrm>
              <a:off x="1195" y="30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0" name="Oval 170"/>
            <p:cNvSpPr>
              <a:spLocks noChangeArrowheads="1"/>
            </p:cNvSpPr>
            <p:nvPr/>
          </p:nvSpPr>
          <p:spPr bwMode="auto">
            <a:xfrm>
              <a:off x="514" y="27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1" name="Oval 171"/>
            <p:cNvSpPr>
              <a:spLocks noChangeArrowheads="1"/>
            </p:cNvSpPr>
            <p:nvPr/>
          </p:nvSpPr>
          <p:spPr bwMode="auto">
            <a:xfrm>
              <a:off x="658" y="328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2" name="Oval 172"/>
            <p:cNvSpPr>
              <a:spLocks noChangeArrowheads="1"/>
            </p:cNvSpPr>
            <p:nvPr/>
          </p:nvSpPr>
          <p:spPr bwMode="auto">
            <a:xfrm>
              <a:off x="944" y="2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3" name="Oval 173"/>
            <p:cNvSpPr>
              <a:spLocks noChangeArrowheads="1"/>
            </p:cNvSpPr>
            <p:nvPr/>
          </p:nvSpPr>
          <p:spPr bwMode="auto">
            <a:xfrm>
              <a:off x="908" y="31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4" name="Oval 174"/>
            <p:cNvSpPr>
              <a:spLocks noChangeArrowheads="1"/>
            </p:cNvSpPr>
            <p:nvPr/>
          </p:nvSpPr>
          <p:spPr bwMode="auto">
            <a:xfrm>
              <a:off x="491" y="35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5" name="Rectangle 175" descr="Wide downward diagonal"/>
            <p:cNvSpPr>
              <a:spLocks noChangeArrowheads="1"/>
            </p:cNvSpPr>
            <p:nvPr/>
          </p:nvSpPr>
          <p:spPr bwMode="auto">
            <a:xfrm>
              <a:off x="2572" y="21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6" name="Rectangle 176" descr="Wide downward diagonal"/>
            <p:cNvSpPr>
              <a:spLocks noChangeArrowheads="1"/>
            </p:cNvSpPr>
            <p:nvPr/>
          </p:nvSpPr>
          <p:spPr bwMode="auto">
            <a:xfrm>
              <a:off x="2198" y="156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7" name="Rectangle 177" descr="Wide downward diagonal"/>
            <p:cNvSpPr>
              <a:spLocks noChangeArrowheads="1"/>
            </p:cNvSpPr>
            <p:nvPr/>
          </p:nvSpPr>
          <p:spPr bwMode="auto">
            <a:xfrm>
              <a:off x="1755" y="19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8" name="Rectangle 178" descr="Wide downward diagonal"/>
            <p:cNvSpPr>
              <a:spLocks noChangeArrowheads="1"/>
            </p:cNvSpPr>
            <p:nvPr/>
          </p:nvSpPr>
          <p:spPr bwMode="auto">
            <a:xfrm>
              <a:off x="2389" y="245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60929" name="Rectangle 179" descr="Wide downward diagonal"/>
            <p:cNvSpPr>
              <a:spLocks noChangeArrowheads="1"/>
            </p:cNvSpPr>
            <p:nvPr/>
          </p:nvSpPr>
          <p:spPr bwMode="auto">
            <a:xfrm>
              <a:off x="2591" y="194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1604" name="Rectangle 180"/>
          <p:cNvSpPr>
            <a:spLocks noChangeArrowheads="1"/>
          </p:cNvSpPr>
          <p:nvPr/>
        </p:nvSpPr>
        <p:spPr bwMode="auto">
          <a:xfrm>
            <a:off x="1801814" y="104775"/>
            <a:ext cx="8866187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>
                <a:solidFill>
                  <a:srgbClr val="E7E6E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can we tell the right number of clusters?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In </a:t>
            </a:r>
            <a:r>
              <a:rPr lang="en-US" dirty="0">
                <a:solidFill>
                  <a:prstClr val="white"/>
                </a:solidFill>
              </a:rPr>
              <a:t>general, this is a unsolved problem. However there are many approximate methods. In the next few slides we will see an example.</a:t>
            </a:r>
          </a:p>
        </p:txBody>
      </p:sp>
      <p:sp>
        <p:nvSpPr>
          <p:cNvPr id="160772" name="Text Box 181"/>
          <p:cNvSpPr txBox="1">
            <a:spLocks noChangeArrowheads="1"/>
          </p:cNvSpPr>
          <p:nvPr/>
        </p:nvSpPr>
        <p:spPr bwMode="auto">
          <a:xfrm>
            <a:off x="6319839" y="2454275"/>
            <a:ext cx="41989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For our example, we will use the familiar </a:t>
            </a:r>
            <a:r>
              <a:rPr lang="en-US" altLang="en-US">
                <a:solidFill>
                  <a:srgbClr val="FF0000"/>
                </a:solidFill>
              </a:rPr>
              <a:t>katydid</a:t>
            </a:r>
            <a:r>
              <a:rPr lang="en-US" altLang="en-US">
                <a:solidFill>
                  <a:prstClr val="white"/>
                </a:solidFill>
              </a:rPr>
              <a:t>/</a:t>
            </a:r>
            <a:r>
              <a:rPr lang="en-US" altLang="en-US">
                <a:solidFill>
                  <a:srgbClr val="0000FF"/>
                </a:solidFill>
              </a:rPr>
              <a:t>grasshopper</a:t>
            </a:r>
            <a:r>
              <a:rPr lang="en-US" altLang="en-US">
                <a:solidFill>
                  <a:prstClr val="white"/>
                </a:solidFill>
              </a:rPr>
              <a:t> dataset.</a:t>
            </a:r>
          </a:p>
          <a:p>
            <a:pPr eaLnBrk="1" hangingPunct="1"/>
            <a:endParaRPr lang="en-US" altLang="en-US">
              <a:solidFill>
                <a:prstClr val="white"/>
              </a:solidFill>
            </a:endParaRPr>
          </a:p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However, in this case we are imagining that we do NOT know the class labels. We are only clustering on the X and Y axis values. </a:t>
            </a:r>
          </a:p>
        </p:txBody>
      </p:sp>
    </p:spTree>
    <p:extLst>
      <p:ext uri="{BB962C8B-B14F-4D97-AF65-F5344CB8AC3E}">
        <p14:creationId xmlns:p14="http://schemas.microsoft.com/office/powerpoint/2010/main" val="41177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2305050" y="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4400" dirty="0">
                <a:solidFill>
                  <a:srgbClr val="E7E6E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Squared Error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209800" y="1641476"/>
            <a:ext cx="77724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3200">
              <a:solidFill>
                <a:prstClr val="white"/>
              </a:solidFill>
            </a:endParaRPr>
          </a:p>
        </p:txBody>
      </p:sp>
      <p:pic>
        <p:nvPicPr>
          <p:cNvPr id="137220" name="Picture 4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57401"/>
            <a:ext cx="4295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5884864" y="1819276"/>
            <a:ext cx="4662487" cy="4589463"/>
            <a:chOff x="3335" y="1557"/>
            <a:chExt cx="2160" cy="2126"/>
          </a:xfrm>
        </p:grpSpPr>
        <p:sp>
          <p:nvSpPr>
            <p:cNvPr id="137238" name="Rectangle 6"/>
            <p:cNvSpPr>
              <a:spLocks noChangeArrowheads="1"/>
            </p:cNvSpPr>
            <p:nvPr/>
          </p:nvSpPr>
          <p:spPr bwMode="auto">
            <a:xfrm>
              <a:off x="3335" y="1557"/>
              <a:ext cx="2160" cy="21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39" name="Rectangle 7"/>
            <p:cNvSpPr>
              <a:spLocks noChangeArrowheads="1"/>
            </p:cNvSpPr>
            <p:nvPr/>
          </p:nvSpPr>
          <p:spPr bwMode="auto">
            <a:xfrm>
              <a:off x="3377" y="1588"/>
              <a:ext cx="22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0" name="Rectangle 8"/>
            <p:cNvSpPr>
              <a:spLocks noChangeArrowheads="1"/>
            </p:cNvSpPr>
            <p:nvPr/>
          </p:nvSpPr>
          <p:spPr bwMode="auto">
            <a:xfrm>
              <a:off x="3420" y="1620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</a:rPr>
                <a:t>10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37241" name="Group 9"/>
            <p:cNvGrpSpPr>
              <a:grpSpLocks/>
            </p:cNvGrpSpPr>
            <p:nvPr/>
          </p:nvGrpSpPr>
          <p:grpSpPr bwMode="auto">
            <a:xfrm>
              <a:off x="3413" y="1695"/>
              <a:ext cx="2074" cy="1988"/>
              <a:chOff x="3413" y="1695"/>
              <a:chExt cx="2074" cy="1988"/>
            </a:xfrm>
          </p:grpSpPr>
          <p:sp>
            <p:nvSpPr>
              <p:cNvPr id="137254" name="Rectangle 10"/>
              <p:cNvSpPr>
                <a:spLocks noChangeArrowheads="1"/>
              </p:cNvSpPr>
              <p:nvPr/>
            </p:nvSpPr>
            <p:spPr bwMode="auto">
              <a:xfrm>
                <a:off x="359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5" name="Rectangle 11"/>
              <p:cNvSpPr>
                <a:spLocks noChangeArrowheads="1"/>
              </p:cNvSpPr>
              <p:nvPr/>
            </p:nvSpPr>
            <p:spPr bwMode="auto">
              <a:xfrm>
                <a:off x="376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6" name="Rectangle 12"/>
              <p:cNvSpPr>
                <a:spLocks noChangeArrowheads="1"/>
              </p:cNvSpPr>
              <p:nvPr/>
            </p:nvSpPr>
            <p:spPr bwMode="auto">
              <a:xfrm>
                <a:off x="394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7" name="Rectangle 13"/>
              <p:cNvSpPr>
                <a:spLocks noChangeArrowheads="1"/>
              </p:cNvSpPr>
              <p:nvPr/>
            </p:nvSpPr>
            <p:spPr bwMode="auto">
              <a:xfrm>
                <a:off x="412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8" name="Rectangle 14"/>
              <p:cNvSpPr>
                <a:spLocks noChangeArrowheads="1"/>
              </p:cNvSpPr>
              <p:nvPr/>
            </p:nvSpPr>
            <p:spPr bwMode="auto">
              <a:xfrm>
                <a:off x="430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59" name="Rectangle 15"/>
              <p:cNvSpPr>
                <a:spLocks noChangeArrowheads="1"/>
              </p:cNvSpPr>
              <p:nvPr/>
            </p:nvSpPr>
            <p:spPr bwMode="auto">
              <a:xfrm>
                <a:off x="447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0" name="Rectangle 16"/>
              <p:cNvSpPr>
                <a:spLocks noChangeArrowheads="1"/>
              </p:cNvSpPr>
              <p:nvPr/>
            </p:nvSpPr>
            <p:spPr bwMode="auto">
              <a:xfrm>
                <a:off x="4655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1" name="Rectangle 17"/>
              <p:cNvSpPr>
                <a:spLocks noChangeArrowheads="1"/>
              </p:cNvSpPr>
              <p:nvPr/>
            </p:nvSpPr>
            <p:spPr bwMode="auto">
              <a:xfrm>
                <a:off x="4833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2" name="Rectangle 18"/>
              <p:cNvSpPr>
                <a:spLocks noChangeArrowheads="1"/>
              </p:cNvSpPr>
              <p:nvPr/>
            </p:nvSpPr>
            <p:spPr bwMode="auto">
              <a:xfrm>
                <a:off x="5010" y="329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3" name="Rectangle 19"/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4" name="Rectangle 20"/>
              <p:cNvSpPr>
                <a:spLocks noChangeArrowheads="1"/>
              </p:cNvSpPr>
              <p:nvPr/>
            </p:nvSpPr>
            <p:spPr bwMode="auto">
              <a:xfrm>
                <a:off x="359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5" name="Rectangle 21"/>
              <p:cNvSpPr>
                <a:spLocks noChangeArrowheads="1"/>
              </p:cNvSpPr>
              <p:nvPr/>
            </p:nvSpPr>
            <p:spPr bwMode="auto">
              <a:xfrm>
                <a:off x="376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6" name="Rectangle 22"/>
              <p:cNvSpPr>
                <a:spLocks noChangeArrowheads="1"/>
              </p:cNvSpPr>
              <p:nvPr/>
            </p:nvSpPr>
            <p:spPr bwMode="auto">
              <a:xfrm>
                <a:off x="394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7" name="Rectangle 23"/>
              <p:cNvSpPr>
                <a:spLocks noChangeArrowheads="1"/>
              </p:cNvSpPr>
              <p:nvPr/>
            </p:nvSpPr>
            <p:spPr bwMode="auto">
              <a:xfrm>
                <a:off x="412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8" name="Rectangle 24"/>
              <p:cNvSpPr>
                <a:spLocks noChangeArrowheads="1"/>
              </p:cNvSpPr>
              <p:nvPr/>
            </p:nvSpPr>
            <p:spPr bwMode="auto">
              <a:xfrm>
                <a:off x="430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69" name="Rectangle 25"/>
              <p:cNvSpPr>
                <a:spLocks noChangeArrowheads="1"/>
              </p:cNvSpPr>
              <p:nvPr/>
            </p:nvSpPr>
            <p:spPr bwMode="auto">
              <a:xfrm>
                <a:off x="447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0" name="Rectangle 26"/>
              <p:cNvSpPr>
                <a:spLocks noChangeArrowheads="1"/>
              </p:cNvSpPr>
              <p:nvPr/>
            </p:nvSpPr>
            <p:spPr bwMode="auto">
              <a:xfrm>
                <a:off x="4655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1" name="Rectangle 27"/>
              <p:cNvSpPr>
                <a:spLocks noChangeArrowheads="1"/>
              </p:cNvSpPr>
              <p:nvPr/>
            </p:nvSpPr>
            <p:spPr bwMode="auto">
              <a:xfrm>
                <a:off x="4833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2" name="Rectangle 28"/>
              <p:cNvSpPr>
                <a:spLocks noChangeArrowheads="1"/>
              </p:cNvSpPr>
              <p:nvPr/>
            </p:nvSpPr>
            <p:spPr bwMode="auto">
              <a:xfrm>
                <a:off x="5010" y="311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3" name="Rectangle 29"/>
              <p:cNvSpPr>
                <a:spLocks noChangeArrowheads="1"/>
              </p:cNvSpPr>
              <p:nvPr/>
            </p:nvSpPr>
            <p:spPr bwMode="auto">
              <a:xfrm>
                <a:off x="5188" y="311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4" name="Rectangle 30"/>
              <p:cNvSpPr>
                <a:spLocks noChangeArrowheads="1"/>
              </p:cNvSpPr>
              <p:nvPr/>
            </p:nvSpPr>
            <p:spPr bwMode="auto">
              <a:xfrm>
                <a:off x="359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5" name="Rectangle 31"/>
              <p:cNvSpPr>
                <a:spLocks noChangeArrowheads="1"/>
              </p:cNvSpPr>
              <p:nvPr/>
            </p:nvSpPr>
            <p:spPr bwMode="auto">
              <a:xfrm>
                <a:off x="376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6" name="Rectangle 32"/>
              <p:cNvSpPr>
                <a:spLocks noChangeArrowheads="1"/>
              </p:cNvSpPr>
              <p:nvPr/>
            </p:nvSpPr>
            <p:spPr bwMode="auto">
              <a:xfrm>
                <a:off x="394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7" name="Rectangle 33"/>
              <p:cNvSpPr>
                <a:spLocks noChangeArrowheads="1"/>
              </p:cNvSpPr>
              <p:nvPr/>
            </p:nvSpPr>
            <p:spPr bwMode="auto">
              <a:xfrm>
                <a:off x="412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8" name="Rectangle 34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79" name="Rectangle 35"/>
              <p:cNvSpPr>
                <a:spLocks noChangeArrowheads="1"/>
              </p:cNvSpPr>
              <p:nvPr/>
            </p:nvSpPr>
            <p:spPr bwMode="auto">
              <a:xfrm>
                <a:off x="447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0" name="Rectangle 36"/>
              <p:cNvSpPr>
                <a:spLocks noChangeArrowheads="1"/>
              </p:cNvSpPr>
              <p:nvPr/>
            </p:nvSpPr>
            <p:spPr bwMode="auto">
              <a:xfrm>
                <a:off x="4655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1" name="Rectangle 37"/>
              <p:cNvSpPr>
                <a:spLocks noChangeArrowheads="1"/>
              </p:cNvSpPr>
              <p:nvPr/>
            </p:nvSpPr>
            <p:spPr bwMode="auto">
              <a:xfrm>
                <a:off x="4833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2" name="Rectangle 38"/>
              <p:cNvSpPr>
                <a:spLocks noChangeArrowheads="1"/>
              </p:cNvSpPr>
              <p:nvPr/>
            </p:nvSpPr>
            <p:spPr bwMode="auto">
              <a:xfrm>
                <a:off x="5010" y="2937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3" name="Rectangle 39"/>
              <p:cNvSpPr>
                <a:spLocks noChangeArrowheads="1"/>
              </p:cNvSpPr>
              <p:nvPr/>
            </p:nvSpPr>
            <p:spPr bwMode="auto">
              <a:xfrm>
                <a:off x="5188" y="2937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4" name="Rectangle 40"/>
              <p:cNvSpPr>
                <a:spLocks noChangeArrowheads="1"/>
              </p:cNvSpPr>
              <p:nvPr/>
            </p:nvSpPr>
            <p:spPr bwMode="auto">
              <a:xfrm>
                <a:off x="359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5" name="Rectangle 41"/>
              <p:cNvSpPr>
                <a:spLocks noChangeArrowheads="1"/>
              </p:cNvSpPr>
              <p:nvPr/>
            </p:nvSpPr>
            <p:spPr bwMode="auto">
              <a:xfrm>
                <a:off x="376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6" name="Rectangle 42"/>
              <p:cNvSpPr>
                <a:spLocks noChangeArrowheads="1"/>
              </p:cNvSpPr>
              <p:nvPr/>
            </p:nvSpPr>
            <p:spPr bwMode="auto">
              <a:xfrm>
                <a:off x="394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7" name="Rectangle 43"/>
              <p:cNvSpPr>
                <a:spLocks noChangeArrowheads="1"/>
              </p:cNvSpPr>
              <p:nvPr/>
            </p:nvSpPr>
            <p:spPr bwMode="auto">
              <a:xfrm>
                <a:off x="412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8" name="Rectangle 44"/>
              <p:cNvSpPr>
                <a:spLocks noChangeArrowheads="1"/>
              </p:cNvSpPr>
              <p:nvPr/>
            </p:nvSpPr>
            <p:spPr bwMode="auto">
              <a:xfrm>
                <a:off x="430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89" name="Rectangle 45"/>
              <p:cNvSpPr>
                <a:spLocks noChangeArrowheads="1"/>
              </p:cNvSpPr>
              <p:nvPr/>
            </p:nvSpPr>
            <p:spPr bwMode="auto">
              <a:xfrm>
                <a:off x="447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0" name="Rectangle 46"/>
              <p:cNvSpPr>
                <a:spLocks noChangeArrowheads="1"/>
              </p:cNvSpPr>
              <p:nvPr/>
            </p:nvSpPr>
            <p:spPr bwMode="auto">
              <a:xfrm>
                <a:off x="4655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1" name="Rectangle 47"/>
              <p:cNvSpPr>
                <a:spLocks noChangeArrowheads="1"/>
              </p:cNvSpPr>
              <p:nvPr/>
            </p:nvSpPr>
            <p:spPr bwMode="auto">
              <a:xfrm>
                <a:off x="4833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2" name="Rectangle 48"/>
              <p:cNvSpPr>
                <a:spLocks noChangeArrowheads="1"/>
              </p:cNvSpPr>
              <p:nvPr/>
            </p:nvSpPr>
            <p:spPr bwMode="auto">
              <a:xfrm>
                <a:off x="5010" y="276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3" name="Rectangle 49"/>
              <p:cNvSpPr>
                <a:spLocks noChangeArrowheads="1"/>
              </p:cNvSpPr>
              <p:nvPr/>
            </p:nvSpPr>
            <p:spPr bwMode="auto">
              <a:xfrm>
                <a:off x="5188" y="276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4" name="Rectangle 50"/>
              <p:cNvSpPr>
                <a:spLocks noChangeArrowheads="1"/>
              </p:cNvSpPr>
              <p:nvPr/>
            </p:nvSpPr>
            <p:spPr bwMode="auto">
              <a:xfrm>
                <a:off x="359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5" name="Rectangle 51"/>
              <p:cNvSpPr>
                <a:spLocks noChangeArrowheads="1"/>
              </p:cNvSpPr>
              <p:nvPr/>
            </p:nvSpPr>
            <p:spPr bwMode="auto">
              <a:xfrm>
                <a:off x="376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6" name="Rectangle 52"/>
              <p:cNvSpPr>
                <a:spLocks noChangeArrowheads="1"/>
              </p:cNvSpPr>
              <p:nvPr/>
            </p:nvSpPr>
            <p:spPr bwMode="auto">
              <a:xfrm>
                <a:off x="394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7" name="Rectangle 53"/>
              <p:cNvSpPr>
                <a:spLocks noChangeArrowheads="1"/>
              </p:cNvSpPr>
              <p:nvPr/>
            </p:nvSpPr>
            <p:spPr bwMode="auto">
              <a:xfrm>
                <a:off x="412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8" name="Rectangle 54"/>
              <p:cNvSpPr>
                <a:spLocks noChangeArrowheads="1"/>
              </p:cNvSpPr>
              <p:nvPr/>
            </p:nvSpPr>
            <p:spPr bwMode="auto">
              <a:xfrm>
                <a:off x="430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299" name="Rectangle 55"/>
              <p:cNvSpPr>
                <a:spLocks noChangeArrowheads="1"/>
              </p:cNvSpPr>
              <p:nvPr/>
            </p:nvSpPr>
            <p:spPr bwMode="auto">
              <a:xfrm>
                <a:off x="447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0" name="Rectangle 56"/>
              <p:cNvSpPr>
                <a:spLocks noChangeArrowheads="1"/>
              </p:cNvSpPr>
              <p:nvPr/>
            </p:nvSpPr>
            <p:spPr bwMode="auto">
              <a:xfrm>
                <a:off x="4655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1" name="Rectangle 57"/>
              <p:cNvSpPr>
                <a:spLocks noChangeArrowheads="1"/>
              </p:cNvSpPr>
              <p:nvPr/>
            </p:nvSpPr>
            <p:spPr bwMode="auto">
              <a:xfrm>
                <a:off x="4833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2" name="Rectangle 58"/>
              <p:cNvSpPr>
                <a:spLocks noChangeArrowheads="1"/>
              </p:cNvSpPr>
              <p:nvPr/>
            </p:nvSpPr>
            <p:spPr bwMode="auto">
              <a:xfrm>
                <a:off x="5010" y="2582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3" name="Rectangle 59"/>
              <p:cNvSpPr>
                <a:spLocks noChangeArrowheads="1"/>
              </p:cNvSpPr>
              <p:nvPr/>
            </p:nvSpPr>
            <p:spPr bwMode="auto">
              <a:xfrm>
                <a:off x="5188" y="2582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4" name="Rectangle 60"/>
              <p:cNvSpPr>
                <a:spLocks noChangeArrowheads="1"/>
              </p:cNvSpPr>
              <p:nvPr/>
            </p:nvSpPr>
            <p:spPr bwMode="auto">
              <a:xfrm>
                <a:off x="359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5" name="Rectangle 61"/>
              <p:cNvSpPr>
                <a:spLocks noChangeArrowheads="1"/>
              </p:cNvSpPr>
              <p:nvPr/>
            </p:nvSpPr>
            <p:spPr bwMode="auto">
              <a:xfrm>
                <a:off x="376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6" name="Rectangle 62"/>
              <p:cNvSpPr>
                <a:spLocks noChangeArrowheads="1"/>
              </p:cNvSpPr>
              <p:nvPr/>
            </p:nvSpPr>
            <p:spPr bwMode="auto">
              <a:xfrm>
                <a:off x="394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7" name="Rectangle 63"/>
              <p:cNvSpPr>
                <a:spLocks noChangeArrowheads="1"/>
              </p:cNvSpPr>
              <p:nvPr/>
            </p:nvSpPr>
            <p:spPr bwMode="auto">
              <a:xfrm>
                <a:off x="412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8" name="Rectangle 64"/>
              <p:cNvSpPr>
                <a:spLocks noChangeArrowheads="1"/>
              </p:cNvSpPr>
              <p:nvPr/>
            </p:nvSpPr>
            <p:spPr bwMode="auto">
              <a:xfrm>
                <a:off x="430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09" name="Rectangle 65"/>
              <p:cNvSpPr>
                <a:spLocks noChangeArrowheads="1"/>
              </p:cNvSpPr>
              <p:nvPr/>
            </p:nvSpPr>
            <p:spPr bwMode="auto">
              <a:xfrm>
                <a:off x="447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0" name="Rectangle 66"/>
              <p:cNvSpPr>
                <a:spLocks noChangeArrowheads="1"/>
              </p:cNvSpPr>
              <p:nvPr/>
            </p:nvSpPr>
            <p:spPr bwMode="auto">
              <a:xfrm>
                <a:off x="4655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1" name="Rectangle 67"/>
              <p:cNvSpPr>
                <a:spLocks noChangeArrowheads="1"/>
              </p:cNvSpPr>
              <p:nvPr/>
            </p:nvSpPr>
            <p:spPr bwMode="auto">
              <a:xfrm>
                <a:off x="4833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2" name="Rectangle 68"/>
              <p:cNvSpPr>
                <a:spLocks noChangeArrowheads="1"/>
              </p:cNvSpPr>
              <p:nvPr/>
            </p:nvSpPr>
            <p:spPr bwMode="auto">
              <a:xfrm>
                <a:off x="5010" y="240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3" name="Rectangle 69"/>
              <p:cNvSpPr>
                <a:spLocks noChangeArrowheads="1"/>
              </p:cNvSpPr>
              <p:nvPr/>
            </p:nvSpPr>
            <p:spPr bwMode="auto">
              <a:xfrm>
                <a:off x="5188" y="240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4" name="Rectangle 70"/>
              <p:cNvSpPr>
                <a:spLocks noChangeArrowheads="1"/>
              </p:cNvSpPr>
              <p:nvPr/>
            </p:nvSpPr>
            <p:spPr bwMode="auto">
              <a:xfrm>
                <a:off x="359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5" name="Rectangle 71"/>
              <p:cNvSpPr>
                <a:spLocks noChangeArrowheads="1"/>
              </p:cNvSpPr>
              <p:nvPr/>
            </p:nvSpPr>
            <p:spPr bwMode="auto">
              <a:xfrm>
                <a:off x="376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6" name="Rectangle 72"/>
              <p:cNvSpPr>
                <a:spLocks noChangeArrowheads="1"/>
              </p:cNvSpPr>
              <p:nvPr/>
            </p:nvSpPr>
            <p:spPr bwMode="auto">
              <a:xfrm>
                <a:off x="394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7" name="Rectangle 73"/>
              <p:cNvSpPr>
                <a:spLocks noChangeArrowheads="1"/>
              </p:cNvSpPr>
              <p:nvPr/>
            </p:nvSpPr>
            <p:spPr bwMode="auto">
              <a:xfrm>
                <a:off x="412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8" name="Rectangle 74"/>
              <p:cNvSpPr>
                <a:spLocks noChangeArrowheads="1"/>
              </p:cNvSpPr>
              <p:nvPr/>
            </p:nvSpPr>
            <p:spPr bwMode="auto">
              <a:xfrm>
                <a:off x="430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19" name="Rectangle 75"/>
              <p:cNvSpPr>
                <a:spLocks noChangeArrowheads="1"/>
              </p:cNvSpPr>
              <p:nvPr/>
            </p:nvSpPr>
            <p:spPr bwMode="auto">
              <a:xfrm>
                <a:off x="447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0" name="Rectangle 76"/>
              <p:cNvSpPr>
                <a:spLocks noChangeArrowheads="1"/>
              </p:cNvSpPr>
              <p:nvPr/>
            </p:nvSpPr>
            <p:spPr bwMode="auto">
              <a:xfrm>
                <a:off x="4655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1" name="Rectangle 77"/>
              <p:cNvSpPr>
                <a:spLocks noChangeArrowheads="1"/>
              </p:cNvSpPr>
              <p:nvPr/>
            </p:nvSpPr>
            <p:spPr bwMode="auto">
              <a:xfrm>
                <a:off x="4833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2" name="Rectangle 78"/>
              <p:cNvSpPr>
                <a:spLocks noChangeArrowheads="1"/>
              </p:cNvSpPr>
              <p:nvPr/>
            </p:nvSpPr>
            <p:spPr bwMode="auto">
              <a:xfrm>
                <a:off x="5010" y="2227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3" name="Rectangle 79"/>
              <p:cNvSpPr>
                <a:spLocks noChangeArrowheads="1"/>
              </p:cNvSpPr>
              <p:nvPr/>
            </p:nvSpPr>
            <p:spPr bwMode="auto">
              <a:xfrm>
                <a:off x="5188" y="2227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4" name="Rectangle 80"/>
              <p:cNvSpPr>
                <a:spLocks noChangeArrowheads="1"/>
              </p:cNvSpPr>
              <p:nvPr/>
            </p:nvSpPr>
            <p:spPr bwMode="auto">
              <a:xfrm>
                <a:off x="359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5" name="Rectangle 81"/>
              <p:cNvSpPr>
                <a:spLocks noChangeArrowheads="1"/>
              </p:cNvSpPr>
              <p:nvPr/>
            </p:nvSpPr>
            <p:spPr bwMode="auto">
              <a:xfrm>
                <a:off x="376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6" name="Rectangle 82"/>
              <p:cNvSpPr>
                <a:spLocks noChangeArrowheads="1"/>
              </p:cNvSpPr>
              <p:nvPr/>
            </p:nvSpPr>
            <p:spPr bwMode="auto">
              <a:xfrm>
                <a:off x="394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7" name="Rectangle 83"/>
              <p:cNvSpPr>
                <a:spLocks noChangeArrowheads="1"/>
              </p:cNvSpPr>
              <p:nvPr/>
            </p:nvSpPr>
            <p:spPr bwMode="auto">
              <a:xfrm>
                <a:off x="412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8" name="Rectangle 84"/>
              <p:cNvSpPr>
                <a:spLocks noChangeArrowheads="1"/>
              </p:cNvSpPr>
              <p:nvPr/>
            </p:nvSpPr>
            <p:spPr bwMode="auto">
              <a:xfrm>
                <a:off x="430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29" name="Rectangle 85"/>
              <p:cNvSpPr>
                <a:spLocks noChangeArrowheads="1"/>
              </p:cNvSpPr>
              <p:nvPr/>
            </p:nvSpPr>
            <p:spPr bwMode="auto">
              <a:xfrm>
                <a:off x="447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0" name="Rectangle 86"/>
              <p:cNvSpPr>
                <a:spLocks noChangeArrowheads="1"/>
              </p:cNvSpPr>
              <p:nvPr/>
            </p:nvSpPr>
            <p:spPr bwMode="auto">
              <a:xfrm>
                <a:off x="4655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1" name="Rectangle 87"/>
              <p:cNvSpPr>
                <a:spLocks noChangeArrowheads="1"/>
              </p:cNvSpPr>
              <p:nvPr/>
            </p:nvSpPr>
            <p:spPr bwMode="auto">
              <a:xfrm>
                <a:off x="4833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2" name="Rectangle 88"/>
              <p:cNvSpPr>
                <a:spLocks noChangeArrowheads="1"/>
              </p:cNvSpPr>
              <p:nvPr/>
            </p:nvSpPr>
            <p:spPr bwMode="auto">
              <a:xfrm>
                <a:off x="5010" y="2050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3" name="Rectangle 89"/>
              <p:cNvSpPr>
                <a:spLocks noChangeArrowheads="1"/>
              </p:cNvSpPr>
              <p:nvPr/>
            </p:nvSpPr>
            <p:spPr bwMode="auto">
              <a:xfrm>
                <a:off x="5188" y="2050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4" name="Rectangle 90"/>
              <p:cNvSpPr>
                <a:spLocks noChangeArrowheads="1"/>
              </p:cNvSpPr>
              <p:nvPr/>
            </p:nvSpPr>
            <p:spPr bwMode="auto">
              <a:xfrm>
                <a:off x="359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5" name="Rectangle 91"/>
              <p:cNvSpPr>
                <a:spLocks noChangeArrowheads="1"/>
              </p:cNvSpPr>
              <p:nvPr/>
            </p:nvSpPr>
            <p:spPr bwMode="auto">
              <a:xfrm>
                <a:off x="376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6" name="Rectangle 92"/>
              <p:cNvSpPr>
                <a:spLocks noChangeArrowheads="1"/>
              </p:cNvSpPr>
              <p:nvPr/>
            </p:nvSpPr>
            <p:spPr bwMode="auto">
              <a:xfrm>
                <a:off x="394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7" name="Rectangle 93"/>
              <p:cNvSpPr>
                <a:spLocks noChangeArrowheads="1"/>
              </p:cNvSpPr>
              <p:nvPr/>
            </p:nvSpPr>
            <p:spPr bwMode="auto">
              <a:xfrm>
                <a:off x="412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8" name="Rectangle 94"/>
              <p:cNvSpPr>
                <a:spLocks noChangeArrowheads="1"/>
              </p:cNvSpPr>
              <p:nvPr/>
            </p:nvSpPr>
            <p:spPr bwMode="auto">
              <a:xfrm>
                <a:off x="430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39" name="Rectangle 95"/>
              <p:cNvSpPr>
                <a:spLocks noChangeArrowheads="1"/>
              </p:cNvSpPr>
              <p:nvPr/>
            </p:nvSpPr>
            <p:spPr bwMode="auto">
              <a:xfrm>
                <a:off x="447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0" name="Rectangle 96"/>
              <p:cNvSpPr>
                <a:spLocks noChangeArrowheads="1"/>
              </p:cNvSpPr>
              <p:nvPr/>
            </p:nvSpPr>
            <p:spPr bwMode="auto">
              <a:xfrm>
                <a:off x="4655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1" name="Rectangle 97"/>
              <p:cNvSpPr>
                <a:spLocks noChangeArrowheads="1"/>
              </p:cNvSpPr>
              <p:nvPr/>
            </p:nvSpPr>
            <p:spPr bwMode="auto">
              <a:xfrm>
                <a:off x="4833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2" name="Rectangle 98"/>
              <p:cNvSpPr>
                <a:spLocks noChangeArrowheads="1"/>
              </p:cNvSpPr>
              <p:nvPr/>
            </p:nvSpPr>
            <p:spPr bwMode="auto">
              <a:xfrm>
                <a:off x="5010" y="1872"/>
                <a:ext cx="179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3" name="Rectangle 99"/>
              <p:cNvSpPr>
                <a:spLocks noChangeArrowheads="1"/>
              </p:cNvSpPr>
              <p:nvPr/>
            </p:nvSpPr>
            <p:spPr bwMode="auto">
              <a:xfrm>
                <a:off x="5188" y="1872"/>
                <a:ext cx="178" cy="179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4" name="Rectangle 100"/>
              <p:cNvSpPr>
                <a:spLocks noChangeArrowheads="1"/>
              </p:cNvSpPr>
              <p:nvPr/>
            </p:nvSpPr>
            <p:spPr bwMode="auto">
              <a:xfrm>
                <a:off x="359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5" name="Rectangle 101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6" name="Rectangle 102"/>
              <p:cNvSpPr>
                <a:spLocks noChangeArrowheads="1"/>
              </p:cNvSpPr>
              <p:nvPr/>
            </p:nvSpPr>
            <p:spPr bwMode="auto">
              <a:xfrm>
                <a:off x="394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7" name="Rectangle 103"/>
              <p:cNvSpPr>
                <a:spLocks noChangeArrowheads="1"/>
              </p:cNvSpPr>
              <p:nvPr/>
            </p:nvSpPr>
            <p:spPr bwMode="auto">
              <a:xfrm>
                <a:off x="412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8" name="Rectangle 104"/>
              <p:cNvSpPr>
                <a:spLocks noChangeArrowheads="1"/>
              </p:cNvSpPr>
              <p:nvPr/>
            </p:nvSpPr>
            <p:spPr bwMode="auto">
              <a:xfrm>
                <a:off x="430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49" name="Rectangle 105"/>
              <p:cNvSpPr>
                <a:spLocks noChangeArrowheads="1"/>
              </p:cNvSpPr>
              <p:nvPr/>
            </p:nvSpPr>
            <p:spPr bwMode="auto">
              <a:xfrm>
                <a:off x="447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0" name="Rectangle 106"/>
              <p:cNvSpPr>
                <a:spLocks noChangeArrowheads="1"/>
              </p:cNvSpPr>
              <p:nvPr/>
            </p:nvSpPr>
            <p:spPr bwMode="auto">
              <a:xfrm>
                <a:off x="4655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1" name="Rectangle 107"/>
              <p:cNvSpPr>
                <a:spLocks noChangeArrowheads="1"/>
              </p:cNvSpPr>
              <p:nvPr/>
            </p:nvSpPr>
            <p:spPr bwMode="auto">
              <a:xfrm>
                <a:off x="4833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2" name="Rectangle 108"/>
              <p:cNvSpPr>
                <a:spLocks noChangeArrowheads="1"/>
              </p:cNvSpPr>
              <p:nvPr/>
            </p:nvSpPr>
            <p:spPr bwMode="auto">
              <a:xfrm>
                <a:off x="5010" y="1695"/>
                <a:ext cx="179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3" name="Rectangle 109"/>
              <p:cNvSpPr>
                <a:spLocks noChangeArrowheads="1"/>
              </p:cNvSpPr>
              <p:nvPr/>
            </p:nvSpPr>
            <p:spPr bwMode="auto">
              <a:xfrm>
                <a:off x="5188" y="1695"/>
                <a:ext cx="178" cy="178"/>
              </a:xfrm>
              <a:prstGeom prst="rect">
                <a:avLst/>
              </a:prstGeom>
              <a:noFill/>
              <a:ln w="15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4" name="Rectangle 110"/>
              <p:cNvSpPr>
                <a:spLocks noChangeArrowheads="1"/>
              </p:cNvSpPr>
              <p:nvPr/>
            </p:nvSpPr>
            <p:spPr bwMode="auto">
              <a:xfrm>
                <a:off x="369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5" name="Rectangle 111"/>
              <p:cNvSpPr>
                <a:spLocks noChangeArrowheads="1"/>
              </p:cNvSpPr>
              <p:nvPr/>
            </p:nvSpPr>
            <p:spPr bwMode="auto">
              <a:xfrm>
                <a:off x="374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6" name="Rectangle 112"/>
              <p:cNvSpPr>
                <a:spLocks noChangeArrowheads="1"/>
              </p:cNvSpPr>
              <p:nvPr/>
            </p:nvSpPr>
            <p:spPr bwMode="auto">
              <a:xfrm>
                <a:off x="387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7" name="Rectangle 113"/>
              <p:cNvSpPr>
                <a:spLocks noChangeArrowheads="1"/>
              </p:cNvSpPr>
              <p:nvPr/>
            </p:nvSpPr>
            <p:spPr bwMode="auto">
              <a:xfrm>
                <a:off x="391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8" name="Rectangle 114"/>
              <p:cNvSpPr>
                <a:spLocks noChangeArrowheads="1"/>
              </p:cNvSpPr>
              <p:nvPr/>
            </p:nvSpPr>
            <p:spPr bwMode="auto">
              <a:xfrm>
                <a:off x="405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59" name="Rectangle 115"/>
              <p:cNvSpPr>
                <a:spLocks noChangeArrowheads="1"/>
              </p:cNvSpPr>
              <p:nvPr/>
            </p:nvSpPr>
            <p:spPr bwMode="auto">
              <a:xfrm>
                <a:off x="409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0" name="Rectangle 116"/>
              <p:cNvSpPr>
                <a:spLocks noChangeArrowheads="1"/>
              </p:cNvSpPr>
              <p:nvPr/>
            </p:nvSpPr>
            <p:spPr bwMode="auto">
              <a:xfrm>
                <a:off x="422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1" name="Rectangle 117"/>
              <p:cNvSpPr>
                <a:spLocks noChangeArrowheads="1"/>
              </p:cNvSpPr>
              <p:nvPr/>
            </p:nvSpPr>
            <p:spPr bwMode="auto">
              <a:xfrm>
                <a:off x="427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2" name="Rectangle 118"/>
              <p:cNvSpPr>
                <a:spLocks noChangeArrowheads="1"/>
              </p:cNvSpPr>
              <p:nvPr/>
            </p:nvSpPr>
            <p:spPr bwMode="auto">
              <a:xfrm>
                <a:off x="440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3" name="Rectangle 119"/>
              <p:cNvSpPr>
                <a:spLocks noChangeArrowheads="1"/>
              </p:cNvSpPr>
              <p:nvPr/>
            </p:nvSpPr>
            <p:spPr bwMode="auto">
              <a:xfrm>
                <a:off x="4451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4" name="Rectangle 120"/>
              <p:cNvSpPr>
                <a:spLocks noChangeArrowheads="1"/>
              </p:cNvSpPr>
              <p:nvPr/>
            </p:nvSpPr>
            <p:spPr bwMode="auto">
              <a:xfrm>
                <a:off x="4584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5" name="Rectangle 121"/>
              <p:cNvSpPr>
                <a:spLocks noChangeArrowheads="1"/>
              </p:cNvSpPr>
              <p:nvPr/>
            </p:nvSpPr>
            <p:spPr bwMode="auto">
              <a:xfrm>
                <a:off x="4627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6" name="Rectangle 122"/>
              <p:cNvSpPr>
                <a:spLocks noChangeArrowheads="1"/>
              </p:cNvSpPr>
              <p:nvPr/>
            </p:nvSpPr>
            <p:spPr bwMode="auto">
              <a:xfrm>
                <a:off x="4762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7" name="Rectangle 123"/>
              <p:cNvSpPr>
                <a:spLocks noChangeArrowheads="1"/>
              </p:cNvSpPr>
              <p:nvPr/>
            </p:nvSpPr>
            <p:spPr bwMode="auto">
              <a:xfrm>
                <a:off x="4805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8" name="Rectangle 124"/>
              <p:cNvSpPr>
                <a:spLocks noChangeArrowheads="1"/>
              </p:cNvSpPr>
              <p:nvPr/>
            </p:nvSpPr>
            <p:spPr bwMode="auto">
              <a:xfrm>
                <a:off x="4939" y="3470"/>
                <a:ext cx="15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69" name="Rectangle 125"/>
              <p:cNvSpPr>
                <a:spLocks noChangeArrowheads="1"/>
              </p:cNvSpPr>
              <p:nvPr/>
            </p:nvSpPr>
            <p:spPr bwMode="auto">
              <a:xfrm>
                <a:off x="4982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0" name="Rectangle 126"/>
              <p:cNvSpPr>
                <a:spLocks noChangeArrowheads="1"/>
              </p:cNvSpPr>
              <p:nvPr/>
            </p:nvSpPr>
            <p:spPr bwMode="auto">
              <a:xfrm>
                <a:off x="5117" y="3470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1" name="Rectangle 127"/>
              <p:cNvSpPr>
                <a:spLocks noChangeArrowheads="1"/>
              </p:cNvSpPr>
              <p:nvPr/>
            </p:nvSpPr>
            <p:spPr bwMode="auto">
              <a:xfrm>
                <a:off x="5160" y="3501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2" name="Rectangle 128"/>
              <p:cNvSpPr>
                <a:spLocks noChangeArrowheads="1"/>
              </p:cNvSpPr>
              <p:nvPr/>
            </p:nvSpPr>
            <p:spPr bwMode="auto">
              <a:xfrm>
                <a:off x="5259" y="3470"/>
                <a:ext cx="2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3" name="Rectangle 129"/>
              <p:cNvSpPr>
                <a:spLocks noChangeArrowheads="1"/>
              </p:cNvSpPr>
              <p:nvPr/>
            </p:nvSpPr>
            <p:spPr bwMode="auto">
              <a:xfrm>
                <a:off x="5302" y="3501"/>
                <a:ext cx="107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10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4" name="Rectangle 130"/>
              <p:cNvSpPr>
                <a:spLocks noChangeArrowheads="1"/>
              </p:cNvSpPr>
              <p:nvPr/>
            </p:nvSpPr>
            <p:spPr bwMode="auto">
              <a:xfrm>
                <a:off x="3413" y="318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5" name="Rectangle 131"/>
              <p:cNvSpPr>
                <a:spLocks noChangeArrowheads="1"/>
              </p:cNvSpPr>
              <p:nvPr/>
            </p:nvSpPr>
            <p:spPr bwMode="auto">
              <a:xfrm>
                <a:off x="3456" y="321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6" name="Rectangle 132"/>
              <p:cNvSpPr>
                <a:spLocks noChangeArrowheads="1"/>
              </p:cNvSpPr>
              <p:nvPr/>
            </p:nvSpPr>
            <p:spPr bwMode="auto">
              <a:xfrm>
                <a:off x="3413" y="300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7" name="Rectangle 133"/>
              <p:cNvSpPr>
                <a:spLocks noChangeArrowheads="1"/>
              </p:cNvSpPr>
              <p:nvPr/>
            </p:nvSpPr>
            <p:spPr bwMode="auto">
              <a:xfrm>
                <a:off x="3456" y="3039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8" name="Rectangle 134"/>
              <p:cNvSpPr>
                <a:spLocks noChangeArrowheads="1"/>
              </p:cNvSpPr>
              <p:nvPr/>
            </p:nvSpPr>
            <p:spPr bwMode="auto">
              <a:xfrm>
                <a:off x="3413" y="2831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79" name="Rectangle 135"/>
              <p:cNvSpPr>
                <a:spLocks noChangeArrowheads="1"/>
              </p:cNvSpPr>
              <p:nvPr/>
            </p:nvSpPr>
            <p:spPr bwMode="auto">
              <a:xfrm>
                <a:off x="3456" y="2862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0" name="Rectangle 136"/>
              <p:cNvSpPr>
                <a:spLocks noChangeArrowheads="1"/>
              </p:cNvSpPr>
              <p:nvPr/>
            </p:nvSpPr>
            <p:spPr bwMode="auto">
              <a:xfrm>
                <a:off x="3413" y="265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1" name="Rectangle 137"/>
              <p:cNvSpPr>
                <a:spLocks noChangeArrowheads="1"/>
              </p:cNvSpPr>
              <p:nvPr/>
            </p:nvSpPr>
            <p:spPr bwMode="auto">
              <a:xfrm>
                <a:off x="3456" y="2684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2" name="Rectangle 138"/>
              <p:cNvSpPr>
                <a:spLocks noChangeArrowheads="1"/>
              </p:cNvSpPr>
              <p:nvPr/>
            </p:nvSpPr>
            <p:spPr bwMode="auto">
              <a:xfrm>
                <a:off x="3413" y="2476"/>
                <a:ext cx="15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3" name="Rectangle 139"/>
              <p:cNvSpPr>
                <a:spLocks noChangeArrowheads="1"/>
              </p:cNvSpPr>
              <p:nvPr/>
            </p:nvSpPr>
            <p:spPr bwMode="auto">
              <a:xfrm>
                <a:off x="3456" y="2508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4" name="Rectangle 140"/>
              <p:cNvSpPr>
                <a:spLocks noChangeArrowheads="1"/>
              </p:cNvSpPr>
              <p:nvPr/>
            </p:nvSpPr>
            <p:spPr bwMode="auto">
              <a:xfrm>
                <a:off x="3413" y="2298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5" name="Rectangle 141"/>
              <p:cNvSpPr>
                <a:spLocks noChangeArrowheads="1"/>
              </p:cNvSpPr>
              <p:nvPr/>
            </p:nvSpPr>
            <p:spPr bwMode="auto">
              <a:xfrm>
                <a:off x="3456" y="2330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6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6" name="Rectangle 142"/>
              <p:cNvSpPr>
                <a:spLocks noChangeArrowheads="1"/>
              </p:cNvSpPr>
              <p:nvPr/>
            </p:nvSpPr>
            <p:spPr bwMode="auto">
              <a:xfrm>
                <a:off x="3413" y="2121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7" name="Rectangle 143"/>
              <p:cNvSpPr>
                <a:spLocks noChangeArrowheads="1"/>
              </p:cNvSpPr>
              <p:nvPr/>
            </p:nvSpPr>
            <p:spPr bwMode="auto">
              <a:xfrm>
                <a:off x="3456" y="2153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7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8" name="Rectangle 144"/>
              <p:cNvSpPr>
                <a:spLocks noChangeArrowheads="1"/>
              </p:cNvSpPr>
              <p:nvPr/>
            </p:nvSpPr>
            <p:spPr bwMode="auto">
              <a:xfrm>
                <a:off x="3413" y="1943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89" name="Rectangle 145"/>
              <p:cNvSpPr>
                <a:spLocks noChangeArrowheads="1"/>
              </p:cNvSpPr>
              <p:nvPr/>
            </p:nvSpPr>
            <p:spPr bwMode="auto">
              <a:xfrm>
                <a:off x="3456" y="1975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8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0" name="Rectangle 146"/>
              <p:cNvSpPr>
                <a:spLocks noChangeArrowheads="1"/>
              </p:cNvSpPr>
              <p:nvPr/>
            </p:nvSpPr>
            <p:spPr bwMode="auto">
              <a:xfrm>
                <a:off x="3413" y="1766"/>
                <a:ext cx="15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1" name="Rectangle 147"/>
              <p:cNvSpPr>
                <a:spLocks noChangeArrowheads="1"/>
              </p:cNvSpPr>
              <p:nvPr/>
            </p:nvSpPr>
            <p:spPr bwMode="auto">
              <a:xfrm>
                <a:off x="3456" y="1797"/>
                <a:ext cx="53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9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2" name="Rectangle 148"/>
              <p:cNvSpPr>
                <a:spLocks noChangeArrowheads="1"/>
              </p:cNvSpPr>
              <p:nvPr/>
            </p:nvSpPr>
            <p:spPr bwMode="auto">
              <a:xfrm>
                <a:off x="3590" y="3464"/>
                <a:ext cx="177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393" name="Rectangle 149"/>
              <p:cNvSpPr>
                <a:spLocks noChangeArrowheads="1"/>
              </p:cNvSpPr>
              <p:nvPr/>
            </p:nvSpPr>
            <p:spPr bwMode="auto">
              <a:xfrm>
                <a:off x="3585" y="1695"/>
                <a:ext cx="11" cy="17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7242" name="Oval 150"/>
            <p:cNvSpPr>
              <a:spLocks noChangeArrowheads="1"/>
            </p:cNvSpPr>
            <p:nvPr/>
          </p:nvSpPr>
          <p:spPr bwMode="auto">
            <a:xfrm>
              <a:off x="3816" y="283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3" name="Oval 151"/>
            <p:cNvSpPr>
              <a:spLocks noChangeArrowheads="1"/>
            </p:cNvSpPr>
            <p:nvPr/>
          </p:nvSpPr>
          <p:spPr bwMode="auto">
            <a:xfrm>
              <a:off x="3981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4" name="Oval 152"/>
            <p:cNvSpPr>
              <a:spLocks noChangeArrowheads="1"/>
            </p:cNvSpPr>
            <p:nvPr/>
          </p:nvSpPr>
          <p:spPr bwMode="auto">
            <a:xfrm>
              <a:off x="3803" y="2547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5" name="Oval 153"/>
            <p:cNvSpPr>
              <a:spLocks noChangeArrowheads="1"/>
            </p:cNvSpPr>
            <p:nvPr/>
          </p:nvSpPr>
          <p:spPr bwMode="auto">
            <a:xfrm>
              <a:off x="4087" y="272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6" name="Oval 154"/>
            <p:cNvSpPr>
              <a:spLocks noChangeArrowheads="1"/>
            </p:cNvSpPr>
            <p:nvPr/>
          </p:nvSpPr>
          <p:spPr bwMode="auto">
            <a:xfrm>
              <a:off x="4908" y="2158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7" name="Oval 155"/>
            <p:cNvSpPr>
              <a:spLocks noChangeArrowheads="1"/>
            </p:cNvSpPr>
            <p:nvPr/>
          </p:nvSpPr>
          <p:spPr bwMode="auto">
            <a:xfrm>
              <a:off x="5073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8" name="Oval 156"/>
            <p:cNvSpPr>
              <a:spLocks noChangeArrowheads="1"/>
            </p:cNvSpPr>
            <p:nvPr/>
          </p:nvSpPr>
          <p:spPr bwMode="auto">
            <a:xfrm>
              <a:off x="4895" y="1869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49" name="Oval 157"/>
            <p:cNvSpPr>
              <a:spLocks noChangeArrowheads="1"/>
            </p:cNvSpPr>
            <p:nvPr/>
          </p:nvSpPr>
          <p:spPr bwMode="auto">
            <a:xfrm>
              <a:off x="5179" y="2046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0" name="Oval 158"/>
            <p:cNvSpPr>
              <a:spLocks noChangeArrowheads="1"/>
            </p:cNvSpPr>
            <p:nvPr/>
          </p:nvSpPr>
          <p:spPr bwMode="auto">
            <a:xfrm>
              <a:off x="4974" y="2644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1" name="Oval 159"/>
            <p:cNvSpPr>
              <a:spLocks noChangeArrowheads="1"/>
            </p:cNvSpPr>
            <p:nvPr/>
          </p:nvSpPr>
          <p:spPr bwMode="auto">
            <a:xfrm>
              <a:off x="5139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2" name="Oval 160"/>
            <p:cNvSpPr>
              <a:spLocks noChangeArrowheads="1"/>
            </p:cNvSpPr>
            <p:nvPr/>
          </p:nvSpPr>
          <p:spPr bwMode="auto">
            <a:xfrm>
              <a:off x="4961" y="2355"/>
              <a:ext cx="72" cy="71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37253" name="Oval 161"/>
            <p:cNvSpPr>
              <a:spLocks noChangeArrowheads="1"/>
            </p:cNvSpPr>
            <p:nvPr/>
          </p:nvSpPr>
          <p:spPr bwMode="auto">
            <a:xfrm>
              <a:off x="5245" y="2532"/>
              <a:ext cx="72" cy="7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222" name="Oval 162"/>
          <p:cNvSpPr>
            <a:spLocks noChangeArrowheads="1"/>
          </p:cNvSpPr>
          <p:nvPr/>
        </p:nvSpPr>
        <p:spPr bwMode="auto">
          <a:xfrm>
            <a:off x="7067550" y="4286250"/>
            <a:ext cx="13335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3" name="Oval 163"/>
          <p:cNvSpPr>
            <a:spLocks noChangeArrowheads="1"/>
          </p:cNvSpPr>
          <p:nvPr/>
        </p:nvSpPr>
        <p:spPr bwMode="auto">
          <a:xfrm>
            <a:off x="9582150" y="3238500"/>
            <a:ext cx="133350" cy="13335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37224" name="Line 164"/>
          <p:cNvSpPr>
            <a:spLocks noChangeShapeType="1"/>
          </p:cNvSpPr>
          <p:nvPr/>
        </p:nvSpPr>
        <p:spPr bwMode="auto">
          <a:xfrm flipH="1" flipV="1">
            <a:off x="7000876" y="4102100"/>
            <a:ext cx="920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5" name="Line 165"/>
          <p:cNvSpPr>
            <a:spLocks noChangeShapeType="1"/>
          </p:cNvSpPr>
          <p:nvPr/>
        </p:nvSpPr>
        <p:spPr bwMode="auto">
          <a:xfrm flipV="1">
            <a:off x="7169151" y="4092576"/>
            <a:ext cx="14287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6" name="Line 166"/>
          <p:cNvSpPr>
            <a:spLocks noChangeShapeType="1"/>
          </p:cNvSpPr>
          <p:nvPr/>
        </p:nvSpPr>
        <p:spPr bwMode="auto">
          <a:xfrm flipH="1">
            <a:off x="7029451" y="4413251"/>
            <a:ext cx="7302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7" name="Line 167"/>
          <p:cNvSpPr>
            <a:spLocks noChangeShapeType="1"/>
          </p:cNvSpPr>
          <p:nvPr/>
        </p:nvSpPr>
        <p:spPr bwMode="auto">
          <a:xfrm>
            <a:off x="7200900" y="4371976"/>
            <a:ext cx="31115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8" name="Line 168"/>
          <p:cNvSpPr>
            <a:spLocks noChangeShapeType="1"/>
          </p:cNvSpPr>
          <p:nvPr/>
        </p:nvSpPr>
        <p:spPr bwMode="auto">
          <a:xfrm flipH="1" flipV="1">
            <a:off x="9356726" y="2638425"/>
            <a:ext cx="2635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29" name="Line 169"/>
          <p:cNvSpPr>
            <a:spLocks noChangeShapeType="1"/>
          </p:cNvSpPr>
          <p:nvPr/>
        </p:nvSpPr>
        <p:spPr bwMode="auto">
          <a:xfrm flipV="1">
            <a:off x="9652001" y="2641601"/>
            <a:ext cx="5397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0" name="Line 170"/>
          <p:cNvSpPr>
            <a:spLocks noChangeShapeType="1"/>
          </p:cNvSpPr>
          <p:nvPr/>
        </p:nvSpPr>
        <p:spPr bwMode="auto">
          <a:xfrm flipV="1">
            <a:off x="9683751" y="3006726"/>
            <a:ext cx="20637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1" name="Line 171"/>
          <p:cNvSpPr>
            <a:spLocks noChangeShapeType="1"/>
          </p:cNvSpPr>
          <p:nvPr/>
        </p:nvSpPr>
        <p:spPr bwMode="auto">
          <a:xfrm flipH="1" flipV="1">
            <a:off x="9432925" y="3225801"/>
            <a:ext cx="15240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2" name="Line 172"/>
          <p:cNvSpPr>
            <a:spLocks noChangeShapeType="1"/>
          </p:cNvSpPr>
          <p:nvPr/>
        </p:nvSpPr>
        <p:spPr bwMode="auto">
          <a:xfrm flipH="1">
            <a:off x="9512300" y="33623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3" name="Line 173"/>
          <p:cNvSpPr>
            <a:spLocks noChangeShapeType="1"/>
          </p:cNvSpPr>
          <p:nvPr/>
        </p:nvSpPr>
        <p:spPr bwMode="auto">
          <a:xfrm>
            <a:off x="9693276" y="3359150"/>
            <a:ext cx="12382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4" name="Line 174"/>
          <p:cNvSpPr>
            <a:spLocks noChangeShapeType="1"/>
          </p:cNvSpPr>
          <p:nvPr/>
        </p:nvSpPr>
        <p:spPr bwMode="auto">
          <a:xfrm flipH="1">
            <a:off x="9512301" y="3368675"/>
            <a:ext cx="1301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5" name="Line 175"/>
          <p:cNvSpPr>
            <a:spLocks noChangeShapeType="1"/>
          </p:cNvSpPr>
          <p:nvPr/>
        </p:nvSpPr>
        <p:spPr bwMode="auto">
          <a:xfrm flipH="1" flipV="1">
            <a:off x="9893301" y="3686176"/>
            <a:ext cx="1492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6" name="Line 176"/>
          <p:cNvSpPr>
            <a:spLocks noChangeShapeType="1"/>
          </p:cNvSpPr>
          <p:nvPr/>
        </p:nvSpPr>
        <p:spPr bwMode="auto">
          <a:xfrm flipV="1">
            <a:off x="3200400" y="4724400"/>
            <a:ext cx="36195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7237" name="Text Box 177"/>
          <p:cNvSpPr txBox="1">
            <a:spLocks noChangeArrowheads="1"/>
          </p:cNvSpPr>
          <p:nvPr/>
        </p:nvSpPr>
        <p:spPr bwMode="auto">
          <a:xfrm>
            <a:off x="1905001" y="6248400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1433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19" name="Rectangle 27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0" name="Rectangle 28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1" name="Rectangle 29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3" name="Rectangle 31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4" name="Rectangle 32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6" name="Rectangle 34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8" name="Rectangle 36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29" name="Rectangle 37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0" name="Rectangle 38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1" name="Rectangle 39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2" name="Rectangle 40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3" name="Rectangle 41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4" name="Rectangle 42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5" name="Rectangle 43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39" name="Rectangle 47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0" name="Rectangle 48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1" name="Rectangle 49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2" name="Rectangle 50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3" name="Rectangle 51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4" name="Rectangle 52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5" name="Rectangle 53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6" name="Rectangle 54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7" name="Rectangle 55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8" name="Rectangle 56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0" name="Rectangle 58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1" name="Rectangle 59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2" name="Rectangle 60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3" name="Rectangle 61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5" name="Rectangle 63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6" name="Rectangle 64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7" name="Rectangle 65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8" name="Rectangle 66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59" name="Rectangle 67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0" name="Rectangle 68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1" name="Rectangle 69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2" name="Rectangle 70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3" name="Rectangle 71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5" name="Rectangle 73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6" name="Rectangle 74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7" name="Rectangle 75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8" name="Rectangle 76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69" name="Rectangle 77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0" name="Rectangle 78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1" name="Rectangle 79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2" name="Rectangle 80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3" name="Rectangle 81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4" name="Rectangle 82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5" name="Rectangle 83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6" name="Rectangle 84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7" name="Rectangle 85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8" name="Rectangle 86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79" name="Rectangle 87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0" name="Rectangle 88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1" name="Rectangle 89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2" name="Rectangle 90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3" name="Rectangle 91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4" name="Rectangle 92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5" name="Rectangle 93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6" name="Rectangle 94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7" name="Rectangle 95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8" name="Rectangle 96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89" name="Rectangle 97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0" name="Rectangle 98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1" name="Rectangle 99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2" name="Rectangle 100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3" name="Rectangle 101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4" name="Line 102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1895" name="Line 103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1896" name="Oval 104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7" name="Oval 105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8" name="Rectangle 106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899" name="Rectangle 107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0" name="Rectangle 108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1" name="Rectangle 109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2" name="Rectangle 110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3" name="Oval 111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4" name="Oval 112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5" name="Oval 113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06" name="Text Box 114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1907" name="Text Box 115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61908" name="Text Box 116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1909" name="Text Box 117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61912" name="Text Box 120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61913" name="Text Box 121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1914" name="Text Box 122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161915" name="Text Box 123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10</a:t>
            </a:r>
          </a:p>
        </p:txBody>
      </p:sp>
      <p:sp>
        <p:nvSpPr>
          <p:cNvPr id="161916" name="Oval 124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17" name="Oval 125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18" name="Oval 126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19" name="Oval 127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0" name="Oval 128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1" name="Oval 129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2" name="Oval 130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3" name="Oval 131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4" name="Oval 132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5" name="Oval 133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6" name="Oval 134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7" name="Oval 135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8" name="Oval 136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29" name="Rectangle 137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0" name="Rectangle 138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1" name="Rectangle 139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2" name="Rectangle 140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3" name="Rectangle 141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4" name="Rectangle 142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5" name="Rectangle 143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6" name="Rectangle 144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7" name="Rectangle 145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8" name="Rectangle 146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39" name="Rectangle 147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0" name="Rectangle 148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1" name="Rectangle 149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2" name="Rectangle 150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3" name="Rectangle 151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4" name="Rectangle 152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5" name="Oval 153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6" name="Oval 154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7" name="Oval 155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8" name="Oval 156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49" name="Oval 157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0" name="Oval 158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1" name="Oval 159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2" name="Oval 160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3" name="Oval 161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4" name="Oval 162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5" name="Rectangle 163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6" name="Rectangle 164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7" name="Rectangle 165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8" name="Rectangle 166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59" name="Rectangle 167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60" name="Oval 168"/>
          <p:cNvSpPr>
            <a:spLocks noChangeArrowheads="1"/>
          </p:cNvSpPr>
          <p:nvPr/>
        </p:nvSpPr>
        <p:spPr bwMode="auto">
          <a:xfrm>
            <a:off x="8235951" y="40020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1961" name="Rectangle 169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 When k = 1, the objective function is 873.0</a:t>
            </a:r>
          </a:p>
        </p:txBody>
      </p:sp>
    </p:spTree>
    <p:extLst>
      <p:ext uri="{BB962C8B-B14F-4D97-AF65-F5344CB8AC3E}">
        <p14:creationId xmlns:p14="http://schemas.microsoft.com/office/powerpoint/2010/main" val="18478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4" name="Rectangle 18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6" name="Rectangle 20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1" name="Rectangle 25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5" name="Rectangle 29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8" name="Rectangle 32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49" name="Rectangle 33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7" name="Rectangle 41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59" name="Rectangle 43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3" name="Rectangle 47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4" name="Rectangle 48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5" name="Rectangle 49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6" name="Rectangle 50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7" name="Rectangle 51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69" name="Rectangle 53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0" name="Rectangle 54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1" name="Rectangle 55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2" name="Rectangle 56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3" name="Rectangle 57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5" name="Rectangle 59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6" name="Rectangle 60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7" name="Rectangle 61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8" name="Rectangle 62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79" name="Rectangle 63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0" name="Rectangle 64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1" name="Rectangle 65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3" name="Rectangle 67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4" name="Rectangle 68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5" name="Rectangle 69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6" name="Rectangle 70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89" name="Rectangle 73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1" name="Rectangle 75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2" name="Rectangle 76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3" name="Rectangle 77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4" name="Rectangle 78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5" name="Rectangle 79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6" name="Rectangle 80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7" name="Rectangle 81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8" name="Rectangle 82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899" name="Rectangle 83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0" name="Rectangle 84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1" name="Rectangle 85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2" name="Rectangle 86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3" name="Rectangle 87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4" name="Rectangle 88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5" name="Rectangle 89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6" name="Rectangle 90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7" name="Rectangle 91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8" name="Rectangle 92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09" name="Rectangle 93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0" name="Rectangle 94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1" name="Rectangle 95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2" name="Rectangle 96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3" name="Rectangle 97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4" name="Rectangle 98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5" name="Rectangle 99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6" name="Rectangle 100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7" name="Rectangle 101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18" name="Line 102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2919" name="Line 103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2920" name="Oval 104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1" name="Oval 105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2" name="Rectangle 106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3" name="Rectangle 107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4" name="Rectangle 108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5" name="Rectangle 109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6" name="Rectangle 110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7" name="Oval 111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8" name="Oval 112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29" name="Oval 113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30" name="Text Box 114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2931" name="Text Box 115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62932" name="Text Box 116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2933" name="Text Box 117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62934" name="Text Box 118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62935" name="Text Box 119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62936" name="Text Box 120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62937" name="Text Box 121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2938" name="Text Box 122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162939" name="Text Box 123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10</a:t>
            </a:r>
          </a:p>
        </p:txBody>
      </p:sp>
      <p:sp>
        <p:nvSpPr>
          <p:cNvPr id="162940" name="Oval 124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1" name="Oval 125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2" name="Oval 126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3" name="Oval 127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4" name="Oval 128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5" name="Oval 129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6" name="Oval 130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7" name="Oval 131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8" name="Oval 132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49" name="Oval 133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0" name="Oval 134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1" name="Oval 135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2" name="Oval 136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3" name="Rectangle 137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4" name="Rectangle 138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5" name="Rectangle 139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6" name="Rectangle 140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7" name="Rectangle 141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8" name="Rectangle 142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59" name="Rectangle 143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0" name="Rectangle 144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1" name="Rectangle 145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2" name="Rectangle 146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3" name="Rectangle 147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4" name="Rectangle 148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5" name="Rectangle 149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6" name="Rectangle 150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7" name="Rectangle 151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8" name="Rectangle 152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69" name="Oval 153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0" name="Oval 154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1" name="Oval 155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2" name="Oval 156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3" name="Oval 157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4" name="Oval 158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5" name="Oval 159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6" name="Oval 160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7" name="Oval 161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8" name="Oval 162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79" name="Rectangle 163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0" name="Rectangle 164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1" name="Rectangle 165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2" name="Rectangle 166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3" name="Rectangle 167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4" name="Oval 168"/>
          <p:cNvSpPr>
            <a:spLocks noChangeArrowheads="1"/>
          </p:cNvSpPr>
          <p:nvPr/>
        </p:nvSpPr>
        <p:spPr bwMode="auto">
          <a:xfrm>
            <a:off x="7170739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5" name="Oval 169"/>
          <p:cNvSpPr>
            <a:spLocks noChangeArrowheads="1"/>
          </p:cNvSpPr>
          <p:nvPr/>
        </p:nvSpPr>
        <p:spPr bwMode="auto">
          <a:xfrm>
            <a:off x="9445626" y="3138488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2986" name="Rectangle 170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 When k = 2, the objective function is 173.1</a:t>
            </a:r>
          </a:p>
        </p:txBody>
      </p:sp>
    </p:spTree>
    <p:extLst>
      <p:ext uri="{BB962C8B-B14F-4D97-AF65-F5344CB8AC3E}">
        <p14:creationId xmlns:p14="http://schemas.microsoft.com/office/powerpoint/2010/main" val="40959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ChangeArrowheads="1"/>
          </p:cNvSpPr>
          <p:nvPr/>
        </p:nvSpPr>
        <p:spPr bwMode="auto">
          <a:xfrm>
            <a:off x="6546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3" name="Rectangle 1027"/>
          <p:cNvSpPr>
            <a:spLocks noChangeArrowheads="1"/>
          </p:cNvSpPr>
          <p:nvPr/>
        </p:nvSpPr>
        <p:spPr bwMode="auto">
          <a:xfrm>
            <a:off x="6927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4" name="Rectangle 1028"/>
          <p:cNvSpPr>
            <a:spLocks noChangeArrowheads="1"/>
          </p:cNvSpPr>
          <p:nvPr/>
        </p:nvSpPr>
        <p:spPr bwMode="auto">
          <a:xfrm>
            <a:off x="7308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5" name="Rectangle 1029"/>
          <p:cNvSpPr>
            <a:spLocks noChangeArrowheads="1"/>
          </p:cNvSpPr>
          <p:nvPr/>
        </p:nvSpPr>
        <p:spPr bwMode="auto">
          <a:xfrm>
            <a:off x="7689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6" name="Rectangle 1030"/>
          <p:cNvSpPr>
            <a:spLocks noChangeArrowheads="1"/>
          </p:cNvSpPr>
          <p:nvPr/>
        </p:nvSpPr>
        <p:spPr bwMode="auto">
          <a:xfrm>
            <a:off x="8070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7" name="Rectangle 1031"/>
          <p:cNvSpPr>
            <a:spLocks noChangeArrowheads="1"/>
          </p:cNvSpPr>
          <p:nvPr/>
        </p:nvSpPr>
        <p:spPr bwMode="auto">
          <a:xfrm>
            <a:off x="8451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8" name="Rectangle 1032"/>
          <p:cNvSpPr>
            <a:spLocks noChangeArrowheads="1"/>
          </p:cNvSpPr>
          <p:nvPr/>
        </p:nvSpPr>
        <p:spPr bwMode="auto">
          <a:xfrm>
            <a:off x="8832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49" name="Rectangle 1033"/>
          <p:cNvSpPr>
            <a:spLocks noChangeArrowheads="1"/>
          </p:cNvSpPr>
          <p:nvPr/>
        </p:nvSpPr>
        <p:spPr bwMode="auto">
          <a:xfrm>
            <a:off x="9213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0" name="Rectangle 1034"/>
          <p:cNvSpPr>
            <a:spLocks noChangeArrowheads="1"/>
          </p:cNvSpPr>
          <p:nvPr/>
        </p:nvSpPr>
        <p:spPr bwMode="auto">
          <a:xfrm>
            <a:off x="9594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1" name="Rectangle 1035"/>
          <p:cNvSpPr>
            <a:spLocks noChangeArrowheads="1"/>
          </p:cNvSpPr>
          <p:nvPr/>
        </p:nvSpPr>
        <p:spPr bwMode="auto">
          <a:xfrm>
            <a:off x="9975850" y="5657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2" name="Rectangle 1036"/>
          <p:cNvSpPr>
            <a:spLocks noChangeArrowheads="1"/>
          </p:cNvSpPr>
          <p:nvPr/>
        </p:nvSpPr>
        <p:spPr bwMode="auto">
          <a:xfrm>
            <a:off x="6546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3" name="Rectangle 1037"/>
          <p:cNvSpPr>
            <a:spLocks noChangeArrowheads="1"/>
          </p:cNvSpPr>
          <p:nvPr/>
        </p:nvSpPr>
        <p:spPr bwMode="auto">
          <a:xfrm>
            <a:off x="6927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4" name="Rectangle 1038"/>
          <p:cNvSpPr>
            <a:spLocks noChangeArrowheads="1"/>
          </p:cNvSpPr>
          <p:nvPr/>
        </p:nvSpPr>
        <p:spPr bwMode="auto">
          <a:xfrm>
            <a:off x="7308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5" name="Rectangle 1039"/>
          <p:cNvSpPr>
            <a:spLocks noChangeArrowheads="1"/>
          </p:cNvSpPr>
          <p:nvPr/>
        </p:nvSpPr>
        <p:spPr bwMode="auto">
          <a:xfrm>
            <a:off x="7689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6" name="Rectangle 1040"/>
          <p:cNvSpPr>
            <a:spLocks noChangeArrowheads="1"/>
          </p:cNvSpPr>
          <p:nvPr/>
        </p:nvSpPr>
        <p:spPr bwMode="auto">
          <a:xfrm>
            <a:off x="8070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7" name="Rectangle 1041"/>
          <p:cNvSpPr>
            <a:spLocks noChangeArrowheads="1"/>
          </p:cNvSpPr>
          <p:nvPr/>
        </p:nvSpPr>
        <p:spPr bwMode="auto">
          <a:xfrm>
            <a:off x="8451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8" name="Rectangle 1042"/>
          <p:cNvSpPr>
            <a:spLocks noChangeArrowheads="1"/>
          </p:cNvSpPr>
          <p:nvPr/>
        </p:nvSpPr>
        <p:spPr bwMode="auto">
          <a:xfrm>
            <a:off x="8832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59" name="Rectangle 1043"/>
          <p:cNvSpPr>
            <a:spLocks noChangeArrowheads="1"/>
          </p:cNvSpPr>
          <p:nvPr/>
        </p:nvSpPr>
        <p:spPr bwMode="auto">
          <a:xfrm>
            <a:off x="9213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0" name="Rectangle 1044"/>
          <p:cNvSpPr>
            <a:spLocks noChangeArrowheads="1"/>
          </p:cNvSpPr>
          <p:nvPr/>
        </p:nvSpPr>
        <p:spPr bwMode="auto">
          <a:xfrm>
            <a:off x="9594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9975850" y="5276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2" name="Rectangle 1046"/>
          <p:cNvSpPr>
            <a:spLocks noChangeArrowheads="1"/>
          </p:cNvSpPr>
          <p:nvPr/>
        </p:nvSpPr>
        <p:spPr bwMode="auto">
          <a:xfrm>
            <a:off x="6546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3" name="Rectangle 1047"/>
          <p:cNvSpPr>
            <a:spLocks noChangeArrowheads="1"/>
          </p:cNvSpPr>
          <p:nvPr/>
        </p:nvSpPr>
        <p:spPr bwMode="auto">
          <a:xfrm>
            <a:off x="6927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4" name="Rectangle 1048"/>
          <p:cNvSpPr>
            <a:spLocks noChangeArrowheads="1"/>
          </p:cNvSpPr>
          <p:nvPr/>
        </p:nvSpPr>
        <p:spPr bwMode="auto">
          <a:xfrm>
            <a:off x="7308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5" name="Rectangle 1049"/>
          <p:cNvSpPr>
            <a:spLocks noChangeArrowheads="1"/>
          </p:cNvSpPr>
          <p:nvPr/>
        </p:nvSpPr>
        <p:spPr bwMode="auto">
          <a:xfrm>
            <a:off x="7689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6" name="Rectangle 1050"/>
          <p:cNvSpPr>
            <a:spLocks noChangeArrowheads="1"/>
          </p:cNvSpPr>
          <p:nvPr/>
        </p:nvSpPr>
        <p:spPr bwMode="auto">
          <a:xfrm>
            <a:off x="8070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7" name="Rectangle 1051"/>
          <p:cNvSpPr>
            <a:spLocks noChangeArrowheads="1"/>
          </p:cNvSpPr>
          <p:nvPr/>
        </p:nvSpPr>
        <p:spPr bwMode="auto">
          <a:xfrm>
            <a:off x="8451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8" name="Rectangle 1052"/>
          <p:cNvSpPr>
            <a:spLocks noChangeArrowheads="1"/>
          </p:cNvSpPr>
          <p:nvPr/>
        </p:nvSpPr>
        <p:spPr bwMode="auto">
          <a:xfrm>
            <a:off x="8832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69" name="Rectangle 1053"/>
          <p:cNvSpPr>
            <a:spLocks noChangeArrowheads="1"/>
          </p:cNvSpPr>
          <p:nvPr/>
        </p:nvSpPr>
        <p:spPr bwMode="auto">
          <a:xfrm>
            <a:off x="9213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0" name="Rectangle 1054"/>
          <p:cNvSpPr>
            <a:spLocks noChangeArrowheads="1"/>
          </p:cNvSpPr>
          <p:nvPr/>
        </p:nvSpPr>
        <p:spPr bwMode="auto">
          <a:xfrm>
            <a:off x="9594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1" name="Rectangle 1055"/>
          <p:cNvSpPr>
            <a:spLocks noChangeArrowheads="1"/>
          </p:cNvSpPr>
          <p:nvPr/>
        </p:nvSpPr>
        <p:spPr bwMode="auto">
          <a:xfrm>
            <a:off x="9975850" y="4895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2" name="Rectangle 1056"/>
          <p:cNvSpPr>
            <a:spLocks noChangeArrowheads="1"/>
          </p:cNvSpPr>
          <p:nvPr/>
        </p:nvSpPr>
        <p:spPr bwMode="auto">
          <a:xfrm>
            <a:off x="6546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3" name="Rectangle 1057"/>
          <p:cNvSpPr>
            <a:spLocks noChangeArrowheads="1"/>
          </p:cNvSpPr>
          <p:nvPr/>
        </p:nvSpPr>
        <p:spPr bwMode="auto">
          <a:xfrm>
            <a:off x="6927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4" name="Rectangle 1058"/>
          <p:cNvSpPr>
            <a:spLocks noChangeArrowheads="1"/>
          </p:cNvSpPr>
          <p:nvPr/>
        </p:nvSpPr>
        <p:spPr bwMode="auto">
          <a:xfrm>
            <a:off x="7308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5" name="Rectangle 1059"/>
          <p:cNvSpPr>
            <a:spLocks noChangeArrowheads="1"/>
          </p:cNvSpPr>
          <p:nvPr/>
        </p:nvSpPr>
        <p:spPr bwMode="auto">
          <a:xfrm>
            <a:off x="7689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6" name="Rectangle 1060"/>
          <p:cNvSpPr>
            <a:spLocks noChangeArrowheads="1"/>
          </p:cNvSpPr>
          <p:nvPr/>
        </p:nvSpPr>
        <p:spPr bwMode="auto">
          <a:xfrm>
            <a:off x="8070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7" name="Rectangle 1061"/>
          <p:cNvSpPr>
            <a:spLocks noChangeArrowheads="1"/>
          </p:cNvSpPr>
          <p:nvPr/>
        </p:nvSpPr>
        <p:spPr bwMode="auto">
          <a:xfrm>
            <a:off x="8451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8" name="Rectangle 1062"/>
          <p:cNvSpPr>
            <a:spLocks noChangeArrowheads="1"/>
          </p:cNvSpPr>
          <p:nvPr/>
        </p:nvSpPr>
        <p:spPr bwMode="auto">
          <a:xfrm>
            <a:off x="8832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79" name="Rectangle 1063"/>
          <p:cNvSpPr>
            <a:spLocks noChangeArrowheads="1"/>
          </p:cNvSpPr>
          <p:nvPr/>
        </p:nvSpPr>
        <p:spPr bwMode="auto">
          <a:xfrm>
            <a:off x="9213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0" name="Rectangle 1064"/>
          <p:cNvSpPr>
            <a:spLocks noChangeArrowheads="1"/>
          </p:cNvSpPr>
          <p:nvPr/>
        </p:nvSpPr>
        <p:spPr bwMode="auto">
          <a:xfrm>
            <a:off x="9594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1" name="Rectangle 1065"/>
          <p:cNvSpPr>
            <a:spLocks noChangeArrowheads="1"/>
          </p:cNvSpPr>
          <p:nvPr/>
        </p:nvSpPr>
        <p:spPr bwMode="auto">
          <a:xfrm>
            <a:off x="9975850" y="4514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2" name="Rectangle 1066"/>
          <p:cNvSpPr>
            <a:spLocks noChangeArrowheads="1"/>
          </p:cNvSpPr>
          <p:nvPr/>
        </p:nvSpPr>
        <p:spPr bwMode="auto">
          <a:xfrm>
            <a:off x="6546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3" name="Rectangle 1067"/>
          <p:cNvSpPr>
            <a:spLocks noChangeArrowheads="1"/>
          </p:cNvSpPr>
          <p:nvPr/>
        </p:nvSpPr>
        <p:spPr bwMode="auto">
          <a:xfrm>
            <a:off x="6927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4" name="Rectangle 1068"/>
          <p:cNvSpPr>
            <a:spLocks noChangeArrowheads="1"/>
          </p:cNvSpPr>
          <p:nvPr/>
        </p:nvSpPr>
        <p:spPr bwMode="auto">
          <a:xfrm>
            <a:off x="7308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5" name="Rectangle 1069"/>
          <p:cNvSpPr>
            <a:spLocks noChangeArrowheads="1"/>
          </p:cNvSpPr>
          <p:nvPr/>
        </p:nvSpPr>
        <p:spPr bwMode="auto">
          <a:xfrm>
            <a:off x="7689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6" name="Rectangle 1070"/>
          <p:cNvSpPr>
            <a:spLocks noChangeArrowheads="1"/>
          </p:cNvSpPr>
          <p:nvPr/>
        </p:nvSpPr>
        <p:spPr bwMode="auto">
          <a:xfrm>
            <a:off x="8070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7" name="Rectangle 1071"/>
          <p:cNvSpPr>
            <a:spLocks noChangeArrowheads="1"/>
          </p:cNvSpPr>
          <p:nvPr/>
        </p:nvSpPr>
        <p:spPr bwMode="auto">
          <a:xfrm>
            <a:off x="8451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8" name="Rectangle 1072"/>
          <p:cNvSpPr>
            <a:spLocks noChangeArrowheads="1"/>
          </p:cNvSpPr>
          <p:nvPr/>
        </p:nvSpPr>
        <p:spPr bwMode="auto">
          <a:xfrm>
            <a:off x="8832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89" name="Rectangle 1073"/>
          <p:cNvSpPr>
            <a:spLocks noChangeArrowheads="1"/>
          </p:cNvSpPr>
          <p:nvPr/>
        </p:nvSpPr>
        <p:spPr bwMode="auto">
          <a:xfrm>
            <a:off x="9213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0" name="Rectangle 1074"/>
          <p:cNvSpPr>
            <a:spLocks noChangeArrowheads="1"/>
          </p:cNvSpPr>
          <p:nvPr/>
        </p:nvSpPr>
        <p:spPr bwMode="auto">
          <a:xfrm>
            <a:off x="9594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1" name="Rectangle 1075"/>
          <p:cNvSpPr>
            <a:spLocks noChangeArrowheads="1"/>
          </p:cNvSpPr>
          <p:nvPr/>
        </p:nvSpPr>
        <p:spPr bwMode="auto">
          <a:xfrm>
            <a:off x="9975850" y="4133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2" name="Rectangle 1076"/>
          <p:cNvSpPr>
            <a:spLocks noChangeArrowheads="1"/>
          </p:cNvSpPr>
          <p:nvPr/>
        </p:nvSpPr>
        <p:spPr bwMode="auto">
          <a:xfrm>
            <a:off x="6546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3" name="Rectangle 1077"/>
          <p:cNvSpPr>
            <a:spLocks noChangeArrowheads="1"/>
          </p:cNvSpPr>
          <p:nvPr/>
        </p:nvSpPr>
        <p:spPr bwMode="auto">
          <a:xfrm>
            <a:off x="6927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4" name="Rectangle 1078"/>
          <p:cNvSpPr>
            <a:spLocks noChangeArrowheads="1"/>
          </p:cNvSpPr>
          <p:nvPr/>
        </p:nvSpPr>
        <p:spPr bwMode="auto">
          <a:xfrm>
            <a:off x="7308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5" name="Rectangle 1079"/>
          <p:cNvSpPr>
            <a:spLocks noChangeArrowheads="1"/>
          </p:cNvSpPr>
          <p:nvPr/>
        </p:nvSpPr>
        <p:spPr bwMode="auto">
          <a:xfrm>
            <a:off x="7689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6" name="Rectangle 1080"/>
          <p:cNvSpPr>
            <a:spLocks noChangeArrowheads="1"/>
          </p:cNvSpPr>
          <p:nvPr/>
        </p:nvSpPr>
        <p:spPr bwMode="auto">
          <a:xfrm>
            <a:off x="8070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7" name="Rectangle 1081"/>
          <p:cNvSpPr>
            <a:spLocks noChangeArrowheads="1"/>
          </p:cNvSpPr>
          <p:nvPr/>
        </p:nvSpPr>
        <p:spPr bwMode="auto">
          <a:xfrm>
            <a:off x="8451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8" name="Rectangle 1082"/>
          <p:cNvSpPr>
            <a:spLocks noChangeArrowheads="1"/>
          </p:cNvSpPr>
          <p:nvPr/>
        </p:nvSpPr>
        <p:spPr bwMode="auto">
          <a:xfrm>
            <a:off x="8832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899" name="Rectangle 1083"/>
          <p:cNvSpPr>
            <a:spLocks noChangeArrowheads="1"/>
          </p:cNvSpPr>
          <p:nvPr/>
        </p:nvSpPr>
        <p:spPr bwMode="auto">
          <a:xfrm>
            <a:off x="9213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0" name="Rectangle 1084"/>
          <p:cNvSpPr>
            <a:spLocks noChangeArrowheads="1"/>
          </p:cNvSpPr>
          <p:nvPr/>
        </p:nvSpPr>
        <p:spPr bwMode="auto">
          <a:xfrm>
            <a:off x="9594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1" name="Rectangle 1085"/>
          <p:cNvSpPr>
            <a:spLocks noChangeArrowheads="1"/>
          </p:cNvSpPr>
          <p:nvPr/>
        </p:nvSpPr>
        <p:spPr bwMode="auto">
          <a:xfrm>
            <a:off x="9975850" y="3752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2" name="Rectangle 1086"/>
          <p:cNvSpPr>
            <a:spLocks noChangeArrowheads="1"/>
          </p:cNvSpPr>
          <p:nvPr/>
        </p:nvSpPr>
        <p:spPr bwMode="auto">
          <a:xfrm>
            <a:off x="6546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3" name="Rectangle 1087"/>
          <p:cNvSpPr>
            <a:spLocks noChangeArrowheads="1"/>
          </p:cNvSpPr>
          <p:nvPr/>
        </p:nvSpPr>
        <p:spPr bwMode="auto">
          <a:xfrm>
            <a:off x="6927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4" name="Rectangle 1088"/>
          <p:cNvSpPr>
            <a:spLocks noChangeArrowheads="1"/>
          </p:cNvSpPr>
          <p:nvPr/>
        </p:nvSpPr>
        <p:spPr bwMode="auto">
          <a:xfrm>
            <a:off x="7308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5" name="Rectangle 1089"/>
          <p:cNvSpPr>
            <a:spLocks noChangeArrowheads="1"/>
          </p:cNvSpPr>
          <p:nvPr/>
        </p:nvSpPr>
        <p:spPr bwMode="auto">
          <a:xfrm>
            <a:off x="7689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6" name="Rectangle 1090"/>
          <p:cNvSpPr>
            <a:spLocks noChangeArrowheads="1"/>
          </p:cNvSpPr>
          <p:nvPr/>
        </p:nvSpPr>
        <p:spPr bwMode="auto">
          <a:xfrm>
            <a:off x="8070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7" name="Rectangle 1091"/>
          <p:cNvSpPr>
            <a:spLocks noChangeArrowheads="1"/>
          </p:cNvSpPr>
          <p:nvPr/>
        </p:nvSpPr>
        <p:spPr bwMode="auto">
          <a:xfrm>
            <a:off x="8451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8" name="Rectangle 1092"/>
          <p:cNvSpPr>
            <a:spLocks noChangeArrowheads="1"/>
          </p:cNvSpPr>
          <p:nvPr/>
        </p:nvSpPr>
        <p:spPr bwMode="auto">
          <a:xfrm>
            <a:off x="8832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09" name="Rectangle 1093"/>
          <p:cNvSpPr>
            <a:spLocks noChangeArrowheads="1"/>
          </p:cNvSpPr>
          <p:nvPr/>
        </p:nvSpPr>
        <p:spPr bwMode="auto">
          <a:xfrm>
            <a:off x="9213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0" name="Rectangle 1094"/>
          <p:cNvSpPr>
            <a:spLocks noChangeArrowheads="1"/>
          </p:cNvSpPr>
          <p:nvPr/>
        </p:nvSpPr>
        <p:spPr bwMode="auto">
          <a:xfrm>
            <a:off x="9594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1" name="Rectangle 1095"/>
          <p:cNvSpPr>
            <a:spLocks noChangeArrowheads="1"/>
          </p:cNvSpPr>
          <p:nvPr/>
        </p:nvSpPr>
        <p:spPr bwMode="auto">
          <a:xfrm>
            <a:off x="9975850" y="3371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2" name="Rectangle 1096"/>
          <p:cNvSpPr>
            <a:spLocks noChangeArrowheads="1"/>
          </p:cNvSpPr>
          <p:nvPr/>
        </p:nvSpPr>
        <p:spPr bwMode="auto">
          <a:xfrm>
            <a:off x="6546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3" name="Rectangle 1097"/>
          <p:cNvSpPr>
            <a:spLocks noChangeArrowheads="1"/>
          </p:cNvSpPr>
          <p:nvPr/>
        </p:nvSpPr>
        <p:spPr bwMode="auto">
          <a:xfrm>
            <a:off x="6927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4" name="Rectangle 1098"/>
          <p:cNvSpPr>
            <a:spLocks noChangeArrowheads="1"/>
          </p:cNvSpPr>
          <p:nvPr/>
        </p:nvSpPr>
        <p:spPr bwMode="auto">
          <a:xfrm>
            <a:off x="7308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5" name="Rectangle 1099"/>
          <p:cNvSpPr>
            <a:spLocks noChangeArrowheads="1"/>
          </p:cNvSpPr>
          <p:nvPr/>
        </p:nvSpPr>
        <p:spPr bwMode="auto">
          <a:xfrm>
            <a:off x="7689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6" name="Rectangle 1100"/>
          <p:cNvSpPr>
            <a:spLocks noChangeArrowheads="1"/>
          </p:cNvSpPr>
          <p:nvPr/>
        </p:nvSpPr>
        <p:spPr bwMode="auto">
          <a:xfrm>
            <a:off x="8070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7" name="Rectangle 1101"/>
          <p:cNvSpPr>
            <a:spLocks noChangeArrowheads="1"/>
          </p:cNvSpPr>
          <p:nvPr/>
        </p:nvSpPr>
        <p:spPr bwMode="auto">
          <a:xfrm>
            <a:off x="8451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8" name="Rectangle 1102"/>
          <p:cNvSpPr>
            <a:spLocks noChangeArrowheads="1"/>
          </p:cNvSpPr>
          <p:nvPr/>
        </p:nvSpPr>
        <p:spPr bwMode="auto">
          <a:xfrm>
            <a:off x="8832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19" name="Rectangle 1103"/>
          <p:cNvSpPr>
            <a:spLocks noChangeArrowheads="1"/>
          </p:cNvSpPr>
          <p:nvPr/>
        </p:nvSpPr>
        <p:spPr bwMode="auto">
          <a:xfrm>
            <a:off x="9213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0" name="Rectangle 1104"/>
          <p:cNvSpPr>
            <a:spLocks noChangeArrowheads="1"/>
          </p:cNvSpPr>
          <p:nvPr/>
        </p:nvSpPr>
        <p:spPr bwMode="auto">
          <a:xfrm>
            <a:off x="9594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1" name="Rectangle 1105"/>
          <p:cNvSpPr>
            <a:spLocks noChangeArrowheads="1"/>
          </p:cNvSpPr>
          <p:nvPr/>
        </p:nvSpPr>
        <p:spPr bwMode="auto">
          <a:xfrm>
            <a:off x="9975850" y="2990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2" name="Rectangle 1106"/>
          <p:cNvSpPr>
            <a:spLocks noChangeArrowheads="1"/>
          </p:cNvSpPr>
          <p:nvPr/>
        </p:nvSpPr>
        <p:spPr bwMode="auto">
          <a:xfrm>
            <a:off x="6546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3" name="Rectangle 1107"/>
          <p:cNvSpPr>
            <a:spLocks noChangeArrowheads="1"/>
          </p:cNvSpPr>
          <p:nvPr/>
        </p:nvSpPr>
        <p:spPr bwMode="auto">
          <a:xfrm>
            <a:off x="6927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4" name="Rectangle 1108"/>
          <p:cNvSpPr>
            <a:spLocks noChangeArrowheads="1"/>
          </p:cNvSpPr>
          <p:nvPr/>
        </p:nvSpPr>
        <p:spPr bwMode="auto">
          <a:xfrm>
            <a:off x="7308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5" name="Rectangle 1109"/>
          <p:cNvSpPr>
            <a:spLocks noChangeArrowheads="1"/>
          </p:cNvSpPr>
          <p:nvPr/>
        </p:nvSpPr>
        <p:spPr bwMode="auto">
          <a:xfrm>
            <a:off x="7689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6" name="Rectangle 1110"/>
          <p:cNvSpPr>
            <a:spLocks noChangeArrowheads="1"/>
          </p:cNvSpPr>
          <p:nvPr/>
        </p:nvSpPr>
        <p:spPr bwMode="auto">
          <a:xfrm>
            <a:off x="8070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7" name="Rectangle 1111"/>
          <p:cNvSpPr>
            <a:spLocks noChangeArrowheads="1"/>
          </p:cNvSpPr>
          <p:nvPr/>
        </p:nvSpPr>
        <p:spPr bwMode="auto">
          <a:xfrm>
            <a:off x="8451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8" name="Rectangle 1112"/>
          <p:cNvSpPr>
            <a:spLocks noChangeArrowheads="1"/>
          </p:cNvSpPr>
          <p:nvPr/>
        </p:nvSpPr>
        <p:spPr bwMode="auto">
          <a:xfrm>
            <a:off x="8832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29" name="Rectangle 1113"/>
          <p:cNvSpPr>
            <a:spLocks noChangeArrowheads="1"/>
          </p:cNvSpPr>
          <p:nvPr/>
        </p:nvSpPr>
        <p:spPr bwMode="auto">
          <a:xfrm>
            <a:off x="9213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0" name="Rectangle 1114"/>
          <p:cNvSpPr>
            <a:spLocks noChangeArrowheads="1"/>
          </p:cNvSpPr>
          <p:nvPr/>
        </p:nvSpPr>
        <p:spPr bwMode="auto">
          <a:xfrm>
            <a:off x="9594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1" name="Rectangle 1115"/>
          <p:cNvSpPr>
            <a:spLocks noChangeArrowheads="1"/>
          </p:cNvSpPr>
          <p:nvPr/>
        </p:nvSpPr>
        <p:spPr bwMode="auto">
          <a:xfrm>
            <a:off x="9975850" y="2609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2" name="Rectangle 1116"/>
          <p:cNvSpPr>
            <a:spLocks noChangeArrowheads="1"/>
          </p:cNvSpPr>
          <p:nvPr/>
        </p:nvSpPr>
        <p:spPr bwMode="auto">
          <a:xfrm>
            <a:off x="6546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3" name="Rectangle 1117"/>
          <p:cNvSpPr>
            <a:spLocks noChangeArrowheads="1"/>
          </p:cNvSpPr>
          <p:nvPr/>
        </p:nvSpPr>
        <p:spPr bwMode="auto">
          <a:xfrm>
            <a:off x="6927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4" name="Rectangle 1118"/>
          <p:cNvSpPr>
            <a:spLocks noChangeArrowheads="1"/>
          </p:cNvSpPr>
          <p:nvPr/>
        </p:nvSpPr>
        <p:spPr bwMode="auto">
          <a:xfrm>
            <a:off x="7308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5" name="Rectangle 1119"/>
          <p:cNvSpPr>
            <a:spLocks noChangeArrowheads="1"/>
          </p:cNvSpPr>
          <p:nvPr/>
        </p:nvSpPr>
        <p:spPr bwMode="auto">
          <a:xfrm>
            <a:off x="7689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6" name="Rectangle 1120"/>
          <p:cNvSpPr>
            <a:spLocks noChangeArrowheads="1"/>
          </p:cNvSpPr>
          <p:nvPr/>
        </p:nvSpPr>
        <p:spPr bwMode="auto">
          <a:xfrm>
            <a:off x="8070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7" name="Rectangle 1121"/>
          <p:cNvSpPr>
            <a:spLocks noChangeArrowheads="1"/>
          </p:cNvSpPr>
          <p:nvPr/>
        </p:nvSpPr>
        <p:spPr bwMode="auto">
          <a:xfrm>
            <a:off x="8451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8" name="Rectangle 1122"/>
          <p:cNvSpPr>
            <a:spLocks noChangeArrowheads="1"/>
          </p:cNvSpPr>
          <p:nvPr/>
        </p:nvSpPr>
        <p:spPr bwMode="auto">
          <a:xfrm>
            <a:off x="8832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39" name="Rectangle 1123"/>
          <p:cNvSpPr>
            <a:spLocks noChangeArrowheads="1"/>
          </p:cNvSpPr>
          <p:nvPr/>
        </p:nvSpPr>
        <p:spPr bwMode="auto">
          <a:xfrm>
            <a:off x="9213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0" name="Rectangle 1124"/>
          <p:cNvSpPr>
            <a:spLocks noChangeArrowheads="1"/>
          </p:cNvSpPr>
          <p:nvPr/>
        </p:nvSpPr>
        <p:spPr bwMode="auto">
          <a:xfrm>
            <a:off x="9594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1" name="Rectangle 1125"/>
          <p:cNvSpPr>
            <a:spLocks noChangeArrowheads="1"/>
          </p:cNvSpPr>
          <p:nvPr/>
        </p:nvSpPr>
        <p:spPr bwMode="auto">
          <a:xfrm>
            <a:off x="9975850" y="222885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2" name="Line 1126"/>
          <p:cNvSpPr>
            <a:spLocks noChangeShapeType="1"/>
          </p:cNvSpPr>
          <p:nvPr/>
        </p:nvSpPr>
        <p:spPr bwMode="auto">
          <a:xfrm>
            <a:off x="6546850" y="603885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3943" name="Line 1127"/>
          <p:cNvSpPr>
            <a:spLocks noChangeShapeType="1"/>
          </p:cNvSpPr>
          <p:nvPr/>
        </p:nvSpPr>
        <p:spPr bwMode="auto">
          <a:xfrm flipV="1">
            <a:off x="6546850" y="222885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3944" name="Oval 1128"/>
          <p:cNvSpPr>
            <a:spLocks noChangeArrowheads="1"/>
          </p:cNvSpPr>
          <p:nvPr/>
        </p:nvSpPr>
        <p:spPr bwMode="auto">
          <a:xfrm>
            <a:off x="6927850" y="4743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5" name="Oval 1129"/>
          <p:cNvSpPr>
            <a:spLocks noChangeArrowheads="1"/>
          </p:cNvSpPr>
          <p:nvPr/>
        </p:nvSpPr>
        <p:spPr bwMode="auto">
          <a:xfrm>
            <a:off x="7537450" y="5276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6" name="Rectangle 1130"/>
          <p:cNvSpPr>
            <a:spLocks noChangeArrowheads="1"/>
          </p:cNvSpPr>
          <p:nvPr/>
        </p:nvSpPr>
        <p:spPr bwMode="auto">
          <a:xfrm>
            <a:off x="9845675" y="2711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7" name="Rectangle 1131"/>
          <p:cNvSpPr>
            <a:spLocks noChangeArrowheads="1"/>
          </p:cNvSpPr>
          <p:nvPr/>
        </p:nvSpPr>
        <p:spPr bwMode="auto">
          <a:xfrm>
            <a:off x="8942388" y="33718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8" name="Rectangle 1132"/>
          <p:cNvSpPr>
            <a:spLocks noChangeArrowheads="1"/>
          </p:cNvSpPr>
          <p:nvPr/>
        </p:nvSpPr>
        <p:spPr bwMode="auto">
          <a:xfrm>
            <a:off x="9518650" y="2457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49" name="Rectangle 1133"/>
          <p:cNvSpPr>
            <a:spLocks noChangeArrowheads="1"/>
          </p:cNvSpPr>
          <p:nvPr/>
        </p:nvSpPr>
        <p:spPr bwMode="auto">
          <a:xfrm>
            <a:off x="9671050" y="3448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50" name="Rectangle 1134"/>
          <p:cNvSpPr>
            <a:spLocks noChangeArrowheads="1"/>
          </p:cNvSpPr>
          <p:nvPr/>
        </p:nvSpPr>
        <p:spPr bwMode="auto">
          <a:xfrm>
            <a:off x="10199688" y="427831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51" name="Oval 1135"/>
          <p:cNvSpPr>
            <a:spLocks noChangeArrowheads="1"/>
          </p:cNvSpPr>
          <p:nvPr/>
        </p:nvSpPr>
        <p:spPr bwMode="auto">
          <a:xfrm>
            <a:off x="7091363" y="411480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52" name="Oval 1136"/>
          <p:cNvSpPr>
            <a:spLocks noChangeArrowheads="1"/>
          </p:cNvSpPr>
          <p:nvPr/>
        </p:nvSpPr>
        <p:spPr bwMode="auto">
          <a:xfrm>
            <a:off x="6699250" y="5581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53" name="Oval 1137"/>
          <p:cNvSpPr>
            <a:spLocks noChangeArrowheads="1"/>
          </p:cNvSpPr>
          <p:nvPr/>
        </p:nvSpPr>
        <p:spPr bwMode="auto">
          <a:xfrm>
            <a:off x="6775450" y="4210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54" name="Text Box 1138"/>
          <p:cNvSpPr txBox="1">
            <a:spLocks noChangeArrowheads="1"/>
          </p:cNvSpPr>
          <p:nvPr/>
        </p:nvSpPr>
        <p:spPr bwMode="auto">
          <a:xfrm>
            <a:off x="6699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3955" name="Text Box 1139"/>
          <p:cNvSpPr txBox="1">
            <a:spLocks noChangeArrowheads="1"/>
          </p:cNvSpPr>
          <p:nvPr/>
        </p:nvSpPr>
        <p:spPr bwMode="auto">
          <a:xfrm>
            <a:off x="7080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63956" name="Text Box 1140"/>
          <p:cNvSpPr txBox="1">
            <a:spLocks noChangeArrowheads="1"/>
          </p:cNvSpPr>
          <p:nvPr/>
        </p:nvSpPr>
        <p:spPr bwMode="auto">
          <a:xfrm>
            <a:off x="7461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3957" name="Text Box 1141"/>
          <p:cNvSpPr txBox="1">
            <a:spLocks noChangeArrowheads="1"/>
          </p:cNvSpPr>
          <p:nvPr/>
        </p:nvSpPr>
        <p:spPr bwMode="auto">
          <a:xfrm>
            <a:off x="7842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63958" name="Text Box 1142"/>
          <p:cNvSpPr txBox="1">
            <a:spLocks noChangeArrowheads="1"/>
          </p:cNvSpPr>
          <p:nvPr/>
        </p:nvSpPr>
        <p:spPr bwMode="auto">
          <a:xfrm>
            <a:off x="8223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63959" name="Text Box 1143"/>
          <p:cNvSpPr txBox="1">
            <a:spLocks noChangeArrowheads="1"/>
          </p:cNvSpPr>
          <p:nvPr/>
        </p:nvSpPr>
        <p:spPr bwMode="auto">
          <a:xfrm>
            <a:off x="8604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63960" name="Text Box 1144"/>
          <p:cNvSpPr txBox="1">
            <a:spLocks noChangeArrowheads="1"/>
          </p:cNvSpPr>
          <p:nvPr/>
        </p:nvSpPr>
        <p:spPr bwMode="auto">
          <a:xfrm>
            <a:off x="8985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63961" name="Text Box 1145"/>
          <p:cNvSpPr txBox="1">
            <a:spLocks noChangeArrowheads="1"/>
          </p:cNvSpPr>
          <p:nvPr/>
        </p:nvSpPr>
        <p:spPr bwMode="auto">
          <a:xfrm>
            <a:off x="9366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3962" name="Text Box 1146"/>
          <p:cNvSpPr txBox="1">
            <a:spLocks noChangeArrowheads="1"/>
          </p:cNvSpPr>
          <p:nvPr/>
        </p:nvSpPr>
        <p:spPr bwMode="auto">
          <a:xfrm>
            <a:off x="9747250" y="61150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163963" name="Text Box 1147"/>
          <p:cNvSpPr txBox="1">
            <a:spLocks noChangeArrowheads="1"/>
          </p:cNvSpPr>
          <p:nvPr/>
        </p:nvSpPr>
        <p:spPr bwMode="auto">
          <a:xfrm>
            <a:off x="10052050" y="61150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prstClr val="white"/>
                </a:solidFill>
              </a:rPr>
              <a:t>10</a:t>
            </a:r>
          </a:p>
        </p:txBody>
      </p:sp>
      <p:sp>
        <p:nvSpPr>
          <p:cNvPr id="163964" name="Oval 1148"/>
          <p:cNvSpPr>
            <a:spLocks noChangeArrowheads="1"/>
          </p:cNvSpPr>
          <p:nvPr/>
        </p:nvSpPr>
        <p:spPr bwMode="auto">
          <a:xfrm>
            <a:off x="73850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65" name="Oval 1149"/>
          <p:cNvSpPr>
            <a:spLocks noChangeArrowheads="1"/>
          </p:cNvSpPr>
          <p:nvPr/>
        </p:nvSpPr>
        <p:spPr bwMode="auto">
          <a:xfrm>
            <a:off x="7004050" y="5124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66" name="Oval 1150"/>
          <p:cNvSpPr>
            <a:spLocks noChangeArrowheads="1"/>
          </p:cNvSpPr>
          <p:nvPr/>
        </p:nvSpPr>
        <p:spPr bwMode="auto">
          <a:xfrm>
            <a:off x="7156450" y="5429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67" name="Oval 1151"/>
          <p:cNvSpPr>
            <a:spLocks noChangeArrowheads="1"/>
          </p:cNvSpPr>
          <p:nvPr/>
        </p:nvSpPr>
        <p:spPr bwMode="auto">
          <a:xfrm>
            <a:off x="7613650" y="4667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68" name="Oval 1152"/>
          <p:cNvSpPr>
            <a:spLocks noChangeArrowheads="1"/>
          </p:cNvSpPr>
          <p:nvPr/>
        </p:nvSpPr>
        <p:spPr bwMode="auto">
          <a:xfrm>
            <a:off x="6851650" y="3829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69" name="Oval 1153"/>
          <p:cNvSpPr>
            <a:spLocks noChangeArrowheads="1"/>
          </p:cNvSpPr>
          <p:nvPr/>
        </p:nvSpPr>
        <p:spPr bwMode="auto">
          <a:xfrm>
            <a:off x="7296150" y="37353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0" name="Oval 1154"/>
          <p:cNvSpPr>
            <a:spLocks noChangeArrowheads="1"/>
          </p:cNvSpPr>
          <p:nvPr/>
        </p:nvSpPr>
        <p:spPr bwMode="auto">
          <a:xfrm>
            <a:off x="7004050" y="4591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1" name="Oval 1155"/>
          <p:cNvSpPr>
            <a:spLocks noChangeArrowheads="1"/>
          </p:cNvSpPr>
          <p:nvPr/>
        </p:nvSpPr>
        <p:spPr bwMode="auto">
          <a:xfrm>
            <a:off x="7308850" y="4514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2" name="Oval 1156"/>
          <p:cNvSpPr>
            <a:spLocks noChangeArrowheads="1"/>
          </p:cNvSpPr>
          <p:nvPr/>
        </p:nvSpPr>
        <p:spPr bwMode="auto">
          <a:xfrm>
            <a:off x="6699250" y="50482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3" name="Oval 1157"/>
          <p:cNvSpPr>
            <a:spLocks noChangeArrowheads="1"/>
          </p:cNvSpPr>
          <p:nvPr/>
        </p:nvSpPr>
        <p:spPr bwMode="auto">
          <a:xfrm>
            <a:off x="7232650" y="49720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4" name="Oval 1158"/>
          <p:cNvSpPr>
            <a:spLocks noChangeArrowheads="1"/>
          </p:cNvSpPr>
          <p:nvPr/>
        </p:nvSpPr>
        <p:spPr bwMode="auto">
          <a:xfrm>
            <a:off x="6699250" y="32956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5" name="Oval 1159"/>
          <p:cNvSpPr>
            <a:spLocks noChangeArrowheads="1"/>
          </p:cNvSpPr>
          <p:nvPr/>
        </p:nvSpPr>
        <p:spPr bwMode="auto">
          <a:xfrm>
            <a:off x="7080250" y="43624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6" name="Oval 1160"/>
          <p:cNvSpPr>
            <a:spLocks noChangeArrowheads="1"/>
          </p:cNvSpPr>
          <p:nvPr/>
        </p:nvSpPr>
        <p:spPr bwMode="auto">
          <a:xfrm>
            <a:off x="7537450" y="4895850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7" name="Rectangle 1161"/>
          <p:cNvSpPr>
            <a:spLocks noChangeArrowheads="1"/>
          </p:cNvSpPr>
          <p:nvPr/>
        </p:nvSpPr>
        <p:spPr bwMode="auto">
          <a:xfrm>
            <a:off x="94424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8" name="Rectangle 1162"/>
          <p:cNvSpPr>
            <a:spLocks noChangeArrowheads="1"/>
          </p:cNvSpPr>
          <p:nvPr/>
        </p:nvSpPr>
        <p:spPr bwMode="auto">
          <a:xfrm>
            <a:off x="9290050" y="3524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79" name="Rectangle 1163"/>
          <p:cNvSpPr>
            <a:spLocks noChangeArrowheads="1"/>
          </p:cNvSpPr>
          <p:nvPr/>
        </p:nvSpPr>
        <p:spPr bwMode="auto">
          <a:xfrm>
            <a:off x="9061450" y="31432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0" name="Rectangle 1164"/>
          <p:cNvSpPr>
            <a:spLocks noChangeArrowheads="1"/>
          </p:cNvSpPr>
          <p:nvPr/>
        </p:nvSpPr>
        <p:spPr bwMode="auto">
          <a:xfrm>
            <a:off x="9061450" y="36004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1" name="Rectangle 1165"/>
          <p:cNvSpPr>
            <a:spLocks noChangeArrowheads="1"/>
          </p:cNvSpPr>
          <p:nvPr/>
        </p:nvSpPr>
        <p:spPr bwMode="auto">
          <a:xfrm>
            <a:off x="95948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2" name="Rectangle 1166"/>
          <p:cNvSpPr>
            <a:spLocks noChangeArrowheads="1"/>
          </p:cNvSpPr>
          <p:nvPr/>
        </p:nvSpPr>
        <p:spPr bwMode="auto">
          <a:xfrm>
            <a:off x="9747250" y="32194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3" name="Rectangle 1167"/>
          <p:cNvSpPr>
            <a:spLocks noChangeArrowheads="1"/>
          </p:cNvSpPr>
          <p:nvPr/>
        </p:nvSpPr>
        <p:spPr bwMode="auto">
          <a:xfrm>
            <a:off x="9061450" y="2305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4" name="Rectangle 1168"/>
          <p:cNvSpPr>
            <a:spLocks noChangeArrowheads="1"/>
          </p:cNvSpPr>
          <p:nvPr/>
        </p:nvSpPr>
        <p:spPr bwMode="auto">
          <a:xfrm>
            <a:off x="10052050" y="2228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5" name="Rectangle 1169"/>
          <p:cNvSpPr>
            <a:spLocks noChangeArrowheads="1"/>
          </p:cNvSpPr>
          <p:nvPr/>
        </p:nvSpPr>
        <p:spPr bwMode="auto">
          <a:xfrm>
            <a:off x="9094788" y="2720975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6" name="Rectangle 1170"/>
          <p:cNvSpPr>
            <a:spLocks noChangeArrowheads="1"/>
          </p:cNvSpPr>
          <p:nvPr/>
        </p:nvSpPr>
        <p:spPr bwMode="auto">
          <a:xfrm>
            <a:off x="9747250" y="3752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7" name="Rectangle 1171"/>
          <p:cNvSpPr>
            <a:spLocks noChangeArrowheads="1"/>
          </p:cNvSpPr>
          <p:nvPr/>
        </p:nvSpPr>
        <p:spPr bwMode="auto">
          <a:xfrm>
            <a:off x="9671050" y="2762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8" name="Rectangle 1172"/>
          <p:cNvSpPr>
            <a:spLocks noChangeArrowheads="1"/>
          </p:cNvSpPr>
          <p:nvPr/>
        </p:nvSpPr>
        <p:spPr bwMode="auto">
          <a:xfrm>
            <a:off x="9213850" y="29146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89" name="Rectangle 1173"/>
          <p:cNvSpPr>
            <a:spLocks noChangeArrowheads="1"/>
          </p:cNvSpPr>
          <p:nvPr/>
        </p:nvSpPr>
        <p:spPr bwMode="auto">
          <a:xfrm>
            <a:off x="8756650" y="30670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0" name="Rectangle 1174"/>
          <p:cNvSpPr>
            <a:spLocks noChangeArrowheads="1"/>
          </p:cNvSpPr>
          <p:nvPr/>
        </p:nvSpPr>
        <p:spPr bwMode="auto">
          <a:xfrm>
            <a:off x="10052050" y="29908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1" name="Rectangle 1175"/>
          <p:cNvSpPr>
            <a:spLocks noChangeArrowheads="1"/>
          </p:cNvSpPr>
          <p:nvPr/>
        </p:nvSpPr>
        <p:spPr bwMode="auto">
          <a:xfrm>
            <a:off x="9366250" y="38290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2" name="Rectangle 1176"/>
          <p:cNvSpPr>
            <a:spLocks noChangeArrowheads="1"/>
          </p:cNvSpPr>
          <p:nvPr/>
        </p:nvSpPr>
        <p:spPr bwMode="auto">
          <a:xfrm>
            <a:off x="9975850" y="3905250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3" name="Oval 1177"/>
          <p:cNvSpPr>
            <a:spLocks noChangeArrowheads="1"/>
          </p:cNvSpPr>
          <p:nvPr/>
        </p:nvSpPr>
        <p:spPr bwMode="auto">
          <a:xfrm>
            <a:off x="7764463" y="47529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4" name="Oval 1178"/>
          <p:cNvSpPr>
            <a:spLocks noChangeArrowheads="1"/>
          </p:cNvSpPr>
          <p:nvPr/>
        </p:nvSpPr>
        <p:spPr bwMode="auto">
          <a:xfrm>
            <a:off x="7446963" y="41259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5" name="Oval 1179"/>
          <p:cNvSpPr>
            <a:spLocks noChangeArrowheads="1"/>
          </p:cNvSpPr>
          <p:nvPr/>
        </p:nvSpPr>
        <p:spPr bwMode="auto">
          <a:xfrm>
            <a:off x="7566025" y="44545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6" name="Oval 1180"/>
          <p:cNvSpPr>
            <a:spLocks noChangeArrowheads="1"/>
          </p:cNvSpPr>
          <p:nvPr/>
        </p:nvSpPr>
        <p:spPr bwMode="auto">
          <a:xfrm>
            <a:off x="7902575" y="4456113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7" name="Oval 1181"/>
          <p:cNvSpPr>
            <a:spLocks noChangeArrowheads="1"/>
          </p:cNvSpPr>
          <p:nvPr/>
        </p:nvSpPr>
        <p:spPr bwMode="auto">
          <a:xfrm>
            <a:off x="7778750" y="501173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8" name="Oval 1182"/>
          <p:cNvSpPr>
            <a:spLocks noChangeArrowheads="1"/>
          </p:cNvSpPr>
          <p:nvPr/>
        </p:nvSpPr>
        <p:spPr bwMode="auto">
          <a:xfrm>
            <a:off x="6697663" y="45942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3999" name="Oval 1183"/>
          <p:cNvSpPr>
            <a:spLocks noChangeArrowheads="1"/>
          </p:cNvSpPr>
          <p:nvPr/>
        </p:nvSpPr>
        <p:spPr bwMode="auto">
          <a:xfrm>
            <a:off x="6926263" y="53990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0" name="Oval 1184"/>
          <p:cNvSpPr>
            <a:spLocks noChangeArrowheads="1"/>
          </p:cNvSpPr>
          <p:nvPr/>
        </p:nvSpPr>
        <p:spPr bwMode="auto">
          <a:xfrm>
            <a:off x="7380288" y="435292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1" name="Oval 1185"/>
          <p:cNvSpPr>
            <a:spLocks noChangeArrowheads="1"/>
          </p:cNvSpPr>
          <p:nvPr/>
        </p:nvSpPr>
        <p:spPr bwMode="auto">
          <a:xfrm>
            <a:off x="7323138" y="5210175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2" name="Oval 1186"/>
          <p:cNvSpPr>
            <a:spLocks noChangeArrowheads="1"/>
          </p:cNvSpPr>
          <p:nvPr/>
        </p:nvSpPr>
        <p:spPr bwMode="auto">
          <a:xfrm>
            <a:off x="6661150" y="5830888"/>
            <a:ext cx="152400" cy="152400"/>
          </a:xfrm>
          <a:prstGeom prst="ellipse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3" name="Rectangle 1187"/>
          <p:cNvSpPr>
            <a:spLocks noChangeArrowheads="1"/>
          </p:cNvSpPr>
          <p:nvPr/>
        </p:nvSpPr>
        <p:spPr bwMode="auto">
          <a:xfrm>
            <a:off x="9964738" y="36417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4" name="Rectangle 1188"/>
          <p:cNvSpPr>
            <a:spLocks noChangeArrowheads="1"/>
          </p:cNvSpPr>
          <p:nvPr/>
        </p:nvSpPr>
        <p:spPr bwMode="auto">
          <a:xfrm>
            <a:off x="9371013" y="2668588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5" name="Rectangle 1189"/>
          <p:cNvSpPr>
            <a:spLocks noChangeArrowheads="1"/>
          </p:cNvSpPr>
          <p:nvPr/>
        </p:nvSpPr>
        <p:spPr bwMode="auto">
          <a:xfrm>
            <a:off x="8667750" y="3308350"/>
            <a:ext cx="152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6" name="Rectangle 1190"/>
          <p:cNvSpPr>
            <a:spLocks noChangeArrowheads="1"/>
          </p:cNvSpPr>
          <p:nvPr/>
        </p:nvSpPr>
        <p:spPr bwMode="auto">
          <a:xfrm>
            <a:off x="9674225" y="4073525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7" name="Rectangle 1191"/>
          <p:cNvSpPr>
            <a:spLocks noChangeArrowheads="1"/>
          </p:cNvSpPr>
          <p:nvPr/>
        </p:nvSpPr>
        <p:spPr bwMode="auto">
          <a:xfrm>
            <a:off x="9994900" y="3268663"/>
            <a:ext cx="152400" cy="152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8" name="Oval 1192"/>
          <p:cNvSpPr>
            <a:spLocks noChangeArrowheads="1"/>
          </p:cNvSpPr>
          <p:nvPr/>
        </p:nvSpPr>
        <p:spPr bwMode="auto">
          <a:xfrm>
            <a:off x="7170739" y="468947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09" name="Oval 1193"/>
          <p:cNvSpPr>
            <a:spLocks noChangeArrowheads="1"/>
          </p:cNvSpPr>
          <p:nvPr/>
        </p:nvSpPr>
        <p:spPr bwMode="auto">
          <a:xfrm>
            <a:off x="9798051" y="3340100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10" name="Oval 1194"/>
          <p:cNvSpPr>
            <a:spLocks noChangeArrowheads="1"/>
          </p:cNvSpPr>
          <p:nvPr/>
        </p:nvSpPr>
        <p:spPr bwMode="auto">
          <a:xfrm>
            <a:off x="9043989" y="2955925"/>
            <a:ext cx="219075" cy="2349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011" name="Rectangle 1195"/>
          <p:cNvSpPr>
            <a:spLocks noChangeArrowheads="1"/>
          </p:cNvSpPr>
          <p:nvPr/>
        </p:nvSpPr>
        <p:spPr bwMode="auto">
          <a:xfrm>
            <a:off x="3289300" y="1573213"/>
            <a:ext cx="553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 When k = 3, the objective function is 133.6</a:t>
            </a:r>
          </a:p>
        </p:txBody>
      </p:sp>
    </p:spTree>
    <p:extLst>
      <p:ext uri="{BB962C8B-B14F-4D97-AF65-F5344CB8AC3E}">
        <p14:creationId xmlns:p14="http://schemas.microsoft.com/office/powerpoint/2010/main" val="40938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ChangeArrowheads="1"/>
          </p:cNvSpPr>
          <p:nvPr/>
        </p:nvSpPr>
        <p:spPr bwMode="auto">
          <a:xfrm>
            <a:off x="2435226" y="2346325"/>
            <a:ext cx="7610475" cy="355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867" name="Rectangle 1027"/>
          <p:cNvSpPr>
            <a:spLocks noChangeArrowheads="1"/>
          </p:cNvSpPr>
          <p:nvPr/>
        </p:nvSpPr>
        <p:spPr bwMode="auto">
          <a:xfrm>
            <a:off x="3976688" y="2538413"/>
            <a:ext cx="5702300" cy="29257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868" name="Line 1028"/>
          <p:cNvSpPr>
            <a:spLocks noChangeShapeType="1"/>
          </p:cNvSpPr>
          <p:nvPr/>
        </p:nvSpPr>
        <p:spPr bwMode="auto">
          <a:xfrm>
            <a:off x="3976688" y="517366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69" name="Line 1029"/>
          <p:cNvSpPr>
            <a:spLocks noChangeShapeType="1"/>
          </p:cNvSpPr>
          <p:nvPr/>
        </p:nvSpPr>
        <p:spPr bwMode="auto">
          <a:xfrm>
            <a:off x="3976688" y="488156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0" name="Line 1030"/>
          <p:cNvSpPr>
            <a:spLocks noChangeShapeType="1"/>
          </p:cNvSpPr>
          <p:nvPr/>
        </p:nvSpPr>
        <p:spPr bwMode="auto">
          <a:xfrm>
            <a:off x="3976688" y="4581525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1" name="Line 1031"/>
          <p:cNvSpPr>
            <a:spLocks noChangeShapeType="1"/>
          </p:cNvSpPr>
          <p:nvPr/>
        </p:nvSpPr>
        <p:spPr bwMode="auto">
          <a:xfrm>
            <a:off x="3976688" y="4291014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2" name="Line 1032"/>
          <p:cNvSpPr>
            <a:spLocks noChangeShapeType="1"/>
          </p:cNvSpPr>
          <p:nvPr/>
        </p:nvSpPr>
        <p:spPr bwMode="auto">
          <a:xfrm>
            <a:off x="3976688" y="4000500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3" name="Line 1033"/>
          <p:cNvSpPr>
            <a:spLocks noChangeShapeType="1"/>
          </p:cNvSpPr>
          <p:nvPr/>
        </p:nvSpPr>
        <p:spPr bwMode="auto">
          <a:xfrm>
            <a:off x="3976688" y="3708401"/>
            <a:ext cx="57023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4" name="Line 1034"/>
          <p:cNvSpPr>
            <a:spLocks noChangeShapeType="1"/>
          </p:cNvSpPr>
          <p:nvPr/>
        </p:nvSpPr>
        <p:spPr bwMode="auto">
          <a:xfrm>
            <a:off x="3976688" y="3417889"/>
            <a:ext cx="5702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5" name="Line 1035"/>
          <p:cNvSpPr>
            <a:spLocks noChangeShapeType="1"/>
          </p:cNvSpPr>
          <p:nvPr/>
        </p:nvSpPr>
        <p:spPr bwMode="auto">
          <a:xfrm>
            <a:off x="3976688" y="3117850"/>
            <a:ext cx="5702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6" name="Line 1036"/>
          <p:cNvSpPr>
            <a:spLocks noChangeShapeType="1"/>
          </p:cNvSpPr>
          <p:nvPr/>
        </p:nvSpPr>
        <p:spPr bwMode="auto">
          <a:xfrm>
            <a:off x="3976688" y="2828925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7" name="Line 1037"/>
          <p:cNvSpPr>
            <a:spLocks noChangeShapeType="1"/>
          </p:cNvSpPr>
          <p:nvPr/>
        </p:nvSpPr>
        <p:spPr bwMode="auto">
          <a:xfrm>
            <a:off x="3976688" y="2538413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78" name="Rectangle 1038"/>
          <p:cNvSpPr>
            <a:spLocks noChangeArrowheads="1"/>
          </p:cNvSpPr>
          <p:nvPr/>
        </p:nvSpPr>
        <p:spPr bwMode="auto">
          <a:xfrm>
            <a:off x="3976688" y="2538413"/>
            <a:ext cx="5702300" cy="2925762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879" name="Line 1039"/>
          <p:cNvSpPr>
            <a:spLocks noChangeShapeType="1"/>
          </p:cNvSpPr>
          <p:nvPr/>
        </p:nvSpPr>
        <p:spPr bwMode="auto">
          <a:xfrm>
            <a:off x="3976689" y="2538413"/>
            <a:ext cx="3175" cy="2925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0" name="Line 1040"/>
          <p:cNvSpPr>
            <a:spLocks noChangeShapeType="1"/>
          </p:cNvSpPr>
          <p:nvPr/>
        </p:nvSpPr>
        <p:spPr bwMode="auto">
          <a:xfrm>
            <a:off x="3924300" y="5464175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1" name="Line 1041"/>
          <p:cNvSpPr>
            <a:spLocks noChangeShapeType="1"/>
          </p:cNvSpPr>
          <p:nvPr/>
        </p:nvSpPr>
        <p:spPr bwMode="auto">
          <a:xfrm>
            <a:off x="3924300" y="517366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2" name="Line 1042"/>
          <p:cNvSpPr>
            <a:spLocks noChangeShapeType="1"/>
          </p:cNvSpPr>
          <p:nvPr/>
        </p:nvSpPr>
        <p:spPr bwMode="auto">
          <a:xfrm>
            <a:off x="3924300" y="488156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3" name="Line 1043"/>
          <p:cNvSpPr>
            <a:spLocks noChangeShapeType="1"/>
          </p:cNvSpPr>
          <p:nvPr/>
        </p:nvSpPr>
        <p:spPr bwMode="auto">
          <a:xfrm>
            <a:off x="3924300" y="4581525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4" name="Line 1044"/>
          <p:cNvSpPr>
            <a:spLocks noChangeShapeType="1"/>
          </p:cNvSpPr>
          <p:nvPr/>
        </p:nvSpPr>
        <p:spPr bwMode="auto">
          <a:xfrm>
            <a:off x="3924300" y="4291014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5" name="Line 1045"/>
          <p:cNvSpPr>
            <a:spLocks noChangeShapeType="1"/>
          </p:cNvSpPr>
          <p:nvPr/>
        </p:nvSpPr>
        <p:spPr bwMode="auto">
          <a:xfrm>
            <a:off x="3924300" y="400050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6" name="Line 1046"/>
          <p:cNvSpPr>
            <a:spLocks noChangeShapeType="1"/>
          </p:cNvSpPr>
          <p:nvPr/>
        </p:nvSpPr>
        <p:spPr bwMode="auto">
          <a:xfrm>
            <a:off x="3924300" y="3708401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7" name="Line 1047"/>
          <p:cNvSpPr>
            <a:spLocks noChangeShapeType="1"/>
          </p:cNvSpPr>
          <p:nvPr/>
        </p:nvSpPr>
        <p:spPr bwMode="auto">
          <a:xfrm>
            <a:off x="3924300" y="3417889"/>
            <a:ext cx="523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8" name="Line 1048"/>
          <p:cNvSpPr>
            <a:spLocks noChangeShapeType="1"/>
          </p:cNvSpPr>
          <p:nvPr/>
        </p:nvSpPr>
        <p:spPr bwMode="auto">
          <a:xfrm>
            <a:off x="3924300" y="3117850"/>
            <a:ext cx="52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89" name="Line 1049"/>
          <p:cNvSpPr>
            <a:spLocks noChangeShapeType="1"/>
          </p:cNvSpPr>
          <p:nvPr/>
        </p:nvSpPr>
        <p:spPr bwMode="auto">
          <a:xfrm>
            <a:off x="3924300" y="2828925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0" name="Line 1050"/>
          <p:cNvSpPr>
            <a:spLocks noChangeShapeType="1"/>
          </p:cNvSpPr>
          <p:nvPr/>
        </p:nvSpPr>
        <p:spPr bwMode="auto">
          <a:xfrm>
            <a:off x="3924300" y="2538413"/>
            <a:ext cx="5238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1" name="Line 1051"/>
          <p:cNvSpPr>
            <a:spLocks noChangeShapeType="1"/>
          </p:cNvSpPr>
          <p:nvPr/>
        </p:nvSpPr>
        <p:spPr bwMode="auto">
          <a:xfrm>
            <a:off x="3976688" y="5464175"/>
            <a:ext cx="57023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2" name="Line 1052"/>
          <p:cNvSpPr>
            <a:spLocks noChangeShapeType="1"/>
          </p:cNvSpPr>
          <p:nvPr/>
        </p:nvSpPr>
        <p:spPr bwMode="auto">
          <a:xfrm flipV="1">
            <a:off x="3976689" y="5464176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3" name="Line 1053"/>
          <p:cNvSpPr>
            <a:spLocks noChangeShapeType="1"/>
          </p:cNvSpPr>
          <p:nvPr/>
        </p:nvSpPr>
        <p:spPr bwMode="auto">
          <a:xfrm flipV="1">
            <a:off x="4932363" y="5464176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4" name="Line 1054"/>
          <p:cNvSpPr>
            <a:spLocks noChangeShapeType="1"/>
          </p:cNvSpPr>
          <p:nvPr/>
        </p:nvSpPr>
        <p:spPr bwMode="auto">
          <a:xfrm flipV="1">
            <a:off x="5876925" y="5464176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5" name="Line 1055"/>
          <p:cNvSpPr>
            <a:spLocks noChangeShapeType="1"/>
          </p:cNvSpPr>
          <p:nvPr/>
        </p:nvSpPr>
        <p:spPr bwMode="auto">
          <a:xfrm flipV="1">
            <a:off x="6834189" y="5464176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6" name="Line 1056"/>
          <p:cNvSpPr>
            <a:spLocks noChangeShapeType="1"/>
          </p:cNvSpPr>
          <p:nvPr/>
        </p:nvSpPr>
        <p:spPr bwMode="auto">
          <a:xfrm flipV="1">
            <a:off x="7778750" y="5464176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7" name="Line 1057"/>
          <p:cNvSpPr>
            <a:spLocks noChangeShapeType="1"/>
          </p:cNvSpPr>
          <p:nvPr/>
        </p:nvSpPr>
        <p:spPr bwMode="auto">
          <a:xfrm flipV="1">
            <a:off x="8734426" y="5464176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8" name="Line 1058"/>
          <p:cNvSpPr>
            <a:spLocks noChangeShapeType="1"/>
          </p:cNvSpPr>
          <p:nvPr/>
        </p:nvSpPr>
        <p:spPr bwMode="auto">
          <a:xfrm flipV="1">
            <a:off x="9678989" y="5464176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899" name="Line 1059"/>
          <p:cNvSpPr>
            <a:spLocks noChangeShapeType="1"/>
          </p:cNvSpPr>
          <p:nvPr/>
        </p:nvSpPr>
        <p:spPr bwMode="auto">
          <a:xfrm>
            <a:off x="4449764" y="2909888"/>
            <a:ext cx="955675" cy="2043112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900" name="Line 1060"/>
          <p:cNvSpPr>
            <a:spLocks noChangeShapeType="1"/>
          </p:cNvSpPr>
          <p:nvPr/>
        </p:nvSpPr>
        <p:spPr bwMode="auto">
          <a:xfrm>
            <a:off x="5405438" y="4953001"/>
            <a:ext cx="944562" cy="1190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901" name="Line 1061"/>
          <p:cNvSpPr>
            <a:spLocks noChangeShapeType="1"/>
          </p:cNvSpPr>
          <p:nvPr/>
        </p:nvSpPr>
        <p:spPr bwMode="auto">
          <a:xfrm>
            <a:off x="6350001" y="5072064"/>
            <a:ext cx="957263" cy="460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902" name="Line 1062"/>
          <p:cNvSpPr>
            <a:spLocks noChangeShapeType="1"/>
          </p:cNvSpPr>
          <p:nvPr/>
        </p:nvSpPr>
        <p:spPr bwMode="auto">
          <a:xfrm>
            <a:off x="7307264" y="5118101"/>
            <a:ext cx="941387" cy="1746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903" name="Line 1063"/>
          <p:cNvSpPr>
            <a:spLocks noChangeShapeType="1"/>
          </p:cNvSpPr>
          <p:nvPr/>
        </p:nvSpPr>
        <p:spPr bwMode="auto">
          <a:xfrm>
            <a:off x="8248651" y="5135564"/>
            <a:ext cx="957263" cy="285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4904" name="Rectangle 1064"/>
          <p:cNvSpPr>
            <a:spLocks noChangeArrowheads="1"/>
          </p:cNvSpPr>
          <p:nvPr/>
        </p:nvSpPr>
        <p:spPr bwMode="auto">
          <a:xfrm>
            <a:off x="3111501" y="539115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0.00E+00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05" name="Rectangle 1065"/>
          <p:cNvSpPr>
            <a:spLocks noChangeArrowheads="1"/>
          </p:cNvSpPr>
          <p:nvPr/>
        </p:nvSpPr>
        <p:spPr bwMode="auto">
          <a:xfrm>
            <a:off x="3111501" y="51006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1.00E+02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06" name="Rectangle 1066"/>
          <p:cNvSpPr>
            <a:spLocks noChangeArrowheads="1"/>
          </p:cNvSpPr>
          <p:nvPr/>
        </p:nvSpPr>
        <p:spPr bwMode="auto">
          <a:xfrm>
            <a:off x="3111501" y="480853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2.00E+02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07" name="Rectangle 1067"/>
          <p:cNvSpPr>
            <a:spLocks noChangeArrowheads="1"/>
          </p:cNvSpPr>
          <p:nvPr/>
        </p:nvSpPr>
        <p:spPr bwMode="auto">
          <a:xfrm>
            <a:off x="3111501" y="45085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3.00E+02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08" name="Rectangle 1068"/>
          <p:cNvSpPr>
            <a:spLocks noChangeArrowheads="1"/>
          </p:cNvSpPr>
          <p:nvPr/>
        </p:nvSpPr>
        <p:spPr bwMode="auto">
          <a:xfrm>
            <a:off x="3111501" y="4217988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4.00E+02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09" name="Rectangle 1069"/>
          <p:cNvSpPr>
            <a:spLocks noChangeArrowheads="1"/>
          </p:cNvSpPr>
          <p:nvPr/>
        </p:nvSpPr>
        <p:spPr bwMode="auto">
          <a:xfrm>
            <a:off x="3111501" y="3927475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5.00E+02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0" name="Rectangle 1070"/>
          <p:cNvSpPr>
            <a:spLocks noChangeArrowheads="1"/>
          </p:cNvSpPr>
          <p:nvPr/>
        </p:nvSpPr>
        <p:spPr bwMode="auto">
          <a:xfrm>
            <a:off x="3111501" y="3635375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6.00E+02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1" name="Rectangle 1071"/>
          <p:cNvSpPr>
            <a:spLocks noChangeArrowheads="1"/>
          </p:cNvSpPr>
          <p:nvPr/>
        </p:nvSpPr>
        <p:spPr bwMode="auto">
          <a:xfrm>
            <a:off x="3111501" y="334645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7.00E+02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2" name="Rectangle 1072"/>
          <p:cNvSpPr>
            <a:spLocks noChangeArrowheads="1"/>
          </p:cNvSpPr>
          <p:nvPr/>
        </p:nvSpPr>
        <p:spPr bwMode="auto">
          <a:xfrm>
            <a:off x="3111501" y="3046413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8.00E+02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3" name="Rectangle 1073"/>
          <p:cNvSpPr>
            <a:spLocks noChangeArrowheads="1"/>
          </p:cNvSpPr>
          <p:nvPr/>
        </p:nvSpPr>
        <p:spPr bwMode="auto">
          <a:xfrm>
            <a:off x="3111501" y="27559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9.00E+02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4" name="Rectangle 1074"/>
          <p:cNvSpPr>
            <a:spLocks noChangeArrowheads="1"/>
          </p:cNvSpPr>
          <p:nvPr/>
        </p:nvSpPr>
        <p:spPr bwMode="auto">
          <a:xfrm>
            <a:off x="3111501" y="2463800"/>
            <a:ext cx="542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1.00E+03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5" name="Rectangle 1075"/>
          <p:cNvSpPr>
            <a:spLocks noChangeArrowheads="1"/>
          </p:cNvSpPr>
          <p:nvPr/>
        </p:nvSpPr>
        <p:spPr bwMode="auto">
          <a:xfrm>
            <a:off x="4410075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6" name="Rectangle 1076"/>
          <p:cNvSpPr>
            <a:spLocks noChangeArrowheads="1"/>
          </p:cNvSpPr>
          <p:nvPr/>
        </p:nvSpPr>
        <p:spPr bwMode="auto">
          <a:xfrm>
            <a:off x="5365750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7" name="Rectangle 1077"/>
          <p:cNvSpPr>
            <a:spLocks noChangeArrowheads="1"/>
          </p:cNvSpPr>
          <p:nvPr/>
        </p:nvSpPr>
        <p:spPr bwMode="auto">
          <a:xfrm>
            <a:off x="6310313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8" name="Rectangle 1078"/>
          <p:cNvSpPr>
            <a:spLocks noChangeArrowheads="1"/>
          </p:cNvSpPr>
          <p:nvPr/>
        </p:nvSpPr>
        <p:spPr bwMode="auto">
          <a:xfrm>
            <a:off x="7267575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19" name="Rectangle 1079"/>
          <p:cNvSpPr>
            <a:spLocks noChangeArrowheads="1"/>
          </p:cNvSpPr>
          <p:nvPr/>
        </p:nvSpPr>
        <p:spPr bwMode="auto">
          <a:xfrm>
            <a:off x="8212138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20" name="Rectangle 1080"/>
          <p:cNvSpPr>
            <a:spLocks noChangeArrowheads="1"/>
          </p:cNvSpPr>
          <p:nvPr/>
        </p:nvSpPr>
        <p:spPr bwMode="auto">
          <a:xfrm>
            <a:off x="9167813" y="5564189"/>
            <a:ext cx="698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164921" name="Rectangle 1081"/>
          <p:cNvSpPr>
            <a:spLocks noChangeArrowheads="1"/>
          </p:cNvSpPr>
          <p:nvPr/>
        </p:nvSpPr>
        <p:spPr bwMode="auto">
          <a:xfrm>
            <a:off x="2071688" y="204788"/>
            <a:ext cx="80438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We can plot the objective function values for k equals 1 to 6…</a:t>
            </a:r>
          </a:p>
          <a:p>
            <a:pPr eaLnBrk="1" hangingPunct="1"/>
            <a:endParaRPr lang="en-US" altLang="en-US">
              <a:solidFill>
                <a:prstClr val="white"/>
              </a:solidFill>
            </a:endParaRPr>
          </a:p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The abrupt change at k = 2, is highly suggestive of two clusters in the data. This technique for determining the number of clusters is known as “knee finding” or “elbow finding”.</a:t>
            </a:r>
          </a:p>
        </p:txBody>
      </p:sp>
      <p:sp>
        <p:nvSpPr>
          <p:cNvPr id="164922" name="Rectangle 1082"/>
          <p:cNvSpPr>
            <a:spLocks noChangeArrowheads="1"/>
          </p:cNvSpPr>
          <p:nvPr/>
        </p:nvSpPr>
        <p:spPr bwMode="auto">
          <a:xfrm>
            <a:off x="1736725" y="6207125"/>
            <a:ext cx="873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9D360E"/>
                </a:solidFill>
              </a:rPr>
              <a:t>Note that the results are not always as clear cut as in this toy example</a:t>
            </a:r>
          </a:p>
        </p:txBody>
      </p:sp>
      <p:sp>
        <p:nvSpPr>
          <p:cNvPr id="164923" name="Text Box 1083"/>
          <p:cNvSpPr txBox="1">
            <a:spLocks noChangeArrowheads="1"/>
          </p:cNvSpPr>
          <p:nvPr/>
        </p:nvSpPr>
        <p:spPr bwMode="auto">
          <a:xfrm>
            <a:off x="6608763" y="548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k</a:t>
            </a:r>
          </a:p>
        </p:txBody>
      </p:sp>
      <p:sp>
        <p:nvSpPr>
          <p:cNvPr id="164924" name="Text Box 1084"/>
          <p:cNvSpPr txBox="1">
            <a:spLocks noChangeArrowheads="1"/>
          </p:cNvSpPr>
          <p:nvPr/>
        </p:nvSpPr>
        <p:spPr bwMode="auto">
          <a:xfrm rot="-5400000">
            <a:off x="1537494" y="3785394"/>
            <a:ext cx="252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9714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Evaluation Techniques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Compactness among the members of the same clusters </a:t>
            </a:r>
          </a:p>
          <a:p>
            <a:r>
              <a:rPr lang="en-US" dirty="0" smtClean="0"/>
              <a:t>Small variance among members of the same cluster</a:t>
            </a:r>
          </a:p>
          <a:p>
            <a:r>
              <a:rPr lang="en-US" dirty="0" smtClean="0"/>
              <a:t>High variance (separation) among members of different clusters</a:t>
            </a:r>
          </a:p>
          <a:p>
            <a:r>
              <a:rPr lang="en-US" dirty="0" smtClean="0"/>
              <a:t>Types of evaluation techniques</a:t>
            </a:r>
            <a:endParaRPr lang="en-US" dirty="0"/>
          </a:p>
          <a:p>
            <a:pPr lvl="1"/>
            <a:r>
              <a:rPr lang="en-US" dirty="0" smtClean="0"/>
              <a:t>Internal evaluation techniques (evaluate from within the given data)</a:t>
            </a:r>
          </a:p>
          <a:p>
            <a:pPr lvl="1"/>
            <a:r>
              <a:rPr lang="en-US" dirty="0" smtClean="0"/>
              <a:t>External evaluation techniques (evaluate in reference to an external reference)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573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Berlin</vt:lpstr>
      <vt:lpstr>Natural Language Processing (NLP)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Evaluation Techniques</vt:lpstr>
      <vt:lpstr>Clustering Evaluation</vt:lpstr>
      <vt:lpstr>PowerPoint Presentation</vt:lpstr>
      <vt:lpstr>2. Davies Boulden Index</vt:lpstr>
      <vt:lpstr>Modification</vt:lpstr>
      <vt:lpstr>3. Dunn Index</vt:lpstr>
      <vt:lpstr>4. Silhouette</vt:lpstr>
      <vt:lpstr>External Evaluation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taimoorkhan003@outlook.com</cp:lastModifiedBy>
  <cp:revision>1</cp:revision>
  <dcterms:created xsi:type="dcterms:W3CDTF">2019-02-12T11:38:09Z</dcterms:created>
  <dcterms:modified xsi:type="dcterms:W3CDTF">2019-02-12T11:39:41Z</dcterms:modified>
</cp:coreProperties>
</file>