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2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E69C6C-D9FE-4B3E-93E0-AB1AD40C8B98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5/29/21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062E90-E69B-44CE-A121-698F82194A27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HD-ShadowShort.png"/>
          <p:cNvPicPr/>
          <p:nvPr/>
        </p:nvPicPr>
        <p:blipFill>
          <a:blip r:embed="rId3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2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A647CE-BA2C-4179-91BC-635FB33A77BB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5/29/21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E1EA17-69E9-4F37-B192-5E91284CC748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68e8e"/>
            </a:gs>
            <a:gs pos="100000">
              <a:srgbClr val="878181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9E7F18-2197-4963-AF1A-F628F807FE73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5/29/21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A73A35-EA63-4D6D-AA4D-C13CBD375A3B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Clustering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Organizing data into groups such that there is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high intra-cluster similarity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low inter-cluster similarity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Also called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unsupervised learning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, sometimes called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sorting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by psychologists and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segmentation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by people in marketing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Clustering Approaches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Partitional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Hierarchical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577840" y="4817520"/>
            <a:ext cx="1390680" cy="1532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3961080" y="4809600"/>
            <a:ext cx="1390680" cy="1532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2286720" y="4811400"/>
            <a:ext cx="1390680" cy="1532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20040" y="649800"/>
            <a:ext cx="777204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>
            <a:noAutofit/>
          </a:bodyPr>
          <a:p>
            <a:pPr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Century Gothic"/>
              </a:rPr>
              <a:t>Partitional Clustering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040760" y="1781280"/>
            <a:ext cx="6447240" cy="24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Gives non-overlapping clusters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Normally inputs the desired number of clusters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830320" y="5391000"/>
            <a:ext cx="51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4192560" y="5391000"/>
            <a:ext cx="131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D2, D3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5765040" y="5418000"/>
            <a:ext cx="101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D4,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6" name="Group 9"/>
          <p:cNvGrpSpPr/>
          <p:nvPr/>
        </p:nvGrpSpPr>
        <p:grpSpPr>
          <a:xfrm>
            <a:off x="7757280" y="2555640"/>
            <a:ext cx="3428640" cy="3428640"/>
            <a:chOff x="7757280" y="2555640"/>
            <a:chExt cx="3428640" cy="3428640"/>
          </a:xfrm>
        </p:grpSpPr>
        <p:grpSp>
          <p:nvGrpSpPr>
            <p:cNvPr id="147" name="Group 10"/>
            <p:cNvGrpSpPr/>
            <p:nvPr/>
          </p:nvGrpSpPr>
          <p:grpSpPr>
            <a:xfrm>
              <a:off x="7757280" y="2555640"/>
              <a:ext cx="685440" cy="685440"/>
              <a:chOff x="7757280" y="2555640"/>
              <a:chExt cx="685440" cy="685440"/>
            </a:xfrm>
          </p:grpSpPr>
          <p:sp>
            <p:nvSpPr>
              <p:cNvPr id="148" name="CustomShape 11"/>
              <p:cNvSpPr/>
              <p:nvPr/>
            </p:nvSpPr>
            <p:spPr>
              <a:xfrm>
                <a:off x="7757280" y="2555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2"/>
              <p:cNvSpPr/>
              <p:nvPr/>
            </p:nvSpPr>
            <p:spPr>
              <a:xfrm>
                <a:off x="7757280" y="2631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0" name="Group 13"/>
            <p:cNvGrpSpPr/>
            <p:nvPr/>
          </p:nvGrpSpPr>
          <p:grpSpPr>
            <a:xfrm>
              <a:off x="8443080" y="2555640"/>
              <a:ext cx="685440" cy="685440"/>
              <a:chOff x="8443080" y="2555640"/>
              <a:chExt cx="685440" cy="685440"/>
            </a:xfrm>
          </p:grpSpPr>
          <p:sp>
            <p:nvSpPr>
              <p:cNvPr id="151" name="CustomShape 14"/>
              <p:cNvSpPr/>
              <p:nvPr/>
            </p:nvSpPr>
            <p:spPr>
              <a:xfrm>
                <a:off x="8443080" y="2555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5"/>
              <p:cNvSpPr/>
              <p:nvPr/>
            </p:nvSpPr>
            <p:spPr>
              <a:xfrm>
                <a:off x="8443080" y="2631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3" name="Group 16"/>
            <p:cNvGrpSpPr/>
            <p:nvPr/>
          </p:nvGrpSpPr>
          <p:grpSpPr>
            <a:xfrm>
              <a:off x="9128880" y="2555640"/>
              <a:ext cx="685440" cy="685440"/>
              <a:chOff x="9128880" y="2555640"/>
              <a:chExt cx="685440" cy="685440"/>
            </a:xfrm>
          </p:grpSpPr>
          <p:sp>
            <p:nvSpPr>
              <p:cNvPr id="154" name="CustomShape 17"/>
              <p:cNvSpPr/>
              <p:nvPr/>
            </p:nvSpPr>
            <p:spPr>
              <a:xfrm>
                <a:off x="9128880" y="2555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8"/>
              <p:cNvSpPr/>
              <p:nvPr/>
            </p:nvSpPr>
            <p:spPr>
              <a:xfrm>
                <a:off x="9128880" y="2631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6" name="Group 19"/>
            <p:cNvGrpSpPr/>
            <p:nvPr/>
          </p:nvGrpSpPr>
          <p:grpSpPr>
            <a:xfrm>
              <a:off x="9814680" y="2555640"/>
              <a:ext cx="685440" cy="685440"/>
              <a:chOff x="9814680" y="2555640"/>
              <a:chExt cx="685440" cy="685440"/>
            </a:xfrm>
          </p:grpSpPr>
          <p:sp>
            <p:nvSpPr>
              <p:cNvPr id="157" name="CustomShape 20"/>
              <p:cNvSpPr/>
              <p:nvPr/>
            </p:nvSpPr>
            <p:spPr>
              <a:xfrm>
                <a:off x="9814680" y="2555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1"/>
              <p:cNvSpPr/>
              <p:nvPr/>
            </p:nvSpPr>
            <p:spPr>
              <a:xfrm>
                <a:off x="9814680" y="2631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59" name="Group 22"/>
            <p:cNvGrpSpPr/>
            <p:nvPr/>
          </p:nvGrpSpPr>
          <p:grpSpPr>
            <a:xfrm>
              <a:off x="10500480" y="2555640"/>
              <a:ext cx="685440" cy="685440"/>
              <a:chOff x="10500480" y="2555640"/>
              <a:chExt cx="685440" cy="685440"/>
            </a:xfrm>
          </p:grpSpPr>
          <p:sp>
            <p:nvSpPr>
              <p:cNvPr id="160" name="CustomShape 23"/>
              <p:cNvSpPr/>
              <p:nvPr/>
            </p:nvSpPr>
            <p:spPr>
              <a:xfrm>
                <a:off x="10500480" y="2555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4"/>
              <p:cNvSpPr/>
              <p:nvPr/>
            </p:nvSpPr>
            <p:spPr>
              <a:xfrm>
                <a:off x="10500480" y="2631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2" name="Group 25"/>
            <p:cNvGrpSpPr/>
            <p:nvPr/>
          </p:nvGrpSpPr>
          <p:grpSpPr>
            <a:xfrm>
              <a:off x="7757280" y="3241440"/>
              <a:ext cx="685440" cy="685440"/>
              <a:chOff x="7757280" y="3241440"/>
              <a:chExt cx="685440" cy="685440"/>
            </a:xfrm>
          </p:grpSpPr>
          <p:sp>
            <p:nvSpPr>
              <p:cNvPr id="163" name="CustomShape 26"/>
              <p:cNvSpPr/>
              <p:nvPr/>
            </p:nvSpPr>
            <p:spPr>
              <a:xfrm>
                <a:off x="7757280" y="3241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7"/>
              <p:cNvSpPr/>
              <p:nvPr/>
            </p:nvSpPr>
            <p:spPr>
              <a:xfrm>
                <a:off x="7757280" y="33177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28"/>
            <p:cNvGrpSpPr/>
            <p:nvPr/>
          </p:nvGrpSpPr>
          <p:grpSpPr>
            <a:xfrm>
              <a:off x="8443080" y="3241440"/>
              <a:ext cx="685440" cy="685440"/>
              <a:chOff x="8443080" y="3241440"/>
              <a:chExt cx="685440" cy="685440"/>
            </a:xfrm>
          </p:grpSpPr>
          <p:sp>
            <p:nvSpPr>
              <p:cNvPr id="166" name="CustomShape 29"/>
              <p:cNvSpPr/>
              <p:nvPr/>
            </p:nvSpPr>
            <p:spPr>
              <a:xfrm>
                <a:off x="8443080" y="3241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0"/>
              <p:cNvSpPr/>
              <p:nvPr/>
            </p:nvSpPr>
            <p:spPr>
              <a:xfrm>
                <a:off x="8443080" y="3317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68" name="Group 31"/>
            <p:cNvGrpSpPr/>
            <p:nvPr/>
          </p:nvGrpSpPr>
          <p:grpSpPr>
            <a:xfrm>
              <a:off x="9128880" y="3241440"/>
              <a:ext cx="685440" cy="685440"/>
              <a:chOff x="9128880" y="3241440"/>
              <a:chExt cx="685440" cy="685440"/>
            </a:xfrm>
          </p:grpSpPr>
          <p:sp>
            <p:nvSpPr>
              <p:cNvPr id="169" name="CustomShape 32"/>
              <p:cNvSpPr/>
              <p:nvPr/>
            </p:nvSpPr>
            <p:spPr>
              <a:xfrm>
                <a:off x="9128880" y="3241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3"/>
              <p:cNvSpPr/>
              <p:nvPr/>
            </p:nvSpPr>
            <p:spPr>
              <a:xfrm>
                <a:off x="9128880" y="3317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71" name="Group 34"/>
            <p:cNvGrpSpPr/>
            <p:nvPr/>
          </p:nvGrpSpPr>
          <p:grpSpPr>
            <a:xfrm>
              <a:off x="9814680" y="3241440"/>
              <a:ext cx="685440" cy="685440"/>
              <a:chOff x="9814680" y="3241440"/>
              <a:chExt cx="685440" cy="685440"/>
            </a:xfrm>
          </p:grpSpPr>
          <p:sp>
            <p:nvSpPr>
              <p:cNvPr id="172" name="CustomShape 35"/>
              <p:cNvSpPr/>
              <p:nvPr/>
            </p:nvSpPr>
            <p:spPr>
              <a:xfrm>
                <a:off x="9814680" y="3241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6"/>
              <p:cNvSpPr/>
              <p:nvPr/>
            </p:nvSpPr>
            <p:spPr>
              <a:xfrm>
                <a:off x="9814680" y="3317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74" name="Group 37"/>
            <p:cNvGrpSpPr/>
            <p:nvPr/>
          </p:nvGrpSpPr>
          <p:grpSpPr>
            <a:xfrm>
              <a:off x="10500480" y="3241440"/>
              <a:ext cx="685440" cy="685440"/>
              <a:chOff x="10500480" y="3241440"/>
              <a:chExt cx="685440" cy="685440"/>
            </a:xfrm>
          </p:grpSpPr>
          <p:sp>
            <p:nvSpPr>
              <p:cNvPr id="175" name="CustomShape 38"/>
              <p:cNvSpPr/>
              <p:nvPr/>
            </p:nvSpPr>
            <p:spPr>
              <a:xfrm>
                <a:off x="10500480" y="3241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9"/>
              <p:cNvSpPr/>
              <p:nvPr/>
            </p:nvSpPr>
            <p:spPr>
              <a:xfrm>
                <a:off x="10500480" y="3317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77" name="Group 40"/>
            <p:cNvGrpSpPr/>
            <p:nvPr/>
          </p:nvGrpSpPr>
          <p:grpSpPr>
            <a:xfrm>
              <a:off x="7757280" y="3927240"/>
              <a:ext cx="685440" cy="685440"/>
              <a:chOff x="7757280" y="3927240"/>
              <a:chExt cx="685440" cy="685440"/>
            </a:xfrm>
          </p:grpSpPr>
          <p:sp>
            <p:nvSpPr>
              <p:cNvPr id="178" name="CustomShape 41"/>
              <p:cNvSpPr/>
              <p:nvPr/>
            </p:nvSpPr>
            <p:spPr>
              <a:xfrm>
                <a:off x="7757280" y="3927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42"/>
              <p:cNvSpPr/>
              <p:nvPr/>
            </p:nvSpPr>
            <p:spPr>
              <a:xfrm>
                <a:off x="7757280" y="4003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0" name="Group 43"/>
            <p:cNvGrpSpPr/>
            <p:nvPr/>
          </p:nvGrpSpPr>
          <p:grpSpPr>
            <a:xfrm>
              <a:off x="8443080" y="3927240"/>
              <a:ext cx="685440" cy="685440"/>
              <a:chOff x="8443080" y="3927240"/>
              <a:chExt cx="685440" cy="685440"/>
            </a:xfrm>
          </p:grpSpPr>
          <p:sp>
            <p:nvSpPr>
              <p:cNvPr id="181" name="CustomShape 44"/>
              <p:cNvSpPr/>
              <p:nvPr/>
            </p:nvSpPr>
            <p:spPr>
              <a:xfrm>
                <a:off x="8443080" y="3927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45"/>
              <p:cNvSpPr/>
              <p:nvPr/>
            </p:nvSpPr>
            <p:spPr>
              <a:xfrm>
                <a:off x="8443080" y="4003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" name="Group 46"/>
            <p:cNvGrpSpPr/>
            <p:nvPr/>
          </p:nvGrpSpPr>
          <p:grpSpPr>
            <a:xfrm>
              <a:off x="9128880" y="3927240"/>
              <a:ext cx="685440" cy="685440"/>
              <a:chOff x="9128880" y="3927240"/>
              <a:chExt cx="685440" cy="685440"/>
            </a:xfrm>
          </p:grpSpPr>
          <p:sp>
            <p:nvSpPr>
              <p:cNvPr id="184" name="CustomShape 47"/>
              <p:cNvSpPr/>
              <p:nvPr/>
            </p:nvSpPr>
            <p:spPr>
              <a:xfrm>
                <a:off x="9128880" y="3927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48"/>
              <p:cNvSpPr/>
              <p:nvPr/>
            </p:nvSpPr>
            <p:spPr>
              <a:xfrm>
                <a:off x="9128880" y="40035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86" name="Group 49"/>
            <p:cNvGrpSpPr/>
            <p:nvPr/>
          </p:nvGrpSpPr>
          <p:grpSpPr>
            <a:xfrm>
              <a:off x="9814680" y="3927240"/>
              <a:ext cx="685440" cy="685440"/>
              <a:chOff x="9814680" y="3927240"/>
              <a:chExt cx="685440" cy="685440"/>
            </a:xfrm>
          </p:grpSpPr>
          <p:sp>
            <p:nvSpPr>
              <p:cNvPr id="187" name="CustomShape 50"/>
              <p:cNvSpPr/>
              <p:nvPr/>
            </p:nvSpPr>
            <p:spPr>
              <a:xfrm>
                <a:off x="9814680" y="3927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51"/>
              <p:cNvSpPr/>
              <p:nvPr/>
            </p:nvSpPr>
            <p:spPr>
              <a:xfrm>
                <a:off x="9814680" y="40035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89" name="Group 52"/>
            <p:cNvGrpSpPr/>
            <p:nvPr/>
          </p:nvGrpSpPr>
          <p:grpSpPr>
            <a:xfrm>
              <a:off x="10500480" y="3927240"/>
              <a:ext cx="685440" cy="685440"/>
              <a:chOff x="10500480" y="3927240"/>
              <a:chExt cx="685440" cy="685440"/>
            </a:xfrm>
          </p:grpSpPr>
          <p:sp>
            <p:nvSpPr>
              <p:cNvPr id="190" name="CustomShape 53"/>
              <p:cNvSpPr/>
              <p:nvPr/>
            </p:nvSpPr>
            <p:spPr>
              <a:xfrm>
                <a:off x="10500480" y="3927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54"/>
              <p:cNvSpPr/>
              <p:nvPr/>
            </p:nvSpPr>
            <p:spPr>
              <a:xfrm>
                <a:off x="10500480" y="40035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192" name="Group 55"/>
            <p:cNvGrpSpPr/>
            <p:nvPr/>
          </p:nvGrpSpPr>
          <p:grpSpPr>
            <a:xfrm>
              <a:off x="7757280" y="4613040"/>
              <a:ext cx="685440" cy="685440"/>
              <a:chOff x="7757280" y="4613040"/>
              <a:chExt cx="685440" cy="685440"/>
            </a:xfrm>
          </p:grpSpPr>
          <p:sp>
            <p:nvSpPr>
              <p:cNvPr id="193" name="CustomShape 56"/>
              <p:cNvSpPr/>
              <p:nvPr/>
            </p:nvSpPr>
            <p:spPr>
              <a:xfrm>
                <a:off x="7757280" y="461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57"/>
              <p:cNvSpPr/>
              <p:nvPr/>
            </p:nvSpPr>
            <p:spPr>
              <a:xfrm>
                <a:off x="7757280" y="46893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5" name="Group 58"/>
            <p:cNvGrpSpPr/>
            <p:nvPr/>
          </p:nvGrpSpPr>
          <p:grpSpPr>
            <a:xfrm>
              <a:off x="8443080" y="4613040"/>
              <a:ext cx="685440" cy="685440"/>
              <a:chOff x="8443080" y="4613040"/>
              <a:chExt cx="685440" cy="685440"/>
            </a:xfrm>
          </p:grpSpPr>
          <p:sp>
            <p:nvSpPr>
              <p:cNvPr id="196" name="CustomShape 59"/>
              <p:cNvSpPr/>
              <p:nvPr/>
            </p:nvSpPr>
            <p:spPr>
              <a:xfrm>
                <a:off x="8443080" y="461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60"/>
              <p:cNvSpPr/>
              <p:nvPr/>
            </p:nvSpPr>
            <p:spPr>
              <a:xfrm>
                <a:off x="8443080" y="46893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" name="Group 61"/>
            <p:cNvGrpSpPr/>
            <p:nvPr/>
          </p:nvGrpSpPr>
          <p:grpSpPr>
            <a:xfrm>
              <a:off x="9128880" y="4613040"/>
              <a:ext cx="685440" cy="685440"/>
              <a:chOff x="9128880" y="4613040"/>
              <a:chExt cx="685440" cy="685440"/>
            </a:xfrm>
          </p:grpSpPr>
          <p:sp>
            <p:nvSpPr>
              <p:cNvPr id="199" name="CustomShape 62"/>
              <p:cNvSpPr/>
              <p:nvPr/>
            </p:nvSpPr>
            <p:spPr>
              <a:xfrm>
                <a:off x="9128880" y="461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63"/>
              <p:cNvSpPr/>
              <p:nvPr/>
            </p:nvSpPr>
            <p:spPr>
              <a:xfrm>
                <a:off x="9128880" y="46893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1" name="Group 64"/>
            <p:cNvGrpSpPr/>
            <p:nvPr/>
          </p:nvGrpSpPr>
          <p:grpSpPr>
            <a:xfrm>
              <a:off x="9814680" y="4613040"/>
              <a:ext cx="685440" cy="685440"/>
              <a:chOff x="9814680" y="4613040"/>
              <a:chExt cx="685440" cy="685440"/>
            </a:xfrm>
          </p:grpSpPr>
          <p:sp>
            <p:nvSpPr>
              <p:cNvPr id="202" name="CustomShape 65"/>
              <p:cNvSpPr/>
              <p:nvPr/>
            </p:nvSpPr>
            <p:spPr>
              <a:xfrm>
                <a:off x="9814680" y="461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66"/>
              <p:cNvSpPr/>
              <p:nvPr/>
            </p:nvSpPr>
            <p:spPr>
              <a:xfrm>
                <a:off x="9814680" y="468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04" name="Group 67"/>
            <p:cNvGrpSpPr/>
            <p:nvPr/>
          </p:nvGrpSpPr>
          <p:grpSpPr>
            <a:xfrm>
              <a:off x="10500480" y="4613040"/>
              <a:ext cx="685440" cy="685440"/>
              <a:chOff x="10500480" y="4613040"/>
              <a:chExt cx="685440" cy="685440"/>
            </a:xfrm>
          </p:grpSpPr>
          <p:sp>
            <p:nvSpPr>
              <p:cNvPr id="205" name="CustomShape 68"/>
              <p:cNvSpPr/>
              <p:nvPr/>
            </p:nvSpPr>
            <p:spPr>
              <a:xfrm>
                <a:off x="10500480" y="461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69"/>
              <p:cNvSpPr/>
              <p:nvPr/>
            </p:nvSpPr>
            <p:spPr>
              <a:xfrm>
                <a:off x="10500480" y="468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07" name="Group 70"/>
            <p:cNvGrpSpPr/>
            <p:nvPr/>
          </p:nvGrpSpPr>
          <p:grpSpPr>
            <a:xfrm>
              <a:off x="7757280" y="5298840"/>
              <a:ext cx="685440" cy="685440"/>
              <a:chOff x="7757280" y="5298840"/>
              <a:chExt cx="685440" cy="685440"/>
            </a:xfrm>
          </p:grpSpPr>
          <p:sp>
            <p:nvSpPr>
              <p:cNvPr id="208" name="CustomShape 71"/>
              <p:cNvSpPr/>
              <p:nvPr/>
            </p:nvSpPr>
            <p:spPr>
              <a:xfrm>
                <a:off x="7757280" y="529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72"/>
              <p:cNvSpPr/>
              <p:nvPr/>
            </p:nvSpPr>
            <p:spPr>
              <a:xfrm>
                <a:off x="7757280" y="53751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" name="Group 73"/>
            <p:cNvGrpSpPr/>
            <p:nvPr/>
          </p:nvGrpSpPr>
          <p:grpSpPr>
            <a:xfrm>
              <a:off x="8443080" y="5298840"/>
              <a:ext cx="685440" cy="685440"/>
              <a:chOff x="8443080" y="5298840"/>
              <a:chExt cx="685440" cy="685440"/>
            </a:xfrm>
          </p:grpSpPr>
          <p:sp>
            <p:nvSpPr>
              <p:cNvPr id="211" name="CustomShape 74"/>
              <p:cNvSpPr/>
              <p:nvPr/>
            </p:nvSpPr>
            <p:spPr>
              <a:xfrm>
                <a:off x="8443080" y="529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75"/>
              <p:cNvSpPr/>
              <p:nvPr/>
            </p:nvSpPr>
            <p:spPr>
              <a:xfrm>
                <a:off x="8443080" y="53751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" name="Group 76"/>
            <p:cNvGrpSpPr/>
            <p:nvPr/>
          </p:nvGrpSpPr>
          <p:grpSpPr>
            <a:xfrm>
              <a:off x="9128880" y="5298840"/>
              <a:ext cx="685440" cy="685440"/>
              <a:chOff x="9128880" y="5298840"/>
              <a:chExt cx="685440" cy="685440"/>
            </a:xfrm>
          </p:grpSpPr>
          <p:sp>
            <p:nvSpPr>
              <p:cNvPr id="214" name="CustomShape 77"/>
              <p:cNvSpPr/>
              <p:nvPr/>
            </p:nvSpPr>
            <p:spPr>
              <a:xfrm>
                <a:off x="9128880" y="529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78"/>
              <p:cNvSpPr/>
              <p:nvPr/>
            </p:nvSpPr>
            <p:spPr>
              <a:xfrm>
                <a:off x="9128880" y="53751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" name="Group 79"/>
            <p:cNvGrpSpPr/>
            <p:nvPr/>
          </p:nvGrpSpPr>
          <p:grpSpPr>
            <a:xfrm>
              <a:off x="9814680" y="5298840"/>
              <a:ext cx="685440" cy="685440"/>
              <a:chOff x="9814680" y="5298840"/>
              <a:chExt cx="685440" cy="685440"/>
            </a:xfrm>
          </p:grpSpPr>
          <p:sp>
            <p:nvSpPr>
              <p:cNvPr id="217" name="CustomShape 80"/>
              <p:cNvSpPr/>
              <p:nvPr/>
            </p:nvSpPr>
            <p:spPr>
              <a:xfrm>
                <a:off x="9814680" y="529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81"/>
              <p:cNvSpPr/>
              <p:nvPr/>
            </p:nvSpPr>
            <p:spPr>
              <a:xfrm>
                <a:off x="9814680" y="53751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roup 82"/>
            <p:cNvGrpSpPr/>
            <p:nvPr/>
          </p:nvGrpSpPr>
          <p:grpSpPr>
            <a:xfrm>
              <a:off x="10500480" y="5298840"/>
              <a:ext cx="685440" cy="685440"/>
              <a:chOff x="10500480" y="5298840"/>
              <a:chExt cx="685440" cy="685440"/>
            </a:xfrm>
          </p:grpSpPr>
          <p:sp>
            <p:nvSpPr>
              <p:cNvPr id="220" name="CustomShape 83"/>
              <p:cNvSpPr/>
              <p:nvPr/>
            </p:nvSpPr>
            <p:spPr>
              <a:xfrm>
                <a:off x="10500480" y="529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84"/>
              <p:cNvSpPr/>
              <p:nvPr/>
            </p:nvSpPr>
            <p:spPr>
              <a:xfrm>
                <a:off x="10500480" y="53751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222" name="CustomShape 85"/>
          <p:cNvSpPr/>
          <p:nvPr/>
        </p:nvSpPr>
        <p:spPr>
          <a:xfrm>
            <a:off x="7837560" y="2186280"/>
            <a:ext cx="326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86"/>
          <p:cNvSpPr/>
          <p:nvPr/>
        </p:nvSpPr>
        <p:spPr>
          <a:xfrm>
            <a:off x="7283520" y="2631960"/>
            <a:ext cx="4417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66360" y="5059080"/>
            <a:ext cx="6264360" cy="4536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 flipV="1">
            <a:off x="666360" y="3358440"/>
            <a:ext cx="6264360" cy="4536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4201200" y="5129280"/>
            <a:ext cx="271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7" name="Group 4"/>
          <p:cNvGrpSpPr/>
          <p:nvPr/>
        </p:nvGrpSpPr>
        <p:grpSpPr>
          <a:xfrm>
            <a:off x="5055120" y="3992400"/>
            <a:ext cx="498600" cy="338760"/>
            <a:chOff x="5055120" y="3992400"/>
            <a:chExt cx="498600" cy="338760"/>
          </a:xfrm>
        </p:grpSpPr>
        <p:sp>
          <p:nvSpPr>
            <p:cNvPr id="228" name="Line 5"/>
            <p:cNvSpPr/>
            <p:nvPr/>
          </p:nvSpPr>
          <p:spPr>
            <a:xfrm flipV="1">
              <a:off x="5551920" y="3992400"/>
              <a:ext cx="0" cy="33876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6"/>
            <p:cNvSpPr/>
            <p:nvPr/>
          </p:nvSpPr>
          <p:spPr>
            <a:xfrm flipV="1">
              <a:off x="5061600" y="3992400"/>
              <a:ext cx="0" cy="33876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7"/>
            <p:cNvSpPr/>
            <p:nvPr/>
          </p:nvSpPr>
          <p:spPr>
            <a:xfrm flipH="1">
              <a:off x="5055120" y="3992400"/>
              <a:ext cx="49860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1" name="Group 8"/>
          <p:cNvGrpSpPr/>
          <p:nvPr/>
        </p:nvGrpSpPr>
        <p:grpSpPr>
          <a:xfrm>
            <a:off x="6086880" y="3970080"/>
            <a:ext cx="498600" cy="280440"/>
            <a:chOff x="6086880" y="3970080"/>
            <a:chExt cx="498600" cy="280440"/>
          </a:xfrm>
        </p:grpSpPr>
        <p:sp>
          <p:nvSpPr>
            <p:cNvPr id="232" name="Line 9"/>
            <p:cNvSpPr/>
            <p:nvPr/>
          </p:nvSpPr>
          <p:spPr>
            <a:xfrm flipV="1">
              <a:off x="6583680" y="3979080"/>
              <a:ext cx="0" cy="271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10"/>
            <p:cNvSpPr/>
            <p:nvPr/>
          </p:nvSpPr>
          <p:spPr>
            <a:xfrm flipV="1">
              <a:off x="6093360" y="3970080"/>
              <a:ext cx="0" cy="280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11"/>
            <p:cNvSpPr/>
            <p:nvPr/>
          </p:nvSpPr>
          <p:spPr>
            <a:xfrm flipH="1">
              <a:off x="6086880" y="3970080"/>
              <a:ext cx="49860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CustomShape 12"/>
          <p:cNvSpPr/>
          <p:nvPr/>
        </p:nvSpPr>
        <p:spPr>
          <a:xfrm>
            <a:off x="4206600" y="4445280"/>
            <a:ext cx="271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6" name="Group 13"/>
          <p:cNvGrpSpPr/>
          <p:nvPr/>
        </p:nvGrpSpPr>
        <p:grpSpPr>
          <a:xfrm>
            <a:off x="2075040" y="5872320"/>
            <a:ext cx="1560240" cy="280440"/>
            <a:chOff x="2075040" y="5872320"/>
            <a:chExt cx="1560240" cy="280440"/>
          </a:xfrm>
        </p:grpSpPr>
        <p:sp>
          <p:nvSpPr>
            <p:cNvPr id="237" name="Line 14"/>
            <p:cNvSpPr/>
            <p:nvPr/>
          </p:nvSpPr>
          <p:spPr>
            <a:xfrm flipV="1">
              <a:off x="3630600" y="5881680"/>
              <a:ext cx="0" cy="27108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15"/>
            <p:cNvSpPr/>
            <p:nvPr/>
          </p:nvSpPr>
          <p:spPr>
            <a:xfrm flipV="1">
              <a:off x="2094840" y="5872320"/>
              <a:ext cx="0" cy="280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16"/>
            <p:cNvSpPr/>
            <p:nvPr/>
          </p:nvSpPr>
          <p:spPr>
            <a:xfrm flipH="1">
              <a:off x="2075040" y="5872320"/>
              <a:ext cx="156024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CustomShape 17"/>
          <p:cNvSpPr/>
          <p:nvPr/>
        </p:nvSpPr>
        <p:spPr>
          <a:xfrm>
            <a:off x="676080" y="2524680"/>
            <a:ext cx="237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D2   D3    D4    D5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1" name="Group 18"/>
          <p:cNvGrpSpPr/>
          <p:nvPr/>
        </p:nvGrpSpPr>
        <p:grpSpPr>
          <a:xfrm>
            <a:off x="931680" y="4118400"/>
            <a:ext cx="1766880" cy="219600"/>
            <a:chOff x="931680" y="4118400"/>
            <a:chExt cx="1766880" cy="219600"/>
          </a:xfrm>
        </p:grpSpPr>
        <p:sp>
          <p:nvSpPr>
            <p:cNvPr id="242" name="Line 19"/>
            <p:cNvSpPr/>
            <p:nvPr/>
          </p:nvSpPr>
          <p:spPr>
            <a:xfrm flipV="1">
              <a:off x="2693160" y="4125600"/>
              <a:ext cx="0" cy="21240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Line 20"/>
            <p:cNvSpPr/>
            <p:nvPr/>
          </p:nvSpPr>
          <p:spPr>
            <a:xfrm flipV="1">
              <a:off x="954360" y="4118400"/>
              <a:ext cx="0" cy="21960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Line 21"/>
            <p:cNvSpPr/>
            <p:nvPr/>
          </p:nvSpPr>
          <p:spPr>
            <a:xfrm flipH="1">
              <a:off x="931680" y="4118400"/>
              <a:ext cx="176688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" name="Group 22"/>
          <p:cNvGrpSpPr/>
          <p:nvPr/>
        </p:nvGrpSpPr>
        <p:grpSpPr>
          <a:xfrm>
            <a:off x="1233360" y="5443560"/>
            <a:ext cx="1579320" cy="420120"/>
            <a:chOff x="1233360" y="5443560"/>
            <a:chExt cx="1579320" cy="420120"/>
          </a:xfrm>
        </p:grpSpPr>
        <p:sp>
          <p:nvSpPr>
            <p:cNvPr id="246" name="Line 23"/>
            <p:cNvSpPr/>
            <p:nvPr/>
          </p:nvSpPr>
          <p:spPr>
            <a:xfrm flipV="1">
              <a:off x="2807640" y="5443560"/>
              <a:ext cx="0" cy="42012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24"/>
            <p:cNvSpPr/>
            <p:nvPr/>
          </p:nvSpPr>
          <p:spPr>
            <a:xfrm flipV="1">
              <a:off x="1253520" y="5443560"/>
              <a:ext cx="0" cy="420120"/>
            </a:xfrm>
            <a:prstGeom prst="line">
              <a:avLst/>
            </a:prstGeom>
            <a:ln w="31680">
              <a:solidFill>
                <a:schemeClr val="tx1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25"/>
            <p:cNvSpPr/>
            <p:nvPr/>
          </p:nvSpPr>
          <p:spPr>
            <a:xfrm flipH="1">
              <a:off x="1233360" y="5443560"/>
              <a:ext cx="1579320" cy="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9" name="Group 26"/>
          <p:cNvGrpSpPr/>
          <p:nvPr/>
        </p:nvGrpSpPr>
        <p:grpSpPr>
          <a:xfrm>
            <a:off x="8092080" y="2723040"/>
            <a:ext cx="3428640" cy="3428640"/>
            <a:chOff x="8092080" y="2723040"/>
            <a:chExt cx="3428640" cy="3428640"/>
          </a:xfrm>
        </p:grpSpPr>
        <p:grpSp>
          <p:nvGrpSpPr>
            <p:cNvPr id="250" name="Group 27"/>
            <p:cNvGrpSpPr/>
            <p:nvPr/>
          </p:nvGrpSpPr>
          <p:grpSpPr>
            <a:xfrm>
              <a:off x="8092080" y="2723040"/>
              <a:ext cx="685440" cy="685440"/>
              <a:chOff x="8092080" y="2723040"/>
              <a:chExt cx="685440" cy="685440"/>
            </a:xfrm>
          </p:grpSpPr>
          <p:sp>
            <p:nvSpPr>
              <p:cNvPr id="251" name="CustomShape 28"/>
              <p:cNvSpPr/>
              <p:nvPr/>
            </p:nvSpPr>
            <p:spPr>
              <a:xfrm>
                <a:off x="8092080" y="272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29"/>
              <p:cNvSpPr/>
              <p:nvPr/>
            </p:nvSpPr>
            <p:spPr>
              <a:xfrm>
                <a:off x="8092080" y="279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3" name="Group 30"/>
            <p:cNvGrpSpPr/>
            <p:nvPr/>
          </p:nvGrpSpPr>
          <p:grpSpPr>
            <a:xfrm>
              <a:off x="8777880" y="2723040"/>
              <a:ext cx="685440" cy="685440"/>
              <a:chOff x="8777880" y="2723040"/>
              <a:chExt cx="685440" cy="685440"/>
            </a:xfrm>
          </p:grpSpPr>
          <p:sp>
            <p:nvSpPr>
              <p:cNvPr id="254" name="CustomShape 31"/>
              <p:cNvSpPr/>
              <p:nvPr/>
            </p:nvSpPr>
            <p:spPr>
              <a:xfrm>
                <a:off x="8777880" y="272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32"/>
              <p:cNvSpPr/>
              <p:nvPr/>
            </p:nvSpPr>
            <p:spPr>
              <a:xfrm>
                <a:off x="8777880" y="279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6" name="Group 33"/>
            <p:cNvGrpSpPr/>
            <p:nvPr/>
          </p:nvGrpSpPr>
          <p:grpSpPr>
            <a:xfrm>
              <a:off x="9463680" y="2723040"/>
              <a:ext cx="685440" cy="685440"/>
              <a:chOff x="9463680" y="2723040"/>
              <a:chExt cx="685440" cy="685440"/>
            </a:xfrm>
          </p:grpSpPr>
          <p:sp>
            <p:nvSpPr>
              <p:cNvPr id="257" name="CustomShape 34"/>
              <p:cNvSpPr/>
              <p:nvPr/>
            </p:nvSpPr>
            <p:spPr>
              <a:xfrm>
                <a:off x="9463680" y="272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35"/>
              <p:cNvSpPr/>
              <p:nvPr/>
            </p:nvSpPr>
            <p:spPr>
              <a:xfrm>
                <a:off x="9463680" y="279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59" name="Group 36"/>
            <p:cNvGrpSpPr/>
            <p:nvPr/>
          </p:nvGrpSpPr>
          <p:grpSpPr>
            <a:xfrm>
              <a:off x="10149480" y="2723040"/>
              <a:ext cx="685440" cy="685440"/>
              <a:chOff x="10149480" y="2723040"/>
              <a:chExt cx="685440" cy="685440"/>
            </a:xfrm>
          </p:grpSpPr>
          <p:sp>
            <p:nvSpPr>
              <p:cNvPr id="260" name="CustomShape 37"/>
              <p:cNvSpPr/>
              <p:nvPr/>
            </p:nvSpPr>
            <p:spPr>
              <a:xfrm>
                <a:off x="10149480" y="272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38"/>
              <p:cNvSpPr/>
              <p:nvPr/>
            </p:nvSpPr>
            <p:spPr>
              <a:xfrm>
                <a:off x="10149480" y="279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62" name="Group 39"/>
            <p:cNvGrpSpPr/>
            <p:nvPr/>
          </p:nvGrpSpPr>
          <p:grpSpPr>
            <a:xfrm>
              <a:off x="10835280" y="2723040"/>
              <a:ext cx="685440" cy="685440"/>
              <a:chOff x="10835280" y="2723040"/>
              <a:chExt cx="685440" cy="685440"/>
            </a:xfrm>
          </p:grpSpPr>
          <p:sp>
            <p:nvSpPr>
              <p:cNvPr id="263" name="CustomShape 40"/>
              <p:cNvSpPr/>
              <p:nvPr/>
            </p:nvSpPr>
            <p:spPr>
              <a:xfrm>
                <a:off x="10835280" y="27230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41"/>
              <p:cNvSpPr/>
              <p:nvPr/>
            </p:nvSpPr>
            <p:spPr>
              <a:xfrm>
                <a:off x="10835280" y="27993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65" name="Group 42"/>
            <p:cNvGrpSpPr/>
            <p:nvPr/>
          </p:nvGrpSpPr>
          <p:grpSpPr>
            <a:xfrm>
              <a:off x="8092080" y="3408840"/>
              <a:ext cx="685440" cy="685440"/>
              <a:chOff x="8092080" y="3408840"/>
              <a:chExt cx="685440" cy="685440"/>
            </a:xfrm>
          </p:grpSpPr>
          <p:sp>
            <p:nvSpPr>
              <p:cNvPr id="266" name="CustomShape 43"/>
              <p:cNvSpPr/>
              <p:nvPr/>
            </p:nvSpPr>
            <p:spPr>
              <a:xfrm>
                <a:off x="8092080" y="340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44"/>
              <p:cNvSpPr/>
              <p:nvPr/>
            </p:nvSpPr>
            <p:spPr>
              <a:xfrm>
                <a:off x="8092080" y="34851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8" name="Group 45"/>
            <p:cNvGrpSpPr/>
            <p:nvPr/>
          </p:nvGrpSpPr>
          <p:grpSpPr>
            <a:xfrm>
              <a:off x="8777880" y="3408840"/>
              <a:ext cx="685440" cy="685440"/>
              <a:chOff x="8777880" y="3408840"/>
              <a:chExt cx="685440" cy="685440"/>
            </a:xfrm>
          </p:grpSpPr>
          <p:sp>
            <p:nvSpPr>
              <p:cNvPr id="269" name="CustomShape 46"/>
              <p:cNvSpPr/>
              <p:nvPr/>
            </p:nvSpPr>
            <p:spPr>
              <a:xfrm>
                <a:off x="8777880" y="340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47"/>
              <p:cNvSpPr/>
              <p:nvPr/>
            </p:nvSpPr>
            <p:spPr>
              <a:xfrm>
                <a:off x="8777880" y="34851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1" name="Group 48"/>
            <p:cNvGrpSpPr/>
            <p:nvPr/>
          </p:nvGrpSpPr>
          <p:grpSpPr>
            <a:xfrm>
              <a:off x="9463680" y="3408840"/>
              <a:ext cx="685440" cy="685440"/>
              <a:chOff x="9463680" y="3408840"/>
              <a:chExt cx="685440" cy="685440"/>
            </a:xfrm>
          </p:grpSpPr>
          <p:sp>
            <p:nvSpPr>
              <p:cNvPr id="272" name="CustomShape 49"/>
              <p:cNvSpPr/>
              <p:nvPr/>
            </p:nvSpPr>
            <p:spPr>
              <a:xfrm>
                <a:off x="9463680" y="340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50"/>
              <p:cNvSpPr/>
              <p:nvPr/>
            </p:nvSpPr>
            <p:spPr>
              <a:xfrm>
                <a:off x="9463680" y="34851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4" name="Group 51"/>
            <p:cNvGrpSpPr/>
            <p:nvPr/>
          </p:nvGrpSpPr>
          <p:grpSpPr>
            <a:xfrm>
              <a:off x="10149480" y="3408840"/>
              <a:ext cx="685440" cy="685440"/>
              <a:chOff x="10149480" y="3408840"/>
              <a:chExt cx="685440" cy="685440"/>
            </a:xfrm>
          </p:grpSpPr>
          <p:sp>
            <p:nvSpPr>
              <p:cNvPr id="275" name="CustomShape 52"/>
              <p:cNvSpPr/>
              <p:nvPr/>
            </p:nvSpPr>
            <p:spPr>
              <a:xfrm>
                <a:off x="10149480" y="340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53"/>
              <p:cNvSpPr/>
              <p:nvPr/>
            </p:nvSpPr>
            <p:spPr>
              <a:xfrm>
                <a:off x="10149480" y="34851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77" name="Group 54"/>
            <p:cNvGrpSpPr/>
            <p:nvPr/>
          </p:nvGrpSpPr>
          <p:grpSpPr>
            <a:xfrm>
              <a:off x="10835280" y="3408840"/>
              <a:ext cx="685440" cy="685440"/>
              <a:chOff x="10835280" y="3408840"/>
              <a:chExt cx="685440" cy="685440"/>
            </a:xfrm>
          </p:grpSpPr>
          <p:sp>
            <p:nvSpPr>
              <p:cNvPr id="278" name="CustomShape 55"/>
              <p:cNvSpPr/>
              <p:nvPr/>
            </p:nvSpPr>
            <p:spPr>
              <a:xfrm>
                <a:off x="10835280" y="34088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56"/>
              <p:cNvSpPr/>
              <p:nvPr/>
            </p:nvSpPr>
            <p:spPr>
              <a:xfrm>
                <a:off x="10835280" y="34851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80" name="Group 57"/>
            <p:cNvGrpSpPr/>
            <p:nvPr/>
          </p:nvGrpSpPr>
          <p:grpSpPr>
            <a:xfrm>
              <a:off x="8092080" y="4094640"/>
              <a:ext cx="685440" cy="685440"/>
              <a:chOff x="8092080" y="4094640"/>
              <a:chExt cx="685440" cy="685440"/>
            </a:xfrm>
          </p:grpSpPr>
          <p:sp>
            <p:nvSpPr>
              <p:cNvPr id="281" name="CustomShape 58"/>
              <p:cNvSpPr/>
              <p:nvPr/>
            </p:nvSpPr>
            <p:spPr>
              <a:xfrm>
                <a:off x="8092080" y="4094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59"/>
              <p:cNvSpPr/>
              <p:nvPr/>
            </p:nvSpPr>
            <p:spPr>
              <a:xfrm>
                <a:off x="8092080" y="41709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roup 60"/>
            <p:cNvGrpSpPr/>
            <p:nvPr/>
          </p:nvGrpSpPr>
          <p:grpSpPr>
            <a:xfrm>
              <a:off x="8777880" y="4094640"/>
              <a:ext cx="685440" cy="685440"/>
              <a:chOff x="8777880" y="4094640"/>
              <a:chExt cx="685440" cy="685440"/>
            </a:xfrm>
          </p:grpSpPr>
          <p:sp>
            <p:nvSpPr>
              <p:cNvPr id="284" name="CustomShape 61"/>
              <p:cNvSpPr/>
              <p:nvPr/>
            </p:nvSpPr>
            <p:spPr>
              <a:xfrm>
                <a:off x="8777880" y="4094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62"/>
              <p:cNvSpPr/>
              <p:nvPr/>
            </p:nvSpPr>
            <p:spPr>
              <a:xfrm>
                <a:off x="8777880" y="41709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6" name="Group 63"/>
            <p:cNvGrpSpPr/>
            <p:nvPr/>
          </p:nvGrpSpPr>
          <p:grpSpPr>
            <a:xfrm>
              <a:off x="9463680" y="4094640"/>
              <a:ext cx="685440" cy="685440"/>
              <a:chOff x="9463680" y="4094640"/>
              <a:chExt cx="685440" cy="685440"/>
            </a:xfrm>
          </p:grpSpPr>
          <p:sp>
            <p:nvSpPr>
              <p:cNvPr id="287" name="CustomShape 64"/>
              <p:cNvSpPr/>
              <p:nvPr/>
            </p:nvSpPr>
            <p:spPr>
              <a:xfrm>
                <a:off x="9463680" y="4094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65"/>
              <p:cNvSpPr/>
              <p:nvPr/>
            </p:nvSpPr>
            <p:spPr>
              <a:xfrm>
                <a:off x="9463680" y="4170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89" name="Group 66"/>
            <p:cNvGrpSpPr/>
            <p:nvPr/>
          </p:nvGrpSpPr>
          <p:grpSpPr>
            <a:xfrm>
              <a:off x="10149480" y="4094640"/>
              <a:ext cx="685440" cy="685440"/>
              <a:chOff x="10149480" y="4094640"/>
              <a:chExt cx="685440" cy="685440"/>
            </a:xfrm>
          </p:grpSpPr>
          <p:sp>
            <p:nvSpPr>
              <p:cNvPr id="290" name="CustomShape 67"/>
              <p:cNvSpPr/>
              <p:nvPr/>
            </p:nvSpPr>
            <p:spPr>
              <a:xfrm>
                <a:off x="10149480" y="4094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68"/>
              <p:cNvSpPr/>
              <p:nvPr/>
            </p:nvSpPr>
            <p:spPr>
              <a:xfrm>
                <a:off x="10149480" y="4170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92" name="Group 69"/>
            <p:cNvGrpSpPr/>
            <p:nvPr/>
          </p:nvGrpSpPr>
          <p:grpSpPr>
            <a:xfrm>
              <a:off x="10835280" y="4094640"/>
              <a:ext cx="685440" cy="685440"/>
              <a:chOff x="10835280" y="4094640"/>
              <a:chExt cx="685440" cy="685440"/>
            </a:xfrm>
          </p:grpSpPr>
          <p:sp>
            <p:nvSpPr>
              <p:cNvPr id="293" name="CustomShape 70"/>
              <p:cNvSpPr/>
              <p:nvPr/>
            </p:nvSpPr>
            <p:spPr>
              <a:xfrm>
                <a:off x="10835280" y="40946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71"/>
              <p:cNvSpPr/>
              <p:nvPr/>
            </p:nvSpPr>
            <p:spPr>
              <a:xfrm>
                <a:off x="10835280" y="41709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95" name="Group 72"/>
            <p:cNvGrpSpPr/>
            <p:nvPr/>
          </p:nvGrpSpPr>
          <p:grpSpPr>
            <a:xfrm>
              <a:off x="8092080" y="4780440"/>
              <a:ext cx="685440" cy="685440"/>
              <a:chOff x="8092080" y="4780440"/>
              <a:chExt cx="685440" cy="685440"/>
            </a:xfrm>
          </p:grpSpPr>
          <p:sp>
            <p:nvSpPr>
              <p:cNvPr id="296" name="CustomShape 73"/>
              <p:cNvSpPr/>
              <p:nvPr/>
            </p:nvSpPr>
            <p:spPr>
              <a:xfrm>
                <a:off x="8092080" y="4780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74"/>
              <p:cNvSpPr/>
              <p:nvPr/>
            </p:nvSpPr>
            <p:spPr>
              <a:xfrm>
                <a:off x="8092080" y="48567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8" name="Group 75"/>
            <p:cNvGrpSpPr/>
            <p:nvPr/>
          </p:nvGrpSpPr>
          <p:grpSpPr>
            <a:xfrm>
              <a:off x="8777880" y="4780440"/>
              <a:ext cx="685440" cy="685440"/>
              <a:chOff x="8777880" y="4780440"/>
              <a:chExt cx="685440" cy="685440"/>
            </a:xfrm>
          </p:grpSpPr>
          <p:sp>
            <p:nvSpPr>
              <p:cNvPr id="299" name="CustomShape 76"/>
              <p:cNvSpPr/>
              <p:nvPr/>
            </p:nvSpPr>
            <p:spPr>
              <a:xfrm>
                <a:off x="8777880" y="4780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77"/>
              <p:cNvSpPr/>
              <p:nvPr/>
            </p:nvSpPr>
            <p:spPr>
              <a:xfrm>
                <a:off x="8777880" y="48567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1" name="Group 78"/>
            <p:cNvGrpSpPr/>
            <p:nvPr/>
          </p:nvGrpSpPr>
          <p:grpSpPr>
            <a:xfrm>
              <a:off x="9463680" y="4780440"/>
              <a:ext cx="685440" cy="685440"/>
              <a:chOff x="9463680" y="4780440"/>
              <a:chExt cx="685440" cy="685440"/>
            </a:xfrm>
          </p:grpSpPr>
          <p:sp>
            <p:nvSpPr>
              <p:cNvPr id="302" name="CustomShape 79"/>
              <p:cNvSpPr/>
              <p:nvPr/>
            </p:nvSpPr>
            <p:spPr>
              <a:xfrm>
                <a:off x="9463680" y="4780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80"/>
              <p:cNvSpPr/>
              <p:nvPr/>
            </p:nvSpPr>
            <p:spPr>
              <a:xfrm>
                <a:off x="9463680" y="48567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4" name="Group 81"/>
            <p:cNvGrpSpPr/>
            <p:nvPr/>
          </p:nvGrpSpPr>
          <p:grpSpPr>
            <a:xfrm>
              <a:off x="10149480" y="4780440"/>
              <a:ext cx="685440" cy="685440"/>
              <a:chOff x="10149480" y="4780440"/>
              <a:chExt cx="685440" cy="685440"/>
            </a:xfrm>
          </p:grpSpPr>
          <p:sp>
            <p:nvSpPr>
              <p:cNvPr id="305" name="CustomShape 82"/>
              <p:cNvSpPr/>
              <p:nvPr/>
            </p:nvSpPr>
            <p:spPr>
              <a:xfrm>
                <a:off x="10149480" y="4780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83"/>
              <p:cNvSpPr/>
              <p:nvPr/>
            </p:nvSpPr>
            <p:spPr>
              <a:xfrm>
                <a:off x="10149480" y="4856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07" name="Group 84"/>
            <p:cNvGrpSpPr/>
            <p:nvPr/>
          </p:nvGrpSpPr>
          <p:grpSpPr>
            <a:xfrm>
              <a:off x="10835280" y="4780440"/>
              <a:ext cx="685440" cy="685440"/>
              <a:chOff x="10835280" y="4780440"/>
              <a:chExt cx="685440" cy="685440"/>
            </a:xfrm>
          </p:grpSpPr>
          <p:sp>
            <p:nvSpPr>
              <p:cNvPr id="308" name="CustomShape 85"/>
              <p:cNvSpPr/>
              <p:nvPr/>
            </p:nvSpPr>
            <p:spPr>
              <a:xfrm>
                <a:off x="10835280" y="47804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86"/>
              <p:cNvSpPr/>
              <p:nvPr/>
            </p:nvSpPr>
            <p:spPr>
              <a:xfrm>
                <a:off x="10835280" y="48567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10" name="Group 87"/>
            <p:cNvGrpSpPr/>
            <p:nvPr/>
          </p:nvGrpSpPr>
          <p:grpSpPr>
            <a:xfrm>
              <a:off x="8092080" y="5466240"/>
              <a:ext cx="685440" cy="685440"/>
              <a:chOff x="8092080" y="5466240"/>
              <a:chExt cx="685440" cy="685440"/>
            </a:xfrm>
          </p:grpSpPr>
          <p:sp>
            <p:nvSpPr>
              <p:cNvPr id="311" name="CustomShape 88"/>
              <p:cNvSpPr/>
              <p:nvPr/>
            </p:nvSpPr>
            <p:spPr>
              <a:xfrm>
                <a:off x="8092080" y="5466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89"/>
              <p:cNvSpPr/>
              <p:nvPr/>
            </p:nvSpPr>
            <p:spPr>
              <a:xfrm>
                <a:off x="8092080" y="5542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3" name="Group 90"/>
            <p:cNvGrpSpPr/>
            <p:nvPr/>
          </p:nvGrpSpPr>
          <p:grpSpPr>
            <a:xfrm>
              <a:off x="8777880" y="5466240"/>
              <a:ext cx="685440" cy="685440"/>
              <a:chOff x="8777880" y="5466240"/>
              <a:chExt cx="685440" cy="685440"/>
            </a:xfrm>
          </p:grpSpPr>
          <p:sp>
            <p:nvSpPr>
              <p:cNvPr id="314" name="CustomShape 91"/>
              <p:cNvSpPr/>
              <p:nvPr/>
            </p:nvSpPr>
            <p:spPr>
              <a:xfrm>
                <a:off x="8777880" y="5466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92"/>
              <p:cNvSpPr/>
              <p:nvPr/>
            </p:nvSpPr>
            <p:spPr>
              <a:xfrm>
                <a:off x="8777880" y="5542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6" name="Group 93"/>
            <p:cNvGrpSpPr/>
            <p:nvPr/>
          </p:nvGrpSpPr>
          <p:grpSpPr>
            <a:xfrm>
              <a:off x="9463680" y="5466240"/>
              <a:ext cx="685440" cy="685440"/>
              <a:chOff x="9463680" y="5466240"/>
              <a:chExt cx="685440" cy="685440"/>
            </a:xfrm>
          </p:grpSpPr>
          <p:sp>
            <p:nvSpPr>
              <p:cNvPr id="317" name="CustomShape 94"/>
              <p:cNvSpPr/>
              <p:nvPr/>
            </p:nvSpPr>
            <p:spPr>
              <a:xfrm>
                <a:off x="9463680" y="5466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95"/>
              <p:cNvSpPr/>
              <p:nvPr/>
            </p:nvSpPr>
            <p:spPr>
              <a:xfrm>
                <a:off x="9463680" y="5542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9" name="Group 96"/>
            <p:cNvGrpSpPr/>
            <p:nvPr/>
          </p:nvGrpSpPr>
          <p:grpSpPr>
            <a:xfrm>
              <a:off x="10149480" y="5466240"/>
              <a:ext cx="685440" cy="685440"/>
              <a:chOff x="10149480" y="5466240"/>
              <a:chExt cx="685440" cy="685440"/>
            </a:xfrm>
          </p:grpSpPr>
          <p:sp>
            <p:nvSpPr>
              <p:cNvPr id="320" name="CustomShape 97"/>
              <p:cNvSpPr/>
              <p:nvPr/>
            </p:nvSpPr>
            <p:spPr>
              <a:xfrm>
                <a:off x="10149480" y="5466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98"/>
              <p:cNvSpPr/>
              <p:nvPr/>
            </p:nvSpPr>
            <p:spPr>
              <a:xfrm>
                <a:off x="10149480" y="554256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2" name="Group 99"/>
            <p:cNvGrpSpPr/>
            <p:nvPr/>
          </p:nvGrpSpPr>
          <p:grpSpPr>
            <a:xfrm>
              <a:off x="10835280" y="5466240"/>
              <a:ext cx="685440" cy="685440"/>
              <a:chOff x="10835280" y="5466240"/>
              <a:chExt cx="685440" cy="685440"/>
            </a:xfrm>
          </p:grpSpPr>
          <p:sp>
            <p:nvSpPr>
              <p:cNvPr id="323" name="CustomShape 100"/>
              <p:cNvSpPr/>
              <p:nvPr/>
            </p:nvSpPr>
            <p:spPr>
              <a:xfrm>
                <a:off x="10835280" y="546624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101"/>
              <p:cNvSpPr/>
              <p:nvPr/>
            </p:nvSpPr>
            <p:spPr>
              <a:xfrm>
                <a:off x="10835280" y="554256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325" name="CustomShape 102"/>
          <p:cNvSpPr/>
          <p:nvPr/>
        </p:nvSpPr>
        <p:spPr>
          <a:xfrm>
            <a:off x="8172360" y="2353680"/>
            <a:ext cx="326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03"/>
          <p:cNvSpPr/>
          <p:nvPr/>
        </p:nvSpPr>
        <p:spPr>
          <a:xfrm>
            <a:off x="7618320" y="2799360"/>
            <a:ext cx="4417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Line 104"/>
          <p:cNvSpPr/>
          <p:nvPr/>
        </p:nvSpPr>
        <p:spPr>
          <a:xfrm flipV="1">
            <a:off x="1688760" y="3657240"/>
            <a:ext cx="0" cy="46008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05"/>
          <p:cNvSpPr/>
          <p:nvPr/>
        </p:nvSpPr>
        <p:spPr>
          <a:xfrm flipV="1">
            <a:off x="1707480" y="2054880"/>
            <a:ext cx="0" cy="36612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06"/>
          <p:cNvSpPr/>
          <p:nvPr/>
        </p:nvSpPr>
        <p:spPr>
          <a:xfrm flipV="1">
            <a:off x="4418640" y="3957120"/>
            <a:ext cx="4680" cy="33480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7"/>
          <p:cNvSpPr/>
          <p:nvPr/>
        </p:nvSpPr>
        <p:spPr>
          <a:xfrm>
            <a:off x="729360" y="4473000"/>
            <a:ext cx="299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    D2   D3    D4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108"/>
          <p:cNvSpPr/>
          <p:nvPr/>
        </p:nvSpPr>
        <p:spPr>
          <a:xfrm flipV="1">
            <a:off x="2007360" y="5137200"/>
            <a:ext cx="11880" cy="30852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09"/>
          <p:cNvSpPr/>
          <p:nvPr/>
        </p:nvSpPr>
        <p:spPr>
          <a:xfrm flipH="1" flipV="1">
            <a:off x="1245960" y="5801040"/>
            <a:ext cx="15120" cy="429480"/>
          </a:xfrm>
          <a:prstGeom prst="line">
            <a:avLst/>
          </a:prstGeom>
          <a:ln w="31680">
            <a:solidFill>
              <a:schemeClr val="tx1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0"/>
          <p:cNvSpPr/>
          <p:nvPr/>
        </p:nvSpPr>
        <p:spPr>
          <a:xfrm>
            <a:off x="998280" y="6271200"/>
            <a:ext cx="33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D2   D3           D4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Shape 111"/>
          <p:cNvSpPr txBox="1"/>
          <p:nvPr/>
        </p:nvSpPr>
        <p:spPr>
          <a:xfrm>
            <a:off x="383040" y="1054800"/>
            <a:ext cx="9613440" cy="785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Top Down (Divisive)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Bottom Up (Agglomerative)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Clustering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Clustering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5" name="Line 112"/>
          <p:cNvSpPr/>
          <p:nvPr/>
        </p:nvSpPr>
        <p:spPr>
          <a:xfrm>
            <a:off x="4078800" y="2421000"/>
            <a:ext cx="54000" cy="4437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963000" y="2286000"/>
            <a:ext cx="10563120" cy="3078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</a:rPr>
              <a:t>Single linkage (nearest neighbor):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Distance between closest documents of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</a:rPr>
              <a:t>Complete linkage (furthest neighbor):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Distance between farthest  documents of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</a:rPr>
              <a:t>Group average linkage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Average distance of all document pairs from different clusters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e9e5dc"/>
                </a:solidFill>
                <a:latin typeface="Arial"/>
              </a:rPr>
              <a:t>Wards Linkage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: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Documents from different clusters with minimum variance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963000" y="759600"/>
            <a:ext cx="1015956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4000"/>
          </a:bodyPr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Object to cluster distance Or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entury Gothic"/>
              </a:rPr>
              <a:t>Cluster to cluster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Picture 5" descr=""/>
          <p:cNvPicPr/>
          <p:nvPr/>
        </p:nvPicPr>
        <p:blipFill>
          <a:blip r:embed="rId1"/>
          <a:stretch/>
        </p:blipFill>
        <p:spPr>
          <a:xfrm>
            <a:off x="5169960" y="5231520"/>
            <a:ext cx="2149560" cy="107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Hierarchical Clustering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pSp>
        <p:nvGrpSpPr>
          <p:cNvPr id="341" name="Group 2"/>
          <p:cNvGrpSpPr/>
          <p:nvPr/>
        </p:nvGrpSpPr>
        <p:grpSpPr>
          <a:xfrm>
            <a:off x="6853680" y="2639880"/>
            <a:ext cx="3428640" cy="3428640"/>
            <a:chOff x="6853680" y="2639880"/>
            <a:chExt cx="3428640" cy="3428640"/>
          </a:xfrm>
        </p:grpSpPr>
        <p:grpSp>
          <p:nvGrpSpPr>
            <p:cNvPr id="342" name="Group 3"/>
            <p:cNvGrpSpPr/>
            <p:nvPr/>
          </p:nvGrpSpPr>
          <p:grpSpPr>
            <a:xfrm>
              <a:off x="6853680" y="2639880"/>
              <a:ext cx="685440" cy="685440"/>
              <a:chOff x="6853680" y="2639880"/>
              <a:chExt cx="685440" cy="685440"/>
            </a:xfrm>
          </p:grpSpPr>
          <p:sp>
            <p:nvSpPr>
              <p:cNvPr id="343" name="CustomShape 4"/>
              <p:cNvSpPr/>
              <p:nvPr/>
            </p:nvSpPr>
            <p:spPr>
              <a:xfrm>
                <a:off x="6853680" y="26398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5"/>
              <p:cNvSpPr/>
              <p:nvPr/>
            </p:nvSpPr>
            <p:spPr>
              <a:xfrm>
                <a:off x="6853680" y="27162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5" name="Group 6"/>
            <p:cNvGrpSpPr/>
            <p:nvPr/>
          </p:nvGrpSpPr>
          <p:grpSpPr>
            <a:xfrm>
              <a:off x="7539480" y="2639880"/>
              <a:ext cx="685440" cy="685440"/>
              <a:chOff x="7539480" y="2639880"/>
              <a:chExt cx="685440" cy="685440"/>
            </a:xfrm>
          </p:grpSpPr>
          <p:sp>
            <p:nvSpPr>
              <p:cNvPr id="346" name="CustomShape 7"/>
              <p:cNvSpPr/>
              <p:nvPr/>
            </p:nvSpPr>
            <p:spPr>
              <a:xfrm>
                <a:off x="7539480" y="26398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CustomShape 8"/>
              <p:cNvSpPr/>
              <p:nvPr/>
            </p:nvSpPr>
            <p:spPr>
              <a:xfrm>
                <a:off x="7539480" y="27162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48" name="Group 9"/>
            <p:cNvGrpSpPr/>
            <p:nvPr/>
          </p:nvGrpSpPr>
          <p:grpSpPr>
            <a:xfrm>
              <a:off x="8225280" y="2639880"/>
              <a:ext cx="685440" cy="685440"/>
              <a:chOff x="8225280" y="2639880"/>
              <a:chExt cx="685440" cy="685440"/>
            </a:xfrm>
          </p:grpSpPr>
          <p:sp>
            <p:nvSpPr>
              <p:cNvPr id="349" name="CustomShape 10"/>
              <p:cNvSpPr/>
              <p:nvPr/>
            </p:nvSpPr>
            <p:spPr>
              <a:xfrm>
                <a:off x="8225280" y="26398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11"/>
              <p:cNvSpPr/>
              <p:nvPr/>
            </p:nvSpPr>
            <p:spPr>
              <a:xfrm>
                <a:off x="8225280" y="27162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8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51" name="Group 12"/>
            <p:cNvGrpSpPr/>
            <p:nvPr/>
          </p:nvGrpSpPr>
          <p:grpSpPr>
            <a:xfrm>
              <a:off x="8911080" y="2639880"/>
              <a:ext cx="685440" cy="685440"/>
              <a:chOff x="8911080" y="2639880"/>
              <a:chExt cx="685440" cy="685440"/>
            </a:xfrm>
          </p:grpSpPr>
          <p:sp>
            <p:nvSpPr>
              <p:cNvPr id="352" name="CustomShape 13"/>
              <p:cNvSpPr/>
              <p:nvPr/>
            </p:nvSpPr>
            <p:spPr>
              <a:xfrm>
                <a:off x="8911080" y="26398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14"/>
              <p:cNvSpPr/>
              <p:nvPr/>
            </p:nvSpPr>
            <p:spPr>
              <a:xfrm>
                <a:off x="8911080" y="27162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54" name="Group 15"/>
            <p:cNvGrpSpPr/>
            <p:nvPr/>
          </p:nvGrpSpPr>
          <p:grpSpPr>
            <a:xfrm>
              <a:off x="9596880" y="2639880"/>
              <a:ext cx="685440" cy="685440"/>
              <a:chOff x="9596880" y="2639880"/>
              <a:chExt cx="685440" cy="685440"/>
            </a:xfrm>
          </p:grpSpPr>
          <p:sp>
            <p:nvSpPr>
              <p:cNvPr id="355" name="CustomShape 16"/>
              <p:cNvSpPr/>
              <p:nvPr/>
            </p:nvSpPr>
            <p:spPr>
              <a:xfrm>
                <a:off x="9596880" y="26398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17"/>
              <p:cNvSpPr/>
              <p:nvPr/>
            </p:nvSpPr>
            <p:spPr>
              <a:xfrm>
                <a:off x="9596880" y="27162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7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57" name="Group 18"/>
            <p:cNvGrpSpPr/>
            <p:nvPr/>
          </p:nvGrpSpPr>
          <p:grpSpPr>
            <a:xfrm>
              <a:off x="6853680" y="3325680"/>
              <a:ext cx="685440" cy="685440"/>
              <a:chOff x="6853680" y="3325680"/>
              <a:chExt cx="685440" cy="685440"/>
            </a:xfrm>
          </p:grpSpPr>
          <p:sp>
            <p:nvSpPr>
              <p:cNvPr id="358" name="CustomShape 19"/>
              <p:cNvSpPr/>
              <p:nvPr/>
            </p:nvSpPr>
            <p:spPr>
              <a:xfrm>
                <a:off x="6853680" y="33256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20"/>
              <p:cNvSpPr/>
              <p:nvPr/>
            </p:nvSpPr>
            <p:spPr>
              <a:xfrm>
                <a:off x="6853680" y="34020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0" name="Group 21"/>
            <p:cNvGrpSpPr/>
            <p:nvPr/>
          </p:nvGrpSpPr>
          <p:grpSpPr>
            <a:xfrm>
              <a:off x="7539480" y="3325680"/>
              <a:ext cx="685440" cy="685440"/>
              <a:chOff x="7539480" y="3325680"/>
              <a:chExt cx="685440" cy="685440"/>
            </a:xfrm>
          </p:grpSpPr>
          <p:sp>
            <p:nvSpPr>
              <p:cNvPr id="361" name="CustomShape 22"/>
              <p:cNvSpPr/>
              <p:nvPr/>
            </p:nvSpPr>
            <p:spPr>
              <a:xfrm>
                <a:off x="7539480" y="33256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23"/>
              <p:cNvSpPr/>
              <p:nvPr/>
            </p:nvSpPr>
            <p:spPr>
              <a:xfrm>
                <a:off x="7539480" y="34020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63" name="Group 24"/>
            <p:cNvGrpSpPr/>
            <p:nvPr/>
          </p:nvGrpSpPr>
          <p:grpSpPr>
            <a:xfrm>
              <a:off x="8225280" y="3325680"/>
              <a:ext cx="685440" cy="685440"/>
              <a:chOff x="8225280" y="3325680"/>
              <a:chExt cx="685440" cy="685440"/>
            </a:xfrm>
          </p:grpSpPr>
          <p:sp>
            <p:nvSpPr>
              <p:cNvPr id="364" name="CustomShape 25"/>
              <p:cNvSpPr/>
              <p:nvPr/>
            </p:nvSpPr>
            <p:spPr>
              <a:xfrm>
                <a:off x="8225280" y="33256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26"/>
              <p:cNvSpPr/>
              <p:nvPr/>
            </p:nvSpPr>
            <p:spPr>
              <a:xfrm>
                <a:off x="8225280" y="34020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2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66" name="Group 27"/>
            <p:cNvGrpSpPr/>
            <p:nvPr/>
          </p:nvGrpSpPr>
          <p:grpSpPr>
            <a:xfrm>
              <a:off x="8911080" y="3325680"/>
              <a:ext cx="685440" cy="685440"/>
              <a:chOff x="8911080" y="3325680"/>
              <a:chExt cx="685440" cy="685440"/>
            </a:xfrm>
          </p:grpSpPr>
          <p:sp>
            <p:nvSpPr>
              <p:cNvPr id="367" name="CustomShape 28"/>
              <p:cNvSpPr/>
              <p:nvPr/>
            </p:nvSpPr>
            <p:spPr>
              <a:xfrm>
                <a:off x="8911080" y="33256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29"/>
              <p:cNvSpPr/>
              <p:nvPr/>
            </p:nvSpPr>
            <p:spPr>
              <a:xfrm>
                <a:off x="8911080" y="34020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69" name="Group 30"/>
            <p:cNvGrpSpPr/>
            <p:nvPr/>
          </p:nvGrpSpPr>
          <p:grpSpPr>
            <a:xfrm>
              <a:off x="9596880" y="3325680"/>
              <a:ext cx="685440" cy="685440"/>
              <a:chOff x="9596880" y="3325680"/>
              <a:chExt cx="685440" cy="685440"/>
            </a:xfrm>
          </p:grpSpPr>
          <p:sp>
            <p:nvSpPr>
              <p:cNvPr id="370" name="CustomShape 31"/>
              <p:cNvSpPr/>
              <p:nvPr/>
            </p:nvSpPr>
            <p:spPr>
              <a:xfrm>
                <a:off x="9596880" y="33256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32"/>
              <p:cNvSpPr/>
              <p:nvPr/>
            </p:nvSpPr>
            <p:spPr>
              <a:xfrm>
                <a:off x="9596880" y="34020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4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72" name="Group 33"/>
            <p:cNvGrpSpPr/>
            <p:nvPr/>
          </p:nvGrpSpPr>
          <p:grpSpPr>
            <a:xfrm>
              <a:off x="6853680" y="4011480"/>
              <a:ext cx="685440" cy="685440"/>
              <a:chOff x="6853680" y="4011480"/>
              <a:chExt cx="685440" cy="685440"/>
            </a:xfrm>
          </p:grpSpPr>
          <p:sp>
            <p:nvSpPr>
              <p:cNvPr id="373" name="CustomShape 34"/>
              <p:cNvSpPr/>
              <p:nvPr/>
            </p:nvSpPr>
            <p:spPr>
              <a:xfrm>
                <a:off x="6853680" y="40114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35"/>
              <p:cNvSpPr/>
              <p:nvPr/>
            </p:nvSpPr>
            <p:spPr>
              <a:xfrm>
                <a:off x="6853680" y="40878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" name="Group 36"/>
            <p:cNvGrpSpPr/>
            <p:nvPr/>
          </p:nvGrpSpPr>
          <p:grpSpPr>
            <a:xfrm>
              <a:off x="7539480" y="4011480"/>
              <a:ext cx="685440" cy="685440"/>
              <a:chOff x="7539480" y="4011480"/>
              <a:chExt cx="685440" cy="685440"/>
            </a:xfrm>
          </p:grpSpPr>
          <p:sp>
            <p:nvSpPr>
              <p:cNvPr id="376" name="CustomShape 37"/>
              <p:cNvSpPr/>
              <p:nvPr/>
            </p:nvSpPr>
            <p:spPr>
              <a:xfrm>
                <a:off x="7539480" y="40114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38"/>
              <p:cNvSpPr/>
              <p:nvPr/>
            </p:nvSpPr>
            <p:spPr>
              <a:xfrm>
                <a:off x="7539480" y="40878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8" name="Group 39"/>
            <p:cNvGrpSpPr/>
            <p:nvPr/>
          </p:nvGrpSpPr>
          <p:grpSpPr>
            <a:xfrm>
              <a:off x="8225280" y="4011480"/>
              <a:ext cx="685440" cy="685440"/>
              <a:chOff x="8225280" y="4011480"/>
              <a:chExt cx="685440" cy="685440"/>
            </a:xfrm>
          </p:grpSpPr>
          <p:sp>
            <p:nvSpPr>
              <p:cNvPr id="379" name="CustomShape 40"/>
              <p:cNvSpPr/>
              <p:nvPr/>
            </p:nvSpPr>
            <p:spPr>
              <a:xfrm>
                <a:off x="8225280" y="40114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41"/>
              <p:cNvSpPr/>
              <p:nvPr/>
            </p:nvSpPr>
            <p:spPr>
              <a:xfrm>
                <a:off x="8225280" y="40878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81" name="Group 42"/>
            <p:cNvGrpSpPr/>
            <p:nvPr/>
          </p:nvGrpSpPr>
          <p:grpSpPr>
            <a:xfrm>
              <a:off x="8911080" y="4011480"/>
              <a:ext cx="685440" cy="685440"/>
              <a:chOff x="8911080" y="4011480"/>
              <a:chExt cx="685440" cy="685440"/>
            </a:xfrm>
          </p:grpSpPr>
          <p:sp>
            <p:nvSpPr>
              <p:cNvPr id="382" name="CustomShape 43"/>
              <p:cNvSpPr/>
              <p:nvPr/>
            </p:nvSpPr>
            <p:spPr>
              <a:xfrm>
                <a:off x="8911080" y="40114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44"/>
              <p:cNvSpPr/>
              <p:nvPr/>
            </p:nvSpPr>
            <p:spPr>
              <a:xfrm>
                <a:off x="8911080" y="40878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84" name="Group 45"/>
            <p:cNvGrpSpPr/>
            <p:nvPr/>
          </p:nvGrpSpPr>
          <p:grpSpPr>
            <a:xfrm>
              <a:off x="9596880" y="4011480"/>
              <a:ext cx="685440" cy="685440"/>
              <a:chOff x="9596880" y="4011480"/>
              <a:chExt cx="685440" cy="685440"/>
            </a:xfrm>
          </p:grpSpPr>
          <p:sp>
            <p:nvSpPr>
              <p:cNvPr id="385" name="CustomShape 46"/>
              <p:cNvSpPr/>
              <p:nvPr/>
            </p:nvSpPr>
            <p:spPr>
              <a:xfrm>
                <a:off x="9596880" y="40114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47"/>
              <p:cNvSpPr/>
              <p:nvPr/>
            </p:nvSpPr>
            <p:spPr>
              <a:xfrm>
                <a:off x="9596880" y="40878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3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87" name="Group 48"/>
            <p:cNvGrpSpPr/>
            <p:nvPr/>
          </p:nvGrpSpPr>
          <p:grpSpPr>
            <a:xfrm>
              <a:off x="6853680" y="4697280"/>
              <a:ext cx="685440" cy="685440"/>
              <a:chOff x="6853680" y="4697280"/>
              <a:chExt cx="685440" cy="685440"/>
            </a:xfrm>
          </p:grpSpPr>
          <p:sp>
            <p:nvSpPr>
              <p:cNvPr id="388" name="CustomShape 49"/>
              <p:cNvSpPr/>
              <p:nvPr/>
            </p:nvSpPr>
            <p:spPr>
              <a:xfrm>
                <a:off x="6853680" y="46972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50"/>
              <p:cNvSpPr/>
              <p:nvPr/>
            </p:nvSpPr>
            <p:spPr>
              <a:xfrm>
                <a:off x="6853680" y="47736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0" name="Group 51"/>
            <p:cNvGrpSpPr/>
            <p:nvPr/>
          </p:nvGrpSpPr>
          <p:grpSpPr>
            <a:xfrm>
              <a:off x="7539480" y="4697280"/>
              <a:ext cx="685440" cy="685440"/>
              <a:chOff x="7539480" y="4697280"/>
              <a:chExt cx="685440" cy="685440"/>
            </a:xfrm>
          </p:grpSpPr>
          <p:sp>
            <p:nvSpPr>
              <p:cNvPr id="391" name="CustomShape 52"/>
              <p:cNvSpPr/>
              <p:nvPr/>
            </p:nvSpPr>
            <p:spPr>
              <a:xfrm>
                <a:off x="7539480" y="46972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53"/>
              <p:cNvSpPr/>
              <p:nvPr/>
            </p:nvSpPr>
            <p:spPr>
              <a:xfrm>
                <a:off x="7539480" y="47736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3" name="Group 54"/>
            <p:cNvGrpSpPr/>
            <p:nvPr/>
          </p:nvGrpSpPr>
          <p:grpSpPr>
            <a:xfrm>
              <a:off x="8225280" y="4697280"/>
              <a:ext cx="685440" cy="685440"/>
              <a:chOff x="8225280" y="4697280"/>
              <a:chExt cx="685440" cy="685440"/>
            </a:xfrm>
          </p:grpSpPr>
          <p:sp>
            <p:nvSpPr>
              <p:cNvPr id="394" name="CustomShape 55"/>
              <p:cNvSpPr/>
              <p:nvPr/>
            </p:nvSpPr>
            <p:spPr>
              <a:xfrm>
                <a:off x="8225280" y="46972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56"/>
              <p:cNvSpPr/>
              <p:nvPr/>
            </p:nvSpPr>
            <p:spPr>
              <a:xfrm>
                <a:off x="8225280" y="47736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6" name="Group 57"/>
            <p:cNvGrpSpPr/>
            <p:nvPr/>
          </p:nvGrpSpPr>
          <p:grpSpPr>
            <a:xfrm>
              <a:off x="8911080" y="4697280"/>
              <a:ext cx="685440" cy="685440"/>
              <a:chOff x="8911080" y="4697280"/>
              <a:chExt cx="685440" cy="685440"/>
            </a:xfrm>
          </p:grpSpPr>
          <p:sp>
            <p:nvSpPr>
              <p:cNvPr id="397" name="CustomShape 58"/>
              <p:cNvSpPr/>
              <p:nvPr/>
            </p:nvSpPr>
            <p:spPr>
              <a:xfrm>
                <a:off x="8911080" y="46972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59"/>
              <p:cNvSpPr/>
              <p:nvPr/>
            </p:nvSpPr>
            <p:spPr>
              <a:xfrm>
                <a:off x="8911080" y="47736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399" name="Group 60"/>
            <p:cNvGrpSpPr/>
            <p:nvPr/>
          </p:nvGrpSpPr>
          <p:grpSpPr>
            <a:xfrm>
              <a:off x="9596880" y="4697280"/>
              <a:ext cx="685440" cy="685440"/>
              <a:chOff x="9596880" y="4697280"/>
              <a:chExt cx="685440" cy="685440"/>
            </a:xfrm>
          </p:grpSpPr>
          <p:sp>
            <p:nvSpPr>
              <p:cNvPr id="400" name="CustomShape 61"/>
              <p:cNvSpPr/>
              <p:nvPr/>
            </p:nvSpPr>
            <p:spPr>
              <a:xfrm>
                <a:off x="9596880" y="46972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62"/>
              <p:cNvSpPr/>
              <p:nvPr/>
            </p:nvSpPr>
            <p:spPr>
              <a:xfrm>
                <a:off x="9596880" y="47736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402" name="Group 63"/>
            <p:cNvGrpSpPr/>
            <p:nvPr/>
          </p:nvGrpSpPr>
          <p:grpSpPr>
            <a:xfrm>
              <a:off x="6853680" y="5383080"/>
              <a:ext cx="685440" cy="685440"/>
              <a:chOff x="6853680" y="5383080"/>
              <a:chExt cx="685440" cy="685440"/>
            </a:xfrm>
          </p:grpSpPr>
          <p:sp>
            <p:nvSpPr>
              <p:cNvPr id="403" name="CustomShape 64"/>
              <p:cNvSpPr/>
              <p:nvPr/>
            </p:nvSpPr>
            <p:spPr>
              <a:xfrm>
                <a:off x="6853680" y="53830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65"/>
              <p:cNvSpPr/>
              <p:nvPr/>
            </p:nvSpPr>
            <p:spPr>
              <a:xfrm>
                <a:off x="6853680" y="54594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5" name="Group 66"/>
            <p:cNvGrpSpPr/>
            <p:nvPr/>
          </p:nvGrpSpPr>
          <p:grpSpPr>
            <a:xfrm>
              <a:off x="7539480" y="5383080"/>
              <a:ext cx="685440" cy="685440"/>
              <a:chOff x="7539480" y="5383080"/>
              <a:chExt cx="685440" cy="685440"/>
            </a:xfrm>
          </p:grpSpPr>
          <p:sp>
            <p:nvSpPr>
              <p:cNvPr id="406" name="CustomShape 67"/>
              <p:cNvSpPr/>
              <p:nvPr/>
            </p:nvSpPr>
            <p:spPr>
              <a:xfrm>
                <a:off x="7539480" y="53830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68"/>
              <p:cNvSpPr/>
              <p:nvPr/>
            </p:nvSpPr>
            <p:spPr>
              <a:xfrm>
                <a:off x="7539480" y="54594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8" name="Group 69"/>
            <p:cNvGrpSpPr/>
            <p:nvPr/>
          </p:nvGrpSpPr>
          <p:grpSpPr>
            <a:xfrm>
              <a:off x="8225280" y="5383080"/>
              <a:ext cx="685440" cy="685440"/>
              <a:chOff x="8225280" y="5383080"/>
              <a:chExt cx="685440" cy="685440"/>
            </a:xfrm>
          </p:grpSpPr>
          <p:sp>
            <p:nvSpPr>
              <p:cNvPr id="409" name="CustomShape 70"/>
              <p:cNvSpPr/>
              <p:nvPr/>
            </p:nvSpPr>
            <p:spPr>
              <a:xfrm>
                <a:off x="8225280" y="53830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71"/>
              <p:cNvSpPr/>
              <p:nvPr/>
            </p:nvSpPr>
            <p:spPr>
              <a:xfrm>
                <a:off x="8225280" y="54594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1" name="Group 72"/>
            <p:cNvGrpSpPr/>
            <p:nvPr/>
          </p:nvGrpSpPr>
          <p:grpSpPr>
            <a:xfrm>
              <a:off x="8911080" y="5383080"/>
              <a:ext cx="685440" cy="685440"/>
              <a:chOff x="8911080" y="5383080"/>
              <a:chExt cx="685440" cy="685440"/>
            </a:xfrm>
          </p:grpSpPr>
          <p:sp>
            <p:nvSpPr>
              <p:cNvPr id="412" name="CustomShape 73"/>
              <p:cNvSpPr/>
              <p:nvPr/>
            </p:nvSpPr>
            <p:spPr>
              <a:xfrm>
                <a:off x="8911080" y="53830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74"/>
              <p:cNvSpPr/>
              <p:nvPr/>
            </p:nvSpPr>
            <p:spPr>
              <a:xfrm>
                <a:off x="8911080" y="5459400"/>
                <a:ext cx="685440" cy="45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4" name="Group 75"/>
            <p:cNvGrpSpPr/>
            <p:nvPr/>
          </p:nvGrpSpPr>
          <p:grpSpPr>
            <a:xfrm>
              <a:off x="9596880" y="5383080"/>
              <a:ext cx="685440" cy="685440"/>
              <a:chOff x="9596880" y="5383080"/>
              <a:chExt cx="685440" cy="685440"/>
            </a:xfrm>
          </p:grpSpPr>
          <p:sp>
            <p:nvSpPr>
              <p:cNvPr id="415" name="CustomShape 76"/>
              <p:cNvSpPr/>
              <p:nvPr/>
            </p:nvSpPr>
            <p:spPr>
              <a:xfrm>
                <a:off x="9596880" y="5383080"/>
                <a:ext cx="685440" cy="68544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77"/>
              <p:cNvSpPr/>
              <p:nvPr/>
            </p:nvSpPr>
            <p:spPr>
              <a:xfrm>
                <a:off x="9596880" y="5459400"/>
                <a:ext cx="6854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0" lang="en-US" sz="2400" spc="-1" strike="noStrike">
                    <a:solidFill>
                      <a:srgbClr val="ffffff"/>
                    </a:solidFill>
                    <a:latin typeface="Times New Roman"/>
                  </a:rPr>
                  <a:t>0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sp>
        <p:nvSpPr>
          <p:cNvPr id="417" name="CustomShape 78"/>
          <p:cNvSpPr/>
          <p:nvPr/>
        </p:nvSpPr>
        <p:spPr>
          <a:xfrm>
            <a:off x="6934320" y="2270520"/>
            <a:ext cx="326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 D2       D3     D4      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79"/>
          <p:cNvSpPr/>
          <p:nvPr/>
        </p:nvSpPr>
        <p:spPr>
          <a:xfrm>
            <a:off x="6380280" y="2716200"/>
            <a:ext cx="4417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80"/>
          <p:cNvSpPr/>
          <p:nvPr/>
        </p:nvSpPr>
        <p:spPr>
          <a:xfrm>
            <a:off x="1223640" y="5091840"/>
            <a:ext cx="369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D1        D2        D3        D4        D5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LibreOffice/6.4.7.2$Linux_X86_64 LibreOffice_project/40$Build-2</Application>
  <Words>228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2019-09-09T02:46:59Z</dcterms:created>
  <dc:creator>taimoorkhan003@outlook.com</dc:creator>
  <dc:description/>
  <dc:language>en-US</dc:language>
  <cp:lastModifiedBy/>
  <dcterms:modified xsi:type="dcterms:W3CDTF">2021-05-29T08:53:27Z</dcterms:modified>
  <cp:revision>19</cp:revision>
  <dc:subject/>
  <dc:title>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