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7-03T20:45:59.5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20241 9029,'0'-25,"0"0,0 0,0-49,50 24,-26-24,26 0,24-50,-49 0,25 49,-1 26,-24-26,25 1,-25 24,24 25,-24-49,0 24,0 25,24-24,-49-1,50 25,-25-24,-25-1,0 25,25 1,-25-1,24 0,1-25,0 26,0-1,0 25,-1 0,-24-25,50 0,-25 25,0-25,-1 25,-24-24,25 24,0-25,25 25,-26-25,1 0,0 25,-25-25,50 25,-50-49,49 24,-24 0,0 25,-25-25</inkml:trace>
  <inkml:trace contextRef="#ctx0" brushRef="#br0" timeOffset="1260.2271">20191 9103,'25'-24,"74"-76,25-49,100-74,73-50,-73 1,-26 23,-49 51,0 74,-50 50,-50 24,1 25,24 25,-49 0,25-25,-25 1,24 24,-24-25,25-25,24 25,-24 1,-1-1,1 0,0 0,-26 25</inkml:trace>
  <inkml:trace contextRef="#ctx0" brushRef="#br0" timeOffset="3480.4612">20291 9054,'24'0,"26"0,0-25,-1-25,26 50,-51-25,26 1,0 24,-26 0,51-50,-1 25,-24-24,24-1,1 25,-1-24,-24 24,-1 0,1 0,24 0,-24 1,24-26,-24 50,0-50,-1 50,-49-24,50-1,-1 0,1 0,-25 25,49-25,-49 1,0 24,49-25,-49 0,25 25,-25-25,24 25,-24 0,0 0,0-25,-1 25,1 0,0-24,0 24,0 0,24 0,-24-25,25 25,-1 0,1 0,-25 0,-1-25,1 25,0 0,25 0,-26 0,1 0,0 0</inkml:trace>
  <inkml:trace contextRef="#ctx0" brushRef="#br0" timeOffset="4680.103">20291 9178,'0'0,"24"0,26 0,24 0,-24 0,-25 0,24-25,-24 25,0 0,25 0,-1 0,1 0,-25 0,24 0,-24 0,25 0,-25 0,-1 0,26 0,-25 0,0-25,-1 25,26 0,0 0,-26 0,1 0,0 0,-25-25,25 25,0 0,24-24,-24 24,0-25</inkml:trace>
  <inkml:trace contextRef="#ctx0" brushRef="#br0" timeOffset="6440.9933">20191 9302,'0'-25,"25"25,25 0,-1 0,26 0,-1 0,1 0,-1 0,0 0,26 0,-1 25,25 24,25 1,-50 0,0-50,50 49,-75-24,50 0,-49 0,-1-1,-24-24,-1 50,1-50,0 0,-1 25,1 0,-25-25,0 0,-1 24,1 1,50 25,-26-1,-24-49,25 25,-50 0,24-25,1 0,0 0,0 0,-25 25</inkml:trace>
  <inkml:trace contextRef="#ctx0" brushRef="#br0" timeOffset="8180.4973">20092 9277,'0'-25,"25"25,0 0,0 0,-1 0,1 25,25-25,-25 25,24 0,26-1,49 26,24 24,-73-24,24 24,-49-74,-1 50,1-25,24 49,1-49,-26 25,26-50,-1 49,-49-24,0 0,0 0,-1-25,26 0,-25 49,24-49,1 50,0-25,-26-25,1 25,0-25,0 0,0 0,-1 24,1-24,-25 25</inkml:trace>
  <inkml:trace contextRef="#ctx0" brushRef="#br0" timeOffset="11775.8907">20167 9302,'0'-25,"24"25,26 25,-25 0,24 24,26-24,24 49,25 1,-25-26,50 26,0-50,0 49,-50-24,50 24,0 0,24 1,-24 49,-25-25,-25 0,-24-74,-26 25,1-25,-25-1,24 1,1-25,0 50,-1-25,1 49,24-24,-24-1,-1 26,1-51,0 26,-1 0,-24-26,-25 1,50-25,-50 25,0 0,24-25,-24 25,0-1,25-24,0 0</inkml:trace>
  <inkml:trace contextRef="#ctx0" brushRef="#br0" timeOffset="13345.2091">20191 9252,'50'50,"49"99,25 24,-25 26,50-26,-25-24,-24 0,-1 0,25 0,0 49,-25-99,-25 25,-74-74,25-1,-25-24,25-25,-25 25,25 0,0 25,-1-26,1 1,0 50,0-51,0 1,-25 25,0-25,24-1,-24 26,25-25,-25 0,25-25,0 24,0 1,-1 0,1-25,-25 25</inkml:trace>
  <inkml:trace contextRef="#ctx0" brushRef="#br0" timeOffset="27281.0269">19125 9004</inkml:trace>
  <inkml:trace contextRef="#ctx0" brushRef="#br0" timeOffset="30290.6219">14362 11633,'0'25,"25"-25,0 25,24 25,26 24,24 75,25 0,-25 49,25-49,-24-75,-51 26,-24-76,0 1</inkml:trace>
  <inkml:trace contextRef="#ctx0" brushRef="#br0" timeOffset="31215.4018">15156 11633,'-25'0,"0"0,25 25,-74 74,0 1,-26 48,26 1,24-25,-24-24,49-51,25-24,-25 0,1 24,-26 75,0-74,25 0,1-26,24 1</inkml:trace>
  <inkml:trace contextRef="#ctx0" brushRef="#br0" timeOffset="33499.9343">19745 8657,'25'25,"24"49,1 50,24 50,26-50,-26-25,-49-49,24 24,1-24,-25-26,0 1,-25 0,0 0,24-25,1 49,-25-24,25-25</inkml:trace>
  <inkml:trace contextRef="#ctx0" brushRef="#br0" timeOffset="34300.9993">20241 8830,'-25'0,"0"50,-24 49,-1-24,25 24,1-25,-26-24,25 0,0 24,1-49,-1-25,25 25,0-1,-25 1,25 0,0 0</inkml:trace>
  <inkml:trace contextRef="#ctx0" brushRef="#br0" timeOffset="37167.012">17661 8756,'0'50,"0"-26,0 26,0-25,0 24,25-24,0 0,0-25,24 0,-24 0,0 0,0 0,0 0,-1 0,-24-25,25 25,-25-25,0 1,25 24,-25-25,0 0,0 0,0 0,-25 25,25-24,-25-1,1 25,-1-25,0 0,0 25,0 0,1 0,-1 0,0 0,0 0,0 0,0 25,25 0,0 0,0-1,0 26,0-25,25 0,25-1,-25-24,0 50,24-50,-24 25,0-25,24-25,-24 0,0 0,0 25,0-24</inkml:trace>
  <inkml:trace contextRef="#ctx0" brushRef="#br0" timeOffset="45177.1451">18058 8558,'0'0,"50"0,24-50,1 25,24 0,0 1,0-1,25-25,25 1,-25 24,0-25,-25 25,50 1,-50-1,25-25,-24 25,73-49,-49 24,25-24,-74 49,24-49,-25 24,1 25,-1-24,25 24,0-25,1 1,-51 24,1-25,-25 50,0-25,-25 1,49-1,-24 0,25 0,-1-24,1 49,-25-25</inkml:trace>
  <inkml:trace contextRef="#ctx0" brushRef="#br0" timeOffset="46135.4018">17562 9029,'0'0,"-25"50,-49 74,24-75,1 1,-1 49,-24-49,-1 49,-24-50,49 26,1-50,-1 24,25 1,-24-25,24 24,-25 26,26-1,-51-24,50 74,-49-75,49 1,0 0,-24 24,-1-24,25-1,0 1,1-1,-1-24,-25 25,50 24,-25-49</inkml:trace>
  <inkml:trace contextRef="#ctx0" brushRef="#br0" timeOffset="47447.6481">17860 9153,'-25'25,"-25"74,-49 99,-25 1,50 49,-1-74,26-1,-1-24,-24 0,49-25,-25 25,25-1,-24-24,24 1,0-26,0-50,1 26,24-26,0 1,0 0,0 24,-25 75,25-50,-25-25,25 1,0-50</inkml:trace>
  <inkml:trace contextRef="#ctx0" brushRef="#br0" timeOffset="48561.2384">17885 9252,'0'25,"-50"74,0 25,1 50,-1 74,0-50,-24 26,24-51,26-24,-1 0,0 0,0-25,25 25,-25-50,1 0,24-25,-50 26,25-76,0 26,25-25</inkml:trace>
  <inkml:trace contextRef="#ctx0" brushRef="#br0" timeOffset="49440.0685">18009 8930,'0'0,"49"0,50 0,125 149,197 74,100 124,25-49,-174-125,-99-24,-75-74,-24-26,-25-24,-50-25,-49 0,-1 0,1 0,-1-25,1-24,0 24</inkml:trace>
  <inkml:trace contextRef="#ctx0" brushRef="#br0" timeOffset="50742.0904">18083 8979,'25'0,"49"0,25 0,50 0,74 0,75 25,99 99,49-74,-49 49,-25-49,-99-26,-49 1,-26-25,-99 0,25 0,-74 0,24 0,-24 0,-25 0,-1 0,1 0,0 0,0-25</inkml:trace>
  <inkml:trace contextRef="#ctx0" brushRef="#br0" timeOffset="88195.7207">15925 11832,'0'0,"-25"25,0-25,1 24,-1 1,25 0,-25 0,25 0,0-1,0 26,25-25,0-25,-1 0,1 0,0 0,0 0,0 0,-25-25,0 0,0 0,0 1,0-1,0 0,-25 25,0 0,25-25,-25 25,0 0,1 0,48 25,-24 0,25 0,-25-1,25 1,-25 0,0 0,-25-25,0-25,25 0,0-24,0 24,75-50,74 1,-1 24,-73 26,-26 24,1 0,-25 24,-25 26,0 0,0-1,0 1,-25-1,0-24,0 0,1 0,-26 0,25-25,0 0,1 0,-1 0,-25 0,50-25,-25 25,1-25,24 0,0 0,-25 25,0 0,25-24</inkml:trace>
  <inkml:trace contextRef="#ctx0" brushRef="#br0" timeOffset="89895.1967">15553 10666,'0'0,"-50"74,-24 1,-1 74,1-1,0 76,-1-26,26 50,-1-74,50-75,0 25,0-49,0-1,0 50,0 25,50 24,-1 1,1-25,-25-50,24 25,26-49,-26-26,26 50,-26-24,50 49,26 0,-1 25,0-25,0-25,0-25,-25 1,0-50,-25-1,50-24,-24 0,49 0,-50 0,50-49,-1-1,-48 0,24-49,0 0,0-50,-25 0,0-49,0 24,1-24,-1-25,-25 49,-49-24,25-50,-50 24,0 26,0-1,0 26,0-1,-25 50,-25-50,1 1,-26-1,-49 50,25 0,-50 75,-25-1,1 0,24 50,-49-49,49 24,-74 0,98 0,-48-24,-1-1,25 1,1 24,24 25,0 0,-1 0,26 0,25 25,24 24,-49 50,25 1,-26 98,26-49,0 24,-1-24,50-74,25-51,0 1,25 0</inkml:trace>
  <inkml:trace contextRef="#ctx0" brushRef="#br0" timeOffset="91912.5393">21680 7813,'-25'0,"0"0,0 0,0 0,25 25,-24-25,-1 25,25 0,0 0,0-1,0 1,0 0,25 0,24 0,-24 0,0-1,0-24,-1 0,1 0,0 0,25 0,-26-24,26 24,-25-50,0 50,-1-25,1 25,-25-25,0 0,0 1,0-1,0 0,0 0,-25 0,-24 1,49-1,-25 25,0 0,0 0,1 0,-1 0,0 0,0 0</inkml:trace>
  <inkml:trace contextRef="#ctx0" brushRef="#br0" timeOffset="94556.9627">21531 6375,'0'0,"-25"25,0-25,-49 49,49-24,0 25,-49-26,49 26,-49 49,24-49,0 24,26 50,-51-49,26 49,-1-25,25 25,-25-50,26 1,-1-1,25-24,-25 74,0-25,0 75,1-75,-1 50,0-75,25-24,0-25,0-1,0 1,0 0,0 0,0 0,0 24,25 1,-25-1,25 1,-1-25,-24 49,25-49,0 25,0-26,0 26,-1-25,26 0,-50 24,50-49,-25 25,-1 0,26-25,0 25,-26-25,1 0,25 0,-1 25,-24-25,25 0,-1 0,26 0,-26 0,1 0,0 0,24 0,0 0,-24 0,49 0,-24 0,-1 0,1 0,-1-25,-24 25,24 0,0-25,-24-25,24 50,-24-24,24-1,-24 0,24 25,1-50,-26 25,1-24,49-1,25 1,-24-75,24-25,-25 0,-25 25,-24-25,-1 50,-49-25,50 0,-25 0,0-50,-1 50,-24-25,25 25,0 0,-25 25,0 49,0 1,0-1,0 25,0-49,-25 24,-49 1,-1-1,-49-24,25-25,-50 74,1-50,-1 26,0-1,25 25,0-24,25 49,24-25,1 25,-1 0,-24 0,0 0,0 0,24 0,26 0,-26 0,26 0,-1 0,-24 0,-1 0,50 0,1 99,-26 0,0 50,1-50,-1 75,25-100,25 26,0-76</inkml:trace>
  <inkml:trace contextRef="#ctx0" brushRef="#br0" timeOffset="97158.6822">22101 10691,'-24'0,"24"25,0-1,-25 1,25 0,0 0,0 0,0-1,0 1,0 0,25-25,-1 25,1-25,0 0,0 0,0 0,-1 0,-24-25,0 0,0 0,0 1,0-1,0 0,0 0,0 0,-24 25,-1 0,0 0,0 0,0 0,1 0,-1 0,0 0,0 0</inkml:trace>
  <inkml:trace contextRef="#ctx0" brushRef="#br0" timeOffset="99474.9467">22870 9327,'0'0,"-25"-25,1 25,-26-25,0 0,1 0,24 25,-49 0,24 0,-24-24,-1 24,-24 0,25 0,24 0,25 0,-24 0,-1 0,0 24,1 26,-51-25,-24 74,-24 25,-51-25,26 75,49-50,0-50,74 1,-25-50,-24 49,25 25,-1-24,-24 49,25 0,-1 0,51 0,-1 24,0 1,-25-25,1 0,24-24,0-26,25 0,-25 1,1-26,24 1,0 24,24 50,51-24,49 49,-25-1,25-24,0 50,25-50,25 50,49-50,-25 25,100-25,-75 0,0-50,-49-49,-50 0,-25-25,-24 0,24 0,50 0,24-25,-49 0,25-25,-25 1,-49-1,-1 25,0-49,-24 49,-25-24,74-100,0 0,0-50,-24 26,24-50,0 24,-24-24,-50 49,-1 75,-24-25,0 25,0-25,0 0,-24-25,-26 0,0 25,1-25,24 0,-25 25,1-24,24-1,0 74,-49-24,24 25,0 49,26-25,-26 50,0-49,26 49,-26-25,0 0,1-25,-1-24,1 24,-1 26,0-26,26 25,-26-24,0-1,26 25,-26-24,25 24,0-25,-24 50,-1 0,0-25,1 25,24-24,-25 24,1 0,24 0,0 0</inkml:trace>
  <inkml:trace contextRef="#ctx0" brushRef="#br0" timeOffset="130743.6792">14933 5283</inkml:trace>
  <inkml:trace contextRef="#ctx0" brushRef="#br0" timeOffset="132455.0119">14933 5283,'0'25,"0"0,0 0,0 0,-25-25,0 0,0 0,1 0,24-25,0 0,0 0,0 0,24 1,-24-1,25 25,0 0,0 0</inkml:trace>
  <inkml:trace contextRef="#ctx0" brushRef="#br0" timeOffset="135683.6608">1067 2257,'0'25,"0"49,0 1,0 49,0 25,0-50,0 0,25 0,0 25,24-24,1-1,-50 0,25-25,-1-24,-24-25,0 24,25-49,-25 25,0 0,0 0,0 0,0 0,0-1,0 1,0 0,0 0,0 0,0-1,0 26,0-25,0 0,0 24,0 1,0-25,0-1,0 1,0 25,0-25,0-1,0 1,0 0,0 0,0 0,0-1,0 1</inkml:trace>
  <inkml:trace contextRef="#ctx0" brushRef="#br0" timeOffset="137051.1499">1290 4415,'0'25,"-25"0,25 24,0-24,0 25,0-25,0-1,0 1,0 0,0 0,0 0,0-1,0 1,0 25,0-25,0 24,0 1,0-25,0 24,0-24,0 0,0 0,0 24,0 1,0-25,0 24,-24-24,24 0,0 0,0 0</inkml:trace>
  <inkml:trace contextRef="#ctx0" brushRef="#br0" timeOffset="137875.3044">1241 5383,'24'0,"51"0,-26 0,51 0,24 0,74 0,25 0,25 49,25-24,-25 0,-24 0,-1-1,-25 1,-24-25,-1 0,-49 0,25 0,-74 0,-26 0,1 0,-25 0,0 0,24 0,-24 0,25 0,-26 0,26 0,-25 0,0 0,-1 0</inkml:trace>
  <inkml:trace contextRef="#ctx0" brushRef="#br0" timeOffset="143405.2152">323 3299,'-25'0,"0"0,0 25,1 0,-1 24,0-49,0 50,0-50,25 25,0-1,0 1,0 0,25 0,0-25,0 0,0 0,-1 0,-24 25,0-1,-24-24,24 25,-25-25,0 0,25 25,-25-25,0 0,1 25</inkml:trace>
  <inkml:trace contextRef="#ctx0" brushRef="#br0" timeOffset="145066.3409">422 3497,'25'0,"0"0,-1 0,1-24,0 24,0 0,-25-50,0 25,0 0,0 1,0-1,0 0,-25 25,0 0,0 0,25 25,-24 24,-1-24,0 25,25-1,-50 26,50-26,-24-49,24 25,24-25,1 0,0 0,0 0,0 0,-1 0,1 0,0 0,0 0,0-25,-25 1,24 24,1 0,0 0,-25-25</inkml:trace>
  <inkml:trace contextRef="#ctx0" brushRef="#br0" timeOffset="148737.0231">2208 5928,'-25'0,"0"0,1 0,-1 25,0 0,25 0,0 0,-25-1,25 1,0 0,0 0,0 0,25-25,0 0,0 0,-1 0,1 0,0 0,0 0,0 0</inkml:trace>
  <inkml:trace contextRef="#ctx0" brushRef="#br0" timeOffset="149949.3078">1712 5904,'0'24,"0"26,0 0,0 24,0-24,0 24,0-49</inkml:trace>
  <inkml:trace contextRef="#ctx0" brushRef="#br0" timeOffset="151256.6338">1861 5829,'0'25,"0"25,0-1,0 1,0-1,0-24,0 0,0 0,0 0,0-1,0 1,0 0,0 0</inkml:trace>
  <inkml:trace contextRef="#ctx0" brushRef="#br0" timeOffset="152061.5972">1613 6127,'0'-25,"24"0,1-24,25 24,-1 0,1 25,-50-25,50 25,-25-25,-1 25,1 0,0 0,0 0,0 0</inkml:trace>
  <inkml:trace contextRef="#ctx0" brushRef="#br0" timeOffset="153491.3681">1662 6176,'25'0,"0"0,24 0,-24 0,25 0,-25 0,0 0,-1 0,1 0,0 0</inkml:trace>
  <inkml:trace contextRef="#ctx0" brushRef="#br0" timeOffset="158398.1245">1439 2282,'0'25,"25"0,-25-1,0 1,25 0,-25 0,24 0,-24-1,0 1,25-25,-25 25,25-25,-25 25,25 0,0-1,-25 1,24-25,1 25,-25 0,25-25,-25 25,25-25,-25 25,25-1,-1-24,-24 25,25-25,-25 25,25-25,-25 25,25-25,0 25,-25-1,25-24,-25 25,0 0,24-25,-24 25,25-25,0 25,-25-1,25 1,-25 0,49 0,-49 0,50-1,-50 1,25 0,-25 0,25 0,-1-25,1 24,-25 1,25 0,0-25,-25 25,0 0,25-1,-25 1,24 0,-24 0,25-25,0 25,-25-1,25 1,-25 25,25-25,-1-1,1 1,0 0,0-25,-25 25,25 0,-1-25,-24 25,25-25,-25 24,25 1,0-25,-25 25,25-25,-25 25,24-25,26 25,-50-1,50 1,-50 25,49-25,-24 24,0-49,-25 25,49 0,-49 0,25-1,-25 1,25-25,-25 25,25-25,-25 25</inkml:trace>
  <inkml:trace contextRef="#ctx0" brushRef="#br0" timeOffset="167998.0873">3027 4242,'24'0,"1"0,0 0,0 0,0 0,-1 0,1 0,0 0,0 0,0 0,-1 0,1 0,0 24,0 1,0-25,-1 0,1 0,0 25,0-25,0 0,-1 0,-24 50,25-50,0 0,25 0,-26 0,1 0,25 0,-25 0,-1 0,1 24,25-24,-25 25,24-25,1 25,-25-25,0 25,-1-25,1 0,0 0,0 0,0 25,-1-1,26-24,-25 0,-25 25,25-25,-1 25,1 0,0-25,0 0,0 0,24 0,-24 0,0 0,24 25,1-25,0 0,-26 0,26 24,-25-24,0 25,-1-25,1 0,0 0,0 0,0 25,-1-25,-24 25,25-25,0 0,0 0,0 25,0-25,-1 0,1 0,0 0,0 0,-25 24,25-24,-1 0,1 0,0 0</inkml:trace>
  <inkml:trace contextRef="#ctx0" brushRef="#br0" timeOffset="176954.9534">3101 3944,'0'0,"-25"0,0 0,1 0,-1 0,0 0,0 0,0 0,0 0,1 25,24 0,-25-1,0-24,25 25,0 0,-25 0,25 0,0-1,0 1,0 0,-25-25,25 25,0 0,0-1,0 1,0 0,0 0,25 0,0-1,0-24,-25 25,25-25,-1 0,-24 25,50-25,-50 25,25-25,25 0,-26 0,1 0,0 0,0 0,0 0,-1 0,-24-25,25 25,0 0,-25-25,0 0,25 25,-25-24,25-1,-25 0,0 0,0 0,0 1,0-1,0 0,0 0,0 0,0 1,0-1,-25 0,0 0,25 0,-25 25,25-24,-25 24,1-25,-1 25,25-25,-25 25,50 0</inkml:trace>
  <inkml:trace contextRef="#ctx0" brushRef="#br0" timeOffset="180326.3683">3250 3448,'0'25,"25"-1,-25 1,49 25,-24-25,-25-1,25 1,-25 0,25-25,24 0,-24 0,0-50,49 50,-74-49,50 49,-50-50,25 50,-1-25,-24 1,25 24,-25-25,25 25,-25-25,25 25,-25-25,25 25,-25-25,24 25,1-24,0 24,0 0,-25-25,25 25,-25-25,0 0</inkml:trace>
  <inkml:trace contextRef="#ctx0" brushRef="#br0" timeOffset="184565.3797">3027 4242,'-25'0,"0"-25,25 0,-25 25,25-25,-25 25,25-25,75 50,-26 50,26-26,-1 50,-49-74,0 0,0-25</inkml:trace>
  <inkml:trace contextRef="#ctx0" brushRef="#br0" timeOffset="185533.0337">3151 4093,'-25'0,"0"0,0 25,0-1,25 1,0 0,-24-25,24 25,-25 0,0-1,25 1,-25 0,25 0,0 0</inkml:trace>
  <inkml:trace contextRef="#ctx0" brushRef="#br0" timeOffset="188205.0628">2977 5308,'0'50,"0"-1,0-24,0 0,0 25,0-26,0 26,0 0,0-26,0 1,0 0,0 0,0 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1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45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4711617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609598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39" y="5169584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181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751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72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550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39" y="4711616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5300150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388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681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688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606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5448782" y="2040420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77" y="5543428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3" y="609597"/>
            <a:ext cx="80535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652503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88"/>
            <a:ext cx="2057400" cy="365125"/>
          </a:xfrm>
        </p:spPr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95104" cy="365125"/>
          </a:xfr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3" y="5398634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81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89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21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08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3" y="2336874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60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86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4206252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2336873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875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0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4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61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39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1728788" y="0"/>
            <a:ext cx="58293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sz="4900" dirty="0" smtClean="0">
                <a:solidFill>
                  <a:prstClr val="white"/>
                </a:solidFill>
              </a:rPr>
              <a:t>Squared </a:t>
            </a:r>
            <a:r>
              <a:rPr lang="en-US" sz="4900" dirty="0">
                <a:solidFill>
                  <a:prstClr val="white"/>
                </a:solidFill>
              </a:rPr>
              <a:t>Error</a:t>
            </a:r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1657350" y="1641479"/>
            <a:ext cx="5829300" cy="445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3200">
              <a:solidFill>
                <a:prstClr val="white"/>
              </a:solidFill>
            </a:endParaRPr>
          </a:p>
        </p:txBody>
      </p:sp>
      <p:pic>
        <p:nvPicPr>
          <p:cNvPr id="137220" name="Picture 4" descr="d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2" y="2281239"/>
            <a:ext cx="3221831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7221" name="Group 5"/>
          <p:cNvGrpSpPr>
            <a:grpSpLocks/>
          </p:cNvGrpSpPr>
          <p:nvPr/>
        </p:nvGrpSpPr>
        <p:grpSpPr bwMode="auto">
          <a:xfrm>
            <a:off x="4852377" y="1819279"/>
            <a:ext cx="3910623" cy="4589463"/>
            <a:chOff x="3335" y="1557"/>
            <a:chExt cx="2160" cy="2126"/>
          </a:xfrm>
        </p:grpSpPr>
        <p:sp>
          <p:nvSpPr>
            <p:cNvPr id="137238" name="Rectangle 6"/>
            <p:cNvSpPr>
              <a:spLocks noChangeArrowheads="1"/>
            </p:cNvSpPr>
            <p:nvPr/>
          </p:nvSpPr>
          <p:spPr bwMode="auto">
            <a:xfrm>
              <a:off x="3335" y="1557"/>
              <a:ext cx="2160" cy="211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37239" name="Rectangle 7"/>
            <p:cNvSpPr>
              <a:spLocks noChangeArrowheads="1"/>
            </p:cNvSpPr>
            <p:nvPr/>
          </p:nvSpPr>
          <p:spPr bwMode="auto">
            <a:xfrm>
              <a:off x="3377" y="1588"/>
              <a:ext cx="22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37240" name="Rectangle 8"/>
            <p:cNvSpPr>
              <a:spLocks noChangeArrowheads="1"/>
            </p:cNvSpPr>
            <p:nvPr/>
          </p:nvSpPr>
          <p:spPr bwMode="auto">
            <a:xfrm>
              <a:off x="3420" y="1620"/>
              <a:ext cx="143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00"/>
                  </a:solidFill>
                </a:rPr>
                <a:t>10</a:t>
              </a:r>
              <a:endParaRPr lang="en-US" altLang="en-US">
                <a:solidFill>
                  <a:prstClr val="white"/>
                </a:solidFill>
              </a:endParaRPr>
            </a:p>
          </p:txBody>
        </p:sp>
        <p:grpSp>
          <p:nvGrpSpPr>
            <p:cNvPr id="137241" name="Group 9"/>
            <p:cNvGrpSpPr>
              <a:grpSpLocks/>
            </p:cNvGrpSpPr>
            <p:nvPr/>
          </p:nvGrpSpPr>
          <p:grpSpPr bwMode="auto">
            <a:xfrm>
              <a:off x="3413" y="1695"/>
              <a:ext cx="2074" cy="1988"/>
              <a:chOff x="3413" y="1695"/>
              <a:chExt cx="2074" cy="1988"/>
            </a:xfrm>
          </p:grpSpPr>
          <p:sp>
            <p:nvSpPr>
              <p:cNvPr id="137254" name="Rectangle 10"/>
              <p:cNvSpPr>
                <a:spLocks noChangeArrowheads="1"/>
              </p:cNvSpPr>
              <p:nvPr/>
            </p:nvSpPr>
            <p:spPr bwMode="auto">
              <a:xfrm>
                <a:off x="3590" y="329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55" name="Rectangle 11"/>
              <p:cNvSpPr>
                <a:spLocks noChangeArrowheads="1"/>
              </p:cNvSpPr>
              <p:nvPr/>
            </p:nvSpPr>
            <p:spPr bwMode="auto">
              <a:xfrm>
                <a:off x="3768" y="329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56" name="Rectangle 12"/>
              <p:cNvSpPr>
                <a:spLocks noChangeArrowheads="1"/>
              </p:cNvSpPr>
              <p:nvPr/>
            </p:nvSpPr>
            <p:spPr bwMode="auto">
              <a:xfrm>
                <a:off x="3945" y="329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57" name="Rectangle 13"/>
              <p:cNvSpPr>
                <a:spLocks noChangeArrowheads="1"/>
              </p:cNvSpPr>
              <p:nvPr/>
            </p:nvSpPr>
            <p:spPr bwMode="auto">
              <a:xfrm>
                <a:off x="4123" y="329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58" name="Rectangle 14"/>
              <p:cNvSpPr>
                <a:spLocks noChangeArrowheads="1"/>
              </p:cNvSpPr>
              <p:nvPr/>
            </p:nvSpPr>
            <p:spPr bwMode="auto">
              <a:xfrm>
                <a:off x="4300" y="329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59" name="Rectangle 15"/>
              <p:cNvSpPr>
                <a:spLocks noChangeArrowheads="1"/>
              </p:cNvSpPr>
              <p:nvPr/>
            </p:nvSpPr>
            <p:spPr bwMode="auto">
              <a:xfrm>
                <a:off x="4478" y="329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60" name="Rectangle 16"/>
              <p:cNvSpPr>
                <a:spLocks noChangeArrowheads="1"/>
              </p:cNvSpPr>
              <p:nvPr/>
            </p:nvSpPr>
            <p:spPr bwMode="auto">
              <a:xfrm>
                <a:off x="4655" y="329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61" name="Rectangle 17"/>
              <p:cNvSpPr>
                <a:spLocks noChangeArrowheads="1"/>
              </p:cNvSpPr>
              <p:nvPr/>
            </p:nvSpPr>
            <p:spPr bwMode="auto">
              <a:xfrm>
                <a:off x="4833" y="329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62" name="Rectangle 18"/>
              <p:cNvSpPr>
                <a:spLocks noChangeArrowheads="1"/>
              </p:cNvSpPr>
              <p:nvPr/>
            </p:nvSpPr>
            <p:spPr bwMode="auto">
              <a:xfrm>
                <a:off x="5010" y="329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63" name="Rectangle 19"/>
              <p:cNvSpPr>
                <a:spLocks noChangeArrowheads="1"/>
              </p:cNvSpPr>
              <p:nvPr/>
            </p:nvSpPr>
            <p:spPr bwMode="auto">
              <a:xfrm>
                <a:off x="5188" y="329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64" name="Rectangle 20"/>
              <p:cNvSpPr>
                <a:spLocks noChangeArrowheads="1"/>
              </p:cNvSpPr>
              <p:nvPr/>
            </p:nvSpPr>
            <p:spPr bwMode="auto">
              <a:xfrm>
                <a:off x="3590" y="311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65" name="Rectangle 21"/>
              <p:cNvSpPr>
                <a:spLocks noChangeArrowheads="1"/>
              </p:cNvSpPr>
              <p:nvPr/>
            </p:nvSpPr>
            <p:spPr bwMode="auto">
              <a:xfrm>
                <a:off x="3768" y="311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66" name="Rectangle 22"/>
              <p:cNvSpPr>
                <a:spLocks noChangeArrowheads="1"/>
              </p:cNvSpPr>
              <p:nvPr/>
            </p:nvSpPr>
            <p:spPr bwMode="auto">
              <a:xfrm>
                <a:off x="3945" y="311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67" name="Rectangle 23"/>
              <p:cNvSpPr>
                <a:spLocks noChangeArrowheads="1"/>
              </p:cNvSpPr>
              <p:nvPr/>
            </p:nvSpPr>
            <p:spPr bwMode="auto">
              <a:xfrm>
                <a:off x="4123" y="311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68" name="Rectangle 24"/>
              <p:cNvSpPr>
                <a:spLocks noChangeArrowheads="1"/>
              </p:cNvSpPr>
              <p:nvPr/>
            </p:nvSpPr>
            <p:spPr bwMode="auto">
              <a:xfrm>
                <a:off x="4300" y="311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69" name="Rectangle 25"/>
              <p:cNvSpPr>
                <a:spLocks noChangeArrowheads="1"/>
              </p:cNvSpPr>
              <p:nvPr/>
            </p:nvSpPr>
            <p:spPr bwMode="auto">
              <a:xfrm>
                <a:off x="4478" y="311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70" name="Rectangle 26"/>
              <p:cNvSpPr>
                <a:spLocks noChangeArrowheads="1"/>
              </p:cNvSpPr>
              <p:nvPr/>
            </p:nvSpPr>
            <p:spPr bwMode="auto">
              <a:xfrm>
                <a:off x="4655" y="311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71" name="Rectangle 27"/>
              <p:cNvSpPr>
                <a:spLocks noChangeArrowheads="1"/>
              </p:cNvSpPr>
              <p:nvPr/>
            </p:nvSpPr>
            <p:spPr bwMode="auto">
              <a:xfrm>
                <a:off x="4833" y="311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72" name="Rectangle 28"/>
              <p:cNvSpPr>
                <a:spLocks noChangeArrowheads="1"/>
              </p:cNvSpPr>
              <p:nvPr/>
            </p:nvSpPr>
            <p:spPr bwMode="auto">
              <a:xfrm>
                <a:off x="5010" y="311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73" name="Rectangle 29"/>
              <p:cNvSpPr>
                <a:spLocks noChangeArrowheads="1"/>
              </p:cNvSpPr>
              <p:nvPr/>
            </p:nvSpPr>
            <p:spPr bwMode="auto">
              <a:xfrm>
                <a:off x="5188" y="311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74" name="Rectangle 30"/>
              <p:cNvSpPr>
                <a:spLocks noChangeArrowheads="1"/>
              </p:cNvSpPr>
              <p:nvPr/>
            </p:nvSpPr>
            <p:spPr bwMode="auto">
              <a:xfrm>
                <a:off x="3590" y="2937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75" name="Rectangle 31"/>
              <p:cNvSpPr>
                <a:spLocks noChangeArrowheads="1"/>
              </p:cNvSpPr>
              <p:nvPr/>
            </p:nvSpPr>
            <p:spPr bwMode="auto">
              <a:xfrm>
                <a:off x="3768" y="2937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76" name="Rectangle 32"/>
              <p:cNvSpPr>
                <a:spLocks noChangeArrowheads="1"/>
              </p:cNvSpPr>
              <p:nvPr/>
            </p:nvSpPr>
            <p:spPr bwMode="auto">
              <a:xfrm>
                <a:off x="3945" y="2937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77" name="Rectangle 33"/>
              <p:cNvSpPr>
                <a:spLocks noChangeArrowheads="1"/>
              </p:cNvSpPr>
              <p:nvPr/>
            </p:nvSpPr>
            <p:spPr bwMode="auto">
              <a:xfrm>
                <a:off x="4123" y="2937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78" name="Rectangle 34"/>
              <p:cNvSpPr>
                <a:spLocks noChangeArrowheads="1"/>
              </p:cNvSpPr>
              <p:nvPr/>
            </p:nvSpPr>
            <p:spPr bwMode="auto">
              <a:xfrm>
                <a:off x="4300" y="2937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79" name="Rectangle 35"/>
              <p:cNvSpPr>
                <a:spLocks noChangeArrowheads="1"/>
              </p:cNvSpPr>
              <p:nvPr/>
            </p:nvSpPr>
            <p:spPr bwMode="auto">
              <a:xfrm>
                <a:off x="4478" y="2937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80" name="Rectangle 36"/>
              <p:cNvSpPr>
                <a:spLocks noChangeArrowheads="1"/>
              </p:cNvSpPr>
              <p:nvPr/>
            </p:nvSpPr>
            <p:spPr bwMode="auto">
              <a:xfrm>
                <a:off x="4655" y="2937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81" name="Rectangle 37"/>
              <p:cNvSpPr>
                <a:spLocks noChangeArrowheads="1"/>
              </p:cNvSpPr>
              <p:nvPr/>
            </p:nvSpPr>
            <p:spPr bwMode="auto">
              <a:xfrm>
                <a:off x="4833" y="2937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82" name="Rectangle 38"/>
              <p:cNvSpPr>
                <a:spLocks noChangeArrowheads="1"/>
              </p:cNvSpPr>
              <p:nvPr/>
            </p:nvSpPr>
            <p:spPr bwMode="auto">
              <a:xfrm>
                <a:off x="5010" y="2937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83" name="Rectangle 39"/>
              <p:cNvSpPr>
                <a:spLocks noChangeArrowheads="1"/>
              </p:cNvSpPr>
              <p:nvPr/>
            </p:nvSpPr>
            <p:spPr bwMode="auto">
              <a:xfrm>
                <a:off x="5188" y="2937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84" name="Rectangle 40"/>
              <p:cNvSpPr>
                <a:spLocks noChangeArrowheads="1"/>
              </p:cNvSpPr>
              <p:nvPr/>
            </p:nvSpPr>
            <p:spPr bwMode="auto">
              <a:xfrm>
                <a:off x="3590" y="276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85" name="Rectangle 41"/>
              <p:cNvSpPr>
                <a:spLocks noChangeArrowheads="1"/>
              </p:cNvSpPr>
              <p:nvPr/>
            </p:nvSpPr>
            <p:spPr bwMode="auto">
              <a:xfrm>
                <a:off x="3768" y="276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86" name="Rectangle 42"/>
              <p:cNvSpPr>
                <a:spLocks noChangeArrowheads="1"/>
              </p:cNvSpPr>
              <p:nvPr/>
            </p:nvSpPr>
            <p:spPr bwMode="auto">
              <a:xfrm>
                <a:off x="3945" y="276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87" name="Rectangle 43"/>
              <p:cNvSpPr>
                <a:spLocks noChangeArrowheads="1"/>
              </p:cNvSpPr>
              <p:nvPr/>
            </p:nvSpPr>
            <p:spPr bwMode="auto">
              <a:xfrm>
                <a:off x="4123" y="276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88" name="Rectangle 44"/>
              <p:cNvSpPr>
                <a:spLocks noChangeArrowheads="1"/>
              </p:cNvSpPr>
              <p:nvPr/>
            </p:nvSpPr>
            <p:spPr bwMode="auto">
              <a:xfrm>
                <a:off x="4300" y="276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89" name="Rectangle 45"/>
              <p:cNvSpPr>
                <a:spLocks noChangeArrowheads="1"/>
              </p:cNvSpPr>
              <p:nvPr/>
            </p:nvSpPr>
            <p:spPr bwMode="auto">
              <a:xfrm>
                <a:off x="4478" y="276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90" name="Rectangle 46"/>
              <p:cNvSpPr>
                <a:spLocks noChangeArrowheads="1"/>
              </p:cNvSpPr>
              <p:nvPr/>
            </p:nvSpPr>
            <p:spPr bwMode="auto">
              <a:xfrm>
                <a:off x="4655" y="276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91" name="Rectangle 47"/>
              <p:cNvSpPr>
                <a:spLocks noChangeArrowheads="1"/>
              </p:cNvSpPr>
              <p:nvPr/>
            </p:nvSpPr>
            <p:spPr bwMode="auto">
              <a:xfrm>
                <a:off x="4833" y="276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92" name="Rectangle 48"/>
              <p:cNvSpPr>
                <a:spLocks noChangeArrowheads="1"/>
              </p:cNvSpPr>
              <p:nvPr/>
            </p:nvSpPr>
            <p:spPr bwMode="auto">
              <a:xfrm>
                <a:off x="5010" y="276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93" name="Rectangle 49"/>
              <p:cNvSpPr>
                <a:spLocks noChangeArrowheads="1"/>
              </p:cNvSpPr>
              <p:nvPr/>
            </p:nvSpPr>
            <p:spPr bwMode="auto">
              <a:xfrm>
                <a:off x="5188" y="276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94" name="Rectangle 50"/>
              <p:cNvSpPr>
                <a:spLocks noChangeArrowheads="1"/>
              </p:cNvSpPr>
              <p:nvPr/>
            </p:nvSpPr>
            <p:spPr bwMode="auto">
              <a:xfrm>
                <a:off x="3590" y="258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95" name="Rectangle 51"/>
              <p:cNvSpPr>
                <a:spLocks noChangeArrowheads="1"/>
              </p:cNvSpPr>
              <p:nvPr/>
            </p:nvSpPr>
            <p:spPr bwMode="auto">
              <a:xfrm>
                <a:off x="3768" y="258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96" name="Rectangle 52"/>
              <p:cNvSpPr>
                <a:spLocks noChangeArrowheads="1"/>
              </p:cNvSpPr>
              <p:nvPr/>
            </p:nvSpPr>
            <p:spPr bwMode="auto">
              <a:xfrm>
                <a:off x="3945" y="258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97" name="Rectangle 53"/>
              <p:cNvSpPr>
                <a:spLocks noChangeArrowheads="1"/>
              </p:cNvSpPr>
              <p:nvPr/>
            </p:nvSpPr>
            <p:spPr bwMode="auto">
              <a:xfrm>
                <a:off x="4123" y="258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98" name="Rectangle 54"/>
              <p:cNvSpPr>
                <a:spLocks noChangeArrowheads="1"/>
              </p:cNvSpPr>
              <p:nvPr/>
            </p:nvSpPr>
            <p:spPr bwMode="auto">
              <a:xfrm>
                <a:off x="4300" y="258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99" name="Rectangle 55"/>
              <p:cNvSpPr>
                <a:spLocks noChangeArrowheads="1"/>
              </p:cNvSpPr>
              <p:nvPr/>
            </p:nvSpPr>
            <p:spPr bwMode="auto">
              <a:xfrm>
                <a:off x="4478" y="258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00" name="Rectangle 56"/>
              <p:cNvSpPr>
                <a:spLocks noChangeArrowheads="1"/>
              </p:cNvSpPr>
              <p:nvPr/>
            </p:nvSpPr>
            <p:spPr bwMode="auto">
              <a:xfrm>
                <a:off x="4655" y="258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01" name="Rectangle 57"/>
              <p:cNvSpPr>
                <a:spLocks noChangeArrowheads="1"/>
              </p:cNvSpPr>
              <p:nvPr/>
            </p:nvSpPr>
            <p:spPr bwMode="auto">
              <a:xfrm>
                <a:off x="4833" y="258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02" name="Rectangle 58"/>
              <p:cNvSpPr>
                <a:spLocks noChangeArrowheads="1"/>
              </p:cNvSpPr>
              <p:nvPr/>
            </p:nvSpPr>
            <p:spPr bwMode="auto">
              <a:xfrm>
                <a:off x="5010" y="258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03" name="Rectangle 59"/>
              <p:cNvSpPr>
                <a:spLocks noChangeArrowheads="1"/>
              </p:cNvSpPr>
              <p:nvPr/>
            </p:nvSpPr>
            <p:spPr bwMode="auto">
              <a:xfrm>
                <a:off x="5188" y="258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04" name="Rectangle 60"/>
              <p:cNvSpPr>
                <a:spLocks noChangeArrowheads="1"/>
              </p:cNvSpPr>
              <p:nvPr/>
            </p:nvSpPr>
            <p:spPr bwMode="auto">
              <a:xfrm>
                <a:off x="3590" y="240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05" name="Rectangle 61"/>
              <p:cNvSpPr>
                <a:spLocks noChangeArrowheads="1"/>
              </p:cNvSpPr>
              <p:nvPr/>
            </p:nvSpPr>
            <p:spPr bwMode="auto">
              <a:xfrm>
                <a:off x="3768" y="240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06" name="Rectangle 62"/>
              <p:cNvSpPr>
                <a:spLocks noChangeArrowheads="1"/>
              </p:cNvSpPr>
              <p:nvPr/>
            </p:nvSpPr>
            <p:spPr bwMode="auto">
              <a:xfrm>
                <a:off x="3945" y="240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07" name="Rectangle 63"/>
              <p:cNvSpPr>
                <a:spLocks noChangeArrowheads="1"/>
              </p:cNvSpPr>
              <p:nvPr/>
            </p:nvSpPr>
            <p:spPr bwMode="auto">
              <a:xfrm>
                <a:off x="4123" y="240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08" name="Rectangle 64"/>
              <p:cNvSpPr>
                <a:spLocks noChangeArrowheads="1"/>
              </p:cNvSpPr>
              <p:nvPr/>
            </p:nvSpPr>
            <p:spPr bwMode="auto">
              <a:xfrm>
                <a:off x="4300" y="240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09" name="Rectangle 65"/>
              <p:cNvSpPr>
                <a:spLocks noChangeArrowheads="1"/>
              </p:cNvSpPr>
              <p:nvPr/>
            </p:nvSpPr>
            <p:spPr bwMode="auto">
              <a:xfrm>
                <a:off x="4478" y="240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10" name="Rectangle 66"/>
              <p:cNvSpPr>
                <a:spLocks noChangeArrowheads="1"/>
              </p:cNvSpPr>
              <p:nvPr/>
            </p:nvSpPr>
            <p:spPr bwMode="auto">
              <a:xfrm>
                <a:off x="4655" y="240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11" name="Rectangle 67"/>
              <p:cNvSpPr>
                <a:spLocks noChangeArrowheads="1"/>
              </p:cNvSpPr>
              <p:nvPr/>
            </p:nvSpPr>
            <p:spPr bwMode="auto">
              <a:xfrm>
                <a:off x="4833" y="240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12" name="Rectangle 68"/>
              <p:cNvSpPr>
                <a:spLocks noChangeArrowheads="1"/>
              </p:cNvSpPr>
              <p:nvPr/>
            </p:nvSpPr>
            <p:spPr bwMode="auto">
              <a:xfrm>
                <a:off x="5010" y="240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13" name="Rectangle 69"/>
              <p:cNvSpPr>
                <a:spLocks noChangeArrowheads="1"/>
              </p:cNvSpPr>
              <p:nvPr/>
            </p:nvSpPr>
            <p:spPr bwMode="auto">
              <a:xfrm>
                <a:off x="5188" y="240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14" name="Rectangle 70"/>
              <p:cNvSpPr>
                <a:spLocks noChangeArrowheads="1"/>
              </p:cNvSpPr>
              <p:nvPr/>
            </p:nvSpPr>
            <p:spPr bwMode="auto">
              <a:xfrm>
                <a:off x="3590" y="2227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15" name="Rectangle 71"/>
              <p:cNvSpPr>
                <a:spLocks noChangeArrowheads="1"/>
              </p:cNvSpPr>
              <p:nvPr/>
            </p:nvSpPr>
            <p:spPr bwMode="auto">
              <a:xfrm>
                <a:off x="3768" y="2227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16" name="Rectangle 72"/>
              <p:cNvSpPr>
                <a:spLocks noChangeArrowheads="1"/>
              </p:cNvSpPr>
              <p:nvPr/>
            </p:nvSpPr>
            <p:spPr bwMode="auto">
              <a:xfrm>
                <a:off x="3945" y="2227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17" name="Rectangle 73"/>
              <p:cNvSpPr>
                <a:spLocks noChangeArrowheads="1"/>
              </p:cNvSpPr>
              <p:nvPr/>
            </p:nvSpPr>
            <p:spPr bwMode="auto">
              <a:xfrm>
                <a:off x="4123" y="2227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18" name="Rectangle 74"/>
              <p:cNvSpPr>
                <a:spLocks noChangeArrowheads="1"/>
              </p:cNvSpPr>
              <p:nvPr/>
            </p:nvSpPr>
            <p:spPr bwMode="auto">
              <a:xfrm>
                <a:off x="4300" y="2227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19" name="Rectangle 75"/>
              <p:cNvSpPr>
                <a:spLocks noChangeArrowheads="1"/>
              </p:cNvSpPr>
              <p:nvPr/>
            </p:nvSpPr>
            <p:spPr bwMode="auto">
              <a:xfrm>
                <a:off x="4478" y="2227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20" name="Rectangle 76"/>
              <p:cNvSpPr>
                <a:spLocks noChangeArrowheads="1"/>
              </p:cNvSpPr>
              <p:nvPr/>
            </p:nvSpPr>
            <p:spPr bwMode="auto">
              <a:xfrm>
                <a:off x="4655" y="2227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21" name="Rectangle 77"/>
              <p:cNvSpPr>
                <a:spLocks noChangeArrowheads="1"/>
              </p:cNvSpPr>
              <p:nvPr/>
            </p:nvSpPr>
            <p:spPr bwMode="auto">
              <a:xfrm>
                <a:off x="4833" y="2227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22" name="Rectangle 78"/>
              <p:cNvSpPr>
                <a:spLocks noChangeArrowheads="1"/>
              </p:cNvSpPr>
              <p:nvPr/>
            </p:nvSpPr>
            <p:spPr bwMode="auto">
              <a:xfrm>
                <a:off x="5010" y="2227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23" name="Rectangle 79"/>
              <p:cNvSpPr>
                <a:spLocks noChangeArrowheads="1"/>
              </p:cNvSpPr>
              <p:nvPr/>
            </p:nvSpPr>
            <p:spPr bwMode="auto">
              <a:xfrm>
                <a:off x="5188" y="2227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24" name="Rectangle 80"/>
              <p:cNvSpPr>
                <a:spLocks noChangeArrowheads="1"/>
              </p:cNvSpPr>
              <p:nvPr/>
            </p:nvSpPr>
            <p:spPr bwMode="auto">
              <a:xfrm>
                <a:off x="3590" y="205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25" name="Rectangle 81"/>
              <p:cNvSpPr>
                <a:spLocks noChangeArrowheads="1"/>
              </p:cNvSpPr>
              <p:nvPr/>
            </p:nvSpPr>
            <p:spPr bwMode="auto">
              <a:xfrm>
                <a:off x="3768" y="205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26" name="Rectangle 82"/>
              <p:cNvSpPr>
                <a:spLocks noChangeArrowheads="1"/>
              </p:cNvSpPr>
              <p:nvPr/>
            </p:nvSpPr>
            <p:spPr bwMode="auto">
              <a:xfrm>
                <a:off x="3945" y="205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27" name="Rectangle 83"/>
              <p:cNvSpPr>
                <a:spLocks noChangeArrowheads="1"/>
              </p:cNvSpPr>
              <p:nvPr/>
            </p:nvSpPr>
            <p:spPr bwMode="auto">
              <a:xfrm>
                <a:off x="4123" y="205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28" name="Rectangle 84"/>
              <p:cNvSpPr>
                <a:spLocks noChangeArrowheads="1"/>
              </p:cNvSpPr>
              <p:nvPr/>
            </p:nvSpPr>
            <p:spPr bwMode="auto">
              <a:xfrm>
                <a:off x="4300" y="205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29" name="Rectangle 85"/>
              <p:cNvSpPr>
                <a:spLocks noChangeArrowheads="1"/>
              </p:cNvSpPr>
              <p:nvPr/>
            </p:nvSpPr>
            <p:spPr bwMode="auto">
              <a:xfrm>
                <a:off x="4478" y="205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30" name="Rectangle 86"/>
              <p:cNvSpPr>
                <a:spLocks noChangeArrowheads="1"/>
              </p:cNvSpPr>
              <p:nvPr/>
            </p:nvSpPr>
            <p:spPr bwMode="auto">
              <a:xfrm>
                <a:off x="4655" y="205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31" name="Rectangle 87"/>
              <p:cNvSpPr>
                <a:spLocks noChangeArrowheads="1"/>
              </p:cNvSpPr>
              <p:nvPr/>
            </p:nvSpPr>
            <p:spPr bwMode="auto">
              <a:xfrm>
                <a:off x="4833" y="205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32" name="Rectangle 88"/>
              <p:cNvSpPr>
                <a:spLocks noChangeArrowheads="1"/>
              </p:cNvSpPr>
              <p:nvPr/>
            </p:nvSpPr>
            <p:spPr bwMode="auto">
              <a:xfrm>
                <a:off x="5010" y="205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33" name="Rectangle 89"/>
              <p:cNvSpPr>
                <a:spLocks noChangeArrowheads="1"/>
              </p:cNvSpPr>
              <p:nvPr/>
            </p:nvSpPr>
            <p:spPr bwMode="auto">
              <a:xfrm>
                <a:off x="5188" y="205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34" name="Rectangle 90"/>
              <p:cNvSpPr>
                <a:spLocks noChangeArrowheads="1"/>
              </p:cNvSpPr>
              <p:nvPr/>
            </p:nvSpPr>
            <p:spPr bwMode="auto">
              <a:xfrm>
                <a:off x="3590" y="1872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35" name="Rectangle 91"/>
              <p:cNvSpPr>
                <a:spLocks noChangeArrowheads="1"/>
              </p:cNvSpPr>
              <p:nvPr/>
            </p:nvSpPr>
            <p:spPr bwMode="auto">
              <a:xfrm>
                <a:off x="3768" y="1872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36" name="Rectangle 92"/>
              <p:cNvSpPr>
                <a:spLocks noChangeArrowheads="1"/>
              </p:cNvSpPr>
              <p:nvPr/>
            </p:nvSpPr>
            <p:spPr bwMode="auto">
              <a:xfrm>
                <a:off x="3945" y="1872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37" name="Rectangle 93"/>
              <p:cNvSpPr>
                <a:spLocks noChangeArrowheads="1"/>
              </p:cNvSpPr>
              <p:nvPr/>
            </p:nvSpPr>
            <p:spPr bwMode="auto">
              <a:xfrm>
                <a:off x="4123" y="1872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38" name="Rectangle 94"/>
              <p:cNvSpPr>
                <a:spLocks noChangeArrowheads="1"/>
              </p:cNvSpPr>
              <p:nvPr/>
            </p:nvSpPr>
            <p:spPr bwMode="auto">
              <a:xfrm>
                <a:off x="4300" y="1872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39" name="Rectangle 95"/>
              <p:cNvSpPr>
                <a:spLocks noChangeArrowheads="1"/>
              </p:cNvSpPr>
              <p:nvPr/>
            </p:nvSpPr>
            <p:spPr bwMode="auto">
              <a:xfrm>
                <a:off x="4478" y="1872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40" name="Rectangle 96"/>
              <p:cNvSpPr>
                <a:spLocks noChangeArrowheads="1"/>
              </p:cNvSpPr>
              <p:nvPr/>
            </p:nvSpPr>
            <p:spPr bwMode="auto">
              <a:xfrm>
                <a:off x="4655" y="1872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41" name="Rectangle 97"/>
              <p:cNvSpPr>
                <a:spLocks noChangeArrowheads="1"/>
              </p:cNvSpPr>
              <p:nvPr/>
            </p:nvSpPr>
            <p:spPr bwMode="auto">
              <a:xfrm>
                <a:off x="4833" y="1872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42" name="Rectangle 98"/>
              <p:cNvSpPr>
                <a:spLocks noChangeArrowheads="1"/>
              </p:cNvSpPr>
              <p:nvPr/>
            </p:nvSpPr>
            <p:spPr bwMode="auto">
              <a:xfrm>
                <a:off x="5010" y="1872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43" name="Rectangle 99"/>
              <p:cNvSpPr>
                <a:spLocks noChangeArrowheads="1"/>
              </p:cNvSpPr>
              <p:nvPr/>
            </p:nvSpPr>
            <p:spPr bwMode="auto">
              <a:xfrm>
                <a:off x="5188" y="1872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44" name="Rectangle 100"/>
              <p:cNvSpPr>
                <a:spLocks noChangeArrowheads="1"/>
              </p:cNvSpPr>
              <p:nvPr/>
            </p:nvSpPr>
            <p:spPr bwMode="auto">
              <a:xfrm>
                <a:off x="3590" y="169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45" name="Rectangle 101"/>
              <p:cNvSpPr>
                <a:spLocks noChangeArrowheads="1"/>
              </p:cNvSpPr>
              <p:nvPr/>
            </p:nvSpPr>
            <p:spPr bwMode="auto">
              <a:xfrm>
                <a:off x="3768" y="169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46" name="Rectangle 102"/>
              <p:cNvSpPr>
                <a:spLocks noChangeArrowheads="1"/>
              </p:cNvSpPr>
              <p:nvPr/>
            </p:nvSpPr>
            <p:spPr bwMode="auto">
              <a:xfrm>
                <a:off x="3945" y="169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47" name="Rectangle 103"/>
              <p:cNvSpPr>
                <a:spLocks noChangeArrowheads="1"/>
              </p:cNvSpPr>
              <p:nvPr/>
            </p:nvSpPr>
            <p:spPr bwMode="auto">
              <a:xfrm>
                <a:off x="4123" y="169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48" name="Rectangle 104"/>
              <p:cNvSpPr>
                <a:spLocks noChangeArrowheads="1"/>
              </p:cNvSpPr>
              <p:nvPr/>
            </p:nvSpPr>
            <p:spPr bwMode="auto">
              <a:xfrm>
                <a:off x="4300" y="169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49" name="Rectangle 105"/>
              <p:cNvSpPr>
                <a:spLocks noChangeArrowheads="1"/>
              </p:cNvSpPr>
              <p:nvPr/>
            </p:nvSpPr>
            <p:spPr bwMode="auto">
              <a:xfrm>
                <a:off x="4478" y="169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50" name="Rectangle 106"/>
              <p:cNvSpPr>
                <a:spLocks noChangeArrowheads="1"/>
              </p:cNvSpPr>
              <p:nvPr/>
            </p:nvSpPr>
            <p:spPr bwMode="auto">
              <a:xfrm>
                <a:off x="4655" y="169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51" name="Rectangle 107"/>
              <p:cNvSpPr>
                <a:spLocks noChangeArrowheads="1"/>
              </p:cNvSpPr>
              <p:nvPr/>
            </p:nvSpPr>
            <p:spPr bwMode="auto">
              <a:xfrm>
                <a:off x="4833" y="169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52" name="Rectangle 108"/>
              <p:cNvSpPr>
                <a:spLocks noChangeArrowheads="1"/>
              </p:cNvSpPr>
              <p:nvPr/>
            </p:nvSpPr>
            <p:spPr bwMode="auto">
              <a:xfrm>
                <a:off x="5010" y="169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53" name="Rectangle 109"/>
              <p:cNvSpPr>
                <a:spLocks noChangeArrowheads="1"/>
              </p:cNvSpPr>
              <p:nvPr/>
            </p:nvSpPr>
            <p:spPr bwMode="auto">
              <a:xfrm>
                <a:off x="5188" y="169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54" name="Rectangle 110"/>
              <p:cNvSpPr>
                <a:spLocks noChangeArrowheads="1"/>
              </p:cNvSpPr>
              <p:nvPr/>
            </p:nvSpPr>
            <p:spPr bwMode="auto">
              <a:xfrm>
                <a:off x="3697" y="3470"/>
                <a:ext cx="15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55" name="Rectangle 111"/>
              <p:cNvSpPr>
                <a:spLocks noChangeArrowheads="1"/>
              </p:cNvSpPr>
              <p:nvPr/>
            </p:nvSpPr>
            <p:spPr bwMode="auto">
              <a:xfrm>
                <a:off x="3740" y="3501"/>
                <a:ext cx="7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1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56" name="Rectangle 112"/>
              <p:cNvSpPr>
                <a:spLocks noChangeArrowheads="1"/>
              </p:cNvSpPr>
              <p:nvPr/>
            </p:nvSpPr>
            <p:spPr bwMode="auto">
              <a:xfrm>
                <a:off x="3874" y="3470"/>
                <a:ext cx="15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57" name="Rectangle 113"/>
              <p:cNvSpPr>
                <a:spLocks noChangeArrowheads="1"/>
              </p:cNvSpPr>
              <p:nvPr/>
            </p:nvSpPr>
            <p:spPr bwMode="auto">
              <a:xfrm>
                <a:off x="3917" y="3501"/>
                <a:ext cx="7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2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58" name="Rectangle 114"/>
              <p:cNvSpPr>
                <a:spLocks noChangeArrowheads="1"/>
              </p:cNvSpPr>
              <p:nvPr/>
            </p:nvSpPr>
            <p:spPr bwMode="auto">
              <a:xfrm>
                <a:off x="4052" y="3470"/>
                <a:ext cx="15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59" name="Rectangle 115"/>
              <p:cNvSpPr>
                <a:spLocks noChangeArrowheads="1"/>
              </p:cNvSpPr>
              <p:nvPr/>
            </p:nvSpPr>
            <p:spPr bwMode="auto">
              <a:xfrm>
                <a:off x="4095" y="3501"/>
                <a:ext cx="7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3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60" name="Rectangle 116"/>
              <p:cNvSpPr>
                <a:spLocks noChangeArrowheads="1"/>
              </p:cNvSpPr>
              <p:nvPr/>
            </p:nvSpPr>
            <p:spPr bwMode="auto">
              <a:xfrm>
                <a:off x="4229" y="3470"/>
                <a:ext cx="15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61" name="Rectangle 117"/>
              <p:cNvSpPr>
                <a:spLocks noChangeArrowheads="1"/>
              </p:cNvSpPr>
              <p:nvPr/>
            </p:nvSpPr>
            <p:spPr bwMode="auto">
              <a:xfrm>
                <a:off x="4272" y="3501"/>
                <a:ext cx="7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4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62" name="Rectangle 118"/>
              <p:cNvSpPr>
                <a:spLocks noChangeArrowheads="1"/>
              </p:cNvSpPr>
              <p:nvPr/>
            </p:nvSpPr>
            <p:spPr bwMode="auto">
              <a:xfrm>
                <a:off x="4407" y="3470"/>
                <a:ext cx="15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63" name="Rectangle 119"/>
              <p:cNvSpPr>
                <a:spLocks noChangeArrowheads="1"/>
              </p:cNvSpPr>
              <p:nvPr/>
            </p:nvSpPr>
            <p:spPr bwMode="auto">
              <a:xfrm>
                <a:off x="4451" y="3501"/>
                <a:ext cx="7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5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64" name="Rectangle 120"/>
              <p:cNvSpPr>
                <a:spLocks noChangeArrowheads="1"/>
              </p:cNvSpPr>
              <p:nvPr/>
            </p:nvSpPr>
            <p:spPr bwMode="auto">
              <a:xfrm>
                <a:off x="4584" y="3470"/>
                <a:ext cx="15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65" name="Rectangle 121"/>
              <p:cNvSpPr>
                <a:spLocks noChangeArrowheads="1"/>
              </p:cNvSpPr>
              <p:nvPr/>
            </p:nvSpPr>
            <p:spPr bwMode="auto">
              <a:xfrm>
                <a:off x="4627" y="3501"/>
                <a:ext cx="7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6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66" name="Rectangle 122"/>
              <p:cNvSpPr>
                <a:spLocks noChangeArrowheads="1"/>
              </p:cNvSpPr>
              <p:nvPr/>
            </p:nvSpPr>
            <p:spPr bwMode="auto">
              <a:xfrm>
                <a:off x="4762" y="3470"/>
                <a:ext cx="15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67" name="Rectangle 123"/>
              <p:cNvSpPr>
                <a:spLocks noChangeArrowheads="1"/>
              </p:cNvSpPr>
              <p:nvPr/>
            </p:nvSpPr>
            <p:spPr bwMode="auto">
              <a:xfrm>
                <a:off x="4805" y="3501"/>
                <a:ext cx="7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7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68" name="Rectangle 124"/>
              <p:cNvSpPr>
                <a:spLocks noChangeArrowheads="1"/>
              </p:cNvSpPr>
              <p:nvPr/>
            </p:nvSpPr>
            <p:spPr bwMode="auto">
              <a:xfrm>
                <a:off x="4939" y="3470"/>
                <a:ext cx="15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69" name="Rectangle 125"/>
              <p:cNvSpPr>
                <a:spLocks noChangeArrowheads="1"/>
              </p:cNvSpPr>
              <p:nvPr/>
            </p:nvSpPr>
            <p:spPr bwMode="auto">
              <a:xfrm>
                <a:off x="4982" y="3501"/>
                <a:ext cx="7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8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70" name="Rectangle 126"/>
              <p:cNvSpPr>
                <a:spLocks noChangeArrowheads="1"/>
              </p:cNvSpPr>
              <p:nvPr/>
            </p:nvSpPr>
            <p:spPr bwMode="auto">
              <a:xfrm>
                <a:off x="5117" y="3470"/>
                <a:ext cx="15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71" name="Rectangle 127"/>
              <p:cNvSpPr>
                <a:spLocks noChangeArrowheads="1"/>
              </p:cNvSpPr>
              <p:nvPr/>
            </p:nvSpPr>
            <p:spPr bwMode="auto">
              <a:xfrm>
                <a:off x="5160" y="3501"/>
                <a:ext cx="7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9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72" name="Rectangle 128"/>
              <p:cNvSpPr>
                <a:spLocks noChangeArrowheads="1"/>
              </p:cNvSpPr>
              <p:nvPr/>
            </p:nvSpPr>
            <p:spPr bwMode="auto">
              <a:xfrm>
                <a:off x="5259" y="3470"/>
                <a:ext cx="2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73" name="Rectangle 129"/>
              <p:cNvSpPr>
                <a:spLocks noChangeArrowheads="1"/>
              </p:cNvSpPr>
              <p:nvPr/>
            </p:nvSpPr>
            <p:spPr bwMode="auto">
              <a:xfrm>
                <a:off x="5302" y="3501"/>
                <a:ext cx="14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10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74" name="Rectangle 130"/>
              <p:cNvSpPr>
                <a:spLocks noChangeArrowheads="1"/>
              </p:cNvSpPr>
              <p:nvPr/>
            </p:nvSpPr>
            <p:spPr bwMode="auto">
              <a:xfrm>
                <a:off x="3413" y="3186"/>
                <a:ext cx="15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75" name="Rectangle 131"/>
              <p:cNvSpPr>
                <a:spLocks noChangeArrowheads="1"/>
              </p:cNvSpPr>
              <p:nvPr/>
            </p:nvSpPr>
            <p:spPr bwMode="auto">
              <a:xfrm>
                <a:off x="3456" y="3217"/>
                <a:ext cx="7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1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76" name="Rectangle 132"/>
              <p:cNvSpPr>
                <a:spLocks noChangeArrowheads="1"/>
              </p:cNvSpPr>
              <p:nvPr/>
            </p:nvSpPr>
            <p:spPr bwMode="auto">
              <a:xfrm>
                <a:off x="3413" y="3008"/>
                <a:ext cx="15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77" name="Rectangle 133"/>
              <p:cNvSpPr>
                <a:spLocks noChangeArrowheads="1"/>
              </p:cNvSpPr>
              <p:nvPr/>
            </p:nvSpPr>
            <p:spPr bwMode="auto">
              <a:xfrm>
                <a:off x="3456" y="3039"/>
                <a:ext cx="7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2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78" name="Rectangle 134"/>
              <p:cNvSpPr>
                <a:spLocks noChangeArrowheads="1"/>
              </p:cNvSpPr>
              <p:nvPr/>
            </p:nvSpPr>
            <p:spPr bwMode="auto">
              <a:xfrm>
                <a:off x="3413" y="2831"/>
                <a:ext cx="15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79" name="Rectangle 135"/>
              <p:cNvSpPr>
                <a:spLocks noChangeArrowheads="1"/>
              </p:cNvSpPr>
              <p:nvPr/>
            </p:nvSpPr>
            <p:spPr bwMode="auto">
              <a:xfrm>
                <a:off x="3456" y="2862"/>
                <a:ext cx="7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3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80" name="Rectangle 136"/>
              <p:cNvSpPr>
                <a:spLocks noChangeArrowheads="1"/>
              </p:cNvSpPr>
              <p:nvPr/>
            </p:nvSpPr>
            <p:spPr bwMode="auto">
              <a:xfrm>
                <a:off x="3413" y="2653"/>
                <a:ext cx="15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81" name="Rectangle 137"/>
              <p:cNvSpPr>
                <a:spLocks noChangeArrowheads="1"/>
              </p:cNvSpPr>
              <p:nvPr/>
            </p:nvSpPr>
            <p:spPr bwMode="auto">
              <a:xfrm>
                <a:off x="3456" y="2684"/>
                <a:ext cx="7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4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82" name="Rectangle 138"/>
              <p:cNvSpPr>
                <a:spLocks noChangeArrowheads="1"/>
              </p:cNvSpPr>
              <p:nvPr/>
            </p:nvSpPr>
            <p:spPr bwMode="auto">
              <a:xfrm>
                <a:off x="3413" y="2476"/>
                <a:ext cx="15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83" name="Rectangle 139"/>
              <p:cNvSpPr>
                <a:spLocks noChangeArrowheads="1"/>
              </p:cNvSpPr>
              <p:nvPr/>
            </p:nvSpPr>
            <p:spPr bwMode="auto">
              <a:xfrm>
                <a:off x="3456" y="2508"/>
                <a:ext cx="7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5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84" name="Rectangle 140"/>
              <p:cNvSpPr>
                <a:spLocks noChangeArrowheads="1"/>
              </p:cNvSpPr>
              <p:nvPr/>
            </p:nvSpPr>
            <p:spPr bwMode="auto">
              <a:xfrm>
                <a:off x="3413" y="2298"/>
                <a:ext cx="15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85" name="Rectangle 141"/>
              <p:cNvSpPr>
                <a:spLocks noChangeArrowheads="1"/>
              </p:cNvSpPr>
              <p:nvPr/>
            </p:nvSpPr>
            <p:spPr bwMode="auto">
              <a:xfrm>
                <a:off x="3456" y="2330"/>
                <a:ext cx="7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6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86" name="Rectangle 142"/>
              <p:cNvSpPr>
                <a:spLocks noChangeArrowheads="1"/>
              </p:cNvSpPr>
              <p:nvPr/>
            </p:nvSpPr>
            <p:spPr bwMode="auto">
              <a:xfrm>
                <a:off x="3413" y="2121"/>
                <a:ext cx="15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87" name="Rectangle 143"/>
              <p:cNvSpPr>
                <a:spLocks noChangeArrowheads="1"/>
              </p:cNvSpPr>
              <p:nvPr/>
            </p:nvSpPr>
            <p:spPr bwMode="auto">
              <a:xfrm>
                <a:off x="3456" y="2153"/>
                <a:ext cx="7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7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88" name="Rectangle 144"/>
              <p:cNvSpPr>
                <a:spLocks noChangeArrowheads="1"/>
              </p:cNvSpPr>
              <p:nvPr/>
            </p:nvSpPr>
            <p:spPr bwMode="auto">
              <a:xfrm>
                <a:off x="3413" y="1943"/>
                <a:ext cx="15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89" name="Rectangle 145"/>
              <p:cNvSpPr>
                <a:spLocks noChangeArrowheads="1"/>
              </p:cNvSpPr>
              <p:nvPr/>
            </p:nvSpPr>
            <p:spPr bwMode="auto">
              <a:xfrm>
                <a:off x="3456" y="1975"/>
                <a:ext cx="7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8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90" name="Rectangle 146"/>
              <p:cNvSpPr>
                <a:spLocks noChangeArrowheads="1"/>
              </p:cNvSpPr>
              <p:nvPr/>
            </p:nvSpPr>
            <p:spPr bwMode="auto">
              <a:xfrm>
                <a:off x="3413" y="1766"/>
                <a:ext cx="15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91" name="Rectangle 147"/>
              <p:cNvSpPr>
                <a:spLocks noChangeArrowheads="1"/>
              </p:cNvSpPr>
              <p:nvPr/>
            </p:nvSpPr>
            <p:spPr bwMode="auto">
              <a:xfrm>
                <a:off x="3456" y="1797"/>
                <a:ext cx="7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9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92" name="Rectangle 148"/>
              <p:cNvSpPr>
                <a:spLocks noChangeArrowheads="1"/>
              </p:cNvSpPr>
              <p:nvPr/>
            </p:nvSpPr>
            <p:spPr bwMode="auto">
              <a:xfrm>
                <a:off x="3590" y="3464"/>
                <a:ext cx="1775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93" name="Rectangle 149"/>
              <p:cNvSpPr>
                <a:spLocks noChangeArrowheads="1"/>
              </p:cNvSpPr>
              <p:nvPr/>
            </p:nvSpPr>
            <p:spPr bwMode="auto">
              <a:xfrm>
                <a:off x="3585" y="1695"/>
                <a:ext cx="11" cy="17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7242" name="Oval 150"/>
            <p:cNvSpPr>
              <a:spLocks noChangeArrowheads="1"/>
            </p:cNvSpPr>
            <p:nvPr/>
          </p:nvSpPr>
          <p:spPr bwMode="auto">
            <a:xfrm>
              <a:off x="3816" y="2836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37243" name="Oval 151"/>
            <p:cNvSpPr>
              <a:spLocks noChangeArrowheads="1"/>
            </p:cNvSpPr>
            <p:nvPr/>
          </p:nvSpPr>
          <p:spPr bwMode="auto">
            <a:xfrm>
              <a:off x="3981" y="2547"/>
              <a:ext cx="72" cy="7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37244" name="Oval 152"/>
            <p:cNvSpPr>
              <a:spLocks noChangeArrowheads="1"/>
            </p:cNvSpPr>
            <p:nvPr/>
          </p:nvSpPr>
          <p:spPr bwMode="auto">
            <a:xfrm>
              <a:off x="3803" y="2547"/>
              <a:ext cx="72" cy="7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37245" name="Oval 153"/>
            <p:cNvSpPr>
              <a:spLocks noChangeArrowheads="1"/>
            </p:cNvSpPr>
            <p:nvPr/>
          </p:nvSpPr>
          <p:spPr bwMode="auto">
            <a:xfrm>
              <a:off x="4087" y="2724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37246" name="Oval 154"/>
            <p:cNvSpPr>
              <a:spLocks noChangeArrowheads="1"/>
            </p:cNvSpPr>
            <p:nvPr/>
          </p:nvSpPr>
          <p:spPr bwMode="auto">
            <a:xfrm>
              <a:off x="4908" y="2158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37247" name="Oval 155"/>
            <p:cNvSpPr>
              <a:spLocks noChangeArrowheads="1"/>
            </p:cNvSpPr>
            <p:nvPr/>
          </p:nvSpPr>
          <p:spPr bwMode="auto">
            <a:xfrm>
              <a:off x="5073" y="1869"/>
              <a:ext cx="72" cy="7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37248" name="Oval 156"/>
            <p:cNvSpPr>
              <a:spLocks noChangeArrowheads="1"/>
            </p:cNvSpPr>
            <p:nvPr/>
          </p:nvSpPr>
          <p:spPr bwMode="auto">
            <a:xfrm>
              <a:off x="4895" y="1869"/>
              <a:ext cx="72" cy="7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37249" name="Oval 157"/>
            <p:cNvSpPr>
              <a:spLocks noChangeArrowheads="1"/>
            </p:cNvSpPr>
            <p:nvPr/>
          </p:nvSpPr>
          <p:spPr bwMode="auto">
            <a:xfrm>
              <a:off x="5179" y="2046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37250" name="Oval 158"/>
            <p:cNvSpPr>
              <a:spLocks noChangeArrowheads="1"/>
            </p:cNvSpPr>
            <p:nvPr/>
          </p:nvSpPr>
          <p:spPr bwMode="auto">
            <a:xfrm>
              <a:off x="4974" y="2644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37251" name="Oval 159"/>
            <p:cNvSpPr>
              <a:spLocks noChangeArrowheads="1"/>
            </p:cNvSpPr>
            <p:nvPr/>
          </p:nvSpPr>
          <p:spPr bwMode="auto">
            <a:xfrm>
              <a:off x="5139" y="2355"/>
              <a:ext cx="72" cy="7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37252" name="Oval 160"/>
            <p:cNvSpPr>
              <a:spLocks noChangeArrowheads="1"/>
            </p:cNvSpPr>
            <p:nvPr/>
          </p:nvSpPr>
          <p:spPr bwMode="auto">
            <a:xfrm>
              <a:off x="4961" y="2355"/>
              <a:ext cx="72" cy="7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37253" name="Oval 161"/>
            <p:cNvSpPr>
              <a:spLocks noChangeArrowheads="1"/>
            </p:cNvSpPr>
            <p:nvPr/>
          </p:nvSpPr>
          <p:spPr bwMode="auto">
            <a:xfrm>
              <a:off x="5245" y="2532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7222" name="Oval 162"/>
          <p:cNvSpPr>
            <a:spLocks noChangeArrowheads="1"/>
          </p:cNvSpPr>
          <p:nvPr/>
        </p:nvSpPr>
        <p:spPr bwMode="auto">
          <a:xfrm>
            <a:off x="5300663" y="4286250"/>
            <a:ext cx="100013" cy="1333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37223" name="Oval 163"/>
          <p:cNvSpPr>
            <a:spLocks noChangeArrowheads="1"/>
          </p:cNvSpPr>
          <p:nvPr/>
        </p:nvSpPr>
        <p:spPr bwMode="auto">
          <a:xfrm>
            <a:off x="7186613" y="3238500"/>
            <a:ext cx="100013" cy="13335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37224" name="Line 164"/>
          <p:cNvSpPr>
            <a:spLocks noChangeShapeType="1"/>
          </p:cNvSpPr>
          <p:nvPr/>
        </p:nvSpPr>
        <p:spPr bwMode="auto">
          <a:xfrm flipH="1" flipV="1">
            <a:off x="5250658" y="4102100"/>
            <a:ext cx="69056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7225" name="Line 165"/>
          <p:cNvSpPr>
            <a:spLocks noChangeShapeType="1"/>
          </p:cNvSpPr>
          <p:nvPr/>
        </p:nvSpPr>
        <p:spPr bwMode="auto">
          <a:xfrm flipV="1">
            <a:off x="5376865" y="4092579"/>
            <a:ext cx="107156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7226" name="Line 166"/>
          <p:cNvSpPr>
            <a:spLocks noChangeShapeType="1"/>
          </p:cNvSpPr>
          <p:nvPr/>
        </p:nvSpPr>
        <p:spPr bwMode="auto">
          <a:xfrm flipH="1">
            <a:off x="5272090" y="4413254"/>
            <a:ext cx="54769" cy="174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7227" name="Line 167"/>
          <p:cNvSpPr>
            <a:spLocks noChangeShapeType="1"/>
          </p:cNvSpPr>
          <p:nvPr/>
        </p:nvSpPr>
        <p:spPr bwMode="auto">
          <a:xfrm>
            <a:off x="5400676" y="4371979"/>
            <a:ext cx="233363" cy="41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7228" name="Line 168"/>
          <p:cNvSpPr>
            <a:spLocks noChangeShapeType="1"/>
          </p:cNvSpPr>
          <p:nvPr/>
        </p:nvSpPr>
        <p:spPr bwMode="auto">
          <a:xfrm flipH="1" flipV="1">
            <a:off x="7017546" y="2638425"/>
            <a:ext cx="197644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7229" name="Line 169"/>
          <p:cNvSpPr>
            <a:spLocks noChangeShapeType="1"/>
          </p:cNvSpPr>
          <p:nvPr/>
        </p:nvSpPr>
        <p:spPr bwMode="auto">
          <a:xfrm flipV="1">
            <a:off x="7239002" y="2641604"/>
            <a:ext cx="40481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7230" name="Line 170"/>
          <p:cNvSpPr>
            <a:spLocks noChangeShapeType="1"/>
          </p:cNvSpPr>
          <p:nvPr/>
        </p:nvSpPr>
        <p:spPr bwMode="auto">
          <a:xfrm flipV="1">
            <a:off x="7262815" y="3006729"/>
            <a:ext cx="154781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7231" name="Line 171"/>
          <p:cNvSpPr>
            <a:spLocks noChangeShapeType="1"/>
          </p:cNvSpPr>
          <p:nvPr/>
        </p:nvSpPr>
        <p:spPr bwMode="auto">
          <a:xfrm flipH="1" flipV="1">
            <a:off x="7074694" y="3225804"/>
            <a:ext cx="114300" cy="47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7232" name="Line 172"/>
          <p:cNvSpPr>
            <a:spLocks noChangeShapeType="1"/>
          </p:cNvSpPr>
          <p:nvPr/>
        </p:nvSpPr>
        <p:spPr bwMode="auto">
          <a:xfrm flipH="1">
            <a:off x="7134225" y="3362329"/>
            <a:ext cx="76200" cy="18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7233" name="Line 173"/>
          <p:cNvSpPr>
            <a:spLocks noChangeShapeType="1"/>
          </p:cNvSpPr>
          <p:nvPr/>
        </p:nvSpPr>
        <p:spPr bwMode="auto">
          <a:xfrm>
            <a:off x="7269958" y="3359150"/>
            <a:ext cx="92869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7234" name="Line 174"/>
          <p:cNvSpPr>
            <a:spLocks noChangeShapeType="1"/>
          </p:cNvSpPr>
          <p:nvPr/>
        </p:nvSpPr>
        <p:spPr bwMode="auto">
          <a:xfrm flipH="1">
            <a:off x="7134227" y="3368675"/>
            <a:ext cx="97631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7235" name="Line 175"/>
          <p:cNvSpPr>
            <a:spLocks noChangeShapeType="1"/>
          </p:cNvSpPr>
          <p:nvPr/>
        </p:nvSpPr>
        <p:spPr bwMode="auto">
          <a:xfrm flipH="1" flipV="1">
            <a:off x="7419977" y="3686177"/>
            <a:ext cx="111919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7236" name="Line 176"/>
          <p:cNvSpPr>
            <a:spLocks noChangeShapeType="1"/>
          </p:cNvSpPr>
          <p:nvPr/>
        </p:nvSpPr>
        <p:spPr bwMode="auto">
          <a:xfrm flipV="1">
            <a:off x="2400301" y="4724400"/>
            <a:ext cx="271463" cy="127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7237" name="Text Box 177"/>
          <p:cNvSpPr txBox="1">
            <a:spLocks noChangeArrowheads="1"/>
          </p:cNvSpPr>
          <p:nvPr/>
        </p:nvSpPr>
        <p:spPr bwMode="auto">
          <a:xfrm>
            <a:off x="1428751" y="6248402"/>
            <a:ext cx="25490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prstClr val="white"/>
                </a:solidFill>
              </a:rPr>
              <a:t>Objective Function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57301" y="1569008"/>
            <a:ext cx="2800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Internal evaluation scheme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6000" y="812520"/>
              <a:ext cx="8742240" cy="43848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640" y="803160"/>
                <a:ext cx="8760960" cy="440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907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27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Berlin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Taimoor</dc:creator>
  <cp:lastModifiedBy>Dr. Taimoor</cp:lastModifiedBy>
  <cp:revision>2</cp:revision>
  <dcterms:created xsi:type="dcterms:W3CDTF">2020-07-03T20:35:51Z</dcterms:created>
  <dcterms:modified xsi:type="dcterms:W3CDTF">2020-07-03T21:09:37Z</dcterms:modified>
</cp:coreProperties>
</file>