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4720" cy="2754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09080" y="4243680"/>
            <a:ext cx="3075840" cy="2761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360" y="2590200"/>
            <a:ext cx="8964720" cy="1659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09080" y="2590200"/>
            <a:ext cx="3075840" cy="16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040" y="753120"/>
            <a:ext cx="961056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  <p:pic>
        <p:nvPicPr>
          <p:cNvPr id="44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4240" cy="320400"/>
          </a:xfrm>
          <a:prstGeom prst="rect">
            <a:avLst/>
          </a:prstGeom>
          <a:ln>
            <a:noFill/>
          </a:ln>
        </p:spPr>
      </p:pic>
      <p:pic>
        <p:nvPicPr>
          <p:cNvPr id="45" name="Picture 15" descr=""/>
          <p:cNvPicPr/>
          <p:nvPr/>
        </p:nvPicPr>
        <p:blipFill>
          <a:blip r:embed="rId4"/>
          <a:stretch/>
        </p:blipFill>
        <p:spPr>
          <a:xfrm>
            <a:off x="10582920" y="1971360"/>
            <a:ext cx="1602000" cy="143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9480"/>
            <a:ext cx="1043424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0582920" y="609480"/>
            <a:ext cx="160200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10582920" y="1971360"/>
            <a:ext cx="1602000" cy="143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0582920" y="609480"/>
            <a:ext cx="160200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0040" y="2733840"/>
            <a:ext cx="814140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Natural Language Processing (NLP)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80040" y="4394160"/>
            <a:ext cx="814140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Lecture 11: Document Classification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Dr. Muhammad Taimoor Khan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Distance Measure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4" name="CustomShape 2"/>
          <p:cNvSpPr/>
          <p:nvPr/>
        </p:nvSpPr>
        <p:spPr>
          <a:xfrm>
            <a:off x="456840" y="2011680"/>
            <a:ext cx="10405440" cy="446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5" name="Picture 3" descr=""/>
          <p:cNvPicPr/>
          <p:nvPr/>
        </p:nvPicPr>
        <p:blipFill>
          <a:blip r:embed="rId2"/>
          <a:stretch/>
        </p:blipFill>
        <p:spPr>
          <a:xfrm>
            <a:off x="7136640" y="4443120"/>
            <a:ext cx="4862160" cy="2112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Why cosine similarity!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7" name="CustomShape 2"/>
          <p:cNvSpPr/>
          <p:nvPr/>
        </p:nvSpPr>
        <p:spPr>
          <a:xfrm>
            <a:off x="680040" y="2387520"/>
            <a:ext cx="7994880" cy="446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8" name="Picture 3" descr=""/>
          <p:cNvPicPr/>
          <p:nvPr/>
        </p:nvPicPr>
        <p:blipFill>
          <a:blip r:embed="rId2"/>
          <a:stretch/>
        </p:blipFill>
        <p:spPr>
          <a:xfrm>
            <a:off x="8881200" y="2974320"/>
            <a:ext cx="3075120" cy="2428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Instance vs Model based Learning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0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Instance based Learning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Also called memory based learning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 model to learn, the stored instances themselves represent the knowledge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Training instances are searched for new instance so that most closely resemble new instance </a:t>
            </a:r>
            <a:r>
              <a:rPr b="0" i="1" lang="en-US" sz="2000" spc="-1" strike="noStrike">
                <a:solidFill>
                  <a:srgbClr val="ffffff"/>
                </a:solidFill>
                <a:latin typeface="Trebuchet MS"/>
              </a:rPr>
              <a:t>(Just a retrieval program under the best circumstances)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Lazy learning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Model based Learning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Produce a generalized rules to learn a model from the data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The training data is not required once the model is trained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Parametric vs Non-parametric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2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latin typeface="Trebuchet MS"/>
              </a:rPr>
              <a:t>Parametric Learning (parameters to tune)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Make assumptions about mapping of input variables to output variables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assumptions simplify the learning process (to a known form) but limits the learning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Summarize data into a set of parameters of fixed size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 has two steps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Select a form for the function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Learn the coefficients (weights) for the function from the training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Linear classification, Neural Networks, Naïve bayes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Non-parametric Learning (No parameters to tune)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Make fewer or no assumptions about the target function and in turn require a lot of training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Are free to learn any functional form from the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Are slower to train and have high model complexity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But can result in more powerful models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Not concerned about choosing the right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Examples: KNN, Decision tree, SVM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Other classifiers: Naïve Bayes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0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Calculate probabilities for document labels and the words occurring in documents of those labels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word indicate a document label with some probability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label probabilities of words in the test document are accumulated to predict a label for the test document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Decision Tree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2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Input at root is a test document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intermediate nodes represent conditions on attributes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leaf nodes are the possible labels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33" name="Picture 2" descr=""/>
          <p:cNvPicPr/>
          <p:nvPr/>
        </p:nvPicPr>
        <p:blipFill>
          <a:blip r:embed="rId1"/>
          <a:stretch/>
        </p:blipFill>
        <p:spPr>
          <a:xfrm>
            <a:off x="7067880" y="4136400"/>
            <a:ext cx="5119920" cy="27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Linear Classifier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5" name="CustomShape 2"/>
          <p:cNvSpPr/>
          <p:nvPr/>
        </p:nvSpPr>
        <p:spPr>
          <a:xfrm>
            <a:off x="6475320" y="2336760"/>
            <a:ext cx="4996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Draw a straight line among the two types (label) of documents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test document is labeled based on which side of the line it lies.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0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+w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+ 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= 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1736" name="Group 3"/>
          <p:cNvGrpSpPr/>
          <p:nvPr/>
        </p:nvGrpSpPr>
        <p:grpSpPr>
          <a:xfrm>
            <a:off x="1752120" y="1977840"/>
            <a:ext cx="4474440" cy="4437000"/>
            <a:chOff x="1752120" y="1977840"/>
            <a:chExt cx="4474440" cy="4437000"/>
          </a:xfrm>
        </p:grpSpPr>
        <p:grpSp>
          <p:nvGrpSpPr>
            <p:cNvPr id="1737" name="Group 4"/>
            <p:cNvGrpSpPr/>
            <p:nvPr/>
          </p:nvGrpSpPr>
          <p:grpSpPr>
            <a:xfrm>
              <a:off x="1752120" y="1981080"/>
              <a:ext cx="4474440" cy="4433760"/>
              <a:chOff x="1752120" y="1981080"/>
              <a:chExt cx="4474440" cy="4433760"/>
            </a:xfrm>
          </p:grpSpPr>
          <p:sp>
            <p:nvSpPr>
              <p:cNvPr id="1738" name="CustomShape 5"/>
              <p:cNvSpPr/>
              <p:nvPr/>
            </p:nvSpPr>
            <p:spPr>
              <a:xfrm>
                <a:off x="2285280" y="5562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CustomShape 6"/>
              <p:cNvSpPr/>
              <p:nvPr/>
            </p:nvSpPr>
            <p:spPr>
              <a:xfrm>
                <a:off x="266580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CustomShape 7"/>
              <p:cNvSpPr/>
              <p:nvPr/>
            </p:nvSpPr>
            <p:spPr>
              <a:xfrm>
                <a:off x="304704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CustomShape 8"/>
              <p:cNvSpPr/>
              <p:nvPr/>
            </p:nvSpPr>
            <p:spPr>
              <a:xfrm>
                <a:off x="3427920" y="5562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CustomShape 9"/>
              <p:cNvSpPr/>
              <p:nvPr/>
            </p:nvSpPr>
            <p:spPr>
              <a:xfrm>
                <a:off x="380844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CustomShape 10"/>
              <p:cNvSpPr/>
              <p:nvPr/>
            </p:nvSpPr>
            <p:spPr>
              <a:xfrm>
                <a:off x="418968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4" name="CustomShape 11"/>
              <p:cNvSpPr/>
              <p:nvPr/>
            </p:nvSpPr>
            <p:spPr>
              <a:xfrm>
                <a:off x="457056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5" name="CustomShape 12"/>
              <p:cNvSpPr/>
              <p:nvPr/>
            </p:nvSpPr>
            <p:spPr>
              <a:xfrm>
                <a:off x="4951440" y="5562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6" name="CustomShape 13"/>
              <p:cNvSpPr/>
              <p:nvPr/>
            </p:nvSpPr>
            <p:spPr>
              <a:xfrm>
                <a:off x="533232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CustomShape 14"/>
              <p:cNvSpPr/>
              <p:nvPr/>
            </p:nvSpPr>
            <p:spPr>
              <a:xfrm>
                <a:off x="5713200" y="5562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8" name="CustomShape 15"/>
              <p:cNvSpPr/>
              <p:nvPr/>
            </p:nvSpPr>
            <p:spPr>
              <a:xfrm>
                <a:off x="2285280" y="5181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CustomShape 16"/>
              <p:cNvSpPr/>
              <p:nvPr/>
            </p:nvSpPr>
            <p:spPr>
              <a:xfrm>
                <a:off x="266580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0" name="CustomShape 17"/>
              <p:cNvSpPr/>
              <p:nvPr/>
            </p:nvSpPr>
            <p:spPr>
              <a:xfrm>
                <a:off x="304704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CustomShape 18"/>
              <p:cNvSpPr/>
              <p:nvPr/>
            </p:nvSpPr>
            <p:spPr>
              <a:xfrm>
                <a:off x="3427920" y="5181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CustomShape 19"/>
              <p:cNvSpPr/>
              <p:nvPr/>
            </p:nvSpPr>
            <p:spPr>
              <a:xfrm>
                <a:off x="380844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3" name="CustomShape 20"/>
              <p:cNvSpPr/>
              <p:nvPr/>
            </p:nvSpPr>
            <p:spPr>
              <a:xfrm>
                <a:off x="418968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CustomShape 21"/>
              <p:cNvSpPr/>
              <p:nvPr/>
            </p:nvSpPr>
            <p:spPr>
              <a:xfrm>
                <a:off x="457056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CustomShape 22"/>
              <p:cNvSpPr/>
              <p:nvPr/>
            </p:nvSpPr>
            <p:spPr>
              <a:xfrm>
                <a:off x="4951440" y="5181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CustomShape 23"/>
              <p:cNvSpPr/>
              <p:nvPr/>
            </p:nvSpPr>
            <p:spPr>
              <a:xfrm>
                <a:off x="533232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CustomShape 24"/>
              <p:cNvSpPr/>
              <p:nvPr/>
            </p:nvSpPr>
            <p:spPr>
              <a:xfrm>
                <a:off x="5713200" y="5181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8" name="CustomShape 25"/>
              <p:cNvSpPr/>
              <p:nvPr/>
            </p:nvSpPr>
            <p:spPr>
              <a:xfrm>
                <a:off x="2285280" y="4800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9" name="CustomShape 26"/>
              <p:cNvSpPr/>
              <p:nvPr/>
            </p:nvSpPr>
            <p:spPr>
              <a:xfrm>
                <a:off x="266580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CustomShape 27"/>
              <p:cNvSpPr/>
              <p:nvPr/>
            </p:nvSpPr>
            <p:spPr>
              <a:xfrm>
                <a:off x="304704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1" name="CustomShape 28"/>
              <p:cNvSpPr/>
              <p:nvPr/>
            </p:nvSpPr>
            <p:spPr>
              <a:xfrm>
                <a:off x="3427920" y="4800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2" name="CustomShape 29"/>
              <p:cNvSpPr/>
              <p:nvPr/>
            </p:nvSpPr>
            <p:spPr>
              <a:xfrm>
                <a:off x="380844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CustomShape 30"/>
              <p:cNvSpPr/>
              <p:nvPr/>
            </p:nvSpPr>
            <p:spPr>
              <a:xfrm>
                <a:off x="418968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4" name="CustomShape 31"/>
              <p:cNvSpPr/>
              <p:nvPr/>
            </p:nvSpPr>
            <p:spPr>
              <a:xfrm>
                <a:off x="457056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5" name="CustomShape 32"/>
              <p:cNvSpPr/>
              <p:nvPr/>
            </p:nvSpPr>
            <p:spPr>
              <a:xfrm>
                <a:off x="4951440" y="4800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CustomShape 33"/>
              <p:cNvSpPr/>
              <p:nvPr/>
            </p:nvSpPr>
            <p:spPr>
              <a:xfrm>
                <a:off x="533232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7" name="CustomShape 34"/>
              <p:cNvSpPr/>
              <p:nvPr/>
            </p:nvSpPr>
            <p:spPr>
              <a:xfrm>
                <a:off x="5713200" y="4800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8" name="CustomShape 35"/>
              <p:cNvSpPr/>
              <p:nvPr/>
            </p:nvSpPr>
            <p:spPr>
              <a:xfrm>
                <a:off x="2285280" y="4419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CustomShape 36"/>
              <p:cNvSpPr/>
              <p:nvPr/>
            </p:nvSpPr>
            <p:spPr>
              <a:xfrm>
                <a:off x="266580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CustomShape 37"/>
              <p:cNvSpPr/>
              <p:nvPr/>
            </p:nvSpPr>
            <p:spPr>
              <a:xfrm>
                <a:off x="304704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1" name="CustomShape 38"/>
              <p:cNvSpPr/>
              <p:nvPr/>
            </p:nvSpPr>
            <p:spPr>
              <a:xfrm>
                <a:off x="3427920" y="4419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2" name="CustomShape 39"/>
              <p:cNvSpPr/>
              <p:nvPr/>
            </p:nvSpPr>
            <p:spPr>
              <a:xfrm>
                <a:off x="380844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3" name="CustomShape 40"/>
              <p:cNvSpPr/>
              <p:nvPr/>
            </p:nvSpPr>
            <p:spPr>
              <a:xfrm>
                <a:off x="418968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CustomShape 41"/>
              <p:cNvSpPr/>
              <p:nvPr/>
            </p:nvSpPr>
            <p:spPr>
              <a:xfrm>
                <a:off x="457056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CustomShape 42"/>
              <p:cNvSpPr/>
              <p:nvPr/>
            </p:nvSpPr>
            <p:spPr>
              <a:xfrm>
                <a:off x="4951440" y="4419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CustomShape 43"/>
              <p:cNvSpPr/>
              <p:nvPr/>
            </p:nvSpPr>
            <p:spPr>
              <a:xfrm>
                <a:off x="533232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7" name="CustomShape 44"/>
              <p:cNvSpPr/>
              <p:nvPr/>
            </p:nvSpPr>
            <p:spPr>
              <a:xfrm>
                <a:off x="5713200" y="4419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8" name="CustomShape 45"/>
              <p:cNvSpPr/>
              <p:nvPr/>
            </p:nvSpPr>
            <p:spPr>
              <a:xfrm>
                <a:off x="2285280" y="4038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9" name="CustomShape 46"/>
              <p:cNvSpPr/>
              <p:nvPr/>
            </p:nvSpPr>
            <p:spPr>
              <a:xfrm>
                <a:off x="266580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CustomShape 47"/>
              <p:cNvSpPr/>
              <p:nvPr/>
            </p:nvSpPr>
            <p:spPr>
              <a:xfrm>
                <a:off x="304704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1" name="CustomShape 48"/>
              <p:cNvSpPr/>
              <p:nvPr/>
            </p:nvSpPr>
            <p:spPr>
              <a:xfrm>
                <a:off x="3427920" y="4038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2" name="CustomShape 49"/>
              <p:cNvSpPr/>
              <p:nvPr/>
            </p:nvSpPr>
            <p:spPr>
              <a:xfrm>
                <a:off x="380844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3" name="CustomShape 50"/>
              <p:cNvSpPr/>
              <p:nvPr/>
            </p:nvSpPr>
            <p:spPr>
              <a:xfrm>
                <a:off x="418968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CustomShape 51"/>
              <p:cNvSpPr/>
              <p:nvPr/>
            </p:nvSpPr>
            <p:spPr>
              <a:xfrm>
                <a:off x="457056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5" name="CustomShape 52"/>
              <p:cNvSpPr/>
              <p:nvPr/>
            </p:nvSpPr>
            <p:spPr>
              <a:xfrm>
                <a:off x="4951440" y="4038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6" name="CustomShape 53"/>
              <p:cNvSpPr/>
              <p:nvPr/>
            </p:nvSpPr>
            <p:spPr>
              <a:xfrm>
                <a:off x="533232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CustomShape 54"/>
              <p:cNvSpPr/>
              <p:nvPr/>
            </p:nvSpPr>
            <p:spPr>
              <a:xfrm>
                <a:off x="5713200" y="4038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CustomShape 55"/>
              <p:cNvSpPr/>
              <p:nvPr/>
            </p:nvSpPr>
            <p:spPr>
              <a:xfrm>
                <a:off x="2285280" y="3657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9" name="CustomShape 56"/>
              <p:cNvSpPr/>
              <p:nvPr/>
            </p:nvSpPr>
            <p:spPr>
              <a:xfrm>
                <a:off x="266580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0" name="CustomShape 57"/>
              <p:cNvSpPr/>
              <p:nvPr/>
            </p:nvSpPr>
            <p:spPr>
              <a:xfrm>
                <a:off x="304704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1" name="CustomShape 58"/>
              <p:cNvSpPr/>
              <p:nvPr/>
            </p:nvSpPr>
            <p:spPr>
              <a:xfrm>
                <a:off x="3427920" y="3657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2" name="CustomShape 59"/>
              <p:cNvSpPr/>
              <p:nvPr/>
            </p:nvSpPr>
            <p:spPr>
              <a:xfrm>
                <a:off x="380844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3" name="CustomShape 60"/>
              <p:cNvSpPr/>
              <p:nvPr/>
            </p:nvSpPr>
            <p:spPr>
              <a:xfrm>
                <a:off x="418968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4" name="CustomShape 61"/>
              <p:cNvSpPr/>
              <p:nvPr/>
            </p:nvSpPr>
            <p:spPr>
              <a:xfrm>
                <a:off x="457056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5" name="CustomShape 62"/>
              <p:cNvSpPr/>
              <p:nvPr/>
            </p:nvSpPr>
            <p:spPr>
              <a:xfrm>
                <a:off x="4951440" y="3657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6" name="CustomShape 63"/>
              <p:cNvSpPr/>
              <p:nvPr/>
            </p:nvSpPr>
            <p:spPr>
              <a:xfrm>
                <a:off x="533232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7" name="CustomShape 64"/>
              <p:cNvSpPr/>
              <p:nvPr/>
            </p:nvSpPr>
            <p:spPr>
              <a:xfrm>
                <a:off x="5713200" y="3657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CustomShape 65"/>
              <p:cNvSpPr/>
              <p:nvPr/>
            </p:nvSpPr>
            <p:spPr>
              <a:xfrm>
                <a:off x="2285280" y="3276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9" name="CustomShape 66"/>
              <p:cNvSpPr/>
              <p:nvPr/>
            </p:nvSpPr>
            <p:spPr>
              <a:xfrm>
                <a:off x="266580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0" name="CustomShape 67"/>
              <p:cNvSpPr/>
              <p:nvPr/>
            </p:nvSpPr>
            <p:spPr>
              <a:xfrm>
                <a:off x="304704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CustomShape 68"/>
              <p:cNvSpPr/>
              <p:nvPr/>
            </p:nvSpPr>
            <p:spPr>
              <a:xfrm>
                <a:off x="3427920" y="3276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2" name="CustomShape 69"/>
              <p:cNvSpPr/>
              <p:nvPr/>
            </p:nvSpPr>
            <p:spPr>
              <a:xfrm>
                <a:off x="380844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3" name="CustomShape 70"/>
              <p:cNvSpPr/>
              <p:nvPr/>
            </p:nvSpPr>
            <p:spPr>
              <a:xfrm>
                <a:off x="418968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4" name="CustomShape 71"/>
              <p:cNvSpPr/>
              <p:nvPr/>
            </p:nvSpPr>
            <p:spPr>
              <a:xfrm>
                <a:off x="457056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5" name="CustomShape 72"/>
              <p:cNvSpPr/>
              <p:nvPr/>
            </p:nvSpPr>
            <p:spPr>
              <a:xfrm>
                <a:off x="4951440" y="3276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6" name="CustomShape 73"/>
              <p:cNvSpPr/>
              <p:nvPr/>
            </p:nvSpPr>
            <p:spPr>
              <a:xfrm>
                <a:off x="533232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7" name="CustomShape 74"/>
              <p:cNvSpPr/>
              <p:nvPr/>
            </p:nvSpPr>
            <p:spPr>
              <a:xfrm>
                <a:off x="5713200" y="3276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8" name="CustomShape 75"/>
              <p:cNvSpPr/>
              <p:nvPr/>
            </p:nvSpPr>
            <p:spPr>
              <a:xfrm>
                <a:off x="2285280" y="2895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9" name="CustomShape 76"/>
              <p:cNvSpPr/>
              <p:nvPr/>
            </p:nvSpPr>
            <p:spPr>
              <a:xfrm>
                <a:off x="266580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CustomShape 77"/>
              <p:cNvSpPr/>
              <p:nvPr/>
            </p:nvSpPr>
            <p:spPr>
              <a:xfrm>
                <a:off x="304704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1" name="CustomShape 78"/>
              <p:cNvSpPr/>
              <p:nvPr/>
            </p:nvSpPr>
            <p:spPr>
              <a:xfrm>
                <a:off x="3427920" y="2895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2" name="CustomShape 79"/>
              <p:cNvSpPr/>
              <p:nvPr/>
            </p:nvSpPr>
            <p:spPr>
              <a:xfrm>
                <a:off x="380844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3" name="CustomShape 80"/>
              <p:cNvSpPr/>
              <p:nvPr/>
            </p:nvSpPr>
            <p:spPr>
              <a:xfrm>
                <a:off x="418968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CustomShape 81"/>
              <p:cNvSpPr/>
              <p:nvPr/>
            </p:nvSpPr>
            <p:spPr>
              <a:xfrm>
                <a:off x="457056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5" name="CustomShape 82"/>
              <p:cNvSpPr/>
              <p:nvPr/>
            </p:nvSpPr>
            <p:spPr>
              <a:xfrm>
                <a:off x="4951440" y="289548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6" name="CustomShape 83"/>
              <p:cNvSpPr/>
              <p:nvPr/>
            </p:nvSpPr>
            <p:spPr>
              <a:xfrm>
                <a:off x="533232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7" name="CustomShape 84"/>
              <p:cNvSpPr/>
              <p:nvPr/>
            </p:nvSpPr>
            <p:spPr>
              <a:xfrm>
                <a:off x="5713200" y="289548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8" name="CustomShape 85"/>
              <p:cNvSpPr/>
              <p:nvPr/>
            </p:nvSpPr>
            <p:spPr>
              <a:xfrm>
                <a:off x="2285280" y="2514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9" name="CustomShape 86"/>
              <p:cNvSpPr/>
              <p:nvPr/>
            </p:nvSpPr>
            <p:spPr>
              <a:xfrm>
                <a:off x="266580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0" name="CustomShape 87"/>
              <p:cNvSpPr/>
              <p:nvPr/>
            </p:nvSpPr>
            <p:spPr>
              <a:xfrm>
                <a:off x="304704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1" name="CustomShape 88"/>
              <p:cNvSpPr/>
              <p:nvPr/>
            </p:nvSpPr>
            <p:spPr>
              <a:xfrm>
                <a:off x="3427920" y="2514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2" name="CustomShape 89"/>
              <p:cNvSpPr/>
              <p:nvPr/>
            </p:nvSpPr>
            <p:spPr>
              <a:xfrm>
                <a:off x="380844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3" name="CustomShape 90"/>
              <p:cNvSpPr/>
              <p:nvPr/>
            </p:nvSpPr>
            <p:spPr>
              <a:xfrm>
                <a:off x="418968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4" name="CustomShape 91"/>
              <p:cNvSpPr/>
              <p:nvPr/>
            </p:nvSpPr>
            <p:spPr>
              <a:xfrm>
                <a:off x="457056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5" name="CustomShape 92"/>
              <p:cNvSpPr/>
              <p:nvPr/>
            </p:nvSpPr>
            <p:spPr>
              <a:xfrm>
                <a:off x="4951440" y="251460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6" name="CustomShape 93"/>
              <p:cNvSpPr/>
              <p:nvPr/>
            </p:nvSpPr>
            <p:spPr>
              <a:xfrm>
                <a:off x="533232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7" name="CustomShape 94"/>
              <p:cNvSpPr/>
              <p:nvPr/>
            </p:nvSpPr>
            <p:spPr>
              <a:xfrm>
                <a:off x="5713200" y="251460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CustomShape 95"/>
              <p:cNvSpPr/>
              <p:nvPr/>
            </p:nvSpPr>
            <p:spPr>
              <a:xfrm>
                <a:off x="2285280" y="2133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9" name="CustomShape 96"/>
              <p:cNvSpPr/>
              <p:nvPr/>
            </p:nvSpPr>
            <p:spPr>
              <a:xfrm>
                <a:off x="266580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CustomShape 97"/>
              <p:cNvSpPr/>
              <p:nvPr/>
            </p:nvSpPr>
            <p:spPr>
              <a:xfrm>
                <a:off x="304704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CustomShape 98"/>
              <p:cNvSpPr/>
              <p:nvPr/>
            </p:nvSpPr>
            <p:spPr>
              <a:xfrm>
                <a:off x="3427920" y="2133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2" name="CustomShape 99"/>
              <p:cNvSpPr/>
              <p:nvPr/>
            </p:nvSpPr>
            <p:spPr>
              <a:xfrm>
                <a:off x="380844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3" name="CustomShape 100"/>
              <p:cNvSpPr/>
              <p:nvPr/>
            </p:nvSpPr>
            <p:spPr>
              <a:xfrm>
                <a:off x="418968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CustomShape 101"/>
              <p:cNvSpPr/>
              <p:nvPr/>
            </p:nvSpPr>
            <p:spPr>
              <a:xfrm>
                <a:off x="457056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5" name="CustomShape 102"/>
              <p:cNvSpPr/>
              <p:nvPr/>
            </p:nvSpPr>
            <p:spPr>
              <a:xfrm>
                <a:off x="4951440" y="2133720"/>
                <a:ext cx="37980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6" name="CustomShape 103"/>
              <p:cNvSpPr/>
              <p:nvPr/>
            </p:nvSpPr>
            <p:spPr>
              <a:xfrm>
                <a:off x="533232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7" name="CustomShape 104"/>
              <p:cNvSpPr/>
              <p:nvPr/>
            </p:nvSpPr>
            <p:spPr>
              <a:xfrm>
                <a:off x="5713200" y="2133720"/>
                <a:ext cx="380160" cy="38016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8" name="Line 105"/>
              <p:cNvSpPr/>
              <p:nvPr/>
            </p:nvSpPr>
            <p:spPr>
              <a:xfrm>
                <a:off x="2285280" y="5943600"/>
                <a:ext cx="3808800" cy="360"/>
              </a:xfrm>
              <a:prstGeom prst="line">
                <a:avLst/>
              </a:prstGeom>
              <a:ln w="2232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9" name="Line 106"/>
              <p:cNvSpPr/>
              <p:nvPr/>
            </p:nvSpPr>
            <p:spPr>
              <a:xfrm flipV="1">
                <a:off x="2285280" y="2133360"/>
                <a:ext cx="360" cy="3810240"/>
              </a:xfrm>
              <a:prstGeom prst="line">
                <a:avLst/>
              </a:prstGeom>
              <a:ln w="2232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0" name="CustomShape 107"/>
              <p:cNvSpPr/>
              <p:nvPr/>
            </p:nvSpPr>
            <p:spPr>
              <a:xfrm>
                <a:off x="2665800" y="4648320"/>
                <a:ext cx="151560" cy="15156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CustomShape 108"/>
              <p:cNvSpPr/>
              <p:nvPr/>
            </p:nvSpPr>
            <p:spPr>
              <a:xfrm>
                <a:off x="3275640" y="5181480"/>
                <a:ext cx="151560" cy="15156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2" name="CustomShape 109"/>
              <p:cNvSpPr/>
              <p:nvPr/>
            </p:nvSpPr>
            <p:spPr>
              <a:xfrm>
                <a:off x="4265640" y="2666880"/>
                <a:ext cx="151560" cy="15156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CustomShape 110"/>
              <p:cNvSpPr/>
              <p:nvPr/>
            </p:nvSpPr>
            <p:spPr>
              <a:xfrm>
                <a:off x="4646880" y="3352680"/>
                <a:ext cx="151560" cy="15156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4" name="CustomShape 111"/>
              <p:cNvSpPr/>
              <p:nvPr/>
            </p:nvSpPr>
            <p:spPr>
              <a:xfrm>
                <a:off x="5256000" y="2362320"/>
                <a:ext cx="151560" cy="15156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5" name="CustomShape 112"/>
              <p:cNvSpPr/>
              <p:nvPr/>
            </p:nvSpPr>
            <p:spPr>
              <a:xfrm>
                <a:off x="5408280" y="3352680"/>
                <a:ext cx="151560" cy="15156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6" name="CustomShape 113"/>
              <p:cNvSpPr/>
              <p:nvPr/>
            </p:nvSpPr>
            <p:spPr>
              <a:xfrm>
                <a:off x="5332320" y="4114800"/>
                <a:ext cx="151560" cy="15156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7" name="CustomShape 114"/>
              <p:cNvSpPr/>
              <p:nvPr/>
            </p:nvSpPr>
            <p:spPr>
              <a:xfrm>
                <a:off x="3199320" y="3809880"/>
                <a:ext cx="151560" cy="15156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8" name="CustomShape 115"/>
              <p:cNvSpPr/>
              <p:nvPr/>
            </p:nvSpPr>
            <p:spPr>
              <a:xfrm>
                <a:off x="2437200" y="5486400"/>
                <a:ext cx="151560" cy="15156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9" name="CustomShape 116"/>
              <p:cNvSpPr/>
              <p:nvPr/>
            </p:nvSpPr>
            <p:spPr>
              <a:xfrm>
                <a:off x="2513520" y="4114800"/>
                <a:ext cx="151560" cy="15156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50" name="Group 117"/>
              <p:cNvGrpSpPr/>
              <p:nvPr/>
            </p:nvGrpSpPr>
            <p:grpSpPr>
              <a:xfrm>
                <a:off x="1752120" y="1981080"/>
                <a:ext cx="4474440" cy="4433760"/>
                <a:chOff x="1752120" y="1981080"/>
                <a:chExt cx="4474440" cy="4433760"/>
              </a:xfrm>
            </p:grpSpPr>
            <p:sp>
              <p:nvSpPr>
                <p:cNvPr id="1851" name="CustomShape 118"/>
                <p:cNvSpPr/>
                <p:nvPr/>
              </p:nvSpPr>
              <p:spPr>
                <a:xfrm>
                  <a:off x="1752120" y="1981080"/>
                  <a:ext cx="4366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10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2" name="CustomShape 119"/>
                <p:cNvSpPr/>
                <p:nvPr/>
              </p:nvSpPr>
              <p:spPr>
                <a:xfrm>
                  <a:off x="243792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1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3" name="CustomShape 120"/>
                <p:cNvSpPr/>
                <p:nvPr/>
              </p:nvSpPr>
              <p:spPr>
                <a:xfrm>
                  <a:off x="281916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2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4" name="CustomShape 121"/>
                <p:cNvSpPr/>
                <p:nvPr/>
              </p:nvSpPr>
              <p:spPr>
                <a:xfrm>
                  <a:off x="320004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3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5" name="CustomShape 122"/>
                <p:cNvSpPr/>
                <p:nvPr/>
              </p:nvSpPr>
              <p:spPr>
                <a:xfrm>
                  <a:off x="3580920" y="6019920"/>
                  <a:ext cx="30852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4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6" name="CustomShape 123"/>
                <p:cNvSpPr/>
                <p:nvPr/>
              </p:nvSpPr>
              <p:spPr>
                <a:xfrm>
                  <a:off x="396180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5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7" name="CustomShape 124"/>
                <p:cNvSpPr/>
                <p:nvPr/>
              </p:nvSpPr>
              <p:spPr>
                <a:xfrm>
                  <a:off x="434268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6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8" name="CustomShape 125"/>
                <p:cNvSpPr/>
                <p:nvPr/>
              </p:nvSpPr>
              <p:spPr>
                <a:xfrm>
                  <a:off x="472356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7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59" name="CustomShape 126"/>
                <p:cNvSpPr/>
                <p:nvPr/>
              </p:nvSpPr>
              <p:spPr>
                <a:xfrm>
                  <a:off x="5104800" y="6019920"/>
                  <a:ext cx="30852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8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0" name="CustomShape 127"/>
                <p:cNvSpPr/>
                <p:nvPr/>
              </p:nvSpPr>
              <p:spPr>
                <a:xfrm>
                  <a:off x="5485320" y="60199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9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1" name="CustomShape 128"/>
                <p:cNvSpPr/>
                <p:nvPr/>
              </p:nvSpPr>
              <p:spPr>
                <a:xfrm>
                  <a:off x="5789880" y="6019920"/>
                  <a:ext cx="4366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10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2" name="CustomShape 129"/>
                <p:cNvSpPr/>
                <p:nvPr/>
              </p:nvSpPr>
              <p:spPr>
                <a:xfrm>
                  <a:off x="1828800" y="541008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1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3" name="CustomShape 130"/>
                <p:cNvSpPr/>
                <p:nvPr/>
              </p:nvSpPr>
              <p:spPr>
                <a:xfrm>
                  <a:off x="1828800" y="502920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2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4" name="CustomShape 131"/>
                <p:cNvSpPr/>
                <p:nvPr/>
              </p:nvSpPr>
              <p:spPr>
                <a:xfrm>
                  <a:off x="1828800" y="46483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3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5" name="CustomShape 132"/>
                <p:cNvSpPr/>
                <p:nvPr/>
              </p:nvSpPr>
              <p:spPr>
                <a:xfrm>
                  <a:off x="1828800" y="426708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4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6" name="CustomShape 133"/>
                <p:cNvSpPr/>
                <p:nvPr/>
              </p:nvSpPr>
              <p:spPr>
                <a:xfrm>
                  <a:off x="1828800" y="388620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5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7" name="CustomShape 134"/>
                <p:cNvSpPr/>
                <p:nvPr/>
              </p:nvSpPr>
              <p:spPr>
                <a:xfrm>
                  <a:off x="1828800" y="35053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6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8" name="CustomShape 135"/>
                <p:cNvSpPr/>
                <p:nvPr/>
              </p:nvSpPr>
              <p:spPr>
                <a:xfrm>
                  <a:off x="1828800" y="312408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7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9" name="CustomShape 136"/>
                <p:cNvSpPr/>
                <p:nvPr/>
              </p:nvSpPr>
              <p:spPr>
                <a:xfrm>
                  <a:off x="1828800" y="274320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8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0" name="CustomShape 137"/>
                <p:cNvSpPr/>
                <p:nvPr/>
              </p:nvSpPr>
              <p:spPr>
                <a:xfrm>
                  <a:off x="1828800" y="2362320"/>
                  <a:ext cx="308880" cy="394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  <a:ea typeface="DejaVu Sans"/>
                    </a:rPr>
                    <a:t>9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</p:grpSp>
          <p:sp>
            <p:nvSpPr>
              <p:cNvPr id="1871" name="CustomShape 138"/>
              <p:cNvSpPr/>
              <p:nvPr/>
            </p:nvSpPr>
            <p:spPr>
              <a:xfrm>
                <a:off x="4113360" y="3200400"/>
                <a:ext cx="227880" cy="227880"/>
              </a:xfrm>
              <a:prstGeom prst="diamond">
                <a:avLst/>
              </a:prstGeom>
              <a:solidFill>
                <a:srgbClr val="00ff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2" name="Line 139"/>
            <p:cNvSpPr/>
            <p:nvPr/>
          </p:nvSpPr>
          <p:spPr>
            <a:xfrm>
              <a:off x="2826000" y="1977840"/>
              <a:ext cx="2404440" cy="4025880"/>
            </a:xfrm>
            <a:prstGeom prst="line">
              <a:avLst/>
            </a:prstGeom>
            <a:ln w="76320">
              <a:solidFill>
                <a:srgbClr val="ff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140"/>
            <p:cNvSpPr/>
            <p:nvPr/>
          </p:nvSpPr>
          <p:spPr>
            <a:xfrm>
              <a:off x="4113360" y="3205080"/>
              <a:ext cx="227880" cy="227880"/>
            </a:xfrm>
            <a:prstGeom prst="diamond">
              <a:avLst/>
            </a:prstGeom>
            <a:solidFill>
              <a:srgbClr val="99009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Calculate distance of the test document with all the training documents.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training document that has the shortest distance (or highest similarity) with the test document has its label assigned to the test document.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-1005120" y="50112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Multi-class Classification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5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may have to choose among multiple labels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876" name="Picture 5" descr=""/>
          <p:cNvPicPr/>
          <p:nvPr/>
        </p:nvPicPr>
        <p:blipFill>
          <a:blip r:embed="rId1"/>
          <a:stretch/>
        </p:blipFill>
        <p:spPr>
          <a:xfrm>
            <a:off x="6991200" y="4002480"/>
            <a:ext cx="4932360" cy="243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3160" y="0"/>
            <a:ext cx="776952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Trebuchet MS"/>
                <a:ea typeface="DejaVu Sans"/>
              </a:rPr>
              <a:t>Nearest Neighbor Classifier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399000" y="2301120"/>
            <a:ext cx="4278240" cy="173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the 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nearest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document to the </a:t>
            </a:r>
            <a:r>
              <a:rPr b="0" lang="en-US" sz="1800" spc="-1" strike="noStrike">
                <a:solidFill>
                  <a:srgbClr val="ffff00"/>
                </a:solidFill>
                <a:latin typeface="Trebuchet MS"/>
                <a:ea typeface="DejaVu Sans"/>
              </a:rPr>
              <a:t>previously unseen document</a:t>
            </a:r>
            <a:r>
              <a:rPr b="0" lang="en-US" sz="1800" spc="-1" strike="noStrike">
                <a:solidFill>
                  <a:srgbClr val="990099"/>
                </a:solidFill>
                <a:latin typeface="Trebuchet M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is a </a:t>
            </a:r>
            <a:r>
              <a:rPr b="1" lang="en-US" sz="1800" spc="-1" strike="noStrike">
                <a:solidFill>
                  <a:srgbClr val="f73c09"/>
                </a:solidFill>
                <a:latin typeface="Trebuchet MS"/>
                <a:ea typeface="DejaVu Sans"/>
              </a:rPr>
              <a:t>physics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class is </a:t>
            </a:r>
            <a:r>
              <a:rPr b="1" lang="en-US" sz="1800" spc="-1" strike="noStrike">
                <a:solidFill>
                  <a:srgbClr val="f73c09"/>
                </a:solidFill>
                <a:latin typeface="Trebuchet MS"/>
                <a:ea typeface="DejaVu Sans"/>
              </a:rPr>
              <a:t>physics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class is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chemistry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4" name="Group 3"/>
          <p:cNvGrpSpPr/>
          <p:nvPr/>
        </p:nvGrpSpPr>
        <p:grpSpPr>
          <a:xfrm>
            <a:off x="6551280" y="5791320"/>
            <a:ext cx="1407960" cy="638640"/>
            <a:chOff x="6551280" y="5791320"/>
            <a:chExt cx="1407960" cy="638640"/>
          </a:xfrm>
        </p:grpSpPr>
        <p:sp>
          <p:nvSpPr>
            <p:cNvPr id="135" name="CustomShape 4"/>
            <p:cNvSpPr/>
            <p:nvPr/>
          </p:nvSpPr>
          <p:spPr>
            <a:xfrm>
              <a:off x="6644880" y="5791320"/>
              <a:ext cx="131436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73c09"/>
                  </a:solidFill>
                  <a:latin typeface="Trebuchet MS"/>
                  <a:ea typeface="DejaVu Sans"/>
                </a:rPr>
                <a:t>physics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Trebuchet MS"/>
                  <a:ea typeface="DejaVu Sans"/>
                </a:rPr>
                <a:t>chemistry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5"/>
            <p:cNvSpPr/>
            <p:nvPr/>
          </p:nvSpPr>
          <p:spPr>
            <a:xfrm>
              <a:off x="6551280" y="5919840"/>
              <a:ext cx="151560" cy="15156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6551280" y="6224760"/>
              <a:ext cx="151560" cy="1515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CustomShape 7"/>
          <p:cNvSpPr/>
          <p:nvPr/>
        </p:nvSpPr>
        <p:spPr>
          <a:xfrm rot="16200000">
            <a:off x="624960" y="3908880"/>
            <a:ext cx="213300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Frequency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20896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259020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297072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335160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>
            <a:off x="373284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411336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449424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487548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525636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7"/>
          <p:cNvSpPr/>
          <p:nvPr/>
        </p:nvSpPr>
        <p:spPr>
          <a:xfrm>
            <a:off x="5636880" y="5600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8"/>
          <p:cNvSpPr/>
          <p:nvPr/>
        </p:nvSpPr>
        <p:spPr>
          <a:xfrm>
            <a:off x="220896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9"/>
          <p:cNvSpPr/>
          <p:nvPr/>
        </p:nvSpPr>
        <p:spPr>
          <a:xfrm>
            <a:off x="259020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297072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1"/>
          <p:cNvSpPr/>
          <p:nvPr/>
        </p:nvSpPr>
        <p:spPr>
          <a:xfrm>
            <a:off x="335160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373284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3"/>
          <p:cNvSpPr/>
          <p:nvPr/>
        </p:nvSpPr>
        <p:spPr>
          <a:xfrm>
            <a:off x="411336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4"/>
          <p:cNvSpPr/>
          <p:nvPr/>
        </p:nvSpPr>
        <p:spPr>
          <a:xfrm>
            <a:off x="449424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5"/>
          <p:cNvSpPr/>
          <p:nvPr/>
        </p:nvSpPr>
        <p:spPr>
          <a:xfrm>
            <a:off x="487548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6"/>
          <p:cNvSpPr/>
          <p:nvPr/>
        </p:nvSpPr>
        <p:spPr>
          <a:xfrm>
            <a:off x="525636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7"/>
          <p:cNvSpPr/>
          <p:nvPr/>
        </p:nvSpPr>
        <p:spPr>
          <a:xfrm>
            <a:off x="5636880" y="5219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8"/>
          <p:cNvSpPr/>
          <p:nvPr/>
        </p:nvSpPr>
        <p:spPr>
          <a:xfrm>
            <a:off x="220896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9"/>
          <p:cNvSpPr/>
          <p:nvPr/>
        </p:nvSpPr>
        <p:spPr>
          <a:xfrm>
            <a:off x="259020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0"/>
          <p:cNvSpPr/>
          <p:nvPr/>
        </p:nvSpPr>
        <p:spPr>
          <a:xfrm>
            <a:off x="297072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1"/>
          <p:cNvSpPr/>
          <p:nvPr/>
        </p:nvSpPr>
        <p:spPr>
          <a:xfrm>
            <a:off x="335160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2"/>
          <p:cNvSpPr/>
          <p:nvPr/>
        </p:nvSpPr>
        <p:spPr>
          <a:xfrm>
            <a:off x="373284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3"/>
          <p:cNvSpPr/>
          <p:nvPr/>
        </p:nvSpPr>
        <p:spPr>
          <a:xfrm>
            <a:off x="411336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4"/>
          <p:cNvSpPr/>
          <p:nvPr/>
        </p:nvSpPr>
        <p:spPr>
          <a:xfrm>
            <a:off x="449424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5"/>
          <p:cNvSpPr/>
          <p:nvPr/>
        </p:nvSpPr>
        <p:spPr>
          <a:xfrm>
            <a:off x="487548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6"/>
          <p:cNvSpPr/>
          <p:nvPr/>
        </p:nvSpPr>
        <p:spPr>
          <a:xfrm>
            <a:off x="525636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7"/>
          <p:cNvSpPr/>
          <p:nvPr/>
        </p:nvSpPr>
        <p:spPr>
          <a:xfrm>
            <a:off x="5636880" y="4838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8"/>
          <p:cNvSpPr/>
          <p:nvPr/>
        </p:nvSpPr>
        <p:spPr>
          <a:xfrm>
            <a:off x="220896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9"/>
          <p:cNvSpPr/>
          <p:nvPr/>
        </p:nvSpPr>
        <p:spPr>
          <a:xfrm>
            <a:off x="259020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0"/>
          <p:cNvSpPr/>
          <p:nvPr/>
        </p:nvSpPr>
        <p:spPr>
          <a:xfrm>
            <a:off x="297072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1"/>
          <p:cNvSpPr/>
          <p:nvPr/>
        </p:nvSpPr>
        <p:spPr>
          <a:xfrm>
            <a:off x="335160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2"/>
          <p:cNvSpPr/>
          <p:nvPr/>
        </p:nvSpPr>
        <p:spPr>
          <a:xfrm>
            <a:off x="373284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3"/>
          <p:cNvSpPr/>
          <p:nvPr/>
        </p:nvSpPr>
        <p:spPr>
          <a:xfrm>
            <a:off x="411336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4"/>
          <p:cNvSpPr/>
          <p:nvPr/>
        </p:nvSpPr>
        <p:spPr>
          <a:xfrm>
            <a:off x="449424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5"/>
          <p:cNvSpPr/>
          <p:nvPr/>
        </p:nvSpPr>
        <p:spPr>
          <a:xfrm>
            <a:off x="487548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6"/>
          <p:cNvSpPr/>
          <p:nvPr/>
        </p:nvSpPr>
        <p:spPr>
          <a:xfrm>
            <a:off x="525636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7"/>
          <p:cNvSpPr/>
          <p:nvPr/>
        </p:nvSpPr>
        <p:spPr>
          <a:xfrm>
            <a:off x="5636880" y="4457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8"/>
          <p:cNvSpPr/>
          <p:nvPr/>
        </p:nvSpPr>
        <p:spPr>
          <a:xfrm>
            <a:off x="220896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9"/>
          <p:cNvSpPr/>
          <p:nvPr/>
        </p:nvSpPr>
        <p:spPr>
          <a:xfrm>
            <a:off x="259020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0"/>
          <p:cNvSpPr/>
          <p:nvPr/>
        </p:nvSpPr>
        <p:spPr>
          <a:xfrm>
            <a:off x="297072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1"/>
          <p:cNvSpPr/>
          <p:nvPr/>
        </p:nvSpPr>
        <p:spPr>
          <a:xfrm>
            <a:off x="335160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2"/>
          <p:cNvSpPr/>
          <p:nvPr/>
        </p:nvSpPr>
        <p:spPr>
          <a:xfrm>
            <a:off x="373284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3"/>
          <p:cNvSpPr/>
          <p:nvPr/>
        </p:nvSpPr>
        <p:spPr>
          <a:xfrm>
            <a:off x="411336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4"/>
          <p:cNvSpPr/>
          <p:nvPr/>
        </p:nvSpPr>
        <p:spPr>
          <a:xfrm>
            <a:off x="449424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5"/>
          <p:cNvSpPr/>
          <p:nvPr/>
        </p:nvSpPr>
        <p:spPr>
          <a:xfrm>
            <a:off x="487548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6"/>
          <p:cNvSpPr/>
          <p:nvPr/>
        </p:nvSpPr>
        <p:spPr>
          <a:xfrm>
            <a:off x="525636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7"/>
          <p:cNvSpPr/>
          <p:nvPr/>
        </p:nvSpPr>
        <p:spPr>
          <a:xfrm>
            <a:off x="5636880" y="4076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8"/>
          <p:cNvSpPr/>
          <p:nvPr/>
        </p:nvSpPr>
        <p:spPr>
          <a:xfrm>
            <a:off x="220896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9"/>
          <p:cNvSpPr/>
          <p:nvPr/>
        </p:nvSpPr>
        <p:spPr>
          <a:xfrm>
            <a:off x="259020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0"/>
          <p:cNvSpPr/>
          <p:nvPr/>
        </p:nvSpPr>
        <p:spPr>
          <a:xfrm>
            <a:off x="297072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1"/>
          <p:cNvSpPr/>
          <p:nvPr/>
        </p:nvSpPr>
        <p:spPr>
          <a:xfrm>
            <a:off x="335160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2"/>
          <p:cNvSpPr/>
          <p:nvPr/>
        </p:nvSpPr>
        <p:spPr>
          <a:xfrm>
            <a:off x="373284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3"/>
          <p:cNvSpPr/>
          <p:nvPr/>
        </p:nvSpPr>
        <p:spPr>
          <a:xfrm>
            <a:off x="411336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4"/>
          <p:cNvSpPr/>
          <p:nvPr/>
        </p:nvSpPr>
        <p:spPr>
          <a:xfrm>
            <a:off x="449424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5"/>
          <p:cNvSpPr/>
          <p:nvPr/>
        </p:nvSpPr>
        <p:spPr>
          <a:xfrm>
            <a:off x="487548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6"/>
          <p:cNvSpPr/>
          <p:nvPr/>
        </p:nvSpPr>
        <p:spPr>
          <a:xfrm>
            <a:off x="525636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7"/>
          <p:cNvSpPr/>
          <p:nvPr/>
        </p:nvSpPr>
        <p:spPr>
          <a:xfrm>
            <a:off x="5636880" y="3695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8"/>
          <p:cNvSpPr/>
          <p:nvPr/>
        </p:nvSpPr>
        <p:spPr>
          <a:xfrm>
            <a:off x="220896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9"/>
          <p:cNvSpPr/>
          <p:nvPr/>
        </p:nvSpPr>
        <p:spPr>
          <a:xfrm>
            <a:off x="259020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0"/>
          <p:cNvSpPr/>
          <p:nvPr/>
        </p:nvSpPr>
        <p:spPr>
          <a:xfrm>
            <a:off x="297072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1"/>
          <p:cNvSpPr/>
          <p:nvPr/>
        </p:nvSpPr>
        <p:spPr>
          <a:xfrm>
            <a:off x="335160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2"/>
          <p:cNvSpPr/>
          <p:nvPr/>
        </p:nvSpPr>
        <p:spPr>
          <a:xfrm>
            <a:off x="373284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3"/>
          <p:cNvSpPr/>
          <p:nvPr/>
        </p:nvSpPr>
        <p:spPr>
          <a:xfrm>
            <a:off x="411336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4"/>
          <p:cNvSpPr/>
          <p:nvPr/>
        </p:nvSpPr>
        <p:spPr>
          <a:xfrm>
            <a:off x="449424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5"/>
          <p:cNvSpPr/>
          <p:nvPr/>
        </p:nvSpPr>
        <p:spPr>
          <a:xfrm>
            <a:off x="487548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6"/>
          <p:cNvSpPr/>
          <p:nvPr/>
        </p:nvSpPr>
        <p:spPr>
          <a:xfrm>
            <a:off x="525636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7"/>
          <p:cNvSpPr/>
          <p:nvPr/>
        </p:nvSpPr>
        <p:spPr>
          <a:xfrm>
            <a:off x="5636880" y="3314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8"/>
          <p:cNvSpPr/>
          <p:nvPr/>
        </p:nvSpPr>
        <p:spPr>
          <a:xfrm>
            <a:off x="220896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9"/>
          <p:cNvSpPr/>
          <p:nvPr/>
        </p:nvSpPr>
        <p:spPr>
          <a:xfrm>
            <a:off x="259020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0"/>
          <p:cNvSpPr/>
          <p:nvPr/>
        </p:nvSpPr>
        <p:spPr>
          <a:xfrm>
            <a:off x="297072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1"/>
          <p:cNvSpPr/>
          <p:nvPr/>
        </p:nvSpPr>
        <p:spPr>
          <a:xfrm>
            <a:off x="335160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2"/>
          <p:cNvSpPr/>
          <p:nvPr/>
        </p:nvSpPr>
        <p:spPr>
          <a:xfrm>
            <a:off x="373284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3"/>
          <p:cNvSpPr/>
          <p:nvPr/>
        </p:nvSpPr>
        <p:spPr>
          <a:xfrm>
            <a:off x="411336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4"/>
          <p:cNvSpPr/>
          <p:nvPr/>
        </p:nvSpPr>
        <p:spPr>
          <a:xfrm>
            <a:off x="449424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5"/>
          <p:cNvSpPr/>
          <p:nvPr/>
        </p:nvSpPr>
        <p:spPr>
          <a:xfrm>
            <a:off x="487548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6"/>
          <p:cNvSpPr/>
          <p:nvPr/>
        </p:nvSpPr>
        <p:spPr>
          <a:xfrm>
            <a:off x="525636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7"/>
          <p:cNvSpPr/>
          <p:nvPr/>
        </p:nvSpPr>
        <p:spPr>
          <a:xfrm>
            <a:off x="5636880" y="293364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8"/>
          <p:cNvSpPr/>
          <p:nvPr/>
        </p:nvSpPr>
        <p:spPr>
          <a:xfrm>
            <a:off x="220896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9"/>
          <p:cNvSpPr/>
          <p:nvPr/>
        </p:nvSpPr>
        <p:spPr>
          <a:xfrm>
            <a:off x="259020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90"/>
          <p:cNvSpPr/>
          <p:nvPr/>
        </p:nvSpPr>
        <p:spPr>
          <a:xfrm>
            <a:off x="297072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1"/>
          <p:cNvSpPr/>
          <p:nvPr/>
        </p:nvSpPr>
        <p:spPr>
          <a:xfrm>
            <a:off x="335160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2"/>
          <p:cNvSpPr/>
          <p:nvPr/>
        </p:nvSpPr>
        <p:spPr>
          <a:xfrm>
            <a:off x="373284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3"/>
          <p:cNvSpPr/>
          <p:nvPr/>
        </p:nvSpPr>
        <p:spPr>
          <a:xfrm>
            <a:off x="411336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4"/>
          <p:cNvSpPr/>
          <p:nvPr/>
        </p:nvSpPr>
        <p:spPr>
          <a:xfrm>
            <a:off x="449424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5"/>
          <p:cNvSpPr/>
          <p:nvPr/>
        </p:nvSpPr>
        <p:spPr>
          <a:xfrm>
            <a:off x="487548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6"/>
          <p:cNvSpPr/>
          <p:nvPr/>
        </p:nvSpPr>
        <p:spPr>
          <a:xfrm>
            <a:off x="525636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7"/>
          <p:cNvSpPr/>
          <p:nvPr/>
        </p:nvSpPr>
        <p:spPr>
          <a:xfrm>
            <a:off x="5636880" y="255276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98"/>
          <p:cNvSpPr/>
          <p:nvPr/>
        </p:nvSpPr>
        <p:spPr>
          <a:xfrm>
            <a:off x="220896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9"/>
          <p:cNvSpPr/>
          <p:nvPr/>
        </p:nvSpPr>
        <p:spPr>
          <a:xfrm>
            <a:off x="259020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00"/>
          <p:cNvSpPr/>
          <p:nvPr/>
        </p:nvSpPr>
        <p:spPr>
          <a:xfrm>
            <a:off x="297072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01"/>
          <p:cNvSpPr/>
          <p:nvPr/>
        </p:nvSpPr>
        <p:spPr>
          <a:xfrm>
            <a:off x="335160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2"/>
          <p:cNvSpPr/>
          <p:nvPr/>
        </p:nvSpPr>
        <p:spPr>
          <a:xfrm>
            <a:off x="373284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03"/>
          <p:cNvSpPr/>
          <p:nvPr/>
        </p:nvSpPr>
        <p:spPr>
          <a:xfrm>
            <a:off x="411336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04"/>
          <p:cNvSpPr/>
          <p:nvPr/>
        </p:nvSpPr>
        <p:spPr>
          <a:xfrm>
            <a:off x="449424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05"/>
          <p:cNvSpPr/>
          <p:nvPr/>
        </p:nvSpPr>
        <p:spPr>
          <a:xfrm>
            <a:off x="487548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6"/>
          <p:cNvSpPr/>
          <p:nvPr/>
        </p:nvSpPr>
        <p:spPr>
          <a:xfrm>
            <a:off x="525636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07"/>
          <p:cNvSpPr/>
          <p:nvPr/>
        </p:nvSpPr>
        <p:spPr>
          <a:xfrm>
            <a:off x="5636880" y="2171880"/>
            <a:ext cx="380160" cy="38016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08"/>
          <p:cNvSpPr/>
          <p:nvPr/>
        </p:nvSpPr>
        <p:spPr>
          <a:xfrm>
            <a:off x="2208960" y="5981400"/>
            <a:ext cx="3808800" cy="3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09"/>
          <p:cNvSpPr/>
          <p:nvPr/>
        </p:nvSpPr>
        <p:spPr>
          <a:xfrm flipV="1">
            <a:off x="2208960" y="2171520"/>
            <a:ext cx="360" cy="380988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" name="Group 110"/>
          <p:cNvGrpSpPr/>
          <p:nvPr/>
        </p:nvGrpSpPr>
        <p:grpSpPr>
          <a:xfrm>
            <a:off x="1676160" y="2019240"/>
            <a:ext cx="4474080" cy="4433760"/>
            <a:chOff x="1676160" y="2019240"/>
            <a:chExt cx="4474080" cy="4433760"/>
          </a:xfrm>
        </p:grpSpPr>
        <p:sp>
          <p:nvSpPr>
            <p:cNvPr id="242" name="CustomShape 111"/>
            <p:cNvSpPr/>
            <p:nvPr/>
          </p:nvSpPr>
          <p:spPr>
            <a:xfrm>
              <a:off x="1676160" y="2019240"/>
              <a:ext cx="4366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" name="CustomShape 112"/>
            <p:cNvSpPr/>
            <p:nvPr/>
          </p:nvSpPr>
          <p:spPr>
            <a:xfrm>
              <a:off x="236196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4" name="CustomShape 113"/>
            <p:cNvSpPr/>
            <p:nvPr/>
          </p:nvSpPr>
          <p:spPr>
            <a:xfrm>
              <a:off x="274284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5" name="CustomShape 114"/>
            <p:cNvSpPr/>
            <p:nvPr/>
          </p:nvSpPr>
          <p:spPr>
            <a:xfrm>
              <a:off x="312372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6" name="CustomShape 115"/>
            <p:cNvSpPr/>
            <p:nvPr/>
          </p:nvSpPr>
          <p:spPr>
            <a:xfrm>
              <a:off x="3504960" y="6058080"/>
              <a:ext cx="308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7" name="CustomShape 116"/>
            <p:cNvSpPr/>
            <p:nvPr/>
          </p:nvSpPr>
          <p:spPr>
            <a:xfrm>
              <a:off x="388548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8" name="CustomShape 117"/>
            <p:cNvSpPr/>
            <p:nvPr/>
          </p:nvSpPr>
          <p:spPr>
            <a:xfrm>
              <a:off x="426636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9" name="CustomShape 118"/>
            <p:cNvSpPr/>
            <p:nvPr/>
          </p:nvSpPr>
          <p:spPr>
            <a:xfrm>
              <a:off x="464760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0" name="CustomShape 119"/>
            <p:cNvSpPr/>
            <p:nvPr/>
          </p:nvSpPr>
          <p:spPr>
            <a:xfrm>
              <a:off x="5028480" y="6058080"/>
              <a:ext cx="308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1" name="CustomShape 120"/>
            <p:cNvSpPr/>
            <p:nvPr/>
          </p:nvSpPr>
          <p:spPr>
            <a:xfrm>
              <a:off x="5409000" y="60580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" name="CustomShape 121"/>
            <p:cNvSpPr/>
            <p:nvPr/>
          </p:nvSpPr>
          <p:spPr>
            <a:xfrm>
              <a:off x="5713560" y="6058080"/>
              <a:ext cx="4366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CustomShape 122"/>
            <p:cNvSpPr/>
            <p:nvPr/>
          </p:nvSpPr>
          <p:spPr>
            <a:xfrm>
              <a:off x="1752480" y="544824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" name="CustomShape 123"/>
            <p:cNvSpPr/>
            <p:nvPr/>
          </p:nvSpPr>
          <p:spPr>
            <a:xfrm>
              <a:off x="1752480" y="506736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" name="CustomShape 124"/>
            <p:cNvSpPr/>
            <p:nvPr/>
          </p:nvSpPr>
          <p:spPr>
            <a:xfrm>
              <a:off x="1752480" y="46864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" name="CustomShape 125"/>
            <p:cNvSpPr/>
            <p:nvPr/>
          </p:nvSpPr>
          <p:spPr>
            <a:xfrm>
              <a:off x="1752480" y="430524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" name="CustomShape 126"/>
            <p:cNvSpPr/>
            <p:nvPr/>
          </p:nvSpPr>
          <p:spPr>
            <a:xfrm>
              <a:off x="1752480" y="392436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8" name="CustomShape 127"/>
            <p:cNvSpPr/>
            <p:nvPr/>
          </p:nvSpPr>
          <p:spPr>
            <a:xfrm>
              <a:off x="1752480" y="35434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9" name="CustomShape 128"/>
            <p:cNvSpPr/>
            <p:nvPr/>
          </p:nvSpPr>
          <p:spPr>
            <a:xfrm>
              <a:off x="1752480" y="316224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0" name="CustomShape 129"/>
            <p:cNvSpPr/>
            <p:nvPr/>
          </p:nvSpPr>
          <p:spPr>
            <a:xfrm>
              <a:off x="1752480" y="278136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1" name="CustomShape 130"/>
            <p:cNvSpPr/>
            <p:nvPr/>
          </p:nvSpPr>
          <p:spPr>
            <a:xfrm>
              <a:off x="1752480" y="2400480"/>
              <a:ext cx="3088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62" name="CustomShape 131"/>
          <p:cNvSpPr/>
          <p:nvPr/>
        </p:nvSpPr>
        <p:spPr>
          <a:xfrm>
            <a:off x="2970720" y="6362640"/>
            <a:ext cx="213228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Word IDs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Line 132"/>
          <p:cNvSpPr/>
          <p:nvPr/>
        </p:nvSpPr>
        <p:spPr>
          <a:xfrm flipV="1">
            <a:off x="4179960" y="2847960"/>
            <a:ext cx="75960" cy="380880"/>
          </a:xfrm>
          <a:prstGeom prst="line">
            <a:avLst/>
          </a:prstGeom>
          <a:ln w="5400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3"/>
          <p:cNvSpPr/>
          <p:nvPr/>
        </p:nvSpPr>
        <p:spPr>
          <a:xfrm flipV="1">
            <a:off x="4189320" y="2552400"/>
            <a:ext cx="990360" cy="70488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34"/>
          <p:cNvSpPr/>
          <p:nvPr/>
        </p:nvSpPr>
        <p:spPr>
          <a:xfrm>
            <a:off x="4246560" y="3333600"/>
            <a:ext cx="1085400" cy="13320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35"/>
          <p:cNvSpPr/>
          <p:nvPr/>
        </p:nvSpPr>
        <p:spPr>
          <a:xfrm>
            <a:off x="4208400" y="3371760"/>
            <a:ext cx="371520" cy="9504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36"/>
          <p:cNvSpPr/>
          <p:nvPr/>
        </p:nvSpPr>
        <p:spPr>
          <a:xfrm>
            <a:off x="4208400" y="3371760"/>
            <a:ext cx="1037880" cy="84780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37"/>
          <p:cNvSpPr/>
          <p:nvPr/>
        </p:nvSpPr>
        <p:spPr>
          <a:xfrm flipH="1">
            <a:off x="3237120" y="3371760"/>
            <a:ext cx="857160" cy="51444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38"/>
          <p:cNvSpPr/>
          <p:nvPr/>
        </p:nvSpPr>
        <p:spPr>
          <a:xfrm flipH="1">
            <a:off x="2542320" y="3352680"/>
            <a:ext cx="1533240" cy="83808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39"/>
          <p:cNvSpPr/>
          <p:nvPr/>
        </p:nvSpPr>
        <p:spPr>
          <a:xfrm flipH="1">
            <a:off x="2704320" y="3375000"/>
            <a:ext cx="1399680" cy="133956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40"/>
          <p:cNvSpPr/>
          <p:nvPr/>
        </p:nvSpPr>
        <p:spPr>
          <a:xfrm flipH="1">
            <a:off x="2466000" y="3387600"/>
            <a:ext cx="1641240" cy="214632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41"/>
          <p:cNvSpPr/>
          <p:nvPr/>
        </p:nvSpPr>
        <p:spPr>
          <a:xfrm flipH="1">
            <a:off x="3285000" y="3396960"/>
            <a:ext cx="828360" cy="1841760"/>
          </a:xfrm>
          <a:prstGeom prst="line">
            <a:avLst/>
          </a:prstGeom>
          <a:ln cap="rnd" w="25560">
            <a:solidFill>
              <a:srgbClr val="8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42"/>
          <p:cNvSpPr/>
          <p:nvPr/>
        </p:nvSpPr>
        <p:spPr>
          <a:xfrm>
            <a:off x="4037400" y="3205080"/>
            <a:ext cx="227880" cy="22788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43"/>
          <p:cNvSpPr/>
          <p:nvPr/>
        </p:nvSpPr>
        <p:spPr>
          <a:xfrm>
            <a:off x="2590200" y="4686480"/>
            <a:ext cx="151560" cy="151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44"/>
          <p:cNvSpPr/>
          <p:nvPr/>
        </p:nvSpPr>
        <p:spPr>
          <a:xfrm>
            <a:off x="3199320" y="5219640"/>
            <a:ext cx="151560" cy="151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45"/>
          <p:cNvSpPr/>
          <p:nvPr/>
        </p:nvSpPr>
        <p:spPr>
          <a:xfrm>
            <a:off x="4189680" y="2705040"/>
            <a:ext cx="151560" cy="1515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46"/>
          <p:cNvSpPr/>
          <p:nvPr/>
        </p:nvSpPr>
        <p:spPr>
          <a:xfrm>
            <a:off x="4570560" y="3390840"/>
            <a:ext cx="151560" cy="1515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47"/>
          <p:cNvSpPr/>
          <p:nvPr/>
        </p:nvSpPr>
        <p:spPr>
          <a:xfrm>
            <a:off x="5180040" y="2400480"/>
            <a:ext cx="151560" cy="1515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8"/>
          <p:cNvSpPr/>
          <p:nvPr/>
        </p:nvSpPr>
        <p:spPr>
          <a:xfrm>
            <a:off x="5332680" y="3390840"/>
            <a:ext cx="151560" cy="1515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9"/>
          <p:cNvSpPr/>
          <p:nvPr/>
        </p:nvSpPr>
        <p:spPr>
          <a:xfrm>
            <a:off x="5256360" y="4152960"/>
            <a:ext cx="151560" cy="1515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0"/>
          <p:cNvSpPr/>
          <p:nvPr/>
        </p:nvSpPr>
        <p:spPr>
          <a:xfrm>
            <a:off x="2361600" y="5524560"/>
            <a:ext cx="151560" cy="151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1"/>
          <p:cNvSpPr/>
          <p:nvPr/>
        </p:nvSpPr>
        <p:spPr>
          <a:xfrm>
            <a:off x="2437560" y="4152960"/>
            <a:ext cx="151560" cy="151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52"/>
          <p:cNvSpPr/>
          <p:nvPr/>
        </p:nvSpPr>
        <p:spPr>
          <a:xfrm>
            <a:off x="3123000" y="3848040"/>
            <a:ext cx="151560" cy="151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1"/>
          <p:cNvGrpSpPr/>
          <p:nvPr/>
        </p:nvGrpSpPr>
        <p:grpSpPr>
          <a:xfrm>
            <a:off x="6357600" y="2654280"/>
            <a:ext cx="4029120" cy="3894840"/>
            <a:chOff x="6357600" y="2654280"/>
            <a:chExt cx="4029120" cy="3894840"/>
          </a:xfrm>
        </p:grpSpPr>
        <p:sp>
          <p:nvSpPr>
            <p:cNvPr id="285" name="CustomShape 2"/>
            <p:cNvSpPr/>
            <p:nvPr/>
          </p:nvSpPr>
          <p:spPr>
            <a:xfrm>
              <a:off x="635760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3"/>
            <p:cNvSpPr/>
            <p:nvPr/>
          </p:nvSpPr>
          <p:spPr>
            <a:xfrm>
              <a:off x="6760800" y="61610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4"/>
            <p:cNvSpPr/>
            <p:nvPr/>
          </p:nvSpPr>
          <p:spPr>
            <a:xfrm>
              <a:off x="716364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5"/>
            <p:cNvSpPr/>
            <p:nvPr/>
          </p:nvSpPr>
          <p:spPr>
            <a:xfrm>
              <a:off x="756720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6"/>
            <p:cNvSpPr/>
            <p:nvPr/>
          </p:nvSpPr>
          <p:spPr>
            <a:xfrm>
              <a:off x="797040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7"/>
            <p:cNvSpPr/>
            <p:nvPr/>
          </p:nvSpPr>
          <p:spPr>
            <a:xfrm>
              <a:off x="8373600" y="616104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8"/>
            <p:cNvSpPr/>
            <p:nvPr/>
          </p:nvSpPr>
          <p:spPr>
            <a:xfrm>
              <a:off x="877464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9"/>
            <p:cNvSpPr/>
            <p:nvPr/>
          </p:nvSpPr>
          <p:spPr>
            <a:xfrm>
              <a:off x="917784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0"/>
            <p:cNvSpPr/>
            <p:nvPr/>
          </p:nvSpPr>
          <p:spPr>
            <a:xfrm>
              <a:off x="9581040" y="61610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1"/>
            <p:cNvSpPr/>
            <p:nvPr/>
          </p:nvSpPr>
          <p:spPr>
            <a:xfrm>
              <a:off x="9984240" y="61610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2"/>
            <p:cNvSpPr/>
            <p:nvPr/>
          </p:nvSpPr>
          <p:spPr>
            <a:xfrm>
              <a:off x="635760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3"/>
            <p:cNvSpPr/>
            <p:nvPr/>
          </p:nvSpPr>
          <p:spPr>
            <a:xfrm>
              <a:off x="6760800" y="57704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4"/>
            <p:cNvSpPr/>
            <p:nvPr/>
          </p:nvSpPr>
          <p:spPr>
            <a:xfrm>
              <a:off x="716364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5"/>
            <p:cNvSpPr/>
            <p:nvPr/>
          </p:nvSpPr>
          <p:spPr>
            <a:xfrm>
              <a:off x="756720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6"/>
            <p:cNvSpPr/>
            <p:nvPr/>
          </p:nvSpPr>
          <p:spPr>
            <a:xfrm>
              <a:off x="797040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7"/>
            <p:cNvSpPr/>
            <p:nvPr/>
          </p:nvSpPr>
          <p:spPr>
            <a:xfrm>
              <a:off x="8373600" y="5770440"/>
              <a:ext cx="4006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8"/>
            <p:cNvSpPr/>
            <p:nvPr/>
          </p:nvSpPr>
          <p:spPr>
            <a:xfrm>
              <a:off x="877464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9"/>
            <p:cNvSpPr/>
            <p:nvPr/>
          </p:nvSpPr>
          <p:spPr>
            <a:xfrm>
              <a:off x="917784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0"/>
            <p:cNvSpPr/>
            <p:nvPr/>
          </p:nvSpPr>
          <p:spPr>
            <a:xfrm>
              <a:off x="9581040" y="57704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1"/>
            <p:cNvSpPr/>
            <p:nvPr/>
          </p:nvSpPr>
          <p:spPr>
            <a:xfrm>
              <a:off x="9984240" y="57704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2"/>
            <p:cNvSpPr/>
            <p:nvPr/>
          </p:nvSpPr>
          <p:spPr>
            <a:xfrm>
              <a:off x="635760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23"/>
            <p:cNvSpPr/>
            <p:nvPr/>
          </p:nvSpPr>
          <p:spPr>
            <a:xfrm>
              <a:off x="6760800" y="53816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4"/>
            <p:cNvSpPr/>
            <p:nvPr/>
          </p:nvSpPr>
          <p:spPr>
            <a:xfrm>
              <a:off x="716364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25"/>
            <p:cNvSpPr/>
            <p:nvPr/>
          </p:nvSpPr>
          <p:spPr>
            <a:xfrm>
              <a:off x="756720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26"/>
            <p:cNvSpPr/>
            <p:nvPr/>
          </p:nvSpPr>
          <p:spPr>
            <a:xfrm>
              <a:off x="797040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27"/>
            <p:cNvSpPr/>
            <p:nvPr/>
          </p:nvSpPr>
          <p:spPr>
            <a:xfrm>
              <a:off x="8373600" y="538164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8"/>
            <p:cNvSpPr/>
            <p:nvPr/>
          </p:nvSpPr>
          <p:spPr>
            <a:xfrm>
              <a:off x="877464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9"/>
            <p:cNvSpPr/>
            <p:nvPr/>
          </p:nvSpPr>
          <p:spPr>
            <a:xfrm>
              <a:off x="917784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0"/>
            <p:cNvSpPr/>
            <p:nvPr/>
          </p:nvSpPr>
          <p:spPr>
            <a:xfrm>
              <a:off x="9581040" y="53816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"/>
            <p:cNvSpPr/>
            <p:nvPr/>
          </p:nvSpPr>
          <p:spPr>
            <a:xfrm>
              <a:off x="9984240" y="53816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2"/>
            <p:cNvSpPr/>
            <p:nvPr/>
          </p:nvSpPr>
          <p:spPr>
            <a:xfrm>
              <a:off x="635760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3"/>
            <p:cNvSpPr/>
            <p:nvPr/>
          </p:nvSpPr>
          <p:spPr>
            <a:xfrm>
              <a:off x="6760800" y="49910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4"/>
            <p:cNvSpPr/>
            <p:nvPr/>
          </p:nvSpPr>
          <p:spPr>
            <a:xfrm>
              <a:off x="716364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5"/>
            <p:cNvSpPr/>
            <p:nvPr/>
          </p:nvSpPr>
          <p:spPr>
            <a:xfrm>
              <a:off x="756720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6"/>
            <p:cNvSpPr/>
            <p:nvPr/>
          </p:nvSpPr>
          <p:spPr>
            <a:xfrm>
              <a:off x="797040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7"/>
            <p:cNvSpPr/>
            <p:nvPr/>
          </p:nvSpPr>
          <p:spPr>
            <a:xfrm>
              <a:off x="8373600" y="4991040"/>
              <a:ext cx="4006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8"/>
            <p:cNvSpPr/>
            <p:nvPr/>
          </p:nvSpPr>
          <p:spPr>
            <a:xfrm>
              <a:off x="877464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9"/>
            <p:cNvSpPr/>
            <p:nvPr/>
          </p:nvSpPr>
          <p:spPr>
            <a:xfrm>
              <a:off x="917784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0"/>
            <p:cNvSpPr/>
            <p:nvPr/>
          </p:nvSpPr>
          <p:spPr>
            <a:xfrm>
              <a:off x="9581040" y="49910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1"/>
            <p:cNvSpPr/>
            <p:nvPr/>
          </p:nvSpPr>
          <p:spPr>
            <a:xfrm>
              <a:off x="9984240" y="49910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2"/>
            <p:cNvSpPr/>
            <p:nvPr/>
          </p:nvSpPr>
          <p:spPr>
            <a:xfrm>
              <a:off x="635760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3"/>
            <p:cNvSpPr/>
            <p:nvPr/>
          </p:nvSpPr>
          <p:spPr>
            <a:xfrm>
              <a:off x="6760800" y="46022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44"/>
            <p:cNvSpPr/>
            <p:nvPr/>
          </p:nvSpPr>
          <p:spPr>
            <a:xfrm>
              <a:off x="716364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45"/>
            <p:cNvSpPr/>
            <p:nvPr/>
          </p:nvSpPr>
          <p:spPr>
            <a:xfrm>
              <a:off x="756720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46"/>
            <p:cNvSpPr/>
            <p:nvPr/>
          </p:nvSpPr>
          <p:spPr>
            <a:xfrm>
              <a:off x="797040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47"/>
            <p:cNvSpPr/>
            <p:nvPr/>
          </p:nvSpPr>
          <p:spPr>
            <a:xfrm>
              <a:off x="8373600" y="460224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48"/>
            <p:cNvSpPr/>
            <p:nvPr/>
          </p:nvSpPr>
          <p:spPr>
            <a:xfrm>
              <a:off x="877464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49"/>
            <p:cNvSpPr/>
            <p:nvPr/>
          </p:nvSpPr>
          <p:spPr>
            <a:xfrm>
              <a:off x="917784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50"/>
            <p:cNvSpPr/>
            <p:nvPr/>
          </p:nvSpPr>
          <p:spPr>
            <a:xfrm>
              <a:off x="9581040" y="460224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1"/>
            <p:cNvSpPr/>
            <p:nvPr/>
          </p:nvSpPr>
          <p:spPr>
            <a:xfrm>
              <a:off x="9984240" y="460224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2"/>
            <p:cNvSpPr/>
            <p:nvPr/>
          </p:nvSpPr>
          <p:spPr>
            <a:xfrm>
              <a:off x="635760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3"/>
            <p:cNvSpPr/>
            <p:nvPr/>
          </p:nvSpPr>
          <p:spPr>
            <a:xfrm>
              <a:off x="6760800" y="42130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54"/>
            <p:cNvSpPr/>
            <p:nvPr/>
          </p:nvSpPr>
          <p:spPr>
            <a:xfrm>
              <a:off x="716364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55"/>
            <p:cNvSpPr/>
            <p:nvPr/>
          </p:nvSpPr>
          <p:spPr>
            <a:xfrm>
              <a:off x="756720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56"/>
            <p:cNvSpPr/>
            <p:nvPr/>
          </p:nvSpPr>
          <p:spPr>
            <a:xfrm>
              <a:off x="797040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57"/>
            <p:cNvSpPr/>
            <p:nvPr/>
          </p:nvSpPr>
          <p:spPr>
            <a:xfrm>
              <a:off x="8373600" y="421308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58"/>
            <p:cNvSpPr/>
            <p:nvPr/>
          </p:nvSpPr>
          <p:spPr>
            <a:xfrm>
              <a:off x="877464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59"/>
            <p:cNvSpPr/>
            <p:nvPr/>
          </p:nvSpPr>
          <p:spPr>
            <a:xfrm>
              <a:off x="917784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60"/>
            <p:cNvSpPr/>
            <p:nvPr/>
          </p:nvSpPr>
          <p:spPr>
            <a:xfrm>
              <a:off x="9581040" y="42130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61"/>
            <p:cNvSpPr/>
            <p:nvPr/>
          </p:nvSpPr>
          <p:spPr>
            <a:xfrm>
              <a:off x="9984240" y="42130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62"/>
            <p:cNvSpPr/>
            <p:nvPr/>
          </p:nvSpPr>
          <p:spPr>
            <a:xfrm>
              <a:off x="635760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63"/>
            <p:cNvSpPr/>
            <p:nvPr/>
          </p:nvSpPr>
          <p:spPr>
            <a:xfrm>
              <a:off x="6760800" y="38228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64"/>
            <p:cNvSpPr/>
            <p:nvPr/>
          </p:nvSpPr>
          <p:spPr>
            <a:xfrm>
              <a:off x="716364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65"/>
            <p:cNvSpPr/>
            <p:nvPr/>
          </p:nvSpPr>
          <p:spPr>
            <a:xfrm>
              <a:off x="756720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66"/>
            <p:cNvSpPr/>
            <p:nvPr/>
          </p:nvSpPr>
          <p:spPr>
            <a:xfrm>
              <a:off x="797040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67"/>
            <p:cNvSpPr/>
            <p:nvPr/>
          </p:nvSpPr>
          <p:spPr>
            <a:xfrm>
              <a:off x="8373600" y="3822840"/>
              <a:ext cx="4006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68"/>
            <p:cNvSpPr/>
            <p:nvPr/>
          </p:nvSpPr>
          <p:spPr>
            <a:xfrm>
              <a:off x="877464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69"/>
            <p:cNvSpPr/>
            <p:nvPr/>
          </p:nvSpPr>
          <p:spPr>
            <a:xfrm>
              <a:off x="917784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70"/>
            <p:cNvSpPr/>
            <p:nvPr/>
          </p:nvSpPr>
          <p:spPr>
            <a:xfrm>
              <a:off x="9581040" y="382284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71"/>
            <p:cNvSpPr/>
            <p:nvPr/>
          </p:nvSpPr>
          <p:spPr>
            <a:xfrm>
              <a:off x="9984240" y="382284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72"/>
            <p:cNvSpPr/>
            <p:nvPr/>
          </p:nvSpPr>
          <p:spPr>
            <a:xfrm>
              <a:off x="635760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3"/>
            <p:cNvSpPr/>
            <p:nvPr/>
          </p:nvSpPr>
          <p:spPr>
            <a:xfrm>
              <a:off x="6760800" y="34336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74"/>
            <p:cNvSpPr/>
            <p:nvPr/>
          </p:nvSpPr>
          <p:spPr>
            <a:xfrm>
              <a:off x="716364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75"/>
            <p:cNvSpPr/>
            <p:nvPr/>
          </p:nvSpPr>
          <p:spPr>
            <a:xfrm>
              <a:off x="756720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76"/>
            <p:cNvSpPr/>
            <p:nvPr/>
          </p:nvSpPr>
          <p:spPr>
            <a:xfrm>
              <a:off x="797040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7"/>
            <p:cNvSpPr/>
            <p:nvPr/>
          </p:nvSpPr>
          <p:spPr>
            <a:xfrm>
              <a:off x="8373600" y="343368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78"/>
            <p:cNvSpPr/>
            <p:nvPr/>
          </p:nvSpPr>
          <p:spPr>
            <a:xfrm>
              <a:off x="877464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79"/>
            <p:cNvSpPr/>
            <p:nvPr/>
          </p:nvSpPr>
          <p:spPr>
            <a:xfrm>
              <a:off x="917784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80"/>
            <p:cNvSpPr/>
            <p:nvPr/>
          </p:nvSpPr>
          <p:spPr>
            <a:xfrm>
              <a:off x="9581040" y="34336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81"/>
            <p:cNvSpPr/>
            <p:nvPr/>
          </p:nvSpPr>
          <p:spPr>
            <a:xfrm>
              <a:off x="9984240" y="34336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82"/>
            <p:cNvSpPr/>
            <p:nvPr/>
          </p:nvSpPr>
          <p:spPr>
            <a:xfrm>
              <a:off x="635760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83"/>
            <p:cNvSpPr/>
            <p:nvPr/>
          </p:nvSpPr>
          <p:spPr>
            <a:xfrm>
              <a:off x="6760800" y="304308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4"/>
            <p:cNvSpPr/>
            <p:nvPr/>
          </p:nvSpPr>
          <p:spPr>
            <a:xfrm>
              <a:off x="716364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85"/>
            <p:cNvSpPr/>
            <p:nvPr/>
          </p:nvSpPr>
          <p:spPr>
            <a:xfrm>
              <a:off x="756720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86"/>
            <p:cNvSpPr/>
            <p:nvPr/>
          </p:nvSpPr>
          <p:spPr>
            <a:xfrm>
              <a:off x="797040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87"/>
            <p:cNvSpPr/>
            <p:nvPr/>
          </p:nvSpPr>
          <p:spPr>
            <a:xfrm>
              <a:off x="8373600" y="3043080"/>
              <a:ext cx="4006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88"/>
            <p:cNvSpPr/>
            <p:nvPr/>
          </p:nvSpPr>
          <p:spPr>
            <a:xfrm>
              <a:off x="877464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89"/>
            <p:cNvSpPr/>
            <p:nvPr/>
          </p:nvSpPr>
          <p:spPr>
            <a:xfrm>
              <a:off x="917784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90"/>
            <p:cNvSpPr/>
            <p:nvPr/>
          </p:nvSpPr>
          <p:spPr>
            <a:xfrm>
              <a:off x="9581040" y="3043080"/>
              <a:ext cx="40212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91"/>
            <p:cNvSpPr/>
            <p:nvPr/>
          </p:nvSpPr>
          <p:spPr>
            <a:xfrm>
              <a:off x="9984240" y="3043080"/>
              <a:ext cx="402480" cy="3898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2"/>
            <p:cNvSpPr/>
            <p:nvPr/>
          </p:nvSpPr>
          <p:spPr>
            <a:xfrm>
              <a:off x="635760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93"/>
            <p:cNvSpPr/>
            <p:nvPr/>
          </p:nvSpPr>
          <p:spPr>
            <a:xfrm>
              <a:off x="6760800" y="26542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94"/>
            <p:cNvSpPr/>
            <p:nvPr/>
          </p:nvSpPr>
          <p:spPr>
            <a:xfrm>
              <a:off x="716364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95"/>
            <p:cNvSpPr/>
            <p:nvPr/>
          </p:nvSpPr>
          <p:spPr>
            <a:xfrm>
              <a:off x="756720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96"/>
            <p:cNvSpPr/>
            <p:nvPr/>
          </p:nvSpPr>
          <p:spPr>
            <a:xfrm>
              <a:off x="797040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97"/>
            <p:cNvSpPr/>
            <p:nvPr/>
          </p:nvSpPr>
          <p:spPr>
            <a:xfrm>
              <a:off x="8373600" y="2654280"/>
              <a:ext cx="4006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98"/>
            <p:cNvSpPr/>
            <p:nvPr/>
          </p:nvSpPr>
          <p:spPr>
            <a:xfrm>
              <a:off x="877464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99"/>
            <p:cNvSpPr/>
            <p:nvPr/>
          </p:nvSpPr>
          <p:spPr>
            <a:xfrm>
              <a:off x="917784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00"/>
            <p:cNvSpPr/>
            <p:nvPr/>
          </p:nvSpPr>
          <p:spPr>
            <a:xfrm>
              <a:off x="9581040" y="2654280"/>
              <a:ext cx="40212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01"/>
            <p:cNvSpPr/>
            <p:nvPr/>
          </p:nvSpPr>
          <p:spPr>
            <a:xfrm>
              <a:off x="9984240" y="2654280"/>
              <a:ext cx="402480" cy="38808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Line 102"/>
          <p:cNvSpPr/>
          <p:nvPr/>
        </p:nvSpPr>
        <p:spPr>
          <a:xfrm>
            <a:off x="6557400" y="2654280"/>
            <a:ext cx="3834360" cy="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03"/>
          <p:cNvSpPr/>
          <p:nvPr/>
        </p:nvSpPr>
        <p:spPr>
          <a:xfrm>
            <a:off x="6557760" y="2654280"/>
            <a:ext cx="3833640" cy="3886920"/>
          </a:xfrm>
          <a:custGeom>
            <a:avLst/>
            <a:gdLst/>
            <a:ahLst/>
            <a:rect l="l" t="t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04"/>
          <p:cNvSpPr/>
          <p:nvPr/>
        </p:nvSpPr>
        <p:spPr>
          <a:xfrm>
            <a:off x="6557400" y="6178320"/>
            <a:ext cx="367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105"/>
          <p:cNvSpPr/>
          <p:nvPr/>
        </p:nvSpPr>
        <p:spPr>
          <a:xfrm>
            <a:off x="6557400" y="3768480"/>
            <a:ext cx="367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06"/>
          <p:cNvSpPr/>
          <p:nvPr/>
        </p:nvSpPr>
        <p:spPr>
          <a:xfrm>
            <a:off x="6347880" y="2654280"/>
            <a:ext cx="4043880" cy="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7"/>
          <p:cNvSpPr/>
          <p:nvPr/>
        </p:nvSpPr>
        <p:spPr>
          <a:xfrm flipH="1" flipV="1">
            <a:off x="6352920" y="6308640"/>
            <a:ext cx="541080" cy="38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108"/>
          <p:cNvSpPr/>
          <p:nvPr/>
        </p:nvSpPr>
        <p:spPr>
          <a:xfrm flipH="1" flipV="1">
            <a:off x="6366960" y="4824360"/>
            <a:ext cx="358920" cy="71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09"/>
          <p:cNvSpPr/>
          <p:nvPr/>
        </p:nvSpPr>
        <p:spPr>
          <a:xfrm flipH="1" flipV="1">
            <a:off x="6362280" y="4414680"/>
            <a:ext cx="477720" cy="112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10"/>
          <p:cNvSpPr/>
          <p:nvPr/>
        </p:nvSpPr>
        <p:spPr>
          <a:xfrm flipH="1">
            <a:off x="6372000" y="3970080"/>
            <a:ext cx="529920" cy="18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111"/>
          <p:cNvSpPr/>
          <p:nvPr/>
        </p:nvSpPr>
        <p:spPr>
          <a:xfrm flipH="1" flipV="1">
            <a:off x="6557400" y="5910120"/>
            <a:ext cx="327240" cy="390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112"/>
          <p:cNvSpPr/>
          <p:nvPr/>
        </p:nvSpPr>
        <p:spPr>
          <a:xfrm flipV="1">
            <a:off x="6557400" y="5832360"/>
            <a:ext cx="9864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13"/>
          <p:cNvSpPr/>
          <p:nvPr/>
        </p:nvSpPr>
        <p:spPr>
          <a:xfrm flipH="1" flipV="1">
            <a:off x="6893640" y="6346800"/>
            <a:ext cx="142920" cy="196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114"/>
          <p:cNvSpPr/>
          <p:nvPr/>
        </p:nvSpPr>
        <p:spPr>
          <a:xfrm flipH="1" flipV="1">
            <a:off x="6884280" y="6300720"/>
            <a:ext cx="9360" cy="46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115"/>
          <p:cNvSpPr/>
          <p:nvPr/>
        </p:nvSpPr>
        <p:spPr>
          <a:xfrm flipV="1">
            <a:off x="6884280" y="5887800"/>
            <a:ext cx="123840" cy="412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16"/>
          <p:cNvSpPr/>
          <p:nvPr/>
        </p:nvSpPr>
        <p:spPr>
          <a:xfrm flipV="1">
            <a:off x="6656040" y="5532120"/>
            <a:ext cx="122040" cy="300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17"/>
          <p:cNvSpPr/>
          <p:nvPr/>
        </p:nvSpPr>
        <p:spPr>
          <a:xfrm flipH="1" flipV="1">
            <a:off x="6656040" y="5832360"/>
            <a:ext cx="35244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18"/>
          <p:cNvSpPr/>
          <p:nvPr/>
        </p:nvSpPr>
        <p:spPr>
          <a:xfrm flipH="1">
            <a:off x="7008120" y="5843520"/>
            <a:ext cx="5400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19"/>
          <p:cNvSpPr/>
          <p:nvPr/>
        </p:nvSpPr>
        <p:spPr>
          <a:xfrm flipH="1" flipV="1">
            <a:off x="6557400" y="5364000"/>
            <a:ext cx="220680" cy="168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20"/>
          <p:cNvSpPr/>
          <p:nvPr/>
        </p:nvSpPr>
        <p:spPr>
          <a:xfrm flipV="1">
            <a:off x="6557400" y="5175000"/>
            <a:ext cx="168480" cy="18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21"/>
          <p:cNvSpPr/>
          <p:nvPr/>
        </p:nvSpPr>
        <p:spPr>
          <a:xfrm flipH="1">
            <a:off x="6777720" y="5521320"/>
            <a:ext cx="160560" cy="10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22"/>
          <p:cNvSpPr/>
          <p:nvPr/>
        </p:nvSpPr>
        <p:spPr>
          <a:xfrm flipV="1">
            <a:off x="6725880" y="4895640"/>
            <a:ext cx="1440" cy="279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23"/>
          <p:cNvSpPr/>
          <p:nvPr/>
        </p:nvSpPr>
        <p:spPr>
          <a:xfrm flipV="1">
            <a:off x="6725880" y="4873320"/>
            <a:ext cx="6192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24"/>
          <p:cNvSpPr/>
          <p:nvPr/>
        </p:nvSpPr>
        <p:spPr>
          <a:xfrm flipH="1" flipV="1">
            <a:off x="6725880" y="5175000"/>
            <a:ext cx="35388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25"/>
          <p:cNvSpPr/>
          <p:nvPr/>
        </p:nvSpPr>
        <p:spPr>
          <a:xfrm flipV="1">
            <a:off x="6787440" y="4773600"/>
            <a:ext cx="79200" cy="99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26"/>
          <p:cNvSpPr/>
          <p:nvPr/>
        </p:nvSpPr>
        <p:spPr>
          <a:xfrm flipH="1" flipV="1">
            <a:off x="6787440" y="4873320"/>
            <a:ext cx="28260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27"/>
          <p:cNvSpPr/>
          <p:nvPr/>
        </p:nvSpPr>
        <p:spPr>
          <a:xfrm flipH="1" flipV="1">
            <a:off x="6839640" y="4527360"/>
            <a:ext cx="2700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28"/>
          <p:cNvSpPr/>
          <p:nvPr/>
        </p:nvSpPr>
        <p:spPr>
          <a:xfrm flipV="1">
            <a:off x="6839640" y="4371840"/>
            <a:ext cx="168480" cy="155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29"/>
          <p:cNvSpPr/>
          <p:nvPr/>
        </p:nvSpPr>
        <p:spPr>
          <a:xfrm flipH="1">
            <a:off x="6866640" y="4773600"/>
            <a:ext cx="30024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30"/>
          <p:cNvSpPr/>
          <p:nvPr/>
        </p:nvSpPr>
        <p:spPr>
          <a:xfrm flipH="1" flipV="1">
            <a:off x="6938280" y="5521320"/>
            <a:ext cx="13176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31"/>
          <p:cNvSpPr/>
          <p:nvPr/>
        </p:nvSpPr>
        <p:spPr>
          <a:xfrm flipV="1">
            <a:off x="6938280" y="5297400"/>
            <a:ext cx="149040" cy="223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32"/>
          <p:cNvSpPr/>
          <p:nvPr/>
        </p:nvSpPr>
        <p:spPr>
          <a:xfrm flipH="1" flipV="1">
            <a:off x="7062120" y="5843520"/>
            <a:ext cx="264960" cy="14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33"/>
          <p:cNvSpPr/>
          <p:nvPr/>
        </p:nvSpPr>
        <p:spPr>
          <a:xfrm flipV="1">
            <a:off x="7062120" y="5721120"/>
            <a:ext cx="7920" cy="122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134"/>
          <p:cNvSpPr/>
          <p:nvPr/>
        </p:nvSpPr>
        <p:spPr>
          <a:xfrm flipV="1">
            <a:off x="7070040" y="5599080"/>
            <a:ext cx="29196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135"/>
          <p:cNvSpPr/>
          <p:nvPr/>
        </p:nvSpPr>
        <p:spPr>
          <a:xfrm flipH="1" flipV="1">
            <a:off x="7327080" y="5989320"/>
            <a:ext cx="281160" cy="54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136"/>
          <p:cNvSpPr/>
          <p:nvPr/>
        </p:nvSpPr>
        <p:spPr>
          <a:xfrm flipV="1">
            <a:off x="7327080" y="5665680"/>
            <a:ext cx="122400" cy="32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137"/>
          <p:cNvSpPr/>
          <p:nvPr/>
        </p:nvSpPr>
        <p:spPr>
          <a:xfrm flipH="1" flipV="1">
            <a:off x="7308000" y="5397480"/>
            <a:ext cx="5400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38"/>
          <p:cNvSpPr/>
          <p:nvPr/>
        </p:nvSpPr>
        <p:spPr>
          <a:xfrm flipH="1" flipV="1">
            <a:off x="7362000" y="5599080"/>
            <a:ext cx="8748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39"/>
          <p:cNvSpPr/>
          <p:nvPr/>
        </p:nvSpPr>
        <p:spPr>
          <a:xfrm flipH="1">
            <a:off x="7449480" y="5665680"/>
            <a:ext cx="11592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140"/>
          <p:cNvSpPr/>
          <p:nvPr/>
        </p:nvSpPr>
        <p:spPr>
          <a:xfrm flipH="1" flipV="1">
            <a:off x="7079400" y="5263920"/>
            <a:ext cx="7920" cy="33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41"/>
          <p:cNvSpPr/>
          <p:nvPr/>
        </p:nvSpPr>
        <p:spPr>
          <a:xfrm flipV="1">
            <a:off x="7079400" y="5241600"/>
            <a:ext cx="792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42"/>
          <p:cNvSpPr/>
          <p:nvPr/>
        </p:nvSpPr>
        <p:spPr>
          <a:xfrm flipH="1" flipV="1">
            <a:off x="7087320" y="5297400"/>
            <a:ext cx="22068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43"/>
          <p:cNvSpPr/>
          <p:nvPr/>
        </p:nvSpPr>
        <p:spPr>
          <a:xfrm flipH="1">
            <a:off x="7308000" y="5308560"/>
            <a:ext cx="15084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44"/>
          <p:cNvSpPr/>
          <p:nvPr/>
        </p:nvSpPr>
        <p:spPr>
          <a:xfrm flipH="1" flipV="1">
            <a:off x="7070040" y="5119560"/>
            <a:ext cx="1728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45"/>
          <p:cNvSpPr/>
          <p:nvPr/>
        </p:nvSpPr>
        <p:spPr>
          <a:xfrm flipV="1">
            <a:off x="7070040" y="4906800"/>
            <a:ext cx="123840" cy="212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46"/>
          <p:cNvSpPr/>
          <p:nvPr/>
        </p:nvSpPr>
        <p:spPr>
          <a:xfrm flipH="1">
            <a:off x="7087320" y="5062320"/>
            <a:ext cx="336600" cy="179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47"/>
          <p:cNvSpPr/>
          <p:nvPr/>
        </p:nvSpPr>
        <p:spPr>
          <a:xfrm flipH="1" flipV="1">
            <a:off x="7166880" y="4773600"/>
            <a:ext cx="27000" cy="133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48"/>
          <p:cNvSpPr/>
          <p:nvPr/>
        </p:nvSpPr>
        <p:spPr>
          <a:xfrm flipV="1">
            <a:off x="7166880" y="4728960"/>
            <a:ext cx="44280" cy="44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149"/>
          <p:cNvSpPr/>
          <p:nvPr/>
        </p:nvSpPr>
        <p:spPr>
          <a:xfrm flipH="1" flipV="1">
            <a:off x="7193880" y="4906800"/>
            <a:ext cx="22068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150"/>
          <p:cNvSpPr/>
          <p:nvPr/>
        </p:nvSpPr>
        <p:spPr>
          <a:xfrm flipV="1">
            <a:off x="7211160" y="4460760"/>
            <a:ext cx="9720" cy="268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51"/>
          <p:cNvSpPr/>
          <p:nvPr/>
        </p:nvSpPr>
        <p:spPr>
          <a:xfrm flipH="1" flipV="1">
            <a:off x="7211160" y="4728960"/>
            <a:ext cx="32724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152"/>
          <p:cNvSpPr/>
          <p:nvPr/>
        </p:nvSpPr>
        <p:spPr>
          <a:xfrm flipH="1" flipV="1">
            <a:off x="6901560" y="3970080"/>
            <a:ext cx="106560" cy="401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153"/>
          <p:cNvSpPr/>
          <p:nvPr/>
        </p:nvSpPr>
        <p:spPr>
          <a:xfrm flipV="1">
            <a:off x="6901560" y="2966760"/>
            <a:ext cx="707760" cy="1003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154"/>
          <p:cNvSpPr/>
          <p:nvPr/>
        </p:nvSpPr>
        <p:spPr>
          <a:xfrm flipH="1" flipV="1">
            <a:off x="7008120" y="4371840"/>
            <a:ext cx="21276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155"/>
          <p:cNvSpPr/>
          <p:nvPr/>
        </p:nvSpPr>
        <p:spPr>
          <a:xfrm flipH="1">
            <a:off x="7220880" y="4125600"/>
            <a:ext cx="794880" cy="335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56"/>
          <p:cNvSpPr/>
          <p:nvPr/>
        </p:nvSpPr>
        <p:spPr>
          <a:xfrm flipH="1" flipV="1">
            <a:off x="7458840" y="5308560"/>
            <a:ext cx="15084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57"/>
          <p:cNvSpPr/>
          <p:nvPr/>
        </p:nvSpPr>
        <p:spPr>
          <a:xfrm flipV="1">
            <a:off x="7458840" y="5097240"/>
            <a:ext cx="1800" cy="211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58"/>
          <p:cNvSpPr/>
          <p:nvPr/>
        </p:nvSpPr>
        <p:spPr>
          <a:xfrm flipH="1" flipV="1">
            <a:off x="7423920" y="5062320"/>
            <a:ext cx="34920" cy="34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59"/>
          <p:cNvSpPr/>
          <p:nvPr/>
        </p:nvSpPr>
        <p:spPr>
          <a:xfrm flipH="1" flipV="1">
            <a:off x="7414560" y="5018040"/>
            <a:ext cx="936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60"/>
          <p:cNvSpPr/>
          <p:nvPr/>
        </p:nvSpPr>
        <p:spPr>
          <a:xfrm flipV="1">
            <a:off x="7414560" y="4784400"/>
            <a:ext cx="123840" cy="23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61"/>
          <p:cNvSpPr/>
          <p:nvPr/>
        </p:nvSpPr>
        <p:spPr>
          <a:xfrm flipV="1">
            <a:off x="7538400" y="4695480"/>
            <a:ext cx="17604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62"/>
          <p:cNvSpPr/>
          <p:nvPr/>
        </p:nvSpPr>
        <p:spPr>
          <a:xfrm flipH="1">
            <a:off x="7458840" y="5074920"/>
            <a:ext cx="25560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63"/>
          <p:cNvSpPr/>
          <p:nvPr/>
        </p:nvSpPr>
        <p:spPr>
          <a:xfrm flipH="1" flipV="1">
            <a:off x="7565400" y="5665680"/>
            <a:ext cx="964800" cy="871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64"/>
          <p:cNvSpPr/>
          <p:nvPr/>
        </p:nvSpPr>
        <p:spPr>
          <a:xfrm flipV="1">
            <a:off x="7565400" y="5464080"/>
            <a:ext cx="9684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65"/>
          <p:cNvSpPr/>
          <p:nvPr/>
        </p:nvSpPr>
        <p:spPr>
          <a:xfrm flipH="1" flipV="1">
            <a:off x="7609680" y="5352840"/>
            <a:ext cx="5256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166"/>
          <p:cNvSpPr/>
          <p:nvPr/>
        </p:nvSpPr>
        <p:spPr>
          <a:xfrm flipV="1">
            <a:off x="7609680" y="5141880"/>
            <a:ext cx="166680" cy="210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167"/>
          <p:cNvSpPr/>
          <p:nvPr/>
        </p:nvSpPr>
        <p:spPr>
          <a:xfrm flipH="1">
            <a:off x="7662240" y="5464080"/>
            <a:ext cx="127260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168"/>
          <p:cNvSpPr/>
          <p:nvPr/>
        </p:nvSpPr>
        <p:spPr>
          <a:xfrm flipV="1">
            <a:off x="7714440" y="4227480"/>
            <a:ext cx="363600" cy="468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69"/>
          <p:cNvSpPr/>
          <p:nvPr/>
        </p:nvSpPr>
        <p:spPr>
          <a:xfrm flipH="1" flipV="1">
            <a:off x="7714440" y="5074920"/>
            <a:ext cx="61920" cy="66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170"/>
          <p:cNvSpPr/>
          <p:nvPr/>
        </p:nvSpPr>
        <p:spPr>
          <a:xfrm flipV="1">
            <a:off x="7714440" y="4695480"/>
            <a:ext cx="1800" cy="379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171"/>
          <p:cNvSpPr/>
          <p:nvPr/>
        </p:nvSpPr>
        <p:spPr>
          <a:xfrm flipH="1">
            <a:off x="8934840" y="5464080"/>
            <a:ext cx="4284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172"/>
          <p:cNvSpPr/>
          <p:nvPr/>
        </p:nvSpPr>
        <p:spPr>
          <a:xfrm flipH="1" flipV="1">
            <a:off x="7776360" y="5141880"/>
            <a:ext cx="1158480" cy="322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173"/>
          <p:cNvSpPr/>
          <p:nvPr/>
        </p:nvSpPr>
        <p:spPr>
          <a:xfrm flipH="1" flipV="1">
            <a:off x="8016120" y="4125600"/>
            <a:ext cx="61920" cy="1018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174"/>
          <p:cNvSpPr/>
          <p:nvPr/>
        </p:nvSpPr>
        <p:spPr>
          <a:xfrm flipH="1" flipV="1">
            <a:off x="7768440" y="3322440"/>
            <a:ext cx="247680" cy="8031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175"/>
          <p:cNvSpPr/>
          <p:nvPr/>
        </p:nvSpPr>
        <p:spPr>
          <a:xfrm flipH="1" flipV="1">
            <a:off x="8078040" y="4227480"/>
            <a:ext cx="406440" cy="26640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76"/>
          <p:cNvSpPr/>
          <p:nvPr/>
        </p:nvSpPr>
        <p:spPr>
          <a:xfrm flipH="1" flipV="1">
            <a:off x="7573320" y="2654280"/>
            <a:ext cx="36360" cy="3124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177"/>
          <p:cNvSpPr/>
          <p:nvPr/>
        </p:nvSpPr>
        <p:spPr>
          <a:xfrm flipH="1" flipV="1">
            <a:off x="7609680" y="2966760"/>
            <a:ext cx="158760" cy="3556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78"/>
          <p:cNvSpPr/>
          <p:nvPr/>
        </p:nvSpPr>
        <p:spPr>
          <a:xfrm flipH="1" flipV="1">
            <a:off x="7768440" y="3322440"/>
            <a:ext cx="1139400" cy="368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79"/>
          <p:cNvSpPr/>
          <p:nvPr/>
        </p:nvSpPr>
        <p:spPr>
          <a:xfrm flipV="1">
            <a:off x="8766720" y="3690720"/>
            <a:ext cx="141120" cy="457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80"/>
          <p:cNvSpPr/>
          <p:nvPr/>
        </p:nvSpPr>
        <p:spPr>
          <a:xfrm flipV="1">
            <a:off x="8907840" y="3668400"/>
            <a:ext cx="5256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81"/>
          <p:cNvSpPr/>
          <p:nvPr/>
        </p:nvSpPr>
        <p:spPr>
          <a:xfrm flipH="1" flipV="1">
            <a:off x="8484120" y="4493880"/>
            <a:ext cx="299880" cy="4129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82"/>
          <p:cNvSpPr/>
          <p:nvPr/>
        </p:nvSpPr>
        <p:spPr>
          <a:xfrm flipV="1">
            <a:off x="8484120" y="4147920"/>
            <a:ext cx="282600" cy="345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83"/>
          <p:cNvSpPr/>
          <p:nvPr/>
        </p:nvSpPr>
        <p:spPr>
          <a:xfrm flipV="1">
            <a:off x="8766720" y="3892320"/>
            <a:ext cx="450720" cy="255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84"/>
          <p:cNvSpPr/>
          <p:nvPr/>
        </p:nvSpPr>
        <p:spPr>
          <a:xfrm flipV="1">
            <a:off x="8960400" y="3379680"/>
            <a:ext cx="71280" cy="288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85"/>
          <p:cNvSpPr/>
          <p:nvPr/>
        </p:nvSpPr>
        <p:spPr>
          <a:xfrm flipH="1" flipV="1">
            <a:off x="8960400" y="3668400"/>
            <a:ext cx="29196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86"/>
          <p:cNvSpPr/>
          <p:nvPr/>
        </p:nvSpPr>
        <p:spPr>
          <a:xfrm flipH="1" flipV="1">
            <a:off x="8615880" y="2977920"/>
            <a:ext cx="415800" cy="401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187"/>
          <p:cNvSpPr/>
          <p:nvPr/>
        </p:nvSpPr>
        <p:spPr>
          <a:xfrm flipH="1">
            <a:off x="9031680" y="3379680"/>
            <a:ext cx="3492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88"/>
          <p:cNvSpPr/>
          <p:nvPr/>
        </p:nvSpPr>
        <p:spPr>
          <a:xfrm flipH="1" flipV="1">
            <a:off x="7741440" y="2654280"/>
            <a:ext cx="874440" cy="32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9"/>
          <p:cNvSpPr/>
          <p:nvPr/>
        </p:nvSpPr>
        <p:spPr>
          <a:xfrm flipH="1">
            <a:off x="8615880" y="2920680"/>
            <a:ext cx="663480" cy="57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90"/>
          <p:cNvSpPr/>
          <p:nvPr/>
        </p:nvSpPr>
        <p:spPr>
          <a:xfrm flipH="1" flipV="1">
            <a:off x="9066600" y="3379680"/>
            <a:ext cx="30024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91"/>
          <p:cNvSpPr/>
          <p:nvPr/>
        </p:nvSpPr>
        <p:spPr>
          <a:xfrm flipV="1">
            <a:off x="9066600" y="3211200"/>
            <a:ext cx="29232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92"/>
          <p:cNvSpPr/>
          <p:nvPr/>
        </p:nvSpPr>
        <p:spPr>
          <a:xfrm flipH="1" flipV="1">
            <a:off x="8784000" y="4906800"/>
            <a:ext cx="141480" cy="3459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93"/>
          <p:cNvSpPr/>
          <p:nvPr/>
        </p:nvSpPr>
        <p:spPr>
          <a:xfrm flipV="1">
            <a:off x="8784000" y="4249440"/>
            <a:ext cx="503280" cy="657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94"/>
          <p:cNvSpPr/>
          <p:nvPr/>
        </p:nvSpPr>
        <p:spPr>
          <a:xfrm flipV="1">
            <a:off x="9217440" y="3836880"/>
            <a:ext cx="3492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95"/>
          <p:cNvSpPr/>
          <p:nvPr/>
        </p:nvSpPr>
        <p:spPr>
          <a:xfrm flipH="1" flipV="1">
            <a:off x="9217440" y="3892320"/>
            <a:ext cx="69840" cy="357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96"/>
          <p:cNvSpPr/>
          <p:nvPr/>
        </p:nvSpPr>
        <p:spPr>
          <a:xfrm flipV="1">
            <a:off x="9252360" y="3803400"/>
            <a:ext cx="71640" cy="33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97"/>
          <p:cNvSpPr/>
          <p:nvPr/>
        </p:nvSpPr>
        <p:spPr>
          <a:xfrm flipH="1">
            <a:off x="9287280" y="4103640"/>
            <a:ext cx="344520" cy="14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98"/>
          <p:cNvSpPr/>
          <p:nvPr/>
        </p:nvSpPr>
        <p:spPr>
          <a:xfrm flipV="1">
            <a:off x="9324000" y="3579480"/>
            <a:ext cx="42840" cy="223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99"/>
          <p:cNvSpPr/>
          <p:nvPr/>
        </p:nvSpPr>
        <p:spPr>
          <a:xfrm flipV="1">
            <a:off x="9366840" y="3479760"/>
            <a:ext cx="141120" cy="99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200"/>
          <p:cNvSpPr/>
          <p:nvPr/>
        </p:nvSpPr>
        <p:spPr>
          <a:xfrm flipH="1" flipV="1">
            <a:off x="9324000" y="3803400"/>
            <a:ext cx="245880" cy="133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201"/>
          <p:cNvSpPr/>
          <p:nvPr/>
        </p:nvSpPr>
        <p:spPr>
          <a:xfrm flipH="1" flipV="1">
            <a:off x="9279360" y="2920680"/>
            <a:ext cx="7956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02"/>
          <p:cNvSpPr/>
          <p:nvPr/>
        </p:nvSpPr>
        <p:spPr>
          <a:xfrm flipV="1">
            <a:off x="9279360" y="2842920"/>
            <a:ext cx="96840" cy="77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03"/>
          <p:cNvSpPr/>
          <p:nvPr/>
        </p:nvSpPr>
        <p:spPr>
          <a:xfrm flipH="1" flipV="1">
            <a:off x="9358920" y="3211200"/>
            <a:ext cx="18576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04"/>
          <p:cNvSpPr/>
          <p:nvPr/>
        </p:nvSpPr>
        <p:spPr>
          <a:xfrm flipV="1">
            <a:off x="9376200" y="2654280"/>
            <a:ext cx="79560" cy="188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205"/>
          <p:cNvSpPr/>
          <p:nvPr/>
        </p:nvSpPr>
        <p:spPr>
          <a:xfrm flipH="1" flipV="1">
            <a:off x="9376200" y="2842920"/>
            <a:ext cx="300240" cy="235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06"/>
          <p:cNvSpPr/>
          <p:nvPr/>
        </p:nvSpPr>
        <p:spPr>
          <a:xfrm flipH="1" flipV="1">
            <a:off x="8977680" y="5464080"/>
            <a:ext cx="468360" cy="8935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207"/>
          <p:cNvSpPr/>
          <p:nvPr/>
        </p:nvSpPr>
        <p:spPr>
          <a:xfrm flipH="1" flipV="1">
            <a:off x="8925480" y="5252760"/>
            <a:ext cx="52200" cy="2113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208"/>
          <p:cNvSpPr/>
          <p:nvPr/>
        </p:nvSpPr>
        <p:spPr>
          <a:xfrm flipV="1">
            <a:off x="8925480" y="4338360"/>
            <a:ext cx="804600" cy="914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209"/>
          <p:cNvSpPr/>
          <p:nvPr/>
        </p:nvSpPr>
        <p:spPr>
          <a:xfrm flipH="1" flipV="1">
            <a:off x="9693360" y="4147920"/>
            <a:ext cx="36720" cy="190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210"/>
          <p:cNvSpPr/>
          <p:nvPr/>
        </p:nvSpPr>
        <p:spPr>
          <a:xfrm flipH="1" flipV="1">
            <a:off x="9730080" y="4338360"/>
            <a:ext cx="228600" cy="133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211"/>
          <p:cNvSpPr/>
          <p:nvPr/>
        </p:nvSpPr>
        <p:spPr>
          <a:xfrm flipH="1" flipV="1">
            <a:off x="9631440" y="4103640"/>
            <a:ext cx="6192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212"/>
          <p:cNvSpPr/>
          <p:nvPr/>
        </p:nvSpPr>
        <p:spPr>
          <a:xfrm flipH="1" flipV="1">
            <a:off x="9569520" y="3936960"/>
            <a:ext cx="61920" cy="166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213"/>
          <p:cNvSpPr/>
          <p:nvPr/>
        </p:nvSpPr>
        <p:spPr>
          <a:xfrm flipV="1">
            <a:off x="9569520" y="3746160"/>
            <a:ext cx="160560" cy="190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214"/>
          <p:cNvSpPr/>
          <p:nvPr/>
        </p:nvSpPr>
        <p:spPr>
          <a:xfrm flipH="1">
            <a:off x="9693360" y="4059000"/>
            <a:ext cx="23976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215"/>
          <p:cNvSpPr/>
          <p:nvPr/>
        </p:nvSpPr>
        <p:spPr>
          <a:xfrm flipV="1">
            <a:off x="9730080" y="3624120"/>
            <a:ext cx="144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216"/>
          <p:cNvSpPr/>
          <p:nvPr/>
        </p:nvSpPr>
        <p:spPr>
          <a:xfrm flipH="1" flipV="1">
            <a:off x="9730080" y="3746160"/>
            <a:ext cx="245880" cy="90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217"/>
          <p:cNvSpPr/>
          <p:nvPr/>
        </p:nvSpPr>
        <p:spPr>
          <a:xfrm flipV="1">
            <a:off x="9507600" y="3311280"/>
            <a:ext cx="3672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8"/>
          <p:cNvSpPr/>
          <p:nvPr/>
        </p:nvSpPr>
        <p:spPr>
          <a:xfrm flipH="1" flipV="1">
            <a:off x="9507600" y="3479760"/>
            <a:ext cx="222480" cy="144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219"/>
          <p:cNvSpPr/>
          <p:nvPr/>
        </p:nvSpPr>
        <p:spPr>
          <a:xfrm flipV="1">
            <a:off x="9544320" y="3288960"/>
            <a:ext cx="2520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220"/>
          <p:cNvSpPr/>
          <p:nvPr/>
        </p:nvSpPr>
        <p:spPr>
          <a:xfrm flipH="1">
            <a:off x="9730080" y="3468600"/>
            <a:ext cx="245880" cy="155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221"/>
          <p:cNvSpPr/>
          <p:nvPr/>
        </p:nvSpPr>
        <p:spPr>
          <a:xfrm flipV="1">
            <a:off x="9569520" y="3078000"/>
            <a:ext cx="106560" cy="210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222"/>
          <p:cNvSpPr/>
          <p:nvPr/>
        </p:nvSpPr>
        <p:spPr>
          <a:xfrm flipV="1">
            <a:off x="9676080" y="3011400"/>
            <a:ext cx="17604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223"/>
          <p:cNvSpPr/>
          <p:nvPr/>
        </p:nvSpPr>
        <p:spPr>
          <a:xfrm flipH="1" flipV="1">
            <a:off x="9569520" y="3288960"/>
            <a:ext cx="389160" cy="101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24"/>
          <p:cNvSpPr/>
          <p:nvPr/>
        </p:nvSpPr>
        <p:spPr>
          <a:xfrm flipV="1">
            <a:off x="9852120" y="2854080"/>
            <a:ext cx="115920" cy="157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225"/>
          <p:cNvSpPr/>
          <p:nvPr/>
        </p:nvSpPr>
        <p:spPr>
          <a:xfrm flipH="1" flipV="1">
            <a:off x="9958680" y="3390840"/>
            <a:ext cx="17280" cy="21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226"/>
          <p:cNvSpPr/>
          <p:nvPr/>
        </p:nvSpPr>
        <p:spPr>
          <a:xfrm flipH="1" flipV="1">
            <a:off x="9852120" y="3011400"/>
            <a:ext cx="106560" cy="379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27"/>
          <p:cNvSpPr/>
          <p:nvPr/>
        </p:nvSpPr>
        <p:spPr>
          <a:xfrm flipH="1" flipV="1">
            <a:off x="9958680" y="4471920"/>
            <a:ext cx="8856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28"/>
          <p:cNvSpPr/>
          <p:nvPr/>
        </p:nvSpPr>
        <p:spPr>
          <a:xfrm flipV="1">
            <a:off x="9958680" y="4305240"/>
            <a:ext cx="158400" cy="166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29"/>
          <p:cNvSpPr/>
          <p:nvPr/>
        </p:nvSpPr>
        <p:spPr>
          <a:xfrm flipH="1" flipV="1">
            <a:off x="9933120" y="4059000"/>
            <a:ext cx="18396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230"/>
          <p:cNvSpPr/>
          <p:nvPr/>
        </p:nvSpPr>
        <p:spPr>
          <a:xfrm flipV="1">
            <a:off x="9933120" y="3947760"/>
            <a:ext cx="8712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231"/>
          <p:cNvSpPr/>
          <p:nvPr/>
        </p:nvSpPr>
        <p:spPr>
          <a:xfrm flipH="1">
            <a:off x="10117080" y="4249440"/>
            <a:ext cx="284400" cy="5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232"/>
          <p:cNvSpPr/>
          <p:nvPr/>
        </p:nvSpPr>
        <p:spPr>
          <a:xfrm flipH="1" flipV="1">
            <a:off x="9975960" y="3836880"/>
            <a:ext cx="44280" cy="110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233"/>
          <p:cNvSpPr/>
          <p:nvPr/>
        </p:nvSpPr>
        <p:spPr>
          <a:xfrm flipV="1">
            <a:off x="9975960" y="3568680"/>
            <a:ext cx="71280" cy="268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34"/>
          <p:cNvSpPr/>
          <p:nvPr/>
        </p:nvSpPr>
        <p:spPr>
          <a:xfrm flipH="1">
            <a:off x="10020240" y="3947760"/>
            <a:ext cx="381240" cy="1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235"/>
          <p:cNvSpPr/>
          <p:nvPr/>
        </p:nvSpPr>
        <p:spPr>
          <a:xfrm flipH="1" flipV="1">
            <a:off x="9975960" y="3468600"/>
            <a:ext cx="7128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36"/>
          <p:cNvSpPr/>
          <p:nvPr/>
        </p:nvSpPr>
        <p:spPr>
          <a:xfrm flipV="1">
            <a:off x="9975960" y="3412800"/>
            <a:ext cx="1440" cy="5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237"/>
          <p:cNvSpPr/>
          <p:nvPr/>
        </p:nvSpPr>
        <p:spPr>
          <a:xfrm flipV="1">
            <a:off x="9975960" y="3122280"/>
            <a:ext cx="42552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238"/>
          <p:cNvSpPr/>
          <p:nvPr/>
        </p:nvSpPr>
        <p:spPr>
          <a:xfrm flipH="1" flipV="1">
            <a:off x="10047240" y="3568680"/>
            <a:ext cx="354240" cy="110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239"/>
          <p:cNvSpPr/>
          <p:nvPr/>
        </p:nvSpPr>
        <p:spPr>
          <a:xfrm flipH="1" flipV="1">
            <a:off x="9879120" y="2654280"/>
            <a:ext cx="8892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240"/>
          <p:cNvSpPr/>
          <p:nvPr/>
        </p:nvSpPr>
        <p:spPr>
          <a:xfrm flipH="1" flipV="1">
            <a:off x="9968040" y="2854080"/>
            <a:ext cx="433440" cy="157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241"/>
          <p:cNvSpPr/>
          <p:nvPr/>
        </p:nvSpPr>
        <p:spPr>
          <a:xfrm flipH="1" flipV="1">
            <a:off x="9446040" y="6357600"/>
            <a:ext cx="55800" cy="1875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242"/>
          <p:cNvSpPr/>
          <p:nvPr/>
        </p:nvSpPr>
        <p:spPr>
          <a:xfrm flipV="1">
            <a:off x="9446040" y="4762440"/>
            <a:ext cx="601560" cy="1595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243"/>
          <p:cNvSpPr/>
          <p:nvPr/>
        </p:nvSpPr>
        <p:spPr>
          <a:xfrm flipV="1">
            <a:off x="10047240" y="4560840"/>
            <a:ext cx="35424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44"/>
          <p:cNvSpPr/>
          <p:nvPr/>
        </p:nvSpPr>
        <p:spPr>
          <a:xfrm>
            <a:off x="6540120" y="64468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45"/>
          <p:cNvSpPr/>
          <p:nvPr/>
        </p:nvSpPr>
        <p:spPr>
          <a:xfrm>
            <a:off x="6557760" y="61563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46"/>
          <p:cNvSpPr/>
          <p:nvPr/>
        </p:nvSpPr>
        <p:spPr>
          <a:xfrm>
            <a:off x="6557760" y="55990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47"/>
          <p:cNvSpPr/>
          <p:nvPr/>
        </p:nvSpPr>
        <p:spPr>
          <a:xfrm>
            <a:off x="6557760" y="50752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48"/>
          <p:cNvSpPr/>
          <p:nvPr/>
        </p:nvSpPr>
        <p:spPr>
          <a:xfrm>
            <a:off x="6663960" y="46404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49"/>
          <p:cNvSpPr/>
          <p:nvPr/>
        </p:nvSpPr>
        <p:spPr>
          <a:xfrm>
            <a:off x="6743520" y="43164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50"/>
          <p:cNvSpPr/>
          <p:nvPr/>
        </p:nvSpPr>
        <p:spPr>
          <a:xfrm>
            <a:off x="6540120" y="374652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51"/>
          <p:cNvSpPr/>
          <p:nvPr/>
        </p:nvSpPr>
        <p:spPr>
          <a:xfrm>
            <a:off x="6805080" y="59562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52"/>
          <p:cNvSpPr/>
          <p:nvPr/>
        </p:nvSpPr>
        <p:spPr>
          <a:xfrm>
            <a:off x="7097040" y="604512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53"/>
          <p:cNvSpPr/>
          <p:nvPr/>
        </p:nvSpPr>
        <p:spPr>
          <a:xfrm>
            <a:off x="6849360" y="57214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54"/>
          <p:cNvSpPr/>
          <p:nvPr/>
        </p:nvSpPr>
        <p:spPr>
          <a:xfrm>
            <a:off x="6805080" y="52974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55"/>
          <p:cNvSpPr/>
          <p:nvPr/>
        </p:nvSpPr>
        <p:spPr>
          <a:xfrm>
            <a:off x="6867000" y="50752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56"/>
          <p:cNvSpPr/>
          <p:nvPr/>
        </p:nvSpPr>
        <p:spPr>
          <a:xfrm>
            <a:off x="7008120" y="49179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57"/>
          <p:cNvSpPr/>
          <p:nvPr/>
        </p:nvSpPr>
        <p:spPr>
          <a:xfrm>
            <a:off x="7008120" y="459432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58"/>
          <p:cNvSpPr/>
          <p:nvPr/>
        </p:nvSpPr>
        <p:spPr>
          <a:xfrm>
            <a:off x="7158960" y="552132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59"/>
          <p:cNvSpPr/>
          <p:nvPr/>
        </p:nvSpPr>
        <p:spPr>
          <a:xfrm>
            <a:off x="7255800" y="57546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60"/>
          <p:cNvSpPr/>
          <p:nvPr/>
        </p:nvSpPr>
        <p:spPr>
          <a:xfrm>
            <a:off x="7486200" y="584352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61"/>
          <p:cNvSpPr/>
          <p:nvPr/>
        </p:nvSpPr>
        <p:spPr>
          <a:xfrm>
            <a:off x="7486200" y="544212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62"/>
          <p:cNvSpPr/>
          <p:nvPr/>
        </p:nvSpPr>
        <p:spPr>
          <a:xfrm>
            <a:off x="7317720" y="51753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63"/>
          <p:cNvSpPr/>
          <p:nvPr/>
        </p:nvSpPr>
        <p:spPr>
          <a:xfrm>
            <a:off x="7238520" y="504036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64"/>
          <p:cNvSpPr/>
          <p:nvPr/>
        </p:nvSpPr>
        <p:spPr>
          <a:xfrm>
            <a:off x="7344720" y="48513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65"/>
          <p:cNvSpPr/>
          <p:nvPr/>
        </p:nvSpPr>
        <p:spPr>
          <a:xfrm>
            <a:off x="7379640" y="461628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66"/>
          <p:cNvSpPr/>
          <p:nvPr/>
        </p:nvSpPr>
        <p:spPr>
          <a:xfrm>
            <a:off x="7193880" y="419256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67"/>
          <p:cNvSpPr/>
          <p:nvPr/>
        </p:nvSpPr>
        <p:spPr>
          <a:xfrm>
            <a:off x="7565400" y="51753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68"/>
          <p:cNvSpPr/>
          <p:nvPr/>
        </p:nvSpPr>
        <p:spPr>
          <a:xfrm>
            <a:off x="7548120" y="495144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69"/>
          <p:cNvSpPr/>
          <p:nvPr/>
        </p:nvSpPr>
        <p:spPr>
          <a:xfrm>
            <a:off x="7751160" y="55548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70"/>
          <p:cNvSpPr/>
          <p:nvPr/>
        </p:nvSpPr>
        <p:spPr>
          <a:xfrm>
            <a:off x="7751160" y="531972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71"/>
          <p:cNvSpPr/>
          <p:nvPr/>
        </p:nvSpPr>
        <p:spPr>
          <a:xfrm>
            <a:off x="7857720" y="495144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72"/>
          <p:cNvSpPr/>
          <p:nvPr/>
        </p:nvSpPr>
        <p:spPr>
          <a:xfrm>
            <a:off x="8722440" y="374652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73"/>
          <p:cNvSpPr/>
          <p:nvPr/>
        </p:nvSpPr>
        <p:spPr>
          <a:xfrm>
            <a:off x="8801640" y="351324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74"/>
          <p:cNvSpPr/>
          <p:nvPr/>
        </p:nvSpPr>
        <p:spPr>
          <a:xfrm>
            <a:off x="8987400" y="38368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75"/>
          <p:cNvSpPr/>
          <p:nvPr/>
        </p:nvSpPr>
        <p:spPr>
          <a:xfrm>
            <a:off x="9138240" y="407052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76"/>
          <p:cNvSpPr/>
          <p:nvPr/>
        </p:nvSpPr>
        <p:spPr>
          <a:xfrm>
            <a:off x="9138240" y="359100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77"/>
          <p:cNvSpPr/>
          <p:nvPr/>
        </p:nvSpPr>
        <p:spPr>
          <a:xfrm>
            <a:off x="9173160" y="31449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78"/>
          <p:cNvSpPr/>
          <p:nvPr/>
        </p:nvSpPr>
        <p:spPr>
          <a:xfrm>
            <a:off x="9138240" y="266544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79"/>
          <p:cNvSpPr/>
          <p:nvPr/>
        </p:nvSpPr>
        <p:spPr>
          <a:xfrm>
            <a:off x="9297000" y="334476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80"/>
          <p:cNvSpPr/>
          <p:nvPr/>
        </p:nvSpPr>
        <p:spPr>
          <a:xfrm>
            <a:off x="9465480" y="431640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81"/>
          <p:cNvSpPr/>
          <p:nvPr/>
        </p:nvSpPr>
        <p:spPr>
          <a:xfrm>
            <a:off x="9341640" y="403704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82"/>
          <p:cNvSpPr/>
          <p:nvPr/>
        </p:nvSpPr>
        <p:spPr>
          <a:xfrm>
            <a:off x="9544320" y="366876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83"/>
          <p:cNvSpPr/>
          <p:nvPr/>
        </p:nvSpPr>
        <p:spPr>
          <a:xfrm>
            <a:off x="9465480" y="306720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84"/>
          <p:cNvSpPr/>
          <p:nvPr/>
        </p:nvSpPr>
        <p:spPr>
          <a:xfrm>
            <a:off x="9631800" y="28656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85"/>
          <p:cNvSpPr/>
          <p:nvPr/>
        </p:nvSpPr>
        <p:spPr>
          <a:xfrm>
            <a:off x="9755640" y="45496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86"/>
          <p:cNvSpPr/>
          <p:nvPr/>
        </p:nvSpPr>
        <p:spPr>
          <a:xfrm>
            <a:off x="9941400" y="423864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87"/>
          <p:cNvSpPr/>
          <p:nvPr/>
        </p:nvSpPr>
        <p:spPr>
          <a:xfrm>
            <a:off x="9792000" y="387036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88"/>
          <p:cNvSpPr/>
          <p:nvPr/>
        </p:nvSpPr>
        <p:spPr>
          <a:xfrm>
            <a:off x="9871200" y="3668760"/>
            <a:ext cx="4212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89"/>
          <p:cNvSpPr/>
          <p:nvPr/>
        </p:nvSpPr>
        <p:spPr>
          <a:xfrm>
            <a:off x="9711000" y="34354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90"/>
          <p:cNvSpPr/>
          <p:nvPr/>
        </p:nvSpPr>
        <p:spPr>
          <a:xfrm>
            <a:off x="9772920" y="32115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91"/>
          <p:cNvSpPr/>
          <p:nvPr/>
        </p:nvSpPr>
        <p:spPr>
          <a:xfrm>
            <a:off x="10002960" y="314496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92"/>
          <p:cNvSpPr/>
          <p:nvPr/>
        </p:nvSpPr>
        <p:spPr>
          <a:xfrm>
            <a:off x="10161720" y="44388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93"/>
          <p:cNvSpPr/>
          <p:nvPr/>
        </p:nvSpPr>
        <p:spPr>
          <a:xfrm>
            <a:off x="10099800" y="411480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94"/>
          <p:cNvSpPr/>
          <p:nvPr/>
        </p:nvSpPr>
        <p:spPr>
          <a:xfrm>
            <a:off x="10099800" y="3735360"/>
            <a:ext cx="43560" cy="56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95"/>
          <p:cNvSpPr/>
          <p:nvPr/>
        </p:nvSpPr>
        <p:spPr>
          <a:xfrm>
            <a:off x="10206360" y="3435480"/>
            <a:ext cx="43560" cy="54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96"/>
          <p:cNvSpPr/>
          <p:nvPr/>
        </p:nvSpPr>
        <p:spPr>
          <a:xfrm>
            <a:off x="7190640" y="50054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97"/>
          <p:cNvSpPr/>
          <p:nvPr/>
        </p:nvSpPr>
        <p:spPr>
          <a:xfrm>
            <a:off x="9485640" y="36385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98"/>
          <p:cNvSpPr/>
          <p:nvPr/>
        </p:nvSpPr>
        <p:spPr>
          <a:xfrm>
            <a:off x="6530760" y="504180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99"/>
          <p:cNvSpPr/>
          <p:nvPr/>
        </p:nvSpPr>
        <p:spPr>
          <a:xfrm>
            <a:off x="10108080" y="44020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00"/>
          <p:cNvSpPr/>
          <p:nvPr/>
        </p:nvSpPr>
        <p:spPr>
          <a:xfrm>
            <a:off x="6982920" y="486576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01"/>
          <p:cNvSpPr/>
          <p:nvPr/>
        </p:nvSpPr>
        <p:spPr>
          <a:xfrm>
            <a:off x="9890280" y="42102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02"/>
          <p:cNvSpPr/>
          <p:nvPr/>
        </p:nvSpPr>
        <p:spPr>
          <a:xfrm>
            <a:off x="7505280" y="49100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03"/>
          <p:cNvSpPr/>
          <p:nvPr/>
        </p:nvSpPr>
        <p:spPr>
          <a:xfrm>
            <a:off x="9297000" y="39942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04"/>
          <p:cNvSpPr/>
          <p:nvPr/>
        </p:nvSpPr>
        <p:spPr>
          <a:xfrm>
            <a:off x="7297200" y="480996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305"/>
          <p:cNvSpPr/>
          <p:nvPr/>
        </p:nvSpPr>
        <p:spPr>
          <a:xfrm>
            <a:off x="9105120" y="356076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306"/>
          <p:cNvSpPr/>
          <p:nvPr/>
        </p:nvSpPr>
        <p:spPr>
          <a:xfrm>
            <a:off x="7801920" y="49118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307"/>
          <p:cNvSpPr/>
          <p:nvPr/>
        </p:nvSpPr>
        <p:spPr>
          <a:xfrm>
            <a:off x="8755560" y="34783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08"/>
          <p:cNvSpPr/>
          <p:nvPr/>
        </p:nvSpPr>
        <p:spPr>
          <a:xfrm>
            <a:off x="7333560" y="45784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09"/>
          <p:cNvSpPr/>
          <p:nvPr/>
        </p:nvSpPr>
        <p:spPr>
          <a:xfrm>
            <a:off x="9720720" y="45100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10"/>
          <p:cNvSpPr/>
          <p:nvPr/>
        </p:nvSpPr>
        <p:spPr>
          <a:xfrm>
            <a:off x="6965280" y="455436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311"/>
          <p:cNvSpPr/>
          <p:nvPr/>
        </p:nvSpPr>
        <p:spPr>
          <a:xfrm>
            <a:off x="9412920" y="42768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12"/>
          <p:cNvSpPr/>
          <p:nvPr/>
        </p:nvSpPr>
        <p:spPr>
          <a:xfrm>
            <a:off x="6615000" y="459900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13"/>
          <p:cNvSpPr/>
          <p:nvPr/>
        </p:nvSpPr>
        <p:spPr>
          <a:xfrm>
            <a:off x="9086040" y="40435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314"/>
          <p:cNvSpPr/>
          <p:nvPr/>
        </p:nvSpPr>
        <p:spPr>
          <a:xfrm>
            <a:off x="6683040" y="427212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315"/>
          <p:cNvSpPr/>
          <p:nvPr/>
        </p:nvSpPr>
        <p:spPr>
          <a:xfrm>
            <a:off x="8936640" y="38178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316"/>
          <p:cNvSpPr/>
          <p:nvPr/>
        </p:nvSpPr>
        <p:spPr>
          <a:xfrm>
            <a:off x="7137000" y="416412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317"/>
          <p:cNvSpPr/>
          <p:nvPr/>
        </p:nvSpPr>
        <p:spPr>
          <a:xfrm>
            <a:off x="8677800" y="371016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18"/>
          <p:cNvSpPr/>
          <p:nvPr/>
        </p:nvSpPr>
        <p:spPr>
          <a:xfrm>
            <a:off x="10171440" y="340056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319"/>
          <p:cNvSpPr/>
          <p:nvPr/>
        </p:nvSpPr>
        <p:spPr>
          <a:xfrm>
            <a:off x="6516360" y="63802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20"/>
          <p:cNvSpPr/>
          <p:nvPr/>
        </p:nvSpPr>
        <p:spPr>
          <a:xfrm>
            <a:off x="10063440" y="369576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21"/>
          <p:cNvSpPr/>
          <p:nvPr/>
        </p:nvSpPr>
        <p:spPr>
          <a:xfrm>
            <a:off x="6518160" y="372276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22"/>
          <p:cNvSpPr/>
          <p:nvPr/>
        </p:nvSpPr>
        <p:spPr>
          <a:xfrm>
            <a:off x="10253880" y="473724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23"/>
          <p:cNvSpPr/>
          <p:nvPr/>
        </p:nvSpPr>
        <p:spPr>
          <a:xfrm>
            <a:off x="7425720" y="582120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24"/>
          <p:cNvSpPr/>
          <p:nvPr/>
        </p:nvSpPr>
        <p:spPr>
          <a:xfrm>
            <a:off x="10033200" y="40672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25"/>
          <p:cNvSpPr/>
          <p:nvPr/>
        </p:nvSpPr>
        <p:spPr>
          <a:xfrm>
            <a:off x="7216200" y="57308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26"/>
          <p:cNvSpPr/>
          <p:nvPr/>
        </p:nvSpPr>
        <p:spPr>
          <a:xfrm>
            <a:off x="9968040" y="31273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327"/>
          <p:cNvSpPr/>
          <p:nvPr/>
        </p:nvSpPr>
        <p:spPr>
          <a:xfrm>
            <a:off x="6806520" y="56894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28"/>
          <p:cNvSpPr/>
          <p:nvPr/>
        </p:nvSpPr>
        <p:spPr>
          <a:xfrm>
            <a:off x="9733320" y="317196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29"/>
          <p:cNvSpPr/>
          <p:nvPr/>
        </p:nvSpPr>
        <p:spPr>
          <a:xfrm>
            <a:off x="6532200" y="55562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30"/>
          <p:cNvSpPr/>
          <p:nvPr/>
        </p:nvSpPr>
        <p:spPr>
          <a:xfrm>
            <a:off x="9591840" y="28386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31"/>
          <p:cNvSpPr/>
          <p:nvPr/>
        </p:nvSpPr>
        <p:spPr>
          <a:xfrm>
            <a:off x="6751440" y="52736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32"/>
          <p:cNvSpPr/>
          <p:nvPr/>
        </p:nvSpPr>
        <p:spPr>
          <a:xfrm>
            <a:off x="10164960" y="266400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333"/>
          <p:cNvSpPr/>
          <p:nvPr/>
        </p:nvSpPr>
        <p:spPr>
          <a:xfrm>
            <a:off x="7104960" y="54928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34"/>
          <p:cNvSpPr/>
          <p:nvPr/>
        </p:nvSpPr>
        <p:spPr>
          <a:xfrm>
            <a:off x="9076320" y="26575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35"/>
          <p:cNvSpPr/>
          <p:nvPr/>
        </p:nvSpPr>
        <p:spPr>
          <a:xfrm>
            <a:off x="7441560" y="542772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36"/>
          <p:cNvSpPr/>
          <p:nvPr/>
        </p:nvSpPr>
        <p:spPr>
          <a:xfrm>
            <a:off x="9412920" y="303372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37"/>
          <p:cNvSpPr/>
          <p:nvPr/>
        </p:nvSpPr>
        <p:spPr>
          <a:xfrm>
            <a:off x="7703640" y="55198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38"/>
          <p:cNvSpPr/>
          <p:nvPr/>
        </p:nvSpPr>
        <p:spPr>
          <a:xfrm>
            <a:off x="9120960" y="31114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39"/>
          <p:cNvSpPr/>
          <p:nvPr/>
        </p:nvSpPr>
        <p:spPr>
          <a:xfrm>
            <a:off x="7720920" y="529416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40"/>
          <p:cNvSpPr/>
          <p:nvPr/>
        </p:nvSpPr>
        <p:spPr>
          <a:xfrm>
            <a:off x="9742680" y="383544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41"/>
          <p:cNvSpPr/>
          <p:nvPr/>
        </p:nvSpPr>
        <p:spPr>
          <a:xfrm>
            <a:off x="7530480" y="514512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42"/>
          <p:cNvSpPr/>
          <p:nvPr/>
        </p:nvSpPr>
        <p:spPr>
          <a:xfrm>
            <a:off x="9677520" y="34084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43"/>
          <p:cNvSpPr/>
          <p:nvPr/>
        </p:nvSpPr>
        <p:spPr>
          <a:xfrm>
            <a:off x="7287480" y="51386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44"/>
          <p:cNvSpPr/>
          <p:nvPr/>
        </p:nvSpPr>
        <p:spPr>
          <a:xfrm>
            <a:off x="9257400" y="330048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45"/>
          <p:cNvSpPr/>
          <p:nvPr/>
        </p:nvSpPr>
        <p:spPr>
          <a:xfrm>
            <a:off x="6836760" y="50482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346"/>
          <p:cNvSpPr/>
          <p:nvPr/>
        </p:nvSpPr>
        <p:spPr>
          <a:xfrm>
            <a:off x="9809280" y="3632040"/>
            <a:ext cx="127800" cy="127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347"/>
          <p:cNvSpPr/>
          <p:nvPr/>
        </p:nvSpPr>
        <p:spPr>
          <a:xfrm>
            <a:off x="7054200" y="60040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48"/>
          <p:cNvSpPr/>
          <p:nvPr/>
        </p:nvSpPr>
        <p:spPr>
          <a:xfrm>
            <a:off x="6518160" y="612288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49"/>
          <p:cNvSpPr/>
          <p:nvPr/>
        </p:nvSpPr>
        <p:spPr>
          <a:xfrm>
            <a:off x="6764040" y="5932440"/>
            <a:ext cx="127800" cy="127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350"/>
          <p:cNvSpPr/>
          <p:nvPr/>
        </p:nvSpPr>
        <p:spPr>
          <a:xfrm>
            <a:off x="6357600" y="6549840"/>
            <a:ext cx="4029480" cy="3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351"/>
          <p:cNvSpPr/>
          <p:nvPr/>
        </p:nvSpPr>
        <p:spPr>
          <a:xfrm flipV="1">
            <a:off x="6357600" y="2654280"/>
            <a:ext cx="360" cy="38955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352"/>
          <p:cNvSpPr/>
          <p:nvPr/>
        </p:nvSpPr>
        <p:spPr>
          <a:xfrm flipH="1" flipV="1">
            <a:off x="6366960" y="5894280"/>
            <a:ext cx="189000" cy="14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353"/>
          <p:cNvSpPr/>
          <p:nvPr/>
        </p:nvSpPr>
        <p:spPr>
          <a:xfrm flipH="1" flipV="1">
            <a:off x="6366960" y="5351400"/>
            <a:ext cx="189000" cy="14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54"/>
          <p:cNvSpPr/>
          <p:nvPr/>
        </p:nvSpPr>
        <p:spPr>
          <a:xfrm>
            <a:off x="8303400" y="3710160"/>
            <a:ext cx="227880" cy="22788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355"/>
          <p:cNvSpPr/>
          <p:nvPr/>
        </p:nvSpPr>
        <p:spPr>
          <a:xfrm>
            <a:off x="7617600" y="2371680"/>
            <a:ext cx="685440" cy="12952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56"/>
          <p:cNvSpPr/>
          <p:nvPr/>
        </p:nvSpPr>
        <p:spPr>
          <a:xfrm>
            <a:off x="1739160" y="5365800"/>
            <a:ext cx="44542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This division of space is called Dirichlet Tessellation (or Voronoi diagram, or Theissen regions).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0" name="CustomShape 357"/>
          <p:cNvSpPr/>
          <p:nvPr/>
        </p:nvSpPr>
        <p:spPr>
          <a:xfrm>
            <a:off x="1715400" y="174600"/>
            <a:ext cx="882648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We can visualize the nearest neighbor algorithm in terms of a decision surface…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1" name="CustomShape 358"/>
          <p:cNvSpPr/>
          <p:nvPr/>
        </p:nvSpPr>
        <p:spPr>
          <a:xfrm>
            <a:off x="1797840" y="2660760"/>
            <a:ext cx="40716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Note the we don’t actually have to construct these surfaces, they are simply the implicit boundaries that divide the space into regions “belonging” to each instance.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roup 1"/>
          <p:cNvGrpSpPr/>
          <p:nvPr/>
        </p:nvGrpSpPr>
        <p:grpSpPr>
          <a:xfrm>
            <a:off x="2496240" y="808920"/>
            <a:ext cx="6711840" cy="5442120"/>
            <a:chOff x="2496240" y="808920"/>
            <a:chExt cx="6711840" cy="5442120"/>
          </a:xfrm>
        </p:grpSpPr>
        <p:sp>
          <p:nvSpPr>
            <p:cNvPr id="643" name="CustomShape 2"/>
            <p:cNvSpPr/>
            <p:nvPr/>
          </p:nvSpPr>
          <p:spPr>
            <a:xfrm>
              <a:off x="2496240" y="809640"/>
              <a:ext cx="6701400" cy="539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3"/>
            <p:cNvSpPr/>
            <p:nvPr/>
          </p:nvSpPr>
          <p:spPr>
            <a:xfrm>
              <a:off x="2496240" y="809640"/>
              <a:ext cx="6701400" cy="53982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Line 4"/>
            <p:cNvSpPr/>
            <p:nvPr/>
          </p:nvSpPr>
          <p:spPr>
            <a:xfrm>
              <a:off x="2496240" y="808920"/>
              <a:ext cx="67021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5"/>
            <p:cNvSpPr/>
            <p:nvPr/>
          </p:nvSpPr>
          <p:spPr>
            <a:xfrm>
              <a:off x="2496240" y="809640"/>
              <a:ext cx="6701400" cy="5398200"/>
            </a:xfrm>
            <a:custGeom>
              <a:avLst/>
              <a:gdLst/>
              <a:ahLst/>
              <a:rect l="l" t="t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Line 6"/>
            <p:cNvSpPr/>
            <p:nvPr/>
          </p:nvSpPr>
          <p:spPr>
            <a:xfrm flipV="1">
              <a:off x="249624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Line 7"/>
            <p:cNvSpPr/>
            <p:nvPr/>
          </p:nvSpPr>
          <p:spPr>
            <a:xfrm>
              <a:off x="2496240" y="6208560"/>
              <a:ext cx="67021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Line 8"/>
            <p:cNvSpPr/>
            <p:nvPr/>
          </p:nvSpPr>
          <p:spPr>
            <a:xfrm flipV="1">
              <a:off x="249624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Line 9"/>
            <p:cNvSpPr/>
            <p:nvPr/>
          </p:nvSpPr>
          <p:spPr>
            <a:xfrm flipV="1">
              <a:off x="249624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Line 10"/>
            <p:cNvSpPr/>
            <p:nvPr/>
          </p:nvSpPr>
          <p:spPr>
            <a:xfrm>
              <a:off x="2496240" y="80892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Line 11"/>
            <p:cNvSpPr/>
            <p:nvPr/>
          </p:nvSpPr>
          <p:spPr>
            <a:xfrm flipV="1">
              <a:off x="361188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Line 12"/>
            <p:cNvSpPr/>
            <p:nvPr/>
          </p:nvSpPr>
          <p:spPr>
            <a:xfrm>
              <a:off x="3611880" y="80892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Line 13"/>
            <p:cNvSpPr/>
            <p:nvPr/>
          </p:nvSpPr>
          <p:spPr>
            <a:xfrm flipV="1">
              <a:off x="472752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Line 14"/>
            <p:cNvSpPr/>
            <p:nvPr/>
          </p:nvSpPr>
          <p:spPr>
            <a:xfrm>
              <a:off x="4727520" y="80892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Line 15"/>
            <p:cNvSpPr/>
            <p:nvPr/>
          </p:nvSpPr>
          <p:spPr>
            <a:xfrm flipV="1">
              <a:off x="584352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Line 16"/>
            <p:cNvSpPr/>
            <p:nvPr/>
          </p:nvSpPr>
          <p:spPr>
            <a:xfrm>
              <a:off x="5843520" y="80892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Line 17"/>
            <p:cNvSpPr/>
            <p:nvPr/>
          </p:nvSpPr>
          <p:spPr>
            <a:xfrm flipV="1">
              <a:off x="695916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Line 18"/>
            <p:cNvSpPr/>
            <p:nvPr/>
          </p:nvSpPr>
          <p:spPr>
            <a:xfrm>
              <a:off x="6959160" y="80892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Line 19"/>
            <p:cNvSpPr/>
            <p:nvPr/>
          </p:nvSpPr>
          <p:spPr>
            <a:xfrm flipV="1">
              <a:off x="807336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Line 20"/>
            <p:cNvSpPr/>
            <p:nvPr/>
          </p:nvSpPr>
          <p:spPr>
            <a:xfrm>
              <a:off x="8073360" y="80892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Line 21"/>
            <p:cNvSpPr/>
            <p:nvPr/>
          </p:nvSpPr>
          <p:spPr>
            <a:xfrm flipV="1">
              <a:off x="919836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Line 22"/>
            <p:cNvSpPr/>
            <p:nvPr/>
          </p:nvSpPr>
          <p:spPr>
            <a:xfrm>
              <a:off x="9198360" y="80892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Line 23"/>
            <p:cNvSpPr/>
            <p:nvPr/>
          </p:nvSpPr>
          <p:spPr>
            <a:xfrm>
              <a:off x="2496240" y="620856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Line 24"/>
            <p:cNvSpPr/>
            <p:nvPr/>
          </p:nvSpPr>
          <p:spPr>
            <a:xfrm flipH="1">
              <a:off x="9127080" y="620856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Line 25"/>
            <p:cNvSpPr/>
            <p:nvPr/>
          </p:nvSpPr>
          <p:spPr>
            <a:xfrm>
              <a:off x="2496240" y="530532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Line 26"/>
            <p:cNvSpPr/>
            <p:nvPr/>
          </p:nvSpPr>
          <p:spPr>
            <a:xfrm flipH="1">
              <a:off x="9127080" y="530532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Line 27"/>
            <p:cNvSpPr/>
            <p:nvPr/>
          </p:nvSpPr>
          <p:spPr>
            <a:xfrm>
              <a:off x="2496240" y="440352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Line 28"/>
            <p:cNvSpPr/>
            <p:nvPr/>
          </p:nvSpPr>
          <p:spPr>
            <a:xfrm flipH="1">
              <a:off x="9127080" y="440352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Line 29"/>
            <p:cNvSpPr/>
            <p:nvPr/>
          </p:nvSpPr>
          <p:spPr>
            <a:xfrm>
              <a:off x="2496240" y="350820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Line 30"/>
            <p:cNvSpPr/>
            <p:nvPr/>
          </p:nvSpPr>
          <p:spPr>
            <a:xfrm flipH="1">
              <a:off x="9127080" y="350820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Line 31"/>
            <p:cNvSpPr/>
            <p:nvPr/>
          </p:nvSpPr>
          <p:spPr>
            <a:xfrm>
              <a:off x="2496240" y="260640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Line 32"/>
            <p:cNvSpPr/>
            <p:nvPr/>
          </p:nvSpPr>
          <p:spPr>
            <a:xfrm flipH="1">
              <a:off x="9127080" y="260640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Line 33"/>
            <p:cNvSpPr/>
            <p:nvPr/>
          </p:nvSpPr>
          <p:spPr>
            <a:xfrm>
              <a:off x="2496240" y="170316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Line 34"/>
            <p:cNvSpPr/>
            <p:nvPr/>
          </p:nvSpPr>
          <p:spPr>
            <a:xfrm flipH="1">
              <a:off x="9127080" y="170316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Line 35"/>
            <p:cNvSpPr/>
            <p:nvPr/>
          </p:nvSpPr>
          <p:spPr>
            <a:xfrm>
              <a:off x="2496240" y="80892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36"/>
            <p:cNvSpPr/>
            <p:nvPr/>
          </p:nvSpPr>
          <p:spPr>
            <a:xfrm flipH="1">
              <a:off x="9127080" y="80892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Line 37"/>
            <p:cNvSpPr/>
            <p:nvPr/>
          </p:nvSpPr>
          <p:spPr>
            <a:xfrm>
              <a:off x="2496240" y="808920"/>
              <a:ext cx="67021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8"/>
            <p:cNvSpPr/>
            <p:nvPr/>
          </p:nvSpPr>
          <p:spPr>
            <a:xfrm>
              <a:off x="2496240" y="809640"/>
              <a:ext cx="6701400" cy="5398200"/>
            </a:xfrm>
            <a:custGeom>
              <a:avLst/>
              <a:gdLst/>
              <a:ahLst/>
              <a:rect l="l" t="t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39"/>
            <p:cNvSpPr/>
            <p:nvPr/>
          </p:nvSpPr>
          <p:spPr>
            <a:xfrm flipV="1">
              <a:off x="249624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Line 40"/>
            <p:cNvSpPr/>
            <p:nvPr/>
          </p:nvSpPr>
          <p:spPr>
            <a:xfrm>
              <a:off x="4573440" y="4192560"/>
              <a:ext cx="11772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41"/>
            <p:cNvSpPr/>
            <p:nvPr/>
          </p:nvSpPr>
          <p:spPr>
            <a:xfrm>
              <a:off x="4132440" y="5322600"/>
              <a:ext cx="540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42"/>
            <p:cNvSpPr/>
            <p:nvPr/>
          </p:nvSpPr>
          <p:spPr>
            <a:xfrm flipH="1" flipV="1">
              <a:off x="5302080" y="4368600"/>
              <a:ext cx="12708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Line 43"/>
            <p:cNvSpPr/>
            <p:nvPr/>
          </p:nvSpPr>
          <p:spPr>
            <a:xfrm flipV="1">
              <a:off x="5338800" y="4208400"/>
              <a:ext cx="54000" cy="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Line 44"/>
            <p:cNvSpPr/>
            <p:nvPr/>
          </p:nvSpPr>
          <p:spPr>
            <a:xfrm flipH="1">
              <a:off x="4465800" y="2792160"/>
              <a:ext cx="6336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Line 45"/>
            <p:cNvSpPr/>
            <p:nvPr/>
          </p:nvSpPr>
          <p:spPr>
            <a:xfrm flipV="1">
              <a:off x="5672160" y="2420640"/>
              <a:ext cx="198360" cy="33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Line 46"/>
            <p:cNvSpPr/>
            <p:nvPr/>
          </p:nvSpPr>
          <p:spPr>
            <a:xfrm>
              <a:off x="3656520" y="5913360"/>
              <a:ext cx="198360" cy="30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Line 47"/>
            <p:cNvSpPr/>
            <p:nvPr/>
          </p:nvSpPr>
          <p:spPr>
            <a:xfrm flipH="1">
              <a:off x="4538520" y="4951080"/>
              <a:ext cx="216000" cy="135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Line 48"/>
            <p:cNvSpPr/>
            <p:nvPr/>
          </p:nvSpPr>
          <p:spPr>
            <a:xfrm flipH="1">
              <a:off x="3700800" y="4437000"/>
              <a:ext cx="108000" cy="15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Line 49"/>
            <p:cNvSpPr/>
            <p:nvPr/>
          </p:nvSpPr>
          <p:spPr>
            <a:xfrm flipV="1">
              <a:off x="3269160" y="3441600"/>
              <a:ext cx="215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Line 50"/>
            <p:cNvSpPr/>
            <p:nvPr/>
          </p:nvSpPr>
          <p:spPr>
            <a:xfrm flipV="1">
              <a:off x="4906800" y="5086080"/>
              <a:ext cx="1800" cy="84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Line 51"/>
            <p:cNvSpPr/>
            <p:nvPr/>
          </p:nvSpPr>
          <p:spPr>
            <a:xfrm flipH="1" flipV="1">
              <a:off x="4115160" y="5128920"/>
              <a:ext cx="1890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Line 52"/>
            <p:cNvSpPr/>
            <p:nvPr/>
          </p:nvSpPr>
          <p:spPr>
            <a:xfrm flipV="1">
              <a:off x="4097520" y="4900320"/>
              <a:ext cx="88920" cy="211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Line 53"/>
            <p:cNvSpPr/>
            <p:nvPr/>
          </p:nvSpPr>
          <p:spPr>
            <a:xfrm flipV="1">
              <a:off x="4781520" y="4394160"/>
              <a:ext cx="442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54"/>
            <p:cNvSpPr/>
            <p:nvPr/>
          </p:nvSpPr>
          <p:spPr>
            <a:xfrm>
              <a:off x="4960800" y="4403520"/>
              <a:ext cx="63720" cy="109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55"/>
            <p:cNvSpPr/>
            <p:nvPr/>
          </p:nvSpPr>
          <p:spPr>
            <a:xfrm flipH="1" flipV="1">
              <a:off x="4196160" y="4589280"/>
              <a:ext cx="936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56"/>
            <p:cNvSpPr/>
            <p:nvPr/>
          </p:nvSpPr>
          <p:spPr>
            <a:xfrm flipV="1">
              <a:off x="4043520" y="3938400"/>
              <a:ext cx="297000" cy="84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57"/>
            <p:cNvSpPr/>
            <p:nvPr/>
          </p:nvSpPr>
          <p:spPr>
            <a:xfrm flipH="1">
              <a:off x="4196160" y="4276440"/>
              <a:ext cx="12528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58"/>
            <p:cNvSpPr/>
            <p:nvPr/>
          </p:nvSpPr>
          <p:spPr>
            <a:xfrm flipH="1" flipV="1">
              <a:off x="5356080" y="3947760"/>
              <a:ext cx="5400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59"/>
            <p:cNvSpPr/>
            <p:nvPr/>
          </p:nvSpPr>
          <p:spPr>
            <a:xfrm>
              <a:off x="3305520" y="3727440"/>
              <a:ext cx="4428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60"/>
            <p:cNvSpPr/>
            <p:nvPr/>
          </p:nvSpPr>
          <p:spPr>
            <a:xfrm flipV="1">
              <a:off x="3457800" y="3441600"/>
              <a:ext cx="3672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Line 61"/>
            <p:cNvSpPr/>
            <p:nvPr/>
          </p:nvSpPr>
          <p:spPr>
            <a:xfrm flipV="1">
              <a:off x="5716440" y="3922560"/>
              <a:ext cx="18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Line 62"/>
            <p:cNvSpPr/>
            <p:nvPr/>
          </p:nvSpPr>
          <p:spPr>
            <a:xfrm flipH="1" flipV="1">
              <a:off x="2766240" y="4343040"/>
              <a:ext cx="61920" cy="51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Line 63"/>
            <p:cNvSpPr/>
            <p:nvPr/>
          </p:nvSpPr>
          <p:spPr>
            <a:xfrm>
              <a:off x="2864520" y="3922560"/>
              <a:ext cx="2332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Line 64"/>
            <p:cNvSpPr/>
            <p:nvPr/>
          </p:nvSpPr>
          <p:spPr>
            <a:xfrm flipH="1" flipV="1">
              <a:off x="5014800" y="5010120"/>
              <a:ext cx="17136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Line 65"/>
            <p:cNvSpPr/>
            <p:nvPr/>
          </p:nvSpPr>
          <p:spPr>
            <a:xfrm flipV="1">
              <a:off x="6337080" y="4429080"/>
              <a:ext cx="188640" cy="260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Line 66"/>
            <p:cNvSpPr/>
            <p:nvPr/>
          </p:nvSpPr>
          <p:spPr>
            <a:xfrm flipV="1">
              <a:off x="6687720" y="3474720"/>
              <a:ext cx="14436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Line 67"/>
            <p:cNvSpPr/>
            <p:nvPr/>
          </p:nvSpPr>
          <p:spPr>
            <a:xfrm flipH="1" flipV="1">
              <a:off x="5032440" y="4309920"/>
              <a:ext cx="269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Line 68"/>
            <p:cNvSpPr/>
            <p:nvPr/>
          </p:nvSpPr>
          <p:spPr>
            <a:xfrm>
              <a:off x="5140440" y="4192560"/>
              <a:ext cx="198360" cy="25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Line 69"/>
            <p:cNvSpPr/>
            <p:nvPr/>
          </p:nvSpPr>
          <p:spPr>
            <a:xfrm flipH="1">
              <a:off x="5302080" y="4217760"/>
              <a:ext cx="36720" cy="150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Line 70"/>
            <p:cNvSpPr/>
            <p:nvPr/>
          </p:nvSpPr>
          <p:spPr>
            <a:xfrm flipV="1">
              <a:off x="6390720" y="4613040"/>
              <a:ext cx="459000" cy="262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Line 71"/>
            <p:cNvSpPr/>
            <p:nvPr/>
          </p:nvSpPr>
          <p:spPr>
            <a:xfrm flipH="1">
              <a:off x="4529160" y="5086080"/>
              <a:ext cx="936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Line 72"/>
            <p:cNvSpPr/>
            <p:nvPr/>
          </p:nvSpPr>
          <p:spPr>
            <a:xfrm flipV="1">
              <a:off x="4186440" y="4833720"/>
              <a:ext cx="18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Line 73"/>
            <p:cNvSpPr/>
            <p:nvPr/>
          </p:nvSpPr>
          <p:spPr>
            <a:xfrm>
              <a:off x="4465800" y="4884480"/>
              <a:ext cx="72720" cy="201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Line 74"/>
            <p:cNvSpPr/>
            <p:nvPr/>
          </p:nvSpPr>
          <p:spPr>
            <a:xfrm flipH="1" flipV="1">
              <a:off x="4186440" y="4900320"/>
              <a:ext cx="198720" cy="219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Line 75"/>
            <p:cNvSpPr/>
            <p:nvPr/>
          </p:nvSpPr>
          <p:spPr>
            <a:xfrm flipH="1">
              <a:off x="3656520" y="5389560"/>
              <a:ext cx="98280" cy="523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76"/>
            <p:cNvSpPr/>
            <p:nvPr/>
          </p:nvSpPr>
          <p:spPr>
            <a:xfrm flipH="1" flipV="1">
              <a:off x="3548520" y="5844960"/>
              <a:ext cx="10800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Line 77"/>
            <p:cNvSpPr/>
            <p:nvPr/>
          </p:nvSpPr>
          <p:spPr>
            <a:xfrm flipV="1">
              <a:off x="4385160" y="4444920"/>
              <a:ext cx="1728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Line 78"/>
            <p:cNvSpPr/>
            <p:nvPr/>
          </p:nvSpPr>
          <p:spPr>
            <a:xfrm flipV="1">
              <a:off x="5995440" y="3871800"/>
              <a:ext cx="125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Line 79"/>
            <p:cNvSpPr/>
            <p:nvPr/>
          </p:nvSpPr>
          <p:spPr>
            <a:xfrm>
              <a:off x="6463800" y="3904920"/>
              <a:ext cx="17640" cy="76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Line 80"/>
            <p:cNvSpPr/>
            <p:nvPr/>
          </p:nvSpPr>
          <p:spPr>
            <a:xfrm>
              <a:off x="3700800" y="4589280"/>
              <a:ext cx="27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Line 81"/>
            <p:cNvSpPr/>
            <p:nvPr/>
          </p:nvSpPr>
          <p:spPr>
            <a:xfrm>
              <a:off x="3530880" y="4546440"/>
              <a:ext cx="169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Line 82"/>
            <p:cNvSpPr/>
            <p:nvPr/>
          </p:nvSpPr>
          <p:spPr>
            <a:xfrm flipH="1" flipV="1">
              <a:off x="3881880" y="4452840"/>
              <a:ext cx="314280" cy="136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Line 83"/>
            <p:cNvSpPr/>
            <p:nvPr/>
          </p:nvSpPr>
          <p:spPr>
            <a:xfrm>
              <a:off x="4178520" y="4360680"/>
              <a:ext cx="17640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Line 84"/>
            <p:cNvSpPr/>
            <p:nvPr/>
          </p:nvSpPr>
          <p:spPr>
            <a:xfrm flipV="1">
              <a:off x="5267160" y="4437000"/>
              <a:ext cx="162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Line 85"/>
            <p:cNvSpPr/>
            <p:nvPr/>
          </p:nvSpPr>
          <p:spPr>
            <a:xfrm>
              <a:off x="5429160" y="4437000"/>
              <a:ext cx="18900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Line 86"/>
            <p:cNvSpPr/>
            <p:nvPr/>
          </p:nvSpPr>
          <p:spPr>
            <a:xfrm flipH="1">
              <a:off x="5365800" y="4638600"/>
              <a:ext cx="34272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Line 87"/>
            <p:cNvSpPr/>
            <p:nvPr/>
          </p:nvSpPr>
          <p:spPr>
            <a:xfrm flipH="1">
              <a:off x="3754800" y="5364000"/>
              <a:ext cx="936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Line 88"/>
            <p:cNvSpPr/>
            <p:nvPr/>
          </p:nvSpPr>
          <p:spPr>
            <a:xfrm>
              <a:off x="3727800" y="5086080"/>
              <a:ext cx="14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Line 89"/>
            <p:cNvSpPr/>
            <p:nvPr/>
          </p:nvSpPr>
          <p:spPr>
            <a:xfrm flipH="1" flipV="1">
              <a:off x="3188160" y="5246640"/>
              <a:ext cx="566640" cy="142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Line 90"/>
            <p:cNvSpPr/>
            <p:nvPr/>
          </p:nvSpPr>
          <p:spPr>
            <a:xfrm>
              <a:off x="4852800" y="2976480"/>
              <a:ext cx="972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Line 91"/>
            <p:cNvSpPr/>
            <p:nvPr/>
          </p:nvSpPr>
          <p:spPr>
            <a:xfrm flipH="1" flipV="1">
              <a:off x="4673520" y="3095280"/>
              <a:ext cx="27000" cy="227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Line 92"/>
            <p:cNvSpPr/>
            <p:nvPr/>
          </p:nvSpPr>
          <p:spPr>
            <a:xfrm flipH="1">
              <a:off x="4870440" y="3162240"/>
              <a:ext cx="297000" cy="28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93"/>
            <p:cNvSpPr/>
            <p:nvPr/>
          </p:nvSpPr>
          <p:spPr>
            <a:xfrm flipH="1" flipV="1">
              <a:off x="2496240" y="4335120"/>
              <a:ext cx="2700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Line 94"/>
            <p:cNvSpPr/>
            <p:nvPr/>
          </p:nvSpPr>
          <p:spPr>
            <a:xfrm>
              <a:off x="2729520" y="3643200"/>
              <a:ext cx="135000" cy="27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Line 95"/>
            <p:cNvSpPr/>
            <p:nvPr/>
          </p:nvSpPr>
          <p:spPr>
            <a:xfrm flipH="1">
              <a:off x="2766240" y="3922560"/>
              <a:ext cx="98280" cy="420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96"/>
            <p:cNvSpPr/>
            <p:nvPr/>
          </p:nvSpPr>
          <p:spPr>
            <a:xfrm flipH="1" flipV="1">
              <a:off x="3862800" y="3449520"/>
              <a:ext cx="190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Line 97"/>
            <p:cNvSpPr/>
            <p:nvPr/>
          </p:nvSpPr>
          <p:spPr>
            <a:xfrm>
              <a:off x="4223160" y="3197160"/>
              <a:ext cx="27000" cy="997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Line 98"/>
            <p:cNvSpPr/>
            <p:nvPr/>
          </p:nvSpPr>
          <p:spPr>
            <a:xfrm flipH="1" flipV="1">
              <a:off x="5159520" y="4925880"/>
              <a:ext cx="107640" cy="76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99"/>
            <p:cNvSpPr/>
            <p:nvPr/>
          </p:nvSpPr>
          <p:spPr>
            <a:xfrm>
              <a:off x="5329440" y="4994280"/>
              <a:ext cx="26280" cy="248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Line 100"/>
            <p:cNvSpPr/>
            <p:nvPr/>
          </p:nvSpPr>
          <p:spPr>
            <a:xfrm flipH="1" flipV="1">
              <a:off x="4196160" y="5356080"/>
              <a:ext cx="81000" cy="42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Line 101"/>
            <p:cNvSpPr/>
            <p:nvPr/>
          </p:nvSpPr>
          <p:spPr>
            <a:xfrm>
              <a:off x="5887800" y="3187440"/>
              <a:ext cx="799920" cy="330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Line 102"/>
            <p:cNvSpPr/>
            <p:nvPr/>
          </p:nvSpPr>
          <p:spPr>
            <a:xfrm flipH="1" flipV="1">
              <a:off x="5968440" y="3727440"/>
              <a:ext cx="152640" cy="144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Line 103"/>
            <p:cNvSpPr/>
            <p:nvPr/>
          </p:nvSpPr>
          <p:spPr>
            <a:xfrm flipH="1">
              <a:off x="6463800" y="3517560"/>
              <a:ext cx="223920" cy="38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Line 104"/>
            <p:cNvSpPr/>
            <p:nvPr/>
          </p:nvSpPr>
          <p:spPr>
            <a:xfrm flipH="1" flipV="1">
              <a:off x="6121080" y="3871800"/>
              <a:ext cx="342720" cy="3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Line 105"/>
            <p:cNvSpPr/>
            <p:nvPr/>
          </p:nvSpPr>
          <p:spPr>
            <a:xfrm flipH="1" flipV="1">
              <a:off x="3808800" y="4437000"/>
              <a:ext cx="730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Line 106"/>
            <p:cNvSpPr/>
            <p:nvPr/>
          </p:nvSpPr>
          <p:spPr>
            <a:xfrm flipH="1" flipV="1">
              <a:off x="3800880" y="4378320"/>
              <a:ext cx="792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Line 107"/>
            <p:cNvSpPr/>
            <p:nvPr/>
          </p:nvSpPr>
          <p:spPr>
            <a:xfrm flipH="1">
              <a:off x="4178520" y="4302000"/>
              <a:ext cx="17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Line 108"/>
            <p:cNvSpPr/>
            <p:nvPr/>
          </p:nvSpPr>
          <p:spPr>
            <a:xfrm>
              <a:off x="4097520" y="4251240"/>
              <a:ext cx="98640" cy="507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Line 109"/>
            <p:cNvSpPr/>
            <p:nvPr/>
          </p:nvSpPr>
          <p:spPr>
            <a:xfrm flipH="1">
              <a:off x="3881880" y="4360680"/>
              <a:ext cx="29664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Line 110"/>
            <p:cNvSpPr/>
            <p:nvPr/>
          </p:nvSpPr>
          <p:spPr>
            <a:xfrm>
              <a:off x="2496240" y="4968720"/>
              <a:ext cx="13500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Line 111"/>
            <p:cNvSpPr/>
            <p:nvPr/>
          </p:nvSpPr>
          <p:spPr>
            <a:xfrm>
              <a:off x="3386520" y="4309920"/>
              <a:ext cx="14436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Line 112"/>
            <p:cNvSpPr/>
            <p:nvPr/>
          </p:nvSpPr>
          <p:spPr>
            <a:xfrm flipV="1">
              <a:off x="2882160" y="4335120"/>
              <a:ext cx="25236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Line 113"/>
            <p:cNvSpPr/>
            <p:nvPr/>
          </p:nvSpPr>
          <p:spPr>
            <a:xfrm flipH="1">
              <a:off x="3234240" y="4546440"/>
              <a:ext cx="296640" cy="11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Line 114"/>
            <p:cNvSpPr/>
            <p:nvPr/>
          </p:nvSpPr>
          <p:spPr>
            <a:xfrm flipV="1">
              <a:off x="5824440" y="5946480"/>
              <a:ext cx="56628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Line 115"/>
            <p:cNvSpPr/>
            <p:nvPr/>
          </p:nvSpPr>
          <p:spPr>
            <a:xfrm>
              <a:off x="6454440" y="5956200"/>
              <a:ext cx="71280" cy="260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Line 116"/>
            <p:cNvSpPr/>
            <p:nvPr/>
          </p:nvSpPr>
          <p:spPr>
            <a:xfrm flipV="1">
              <a:off x="4519800" y="3322440"/>
              <a:ext cx="1807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Line 117"/>
            <p:cNvSpPr/>
            <p:nvPr/>
          </p:nvSpPr>
          <p:spPr>
            <a:xfrm>
              <a:off x="4700520" y="3322440"/>
              <a:ext cx="162000" cy="127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Line 118"/>
            <p:cNvSpPr/>
            <p:nvPr/>
          </p:nvSpPr>
          <p:spPr>
            <a:xfrm flipH="1">
              <a:off x="5105520" y="5289480"/>
              <a:ext cx="206280" cy="11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Line 119"/>
            <p:cNvSpPr/>
            <p:nvPr/>
          </p:nvSpPr>
          <p:spPr>
            <a:xfrm flipV="1">
              <a:off x="5059440" y="5162400"/>
              <a:ext cx="730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Line 120"/>
            <p:cNvSpPr/>
            <p:nvPr/>
          </p:nvSpPr>
          <p:spPr>
            <a:xfrm flipV="1">
              <a:off x="5518080" y="4724280"/>
              <a:ext cx="252360" cy="33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Line 121"/>
            <p:cNvSpPr/>
            <p:nvPr/>
          </p:nvSpPr>
          <p:spPr>
            <a:xfrm flipH="1">
              <a:off x="2496240" y="3576600"/>
              <a:ext cx="1522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Line 122"/>
            <p:cNvSpPr/>
            <p:nvPr/>
          </p:nvSpPr>
          <p:spPr>
            <a:xfrm>
              <a:off x="4115160" y="5128920"/>
              <a:ext cx="17280" cy="193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Line 123"/>
            <p:cNvSpPr/>
            <p:nvPr/>
          </p:nvSpPr>
          <p:spPr>
            <a:xfrm flipH="1">
              <a:off x="3764160" y="5322600"/>
              <a:ext cx="36828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Line 124"/>
            <p:cNvSpPr/>
            <p:nvPr/>
          </p:nvSpPr>
          <p:spPr>
            <a:xfrm>
              <a:off x="3727800" y="5094000"/>
              <a:ext cx="369720" cy="17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Line 125"/>
            <p:cNvSpPr/>
            <p:nvPr/>
          </p:nvSpPr>
          <p:spPr>
            <a:xfrm>
              <a:off x="4097520" y="5111640"/>
              <a:ext cx="1764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Line 126"/>
            <p:cNvSpPr/>
            <p:nvPr/>
          </p:nvSpPr>
          <p:spPr>
            <a:xfrm flipH="1" flipV="1">
              <a:off x="3727800" y="5094000"/>
              <a:ext cx="3636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Line 127"/>
            <p:cNvSpPr/>
            <p:nvPr/>
          </p:nvSpPr>
          <p:spPr>
            <a:xfrm flipH="1">
              <a:off x="3808800" y="4833720"/>
              <a:ext cx="37764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Line 128"/>
            <p:cNvSpPr/>
            <p:nvPr/>
          </p:nvSpPr>
          <p:spPr>
            <a:xfrm>
              <a:off x="3727800" y="4655880"/>
              <a:ext cx="468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Line 129"/>
            <p:cNvSpPr/>
            <p:nvPr/>
          </p:nvSpPr>
          <p:spPr>
            <a:xfrm flipH="1">
              <a:off x="4186440" y="4765320"/>
              <a:ext cx="5400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Line 130"/>
            <p:cNvSpPr/>
            <p:nvPr/>
          </p:nvSpPr>
          <p:spPr>
            <a:xfrm flipV="1">
              <a:off x="3719880" y="4655880"/>
              <a:ext cx="7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Line 131"/>
            <p:cNvSpPr/>
            <p:nvPr/>
          </p:nvSpPr>
          <p:spPr>
            <a:xfrm flipH="1">
              <a:off x="3727800" y="4925880"/>
              <a:ext cx="81000" cy="160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132"/>
            <p:cNvSpPr/>
            <p:nvPr/>
          </p:nvSpPr>
          <p:spPr>
            <a:xfrm flipV="1">
              <a:off x="3287880" y="4698720"/>
              <a:ext cx="432000" cy="193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33"/>
            <p:cNvSpPr/>
            <p:nvPr/>
          </p:nvSpPr>
          <p:spPr>
            <a:xfrm flipH="1" flipV="1">
              <a:off x="3260880" y="5019480"/>
              <a:ext cx="46692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34"/>
            <p:cNvSpPr/>
            <p:nvPr/>
          </p:nvSpPr>
          <p:spPr>
            <a:xfrm>
              <a:off x="3719880" y="4698720"/>
              <a:ext cx="88920" cy="227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135"/>
            <p:cNvSpPr/>
            <p:nvPr/>
          </p:nvSpPr>
          <p:spPr>
            <a:xfrm>
              <a:off x="4465800" y="2850840"/>
              <a:ext cx="387000" cy="125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136"/>
            <p:cNvSpPr/>
            <p:nvPr/>
          </p:nvSpPr>
          <p:spPr>
            <a:xfrm flipH="1">
              <a:off x="4448520" y="3095280"/>
              <a:ext cx="225000" cy="16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Line 137"/>
            <p:cNvSpPr/>
            <p:nvPr/>
          </p:nvSpPr>
          <p:spPr>
            <a:xfrm>
              <a:off x="4402440" y="2850840"/>
              <a:ext cx="6336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Line 138"/>
            <p:cNvSpPr/>
            <p:nvPr/>
          </p:nvSpPr>
          <p:spPr>
            <a:xfrm flipH="1" flipV="1">
              <a:off x="4313520" y="3036600"/>
              <a:ext cx="135000" cy="748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Line 139"/>
            <p:cNvSpPr/>
            <p:nvPr/>
          </p:nvSpPr>
          <p:spPr>
            <a:xfrm flipH="1">
              <a:off x="4673520" y="2976480"/>
              <a:ext cx="179280" cy="118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Line 140"/>
            <p:cNvSpPr/>
            <p:nvPr/>
          </p:nvSpPr>
          <p:spPr>
            <a:xfrm flipH="1">
              <a:off x="6256080" y="4429080"/>
              <a:ext cx="2696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Line 141"/>
            <p:cNvSpPr/>
            <p:nvPr/>
          </p:nvSpPr>
          <p:spPr>
            <a:xfrm flipH="1">
              <a:off x="6525720" y="4403520"/>
              <a:ext cx="23508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Line 142"/>
            <p:cNvSpPr/>
            <p:nvPr/>
          </p:nvSpPr>
          <p:spPr>
            <a:xfrm>
              <a:off x="6481440" y="3981240"/>
              <a:ext cx="29664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Line 143"/>
            <p:cNvSpPr/>
            <p:nvPr/>
          </p:nvSpPr>
          <p:spPr>
            <a:xfrm flipV="1">
              <a:off x="6175080" y="3981240"/>
              <a:ext cx="30636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Line 144"/>
            <p:cNvSpPr/>
            <p:nvPr/>
          </p:nvSpPr>
          <p:spPr>
            <a:xfrm>
              <a:off x="4592520" y="5187600"/>
              <a:ext cx="22392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Line 145"/>
            <p:cNvSpPr/>
            <p:nvPr/>
          </p:nvSpPr>
          <p:spPr>
            <a:xfrm flipH="1" flipV="1">
              <a:off x="4538520" y="5465520"/>
              <a:ext cx="7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Line 146"/>
            <p:cNvSpPr/>
            <p:nvPr/>
          </p:nvSpPr>
          <p:spPr>
            <a:xfrm flipV="1">
              <a:off x="5995440" y="5035320"/>
              <a:ext cx="297000" cy="15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Line 147"/>
            <p:cNvSpPr/>
            <p:nvPr/>
          </p:nvSpPr>
          <p:spPr>
            <a:xfrm flipH="1" flipV="1">
              <a:off x="4546440" y="2571480"/>
              <a:ext cx="54000" cy="109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Line 148"/>
            <p:cNvSpPr/>
            <p:nvPr/>
          </p:nvSpPr>
          <p:spPr>
            <a:xfrm>
              <a:off x="4619520" y="2471400"/>
              <a:ext cx="908280" cy="32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Line 149"/>
            <p:cNvSpPr/>
            <p:nvPr/>
          </p:nvSpPr>
          <p:spPr>
            <a:xfrm>
              <a:off x="3287880" y="2462040"/>
              <a:ext cx="702000" cy="4888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Line 150"/>
            <p:cNvSpPr/>
            <p:nvPr/>
          </p:nvSpPr>
          <p:spPr>
            <a:xfrm flipV="1">
              <a:off x="5203800" y="5364000"/>
              <a:ext cx="297000" cy="177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Line 151"/>
            <p:cNvSpPr/>
            <p:nvPr/>
          </p:nvSpPr>
          <p:spPr>
            <a:xfrm flipV="1">
              <a:off x="4196160" y="4597200"/>
              <a:ext cx="936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Line 152"/>
            <p:cNvSpPr/>
            <p:nvPr/>
          </p:nvSpPr>
          <p:spPr>
            <a:xfrm>
              <a:off x="4619520" y="4605120"/>
              <a:ext cx="18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Line 153"/>
            <p:cNvSpPr/>
            <p:nvPr/>
          </p:nvSpPr>
          <p:spPr>
            <a:xfrm flipV="1">
              <a:off x="4205520" y="4503600"/>
              <a:ext cx="179640" cy="93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Line 154"/>
            <p:cNvSpPr/>
            <p:nvPr/>
          </p:nvSpPr>
          <p:spPr>
            <a:xfrm flipH="1" flipV="1">
              <a:off x="4240440" y="4765320"/>
              <a:ext cx="1890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Line 155"/>
            <p:cNvSpPr/>
            <p:nvPr/>
          </p:nvSpPr>
          <p:spPr>
            <a:xfrm>
              <a:off x="4385160" y="4503600"/>
              <a:ext cx="117360" cy="25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Line 156"/>
            <p:cNvSpPr/>
            <p:nvPr/>
          </p:nvSpPr>
          <p:spPr>
            <a:xfrm flipH="1" flipV="1">
              <a:off x="4196160" y="4689360"/>
              <a:ext cx="4428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Line 157"/>
            <p:cNvSpPr/>
            <p:nvPr/>
          </p:nvSpPr>
          <p:spPr>
            <a:xfrm flipV="1">
              <a:off x="5024520" y="4503600"/>
              <a:ext cx="242640" cy="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Line 158"/>
            <p:cNvSpPr/>
            <p:nvPr/>
          </p:nvSpPr>
          <p:spPr>
            <a:xfrm flipV="1">
              <a:off x="5024520" y="4512960"/>
              <a:ext cx="1440" cy="100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Line 159"/>
            <p:cNvSpPr/>
            <p:nvPr/>
          </p:nvSpPr>
          <p:spPr>
            <a:xfrm>
              <a:off x="5267160" y="4503600"/>
              <a:ext cx="88920" cy="21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Line 160"/>
            <p:cNvSpPr/>
            <p:nvPr/>
          </p:nvSpPr>
          <p:spPr>
            <a:xfrm flipH="1" flipV="1">
              <a:off x="5086440" y="4706640"/>
              <a:ext cx="9972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Line 161"/>
            <p:cNvSpPr/>
            <p:nvPr/>
          </p:nvSpPr>
          <p:spPr>
            <a:xfrm flipV="1">
              <a:off x="5392800" y="3973320"/>
              <a:ext cx="17280" cy="235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Line 162"/>
            <p:cNvSpPr/>
            <p:nvPr/>
          </p:nvSpPr>
          <p:spPr>
            <a:xfrm flipH="1" flipV="1">
              <a:off x="5392800" y="4208400"/>
              <a:ext cx="16200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Line 163"/>
            <p:cNvSpPr/>
            <p:nvPr/>
          </p:nvSpPr>
          <p:spPr>
            <a:xfrm>
              <a:off x="5410080" y="3973320"/>
              <a:ext cx="26208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Line 164"/>
            <p:cNvSpPr/>
            <p:nvPr/>
          </p:nvSpPr>
          <p:spPr>
            <a:xfrm flipH="1" flipV="1">
              <a:off x="4465800" y="4884480"/>
              <a:ext cx="269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Line 165"/>
            <p:cNvSpPr/>
            <p:nvPr/>
          </p:nvSpPr>
          <p:spPr>
            <a:xfrm flipH="1" flipV="1">
              <a:off x="4429440" y="4798800"/>
              <a:ext cx="36360" cy="85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Line 166"/>
            <p:cNvSpPr/>
            <p:nvPr/>
          </p:nvSpPr>
          <p:spPr>
            <a:xfrm flipV="1">
              <a:off x="4429440" y="4765320"/>
              <a:ext cx="9972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Line 167"/>
            <p:cNvSpPr/>
            <p:nvPr/>
          </p:nvSpPr>
          <p:spPr>
            <a:xfrm flipH="1" flipV="1">
              <a:off x="5473800" y="5297400"/>
              <a:ext cx="27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Line 168"/>
            <p:cNvSpPr/>
            <p:nvPr/>
          </p:nvSpPr>
          <p:spPr>
            <a:xfrm>
              <a:off x="5545080" y="5119560"/>
              <a:ext cx="45036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Line 169"/>
            <p:cNvSpPr/>
            <p:nvPr/>
          </p:nvSpPr>
          <p:spPr>
            <a:xfrm flipH="1">
              <a:off x="5770440" y="5187600"/>
              <a:ext cx="225000" cy="405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Line 170"/>
            <p:cNvSpPr/>
            <p:nvPr/>
          </p:nvSpPr>
          <p:spPr>
            <a:xfrm flipH="1" flipV="1">
              <a:off x="5500800" y="5364000"/>
              <a:ext cx="26964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Line 171"/>
            <p:cNvSpPr/>
            <p:nvPr/>
          </p:nvSpPr>
          <p:spPr>
            <a:xfrm flipH="1" flipV="1">
              <a:off x="7371720" y="5414760"/>
              <a:ext cx="1836360" cy="220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Line 172"/>
            <p:cNvSpPr/>
            <p:nvPr/>
          </p:nvSpPr>
          <p:spPr>
            <a:xfrm flipH="1" flipV="1">
              <a:off x="6967080" y="4655880"/>
              <a:ext cx="135000" cy="3207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Line 173"/>
            <p:cNvSpPr/>
            <p:nvPr/>
          </p:nvSpPr>
          <p:spPr>
            <a:xfrm flipV="1">
              <a:off x="5527800" y="2757240"/>
              <a:ext cx="14436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Line 174"/>
            <p:cNvSpPr/>
            <p:nvPr/>
          </p:nvSpPr>
          <p:spPr>
            <a:xfrm>
              <a:off x="5672160" y="2757240"/>
              <a:ext cx="215640" cy="430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Line 175"/>
            <p:cNvSpPr/>
            <p:nvPr/>
          </p:nvSpPr>
          <p:spPr>
            <a:xfrm flipH="1" flipV="1">
              <a:off x="5167440" y="3162240"/>
              <a:ext cx="99720" cy="48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Line 176"/>
            <p:cNvSpPr/>
            <p:nvPr/>
          </p:nvSpPr>
          <p:spPr>
            <a:xfrm flipH="1">
              <a:off x="5356080" y="3566880"/>
              <a:ext cx="252360" cy="93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Line 177"/>
            <p:cNvSpPr/>
            <p:nvPr/>
          </p:nvSpPr>
          <p:spPr>
            <a:xfrm flipV="1">
              <a:off x="5167440" y="2917800"/>
              <a:ext cx="153720" cy="244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Line 178"/>
            <p:cNvSpPr/>
            <p:nvPr/>
          </p:nvSpPr>
          <p:spPr>
            <a:xfrm flipH="1">
              <a:off x="5770440" y="3187440"/>
              <a:ext cx="117360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79"/>
            <p:cNvSpPr/>
            <p:nvPr/>
          </p:nvSpPr>
          <p:spPr>
            <a:xfrm>
              <a:off x="5518440" y="2792520"/>
              <a:ext cx="26280" cy="230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Line 180"/>
            <p:cNvSpPr/>
            <p:nvPr/>
          </p:nvSpPr>
          <p:spPr>
            <a:xfrm flipH="1">
              <a:off x="4619520" y="1990440"/>
              <a:ext cx="655560" cy="48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Line 181"/>
            <p:cNvSpPr/>
            <p:nvPr/>
          </p:nvSpPr>
          <p:spPr>
            <a:xfrm flipH="1" flipV="1">
              <a:off x="3016800" y="1425240"/>
              <a:ext cx="981000" cy="84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Line 182"/>
            <p:cNvSpPr/>
            <p:nvPr/>
          </p:nvSpPr>
          <p:spPr>
            <a:xfrm flipH="1">
              <a:off x="4519800" y="2471400"/>
              <a:ext cx="9972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Line 183"/>
            <p:cNvSpPr/>
            <p:nvPr/>
          </p:nvSpPr>
          <p:spPr>
            <a:xfrm flipH="1" flipV="1">
              <a:off x="5554800" y="4284360"/>
              <a:ext cx="63360" cy="152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Line 184"/>
            <p:cNvSpPr/>
            <p:nvPr/>
          </p:nvSpPr>
          <p:spPr>
            <a:xfrm flipV="1">
              <a:off x="5672160" y="4006800"/>
              <a:ext cx="14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Line 185"/>
            <p:cNvSpPr/>
            <p:nvPr/>
          </p:nvSpPr>
          <p:spPr>
            <a:xfrm flipH="1" flipV="1">
              <a:off x="5618160" y="4437000"/>
              <a:ext cx="9828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Line 186"/>
            <p:cNvSpPr/>
            <p:nvPr/>
          </p:nvSpPr>
          <p:spPr>
            <a:xfrm flipV="1">
              <a:off x="5554800" y="4014720"/>
              <a:ext cx="117360" cy="269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Line 187"/>
            <p:cNvSpPr/>
            <p:nvPr/>
          </p:nvSpPr>
          <p:spPr>
            <a:xfrm>
              <a:off x="4619520" y="4613040"/>
              <a:ext cx="40500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9" name="Group 188"/>
            <p:cNvGrpSpPr/>
            <p:nvPr/>
          </p:nvGrpSpPr>
          <p:grpSpPr>
            <a:xfrm>
              <a:off x="2496240" y="1010880"/>
              <a:ext cx="4875480" cy="5205600"/>
              <a:chOff x="2496240" y="1010880"/>
              <a:chExt cx="4875480" cy="5205600"/>
            </a:xfrm>
          </p:grpSpPr>
          <p:sp>
            <p:nvSpPr>
              <p:cNvPr id="830" name="Line 189"/>
              <p:cNvSpPr/>
              <p:nvPr/>
            </p:nvSpPr>
            <p:spPr>
              <a:xfrm flipV="1">
                <a:off x="4592520" y="4613040"/>
                <a:ext cx="2700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Line 190"/>
              <p:cNvSpPr/>
              <p:nvPr/>
            </p:nvSpPr>
            <p:spPr>
              <a:xfrm>
                <a:off x="5024520" y="4613040"/>
                <a:ext cx="17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Line 191"/>
              <p:cNvSpPr/>
              <p:nvPr/>
            </p:nvSpPr>
            <p:spPr>
              <a:xfrm flipV="1">
                <a:off x="3349800" y="3678120"/>
                <a:ext cx="10800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Line 192"/>
              <p:cNvSpPr/>
              <p:nvPr/>
            </p:nvSpPr>
            <p:spPr>
              <a:xfrm flipV="1">
                <a:off x="3349800" y="3762360"/>
                <a:ext cx="18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Line 193"/>
              <p:cNvSpPr/>
              <p:nvPr/>
            </p:nvSpPr>
            <p:spPr>
              <a:xfrm>
                <a:off x="3457800" y="3678120"/>
                <a:ext cx="1447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Line 194"/>
              <p:cNvSpPr/>
              <p:nvPr/>
            </p:nvSpPr>
            <p:spPr>
              <a:xfrm flipH="1">
                <a:off x="5338800" y="4714560"/>
                <a:ext cx="27000" cy="28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Line 195"/>
              <p:cNvSpPr/>
              <p:nvPr/>
            </p:nvSpPr>
            <p:spPr>
              <a:xfrm>
                <a:off x="5356080" y="4714560"/>
                <a:ext cx="9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Line 196"/>
              <p:cNvSpPr/>
              <p:nvPr/>
            </p:nvSpPr>
            <p:spPr>
              <a:xfrm flipH="1" flipV="1">
                <a:off x="5186160" y="4714560"/>
                <a:ext cx="152640" cy="28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Line 197"/>
              <p:cNvSpPr/>
              <p:nvPr/>
            </p:nvSpPr>
            <p:spPr>
              <a:xfrm>
                <a:off x="5186160" y="4714560"/>
                <a:ext cx="1699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Line 198"/>
              <p:cNvSpPr/>
              <p:nvPr/>
            </p:nvSpPr>
            <p:spPr>
              <a:xfrm flipH="1" flipV="1">
                <a:off x="4708440" y="2825640"/>
                <a:ext cx="15408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Line 199"/>
              <p:cNvSpPr/>
              <p:nvPr/>
            </p:nvSpPr>
            <p:spPr>
              <a:xfrm flipH="1" flipV="1">
                <a:off x="4600440" y="2681280"/>
                <a:ext cx="972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Line 200"/>
              <p:cNvSpPr/>
              <p:nvPr/>
            </p:nvSpPr>
            <p:spPr>
              <a:xfrm flipH="1">
                <a:off x="4862520" y="2917800"/>
                <a:ext cx="458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Line 201"/>
              <p:cNvSpPr/>
              <p:nvPr/>
            </p:nvSpPr>
            <p:spPr>
              <a:xfrm>
                <a:off x="4600440" y="2681280"/>
                <a:ext cx="927360" cy="11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Line 202"/>
              <p:cNvSpPr/>
              <p:nvPr/>
            </p:nvSpPr>
            <p:spPr>
              <a:xfrm flipH="1">
                <a:off x="5321160" y="2800080"/>
                <a:ext cx="20664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Line 203"/>
              <p:cNvSpPr/>
              <p:nvPr/>
            </p:nvSpPr>
            <p:spPr>
              <a:xfrm>
                <a:off x="4448520" y="3306600"/>
                <a:ext cx="71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Line 204"/>
              <p:cNvSpPr/>
              <p:nvPr/>
            </p:nvSpPr>
            <p:spPr>
              <a:xfrm flipV="1">
                <a:off x="4142160" y="3373200"/>
                <a:ext cx="10800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Line 205"/>
              <p:cNvSpPr/>
              <p:nvPr/>
            </p:nvSpPr>
            <p:spPr>
              <a:xfrm flipH="1">
                <a:off x="4475520" y="3357360"/>
                <a:ext cx="44280" cy="244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Line 206"/>
              <p:cNvSpPr/>
              <p:nvPr/>
            </p:nvSpPr>
            <p:spPr>
              <a:xfrm flipH="1" flipV="1">
                <a:off x="5887800" y="5795640"/>
                <a:ext cx="50292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Line 207"/>
              <p:cNvSpPr/>
              <p:nvPr/>
            </p:nvSpPr>
            <p:spPr>
              <a:xfrm flipH="1">
                <a:off x="6454440" y="5524200"/>
                <a:ext cx="333360" cy="432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Line 208"/>
              <p:cNvSpPr/>
              <p:nvPr/>
            </p:nvSpPr>
            <p:spPr>
              <a:xfrm flipH="1" flipV="1">
                <a:off x="6390720" y="5946480"/>
                <a:ext cx="63720" cy="9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Line 209"/>
              <p:cNvSpPr/>
              <p:nvPr/>
            </p:nvSpPr>
            <p:spPr>
              <a:xfrm flipV="1">
                <a:off x="5770440" y="5305320"/>
                <a:ext cx="76500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Line 210"/>
              <p:cNvSpPr/>
              <p:nvPr/>
            </p:nvSpPr>
            <p:spPr>
              <a:xfrm flipV="1">
                <a:off x="5770440" y="5600520"/>
                <a:ext cx="180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Line 211"/>
              <p:cNvSpPr/>
              <p:nvPr/>
            </p:nvSpPr>
            <p:spPr>
              <a:xfrm flipV="1">
                <a:off x="5770440" y="5592600"/>
                <a:ext cx="18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Line 212"/>
              <p:cNvSpPr/>
              <p:nvPr/>
            </p:nvSpPr>
            <p:spPr>
              <a:xfrm flipH="1">
                <a:off x="6787800" y="5414760"/>
                <a:ext cx="58392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Line 213"/>
              <p:cNvSpPr/>
              <p:nvPr/>
            </p:nvSpPr>
            <p:spPr>
              <a:xfrm>
                <a:off x="6319440" y="4968720"/>
                <a:ext cx="78264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Line 214"/>
              <p:cNvSpPr/>
              <p:nvPr/>
            </p:nvSpPr>
            <p:spPr>
              <a:xfrm flipV="1">
                <a:off x="6292440" y="4993920"/>
                <a:ext cx="144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Line 215"/>
              <p:cNvSpPr/>
              <p:nvPr/>
            </p:nvSpPr>
            <p:spPr>
              <a:xfrm flipH="1" flipV="1">
                <a:off x="6292440" y="5035320"/>
                <a:ext cx="243000" cy="270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Line 216"/>
              <p:cNvSpPr/>
              <p:nvPr/>
            </p:nvSpPr>
            <p:spPr>
              <a:xfrm>
                <a:off x="7102080" y="4976640"/>
                <a:ext cx="269640" cy="43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Line 217"/>
              <p:cNvSpPr/>
              <p:nvPr/>
            </p:nvSpPr>
            <p:spPr>
              <a:xfrm flipH="1" flipV="1">
                <a:off x="6535440" y="5305320"/>
                <a:ext cx="252360" cy="21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Line 218"/>
              <p:cNvSpPr/>
              <p:nvPr/>
            </p:nvSpPr>
            <p:spPr>
              <a:xfrm flipH="1">
                <a:off x="4223160" y="3087360"/>
                <a:ext cx="27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Line 219"/>
              <p:cNvSpPr/>
              <p:nvPr/>
            </p:nvSpPr>
            <p:spPr>
              <a:xfrm flipH="1">
                <a:off x="3872160" y="3197160"/>
                <a:ext cx="35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Line 220"/>
              <p:cNvSpPr/>
              <p:nvPr/>
            </p:nvSpPr>
            <p:spPr>
              <a:xfrm flipH="1" flipV="1">
                <a:off x="4646520" y="3871800"/>
                <a:ext cx="115920" cy="25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Line 221"/>
              <p:cNvSpPr/>
              <p:nvPr/>
            </p:nvSpPr>
            <p:spPr>
              <a:xfrm>
                <a:off x="3935880" y="3938400"/>
                <a:ext cx="10764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Line 222"/>
              <p:cNvSpPr/>
              <p:nvPr/>
            </p:nvSpPr>
            <p:spPr>
              <a:xfrm flipV="1">
                <a:off x="3700800" y="3930480"/>
                <a:ext cx="18108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Line 223"/>
              <p:cNvSpPr/>
              <p:nvPr/>
            </p:nvSpPr>
            <p:spPr>
              <a:xfrm flipH="1" flipV="1">
                <a:off x="3656520" y="4200480"/>
                <a:ext cx="3636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Line 224"/>
              <p:cNvSpPr/>
              <p:nvPr/>
            </p:nvSpPr>
            <p:spPr>
              <a:xfrm flipH="1">
                <a:off x="4016880" y="4022640"/>
                <a:ext cx="266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Line 225"/>
              <p:cNvSpPr/>
              <p:nvPr/>
            </p:nvSpPr>
            <p:spPr>
              <a:xfrm flipH="1">
                <a:off x="5527800" y="5795640"/>
                <a:ext cx="360000" cy="42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Line 226"/>
              <p:cNvSpPr/>
              <p:nvPr/>
            </p:nvSpPr>
            <p:spPr>
              <a:xfrm flipV="1">
                <a:off x="5321160" y="5676840"/>
                <a:ext cx="44928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Line 227"/>
              <p:cNvSpPr/>
              <p:nvPr/>
            </p:nvSpPr>
            <p:spPr>
              <a:xfrm>
                <a:off x="5770440" y="5676840"/>
                <a:ext cx="117360" cy="11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Line 228"/>
              <p:cNvSpPr/>
              <p:nvPr/>
            </p:nvSpPr>
            <p:spPr>
              <a:xfrm flipH="1" flipV="1">
                <a:off x="5608440" y="3566880"/>
                <a:ext cx="108000" cy="355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Line 229"/>
              <p:cNvSpPr/>
              <p:nvPr/>
            </p:nvSpPr>
            <p:spPr>
              <a:xfrm flipH="1">
                <a:off x="5716440" y="3727440"/>
                <a:ext cx="25200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Line 230"/>
              <p:cNvSpPr/>
              <p:nvPr/>
            </p:nvSpPr>
            <p:spPr>
              <a:xfrm>
                <a:off x="5770440" y="3416040"/>
                <a:ext cx="198000" cy="31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Line 231"/>
              <p:cNvSpPr/>
              <p:nvPr/>
            </p:nvSpPr>
            <p:spPr>
              <a:xfrm flipV="1">
                <a:off x="5608440" y="3416040"/>
                <a:ext cx="16200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Line 232"/>
              <p:cNvSpPr/>
              <p:nvPr/>
            </p:nvSpPr>
            <p:spPr>
              <a:xfrm flipH="1" flipV="1">
                <a:off x="4825800" y="4943160"/>
                <a:ext cx="8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Line 233"/>
              <p:cNvSpPr/>
              <p:nvPr/>
            </p:nvSpPr>
            <p:spPr>
              <a:xfrm flipH="1">
                <a:off x="4906800" y="5010120"/>
                <a:ext cx="10800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Line 234"/>
              <p:cNvSpPr/>
              <p:nvPr/>
            </p:nvSpPr>
            <p:spPr>
              <a:xfrm flipH="1">
                <a:off x="5014800" y="4951080"/>
                <a:ext cx="27000" cy="59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Line 235"/>
              <p:cNvSpPr/>
              <p:nvPr/>
            </p:nvSpPr>
            <p:spPr>
              <a:xfrm flipH="1">
                <a:off x="5068800" y="5406840"/>
                <a:ext cx="3672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Line 236"/>
              <p:cNvSpPr/>
              <p:nvPr/>
            </p:nvSpPr>
            <p:spPr>
              <a:xfrm flipV="1">
                <a:off x="4816440" y="5170320"/>
                <a:ext cx="90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Line 237"/>
              <p:cNvSpPr/>
              <p:nvPr/>
            </p:nvSpPr>
            <p:spPr>
              <a:xfrm>
                <a:off x="4906800" y="5170320"/>
                <a:ext cx="15264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Line 238"/>
              <p:cNvSpPr/>
              <p:nvPr/>
            </p:nvSpPr>
            <p:spPr>
              <a:xfrm>
                <a:off x="5059440" y="5179680"/>
                <a:ext cx="4608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Line 239"/>
              <p:cNvSpPr/>
              <p:nvPr/>
            </p:nvSpPr>
            <p:spPr>
              <a:xfrm flipH="1" flipV="1">
                <a:off x="4816440" y="5229000"/>
                <a:ext cx="81000" cy="254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Line 240"/>
              <p:cNvSpPr/>
              <p:nvPr/>
            </p:nvSpPr>
            <p:spPr>
              <a:xfrm flipH="1" flipV="1">
                <a:off x="5708520" y="4638600"/>
                <a:ext cx="61920" cy="85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Line 241"/>
              <p:cNvSpPr/>
              <p:nvPr/>
            </p:nvSpPr>
            <p:spPr>
              <a:xfrm flipV="1">
                <a:off x="5708520" y="4503600"/>
                <a:ext cx="792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Line 242"/>
              <p:cNvSpPr/>
              <p:nvPr/>
            </p:nvSpPr>
            <p:spPr>
              <a:xfrm flipH="1" flipV="1">
                <a:off x="5770440" y="4724280"/>
                <a:ext cx="23472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Line 243"/>
              <p:cNvSpPr/>
              <p:nvPr/>
            </p:nvSpPr>
            <p:spPr>
              <a:xfrm>
                <a:off x="6140160" y="4343040"/>
                <a:ext cx="54000" cy="6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Line 244"/>
              <p:cNvSpPr/>
              <p:nvPr/>
            </p:nvSpPr>
            <p:spPr>
              <a:xfrm flipV="1">
                <a:off x="5716440" y="4429080"/>
                <a:ext cx="117720" cy="74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Line 245"/>
              <p:cNvSpPr/>
              <p:nvPr/>
            </p:nvSpPr>
            <p:spPr>
              <a:xfrm flipH="1" flipV="1">
                <a:off x="4294440" y="5322600"/>
                <a:ext cx="19836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Line 246"/>
              <p:cNvSpPr/>
              <p:nvPr/>
            </p:nvSpPr>
            <p:spPr>
              <a:xfrm>
                <a:off x="4573440" y="4368600"/>
                <a:ext cx="2080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Line 247"/>
              <p:cNvSpPr/>
              <p:nvPr/>
            </p:nvSpPr>
            <p:spPr>
              <a:xfrm flipH="1">
                <a:off x="4619520" y="4411440"/>
                <a:ext cx="162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Line 248"/>
              <p:cNvSpPr/>
              <p:nvPr/>
            </p:nvSpPr>
            <p:spPr>
              <a:xfrm flipV="1">
                <a:off x="4502520" y="4378320"/>
                <a:ext cx="63000" cy="15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Line 249"/>
              <p:cNvSpPr/>
              <p:nvPr/>
            </p:nvSpPr>
            <p:spPr>
              <a:xfrm flipH="1" flipV="1">
                <a:off x="4502520" y="4528800"/>
                <a:ext cx="11700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Line 250"/>
              <p:cNvSpPr/>
              <p:nvPr/>
            </p:nvSpPr>
            <p:spPr>
              <a:xfrm flipH="1">
                <a:off x="3386520" y="4208400"/>
                <a:ext cx="15228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Line 251"/>
              <p:cNvSpPr/>
              <p:nvPr/>
            </p:nvSpPr>
            <p:spPr>
              <a:xfrm flipV="1">
                <a:off x="3134520" y="4065480"/>
                <a:ext cx="144000" cy="269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Line 252"/>
              <p:cNvSpPr/>
              <p:nvPr/>
            </p:nvSpPr>
            <p:spPr>
              <a:xfrm flipH="1">
                <a:off x="3134520" y="4309920"/>
                <a:ext cx="252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Line 253"/>
              <p:cNvSpPr/>
              <p:nvPr/>
            </p:nvSpPr>
            <p:spPr>
              <a:xfrm flipH="1">
                <a:off x="2855160" y="3128760"/>
                <a:ext cx="28872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Line 254"/>
              <p:cNvSpPr/>
              <p:nvPr/>
            </p:nvSpPr>
            <p:spPr>
              <a:xfrm flipH="1" flipV="1">
                <a:off x="2648520" y="3576600"/>
                <a:ext cx="367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Line 255"/>
              <p:cNvSpPr/>
              <p:nvPr/>
            </p:nvSpPr>
            <p:spPr>
              <a:xfrm flipH="1" flipV="1">
                <a:off x="2604240" y="3095280"/>
                <a:ext cx="44280" cy="481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Line 256"/>
              <p:cNvSpPr/>
              <p:nvPr/>
            </p:nvSpPr>
            <p:spPr>
              <a:xfrm flipH="1" flipV="1">
                <a:off x="3692880" y="4217760"/>
                <a:ext cx="108000" cy="160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Line 257"/>
              <p:cNvSpPr/>
              <p:nvPr/>
            </p:nvSpPr>
            <p:spPr>
              <a:xfrm>
                <a:off x="4016880" y="4090680"/>
                <a:ext cx="80640" cy="160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Line 258"/>
              <p:cNvSpPr/>
              <p:nvPr/>
            </p:nvSpPr>
            <p:spPr>
              <a:xfrm flipH="1">
                <a:off x="3800880" y="4251240"/>
                <a:ext cx="29664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Line 259"/>
              <p:cNvSpPr/>
              <p:nvPr/>
            </p:nvSpPr>
            <p:spPr>
              <a:xfrm flipV="1">
                <a:off x="3692880" y="4090680"/>
                <a:ext cx="32400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Line 260"/>
              <p:cNvSpPr/>
              <p:nvPr/>
            </p:nvSpPr>
            <p:spPr>
              <a:xfrm flipH="1">
                <a:off x="5041800" y="4925880"/>
                <a:ext cx="11772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Line 261"/>
              <p:cNvSpPr/>
              <p:nvPr/>
            </p:nvSpPr>
            <p:spPr>
              <a:xfrm>
                <a:off x="5086440" y="4706640"/>
                <a:ext cx="73080" cy="219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Line 262"/>
              <p:cNvSpPr/>
              <p:nvPr/>
            </p:nvSpPr>
            <p:spPr>
              <a:xfrm>
                <a:off x="5041800" y="4689360"/>
                <a:ext cx="4464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Line 263"/>
              <p:cNvSpPr/>
              <p:nvPr/>
            </p:nvSpPr>
            <p:spPr>
              <a:xfrm flipV="1">
                <a:off x="4889520" y="4689360"/>
                <a:ext cx="15228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Line 264"/>
              <p:cNvSpPr/>
              <p:nvPr/>
            </p:nvSpPr>
            <p:spPr>
              <a:xfrm flipH="1" flipV="1">
                <a:off x="4879800" y="4867200"/>
                <a:ext cx="1620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Line 265"/>
              <p:cNvSpPr/>
              <p:nvPr/>
            </p:nvSpPr>
            <p:spPr>
              <a:xfrm flipH="1">
                <a:off x="4304160" y="3036600"/>
                <a:ext cx="936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Line 266"/>
              <p:cNvSpPr/>
              <p:nvPr/>
            </p:nvSpPr>
            <p:spPr>
              <a:xfrm flipH="1">
                <a:off x="4313520" y="2866680"/>
                <a:ext cx="792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Line 267"/>
              <p:cNvSpPr/>
              <p:nvPr/>
            </p:nvSpPr>
            <p:spPr>
              <a:xfrm flipV="1">
                <a:off x="3989880" y="2724120"/>
                <a:ext cx="179280" cy="22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Line 268"/>
              <p:cNvSpPr/>
              <p:nvPr/>
            </p:nvSpPr>
            <p:spPr>
              <a:xfrm flipV="1">
                <a:off x="3989880" y="2950920"/>
                <a:ext cx="144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Line 269"/>
              <p:cNvSpPr/>
              <p:nvPr/>
            </p:nvSpPr>
            <p:spPr>
              <a:xfrm flipV="1">
                <a:off x="2855160" y="3500280"/>
                <a:ext cx="414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Line 270"/>
              <p:cNvSpPr/>
              <p:nvPr/>
            </p:nvSpPr>
            <p:spPr>
              <a:xfrm>
                <a:off x="3269160" y="3500280"/>
                <a:ext cx="3636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Line 271"/>
              <p:cNvSpPr/>
              <p:nvPr/>
            </p:nvSpPr>
            <p:spPr>
              <a:xfrm flipH="1" flipV="1">
                <a:off x="2729520" y="3643200"/>
                <a:ext cx="57600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Line 272"/>
              <p:cNvSpPr/>
              <p:nvPr/>
            </p:nvSpPr>
            <p:spPr>
              <a:xfrm flipH="1" flipV="1">
                <a:off x="2685240" y="3592440"/>
                <a:ext cx="44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Line 273"/>
              <p:cNvSpPr/>
              <p:nvPr/>
            </p:nvSpPr>
            <p:spPr>
              <a:xfrm flipV="1">
                <a:off x="2685240" y="3508200"/>
                <a:ext cx="1699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Line 274"/>
              <p:cNvSpPr/>
              <p:nvPr/>
            </p:nvSpPr>
            <p:spPr>
              <a:xfrm>
                <a:off x="5978160" y="4124160"/>
                <a:ext cx="19692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Line 275"/>
              <p:cNvSpPr/>
              <p:nvPr/>
            </p:nvSpPr>
            <p:spPr>
              <a:xfrm flipH="1">
                <a:off x="6140160" y="4251240"/>
                <a:ext cx="3492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Line 276"/>
              <p:cNvSpPr/>
              <p:nvPr/>
            </p:nvSpPr>
            <p:spPr>
              <a:xfrm flipV="1">
                <a:off x="5834160" y="4124160"/>
                <a:ext cx="1440" cy="30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Line 277"/>
              <p:cNvSpPr/>
              <p:nvPr/>
            </p:nvSpPr>
            <p:spPr>
              <a:xfrm flipH="1">
                <a:off x="5834160" y="4343040"/>
                <a:ext cx="306000" cy="86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Line 278"/>
              <p:cNvSpPr/>
              <p:nvPr/>
            </p:nvSpPr>
            <p:spPr>
              <a:xfrm flipH="1">
                <a:off x="3935880" y="3770280"/>
                <a:ext cx="88920" cy="16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Line 279"/>
              <p:cNvSpPr/>
              <p:nvPr/>
            </p:nvSpPr>
            <p:spPr>
              <a:xfrm flipH="1" flipV="1">
                <a:off x="3808800" y="3846240"/>
                <a:ext cx="7308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Line 280"/>
              <p:cNvSpPr/>
              <p:nvPr/>
            </p:nvSpPr>
            <p:spPr>
              <a:xfrm flipV="1">
                <a:off x="3781800" y="3525480"/>
                <a:ext cx="9036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Line 281"/>
              <p:cNvSpPr/>
              <p:nvPr/>
            </p:nvSpPr>
            <p:spPr>
              <a:xfrm flipH="1" flipV="1">
                <a:off x="3881880" y="3930480"/>
                <a:ext cx="54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Line 282"/>
              <p:cNvSpPr/>
              <p:nvPr/>
            </p:nvSpPr>
            <p:spPr>
              <a:xfrm flipH="1">
                <a:off x="4754520" y="4943160"/>
                <a:ext cx="71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Line 283"/>
              <p:cNvSpPr/>
              <p:nvPr/>
            </p:nvSpPr>
            <p:spPr>
              <a:xfrm flipH="1" flipV="1">
                <a:off x="4735440" y="4943160"/>
                <a:ext cx="190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Line 284"/>
              <p:cNvSpPr/>
              <p:nvPr/>
            </p:nvSpPr>
            <p:spPr>
              <a:xfrm flipV="1">
                <a:off x="4529160" y="4714560"/>
                <a:ext cx="6336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Line 285"/>
              <p:cNvSpPr/>
              <p:nvPr/>
            </p:nvSpPr>
            <p:spPr>
              <a:xfrm flipH="1" flipV="1">
                <a:off x="4529160" y="4765320"/>
                <a:ext cx="206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Line 286"/>
              <p:cNvSpPr/>
              <p:nvPr/>
            </p:nvSpPr>
            <p:spPr>
              <a:xfrm>
                <a:off x="4592520" y="4714560"/>
                <a:ext cx="2970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Line 287"/>
              <p:cNvSpPr/>
              <p:nvPr/>
            </p:nvSpPr>
            <p:spPr>
              <a:xfrm flipH="1">
                <a:off x="4825800" y="4867200"/>
                <a:ext cx="5400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Line 288"/>
              <p:cNvSpPr/>
              <p:nvPr/>
            </p:nvSpPr>
            <p:spPr>
              <a:xfrm flipH="1">
                <a:off x="4879800" y="4782960"/>
                <a:ext cx="97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Line 289"/>
              <p:cNvSpPr/>
              <p:nvPr/>
            </p:nvSpPr>
            <p:spPr>
              <a:xfrm flipH="1" flipV="1">
                <a:off x="4456440" y="3846240"/>
                <a:ext cx="19008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Line 290"/>
              <p:cNvSpPr/>
              <p:nvPr/>
            </p:nvSpPr>
            <p:spPr>
              <a:xfrm>
                <a:off x="4870440" y="3449520"/>
                <a:ext cx="135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Line 291"/>
              <p:cNvSpPr/>
              <p:nvPr/>
            </p:nvSpPr>
            <p:spPr>
              <a:xfrm>
                <a:off x="4862520" y="3449520"/>
                <a:ext cx="79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Line 292"/>
              <p:cNvSpPr/>
              <p:nvPr/>
            </p:nvSpPr>
            <p:spPr>
              <a:xfrm flipV="1">
                <a:off x="4475520" y="3449520"/>
                <a:ext cx="38700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Line 293"/>
              <p:cNvSpPr/>
              <p:nvPr/>
            </p:nvSpPr>
            <p:spPr>
              <a:xfrm flipV="1">
                <a:off x="4412160" y="3601800"/>
                <a:ext cx="63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Line 294"/>
              <p:cNvSpPr/>
              <p:nvPr/>
            </p:nvSpPr>
            <p:spPr>
              <a:xfrm flipH="1">
                <a:off x="4646520" y="3828960"/>
                <a:ext cx="2332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Line 295"/>
              <p:cNvSpPr/>
              <p:nvPr/>
            </p:nvSpPr>
            <p:spPr>
              <a:xfrm>
                <a:off x="4448520" y="3862080"/>
                <a:ext cx="124920" cy="33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Line 296"/>
              <p:cNvSpPr/>
              <p:nvPr/>
            </p:nvSpPr>
            <p:spPr>
              <a:xfrm flipV="1">
                <a:off x="4340520" y="3879720"/>
                <a:ext cx="71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Line 297"/>
              <p:cNvSpPr/>
              <p:nvPr/>
            </p:nvSpPr>
            <p:spPr>
              <a:xfrm flipH="1">
                <a:off x="4492800" y="4192560"/>
                <a:ext cx="8064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Line 298"/>
              <p:cNvSpPr/>
              <p:nvPr/>
            </p:nvSpPr>
            <p:spPr>
              <a:xfrm flipH="1">
                <a:off x="4321440" y="4276440"/>
                <a:ext cx="9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Line 299"/>
              <p:cNvSpPr/>
              <p:nvPr/>
            </p:nvSpPr>
            <p:spPr>
              <a:xfrm flipV="1">
                <a:off x="4321440" y="3938400"/>
                <a:ext cx="1908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Line 300"/>
              <p:cNvSpPr/>
              <p:nvPr/>
            </p:nvSpPr>
            <p:spPr>
              <a:xfrm flipH="1">
                <a:off x="5194440" y="3947760"/>
                <a:ext cx="161640" cy="51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Line 301"/>
              <p:cNvSpPr/>
              <p:nvPr/>
            </p:nvSpPr>
            <p:spPr>
              <a:xfrm flipV="1">
                <a:off x="5005440" y="3643200"/>
                <a:ext cx="26172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Line 302"/>
              <p:cNvSpPr/>
              <p:nvPr/>
            </p:nvSpPr>
            <p:spPr>
              <a:xfrm>
                <a:off x="5356080" y="3660480"/>
                <a:ext cx="180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Line 303"/>
              <p:cNvSpPr/>
              <p:nvPr/>
            </p:nvSpPr>
            <p:spPr>
              <a:xfrm>
                <a:off x="5267160" y="3643200"/>
                <a:ext cx="8892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Line 304"/>
              <p:cNvSpPr/>
              <p:nvPr/>
            </p:nvSpPr>
            <p:spPr>
              <a:xfrm flipH="1" flipV="1">
                <a:off x="4879800" y="3828960"/>
                <a:ext cx="63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Line 305"/>
              <p:cNvSpPr/>
              <p:nvPr/>
            </p:nvSpPr>
            <p:spPr>
              <a:xfrm flipV="1">
                <a:off x="4879800" y="3652560"/>
                <a:ext cx="125640" cy="176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Line 306"/>
              <p:cNvSpPr/>
              <p:nvPr/>
            </p:nvSpPr>
            <p:spPr>
              <a:xfrm>
                <a:off x="4529160" y="5144760"/>
                <a:ext cx="6336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Line 307"/>
              <p:cNvSpPr/>
              <p:nvPr/>
            </p:nvSpPr>
            <p:spPr>
              <a:xfrm>
                <a:off x="4519800" y="5144760"/>
                <a:ext cx="936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Line 308"/>
              <p:cNvSpPr/>
              <p:nvPr/>
            </p:nvSpPr>
            <p:spPr>
              <a:xfrm flipH="1" flipV="1">
                <a:off x="4492800" y="5440320"/>
                <a:ext cx="4572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Line 309"/>
              <p:cNvSpPr/>
              <p:nvPr/>
            </p:nvSpPr>
            <p:spPr>
              <a:xfrm flipH="1">
                <a:off x="4538520" y="5187600"/>
                <a:ext cx="54000" cy="27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Line 310"/>
              <p:cNvSpPr/>
              <p:nvPr/>
            </p:nvSpPr>
            <p:spPr>
              <a:xfrm flipH="1" flipV="1">
                <a:off x="4367520" y="5271840"/>
                <a:ext cx="12528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Line 311"/>
              <p:cNvSpPr/>
              <p:nvPr/>
            </p:nvSpPr>
            <p:spPr>
              <a:xfrm flipH="1" flipV="1">
                <a:off x="2496240" y="2884320"/>
                <a:ext cx="108000" cy="210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Line 312"/>
              <p:cNvSpPr/>
              <p:nvPr/>
            </p:nvSpPr>
            <p:spPr>
              <a:xfrm>
                <a:off x="3016800" y="1425240"/>
                <a:ext cx="271080" cy="103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Line 313"/>
              <p:cNvSpPr/>
              <p:nvPr/>
            </p:nvSpPr>
            <p:spPr>
              <a:xfrm>
                <a:off x="3287880" y="2462040"/>
                <a:ext cx="2700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Line 314"/>
              <p:cNvSpPr/>
              <p:nvPr/>
            </p:nvSpPr>
            <p:spPr>
              <a:xfrm>
                <a:off x="2756520" y="1010880"/>
                <a:ext cx="260280" cy="414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Line 315"/>
              <p:cNvSpPr/>
              <p:nvPr/>
            </p:nvSpPr>
            <p:spPr>
              <a:xfrm flipH="1">
                <a:off x="2604240" y="3095280"/>
                <a:ext cx="530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Line 316"/>
              <p:cNvSpPr/>
              <p:nvPr/>
            </p:nvSpPr>
            <p:spPr>
              <a:xfrm>
                <a:off x="3584880" y="3904920"/>
                <a:ext cx="11592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Line 317"/>
              <p:cNvSpPr/>
              <p:nvPr/>
            </p:nvSpPr>
            <p:spPr>
              <a:xfrm flipH="1">
                <a:off x="3538800" y="4200480"/>
                <a:ext cx="11772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Line 318"/>
              <p:cNvSpPr/>
              <p:nvPr/>
            </p:nvSpPr>
            <p:spPr>
              <a:xfrm flipV="1">
                <a:off x="3467520" y="3887640"/>
                <a:ext cx="7128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Line 319"/>
              <p:cNvSpPr/>
              <p:nvPr/>
            </p:nvSpPr>
            <p:spPr>
              <a:xfrm flipH="1">
                <a:off x="3656520" y="4022640"/>
                <a:ext cx="44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Line 320"/>
              <p:cNvSpPr/>
              <p:nvPr/>
            </p:nvSpPr>
            <p:spPr>
              <a:xfrm flipH="1" flipV="1">
                <a:off x="3430800" y="4073400"/>
                <a:ext cx="10800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Line 321"/>
              <p:cNvSpPr/>
              <p:nvPr/>
            </p:nvSpPr>
            <p:spPr>
              <a:xfrm>
                <a:off x="5159520" y="5895720"/>
                <a:ext cx="18864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Line 322"/>
              <p:cNvSpPr/>
              <p:nvPr/>
            </p:nvSpPr>
            <p:spPr>
              <a:xfrm flipV="1">
                <a:off x="3097800" y="3846240"/>
                <a:ext cx="25200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Line 323"/>
              <p:cNvSpPr/>
              <p:nvPr/>
            </p:nvSpPr>
            <p:spPr>
              <a:xfrm flipH="1" flipV="1">
                <a:off x="3097800" y="3938400"/>
                <a:ext cx="18072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Line 324"/>
              <p:cNvSpPr/>
              <p:nvPr/>
            </p:nvSpPr>
            <p:spPr>
              <a:xfrm>
                <a:off x="3349800" y="3846240"/>
                <a:ext cx="117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Line 325"/>
              <p:cNvSpPr/>
              <p:nvPr/>
            </p:nvSpPr>
            <p:spPr>
              <a:xfrm flipH="1" flipV="1">
                <a:off x="3278520" y="4065480"/>
                <a:ext cx="152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Line 326"/>
              <p:cNvSpPr/>
              <p:nvPr/>
            </p:nvSpPr>
            <p:spPr>
              <a:xfrm flipH="1">
                <a:off x="3430800" y="3904920"/>
                <a:ext cx="3672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Line 327"/>
              <p:cNvSpPr/>
              <p:nvPr/>
            </p:nvSpPr>
            <p:spPr>
              <a:xfrm>
                <a:off x="4448520" y="3111480"/>
                <a:ext cx="144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Line 328"/>
              <p:cNvSpPr/>
              <p:nvPr/>
            </p:nvSpPr>
            <p:spPr>
              <a:xfrm flipV="1">
                <a:off x="4250160" y="3111480"/>
                <a:ext cx="198360" cy="185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Line 329"/>
              <p:cNvSpPr/>
              <p:nvPr/>
            </p:nvSpPr>
            <p:spPr>
              <a:xfrm flipV="1">
                <a:off x="4250160" y="3296880"/>
                <a:ext cx="14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CustomShape 330"/>
              <p:cNvSpPr/>
              <p:nvPr/>
            </p:nvSpPr>
            <p:spPr>
              <a:xfrm>
                <a:off x="4439160" y="3103560"/>
                <a:ext cx="26280" cy="248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Line 331"/>
              <p:cNvSpPr/>
              <p:nvPr/>
            </p:nvSpPr>
            <p:spPr>
              <a:xfrm flipH="1">
                <a:off x="4250160" y="3306600"/>
                <a:ext cx="19836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Line 332"/>
              <p:cNvSpPr/>
              <p:nvPr/>
            </p:nvSpPr>
            <p:spPr>
              <a:xfrm flipH="1">
                <a:off x="3584880" y="3846240"/>
                <a:ext cx="2239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Line 333"/>
              <p:cNvSpPr/>
              <p:nvPr/>
            </p:nvSpPr>
            <p:spPr>
              <a:xfrm flipV="1">
                <a:off x="3602520" y="3693960"/>
                <a:ext cx="17928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Line 334"/>
              <p:cNvSpPr/>
              <p:nvPr/>
            </p:nvSpPr>
            <p:spPr>
              <a:xfrm flipV="1">
                <a:off x="3538800" y="3762360"/>
                <a:ext cx="63720" cy="125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Line 335"/>
              <p:cNvSpPr/>
              <p:nvPr/>
            </p:nvSpPr>
            <p:spPr>
              <a:xfrm>
                <a:off x="3781800" y="3693960"/>
                <a:ext cx="2700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Line 336"/>
              <p:cNvSpPr/>
              <p:nvPr/>
            </p:nvSpPr>
            <p:spPr>
              <a:xfrm flipH="1" flipV="1">
                <a:off x="3538800" y="3887640"/>
                <a:ext cx="4608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Line 337"/>
              <p:cNvSpPr/>
              <p:nvPr/>
            </p:nvSpPr>
            <p:spPr>
              <a:xfrm flipH="1" flipV="1">
                <a:off x="3143880" y="3128760"/>
                <a:ext cx="286920" cy="203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Line 338"/>
              <p:cNvSpPr/>
              <p:nvPr/>
            </p:nvSpPr>
            <p:spPr>
              <a:xfrm>
                <a:off x="3314880" y="2647800"/>
                <a:ext cx="277920" cy="35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Line 339"/>
              <p:cNvSpPr/>
              <p:nvPr/>
            </p:nvSpPr>
            <p:spPr>
              <a:xfrm flipH="1" flipV="1">
                <a:off x="3134520" y="3095280"/>
                <a:ext cx="9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Line 340"/>
              <p:cNvSpPr/>
              <p:nvPr/>
            </p:nvSpPr>
            <p:spPr>
              <a:xfrm flipV="1">
                <a:off x="3134520" y="2647800"/>
                <a:ext cx="180360" cy="447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Line 341"/>
              <p:cNvSpPr/>
              <p:nvPr/>
            </p:nvSpPr>
            <p:spPr>
              <a:xfrm flipH="1" flipV="1">
                <a:off x="3430800" y="3332160"/>
                <a:ext cx="5400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Line 342"/>
              <p:cNvSpPr/>
              <p:nvPr/>
            </p:nvSpPr>
            <p:spPr>
              <a:xfrm flipH="1">
                <a:off x="3484800" y="3441600"/>
                <a:ext cx="9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Line 343"/>
              <p:cNvSpPr/>
              <p:nvPr/>
            </p:nvSpPr>
            <p:spPr>
              <a:xfrm flipH="1" flipV="1">
                <a:off x="3494520" y="3441600"/>
                <a:ext cx="368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Line 344"/>
              <p:cNvSpPr/>
              <p:nvPr/>
            </p:nvSpPr>
            <p:spPr>
              <a:xfrm flipH="1">
                <a:off x="3862800" y="3340080"/>
                <a:ext cx="936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Line 345"/>
              <p:cNvSpPr/>
              <p:nvPr/>
            </p:nvSpPr>
            <p:spPr>
              <a:xfrm>
                <a:off x="3592800" y="3001680"/>
                <a:ext cx="235080" cy="144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Line 346"/>
              <p:cNvSpPr/>
              <p:nvPr/>
            </p:nvSpPr>
            <p:spPr>
              <a:xfrm>
                <a:off x="3862800" y="3213000"/>
                <a:ext cx="936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Line 347"/>
              <p:cNvSpPr/>
              <p:nvPr/>
            </p:nvSpPr>
            <p:spPr>
              <a:xfrm flipV="1">
                <a:off x="3430800" y="3001680"/>
                <a:ext cx="162000" cy="33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Line 348"/>
              <p:cNvSpPr/>
              <p:nvPr/>
            </p:nvSpPr>
            <p:spPr>
              <a:xfrm flipV="1">
                <a:off x="4186440" y="5136840"/>
                <a:ext cx="117720" cy="219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Line 349"/>
              <p:cNvSpPr/>
              <p:nvPr/>
            </p:nvSpPr>
            <p:spPr>
              <a:xfrm flipH="1">
                <a:off x="4186440" y="5356080"/>
                <a:ext cx="9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Line 350"/>
              <p:cNvSpPr/>
              <p:nvPr/>
            </p:nvSpPr>
            <p:spPr>
              <a:xfrm flipV="1">
                <a:off x="4304160" y="5119560"/>
                <a:ext cx="8100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Line 351"/>
              <p:cNvSpPr/>
              <p:nvPr/>
            </p:nvSpPr>
            <p:spPr>
              <a:xfrm>
                <a:off x="4385160" y="5119560"/>
                <a:ext cx="13464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Line 352"/>
              <p:cNvSpPr/>
              <p:nvPr/>
            </p:nvSpPr>
            <p:spPr>
              <a:xfrm flipH="1">
                <a:off x="4196160" y="5322600"/>
                <a:ext cx="9828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Line 353"/>
              <p:cNvSpPr/>
              <p:nvPr/>
            </p:nvSpPr>
            <p:spPr>
              <a:xfrm flipH="1">
                <a:off x="4294440" y="5271840"/>
                <a:ext cx="730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Line 354"/>
              <p:cNvSpPr/>
              <p:nvPr/>
            </p:nvSpPr>
            <p:spPr>
              <a:xfrm flipH="1">
                <a:off x="4367520" y="5144760"/>
                <a:ext cx="152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Line 355"/>
              <p:cNvSpPr/>
              <p:nvPr/>
            </p:nvSpPr>
            <p:spPr>
              <a:xfrm flipH="1" flipV="1">
                <a:off x="4529160" y="2792160"/>
                <a:ext cx="17928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Line 356"/>
              <p:cNvSpPr/>
              <p:nvPr/>
            </p:nvSpPr>
            <p:spPr>
              <a:xfrm flipV="1">
                <a:off x="4529160" y="2698560"/>
                <a:ext cx="8100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Line 357"/>
              <p:cNvSpPr/>
              <p:nvPr/>
            </p:nvSpPr>
            <p:spPr>
              <a:xfrm>
                <a:off x="4610160" y="2698560"/>
                <a:ext cx="98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Line 358"/>
              <p:cNvSpPr/>
              <p:nvPr/>
            </p:nvSpPr>
            <p:spPr>
              <a:xfrm flipV="1">
                <a:off x="5672160" y="3956040"/>
                <a:ext cx="44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Line 359"/>
              <p:cNvSpPr/>
              <p:nvPr/>
            </p:nvSpPr>
            <p:spPr>
              <a:xfrm flipV="1">
                <a:off x="5716440" y="3930480"/>
                <a:ext cx="27900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Line 360"/>
              <p:cNvSpPr/>
              <p:nvPr/>
            </p:nvSpPr>
            <p:spPr>
              <a:xfrm flipH="1">
                <a:off x="5978160" y="3930480"/>
                <a:ext cx="1728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Line 361"/>
              <p:cNvSpPr/>
              <p:nvPr/>
            </p:nvSpPr>
            <p:spPr>
              <a:xfrm flipH="1" flipV="1">
                <a:off x="5672160" y="4006800"/>
                <a:ext cx="162000" cy="117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Line 362"/>
              <p:cNvSpPr/>
              <p:nvPr/>
            </p:nvSpPr>
            <p:spPr>
              <a:xfrm flipH="1">
                <a:off x="5834160" y="4124160"/>
                <a:ext cx="14400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Line 363"/>
              <p:cNvSpPr/>
              <p:nvPr/>
            </p:nvSpPr>
            <p:spPr>
              <a:xfrm>
                <a:off x="4492800" y="4276440"/>
                <a:ext cx="8064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Line 364"/>
              <p:cNvSpPr/>
              <p:nvPr/>
            </p:nvSpPr>
            <p:spPr>
              <a:xfrm flipH="1" flipV="1">
                <a:off x="4331160" y="4276440"/>
                <a:ext cx="7128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Line 365"/>
              <p:cNvSpPr/>
              <p:nvPr/>
            </p:nvSpPr>
            <p:spPr>
              <a:xfrm flipH="1">
                <a:off x="4402440" y="4378320"/>
                <a:ext cx="16308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Line 366"/>
              <p:cNvSpPr/>
              <p:nvPr/>
            </p:nvSpPr>
            <p:spPr>
              <a:xfrm flipH="1">
                <a:off x="4565520" y="4368600"/>
                <a:ext cx="7920" cy="9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Line 367"/>
              <p:cNvSpPr/>
              <p:nvPr/>
            </p:nvSpPr>
            <p:spPr>
              <a:xfrm>
                <a:off x="4331160" y="4276440"/>
                <a:ext cx="16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Line 368"/>
              <p:cNvSpPr/>
              <p:nvPr/>
            </p:nvSpPr>
            <p:spPr>
              <a:xfrm flipV="1">
                <a:off x="2631240" y="4394160"/>
                <a:ext cx="196920" cy="633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Line 369"/>
              <p:cNvSpPr/>
              <p:nvPr/>
            </p:nvSpPr>
            <p:spPr>
              <a:xfrm>
                <a:off x="2828160" y="4394160"/>
                <a:ext cx="5400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Line 370"/>
              <p:cNvSpPr/>
              <p:nvPr/>
            </p:nvSpPr>
            <p:spPr>
              <a:xfrm>
                <a:off x="3234240" y="4663800"/>
                <a:ext cx="53640" cy="228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Line 371"/>
              <p:cNvSpPr/>
              <p:nvPr/>
            </p:nvSpPr>
            <p:spPr>
              <a:xfrm flipH="1">
                <a:off x="3070800" y="5019480"/>
                <a:ext cx="19008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Line 372"/>
              <p:cNvSpPr/>
              <p:nvPr/>
            </p:nvSpPr>
            <p:spPr>
              <a:xfrm flipH="1" flipV="1">
                <a:off x="2631240" y="5027400"/>
                <a:ext cx="8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Line 373"/>
              <p:cNvSpPr/>
              <p:nvPr/>
            </p:nvSpPr>
            <p:spPr>
              <a:xfrm>
                <a:off x="2882160" y="4403520"/>
                <a:ext cx="352080" cy="260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Line 374"/>
              <p:cNvSpPr/>
              <p:nvPr/>
            </p:nvSpPr>
            <p:spPr>
              <a:xfrm flipH="1">
                <a:off x="3260880" y="4892400"/>
                <a:ext cx="2700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Line 375"/>
              <p:cNvSpPr/>
              <p:nvPr/>
            </p:nvSpPr>
            <p:spPr>
              <a:xfrm flipV="1">
                <a:off x="3943800" y="5778360"/>
                <a:ext cx="333360" cy="43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Line 376"/>
              <p:cNvSpPr/>
              <p:nvPr/>
            </p:nvSpPr>
            <p:spPr>
              <a:xfrm flipV="1">
                <a:off x="4277160" y="5735520"/>
                <a:ext cx="54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Line 377"/>
              <p:cNvSpPr/>
              <p:nvPr/>
            </p:nvSpPr>
            <p:spPr>
              <a:xfrm flipH="1">
                <a:off x="4348440" y="5879880"/>
                <a:ext cx="666360" cy="33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Line 378"/>
              <p:cNvSpPr/>
              <p:nvPr/>
            </p:nvSpPr>
            <p:spPr>
              <a:xfrm flipV="1">
                <a:off x="4691160" y="4124160"/>
                <a:ext cx="71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Line 379"/>
              <p:cNvSpPr/>
              <p:nvPr/>
            </p:nvSpPr>
            <p:spPr>
              <a:xfrm flipH="1" flipV="1">
                <a:off x="4691160" y="4200480"/>
                <a:ext cx="13464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Line 380"/>
              <p:cNvSpPr/>
              <p:nvPr/>
            </p:nvSpPr>
            <p:spPr>
              <a:xfrm flipH="1">
                <a:off x="4960800" y="4309920"/>
                <a:ext cx="7164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Line 381"/>
              <p:cNvSpPr/>
              <p:nvPr/>
            </p:nvSpPr>
            <p:spPr>
              <a:xfrm flipH="1" flipV="1">
                <a:off x="4825800" y="4394160"/>
                <a:ext cx="13500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Line 382"/>
              <p:cNvSpPr/>
              <p:nvPr/>
            </p:nvSpPr>
            <p:spPr>
              <a:xfrm flipH="1">
                <a:off x="5032440" y="4268520"/>
                <a:ext cx="936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Line 383"/>
              <p:cNvSpPr/>
              <p:nvPr/>
            </p:nvSpPr>
            <p:spPr>
              <a:xfrm>
                <a:off x="4762440" y="4124160"/>
                <a:ext cx="16200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Line 384"/>
              <p:cNvSpPr/>
              <p:nvPr/>
            </p:nvSpPr>
            <p:spPr>
              <a:xfrm>
                <a:off x="5068800" y="5475240"/>
                <a:ext cx="1350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Line 385"/>
              <p:cNvSpPr/>
              <p:nvPr/>
            </p:nvSpPr>
            <p:spPr>
              <a:xfrm>
                <a:off x="5203800" y="5541840"/>
                <a:ext cx="117360" cy="210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Line 386"/>
              <p:cNvSpPr/>
              <p:nvPr/>
            </p:nvSpPr>
            <p:spPr>
              <a:xfrm flipH="1">
                <a:off x="5159520" y="5752800"/>
                <a:ext cx="16164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Line 387"/>
              <p:cNvSpPr/>
              <p:nvPr/>
            </p:nvSpPr>
            <p:spPr>
              <a:xfrm flipV="1">
                <a:off x="4906800" y="5475240"/>
                <a:ext cx="16200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Line 388"/>
              <p:cNvSpPr/>
              <p:nvPr/>
            </p:nvSpPr>
            <p:spPr>
              <a:xfrm flipH="1" flipV="1">
                <a:off x="5014800" y="5879880"/>
                <a:ext cx="1447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0" name="Group 389"/>
            <p:cNvGrpSpPr/>
            <p:nvPr/>
          </p:nvGrpSpPr>
          <p:grpSpPr>
            <a:xfrm>
              <a:off x="2496240" y="809280"/>
              <a:ext cx="6711840" cy="5373360"/>
              <a:chOff x="2496240" y="809280"/>
              <a:chExt cx="6711840" cy="5373360"/>
            </a:xfrm>
          </p:grpSpPr>
          <p:sp>
            <p:nvSpPr>
              <p:cNvPr id="1031" name="Line 390"/>
              <p:cNvSpPr/>
              <p:nvPr/>
            </p:nvSpPr>
            <p:spPr>
              <a:xfrm flipH="1" flipV="1">
                <a:off x="4889520" y="5684760"/>
                <a:ext cx="12528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Line 391"/>
              <p:cNvSpPr/>
              <p:nvPr/>
            </p:nvSpPr>
            <p:spPr>
              <a:xfrm flipH="1" flipV="1">
                <a:off x="5311800" y="5289480"/>
                <a:ext cx="162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Line 392"/>
              <p:cNvSpPr/>
              <p:nvPr/>
            </p:nvSpPr>
            <p:spPr>
              <a:xfrm flipV="1">
                <a:off x="5132520" y="5086080"/>
                <a:ext cx="536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Line 393"/>
              <p:cNvSpPr/>
              <p:nvPr/>
            </p:nvSpPr>
            <p:spPr>
              <a:xfrm flipV="1">
                <a:off x="5186160" y="5002200"/>
                <a:ext cx="810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Line 394"/>
              <p:cNvSpPr/>
              <p:nvPr/>
            </p:nvSpPr>
            <p:spPr>
              <a:xfrm>
                <a:off x="5338800" y="5002200"/>
                <a:ext cx="17928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Line 395"/>
              <p:cNvSpPr/>
              <p:nvPr/>
            </p:nvSpPr>
            <p:spPr>
              <a:xfrm>
                <a:off x="5267160" y="5002200"/>
                <a:ext cx="7164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Line 396"/>
              <p:cNvSpPr/>
              <p:nvPr/>
            </p:nvSpPr>
            <p:spPr>
              <a:xfrm flipH="1" flipV="1">
                <a:off x="5132520" y="5162400"/>
                <a:ext cx="179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Line 397"/>
              <p:cNvSpPr/>
              <p:nvPr/>
            </p:nvSpPr>
            <p:spPr>
              <a:xfrm>
                <a:off x="5518080" y="5060880"/>
                <a:ext cx="2700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Line 398"/>
              <p:cNvSpPr/>
              <p:nvPr/>
            </p:nvSpPr>
            <p:spPr>
              <a:xfrm flipH="1">
                <a:off x="5473800" y="5119560"/>
                <a:ext cx="71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Line 399"/>
              <p:cNvSpPr/>
              <p:nvPr/>
            </p:nvSpPr>
            <p:spPr>
              <a:xfrm>
                <a:off x="6256080" y="4437000"/>
                <a:ext cx="81000" cy="25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Line 400"/>
              <p:cNvSpPr/>
              <p:nvPr/>
            </p:nvSpPr>
            <p:spPr>
              <a:xfrm>
                <a:off x="6337080" y="4689360"/>
                <a:ext cx="5364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Line 401"/>
              <p:cNvSpPr/>
              <p:nvPr/>
            </p:nvSpPr>
            <p:spPr>
              <a:xfrm flipH="1">
                <a:off x="6319440" y="4875120"/>
                <a:ext cx="7128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Line 402"/>
              <p:cNvSpPr/>
              <p:nvPr/>
            </p:nvSpPr>
            <p:spPr>
              <a:xfrm flipH="1" flipV="1">
                <a:off x="6005160" y="4833720"/>
                <a:ext cx="287280" cy="16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Line 403"/>
              <p:cNvSpPr/>
              <p:nvPr/>
            </p:nvSpPr>
            <p:spPr>
              <a:xfrm>
                <a:off x="6194160" y="4403520"/>
                <a:ext cx="61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Line 404"/>
              <p:cNvSpPr/>
              <p:nvPr/>
            </p:nvSpPr>
            <p:spPr>
              <a:xfrm flipH="1">
                <a:off x="6292440" y="4968720"/>
                <a:ext cx="27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Line 405"/>
              <p:cNvSpPr/>
              <p:nvPr/>
            </p:nvSpPr>
            <p:spPr>
              <a:xfrm flipV="1">
                <a:off x="6005160" y="4403520"/>
                <a:ext cx="189000" cy="43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Line 406"/>
              <p:cNvSpPr/>
              <p:nvPr/>
            </p:nvSpPr>
            <p:spPr>
              <a:xfrm flipH="1">
                <a:off x="4448520" y="3846240"/>
                <a:ext cx="79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Line 407"/>
              <p:cNvSpPr/>
              <p:nvPr/>
            </p:nvSpPr>
            <p:spPr>
              <a:xfrm flipH="1" flipV="1">
                <a:off x="4024800" y="3770280"/>
                <a:ext cx="38736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Line 408"/>
              <p:cNvSpPr/>
              <p:nvPr/>
            </p:nvSpPr>
            <p:spPr>
              <a:xfrm flipV="1">
                <a:off x="3872160" y="3466800"/>
                <a:ext cx="9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Line 409"/>
              <p:cNvSpPr/>
              <p:nvPr/>
            </p:nvSpPr>
            <p:spPr>
              <a:xfrm>
                <a:off x="3881880" y="3466800"/>
                <a:ext cx="26028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Line 410"/>
              <p:cNvSpPr/>
              <p:nvPr/>
            </p:nvSpPr>
            <p:spPr>
              <a:xfrm>
                <a:off x="4142160" y="3482640"/>
                <a:ext cx="27000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Line 411"/>
              <p:cNvSpPr/>
              <p:nvPr/>
            </p:nvSpPr>
            <p:spPr>
              <a:xfrm flipH="1" flipV="1">
                <a:off x="3872160" y="3525480"/>
                <a:ext cx="152640" cy="24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Line 412"/>
              <p:cNvSpPr/>
              <p:nvPr/>
            </p:nvSpPr>
            <p:spPr>
              <a:xfrm>
                <a:off x="4412160" y="3660480"/>
                <a:ext cx="4428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Line 413"/>
              <p:cNvSpPr/>
              <p:nvPr/>
            </p:nvSpPr>
            <p:spPr>
              <a:xfrm flipH="1">
                <a:off x="4412160" y="3862080"/>
                <a:ext cx="3636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Line 414"/>
              <p:cNvSpPr/>
              <p:nvPr/>
            </p:nvSpPr>
            <p:spPr>
              <a:xfrm flipH="1">
                <a:off x="5140440" y="3998880"/>
                <a:ext cx="54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Line 415"/>
              <p:cNvSpPr/>
              <p:nvPr/>
            </p:nvSpPr>
            <p:spPr>
              <a:xfrm flipH="1">
                <a:off x="5041800" y="4192560"/>
                <a:ext cx="9864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Line 416"/>
              <p:cNvSpPr/>
              <p:nvPr/>
            </p:nvSpPr>
            <p:spPr>
              <a:xfrm flipV="1">
                <a:off x="4924440" y="3887640"/>
                <a:ext cx="19080" cy="253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Line 417"/>
              <p:cNvSpPr/>
              <p:nvPr/>
            </p:nvSpPr>
            <p:spPr>
              <a:xfrm>
                <a:off x="4943520" y="3887640"/>
                <a:ext cx="250920" cy="111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Line 418"/>
              <p:cNvSpPr/>
              <p:nvPr/>
            </p:nvSpPr>
            <p:spPr>
              <a:xfrm flipH="1" flipV="1">
                <a:off x="4924440" y="4141440"/>
                <a:ext cx="11736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Line 419"/>
              <p:cNvSpPr/>
              <p:nvPr/>
            </p:nvSpPr>
            <p:spPr>
              <a:xfrm flipV="1">
                <a:off x="4331160" y="5508360"/>
                <a:ext cx="21528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Line 420"/>
              <p:cNvSpPr/>
              <p:nvPr/>
            </p:nvSpPr>
            <p:spPr>
              <a:xfrm flipV="1">
                <a:off x="4546440" y="5483160"/>
                <a:ext cx="351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Line 421"/>
              <p:cNvSpPr/>
              <p:nvPr/>
            </p:nvSpPr>
            <p:spPr>
              <a:xfrm>
                <a:off x="4897440" y="5483160"/>
                <a:ext cx="936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Line 422"/>
              <p:cNvSpPr/>
              <p:nvPr/>
            </p:nvSpPr>
            <p:spPr>
              <a:xfrm flipH="1">
                <a:off x="4331160" y="5684760"/>
                <a:ext cx="55836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Line 423"/>
              <p:cNvSpPr/>
              <p:nvPr/>
            </p:nvSpPr>
            <p:spPr>
              <a:xfrm flipH="1">
                <a:off x="4889520" y="5491080"/>
                <a:ext cx="1728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Line 424"/>
              <p:cNvSpPr/>
              <p:nvPr/>
            </p:nvSpPr>
            <p:spPr>
              <a:xfrm flipH="1">
                <a:off x="4250160" y="3044520"/>
                <a:ext cx="54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Line 425"/>
              <p:cNvSpPr/>
              <p:nvPr/>
            </p:nvSpPr>
            <p:spPr>
              <a:xfrm flipV="1">
                <a:off x="3827880" y="2976480"/>
                <a:ext cx="16200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Line 426"/>
              <p:cNvSpPr/>
              <p:nvPr/>
            </p:nvSpPr>
            <p:spPr>
              <a:xfrm flipH="1">
                <a:off x="3862800" y="3087360"/>
                <a:ext cx="387360" cy="125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Line 427"/>
              <p:cNvSpPr/>
              <p:nvPr/>
            </p:nvSpPr>
            <p:spPr>
              <a:xfrm>
                <a:off x="3989880" y="2976480"/>
                <a:ext cx="31428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Line 428"/>
              <p:cNvSpPr/>
              <p:nvPr/>
            </p:nvSpPr>
            <p:spPr>
              <a:xfrm flipH="1" flipV="1">
                <a:off x="3827880" y="3146400"/>
                <a:ext cx="3492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Line 429"/>
              <p:cNvSpPr/>
              <p:nvPr/>
            </p:nvSpPr>
            <p:spPr>
              <a:xfrm flipH="1" flipV="1">
                <a:off x="6760800" y="4403520"/>
                <a:ext cx="88920" cy="209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Line 430"/>
              <p:cNvSpPr/>
              <p:nvPr/>
            </p:nvSpPr>
            <p:spPr>
              <a:xfrm flipV="1">
                <a:off x="6778080" y="3922560"/>
                <a:ext cx="101736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Line 431"/>
              <p:cNvSpPr/>
              <p:nvPr/>
            </p:nvSpPr>
            <p:spPr>
              <a:xfrm flipH="1" flipV="1">
                <a:off x="6849720" y="4613040"/>
                <a:ext cx="11736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Line 432"/>
              <p:cNvSpPr/>
              <p:nvPr/>
            </p:nvSpPr>
            <p:spPr>
              <a:xfrm flipV="1">
                <a:off x="6760800" y="4251240"/>
                <a:ext cx="1728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Line 433"/>
              <p:cNvSpPr/>
              <p:nvPr/>
            </p:nvSpPr>
            <p:spPr>
              <a:xfrm flipH="1">
                <a:off x="6967080" y="4294080"/>
                <a:ext cx="1277640" cy="36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Line 434"/>
              <p:cNvSpPr/>
              <p:nvPr/>
            </p:nvSpPr>
            <p:spPr>
              <a:xfrm flipH="1">
                <a:off x="4402440" y="2571480"/>
                <a:ext cx="14400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Line 435"/>
              <p:cNvSpPr/>
              <p:nvPr/>
            </p:nvSpPr>
            <p:spPr>
              <a:xfrm flipH="1">
                <a:off x="4321440" y="2850840"/>
                <a:ext cx="8100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Line 436"/>
              <p:cNvSpPr/>
              <p:nvPr/>
            </p:nvSpPr>
            <p:spPr>
              <a:xfrm flipH="1" flipV="1">
                <a:off x="3997800" y="2268360"/>
                <a:ext cx="171360" cy="45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Line 437"/>
              <p:cNvSpPr/>
              <p:nvPr/>
            </p:nvSpPr>
            <p:spPr>
              <a:xfrm>
                <a:off x="4519800" y="2471400"/>
                <a:ext cx="26640" cy="100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Line 438"/>
              <p:cNvSpPr/>
              <p:nvPr/>
            </p:nvSpPr>
            <p:spPr>
              <a:xfrm>
                <a:off x="3997800" y="2268360"/>
                <a:ext cx="522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Line 439"/>
              <p:cNvSpPr/>
              <p:nvPr/>
            </p:nvSpPr>
            <p:spPr>
              <a:xfrm flipH="1" flipV="1">
                <a:off x="4169160" y="2724120"/>
                <a:ext cx="152280" cy="142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Line 440"/>
              <p:cNvSpPr/>
              <p:nvPr/>
            </p:nvSpPr>
            <p:spPr>
              <a:xfrm flipH="1" flipV="1">
                <a:off x="2496240" y="5541840"/>
                <a:ext cx="1052280" cy="30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Line 441"/>
              <p:cNvSpPr/>
              <p:nvPr/>
            </p:nvSpPr>
            <p:spPr>
              <a:xfrm>
                <a:off x="3188160" y="5246640"/>
                <a:ext cx="360360" cy="598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Line 442"/>
              <p:cNvSpPr/>
              <p:nvPr/>
            </p:nvSpPr>
            <p:spPr>
              <a:xfrm>
                <a:off x="3070800" y="5128920"/>
                <a:ext cx="11736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Line 443"/>
              <p:cNvSpPr/>
              <p:nvPr/>
            </p:nvSpPr>
            <p:spPr>
              <a:xfrm flipV="1">
                <a:off x="2496240" y="5170320"/>
                <a:ext cx="216000" cy="36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Line 444"/>
              <p:cNvSpPr/>
              <p:nvPr/>
            </p:nvSpPr>
            <p:spPr>
              <a:xfrm flipV="1">
                <a:off x="2712240" y="5128920"/>
                <a:ext cx="35856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Line 445"/>
              <p:cNvSpPr/>
              <p:nvPr/>
            </p:nvSpPr>
            <p:spPr>
              <a:xfrm flipV="1">
                <a:off x="6832080" y="3171600"/>
                <a:ext cx="17640" cy="30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Line 446"/>
              <p:cNvSpPr/>
              <p:nvPr/>
            </p:nvSpPr>
            <p:spPr>
              <a:xfrm flipH="1" flipV="1">
                <a:off x="6832080" y="3474720"/>
                <a:ext cx="711000" cy="152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Line 447"/>
              <p:cNvSpPr/>
              <p:nvPr/>
            </p:nvSpPr>
            <p:spPr>
              <a:xfrm flipH="1" flipV="1">
                <a:off x="7219440" y="2892240"/>
                <a:ext cx="15228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Line 448"/>
              <p:cNvSpPr/>
              <p:nvPr/>
            </p:nvSpPr>
            <p:spPr>
              <a:xfrm flipH="1" flipV="1">
                <a:off x="6049440" y="2360520"/>
                <a:ext cx="513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Line 449"/>
              <p:cNvSpPr/>
              <p:nvPr/>
            </p:nvSpPr>
            <p:spPr>
              <a:xfrm flipH="1">
                <a:off x="6805080" y="2504880"/>
                <a:ext cx="18900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Line 450"/>
              <p:cNvSpPr/>
              <p:nvPr/>
            </p:nvSpPr>
            <p:spPr>
              <a:xfrm flipH="1" flipV="1">
                <a:off x="6579720" y="1838160"/>
                <a:ext cx="4604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Line 451"/>
              <p:cNvSpPr/>
              <p:nvPr/>
            </p:nvSpPr>
            <p:spPr>
              <a:xfrm flipH="1" flipV="1">
                <a:off x="7624080" y="3660480"/>
                <a:ext cx="171360" cy="262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Line 452"/>
              <p:cNvSpPr/>
              <p:nvPr/>
            </p:nvSpPr>
            <p:spPr>
              <a:xfrm flipH="1" flipV="1">
                <a:off x="8244720" y="4294080"/>
                <a:ext cx="963360" cy="463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Line 453"/>
              <p:cNvSpPr/>
              <p:nvPr/>
            </p:nvSpPr>
            <p:spPr>
              <a:xfrm flipH="1" flipV="1">
                <a:off x="7795440" y="3922560"/>
                <a:ext cx="449280" cy="37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Line 454"/>
              <p:cNvSpPr/>
              <p:nvPr/>
            </p:nvSpPr>
            <p:spPr>
              <a:xfrm flipV="1">
                <a:off x="7695360" y="2199960"/>
                <a:ext cx="26208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Line 455"/>
              <p:cNvSpPr/>
              <p:nvPr/>
            </p:nvSpPr>
            <p:spPr>
              <a:xfrm flipH="1" flipV="1">
                <a:off x="8506800" y="2319120"/>
                <a:ext cx="16128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Line 456"/>
              <p:cNvSpPr/>
              <p:nvPr/>
            </p:nvSpPr>
            <p:spPr>
              <a:xfrm flipV="1">
                <a:off x="7175160" y="1812600"/>
                <a:ext cx="80640" cy="59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Line 457"/>
              <p:cNvSpPr/>
              <p:nvPr/>
            </p:nvSpPr>
            <p:spPr>
              <a:xfrm flipH="1" flipV="1">
                <a:off x="6994080" y="2504880"/>
                <a:ext cx="57600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Line 458"/>
              <p:cNvSpPr/>
              <p:nvPr/>
            </p:nvSpPr>
            <p:spPr>
              <a:xfrm flipV="1">
                <a:off x="6994080" y="2225520"/>
                <a:ext cx="19836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Line 459"/>
              <p:cNvSpPr/>
              <p:nvPr/>
            </p:nvSpPr>
            <p:spPr>
              <a:xfrm>
                <a:off x="7579440" y="2285640"/>
                <a:ext cx="27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Line 460"/>
              <p:cNvSpPr/>
              <p:nvPr/>
            </p:nvSpPr>
            <p:spPr>
              <a:xfrm flipH="1" flipV="1">
                <a:off x="8443080" y="1804680"/>
                <a:ext cx="188640" cy="33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Line 461"/>
              <p:cNvSpPr/>
              <p:nvPr/>
            </p:nvSpPr>
            <p:spPr>
              <a:xfrm flipH="1" flipV="1">
                <a:off x="7543080" y="3627360"/>
                <a:ext cx="8100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Line 462"/>
              <p:cNvSpPr/>
              <p:nvPr/>
            </p:nvSpPr>
            <p:spPr>
              <a:xfrm flipH="1" flipV="1">
                <a:off x="7371720" y="2901600"/>
                <a:ext cx="171360" cy="72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Line 463"/>
              <p:cNvSpPr/>
              <p:nvPr/>
            </p:nvSpPr>
            <p:spPr>
              <a:xfrm flipV="1">
                <a:off x="7371720" y="2673000"/>
                <a:ext cx="261720" cy="228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Line 464"/>
              <p:cNvSpPr/>
              <p:nvPr/>
            </p:nvSpPr>
            <p:spPr>
              <a:xfrm>
                <a:off x="7857360" y="2749320"/>
                <a:ext cx="34308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Line 465"/>
              <p:cNvSpPr/>
              <p:nvPr/>
            </p:nvSpPr>
            <p:spPr>
              <a:xfrm flipH="1">
                <a:off x="7624080" y="2909880"/>
                <a:ext cx="576360" cy="750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Line 466"/>
              <p:cNvSpPr/>
              <p:nvPr/>
            </p:nvSpPr>
            <p:spPr>
              <a:xfrm flipH="1" flipV="1">
                <a:off x="8109720" y="1365120"/>
                <a:ext cx="18108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Line 467"/>
              <p:cNvSpPr/>
              <p:nvPr/>
            </p:nvSpPr>
            <p:spPr>
              <a:xfrm flipH="1">
                <a:off x="8425800" y="1331640"/>
                <a:ext cx="43128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Line 468"/>
              <p:cNvSpPr/>
              <p:nvPr/>
            </p:nvSpPr>
            <p:spPr>
              <a:xfrm flipH="1" flipV="1">
                <a:off x="6562440" y="2563560"/>
                <a:ext cx="287280" cy="60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Line 469"/>
              <p:cNvSpPr/>
              <p:nvPr/>
            </p:nvSpPr>
            <p:spPr>
              <a:xfrm flipH="1">
                <a:off x="6849720" y="2892240"/>
                <a:ext cx="36972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Line 470"/>
              <p:cNvSpPr/>
              <p:nvPr/>
            </p:nvSpPr>
            <p:spPr>
              <a:xfrm>
                <a:off x="6805080" y="2563560"/>
                <a:ext cx="41436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Line 471"/>
              <p:cNvSpPr/>
              <p:nvPr/>
            </p:nvSpPr>
            <p:spPr>
              <a:xfrm>
                <a:off x="6562440" y="2563560"/>
                <a:ext cx="242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Line 472"/>
              <p:cNvSpPr/>
              <p:nvPr/>
            </p:nvSpPr>
            <p:spPr>
              <a:xfrm flipH="1">
                <a:off x="7957440" y="2285640"/>
                <a:ext cx="404640" cy="74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Line 473"/>
              <p:cNvSpPr/>
              <p:nvPr/>
            </p:nvSpPr>
            <p:spPr>
              <a:xfrm flipV="1">
                <a:off x="7957440" y="2176200"/>
                <a:ext cx="162000" cy="23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Line 474"/>
              <p:cNvSpPr/>
              <p:nvPr/>
            </p:nvSpPr>
            <p:spPr>
              <a:xfrm flipV="1">
                <a:off x="7866720" y="2199960"/>
                <a:ext cx="9072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Line 475"/>
              <p:cNvSpPr/>
              <p:nvPr/>
            </p:nvSpPr>
            <p:spPr>
              <a:xfrm flipH="1" flipV="1">
                <a:off x="8668080" y="2377800"/>
                <a:ext cx="1764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Line 476"/>
              <p:cNvSpPr/>
              <p:nvPr/>
            </p:nvSpPr>
            <p:spPr>
              <a:xfrm flipH="1" flipV="1">
                <a:off x="8631720" y="2141280"/>
                <a:ext cx="36360" cy="236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Line 477"/>
              <p:cNvSpPr/>
              <p:nvPr/>
            </p:nvSpPr>
            <p:spPr>
              <a:xfrm flipV="1">
                <a:off x="8631720" y="1374480"/>
                <a:ext cx="324000" cy="76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Line 478"/>
              <p:cNvSpPr/>
              <p:nvPr/>
            </p:nvSpPr>
            <p:spPr>
              <a:xfrm flipV="1">
                <a:off x="7030800" y="1255680"/>
                <a:ext cx="296280" cy="177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Line 479"/>
              <p:cNvSpPr/>
              <p:nvPr/>
            </p:nvSpPr>
            <p:spPr>
              <a:xfrm flipH="1">
                <a:off x="6868800" y="1433160"/>
                <a:ext cx="50292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Line 480"/>
              <p:cNvSpPr/>
              <p:nvPr/>
            </p:nvSpPr>
            <p:spPr>
              <a:xfrm flipV="1">
                <a:off x="8019360" y="1466640"/>
                <a:ext cx="271440" cy="31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Line 481"/>
              <p:cNvSpPr/>
              <p:nvPr/>
            </p:nvSpPr>
            <p:spPr>
              <a:xfrm flipH="1">
                <a:off x="8136720" y="1804680"/>
                <a:ext cx="30636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Line 482"/>
              <p:cNvSpPr/>
              <p:nvPr/>
            </p:nvSpPr>
            <p:spPr>
              <a:xfrm>
                <a:off x="8425800" y="1474560"/>
                <a:ext cx="17280" cy="33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Line 483"/>
              <p:cNvSpPr/>
              <p:nvPr/>
            </p:nvSpPr>
            <p:spPr>
              <a:xfrm>
                <a:off x="8290800" y="1466640"/>
                <a:ext cx="135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Line 484"/>
              <p:cNvSpPr/>
              <p:nvPr/>
            </p:nvSpPr>
            <p:spPr>
              <a:xfrm flipH="1" flipV="1">
                <a:off x="7273080" y="1145880"/>
                <a:ext cx="54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Line 485"/>
              <p:cNvSpPr/>
              <p:nvPr/>
            </p:nvSpPr>
            <p:spPr>
              <a:xfrm flipH="1" flipV="1">
                <a:off x="7327080" y="1255680"/>
                <a:ext cx="9072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Line 486"/>
              <p:cNvSpPr/>
              <p:nvPr/>
            </p:nvSpPr>
            <p:spPr>
              <a:xfrm flipH="1" flipV="1">
                <a:off x="5275080" y="1990440"/>
                <a:ext cx="595440" cy="43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Line 487"/>
              <p:cNvSpPr/>
              <p:nvPr/>
            </p:nvSpPr>
            <p:spPr>
              <a:xfrm flipH="1">
                <a:off x="5870520" y="2360520"/>
                <a:ext cx="17892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Line 488"/>
              <p:cNvSpPr/>
              <p:nvPr/>
            </p:nvSpPr>
            <p:spPr>
              <a:xfrm flipH="1" flipV="1">
                <a:off x="4951440" y="1652400"/>
                <a:ext cx="32364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Line 489"/>
              <p:cNvSpPr/>
              <p:nvPr/>
            </p:nvSpPr>
            <p:spPr>
              <a:xfrm flipH="1">
                <a:off x="6049440" y="1838160"/>
                <a:ext cx="395280" cy="52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Line 490"/>
              <p:cNvSpPr/>
              <p:nvPr/>
            </p:nvSpPr>
            <p:spPr>
              <a:xfrm flipH="1" flipV="1">
                <a:off x="7570080" y="2581200"/>
                <a:ext cx="6336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Line 491"/>
              <p:cNvSpPr/>
              <p:nvPr/>
            </p:nvSpPr>
            <p:spPr>
              <a:xfrm flipH="1">
                <a:off x="7857360" y="2360520"/>
                <a:ext cx="100080" cy="38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Line 492"/>
              <p:cNvSpPr/>
              <p:nvPr/>
            </p:nvSpPr>
            <p:spPr>
              <a:xfrm flipV="1">
                <a:off x="7606440" y="2369880"/>
                <a:ext cx="26028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Line 493"/>
              <p:cNvSpPr/>
              <p:nvPr/>
            </p:nvSpPr>
            <p:spPr>
              <a:xfrm flipV="1">
                <a:off x="7570080" y="2395440"/>
                <a:ext cx="3636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Line 494"/>
              <p:cNvSpPr/>
              <p:nvPr/>
            </p:nvSpPr>
            <p:spPr>
              <a:xfrm flipH="1" flipV="1">
                <a:off x="7633440" y="2673000"/>
                <a:ext cx="22392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Line 495"/>
              <p:cNvSpPr/>
              <p:nvPr/>
            </p:nvSpPr>
            <p:spPr>
              <a:xfrm flipV="1">
                <a:off x="7866720" y="2360520"/>
                <a:ext cx="9072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Line 496"/>
              <p:cNvSpPr/>
              <p:nvPr/>
            </p:nvSpPr>
            <p:spPr>
              <a:xfrm flipV="1">
                <a:off x="9009360" y="2090520"/>
                <a:ext cx="19872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Line 497"/>
              <p:cNvSpPr/>
              <p:nvPr/>
            </p:nvSpPr>
            <p:spPr>
              <a:xfrm flipV="1">
                <a:off x="8200440" y="2395440"/>
                <a:ext cx="485280" cy="49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Line 498"/>
              <p:cNvSpPr/>
              <p:nvPr/>
            </p:nvSpPr>
            <p:spPr>
              <a:xfrm flipH="1" flipV="1">
                <a:off x="8200440" y="2909880"/>
                <a:ext cx="1007640" cy="691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Line 499"/>
              <p:cNvSpPr/>
              <p:nvPr/>
            </p:nvSpPr>
            <p:spPr>
              <a:xfrm flipV="1">
                <a:off x="8200440" y="2892240"/>
                <a:ext cx="144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Line 500"/>
              <p:cNvSpPr/>
              <p:nvPr/>
            </p:nvSpPr>
            <p:spPr>
              <a:xfrm>
                <a:off x="8685720" y="2395440"/>
                <a:ext cx="32364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Line 501"/>
              <p:cNvSpPr/>
              <p:nvPr/>
            </p:nvSpPr>
            <p:spPr>
              <a:xfrm>
                <a:off x="9009360" y="2411280"/>
                <a:ext cx="19872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Line 502"/>
              <p:cNvSpPr/>
              <p:nvPr/>
            </p:nvSpPr>
            <p:spPr>
              <a:xfrm flipH="1">
                <a:off x="7695360" y="1888920"/>
                <a:ext cx="16200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Line 503"/>
              <p:cNvSpPr/>
              <p:nvPr/>
            </p:nvSpPr>
            <p:spPr>
              <a:xfrm flipH="1">
                <a:off x="7579440" y="2217600"/>
                <a:ext cx="11592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Line 504"/>
              <p:cNvSpPr/>
              <p:nvPr/>
            </p:nvSpPr>
            <p:spPr>
              <a:xfrm flipV="1">
                <a:off x="7498440" y="1846080"/>
                <a:ext cx="233640" cy="244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CustomShape 505"/>
              <p:cNvSpPr/>
              <p:nvPr/>
            </p:nvSpPr>
            <p:spPr>
              <a:xfrm>
                <a:off x="7570080" y="2276640"/>
                <a:ext cx="26280" cy="248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Line 506"/>
              <p:cNvSpPr/>
              <p:nvPr/>
            </p:nvSpPr>
            <p:spPr>
              <a:xfrm flipH="1" flipV="1">
                <a:off x="7040160" y="1896840"/>
                <a:ext cx="15228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Line 507"/>
              <p:cNvSpPr/>
              <p:nvPr/>
            </p:nvSpPr>
            <p:spPr>
              <a:xfrm flipV="1">
                <a:off x="7040160" y="1871640"/>
                <a:ext cx="135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Line 508"/>
              <p:cNvSpPr/>
              <p:nvPr/>
            </p:nvSpPr>
            <p:spPr>
              <a:xfrm>
                <a:off x="7175160" y="1871640"/>
                <a:ext cx="323280" cy="21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Line 509"/>
              <p:cNvSpPr/>
              <p:nvPr/>
            </p:nvSpPr>
            <p:spPr>
              <a:xfrm flipH="1" flipV="1">
                <a:off x="7192440" y="2225520"/>
                <a:ext cx="38700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Line 510"/>
              <p:cNvSpPr/>
              <p:nvPr/>
            </p:nvSpPr>
            <p:spPr>
              <a:xfrm>
                <a:off x="7498440" y="2090520"/>
                <a:ext cx="8100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Line 511"/>
              <p:cNvSpPr/>
              <p:nvPr/>
            </p:nvSpPr>
            <p:spPr>
              <a:xfrm flipH="1" flipV="1">
                <a:off x="7021080" y="834840"/>
                <a:ext cx="252000" cy="311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Line 512"/>
              <p:cNvSpPr/>
              <p:nvPr/>
            </p:nvSpPr>
            <p:spPr>
              <a:xfrm flipH="1">
                <a:off x="7273080" y="1054080"/>
                <a:ext cx="55728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Line 513"/>
              <p:cNvSpPr/>
              <p:nvPr/>
            </p:nvSpPr>
            <p:spPr>
              <a:xfrm flipV="1">
                <a:off x="7255800" y="1433160"/>
                <a:ext cx="11592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Line 514"/>
              <p:cNvSpPr/>
              <p:nvPr/>
            </p:nvSpPr>
            <p:spPr>
              <a:xfrm flipH="1">
                <a:off x="7255800" y="1787400"/>
                <a:ext cx="40464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Line 515"/>
              <p:cNvSpPr/>
              <p:nvPr/>
            </p:nvSpPr>
            <p:spPr>
              <a:xfrm flipV="1">
                <a:off x="7371720" y="1357200"/>
                <a:ext cx="4608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Line 516"/>
              <p:cNvSpPr/>
              <p:nvPr/>
            </p:nvSpPr>
            <p:spPr>
              <a:xfrm>
                <a:off x="7417800" y="1357200"/>
                <a:ext cx="18864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Line 517"/>
              <p:cNvSpPr/>
              <p:nvPr/>
            </p:nvSpPr>
            <p:spPr>
              <a:xfrm flipH="1" flipV="1">
                <a:off x="8362080" y="2285640"/>
                <a:ext cx="144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Line 518"/>
              <p:cNvSpPr/>
              <p:nvPr/>
            </p:nvSpPr>
            <p:spPr>
              <a:xfrm flipH="1" flipV="1">
                <a:off x="7876440" y="1888920"/>
                <a:ext cx="24300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Line 519"/>
              <p:cNvSpPr/>
              <p:nvPr/>
            </p:nvSpPr>
            <p:spPr>
              <a:xfrm>
                <a:off x="8136720" y="1855440"/>
                <a:ext cx="370080" cy="46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Line 520"/>
              <p:cNvSpPr/>
              <p:nvPr/>
            </p:nvSpPr>
            <p:spPr>
              <a:xfrm flipH="1" flipV="1">
                <a:off x="8119440" y="2176200"/>
                <a:ext cx="24264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Line 521"/>
              <p:cNvSpPr/>
              <p:nvPr/>
            </p:nvSpPr>
            <p:spPr>
              <a:xfrm>
                <a:off x="8001720" y="1812600"/>
                <a:ext cx="135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Line 522"/>
              <p:cNvSpPr/>
              <p:nvPr/>
            </p:nvSpPr>
            <p:spPr>
              <a:xfrm flipH="1" flipV="1">
                <a:off x="8992080" y="1374480"/>
                <a:ext cx="21600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Line 523"/>
              <p:cNvSpPr/>
              <p:nvPr/>
            </p:nvSpPr>
            <p:spPr>
              <a:xfrm flipH="1" flipV="1">
                <a:off x="2756520" y="1010880"/>
                <a:ext cx="1978920" cy="55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Line 524"/>
              <p:cNvSpPr/>
              <p:nvPr/>
            </p:nvSpPr>
            <p:spPr>
              <a:xfrm flipH="1" flipV="1">
                <a:off x="2496240" y="809280"/>
                <a:ext cx="260280" cy="201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Line 525"/>
              <p:cNvSpPr/>
              <p:nvPr/>
            </p:nvSpPr>
            <p:spPr>
              <a:xfrm>
                <a:off x="6256080" y="944280"/>
                <a:ext cx="774720" cy="48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Line 526"/>
              <p:cNvSpPr/>
              <p:nvPr/>
            </p:nvSpPr>
            <p:spPr>
              <a:xfrm flipH="1">
                <a:off x="6444720" y="1838160"/>
                <a:ext cx="13500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Line 527"/>
              <p:cNvSpPr/>
              <p:nvPr/>
            </p:nvSpPr>
            <p:spPr>
              <a:xfrm flipH="1">
                <a:off x="6579720" y="1626840"/>
                <a:ext cx="289080" cy="211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Line 528"/>
              <p:cNvSpPr/>
              <p:nvPr/>
            </p:nvSpPr>
            <p:spPr>
              <a:xfrm flipH="1">
                <a:off x="6868800" y="1433160"/>
                <a:ext cx="162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Line 529"/>
              <p:cNvSpPr/>
              <p:nvPr/>
            </p:nvSpPr>
            <p:spPr>
              <a:xfrm flipH="1" flipV="1">
                <a:off x="6221160" y="1044360"/>
                <a:ext cx="223560" cy="793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Line 530"/>
              <p:cNvSpPr/>
              <p:nvPr/>
            </p:nvSpPr>
            <p:spPr>
              <a:xfrm flipH="1" flipV="1">
                <a:off x="8857080" y="1331640"/>
                <a:ext cx="9864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Line 531"/>
              <p:cNvSpPr/>
              <p:nvPr/>
            </p:nvSpPr>
            <p:spPr>
              <a:xfrm flipH="1" flipV="1">
                <a:off x="8641080" y="834840"/>
                <a:ext cx="216000" cy="49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Line 532"/>
              <p:cNvSpPr/>
              <p:nvPr/>
            </p:nvSpPr>
            <p:spPr>
              <a:xfrm flipH="1">
                <a:off x="8955720" y="1374480"/>
                <a:ext cx="3636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Line 533"/>
              <p:cNvSpPr/>
              <p:nvPr/>
            </p:nvSpPr>
            <p:spPr>
              <a:xfrm flipH="1">
                <a:off x="8992080" y="1314360"/>
                <a:ext cx="21600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Line 534"/>
              <p:cNvSpPr/>
              <p:nvPr/>
            </p:nvSpPr>
            <p:spPr>
              <a:xfrm flipH="1" flipV="1">
                <a:off x="4735440" y="1568160"/>
                <a:ext cx="21600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Line 535"/>
              <p:cNvSpPr/>
              <p:nvPr/>
            </p:nvSpPr>
            <p:spPr>
              <a:xfrm flipH="1">
                <a:off x="6256080" y="809280"/>
                <a:ext cx="3636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Line 536"/>
              <p:cNvSpPr/>
              <p:nvPr/>
            </p:nvSpPr>
            <p:spPr>
              <a:xfrm flipH="1">
                <a:off x="4951440" y="1044360"/>
                <a:ext cx="1269720" cy="60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Line 537"/>
              <p:cNvSpPr/>
              <p:nvPr/>
            </p:nvSpPr>
            <p:spPr>
              <a:xfrm flipV="1">
                <a:off x="4735440" y="809280"/>
                <a:ext cx="863640" cy="75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Line 538"/>
              <p:cNvSpPr/>
              <p:nvPr/>
            </p:nvSpPr>
            <p:spPr>
              <a:xfrm flipH="1">
                <a:off x="6221160" y="944280"/>
                <a:ext cx="34920" cy="100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Line 539"/>
              <p:cNvSpPr/>
              <p:nvPr/>
            </p:nvSpPr>
            <p:spPr>
              <a:xfrm flipH="1">
                <a:off x="7732080" y="1365120"/>
                <a:ext cx="3776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Line 540"/>
              <p:cNvSpPr/>
              <p:nvPr/>
            </p:nvSpPr>
            <p:spPr>
              <a:xfrm>
                <a:off x="8055720" y="1044360"/>
                <a:ext cx="5400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541"/>
              <p:cNvSpPr/>
              <p:nvPr/>
            </p:nvSpPr>
            <p:spPr>
              <a:xfrm flipV="1">
                <a:off x="7606440" y="1054080"/>
                <a:ext cx="223920" cy="34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Line 542"/>
              <p:cNvSpPr/>
              <p:nvPr/>
            </p:nvSpPr>
            <p:spPr>
              <a:xfrm flipV="1">
                <a:off x="7830360" y="985680"/>
                <a:ext cx="1080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Line 543"/>
              <p:cNvSpPr/>
              <p:nvPr/>
            </p:nvSpPr>
            <p:spPr>
              <a:xfrm flipH="1" flipV="1">
                <a:off x="7606440" y="1400040"/>
                <a:ext cx="8100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Line 544"/>
              <p:cNvSpPr/>
              <p:nvPr/>
            </p:nvSpPr>
            <p:spPr>
              <a:xfrm flipH="1">
                <a:off x="8055720" y="834840"/>
                <a:ext cx="585360" cy="209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Line 545"/>
              <p:cNvSpPr/>
              <p:nvPr/>
            </p:nvSpPr>
            <p:spPr>
              <a:xfrm flipH="1" flipV="1">
                <a:off x="7822440" y="809280"/>
                <a:ext cx="115920" cy="176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Line 546"/>
              <p:cNvSpPr/>
              <p:nvPr/>
            </p:nvSpPr>
            <p:spPr>
              <a:xfrm flipH="1">
                <a:off x="8641080" y="809280"/>
                <a:ext cx="792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Line 547"/>
              <p:cNvSpPr/>
              <p:nvPr/>
            </p:nvSpPr>
            <p:spPr>
              <a:xfrm flipH="1" flipV="1">
                <a:off x="7938360" y="985680"/>
                <a:ext cx="117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Line 548"/>
              <p:cNvSpPr/>
              <p:nvPr/>
            </p:nvSpPr>
            <p:spPr>
              <a:xfrm flipH="1" flipV="1">
                <a:off x="6959160" y="809280"/>
                <a:ext cx="6192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Line 549"/>
              <p:cNvSpPr/>
              <p:nvPr/>
            </p:nvSpPr>
            <p:spPr>
              <a:xfrm flipH="1">
                <a:off x="7021080" y="809280"/>
                <a:ext cx="52200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Line 550"/>
              <p:cNvSpPr/>
              <p:nvPr/>
            </p:nvSpPr>
            <p:spPr>
              <a:xfrm flipH="1">
                <a:off x="7857360" y="1888920"/>
                <a:ext cx="19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Line 551"/>
              <p:cNvSpPr/>
              <p:nvPr/>
            </p:nvSpPr>
            <p:spPr>
              <a:xfrm>
                <a:off x="7732080" y="1441440"/>
                <a:ext cx="28728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Line 552"/>
              <p:cNvSpPr/>
              <p:nvPr/>
            </p:nvSpPr>
            <p:spPr>
              <a:xfrm flipH="1" flipV="1">
                <a:off x="7660440" y="1787400"/>
                <a:ext cx="71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Line 553"/>
              <p:cNvSpPr/>
              <p:nvPr/>
            </p:nvSpPr>
            <p:spPr>
              <a:xfrm flipH="1">
                <a:off x="8001720" y="1779480"/>
                <a:ext cx="1764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Line 554"/>
              <p:cNvSpPr/>
              <p:nvPr/>
            </p:nvSpPr>
            <p:spPr>
              <a:xfrm flipH="1" flipV="1">
                <a:off x="7732080" y="1846080"/>
                <a:ext cx="1252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Line 555"/>
              <p:cNvSpPr/>
              <p:nvPr/>
            </p:nvSpPr>
            <p:spPr>
              <a:xfrm flipV="1">
                <a:off x="7660440" y="1441440"/>
                <a:ext cx="27000" cy="34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Line 556"/>
              <p:cNvSpPr/>
              <p:nvPr/>
            </p:nvSpPr>
            <p:spPr>
              <a:xfrm flipH="1">
                <a:off x="7876440" y="1812600"/>
                <a:ext cx="125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Line 557"/>
              <p:cNvSpPr/>
              <p:nvPr/>
            </p:nvSpPr>
            <p:spPr>
              <a:xfrm>
                <a:off x="7687440" y="1441440"/>
                <a:ext cx="4464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558"/>
              <p:cNvSpPr/>
              <p:nvPr/>
            </p:nvSpPr>
            <p:spPr>
              <a:xfrm>
                <a:off x="4573800" y="27925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559"/>
              <p:cNvSpPr/>
              <p:nvPr/>
            </p:nvSpPr>
            <p:spPr>
              <a:xfrm>
                <a:off x="4637160" y="40910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560"/>
              <p:cNvSpPr/>
              <p:nvPr/>
            </p:nvSpPr>
            <p:spPr>
              <a:xfrm>
                <a:off x="5248440" y="53989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CustomShape 561"/>
              <p:cNvSpPr/>
              <p:nvPr/>
            </p:nvSpPr>
            <p:spPr>
              <a:xfrm>
                <a:off x="4043880" y="382896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CustomShape 562"/>
              <p:cNvSpPr/>
              <p:nvPr/>
            </p:nvSpPr>
            <p:spPr>
              <a:xfrm>
                <a:off x="4538880" y="32464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563"/>
              <p:cNvSpPr/>
              <p:nvPr/>
            </p:nvSpPr>
            <p:spPr>
              <a:xfrm>
                <a:off x="4223160" y="51958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CustomShape 564"/>
              <p:cNvSpPr/>
              <p:nvPr/>
            </p:nvSpPr>
            <p:spPr>
              <a:xfrm>
                <a:off x="4619880" y="42688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565"/>
              <p:cNvSpPr/>
              <p:nvPr/>
            </p:nvSpPr>
            <p:spPr>
              <a:xfrm>
                <a:off x="6418080" y="45133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CustomShape 566"/>
              <p:cNvSpPr/>
              <p:nvPr/>
            </p:nvSpPr>
            <p:spPr>
              <a:xfrm>
                <a:off x="4034520" y="54324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CustomShape 567"/>
              <p:cNvSpPr/>
              <p:nvPr/>
            </p:nvSpPr>
            <p:spPr>
              <a:xfrm>
                <a:off x="3205800" y="33228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568"/>
              <p:cNvSpPr/>
              <p:nvPr/>
            </p:nvSpPr>
            <p:spPr>
              <a:xfrm>
                <a:off x="5230800" y="44038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569"/>
              <p:cNvSpPr/>
              <p:nvPr/>
            </p:nvSpPr>
            <p:spPr>
              <a:xfrm>
                <a:off x="3700800" y="39052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570"/>
              <p:cNvSpPr/>
              <p:nvPr/>
            </p:nvSpPr>
            <p:spPr>
              <a:xfrm>
                <a:off x="4745160" y="5035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571"/>
              <p:cNvSpPr/>
              <p:nvPr/>
            </p:nvSpPr>
            <p:spPr>
              <a:xfrm>
                <a:off x="4007520" y="4976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572"/>
              <p:cNvSpPr/>
              <p:nvPr/>
            </p:nvSpPr>
            <p:spPr>
              <a:xfrm>
                <a:off x="5302440" y="41083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573"/>
              <p:cNvSpPr/>
              <p:nvPr/>
            </p:nvSpPr>
            <p:spPr>
              <a:xfrm>
                <a:off x="5321520" y="42940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574"/>
              <p:cNvSpPr/>
              <p:nvPr/>
            </p:nvSpPr>
            <p:spPr>
              <a:xfrm>
                <a:off x="4485240" y="2724120"/>
                <a:ext cx="4320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CustomShape 575"/>
              <p:cNvSpPr/>
              <p:nvPr/>
            </p:nvSpPr>
            <p:spPr>
              <a:xfrm>
                <a:off x="4853160" y="23954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576"/>
              <p:cNvSpPr/>
              <p:nvPr/>
            </p:nvSpPr>
            <p:spPr>
              <a:xfrm>
                <a:off x="6491160" y="30272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577"/>
              <p:cNvSpPr/>
              <p:nvPr/>
            </p:nvSpPr>
            <p:spPr>
              <a:xfrm>
                <a:off x="5843880" y="6140520"/>
                <a:ext cx="4320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578"/>
              <p:cNvSpPr/>
              <p:nvPr/>
            </p:nvSpPr>
            <p:spPr>
              <a:xfrm>
                <a:off x="2945520" y="58960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579"/>
              <p:cNvSpPr/>
              <p:nvPr/>
            </p:nvSpPr>
            <p:spPr>
              <a:xfrm>
                <a:off x="4619880" y="4900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580"/>
              <p:cNvSpPr/>
              <p:nvPr/>
            </p:nvSpPr>
            <p:spPr>
              <a:xfrm>
                <a:off x="3943800" y="45543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581"/>
              <p:cNvSpPr/>
              <p:nvPr/>
            </p:nvSpPr>
            <p:spPr>
              <a:xfrm>
                <a:off x="3566160" y="43783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582"/>
              <p:cNvSpPr/>
              <p:nvPr/>
            </p:nvSpPr>
            <p:spPr>
              <a:xfrm>
                <a:off x="3332520" y="36352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583"/>
              <p:cNvSpPr/>
              <p:nvPr/>
            </p:nvSpPr>
            <p:spPr>
              <a:xfrm>
                <a:off x="5032440" y="50356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584"/>
              <p:cNvSpPr/>
              <p:nvPr/>
            </p:nvSpPr>
            <p:spPr>
              <a:xfrm>
                <a:off x="4232880" y="5035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585"/>
              <p:cNvSpPr/>
              <p:nvPr/>
            </p:nvSpPr>
            <p:spPr>
              <a:xfrm>
                <a:off x="4772160" y="45720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586"/>
              <p:cNvSpPr/>
              <p:nvPr/>
            </p:nvSpPr>
            <p:spPr>
              <a:xfrm>
                <a:off x="4294800" y="44038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587"/>
              <p:cNvSpPr/>
              <p:nvPr/>
            </p:nvSpPr>
            <p:spPr>
              <a:xfrm>
                <a:off x="4186800" y="41338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588"/>
              <p:cNvSpPr/>
              <p:nvPr/>
            </p:nvSpPr>
            <p:spPr>
              <a:xfrm>
                <a:off x="5123160" y="34322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589"/>
              <p:cNvSpPr/>
              <p:nvPr/>
            </p:nvSpPr>
            <p:spPr>
              <a:xfrm>
                <a:off x="5518440" y="38289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1" name="Group 590"/>
            <p:cNvGrpSpPr/>
            <p:nvPr/>
          </p:nvGrpSpPr>
          <p:grpSpPr>
            <a:xfrm>
              <a:off x="2847240" y="909720"/>
              <a:ext cx="6314040" cy="5323680"/>
              <a:chOff x="2847240" y="909720"/>
              <a:chExt cx="6314040" cy="5323680"/>
            </a:xfrm>
          </p:grpSpPr>
          <p:sp>
            <p:nvSpPr>
              <p:cNvPr id="1232" name="CustomShape 591"/>
              <p:cNvSpPr/>
              <p:nvPr/>
            </p:nvSpPr>
            <p:spPr>
              <a:xfrm>
                <a:off x="7067160" y="59641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592"/>
              <p:cNvSpPr/>
              <p:nvPr/>
            </p:nvSpPr>
            <p:spPr>
              <a:xfrm>
                <a:off x="3188160" y="37623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593"/>
              <p:cNvSpPr/>
              <p:nvPr/>
            </p:nvSpPr>
            <p:spPr>
              <a:xfrm>
                <a:off x="3566160" y="366084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594"/>
              <p:cNvSpPr/>
              <p:nvPr/>
            </p:nvSpPr>
            <p:spPr>
              <a:xfrm>
                <a:off x="5870880" y="3813120"/>
                <a:ext cx="4320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595"/>
              <p:cNvSpPr/>
              <p:nvPr/>
            </p:nvSpPr>
            <p:spPr>
              <a:xfrm>
                <a:off x="4267800" y="32050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596"/>
              <p:cNvSpPr/>
              <p:nvPr/>
            </p:nvSpPr>
            <p:spPr>
              <a:xfrm>
                <a:off x="3161520" y="4091040"/>
                <a:ext cx="4320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CustomShape 597"/>
              <p:cNvSpPr/>
              <p:nvPr/>
            </p:nvSpPr>
            <p:spPr>
              <a:xfrm>
                <a:off x="5059440" y="49942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CustomShape 598"/>
              <p:cNvSpPr/>
              <p:nvPr/>
            </p:nvSpPr>
            <p:spPr>
              <a:xfrm>
                <a:off x="6445080" y="452124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CustomShape 599"/>
              <p:cNvSpPr/>
              <p:nvPr/>
            </p:nvSpPr>
            <p:spPr>
              <a:xfrm>
                <a:off x="6895800" y="396396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600"/>
              <p:cNvSpPr/>
              <p:nvPr/>
            </p:nvSpPr>
            <p:spPr>
              <a:xfrm>
                <a:off x="5267520" y="42847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601"/>
              <p:cNvSpPr/>
              <p:nvPr/>
            </p:nvSpPr>
            <p:spPr>
              <a:xfrm>
                <a:off x="6787800" y="491796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602"/>
              <p:cNvSpPr/>
              <p:nvPr/>
            </p:nvSpPr>
            <p:spPr>
              <a:xfrm>
                <a:off x="4331160" y="4976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603"/>
              <p:cNvSpPr/>
              <p:nvPr/>
            </p:nvSpPr>
            <p:spPr>
              <a:xfrm>
                <a:off x="3431160" y="53560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604"/>
              <p:cNvSpPr/>
              <p:nvPr/>
            </p:nvSpPr>
            <p:spPr>
              <a:xfrm>
                <a:off x="4475520" y="44290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605"/>
              <p:cNvSpPr/>
              <p:nvPr/>
            </p:nvSpPr>
            <p:spPr>
              <a:xfrm>
                <a:off x="6040080" y="40482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606"/>
              <p:cNvSpPr/>
              <p:nvPr/>
            </p:nvSpPr>
            <p:spPr>
              <a:xfrm>
                <a:off x="3458160" y="468144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607"/>
              <p:cNvSpPr/>
              <p:nvPr/>
            </p:nvSpPr>
            <p:spPr>
              <a:xfrm>
                <a:off x="5419800" y="48340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608"/>
              <p:cNvSpPr/>
              <p:nvPr/>
            </p:nvSpPr>
            <p:spPr>
              <a:xfrm>
                <a:off x="4034520" y="44197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609"/>
              <p:cNvSpPr/>
              <p:nvPr/>
            </p:nvSpPr>
            <p:spPr>
              <a:xfrm>
                <a:off x="5321520" y="45464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CustomShape 610"/>
              <p:cNvSpPr/>
              <p:nvPr/>
            </p:nvSpPr>
            <p:spPr>
              <a:xfrm>
                <a:off x="3477240" y="5246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CustomShape 611"/>
              <p:cNvSpPr/>
              <p:nvPr/>
            </p:nvSpPr>
            <p:spPr>
              <a:xfrm>
                <a:off x="4808520" y="32227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612"/>
              <p:cNvSpPr/>
              <p:nvPr/>
            </p:nvSpPr>
            <p:spPr>
              <a:xfrm>
                <a:off x="4159800" y="32385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613"/>
              <p:cNvSpPr/>
              <p:nvPr/>
            </p:nvSpPr>
            <p:spPr>
              <a:xfrm>
                <a:off x="5221440" y="48340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614"/>
              <p:cNvSpPr/>
              <p:nvPr/>
            </p:nvSpPr>
            <p:spPr>
              <a:xfrm>
                <a:off x="4348800" y="53895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615"/>
              <p:cNvSpPr/>
              <p:nvPr/>
            </p:nvSpPr>
            <p:spPr>
              <a:xfrm>
                <a:off x="6086160" y="36608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616"/>
              <p:cNvSpPr/>
              <p:nvPr/>
            </p:nvSpPr>
            <p:spPr>
              <a:xfrm>
                <a:off x="3997800" y="43527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617"/>
              <p:cNvSpPr/>
              <p:nvPr/>
            </p:nvSpPr>
            <p:spPr>
              <a:xfrm>
                <a:off x="3332520" y="44704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618"/>
              <p:cNvSpPr/>
              <p:nvPr/>
            </p:nvSpPr>
            <p:spPr>
              <a:xfrm>
                <a:off x="5887800" y="61912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619"/>
              <p:cNvSpPr/>
              <p:nvPr/>
            </p:nvSpPr>
            <p:spPr>
              <a:xfrm>
                <a:off x="4583160" y="34164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620"/>
              <p:cNvSpPr/>
              <p:nvPr/>
            </p:nvSpPr>
            <p:spPr>
              <a:xfrm>
                <a:off x="5132520" y="52722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621"/>
              <p:cNvSpPr/>
              <p:nvPr/>
            </p:nvSpPr>
            <p:spPr>
              <a:xfrm>
                <a:off x="5762880" y="50101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622"/>
              <p:cNvSpPr/>
              <p:nvPr/>
            </p:nvSpPr>
            <p:spPr>
              <a:xfrm>
                <a:off x="3989880" y="52038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623"/>
              <p:cNvSpPr/>
              <p:nvPr/>
            </p:nvSpPr>
            <p:spPr>
              <a:xfrm>
                <a:off x="3916800" y="47577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624"/>
              <p:cNvSpPr/>
              <p:nvPr/>
            </p:nvSpPr>
            <p:spPr>
              <a:xfrm>
                <a:off x="3566160" y="48420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625"/>
              <p:cNvSpPr/>
              <p:nvPr/>
            </p:nvSpPr>
            <p:spPr>
              <a:xfrm>
                <a:off x="4502520" y="2927520"/>
                <a:ext cx="4320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626"/>
              <p:cNvSpPr/>
              <p:nvPr/>
            </p:nvSpPr>
            <p:spPr>
              <a:xfrm>
                <a:off x="6410160" y="43178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627"/>
              <p:cNvSpPr/>
              <p:nvPr/>
            </p:nvSpPr>
            <p:spPr>
              <a:xfrm>
                <a:off x="4664160" y="53560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628"/>
              <p:cNvSpPr/>
              <p:nvPr/>
            </p:nvSpPr>
            <p:spPr>
              <a:xfrm>
                <a:off x="6076800" y="53989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629"/>
              <p:cNvSpPr/>
              <p:nvPr/>
            </p:nvSpPr>
            <p:spPr>
              <a:xfrm>
                <a:off x="3926520" y="28256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630"/>
              <p:cNvSpPr/>
              <p:nvPr/>
            </p:nvSpPr>
            <p:spPr>
              <a:xfrm>
                <a:off x="4718160" y="26478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631"/>
              <p:cNvSpPr/>
              <p:nvPr/>
            </p:nvSpPr>
            <p:spPr>
              <a:xfrm>
                <a:off x="3835800" y="29178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632"/>
              <p:cNvSpPr/>
              <p:nvPr/>
            </p:nvSpPr>
            <p:spPr>
              <a:xfrm>
                <a:off x="5365800" y="5516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633"/>
              <p:cNvSpPr/>
              <p:nvPr/>
            </p:nvSpPr>
            <p:spPr>
              <a:xfrm>
                <a:off x="4429800" y="457992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634"/>
              <p:cNvSpPr/>
              <p:nvPr/>
            </p:nvSpPr>
            <p:spPr>
              <a:xfrm>
                <a:off x="5240520" y="45640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635"/>
              <p:cNvSpPr/>
              <p:nvPr/>
            </p:nvSpPr>
            <p:spPr>
              <a:xfrm>
                <a:off x="5456520" y="41083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636"/>
              <p:cNvSpPr/>
              <p:nvPr/>
            </p:nvSpPr>
            <p:spPr>
              <a:xfrm>
                <a:off x="4619880" y="4900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637"/>
              <p:cNvSpPr/>
              <p:nvPr/>
            </p:nvSpPr>
            <p:spPr>
              <a:xfrm>
                <a:off x="5699160" y="52642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CustomShape 638"/>
              <p:cNvSpPr/>
              <p:nvPr/>
            </p:nvSpPr>
            <p:spPr>
              <a:xfrm>
                <a:off x="7290720" y="479124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639"/>
              <p:cNvSpPr/>
              <p:nvPr/>
            </p:nvSpPr>
            <p:spPr>
              <a:xfrm>
                <a:off x="5294520" y="34164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CustomShape 640"/>
              <p:cNvSpPr/>
              <p:nvPr/>
            </p:nvSpPr>
            <p:spPr>
              <a:xfrm>
                <a:off x="4691160" y="22510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CustomShape 641"/>
              <p:cNvSpPr/>
              <p:nvPr/>
            </p:nvSpPr>
            <p:spPr>
              <a:xfrm>
                <a:off x="5726160" y="41832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CustomShape 642"/>
              <p:cNvSpPr/>
              <p:nvPr/>
            </p:nvSpPr>
            <p:spPr>
              <a:xfrm>
                <a:off x="4772160" y="4630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CustomShape 643"/>
              <p:cNvSpPr/>
              <p:nvPr/>
            </p:nvSpPr>
            <p:spPr>
              <a:xfrm>
                <a:off x="3467520" y="37530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CustomShape 644"/>
              <p:cNvSpPr/>
              <p:nvPr/>
            </p:nvSpPr>
            <p:spPr>
              <a:xfrm>
                <a:off x="5248440" y="48243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645"/>
              <p:cNvSpPr/>
              <p:nvPr/>
            </p:nvSpPr>
            <p:spPr>
              <a:xfrm>
                <a:off x="4700880" y="27162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646"/>
              <p:cNvSpPr/>
              <p:nvPr/>
            </p:nvSpPr>
            <p:spPr>
              <a:xfrm>
                <a:off x="4402800" y="339084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CustomShape 647"/>
              <p:cNvSpPr/>
              <p:nvPr/>
            </p:nvSpPr>
            <p:spPr>
              <a:xfrm>
                <a:off x="6130800" y="54910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CustomShape 648"/>
              <p:cNvSpPr/>
              <p:nvPr/>
            </p:nvSpPr>
            <p:spPr>
              <a:xfrm>
                <a:off x="6787800" y="49942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649"/>
              <p:cNvSpPr/>
              <p:nvPr/>
            </p:nvSpPr>
            <p:spPr>
              <a:xfrm>
                <a:off x="4124880" y="31798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CustomShape 650"/>
              <p:cNvSpPr/>
              <p:nvPr/>
            </p:nvSpPr>
            <p:spPr>
              <a:xfrm>
                <a:off x="4826160" y="40402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CustomShape 651"/>
              <p:cNvSpPr/>
              <p:nvPr/>
            </p:nvSpPr>
            <p:spPr>
              <a:xfrm>
                <a:off x="3808800" y="40323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CustomShape 652"/>
              <p:cNvSpPr/>
              <p:nvPr/>
            </p:nvSpPr>
            <p:spPr>
              <a:xfrm>
                <a:off x="5464440" y="59212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CustomShape 653"/>
              <p:cNvSpPr/>
              <p:nvPr/>
            </p:nvSpPr>
            <p:spPr>
              <a:xfrm>
                <a:off x="5816880" y="37702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CustomShape 654"/>
              <p:cNvSpPr/>
              <p:nvPr/>
            </p:nvSpPr>
            <p:spPr>
              <a:xfrm>
                <a:off x="4951440" y="49593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CustomShape 655"/>
              <p:cNvSpPr/>
              <p:nvPr/>
            </p:nvSpPr>
            <p:spPr>
              <a:xfrm>
                <a:off x="4997520" y="52894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CustomShape 656"/>
              <p:cNvSpPr/>
              <p:nvPr/>
            </p:nvSpPr>
            <p:spPr>
              <a:xfrm>
                <a:off x="6067080" y="45543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CustomShape 657"/>
              <p:cNvSpPr/>
              <p:nvPr/>
            </p:nvSpPr>
            <p:spPr>
              <a:xfrm>
                <a:off x="4402800" y="534024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658"/>
              <p:cNvSpPr/>
              <p:nvPr/>
            </p:nvSpPr>
            <p:spPr>
              <a:xfrm>
                <a:off x="4556160" y="44528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659"/>
              <p:cNvSpPr/>
              <p:nvPr/>
            </p:nvSpPr>
            <p:spPr>
              <a:xfrm>
                <a:off x="3288240" y="41338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660"/>
              <p:cNvSpPr/>
              <p:nvPr/>
            </p:nvSpPr>
            <p:spPr>
              <a:xfrm>
                <a:off x="2847240" y="31543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CustomShape 661"/>
              <p:cNvSpPr/>
              <p:nvPr/>
            </p:nvSpPr>
            <p:spPr>
              <a:xfrm>
                <a:off x="3916800" y="422604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662"/>
              <p:cNvSpPr/>
              <p:nvPr/>
            </p:nvSpPr>
            <p:spPr>
              <a:xfrm>
                <a:off x="5024520" y="48751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CustomShape 663"/>
              <p:cNvSpPr/>
              <p:nvPr/>
            </p:nvSpPr>
            <p:spPr>
              <a:xfrm>
                <a:off x="4105800" y="29178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664"/>
              <p:cNvSpPr/>
              <p:nvPr/>
            </p:nvSpPr>
            <p:spPr>
              <a:xfrm>
                <a:off x="3215160" y="36432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665"/>
              <p:cNvSpPr/>
              <p:nvPr/>
            </p:nvSpPr>
            <p:spPr>
              <a:xfrm>
                <a:off x="5905440" y="41832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666"/>
              <p:cNvSpPr/>
              <p:nvPr/>
            </p:nvSpPr>
            <p:spPr>
              <a:xfrm>
                <a:off x="3908880" y="37879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667"/>
              <p:cNvSpPr/>
              <p:nvPr/>
            </p:nvSpPr>
            <p:spPr>
              <a:xfrm>
                <a:off x="4691160" y="48420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668"/>
              <p:cNvSpPr/>
              <p:nvPr/>
            </p:nvSpPr>
            <p:spPr>
              <a:xfrm>
                <a:off x="4708800" y="36180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0" name="CustomShape 669"/>
              <p:cNvSpPr/>
              <p:nvPr/>
            </p:nvSpPr>
            <p:spPr>
              <a:xfrm>
                <a:off x="4429800" y="414972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1" name="CustomShape 670"/>
              <p:cNvSpPr/>
              <p:nvPr/>
            </p:nvSpPr>
            <p:spPr>
              <a:xfrm>
                <a:off x="5150160" y="382896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CustomShape 671"/>
              <p:cNvSpPr/>
              <p:nvPr/>
            </p:nvSpPr>
            <p:spPr>
              <a:xfrm>
                <a:off x="4412160" y="53308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CustomShape 672"/>
              <p:cNvSpPr/>
              <p:nvPr/>
            </p:nvSpPr>
            <p:spPr>
              <a:xfrm>
                <a:off x="2847240" y="30020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673"/>
              <p:cNvSpPr/>
              <p:nvPr/>
            </p:nvSpPr>
            <p:spPr>
              <a:xfrm>
                <a:off x="3558240" y="39988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674"/>
              <p:cNvSpPr/>
              <p:nvPr/>
            </p:nvSpPr>
            <p:spPr>
              <a:xfrm>
                <a:off x="4978440" y="61149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675"/>
              <p:cNvSpPr/>
              <p:nvPr/>
            </p:nvSpPr>
            <p:spPr>
              <a:xfrm>
                <a:off x="3305520" y="396396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676"/>
              <p:cNvSpPr/>
              <p:nvPr/>
            </p:nvSpPr>
            <p:spPr>
              <a:xfrm>
                <a:off x="4321800" y="32385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677"/>
              <p:cNvSpPr/>
              <p:nvPr/>
            </p:nvSpPr>
            <p:spPr>
              <a:xfrm>
                <a:off x="3656520" y="38131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678"/>
              <p:cNvSpPr/>
              <p:nvPr/>
            </p:nvSpPr>
            <p:spPr>
              <a:xfrm>
                <a:off x="3396240" y="31464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679"/>
              <p:cNvSpPr/>
              <p:nvPr/>
            </p:nvSpPr>
            <p:spPr>
              <a:xfrm>
                <a:off x="3566160" y="31971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680"/>
              <p:cNvSpPr/>
              <p:nvPr/>
            </p:nvSpPr>
            <p:spPr>
              <a:xfrm>
                <a:off x="4259880" y="52038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681"/>
              <p:cNvSpPr/>
              <p:nvPr/>
            </p:nvSpPr>
            <p:spPr>
              <a:xfrm>
                <a:off x="4573800" y="27748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682"/>
              <p:cNvSpPr/>
              <p:nvPr/>
            </p:nvSpPr>
            <p:spPr>
              <a:xfrm>
                <a:off x="5897520" y="403236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683"/>
              <p:cNvSpPr/>
              <p:nvPr/>
            </p:nvSpPr>
            <p:spPr>
              <a:xfrm>
                <a:off x="4429800" y="43689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684"/>
              <p:cNvSpPr/>
              <p:nvPr/>
            </p:nvSpPr>
            <p:spPr>
              <a:xfrm>
                <a:off x="3009240" y="47498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685"/>
              <p:cNvSpPr/>
              <p:nvPr/>
            </p:nvSpPr>
            <p:spPr>
              <a:xfrm>
                <a:off x="4718160" y="57704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686"/>
              <p:cNvSpPr/>
              <p:nvPr/>
            </p:nvSpPr>
            <p:spPr>
              <a:xfrm>
                <a:off x="4789800" y="419256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687"/>
              <p:cNvSpPr/>
              <p:nvPr/>
            </p:nvSpPr>
            <p:spPr>
              <a:xfrm>
                <a:off x="5059440" y="56260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688"/>
              <p:cNvSpPr/>
              <p:nvPr/>
            </p:nvSpPr>
            <p:spPr>
              <a:xfrm>
                <a:off x="5267520" y="51451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689"/>
              <p:cNvSpPr/>
              <p:nvPr/>
            </p:nvSpPr>
            <p:spPr>
              <a:xfrm>
                <a:off x="6140160" y="45720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690"/>
              <p:cNvSpPr/>
              <p:nvPr/>
            </p:nvSpPr>
            <p:spPr>
              <a:xfrm>
                <a:off x="4097880" y="37116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CustomShape 691"/>
              <p:cNvSpPr/>
              <p:nvPr/>
            </p:nvSpPr>
            <p:spPr>
              <a:xfrm>
                <a:off x="4997520" y="40482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CustomShape 692"/>
              <p:cNvSpPr/>
              <p:nvPr/>
            </p:nvSpPr>
            <p:spPr>
              <a:xfrm>
                <a:off x="4691160" y="56005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693"/>
              <p:cNvSpPr/>
              <p:nvPr/>
            </p:nvSpPr>
            <p:spPr>
              <a:xfrm>
                <a:off x="4061160" y="30528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694"/>
              <p:cNvSpPr/>
              <p:nvPr/>
            </p:nvSpPr>
            <p:spPr>
              <a:xfrm>
                <a:off x="7094160" y="43610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CustomShape 695"/>
              <p:cNvSpPr/>
              <p:nvPr/>
            </p:nvSpPr>
            <p:spPr>
              <a:xfrm>
                <a:off x="4421520" y="27068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CustomShape 696"/>
              <p:cNvSpPr/>
              <p:nvPr/>
            </p:nvSpPr>
            <p:spPr>
              <a:xfrm>
                <a:off x="3134520" y="5475240"/>
                <a:ext cx="4320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8" name="CustomShape 697"/>
              <p:cNvSpPr/>
              <p:nvPr/>
            </p:nvSpPr>
            <p:spPr>
              <a:xfrm>
                <a:off x="7183080" y="30528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CustomShape 698"/>
              <p:cNvSpPr/>
              <p:nvPr/>
            </p:nvSpPr>
            <p:spPr>
              <a:xfrm>
                <a:off x="7202160" y="2698920"/>
                <a:ext cx="4320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CustomShape 699"/>
              <p:cNvSpPr/>
              <p:nvPr/>
            </p:nvSpPr>
            <p:spPr>
              <a:xfrm>
                <a:off x="7938360" y="242100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CustomShape 700"/>
              <p:cNvSpPr/>
              <p:nvPr/>
            </p:nvSpPr>
            <p:spPr>
              <a:xfrm>
                <a:off x="6967440" y="135720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CustomShape 701"/>
              <p:cNvSpPr/>
              <p:nvPr/>
            </p:nvSpPr>
            <p:spPr>
              <a:xfrm>
                <a:off x="6986520" y="22176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CustomShape 702"/>
              <p:cNvSpPr/>
              <p:nvPr/>
            </p:nvSpPr>
            <p:spPr>
              <a:xfrm>
                <a:off x="7121160" y="15606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CustomShape 703"/>
              <p:cNvSpPr/>
              <p:nvPr/>
            </p:nvSpPr>
            <p:spPr>
              <a:xfrm>
                <a:off x="8344800" y="33656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CustomShape 704"/>
              <p:cNvSpPr/>
              <p:nvPr/>
            </p:nvSpPr>
            <p:spPr>
              <a:xfrm>
                <a:off x="7857720" y="210024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CustomShape 705"/>
              <p:cNvSpPr/>
              <p:nvPr/>
            </p:nvSpPr>
            <p:spPr>
              <a:xfrm>
                <a:off x="7876440" y="2276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CustomShape 706"/>
              <p:cNvSpPr/>
              <p:nvPr/>
            </p:nvSpPr>
            <p:spPr>
              <a:xfrm>
                <a:off x="7930440" y="15937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CustomShape 707"/>
              <p:cNvSpPr/>
              <p:nvPr/>
            </p:nvSpPr>
            <p:spPr>
              <a:xfrm>
                <a:off x="8245080" y="18892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CustomShape 708"/>
              <p:cNvSpPr/>
              <p:nvPr/>
            </p:nvSpPr>
            <p:spPr>
              <a:xfrm>
                <a:off x="7498800" y="19400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709"/>
              <p:cNvSpPr/>
              <p:nvPr/>
            </p:nvSpPr>
            <p:spPr>
              <a:xfrm>
                <a:off x="7273440" y="23446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710"/>
              <p:cNvSpPr/>
              <p:nvPr/>
            </p:nvSpPr>
            <p:spPr>
              <a:xfrm>
                <a:off x="8622360" y="17445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711"/>
              <p:cNvSpPr/>
              <p:nvPr/>
            </p:nvSpPr>
            <p:spPr>
              <a:xfrm>
                <a:off x="7587720" y="298620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712"/>
              <p:cNvSpPr/>
              <p:nvPr/>
            </p:nvSpPr>
            <p:spPr>
              <a:xfrm>
                <a:off x="8317800" y="113832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713"/>
              <p:cNvSpPr/>
              <p:nvPr/>
            </p:nvSpPr>
            <p:spPr>
              <a:xfrm>
                <a:off x="6986520" y="28764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CustomShape 714"/>
              <p:cNvSpPr/>
              <p:nvPr/>
            </p:nvSpPr>
            <p:spPr>
              <a:xfrm>
                <a:off x="7894080" y="228600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CustomShape 715"/>
              <p:cNvSpPr/>
              <p:nvPr/>
            </p:nvSpPr>
            <p:spPr>
              <a:xfrm>
                <a:off x="8892360" y="18208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CustomShape 716"/>
              <p:cNvSpPr/>
              <p:nvPr/>
            </p:nvSpPr>
            <p:spPr>
              <a:xfrm>
                <a:off x="7067160" y="14670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CustomShape 717"/>
              <p:cNvSpPr/>
              <p:nvPr/>
            </p:nvSpPr>
            <p:spPr>
              <a:xfrm>
                <a:off x="8218080" y="17542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9" name="CustomShape 718"/>
              <p:cNvSpPr/>
              <p:nvPr/>
            </p:nvSpPr>
            <p:spPr>
              <a:xfrm>
                <a:off x="7660800" y="1120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CustomShape 719"/>
              <p:cNvSpPr/>
              <p:nvPr/>
            </p:nvSpPr>
            <p:spPr>
              <a:xfrm>
                <a:off x="5735880" y="16016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CustomShape 720"/>
              <p:cNvSpPr/>
              <p:nvPr/>
            </p:nvSpPr>
            <p:spPr>
              <a:xfrm>
                <a:off x="7903440" y="24112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CustomShape 721"/>
              <p:cNvSpPr/>
              <p:nvPr/>
            </p:nvSpPr>
            <p:spPr>
              <a:xfrm>
                <a:off x="8784360" y="295128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CustomShape 722"/>
              <p:cNvSpPr/>
              <p:nvPr/>
            </p:nvSpPr>
            <p:spPr>
              <a:xfrm>
                <a:off x="7641720" y="202392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CustomShape 723"/>
              <p:cNvSpPr/>
              <p:nvPr/>
            </p:nvSpPr>
            <p:spPr>
              <a:xfrm>
                <a:off x="7317720" y="2108160"/>
                <a:ext cx="453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CustomShape 724"/>
              <p:cNvSpPr/>
              <p:nvPr/>
            </p:nvSpPr>
            <p:spPr>
              <a:xfrm>
                <a:off x="7633800" y="101124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CustomShape 725"/>
              <p:cNvSpPr/>
              <p:nvPr/>
            </p:nvSpPr>
            <p:spPr>
              <a:xfrm>
                <a:off x="7471800" y="16272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CustomShape 726"/>
              <p:cNvSpPr/>
              <p:nvPr/>
            </p:nvSpPr>
            <p:spPr>
              <a:xfrm>
                <a:off x="8119440" y="194796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CustomShape 727"/>
              <p:cNvSpPr/>
              <p:nvPr/>
            </p:nvSpPr>
            <p:spPr>
              <a:xfrm>
                <a:off x="5240520" y="99360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CustomShape 728"/>
              <p:cNvSpPr/>
              <p:nvPr/>
            </p:nvSpPr>
            <p:spPr>
              <a:xfrm>
                <a:off x="6932520" y="139068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CustomShape 729"/>
              <p:cNvSpPr/>
              <p:nvPr/>
            </p:nvSpPr>
            <p:spPr>
              <a:xfrm>
                <a:off x="9117720" y="909720"/>
                <a:ext cx="43560" cy="421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CustomShape 730"/>
              <p:cNvSpPr/>
              <p:nvPr/>
            </p:nvSpPr>
            <p:spPr>
              <a:xfrm>
                <a:off x="5348520" y="107964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CustomShape 731"/>
              <p:cNvSpPr/>
              <p:nvPr/>
            </p:nvSpPr>
            <p:spPr>
              <a:xfrm>
                <a:off x="7813080" y="1189080"/>
                <a:ext cx="435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CustomShape 732"/>
              <p:cNvSpPr/>
              <p:nvPr/>
            </p:nvSpPr>
            <p:spPr>
              <a:xfrm>
                <a:off x="7830720" y="1644480"/>
                <a:ext cx="45360" cy="406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CustomShape 733"/>
              <p:cNvSpPr/>
              <p:nvPr/>
            </p:nvSpPr>
            <p:spPr>
              <a:xfrm>
                <a:off x="4556160" y="27748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CustomShape 734"/>
              <p:cNvSpPr/>
              <p:nvPr/>
            </p:nvSpPr>
            <p:spPr>
              <a:xfrm>
                <a:off x="4619880" y="4073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CustomShape 735"/>
              <p:cNvSpPr/>
              <p:nvPr/>
            </p:nvSpPr>
            <p:spPr>
              <a:xfrm>
                <a:off x="5230800" y="5381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CustomShape 736"/>
              <p:cNvSpPr/>
              <p:nvPr/>
            </p:nvSpPr>
            <p:spPr>
              <a:xfrm>
                <a:off x="4024800" y="38131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CustomShape 737"/>
              <p:cNvSpPr/>
              <p:nvPr/>
            </p:nvSpPr>
            <p:spPr>
              <a:xfrm>
                <a:off x="4520160" y="323064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CustomShape 738"/>
              <p:cNvSpPr/>
              <p:nvPr/>
            </p:nvSpPr>
            <p:spPr>
              <a:xfrm>
                <a:off x="4205880" y="51800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CustomShape 739"/>
              <p:cNvSpPr/>
              <p:nvPr/>
            </p:nvSpPr>
            <p:spPr>
              <a:xfrm>
                <a:off x="4600800" y="4251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CustomShape 740"/>
              <p:cNvSpPr/>
              <p:nvPr/>
            </p:nvSpPr>
            <p:spPr>
              <a:xfrm>
                <a:off x="6400440" y="44956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CustomShape 741"/>
              <p:cNvSpPr/>
              <p:nvPr/>
            </p:nvSpPr>
            <p:spPr>
              <a:xfrm>
                <a:off x="4016880" y="54151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CustomShape 742"/>
              <p:cNvSpPr/>
              <p:nvPr/>
            </p:nvSpPr>
            <p:spPr>
              <a:xfrm>
                <a:off x="3188160" y="33066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CustomShape 743"/>
              <p:cNvSpPr/>
              <p:nvPr/>
            </p:nvSpPr>
            <p:spPr>
              <a:xfrm>
                <a:off x="5213520" y="4386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CustomShape 744"/>
              <p:cNvSpPr/>
              <p:nvPr/>
            </p:nvSpPr>
            <p:spPr>
              <a:xfrm>
                <a:off x="3683520" y="3887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6" name="CustomShape 745"/>
              <p:cNvSpPr/>
              <p:nvPr/>
            </p:nvSpPr>
            <p:spPr>
              <a:xfrm>
                <a:off x="4727880" y="50198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7" name="CustomShape 746"/>
              <p:cNvSpPr/>
              <p:nvPr/>
            </p:nvSpPr>
            <p:spPr>
              <a:xfrm>
                <a:off x="3989880" y="4959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8" name="CustomShape 747"/>
              <p:cNvSpPr/>
              <p:nvPr/>
            </p:nvSpPr>
            <p:spPr>
              <a:xfrm>
                <a:off x="5284800" y="40910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9" name="CustomShape 748"/>
              <p:cNvSpPr/>
              <p:nvPr/>
            </p:nvSpPr>
            <p:spPr>
              <a:xfrm>
                <a:off x="5302440" y="42768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0" name="CustomShape 749"/>
              <p:cNvSpPr/>
              <p:nvPr/>
            </p:nvSpPr>
            <p:spPr>
              <a:xfrm>
                <a:off x="4466160" y="270684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1" name="CustomShape 750"/>
              <p:cNvSpPr/>
              <p:nvPr/>
            </p:nvSpPr>
            <p:spPr>
              <a:xfrm>
                <a:off x="4835520" y="23781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2" name="CustomShape 751"/>
              <p:cNvSpPr/>
              <p:nvPr/>
            </p:nvSpPr>
            <p:spPr>
              <a:xfrm>
                <a:off x="6472080" y="3011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" name="CustomShape 752"/>
              <p:cNvSpPr/>
              <p:nvPr/>
            </p:nvSpPr>
            <p:spPr>
              <a:xfrm>
                <a:off x="5824800" y="612468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CustomShape 753"/>
              <p:cNvSpPr/>
              <p:nvPr/>
            </p:nvSpPr>
            <p:spPr>
              <a:xfrm>
                <a:off x="2928240" y="5880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CustomShape 754"/>
              <p:cNvSpPr/>
              <p:nvPr/>
            </p:nvSpPr>
            <p:spPr>
              <a:xfrm>
                <a:off x="4600800" y="48848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CustomShape 755"/>
              <p:cNvSpPr/>
              <p:nvPr/>
            </p:nvSpPr>
            <p:spPr>
              <a:xfrm>
                <a:off x="3926520" y="45385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CustomShape 756"/>
              <p:cNvSpPr/>
              <p:nvPr/>
            </p:nvSpPr>
            <p:spPr>
              <a:xfrm>
                <a:off x="3548520" y="43610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CustomShape 757"/>
              <p:cNvSpPr/>
              <p:nvPr/>
            </p:nvSpPr>
            <p:spPr>
              <a:xfrm>
                <a:off x="3315240" y="36180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CustomShape 758"/>
              <p:cNvSpPr/>
              <p:nvPr/>
            </p:nvSpPr>
            <p:spPr>
              <a:xfrm>
                <a:off x="5015160" y="50198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0" name="CustomShape 759"/>
              <p:cNvSpPr/>
              <p:nvPr/>
            </p:nvSpPr>
            <p:spPr>
              <a:xfrm>
                <a:off x="4213800" y="50198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1" name="CustomShape 760"/>
              <p:cNvSpPr/>
              <p:nvPr/>
            </p:nvSpPr>
            <p:spPr>
              <a:xfrm>
                <a:off x="4754880" y="4554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2" name="CustomShape 761"/>
              <p:cNvSpPr/>
              <p:nvPr/>
            </p:nvSpPr>
            <p:spPr>
              <a:xfrm>
                <a:off x="4277160" y="4386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3" name="CustomShape 762"/>
              <p:cNvSpPr/>
              <p:nvPr/>
            </p:nvSpPr>
            <p:spPr>
              <a:xfrm>
                <a:off x="4169160" y="4116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4" name="CustomShape 763"/>
              <p:cNvSpPr/>
              <p:nvPr/>
            </p:nvSpPr>
            <p:spPr>
              <a:xfrm>
                <a:off x="5105520" y="3416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5" name="CustomShape 764"/>
              <p:cNvSpPr/>
              <p:nvPr/>
            </p:nvSpPr>
            <p:spPr>
              <a:xfrm>
                <a:off x="5500800" y="38131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6" name="CustomShape 765"/>
              <p:cNvSpPr/>
              <p:nvPr/>
            </p:nvSpPr>
            <p:spPr>
              <a:xfrm>
                <a:off x="7048440" y="59468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7" name="CustomShape 766"/>
              <p:cNvSpPr/>
              <p:nvPr/>
            </p:nvSpPr>
            <p:spPr>
              <a:xfrm>
                <a:off x="3171240" y="374508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8" name="CustomShape 767"/>
              <p:cNvSpPr/>
              <p:nvPr/>
            </p:nvSpPr>
            <p:spPr>
              <a:xfrm>
                <a:off x="3548520" y="36432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9" name="CustomShape 768"/>
              <p:cNvSpPr/>
              <p:nvPr/>
            </p:nvSpPr>
            <p:spPr>
              <a:xfrm>
                <a:off x="5851800" y="379584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CustomShape 769"/>
              <p:cNvSpPr/>
              <p:nvPr/>
            </p:nvSpPr>
            <p:spPr>
              <a:xfrm>
                <a:off x="4250160" y="31878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CustomShape 770"/>
              <p:cNvSpPr/>
              <p:nvPr/>
            </p:nvSpPr>
            <p:spPr>
              <a:xfrm>
                <a:off x="3144240" y="407340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2" name="CustomShape 771"/>
              <p:cNvSpPr/>
              <p:nvPr/>
            </p:nvSpPr>
            <p:spPr>
              <a:xfrm>
                <a:off x="5042160" y="4976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3" name="CustomShape 772"/>
              <p:cNvSpPr/>
              <p:nvPr/>
            </p:nvSpPr>
            <p:spPr>
              <a:xfrm>
                <a:off x="6427440" y="45036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4" name="CustomShape 773"/>
              <p:cNvSpPr/>
              <p:nvPr/>
            </p:nvSpPr>
            <p:spPr>
              <a:xfrm>
                <a:off x="6876720" y="3948120"/>
                <a:ext cx="8172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5" name="CustomShape 774"/>
              <p:cNvSpPr/>
              <p:nvPr/>
            </p:nvSpPr>
            <p:spPr>
              <a:xfrm>
                <a:off x="5248440" y="42688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6" name="CustomShape 775"/>
              <p:cNvSpPr/>
              <p:nvPr/>
            </p:nvSpPr>
            <p:spPr>
              <a:xfrm>
                <a:off x="6768720" y="49006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7" name="CustomShape 776"/>
              <p:cNvSpPr/>
              <p:nvPr/>
            </p:nvSpPr>
            <p:spPr>
              <a:xfrm>
                <a:off x="4313880" y="4959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CustomShape 777"/>
              <p:cNvSpPr/>
              <p:nvPr/>
            </p:nvSpPr>
            <p:spPr>
              <a:xfrm>
                <a:off x="3413520" y="53402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CustomShape 778"/>
              <p:cNvSpPr/>
              <p:nvPr/>
            </p:nvSpPr>
            <p:spPr>
              <a:xfrm>
                <a:off x="4456800" y="4411800"/>
                <a:ext cx="8136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CustomShape 779"/>
              <p:cNvSpPr/>
              <p:nvPr/>
            </p:nvSpPr>
            <p:spPr>
              <a:xfrm>
                <a:off x="6022800" y="4032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CustomShape 780"/>
              <p:cNvSpPr/>
              <p:nvPr/>
            </p:nvSpPr>
            <p:spPr>
              <a:xfrm>
                <a:off x="3440520" y="46641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CustomShape 781"/>
              <p:cNvSpPr/>
              <p:nvPr/>
            </p:nvSpPr>
            <p:spPr>
              <a:xfrm>
                <a:off x="5402520" y="48164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CustomShape 782"/>
              <p:cNvSpPr/>
              <p:nvPr/>
            </p:nvSpPr>
            <p:spPr>
              <a:xfrm>
                <a:off x="4016880" y="44038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CustomShape 783"/>
              <p:cNvSpPr/>
              <p:nvPr/>
            </p:nvSpPr>
            <p:spPr>
              <a:xfrm>
                <a:off x="5302440" y="45291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CustomShape 784"/>
              <p:cNvSpPr/>
              <p:nvPr/>
            </p:nvSpPr>
            <p:spPr>
              <a:xfrm>
                <a:off x="3458160" y="5229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CustomShape 785"/>
              <p:cNvSpPr/>
              <p:nvPr/>
            </p:nvSpPr>
            <p:spPr>
              <a:xfrm>
                <a:off x="4789800" y="32050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CustomShape 786"/>
              <p:cNvSpPr/>
              <p:nvPr/>
            </p:nvSpPr>
            <p:spPr>
              <a:xfrm>
                <a:off x="4142160" y="32227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8" name="CustomShape 787"/>
              <p:cNvSpPr/>
              <p:nvPr/>
            </p:nvSpPr>
            <p:spPr>
              <a:xfrm>
                <a:off x="5203800" y="48164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CustomShape 788"/>
              <p:cNvSpPr/>
              <p:nvPr/>
            </p:nvSpPr>
            <p:spPr>
              <a:xfrm>
                <a:off x="4331160" y="53737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0" name="CustomShape 789"/>
              <p:cNvSpPr/>
              <p:nvPr/>
            </p:nvSpPr>
            <p:spPr>
              <a:xfrm>
                <a:off x="6067080" y="36432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1" name="CustomShape 790"/>
              <p:cNvSpPr/>
              <p:nvPr/>
            </p:nvSpPr>
            <p:spPr>
              <a:xfrm>
                <a:off x="3980520" y="43354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32" name="Group 791"/>
            <p:cNvGrpSpPr/>
            <p:nvPr/>
          </p:nvGrpSpPr>
          <p:grpSpPr>
            <a:xfrm>
              <a:off x="2828160" y="993240"/>
              <a:ext cx="6117840" cy="5257800"/>
              <a:chOff x="2828160" y="993240"/>
              <a:chExt cx="6117840" cy="5257800"/>
            </a:xfrm>
          </p:grpSpPr>
          <p:sp>
            <p:nvSpPr>
              <p:cNvPr id="1433" name="CustomShape 792"/>
              <p:cNvSpPr/>
              <p:nvPr/>
            </p:nvSpPr>
            <p:spPr>
              <a:xfrm>
                <a:off x="3315240" y="44528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4" name="CustomShape 793"/>
              <p:cNvSpPr/>
              <p:nvPr/>
            </p:nvSpPr>
            <p:spPr>
              <a:xfrm>
                <a:off x="5870880" y="617544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CustomShape 794"/>
              <p:cNvSpPr/>
              <p:nvPr/>
            </p:nvSpPr>
            <p:spPr>
              <a:xfrm>
                <a:off x="4565880" y="33987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CustomShape 795"/>
              <p:cNvSpPr/>
              <p:nvPr/>
            </p:nvSpPr>
            <p:spPr>
              <a:xfrm>
                <a:off x="5113440" y="52545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CustomShape 796"/>
              <p:cNvSpPr/>
              <p:nvPr/>
            </p:nvSpPr>
            <p:spPr>
              <a:xfrm>
                <a:off x="5743800" y="49942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CustomShape 797"/>
              <p:cNvSpPr/>
              <p:nvPr/>
            </p:nvSpPr>
            <p:spPr>
              <a:xfrm>
                <a:off x="3970800" y="51879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CustomShape 798"/>
              <p:cNvSpPr/>
              <p:nvPr/>
            </p:nvSpPr>
            <p:spPr>
              <a:xfrm>
                <a:off x="3899520" y="47401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CustomShape 799"/>
              <p:cNvSpPr/>
              <p:nvPr/>
            </p:nvSpPr>
            <p:spPr>
              <a:xfrm>
                <a:off x="3548520" y="4824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CustomShape 800"/>
              <p:cNvSpPr/>
              <p:nvPr/>
            </p:nvSpPr>
            <p:spPr>
              <a:xfrm>
                <a:off x="4485240" y="290988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CustomShape 801"/>
              <p:cNvSpPr/>
              <p:nvPr/>
            </p:nvSpPr>
            <p:spPr>
              <a:xfrm>
                <a:off x="6391080" y="43020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3" name="CustomShape 802"/>
              <p:cNvSpPr/>
              <p:nvPr/>
            </p:nvSpPr>
            <p:spPr>
              <a:xfrm>
                <a:off x="4646880" y="53402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CustomShape 803"/>
              <p:cNvSpPr/>
              <p:nvPr/>
            </p:nvSpPr>
            <p:spPr>
              <a:xfrm>
                <a:off x="6059160" y="5381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CustomShape 804"/>
              <p:cNvSpPr/>
              <p:nvPr/>
            </p:nvSpPr>
            <p:spPr>
              <a:xfrm>
                <a:off x="3908880" y="2808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CustomShape 805"/>
              <p:cNvSpPr/>
              <p:nvPr/>
            </p:nvSpPr>
            <p:spPr>
              <a:xfrm>
                <a:off x="4700880" y="263196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CustomShape 806"/>
              <p:cNvSpPr/>
              <p:nvPr/>
            </p:nvSpPr>
            <p:spPr>
              <a:xfrm>
                <a:off x="3818520" y="290196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CustomShape 807"/>
              <p:cNvSpPr/>
              <p:nvPr/>
            </p:nvSpPr>
            <p:spPr>
              <a:xfrm>
                <a:off x="5348520" y="550080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CustomShape 808"/>
              <p:cNvSpPr/>
              <p:nvPr/>
            </p:nvSpPr>
            <p:spPr>
              <a:xfrm>
                <a:off x="4412160" y="45640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CustomShape 809"/>
              <p:cNvSpPr/>
              <p:nvPr/>
            </p:nvSpPr>
            <p:spPr>
              <a:xfrm>
                <a:off x="5221440" y="45464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CustomShape 810"/>
              <p:cNvSpPr/>
              <p:nvPr/>
            </p:nvSpPr>
            <p:spPr>
              <a:xfrm>
                <a:off x="5437440" y="40910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CustomShape 811"/>
              <p:cNvSpPr/>
              <p:nvPr/>
            </p:nvSpPr>
            <p:spPr>
              <a:xfrm>
                <a:off x="4600800" y="48848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CustomShape 812"/>
              <p:cNvSpPr/>
              <p:nvPr/>
            </p:nvSpPr>
            <p:spPr>
              <a:xfrm>
                <a:off x="5680080" y="5246640"/>
                <a:ext cx="817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CustomShape 813"/>
              <p:cNvSpPr/>
              <p:nvPr/>
            </p:nvSpPr>
            <p:spPr>
              <a:xfrm>
                <a:off x="7273440" y="47736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CustomShape 814"/>
              <p:cNvSpPr/>
              <p:nvPr/>
            </p:nvSpPr>
            <p:spPr>
              <a:xfrm>
                <a:off x="5275440" y="33987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CustomShape 815"/>
              <p:cNvSpPr/>
              <p:nvPr/>
            </p:nvSpPr>
            <p:spPr>
              <a:xfrm>
                <a:off x="4673880" y="2235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CustomShape 816"/>
              <p:cNvSpPr/>
              <p:nvPr/>
            </p:nvSpPr>
            <p:spPr>
              <a:xfrm>
                <a:off x="5708880" y="4167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CustomShape 817"/>
              <p:cNvSpPr/>
              <p:nvPr/>
            </p:nvSpPr>
            <p:spPr>
              <a:xfrm>
                <a:off x="4754880" y="4613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CustomShape 818"/>
              <p:cNvSpPr/>
              <p:nvPr/>
            </p:nvSpPr>
            <p:spPr>
              <a:xfrm>
                <a:off x="3450240" y="37368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CustomShape 819"/>
              <p:cNvSpPr/>
              <p:nvPr/>
            </p:nvSpPr>
            <p:spPr>
              <a:xfrm>
                <a:off x="5230800" y="48085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CustomShape 820"/>
              <p:cNvSpPr/>
              <p:nvPr/>
            </p:nvSpPr>
            <p:spPr>
              <a:xfrm>
                <a:off x="4681800" y="26989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CustomShape 821"/>
              <p:cNvSpPr/>
              <p:nvPr/>
            </p:nvSpPr>
            <p:spPr>
              <a:xfrm>
                <a:off x="4385160" y="33735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CustomShape 822"/>
              <p:cNvSpPr/>
              <p:nvPr/>
            </p:nvSpPr>
            <p:spPr>
              <a:xfrm>
                <a:off x="6113160" y="54752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CustomShape 823"/>
              <p:cNvSpPr/>
              <p:nvPr/>
            </p:nvSpPr>
            <p:spPr>
              <a:xfrm>
                <a:off x="6768720" y="4976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CustomShape 824"/>
              <p:cNvSpPr/>
              <p:nvPr/>
            </p:nvSpPr>
            <p:spPr>
              <a:xfrm>
                <a:off x="4105800" y="3162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CustomShape 825"/>
              <p:cNvSpPr/>
              <p:nvPr/>
            </p:nvSpPr>
            <p:spPr>
              <a:xfrm>
                <a:off x="4808520" y="40226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CustomShape 826"/>
              <p:cNvSpPr/>
              <p:nvPr/>
            </p:nvSpPr>
            <p:spPr>
              <a:xfrm>
                <a:off x="3791520" y="40147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CustomShape 827"/>
              <p:cNvSpPr/>
              <p:nvPr/>
            </p:nvSpPr>
            <p:spPr>
              <a:xfrm>
                <a:off x="5446800" y="59054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CustomShape 828"/>
              <p:cNvSpPr/>
              <p:nvPr/>
            </p:nvSpPr>
            <p:spPr>
              <a:xfrm>
                <a:off x="5797800" y="37530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829"/>
              <p:cNvSpPr/>
              <p:nvPr/>
            </p:nvSpPr>
            <p:spPr>
              <a:xfrm>
                <a:off x="4934160" y="49435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CustomShape 830"/>
              <p:cNvSpPr/>
              <p:nvPr/>
            </p:nvSpPr>
            <p:spPr>
              <a:xfrm>
                <a:off x="4978440" y="52722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CustomShape 831"/>
              <p:cNvSpPr/>
              <p:nvPr/>
            </p:nvSpPr>
            <p:spPr>
              <a:xfrm>
                <a:off x="6049800" y="45385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CustomShape 832"/>
              <p:cNvSpPr/>
              <p:nvPr/>
            </p:nvSpPr>
            <p:spPr>
              <a:xfrm>
                <a:off x="4385160" y="53229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CustomShape 833"/>
              <p:cNvSpPr/>
              <p:nvPr/>
            </p:nvSpPr>
            <p:spPr>
              <a:xfrm>
                <a:off x="4538880" y="44370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CustomShape 834"/>
              <p:cNvSpPr/>
              <p:nvPr/>
            </p:nvSpPr>
            <p:spPr>
              <a:xfrm>
                <a:off x="3269160" y="41162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CustomShape 835"/>
              <p:cNvSpPr/>
              <p:nvPr/>
            </p:nvSpPr>
            <p:spPr>
              <a:xfrm>
                <a:off x="2828160" y="31370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CustomShape 836"/>
              <p:cNvSpPr/>
              <p:nvPr/>
            </p:nvSpPr>
            <p:spPr>
              <a:xfrm>
                <a:off x="3899520" y="4208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CustomShape 837"/>
              <p:cNvSpPr/>
              <p:nvPr/>
            </p:nvSpPr>
            <p:spPr>
              <a:xfrm>
                <a:off x="5005440" y="48592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CustomShape 838"/>
              <p:cNvSpPr/>
              <p:nvPr/>
            </p:nvSpPr>
            <p:spPr>
              <a:xfrm>
                <a:off x="4088160" y="290196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CustomShape 839"/>
              <p:cNvSpPr/>
              <p:nvPr/>
            </p:nvSpPr>
            <p:spPr>
              <a:xfrm>
                <a:off x="3197880" y="362736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CustomShape 840"/>
              <p:cNvSpPr/>
              <p:nvPr/>
            </p:nvSpPr>
            <p:spPr>
              <a:xfrm>
                <a:off x="5887800" y="4167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CustomShape 841"/>
              <p:cNvSpPr/>
              <p:nvPr/>
            </p:nvSpPr>
            <p:spPr>
              <a:xfrm>
                <a:off x="3889800" y="37702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CustomShape 842"/>
              <p:cNvSpPr/>
              <p:nvPr/>
            </p:nvSpPr>
            <p:spPr>
              <a:xfrm>
                <a:off x="4673880" y="4824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CustomShape 843"/>
              <p:cNvSpPr/>
              <p:nvPr/>
            </p:nvSpPr>
            <p:spPr>
              <a:xfrm>
                <a:off x="4691160" y="36021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CustomShape 844"/>
              <p:cNvSpPr/>
              <p:nvPr/>
            </p:nvSpPr>
            <p:spPr>
              <a:xfrm>
                <a:off x="4412160" y="41338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CustomShape 845"/>
              <p:cNvSpPr/>
              <p:nvPr/>
            </p:nvSpPr>
            <p:spPr>
              <a:xfrm>
                <a:off x="5132520" y="38131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CustomShape 846"/>
              <p:cNvSpPr/>
              <p:nvPr/>
            </p:nvSpPr>
            <p:spPr>
              <a:xfrm>
                <a:off x="4394880" y="53150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CustomShape 847"/>
              <p:cNvSpPr/>
              <p:nvPr/>
            </p:nvSpPr>
            <p:spPr>
              <a:xfrm>
                <a:off x="2828160" y="29862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CustomShape 848"/>
              <p:cNvSpPr/>
              <p:nvPr/>
            </p:nvSpPr>
            <p:spPr>
              <a:xfrm>
                <a:off x="3539160" y="39816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CustomShape 849"/>
              <p:cNvSpPr/>
              <p:nvPr/>
            </p:nvSpPr>
            <p:spPr>
              <a:xfrm>
                <a:off x="4961160" y="60991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CustomShape 850"/>
              <p:cNvSpPr/>
              <p:nvPr/>
            </p:nvSpPr>
            <p:spPr>
              <a:xfrm>
                <a:off x="3288240" y="39481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CustomShape 851"/>
              <p:cNvSpPr/>
              <p:nvPr/>
            </p:nvSpPr>
            <p:spPr>
              <a:xfrm>
                <a:off x="4304160" y="322272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CustomShape 852"/>
              <p:cNvSpPr/>
              <p:nvPr/>
            </p:nvSpPr>
            <p:spPr>
              <a:xfrm>
                <a:off x="3638880" y="379584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CustomShape 853"/>
              <p:cNvSpPr/>
              <p:nvPr/>
            </p:nvSpPr>
            <p:spPr>
              <a:xfrm>
                <a:off x="3377160" y="312912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CustomShape 854"/>
              <p:cNvSpPr/>
              <p:nvPr/>
            </p:nvSpPr>
            <p:spPr>
              <a:xfrm>
                <a:off x="3548520" y="31798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CustomShape 855"/>
              <p:cNvSpPr/>
              <p:nvPr/>
            </p:nvSpPr>
            <p:spPr>
              <a:xfrm>
                <a:off x="4240800" y="51879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CustomShape 856"/>
              <p:cNvSpPr/>
              <p:nvPr/>
            </p:nvSpPr>
            <p:spPr>
              <a:xfrm>
                <a:off x="4556160" y="27576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CustomShape 857"/>
              <p:cNvSpPr/>
              <p:nvPr/>
            </p:nvSpPr>
            <p:spPr>
              <a:xfrm>
                <a:off x="5878800" y="401472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9" name="CustomShape 858"/>
              <p:cNvSpPr/>
              <p:nvPr/>
            </p:nvSpPr>
            <p:spPr>
              <a:xfrm>
                <a:off x="4412160" y="43527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CustomShape 859"/>
              <p:cNvSpPr/>
              <p:nvPr/>
            </p:nvSpPr>
            <p:spPr>
              <a:xfrm>
                <a:off x="2990160" y="47322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CustomShape 860"/>
              <p:cNvSpPr/>
              <p:nvPr/>
            </p:nvSpPr>
            <p:spPr>
              <a:xfrm>
                <a:off x="4700880" y="57531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CustomShape 861"/>
              <p:cNvSpPr/>
              <p:nvPr/>
            </p:nvSpPr>
            <p:spPr>
              <a:xfrm>
                <a:off x="4772160" y="417528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CustomShape 862"/>
              <p:cNvSpPr/>
              <p:nvPr/>
            </p:nvSpPr>
            <p:spPr>
              <a:xfrm>
                <a:off x="5042160" y="561024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CustomShape 863"/>
              <p:cNvSpPr/>
              <p:nvPr/>
            </p:nvSpPr>
            <p:spPr>
              <a:xfrm>
                <a:off x="5248440" y="51292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CustomShape 864"/>
              <p:cNvSpPr/>
              <p:nvPr/>
            </p:nvSpPr>
            <p:spPr>
              <a:xfrm>
                <a:off x="6121080" y="4554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CustomShape 865"/>
              <p:cNvSpPr/>
              <p:nvPr/>
            </p:nvSpPr>
            <p:spPr>
              <a:xfrm>
                <a:off x="4078800" y="36939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7" name="CustomShape 866"/>
              <p:cNvSpPr/>
              <p:nvPr/>
            </p:nvSpPr>
            <p:spPr>
              <a:xfrm>
                <a:off x="4978440" y="403236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CustomShape 867"/>
              <p:cNvSpPr/>
              <p:nvPr/>
            </p:nvSpPr>
            <p:spPr>
              <a:xfrm>
                <a:off x="4673880" y="558468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CustomShape 868"/>
              <p:cNvSpPr/>
              <p:nvPr/>
            </p:nvSpPr>
            <p:spPr>
              <a:xfrm>
                <a:off x="4043880" y="3036960"/>
                <a:ext cx="80280" cy="73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0" name="CustomShape 869"/>
              <p:cNvSpPr/>
              <p:nvPr/>
            </p:nvSpPr>
            <p:spPr>
              <a:xfrm>
                <a:off x="7075440" y="4343400"/>
                <a:ext cx="8028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1" name="CustomShape 870"/>
              <p:cNvSpPr/>
              <p:nvPr/>
            </p:nvSpPr>
            <p:spPr>
              <a:xfrm>
                <a:off x="4402800" y="2690640"/>
                <a:ext cx="817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2" name="CustomShape 871"/>
              <p:cNvSpPr/>
              <p:nvPr/>
            </p:nvSpPr>
            <p:spPr>
              <a:xfrm>
                <a:off x="3117240" y="5457960"/>
                <a:ext cx="79920" cy="75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3" name="Line 872"/>
              <p:cNvSpPr/>
              <p:nvPr/>
            </p:nvSpPr>
            <p:spPr>
              <a:xfrm>
                <a:off x="7165440" y="306972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Line 873"/>
              <p:cNvSpPr/>
              <p:nvPr/>
            </p:nvSpPr>
            <p:spPr>
              <a:xfrm>
                <a:off x="7202160" y="3036240"/>
                <a:ext cx="1440" cy="66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5" name="Line 874"/>
              <p:cNvSpPr/>
              <p:nvPr/>
            </p:nvSpPr>
            <p:spPr>
              <a:xfrm>
                <a:off x="7183080" y="2715840"/>
                <a:ext cx="72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Line 875"/>
              <p:cNvSpPr/>
              <p:nvPr/>
            </p:nvSpPr>
            <p:spPr>
              <a:xfrm>
                <a:off x="7219440" y="268092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Line 876"/>
              <p:cNvSpPr/>
              <p:nvPr/>
            </p:nvSpPr>
            <p:spPr>
              <a:xfrm>
                <a:off x="7920720" y="2436120"/>
                <a:ext cx="7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Line 877"/>
              <p:cNvSpPr/>
              <p:nvPr/>
            </p:nvSpPr>
            <p:spPr>
              <a:xfrm>
                <a:off x="7957440" y="240300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Line 878"/>
              <p:cNvSpPr/>
              <p:nvPr/>
            </p:nvSpPr>
            <p:spPr>
              <a:xfrm>
                <a:off x="6949800" y="137412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0" name="Line 879"/>
              <p:cNvSpPr/>
              <p:nvPr/>
            </p:nvSpPr>
            <p:spPr>
              <a:xfrm>
                <a:off x="6986160" y="133920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Line 880"/>
              <p:cNvSpPr/>
              <p:nvPr/>
            </p:nvSpPr>
            <p:spPr>
              <a:xfrm>
                <a:off x="6967080" y="223452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Line 881"/>
              <p:cNvSpPr/>
              <p:nvPr/>
            </p:nvSpPr>
            <p:spPr>
              <a:xfrm>
                <a:off x="7003800" y="21996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Line 882"/>
              <p:cNvSpPr/>
              <p:nvPr/>
            </p:nvSpPr>
            <p:spPr>
              <a:xfrm>
                <a:off x="7183080" y="305208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Line 883"/>
              <p:cNvSpPr/>
              <p:nvPr/>
            </p:nvSpPr>
            <p:spPr>
              <a:xfrm flipH="1">
                <a:off x="7183080" y="305208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5" name="Line 884"/>
              <p:cNvSpPr/>
              <p:nvPr/>
            </p:nvSpPr>
            <p:spPr>
              <a:xfrm>
                <a:off x="7202160" y="2698200"/>
                <a:ext cx="345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6" name="Line 885"/>
              <p:cNvSpPr/>
              <p:nvPr/>
            </p:nvSpPr>
            <p:spPr>
              <a:xfrm flipH="1">
                <a:off x="7202160" y="2698200"/>
                <a:ext cx="345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Line 886"/>
              <p:cNvSpPr/>
              <p:nvPr/>
            </p:nvSpPr>
            <p:spPr>
              <a:xfrm>
                <a:off x="7938360" y="242028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8" name="Line 887"/>
              <p:cNvSpPr/>
              <p:nvPr/>
            </p:nvSpPr>
            <p:spPr>
              <a:xfrm flipH="1">
                <a:off x="7938360" y="242028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Line 888"/>
              <p:cNvSpPr/>
              <p:nvPr/>
            </p:nvSpPr>
            <p:spPr>
              <a:xfrm>
                <a:off x="6967080" y="135684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Line 889"/>
              <p:cNvSpPr/>
              <p:nvPr/>
            </p:nvSpPr>
            <p:spPr>
              <a:xfrm flipH="1">
                <a:off x="6967080" y="135684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Line 890"/>
              <p:cNvSpPr/>
              <p:nvPr/>
            </p:nvSpPr>
            <p:spPr>
              <a:xfrm>
                <a:off x="6986160" y="221724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Line 891"/>
              <p:cNvSpPr/>
              <p:nvPr/>
            </p:nvSpPr>
            <p:spPr>
              <a:xfrm flipH="1">
                <a:off x="6986160" y="221724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3" name="Line 892"/>
              <p:cNvSpPr/>
              <p:nvPr/>
            </p:nvSpPr>
            <p:spPr>
              <a:xfrm>
                <a:off x="7102080" y="157572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4" name="Line 893"/>
              <p:cNvSpPr/>
              <p:nvPr/>
            </p:nvSpPr>
            <p:spPr>
              <a:xfrm>
                <a:off x="7138440" y="154260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Line 894"/>
              <p:cNvSpPr/>
              <p:nvPr/>
            </p:nvSpPr>
            <p:spPr>
              <a:xfrm>
                <a:off x="8325720" y="338256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Line 895"/>
              <p:cNvSpPr/>
              <p:nvPr/>
            </p:nvSpPr>
            <p:spPr>
              <a:xfrm>
                <a:off x="8362080" y="334764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7" name="Line 896"/>
              <p:cNvSpPr/>
              <p:nvPr/>
            </p:nvSpPr>
            <p:spPr>
              <a:xfrm>
                <a:off x="7840080" y="211572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8" name="Line 897"/>
              <p:cNvSpPr/>
              <p:nvPr/>
            </p:nvSpPr>
            <p:spPr>
              <a:xfrm>
                <a:off x="7876440" y="208224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9" name="Line 898"/>
              <p:cNvSpPr/>
              <p:nvPr/>
            </p:nvSpPr>
            <p:spPr>
              <a:xfrm>
                <a:off x="7857360" y="229356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0" name="Line 899"/>
              <p:cNvSpPr/>
              <p:nvPr/>
            </p:nvSpPr>
            <p:spPr>
              <a:xfrm>
                <a:off x="7893720" y="226008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Line 900"/>
              <p:cNvSpPr/>
              <p:nvPr/>
            </p:nvSpPr>
            <p:spPr>
              <a:xfrm>
                <a:off x="7911360" y="160920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2" name="Line 901"/>
              <p:cNvSpPr/>
              <p:nvPr/>
            </p:nvSpPr>
            <p:spPr>
              <a:xfrm>
                <a:off x="7947720" y="157572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3" name="Line 902"/>
              <p:cNvSpPr/>
              <p:nvPr/>
            </p:nvSpPr>
            <p:spPr>
              <a:xfrm>
                <a:off x="8227440" y="190440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4" name="Line 903"/>
              <p:cNvSpPr/>
              <p:nvPr/>
            </p:nvSpPr>
            <p:spPr>
              <a:xfrm>
                <a:off x="8263800" y="187128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5" name="Line 904"/>
              <p:cNvSpPr/>
              <p:nvPr/>
            </p:nvSpPr>
            <p:spPr>
              <a:xfrm>
                <a:off x="7479720" y="1955160"/>
                <a:ext cx="72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6" name="Line 905"/>
              <p:cNvSpPr/>
              <p:nvPr/>
            </p:nvSpPr>
            <p:spPr>
              <a:xfrm>
                <a:off x="7516080" y="192204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Line 906"/>
              <p:cNvSpPr/>
              <p:nvPr/>
            </p:nvSpPr>
            <p:spPr>
              <a:xfrm>
                <a:off x="7255800" y="236016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8" name="Line 907"/>
              <p:cNvSpPr/>
              <p:nvPr/>
            </p:nvSpPr>
            <p:spPr>
              <a:xfrm>
                <a:off x="7290720" y="232668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Line 908"/>
              <p:cNvSpPr/>
              <p:nvPr/>
            </p:nvSpPr>
            <p:spPr>
              <a:xfrm>
                <a:off x="8604720" y="176148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Line 909"/>
              <p:cNvSpPr/>
              <p:nvPr/>
            </p:nvSpPr>
            <p:spPr>
              <a:xfrm>
                <a:off x="8641080" y="172836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Line 910"/>
              <p:cNvSpPr/>
              <p:nvPr/>
            </p:nvSpPr>
            <p:spPr>
              <a:xfrm>
                <a:off x="7570080" y="300132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Line 911"/>
              <p:cNvSpPr/>
              <p:nvPr/>
            </p:nvSpPr>
            <p:spPr>
              <a:xfrm>
                <a:off x="7606440" y="296820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Line 912"/>
              <p:cNvSpPr/>
              <p:nvPr/>
            </p:nvSpPr>
            <p:spPr>
              <a:xfrm>
                <a:off x="8298720" y="115344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Line 913"/>
              <p:cNvSpPr/>
              <p:nvPr/>
            </p:nvSpPr>
            <p:spPr>
              <a:xfrm>
                <a:off x="8335080" y="112032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Line 914"/>
              <p:cNvSpPr/>
              <p:nvPr/>
            </p:nvSpPr>
            <p:spPr>
              <a:xfrm>
                <a:off x="6967080" y="289188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Line 915"/>
              <p:cNvSpPr/>
              <p:nvPr/>
            </p:nvSpPr>
            <p:spPr>
              <a:xfrm>
                <a:off x="7003800" y="28584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7" name="Line 916"/>
              <p:cNvSpPr/>
              <p:nvPr/>
            </p:nvSpPr>
            <p:spPr>
              <a:xfrm>
                <a:off x="7876440" y="230148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8" name="Line 917"/>
              <p:cNvSpPr/>
              <p:nvPr/>
            </p:nvSpPr>
            <p:spPr>
              <a:xfrm>
                <a:off x="7911360" y="22680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9" name="Line 918"/>
              <p:cNvSpPr/>
              <p:nvPr/>
            </p:nvSpPr>
            <p:spPr>
              <a:xfrm>
                <a:off x="8874720" y="183780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0" name="Line 919"/>
              <p:cNvSpPr/>
              <p:nvPr/>
            </p:nvSpPr>
            <p:spPr>
              <a:xfrm>
                <a:off x="8911080" y="1804320"/>
                <a:ext cx="1800" cy="66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1" name="Line 920"/>
              <p:cNvSpPr/>
              <p:nvPr/>
            </p:nvSpPr>
            <p:spPr>
              <a:xfrm>
                <a:off x="7048080" y="148392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2" name="Line 921"/>
              <p:cNvSpPr/>
              <p:nvPr/>
            </p:nvSpPr>
            <p:spPr>
              <a:xfrm>
                <a:off x="7084800" y="144900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Line 922"/>
              <p:cNvSpPr/>
              <p:nvPr/>
            </p:nvSpPr>
            <p:spPr>
              <a:xfrm>
                <a:off x="8200440" y="176940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4" name="Line 923"/>
              <p:cNvSpPr/>
              <p:nvPr/>
            </p:nvSpPr>
            <p:spPr>
              <a:xfrm>
                <a:off x="8236800" y="173628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5" name="Line 924"/>
              <p:cNvSpPr/>
              <p:nvPr/>
            </p:nvSpPr>
            <p:spPr>
              <a:xfrm>
                <a:off x="7121160" y="15598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Line 925"/>
              <p:cNvSpPr/>
              <p:nvPr/>
            </p:nvSpPr>
            <p:spPr>
              <a:xfrm flipH="1">
                <a:off x="7121160" y="15598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Line 926"/>
              <p:cNvSpPr/>
              <p:nvPr/>
            </p:nvSpPr>
            <p:spPr>
              <a:xfrm>
                <a:off x="8344800" y="33649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Line 927"/>
              <p:cNvSpPr/>
              <p:nvPr/>
            </p:nvSpPr>
            <p:spPr>
              <a:xfrm flipH="1">
                <a:off x="8344800" y="33649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Line 928"/>
              <p:cNvSpPr/>
              <p:nvPr/>
            </p:nvSpPr>
            <p:spPr>
              <a:xfrm>
                <a:off x="7857360" y="209988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Line 929"/>
              <p:cNvSpPr/>
              <p:nvPr/>
            </p:nvSpPr>
            <p:spPr>
              <a:xfrm flipH="1">
                <a:off x="7857360" y="209988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Line 930"/>
              <p:cNvSpPr/>
              <p:nvPr/>
            </p:nvSpPr>
            <p:spPr>
              <a:xfrm>
                <a:off x="7876440" y="227592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Line 931"/>
              <p:cNvSpPr/>
              <p:nvPr/>
            </p:nvSpPr>
            <p:spPr>
              <a:xfrm flipH="1">
                <a:off x="7876440" y="227592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Line 932"/>
              <p:cNvSpPr/>
              <p:nvPr/>
            </p:nvSpPr>
            <p:spPr>
              <a:xfrm>
                <a:off x="7930440" y="159336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Line 933"/>
              <p:cNvSpPr/>
              <p:nvPr/>
            </p:nvSpPr>
            <p:spPr>
              <a:xfrm flipH="1">
                <a:off x="7930440" y="159336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Line 934"/>
              <p:cNvSpPr/>
              <p:nvPr/>
            </p:nvSpPr>
            <p:spPr>
              <a:xfrm>
                <a:off x="8244720" y="188856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Line 935"/>
              <p:cNvSpPr/>
              <p:nvPr/>
            </p:nvSpPr>
            <p:spPr>
              <a:xfrm flipH="1">
                <a:off x="8244720" y="188856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Line 936"/>
              <p:cNvSpPr/>
              <p:nvPr/>
            </p:nvSpPr>
            <p:spPr>
              <a:xfrm>
                <a:off x="7498440" y="19393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Line 937"/>
              <p:cNvSpPr/>
              <p:nvPr/>
            </p:nvSpPr>
            <p:spPr>
              <a:xfrm flipH="1">
                <a:off x="7498440" y="19393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9" name="Line 938"/>
              <p:cNvSpPr/>
              <p:nvPr/>
            </p:nvSpPr>
            <p:spPr>
              <a:xfrm>
                <a:off x="7273080" y="234432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Line 939"/>
              <p:cNvSpPr/>
              <p:nvPr/>
            </p:nvSpPr>
            <p:spPr>
              <a:xfrm flipH="1">
                <a:off x="7273080" y="234432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Line 940"/>
              <p:cNvSpPr/>
              <p:nvPr/>
            </p:nvSpPr>
            <p:spPr>
              <a:xfrm>
                <a:off x="8622360" y="174420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Line 941"/>
              <p:cNvSpPr/>
              <p:nvPr/>
            </p:nvSpPr>
            <p:spPr>
              <a:xfrm flipH="1">
                <a:off x="8622360" y="174420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3" name="Line 942"/>
              <p:cNvSpPr/>
              <p:nvPr/>
            </p:nvSpPr>
            <p:spPr>
              <a:xfrm>
                <a:off x="7587360" y="298548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Line 943"/>
              <p:cNvSpPr/>
              <p:nvPr/>
            </p:nvSpPr>
            <p:spPr>
              <a:xfrm flipH="1">
                <a:off x="7587360" y="298548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5" name="Line 944"/>
              <p:cNvSpPr/>
              <p:nvPr/>
            </p:nvSpPr>
            <p:spPr>
              <a:xfrm>
                <a:off x="8317800" y="11376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Line 945"/>
              <p:cNvSpPr/>
              <p:nvPr/>
            </p:nvSpPr>
            <p:spPr>
              <a:xfrm flipH="1">
                <a:off x="8317800" y="11376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Line 946"/>
              <p:cNvSpPr/>
              <p:nvPr/>
            </p:nvSpPr>
            <p:spPr>
              <a:xfrm>
                <a:off x="6986160" y="28760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Line 947"/>
              <p:cNvSpPr/>
              <p:nvPr/>
            </p:nvSpPr>
            <p:spPr>
              <a:xfrm flipH="1">
                <a:off x="6986160" y="28760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Line 948"/>
              <p:cNvSpPr/>
              <p:nvPr/>
            </p:nvSpPr>
            <p:spPr>
              <a:xfrm>
                <a:off x="7893720" y="228528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Line 949"/>
              <p:cNvSpPr/>
              <p:nvPr/>
            </p:nvSpPr>
            <p:spPr>
              <a:xfrm flipH="1">
                <a:off x="7893720" y="228528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Line 950"/>
              <p:cNvSpPr/>
              <p:nvPr/>
            </p:nvSpPr>
            <p:spPr>
              <a:xfrm>
                <a:off x="8892000" y="182016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Line 951"/>
              <p:cNvSpPr/>
              <p:nvPr/>
            </p:nvSpPr>
            <p:spPr>
              <a:xfrm flipH="1">
                <a:off x="8892000" y="182016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Line 952"/>
              <p:cNvSpPr/>
              <p:nvPr/>
            </p:nvSpPr>
            <p:spPr>
              <a:xfrm>
                <a:off x="7067160" y="1466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Line 953"/>
              <p:cNvSpPr/>
              <p:nvPr/>
            </p:nvSpPr>
            <p:spPr>
              <a:xfrm flipH="1">
                <a:off x="7067160" y="1466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Line 954"/>
              <p:cNvSpPr/>
              <p:nvPr/>
            </p:nvSpPr>
            <p:spPr>
              <a:xfrm>
                <a:off x="8217720" y="175356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Line 955"/>
              <p:cNvSpPr/>
              <p:nvPr/>
            </p:nvSpPr>
            <p:spPr>
              <a:xfrm flipH="1">
                <a:off x="8217720" y="175356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7" name="Line 956"/>
              <p:cNvSpPr/>
              <p:nvPr/>
            </p:nvSpPr>
            <p:spPr>
              <a:xfrm>
                <a:off x="7641360" y="113760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Line 957"/>
              <p:cNvSpPr/>
              <p:nvPr/>
            </p:nvSpPr>
            <p:spPr>
              <a:xfrm>
                <a:off x="7678080" y="1104480"/>
                <a:ext cx="144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Line 958"/>
              <p:cNvSpPr/>
              <p:nvPr/>
            </p:nvSpPr>
            <p:spPr>
              <a:xfrm>
                <a:off x="5716440" y="161856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Line 959"/>
              <p:cNvSpPr/>
              <p:nvPr/>
            </p:nvSpPr>
            <p:spPr>
              <a:xfrm>
                <a:off x="5753160" y="1585440"/>
                <a:ext cx="144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1" name="Line 960"/>
              <p:cNvSpPr/>
              <p:nvPr/>
            </p:nvSpPr>
            <p:spPr>
              <a:xfrm>
                <a:off x="7884360" y="242820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Line 961"/>
              <p:cNvSpPr/>
              <p:nvPr/>
            </p:nvSpPr>
            <p:spPr>
              <a:xfrm>
                <a:off x="7920720" y="239508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Line 962"/>
              <p:cNvSpPr/>
              <p:nvPr/>
            </p:nvSpPr>
            <p:spPr>
              <a:xfrm>
                <a:off x="7660440" y="112032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Line 963"/>
              <p:cNvSpPr/>
              <p:nvPr/>
            </p:nvSpPr>
            <p:spPr>
              <a:xfrm flipH="1">
                <a:off x="7660440" y="112032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Line 964"/>
              <p:cNvSpPr/>
              <p:nvPr/>
            </p:nvSpPr>
            <p:spPr>
              <a:xfrm>
                <a:off x="5735520" y="1601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Line 965"/>
              <p:cNvSpPr/>
              <p:nvPr/>
            </p:nvSpPr>
            <p:spPr>
              <a:xfrm flipH="1">
                <a:off x="5735520" y="1601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Line 966"/>
              <p:cNvSpPr/>
              <p:nvPr/>
            </p:nvSpPr>
            <p:spPr>
              <a:xfrm>
                <a:off x="7903440" y="241092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Line 967"/>
              <p:cNvSpPr/>
              <p:nvPr/>
            </p:nvSpPr>
            <p:spPr>
              <a:xfrm flipH="1">
                <a:off x="7903440" y="241092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Line 968"/>
              <p:cNvSpPr/>
              <p:nvPr/>
            </p:nvSpPr>
            <p:spPr>
              <a:xfrm>
                <a:off x="8766720" y="296820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0" name="Line 969"/>
              <p:cNvSpPr/>
              <p:nvPr/>
            </p:nvSpPr>
            <p:spPr>
              <a:xfrm>
                <a:off x="8803080" y="293472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Line 970"/>
              <p:cNvSpPr/>
              <p:nvPr/>
            </p:nvSpPr>
            <p:spPr>
              <a:xfrm>
                <a:off x="7624080" y="204084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Line 971"/>
              <p:cNvSpPr/>
              <p:nvPr/>
            </p:nvSpPr>
            <p:spPr>
              <a:xfrm>
                <a:off x="7660440" y="200592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Line 972"/>
              <p:cNvSpPr/>
              <p:nvPr/>
            </p:nvSpPr>
            <p:spPr>
              <a:xfrm>
                <a:off x="7300080" y="2125080"/>
                <a:ext cx="7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4" name="Line 973"/>
              <p:cNvSpPr/>
              <p:nvPr/>
            </p:nvSpPr>
            <p:spPr>
              <a:xfrm>
                <a:off x="7336800" y="209016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Line 974"/>
              <p:cNvSpPr/>
              <p:nvPr/>
            </p:nvSpPr>
            <p:spPr>
              <a:xfrm>
                <a:off x="8784000" y="295056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Line 975"/>
              <p:cNvSpPr/>
              <p:nvPr/>
            </p:nvSpPr>
            <p:spPr>
              <a:xfrm flipH="1">
                <a:off x="8784000" y="295056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Line 976"/>
              <p:cNvSpPr/>
              <p:nvPr/>
            </p:nvSpPr>
            <p:spPr>
              <a:xfrm>
                <a:off x="7641360" y="202356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Line 977"/>
              <p:cNvSpPr/>
              <p:nvPr/>
            </p:nvSpPr>
            <p:spPr>
              <a:xfrm flipH="1">
                <a:off x="7641360" y="202356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9" name="Line 978"/>
              <p:cNvSpPr/>
              <p:nvPr/>
            </p:nvSpPr>
            <p:spPr>
              <a:xfrm>
                <a:off x="7317720" y="210780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0" name="Line 979"/>
              <p:cNvSpPr/>
              <p:nvPr/>
            </p:nvSpPr>
            <p:spPr>
              <a:xfrm flipH="1">
                <a:off x="7317720" y="210780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Line 980"/>
              <p:cNvSpPr/>
              <p:nvPr/>
            </p:nvSpPr>
            <p:spPr>
              <a:xfrm>
                <a:off x="7614360" y="102816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Line 981"/>
              <p:cNvSpPr/>
              <p:nvPr/>
            </p:nvSpPr>
            <p:spPr>
              <a:xfrm>
                <a:off x="7651080" y="99324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3" name="Line 982"/>
              <p:cNvSpPr/>
              <p:nvPr/>
            </p:nvSpPr>
            <p:spPr>
              <a:xfrm>
                <a:off x="7452720" y="1644120"/>
                <a:ext cx="72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Line 983"/>
              <p:cNvSpPr/>
              <p:nvPr/>
            </p:nvSpPr>
            <p:spPr>
              <a:xfrm>
                <a:off x="7489080" y="16092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Line 984"/>
              <p:cNvSpPr/>
              <p:nvPr/>
            </p:nvSpPr>
            <p:spPr>
              <a:xfrm>
                <a:off x="8100360" y="196488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Line 985"/>
              <p:cNvSpPr/>
              <p:nvPr/>
            </p:nvSpPr>
            <p:spPr>
              <a:xfrm>
                <a:off x="8136720" y="192996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7" name="Line 986"/>
              <p:cNvSpPr/>
              <p:nvPr/>
            </p:nvSpPr>
            <p:spPr>
              <a:xfrm>
                <a:off x="7633440" y="10105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8" name="Line 987"/>
              <p:cNvSpPr/>
              <p:nvPr/>
            </p:nvSpPr>
            <p:spPr>
              <a:xfrm flipH="1">
                <a:off x="7633440" y="101052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Line 988"/>
              <p:cNvSpPr/>
              <p:nvPr/>
            </p:nvSpPr>
            <p:spPr>
              <a:xfrm>
                <a:off x="7471440" y="16264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Line 989"/>
              <p:cNvSpPr/>
              <p:nvPr/>
            </p:nvSpPr>
            <p:spPr>
              <a:xfrm flipH="1">
                <a:off x="7471440" y="16264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Line 990"/>
              <p:cNvSpPr/>
              <p:nvPr/>
            </p:nvSpPr>
            <p:spPr>
              <a:xfrm>
                <a:off x="8119440" y="19472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Line 991"/>
              <p:cNvSpPr/>
              <p:nvPr/>
            </p:nvSpPr>
            <p:spPr>
              <a:xfrm flipH="1">
                <a:off x="8119440" y="19472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33" name="Line 992"/>
            <p:cNvSpPr/>
            <p:nvPr/>
          </p:nvSpPr>
          <p:spPr>
            <a:xfrm>
              <a:off x="5221080" y="1010880"/>
              <a:ext cx="730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Line 993"/>
            <p:cNvSpPr/>
            <p:nvPr/>
          </p:nvSpPr>
          <p:spPr>
            <a:xfrm>
              <a:off x="5257800" y="977760"/>
              <a:ext cx="144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Line 994"/>
            <p:cNvSpPr/>
            <p:nvPr/>
          </p:nvSpPr>
          <p:spPr>
            <a:xfrm>
              <a:off x="5240160" y="99360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Line 995"/>
            <p:cNvSpPr/>
            <p:nvPr/>
          </p:nvSpPr>
          <p:spPr>
            <a:xfrm flipH="1">
              <a:off x="5240160" y="99360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Line 996"/>
            <p:cNvSpPr/>
            <p:nvPr/>
          </p:nvSpPr>
          <p:spPr>
            <a:xfrm>
              <a:off x="6913080" y="1407960"/>
              <a:ext cx="730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Line 997"/>
            <p:cNvSpPr/>
            <p:nvPr/>
          </p:nvSpPr>
          <p:spPr>
            <a:xfrm>
              <a:off x="6949800" y="1374480"/>
              <a:ext cx="1440" cy="66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Line 998"/>
            <p:cNvSpPr/>
            <p:nvPr/>
          </p:nvSpPr>
          <p:spPr>
            <a:xfrm>
              <a:off x="9100080" y="927000"/>
              <a:ext cx="712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Line 999"/>
            <p:cNvSpPr/>
            <p:nvPr/>
          </p:nvSpPr>
          <p:spPr>
            <a:xfrm>
              <a:off x="9135000" y="893160"/>
              <a:ext cx="144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Line 1000"/>
            <p:cNvSpPr/>
            <p:nvPr/>
          </p:nvSpPr>
          <p:spPr>
            <a:xfrm>
              <a:off x="5329080" y="1095120"/>
              <a:ext cx="730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Line 1001"/>
            <p:cNvSpPr/>
            <p:nvPr/>
          </p:nvSpPr>
          <p:spPr>
            <a:xfrm>
              <a:off x="5365800" y="1062000"/>
              <a:ext cx="144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Line 1002"/>
            <p:cNvSpPr/>
            <p:nvPr/>
          </p:nvSpPr>
          <p:spPr>
            <a:xfrm>
              <a:off x="7795440" y="1204560"/>
              <a:ext cx="712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Line 1003"/>
            <p:cNvSpPr/>
            <p:nvPr/>
          </p:nvSpPr>
          <p:spPr>
            <a:xfrm>
              <a:off x="7830360" y="1171440"/>
              <a:ext cx="144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Line 1004"/>
            <p:cNvSpPr/>
            <p:nvPr/>
          </p:nvSpPr>
          <p:spPr>
            <a:xfrm>
              <a:off x="6932160" y="139032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Line 1005"/>
            <p:cNvSpPr/>
            <p:nvPr/>
          </p:nvSpPr>
          <p:spPr>
            <a:xfrm flipH="1">
              <a:off x="6932160" y="139032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Line 1006"/>
            <p:cNvSpPr/>
            <p:nvPr/>
          </p:nvSpPr>
          <p:spPr>
            <a:xfrm>
              <a:off x="9117360" y="909360"/>
              <a:ext cx="367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Line 1007"/>
            <p:cNvSpPr/>
            <p:nvPr/>
          </p:nvSpPr>
          <p:spPr>
            <a:xfrm flipH="1">
              <a:off x="9117360" y="909360"/>
              <a:ext cx="367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Line 1008"/>
            <p:cNvSpPr/>
            <p:nvPr/>
          </p:nvSpPr>
          <p:spPr>
            <a:xfrm>
              <a:off x="5348160" y="1079280"/>
              <a:ext cx="3492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Line 1009"/>
            <p:cNvSpPr/>
            <p:nvPr/>
          </p:nvSpPr>
          <p:spPr>
            <a:xfrm flipH="1">
              <a:off x="5348160" y="1079280"/>
              <a:ext cx="3492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Line 1010"/>
            <p:cNvSpPr/>
            <p:nvPr/>
          </p:nvSpPr>
          <p:spPr>
            <a:xfrm>
              <a:off x="7813080" y="118872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Line 1011"/>
            <p:cNvSpPr/>
            <p:nvPr/>
          </p:nvSpPr>
          <p:spPr>
            <a:xfrm flipH="1">
              <a:off x="7813080" y="118872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Line 1012"/>
            <p:cNvSpPr/>
            <p:nvPr/>
          </p:nvSpPr>
          <p:spPr>
            <a:xfrm>
              <a:off x="7813080" y="1660320"/>
              <a:ext cx="712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Line 1013"/>
            <p:cNvSpPr/>
            <p:nvPr/>
          </p:nvSpPr>
          <p:spPr>
            <a:xfrm>
              <a:off x="7849440" y="1626840"/>
              <a:ext cx="144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Line 1014"/>
            <p:cNvSpPr/>
            <p:nvPr/>
          </p:nvSpPr>
          <p:spPr>
            <a:xfrm>
              <a:off x="7830360" y="164448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Line 1015"/>
            <p:cNvSpPr/>
            <p:nvPr/>
          </p:nvSpPr>
          <p:spPr>
            <a:xfrm flipH="1">
              <a:off x="7830360" y="164448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CustomShape 1016"/>
            <p:cNvSpPr/>
            <p:nvPr/>
          </p:nvSpPr>
          <p:spPr>
            <a:xfrm>
              <a:off x="7165800" y="3036960"/>
              <a:ext cx="7020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CustomShape 1017"/>
            <p:cNvSpPr/>
            <p:nvPr/>
          </p:nvSpPr>
          <p:spPr>
            <a:xfrm>
              <a:off x="7183080" y="2681280"/>
              <a:ext cx="7200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CustomShape 1018"/>
            <p:cNvSpPr/>
            <p:nvPr/>
          </p:nvSpPr>
          <p:spPr>
            <a:xfrm>
              <a:off x="7921080" y="240336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CustomShape 1019"/>
            <p:cNvSpPr/>
            <p:nvPr/>
          </p:nvSpPr>
          <p:spPr>
            <a:xfrm>
              <a:off x="6949800" y="133992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CustomShape 1020"/>
            <p:cNvSpPr/>
            <p:nvPr/>
          </p:nvSpPr>
          <p:spPr>
            <a:xfrm>
              <a:off x="6967440" y="220032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CustomShape 1021"/>
            <p:cNvSpPr/>
            <p:nvPr/>
          </p:nvSpPr>
          <p:spPr>
            <a:xfrm>
              <a:off x="7102440" y="154296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CustomShape 1022"/>
            <p:cNvSpPr/>
            <p:nvPr/>
          </p:nvSpPr>
          <p:spPr>
            <a:xfrm>
              <a:off x="8325720" y="334800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CustomShape 1023"/>
            <p:cNvSpPr/>
            <p:nvPr/>
          </p:nvSpPr>
          <p:spPr>
            <a:xfrm>
              <a:off x="7840080" y="208296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1024"/>
            <p:cNvSpPr/>
            <p:nvPr/>
          </p:nvSpPr>
          <p:spPr>
            <a:xfrm>
              <a:off x="7857720" y="226044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1025"/>
            <p:cNvSpPr/>
            <p:nvPr/>
          </p:nvSpPr>
          <p:spPr>
            <a:xfrm>
              <a:off x="7911360" y="157644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1026"/>
            <p:cNvSpPr/>
            <p:nvPr/>
          </p:nvSpPr>
          <p:spPr>
            <a:xfrm>
              <a:off x="8227440" y="187164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027"/>
            <p:cNvSpPr/>
            <p:nvPr/>
          </p:nvSpPr>
          <p:spPr>
            <a:xfrm>
              <a:off x="7479720" y="192240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028"/>
            <p:cNvSpPr/>
            <p:nvPr/>
          </p:nvSpPr>
          <p:spPr>
            <a:xfrm>
              <a:off x="7255800" y="232740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CustomShape 1029"/>
            <p:cNvSpPr/>
            <p:nvPr/>
          </p:nvSpPr>
          <p:spPr>
            <a:xfrm>
              <a:off x="8605080" y="1728720"/>
              <a:ext cx="705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CustomShape 1030"/>
            <p:cNvSpPr/>
            <p:nvPr/>
          </p:nvSpPr>
          <p:spPr>
            <a:xfrm>
              <a:off x="7570080" y="296856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031"/>
            <p:cNvSpPr/>
            <p:nvPr/>
          </p:nvSpPr>
          <p:spPr>
            <a:xfrm>
              <a:off x="8298720" y="112068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032"/>
            <p:cNvSpPr/>
            <p:nvPr/>
          </p:nvSpPr>
          <p:spPr>
            <a:xfrm>
              <a:off x="6967440" y="285912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033"/>
            <p:cNvSpPr/>
            <p:nvPr/>
          </p:nvSpPr>
          <p:spPr>
            <a:xfrm>
              <a:off x="7876440" y="226836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034"/>
            <p:cNvSpPr/>
            <p:nvPr/>
          </p:nvSpPr>
          <p:spPr>
            <a:xfrm>
              <a:off x="8874720" y="1805040"/>
              <a:ext cx="705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035"/>
            <p:cNvSpPr/>
            <p:nvPr/>
          </p:nvSpPr>
          <p:spPr>
            <a:xfrm>
              <a:off x="7048440" y="144936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CustomShape 1036"/>
            <p:cNvSpPr/>
            <p:nvPr/>
          </p:nvSpPr>
          <p:spPr>
            <a:xfrm>
              <a:off x="8200440" y="173664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CustomShape 1037"/>
            <p:cNvSpPr/>
            <p:nvPr/>
          </p:nvSpPr>
          <p:spPr>
            <a:xfrm>
              <a:off x="7641720" y="110484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1038"/>
            <p:cNvSpPr/>
            <p:nvPr/>
          </p:nvSpPr>
          <p:spPr>
            <a:xfrm>
              <a:off x="5716800" y="158580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1039"/>
            <p:cNvSpPr/>
            <p:nvPr/>
          </p:nvSpPr>
          <p:spPr>
            <a:xfrm>
              <a:off x="7884720" y="239544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1040"/>
            <p:cNvSpPr/>
            <p:nvPr/>
          </p:nvSpPr>
          <p:spPr>
            <a:xfrm>
              <a:off x="8766720" y="2935440"/>
              <a:ext cx="705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1041"/>
            <p:cNvSpPr/>
            <p:nvPr/>
          </p:nvSpPr>
          <p:spPr>
            <a:xfrm>
              <a:off x="7624080" y="200664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1042"/>
            <p:cNvSpPr/>
            <p:nvPr/>
          </p:nvSpPr>
          <p:spPr>
            <a:xfrm>
              <a:off x="7300440" y="209088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043"/>
            <p:cNvSpPr/>
            <p:nvPr/>
          </p:nvSpPr>
          <p:spPr>
            <a:xfrm>
              <a:off x="7614720" y="99360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044"/>
            <p:cNvSpPr/>
            <p:nvPr/>
          </p:nvSpPr>
          <p:spPr>
            <a:xfrm>
              <a:off x="7452720" y="160956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045"/>
            <p:cNvSpPr/>
            <p:nvPr/>
          </p:nvSpPr>
          <p:spPr>
            <a:xfrm>
              <a:off x="8100360" y="193032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046"/>
            <p:cNvSpPr/>
            <p:nvPr/>
          </p:nvSpPr>
          <p:spPr>
            <a:xfrm>
              <a:off x="5221440" y="97776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1047"/>
            <p:cNvSpPr/>
            <p:nvPr/>
          </p:nvSpPr>
          <p:spPr>
            <a:xfrm>
              <a:off x="6913440" y="1374840"/>
              <a:ext cx="723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048"/>
            <p:cNvSpPr/>
            <p:nvPr/>
          </p:nvSpPr>
          <p:spPr>
            <a:xfrm>
              <a:off x="9100080" y="893880"/>
              <a:ext cx="70560" cy="658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049"/>
            <p:cNvSpPr/>
            <p:nvPr/>
          </p:nvSpPr>
          <p:spPr>
            <a:xfrm>
              <a:off x="5329440" y="1062000"/>
              <a:ext cx="723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1050"/>
            <p:cNvSpPr/>
            <p:nvPr/>
          </p:nvSpPr>
          <p:spPr>
            <a:xfrm>
              <a:off x="7795800" y="117144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1051"/>
            <p:cNvSpPr/>
            <p:nvPr/>
          </p:nvSpPr>
          <p:spPr>
            <a:xfrm>
              <a:off x="7813080" y="1627200"/>
              <a:ext cx="70560" cy="6768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1052"/>
            <p:cNvSpPr/>
            <p:nvPr/>
          </p:nvSpPr>
          <p:spPr>
            <a:xfrm>
              <a:off x="5735880" y="4976640"/>
              <a:ext cx="72360" cy="67680"/>
            </a:xfrm>
            <a:prstGeom prst="rect">
              <a:avLst/>
            </a:prstGeom>
            <a:solidFill>
              <a:srgbClr val="0000ff"/>
            </a:solidFill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4" name="CustomShape 1053"/>
          <p:cNvSpPr/>
          <p:nvPr/>
        </p:nvSpPr>
        <p:spPr>
          <a:xfrm>
            <a:off x="1715400" y="174600"/>
            <a:ext cx="93952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nearest neighbor algorithm is sensitive to outliers…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5" name="CustomShape 1054"/>
          <p:cNvSpPr/>
          <p:nvPr/>
        </p:nvSpPr>
        <p:spPr>
          <a:xfrm>
            <a:off x="1523160" y="6338880"/>
            <a:ext cx="8826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solution is to…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CustomShape 1"/>
          <p:cNvSpPr/>
          <p:nvPr/>
        </p:nvSpPr>
        <p:spPr>
          <a:xfrm>
            <a:off x="1715400" y="174600"/>
            <a:ext cx="8826480" cy="31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can generalize the nearest neighbor algorithm to the K- nearest neighbor (KNN) algorithm.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measure the distance to the nearest K instances, and let them vote. K is typically chosen to be an odd number.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7" name="CustomShape 2"/>
          <p:cNvSpPr/>
          <p:nvPr/>
        </p:nvSpPr>
        <p:spPr>
          <a:xfrm>
            <a:off x="8579520" y="4176720"/>
            <a:ext cx="227880" cy="22788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3"/>
          <p:cNvSpPr/>
          <p:nvPr/>
        </p:nvSpPr>
        <p:spPr>
          <a:xfrm>
            <a:off x="4084920" y="4176720"/>
            <a:ext cx="227880" cy="22788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Line 4"/>
          <p:cNvSpPr/>
          <p:nvPr/>
        </p:nvSpPr>
        <p:spPr>
          <a:xfrm flipV="1">
            <a:off x="8274600" y="4295520"/>
            <a:ext cx="323640" cy="9720"/>
          </a:xfrm>
          <a:prstGeom prst="line">
            <a:avLst/>
          </a:prstGeom>
          <a:ln cap="rnd" w="34920">
            <a:solidFill>
              <a:srgbClr val="ff00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Line 5"/>
          <p:cNvSpPr/>
          <p:nvPr/>
        </p:nvSpPr>
        <p:spPr>
          <a:xfrm flipH="1">
            <a:off x="8693640" y="3705120"/>
            <a:ext cx="28440" cy="466560"/>
          </a:xfrm>
          <a:prstGeom prst="line">
            <a:avLst/>
          </a:prstGeom>
          <a:ln cap="rnd" w="34920">
            <a:solidFill>
              <a:srgbClr val="ff00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Line 6"/>
          <p:cNvSpPr/>
          <p:nvPr/>
        </p:nvSpPr>
        <p:spPr>
          <a:xfrm flipV="1">
            <a:off x="3770640" y="4286160"/>
            <a:ext cx="324000" cy="9360"/>
          </a:xfrm>
          <a:prstGeom prst="line">
            <a:avLst/>
          </a:prstGeom>
          <a:ln cap="rnd" w="34920">
            <a:solidFill>
              <a:srgbClr val="ff00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Line 7"/>
          <p:cNvSpPr/>
          <p:nvPr/>
        </p:nvSpPr>
        <p:spPr>
          <a:xfrm flipH="1">
            <a:off x="8646120" y="4419360"/>
            <a:ext cx="47520" cy="371520"/>
          </a:xfrm>
          <a:prstGeom prst="line">
            <a:avLst/>
          </a:prstGeom>
          <a:ln cap="rnd" w="34920">
            <a:solidFill>
              <a:srgbClr val="ff00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8"/>
          <p:cNvSpPr/>
          <p:nvPr/>
        </p:nvSpPr>
        <p:spPr>
          <a:xfrm>
            <a:off x="3256200" y="5832360"/>
            <a:ext cx="876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 =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4" name="CustomShape 9"/>
          <p:cNvSpPr/>
          <p:nvPr/>
        </p:nvSpPr>
        <p:spPr>
          <a:xfrm>
            <a:off x="7789320" y="5832360"/>
            <a:ext cx="876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 = 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5" name="" descr=""/>
          <p:cNvPicPr/>
          <p:nvPr/>
        </p:nvPicPr>
        <p:blipFill>
          <a:blip r:embed="rId1"/>
          <a:stretch/>
        </p:blipFill>
        <p:spPr>
          <a:xfrm>
            <a:off x="1929600" y="2971800"/>
            <a:ext cx="3757680" cy="2895120"/>
          </a:xfrm>
          <a:prstGeom prst="rect">
            <a:avLst/>
          </a:prstGeom>
          <a:ln>
            <a:noFill/>
          </a:ln>
        </p:spPr>
      </p:pic>
      <p:pic>
        <p:nvPicPr>
          <p:cNvPr id="1706" name="" descr=""/>
          <p:cNvPicPr/>
          <p:nvPr/>
        </p:nvPicPr>
        <p:blipFill>
          <a:blip r:embed="rId2"/>
          <a:stretch/>
        </p:blipFill>
        <p:spPr>
          <a:xfrm>
            <a:off x="6386400" y="2997360"/>
            <a:ext cx="3757680" cy="28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4000"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rebuchet MS"/>
              </a:rPr>
              <a:t>K-Nearest Neighbor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Voting among K nearest neighbors </a:t>
            </a: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(One example may not be enough for decision making)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Makes no special attempt to learn (Model) from the data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Provides no special value in finding generalized patterns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Trebuchet MS"/>
              </a:rPr>
              <a:t>A type of Instance based learning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Instead of performing explicit generalization, compare new instances with instances in training data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Too small: sensitive to noise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Too large: may include points from other classes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Fine tune values by evaluating various values with cross validation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CustomShape 1"/>
          <p:cNvSpPr/>
          <p:nvPr/>
        </p:nvSpPr>
        <p:spPr>
          <a:xfrm>
            <a:off x="680040" y="753120"/>
            <a:ext cx="961056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Normalization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2" name="CustomShape 2"/>
          <p:cNvSpPr/>
          <p:nvPr/>
        </p:nvSpPr>
        <p:spPr>
          <a:xfrm>
            <a:off x="680040" y="2336760"/>
            <a:ext cx="96105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 bring different attribute values to the same scale [0, 1].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Any given range can be adjusted to have the lowest value set to 0 while the highest set to 1.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Allows to balance the impact of each attribute on the final classification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LibreOffice/6.4.7.2$Linux_X86_64 LibreOffice_project/40$Build-2</Application>
  <Words>744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2019-02-12T09:42:54Z</dcterms:created>
  <dc:creator>taimoorkhan003@outlook.com</dc:creator>
  <dc:description/>
  <dc:language>en-US</dc:language>
  <cp:lastModifiedBy/>
  <dcterms:modified xsi:type="dcterms:W3CDTF">2021-06-30T17:35:54Z</dcterms:modified>
  <cp:revision>27</cp:revision>
  <dc:subject/>
  <dc:title>Natural Language Processing (NLP)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