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080" cy="500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080" cy="500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080" cy="500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68e8e"/>
            </a:gs>
            <a:gs pos="100000">
              <a:srgbClr val="878181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1" name="Picture 14" descr="HD-ShadowLong.png"/>
          <p:cNvPicPr/>
          <p:nvPr/>
        </p:nvPicPr>
        <p:blipFill>
          <a:blip r:embed="rId3"/>
          <a:stretch/>
        </p:blipFill>
        <p:spPr>
          <a:xfrm>
            <a:off x="0" y="1970280"/>
            <a:ext cx="10437120" cy="320400"/>
          </a:xfrm>
          <a:prstGeom prst="rect">
            <a:avLst/>
          </a:prstGeom>
          <a:ln>
            <a:noFill/>
          </a:ln>
        </p:spPr>
      </p:pic>
      <p:pic>
        <p:nvPicPr>
          <p:cNvPr id="2" name="Picture 15" descr="HD-ShadowShort.png"/>
          <p:cNvPicPr/>
          <p:nvPr/>
        </p:nvPicPr>
        <p:blipFill>
          <a:blip r:embed="rId4"/>
          <a:stretch/>
        </p:blipFill>
        <p:spPr>
          <a:xfrm>
            <a:off x="10585800" y="1971360"/>
            <a:ext cx="1602360" cy="14364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0" y="609480"/>
            <a:ext cx="10437120" cy="1367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2"/>
          <p:cNvSpPr/>
          <p:nvPr/>
        </p:nvSpPr>
        <p:spPr>
          <a:xfrm>
            <a:off x="10585800" y="609480"/>
            <a:ext cx="1602360" cy="136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68e8e"/>
            </a:gs>
            <a:gs pos="100000">
              <a:srgbClr val="878181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44" name="Picture 4" descr="HD-ShadowShort.png"/>
          <p:cNvPicPr/>
          <p:nvPr/>
        </p:nvPicPr>
        <p:blipFill>
          <a:blip r:embed="rId3"/>
          <a:stretch/>
        </p:blipFill>
        <p:spPr>
          <a:xfrm>
            <a:off x="10585800" y="1971360"/>
            <a:ext cx="1602360" cy="14364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10585800" y="609480"/>
            <a:ext cx="1602360" cy="136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68e8e"/>
            </a:gs>
            <a:gs pos="100000">
              <a:srgbClr val="878181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85" name="Picture 5" descr="HD-ShadowLong.png"/>
          <p:cNvPicPr/>
          <p:nvPr/>
        </p:nvPicPr>
        <p:blipFill>
          <a:blip r:embed="rId3"/>
          <a:stretch/>
        </p:blipFill>
        <p:spPr>
          <a:xfrm>
            <a:off x="0" y="1970280"/>
            <a:ext cx="10437120" cy="320400"/>
          </a:xfrm>
          <a:prstGeom prst="rect">
            <a:avLst/>
          </a:prstGeom>
          <a:ln>
            <a:noFill/>
          </a:ln>
        </p:spPr>
      </p:pic>
      <p:pic>
        <p:nvPicPr>
          <p:cNvPr id="86" name="Picture 6" descr="HD-ShadowShort.png"/>
          <p:cNvPicPr/>
          <p:nvPr/>
        </p:nvPicPr>
        <p:blipFill>
          <a:blip r:embed="rId4"/>
          <a:stretch/>
        </p:blipFill>
        <p:spPr>
          <a:xfrm>
            <a:off x="10585800" y="1971360"/>
            <a:ext cx="1602360" cy="14364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0" y="609480"/>
            <a:ext cx="10437120" cy="1367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10585800" y="609480"/>
            <a:ext cx="1602360" cy="136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3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</a:t>
            </a:r>
            <a:r>
              <a:rPr b="0" lang="en-US" sz="1800" spc="-1" strike="noStrike">
                <a:latin typeface="Arial"/>
              </a:rPr>
              <a:t>to </a:t>
            </a:r>
            <a:r>
              <a:rPr b="0" lang="en-US" sz="1800" spc="-1" strike="noStrike">
                <a:latin typeface="Arial"/>
              </a:rPr>
              <a:t>edit </a:t>
            </a: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Arial"/>
              </a:rPr>
              <a:t>title </a:t>
            </a:r>
            <a:r>
              <a:rPr b="0" lang="en-US" sz="1800" spc="-1" strike="noStrike">
                <a:latin typeface="Arial"/>
              </a:rPr>
              <a:t>text </a:t>
            </a:r>
            <a:r>
              <a:rPr b="0" lang="en-US" sz="1800" spc="-1" strike="noStrike">
                <a:latin typeface="Arial"/>
              </a:rPr>
              <a:t>form</a:t>
            </a:r>
            <a:r>
              <a:rPr b="0" lang="en-US" sz="1800" spc="-1" strike="noStrike">
                <a:latin typeface="Arial"/>
              </a:rPr>
              <a:t>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680400" y="2336760"/>
            <a:ext cx="961308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1000"/>
          </a:bodyPr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Organizing data into groups such that there is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high intra-cluster similarity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low inter-cluster similarity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Also called </a:t>
            </a: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unsupervised learning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, sometimes called </a:t>
            </a: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sorting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by psychologists and </a:t>
            </a: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segmentation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 by people in marketing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Clustering Approaches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Partitional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Hierarchical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680400" y="1023120"/>
            <a:ext cx="2242800" cy="62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3600" spc="-1" strike="noStrike">
                <a:solidFill>
                  <a:srgbClr val="111111"/>
                </a:solidFill>
                <a:latin typeface="Trebuchet MS"/>
              </a:rPr>
              <a:t>C</a:t>
            </a:r>
            <a:r>
              <a:rPr b="0" lang="en-US" sz="3600" spc="-1" strike="noStrike">
                <a:solidFill>
                  <a:srgbClr val="111111"/>
                </a:solidFill>
                <a:latin typeface="Trebuchet MS"/>
              </a:rPr>
              <a:t>l</a:t>
            </a:r>
            <a:r>
              <a:rPr b="0" lang="en-US" sz="3600" spc="-1" strike="noStrike">
                <a:solidFill>
                  <a:srgbClr val="111111"/>
                </a:solidFill>
                <a:latin typeface="Trebuchet MS"/>
              </a:rPr>
              <a:t>u</a:t>
            </a:r>
            <a:r>
              <a:rPr b="0" lang="en-US" sz="3600" spc="-1" strike="noStrike">
                <a:solidFill>
                  <a:srgbClr val="111111"/>
                </a:solidFill>
                <a:latin typeface="Trebuchet MS"/>
              </a:rPr>
              <a:t>s</a:t>
            </a:r>
            <a:r>
              <a:rPr b="0" lang="en-US" sz="3600" spc="-1" strike="noStrike">
                <a:solidFill>
                  <a:srgbClr val="111111"/>
                </a:solidFill>
                <a:latin typeface="Trebuchet MS"/>
              </a:rPr>
              <a:t>t</a:t>
            </a:r>
            <a:r>
              <a:rPr b="0" lang="en-US" sz="3600" spc="-1" strike="noStrike">
                <a:solidFill>
                  <a:srgbClr val="111111"/>
                </a:solidFill>
                <a:latin typeface="Trebuchet MS"/>
              </a:rPr>
              <a:t>e</a:t>
            </a:r>
            <a:r>
              <a:rPr b="0" lang="en-US" sz="3600" spc="-1" strike="noStrike">
                <a:solidFill>
                  <a:srgbClr val="111111"/>
                </a:solidFill>
                <a:latin typeface="Trebuchet MS"/>
              </a:rPr>
              <a:t>r</a:t>
            </a:r>
            <a:r>
              <a:rPr b="0" lang="en-US" sz="3600" spc="-1" strike="noStrike">
                <a:solidFill>
                  <a:srgbClr val="111111"/>
                </a:solidFill>
                <a:latin typeface="Trebuchet MS"/>
              </a:rPr>
              <a:t>i</a:t>
            </a:r>
            <a:r>
              <a:rPr b="0" lang="en-US" sz="3600" spc="-1" strike="noStrike">
                <a:solidFill>
                  <a:srgbClr val="111111"/>
                </a:solidFill>
                <a:latin typeface="Trebuchet MS"/>
              </a:rPr>
              <a:t>n</a:t>
            </a:r>
            <a:r>
              <a:rPr b="0" lang="en-US" sz="3600" spc="-1" strike="noStrike">
                <a:solidFill>
                  <a:srgbClr val="111111"/>
                </a:solidFill>
                <a:latin typeface="Trebuchet MS"/>
              </a:rPr>
              <a:t>g</a:t>
            </a:r>
            <a:endParaRPr b="0" lang="en-US" sz="3600" spc="-1" strike="noStrike">
              <a:solidFill>
                <a:srgbClr val="111111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577840" y="4817520"/>
            <a:ext cx="1390320" cy="1531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3961080" y="4809600"/>
            <a:ext cx="1390320" cy="1531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2286720" y="4811400"/>
            <a:ext cx="1390320" cy="1531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4"/>
          <p:cNvSpPr/>
          <p:nvPr/>
        </p:nvSpPr>
        <p:spPr>
          <a:xfrm>
            <a:off x="2120040" y="649800"/>
            <a:ext cx="7771680" cy="121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0" lang="en-US" sz="37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Partitional Clustering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1040760" y="1781280"/>
            <a:ext cx="6446880" cy="24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  <a:ea typeface="DejaVu Sans"/>
              </a:rPr>
              <a:t>Gives non-overlapping clusters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  <a:ea typeface="DejaVu Sans"/>
              </a:rPr>
              <a:t>Normally inputs the desired number of clusters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2830320" y="5391000"/>
            <a:ext cx="509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D1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4192560" y="5391000"/>
            <a:ext cx="1312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D2, D3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5765040" y="5418000"/>
            <a:ext cx="1015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D4, D5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38" name="Group 9"/>
          <p:cNvGrpSpPr/>
          <p:nvPr/>
        </p:nvGrpSpPr>
        <p:grpSpPr>
          <a:xfrm>
            <a:off x="7757280" y="2555640"/>
            <a:ext cx="3428280" cy="3428280"/>
            <a:chOff x="7757280" y="2555640"/>
            <a:chExt cx="3428280" cy="3428280"/>
          </a:xfrm>
        </p:grpSpPr>
        <p:grpSp>
          <p:nvGrpSpPr>
            <p:cNvPr id="139" name="Group 10"/>
            <p:cNvGrpSpPr/>
            <p:nvPr/>
          </p:nvGrpSpPr>
          <p:grpSpPr>
            <a:xfrm>
              <a:off x="7757280" y="2555640"/>
              <a:ext cx="685080" cy="685080"/>
              <a:chOff x="7757280" y="2555640"/>
              <a:chExt cx="685080" cy="685080"/>
            </a:xfrm>
          </p:grpSpPr>
          <p:sp>
            <p:nvSpPr>
              <p:cNvPr id="140" name="CustomShape 11"/>
              <p:cNvSpPr/>
              <p:nvPr/>
            </p:nvSpPr>
            <p:spPr>
              <a:xfrm>
                <a:off x="7757280" y="25556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CustomShape 12"/>
              <p:cNvSpPr/>
              <p:nvPr/>
            </p:nvSpPr>
            <p:spPr>
              <a:xfrm>
                <a:off x="7757280" y="263196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0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142" name="Group 13"/>
            <p:cNvGrpSpPr/>
            <p:nvPr/>
          </p:nvGrpSpPr>
          <p:grpSpPr>
            <a:xfrm>
              <a:off x="8443080" y="2555640"/>
              <a:ext cx="685080" cy="685080"/>
              <a:chOff x="8443080" y="2555640"/>
              <a:chExt cx="685080" cy="685080"/>
            </a:xfrm>
          </p:grpSpPr>
          <p:sp>
            <p:nvSpPr>
              <p:cNvPr id="143" name="CustomShape 14"/>
              <p:cNvSpPr/>
              <p:nvPr/>
            </p:nvSpPr>
            <p:spPr>
              <a:xfrm>
                <a:off x="8443080" y="25556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CustomShape 15"/>
              <p:cNvSpPr/>
              <p:nvPr/>
            </p:nvSpPr>
            <p:spPr>
              <a:xfrm>
                <a:off x="8443080" y="263196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8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145" name="Group 16"/>
            <p:cNvGrpSpPr/>
            <p:nvPr/>
          </p:nvGrpSpPr>
          <p:grpSpPr>
            <a:xfrm>
              <a:off x="9128880" y="2555640"/>
              <a:ext cx="685080" cy="685080"/>
              <a:chOff x="9128880" y="2555640"/>
              <a:chExt cx="685080" cy="685080"/>
            </a:xfrm>
          </p:grpSpPr>
          <p:sp>
            <p:nvSpPr>
              <p:cNvPr id="146" name="CustomShape 17"/>
              <p:cNvSpPr/>
              <p:nvPr/>
            </p:nvSpPr>
            <p:spPr>
              <a:xfrm>
                <a:off x="9128880" y="25556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CustomShape 18"/>
              <p:cNvSpPr/>
              <p:nvPr/>
            </p:nvSpPr>
            <p:spPr>
              <a:xfrm>
                <a:off x="9128880" y="263196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8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148" name="Group 19"/>
            <p:cNvGrpSpPr/>
            <p:nvPr/>
          </p:nvGrpSpPr>
          <p:grpSpPr>
            <a:xfrm>
              <a:off x="9814680" y="2555640"/>
              <a:ext cx="685080" cy="685080"/>
              <a:chOff x="9814680" y="2555640"/>
              <a:chExt cx="685080" cy="685080"/>
            </a:xfrm>
          </p:grpSpPr>
          <p:sp>
            <p:nvSpPr>
              <p:cNvPr id="149" name="CustomShape 20"/>
              <p:cNvSpPr/>
              <p:nvPr/>
            </p:nvSpPr>
            <p:spPr>
              <a:xfrm>
                <a:off x="9814680" y="25556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CustomShape 21"/>
              <p:cNvSpPr/>
              <p:nvPr/>
            </p:nvSpPr>
            <p:spPr>
              <a:xfrm>
                <a:off x="9814680" y="263196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7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151" name="Group 22"/>
            <p:cNvGrpSpPr/>
            <p:nvPr/>
          </p:nvGrpSpPr>
          <p:grpSpPr>
            <a:xfrm>
              <a:off x="10500480" y="2555640"/>
              <a:ext cx="685080" cy="685080"/>
              <a:chOff x="10500480" y="2555640"/>
              <a:chExt cx="685080" cy="685080"/>
            </a:xfrm>
          </p:grpSpPr>
          <p:sp>
            <p:nvSpPr>
              <p:cNvPr id="152" name="CustomShape 23"/>
              <p:cNvSpPr/>
              <p:nvPr/>
            </p:nvSpPr>
            <p:spPr>
              <a:xfrm>
                <a:off x="10500480" y="25556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CustomShape 24"/>
              <p:cNvSpPr/>
              <p:nvPr/>
            </p:nvSpPr>
            <p:spPr>
              <a:xfrm>
                <a:off x="10500480" y="263196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7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154" name="Group 25"/>
            <p:cNvGrpSpPr/>
            <p:nvPr/>
          </p:nvGrpSpPr>
          <p:grpSpPr>
            <a:xfrm>
              <a:off x="7757280" y="3241440"/>
              <a:ext cx="685080" cy="685080"/>
              <a:chOff x="7757280" y="3241440"/>
              <a:chExt cx="685080" cy="685080"/>
            </a:xfrm>
          </p:grpSpPr>
          <p:sp>
            <p:nvSpPr>
              <p:cNvPr id="155" name="CustomShape 26"/>
              <p:cNvSpPr/>
              <p:nvPr/>
            </p:nvSpPr>
            <p:spPr>
              <a:xfrm>
                <a:off x="7757280" y="32414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CustomShape 27"/>
              <p:cNvSpPr/>
              <p:nvPr/>
            </p:nvSpPr>
            <p:spPr>
              <a:xfrm>
                <a:off x="7757280" y="3317760"/>
                <a:ext cx="685080" cy="45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7" name="Group 28"/>
            <p:cNvGrpSpPr/>
            <p:nvPr/>
          </p:nvGrpSpPr>
          <p:grpSpPr>
            <a:xfrm>
              <a:off x="8443080" y="3241440"/>
              <a:ext cx="685080" cy="685080"/>
              <a:chOff x="8443080" y="3241440"/>
              <a:chExt cx="685080" cy="685080"/>
            </a:xfrm>
          </p:grpSpPr>
          <p:sp>
            <p:nvSpPr>
              <p:cNvPr id="158" name="CustomShape 29"/>
              <p:cNvSpPr/>
              <p:nvPr/>
            </p:nvSpPr>
            <p:spPr>
              <a:xfrm>
                <a:off x="8443080" y="32414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CustomShape 30"/>
              <p:cNvSpPr/>
              <p:nvPr/>
            </p:nvSpPr>
            <p:spPr>
              <a:xfrm>
                <a:off x="8443080" y="331776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0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160" name="Group 31"/>
            <p:cNvGrpSpPr/>
            <p:nvPr/>
          </p:nvGrpSpPr>
          <p:grpSpPr>
            <a:xfrm>
              <a:off x="9128880" y="3241440"/>
              <a:ext cx="685080" cy="685080"/>
              <a:chOff x="9128880" y="3241440"/>
              <a:chExt cx="685080" cy="685080"/>
            </a:xfrm>
          </p:grpSpPr>
          <p:sp>
            <p:nvSpPr>
              <p:cNvPr id="161" name="CustomShape 32"/>
              <p:cNvSpPr/>
              <p:nvPr/>
            </p:nvSpPr>
            <p:spPr>
              <a:xfrm>
                <a:off x="9128880" y="32414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CustomShape 33"/>
              <p:cNvSpPr/>
              <p:nvPr/>
            </p:nvSpPr>
            <p:spPr>
              <a:xfrm>
                <a:off x="9128880" y="331776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2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163" name="Group 34"/>
            <p:cNvGrpSpPr/>
            <p:nvPr/>
          </p:nvGrpSpPr>
          <p:grpSpPr>
            <a:xfrm>
              <a:off x="9814680" y="3241440"/>
              <a:ext cx="685080" cy="685080"/>
              <a:chOff x="9814680" y="3241440"/>
              <a:chExt cx="685080" cy="685080"/>
            </a:xfrm>
          </p:grpSpPr>
          <p:sp>
            <p:nvSpPr>
              <p:cNvPr id="164" name="CustomShape 35"/>
              <p:cNvSpPr/>
              <p:nvPr/>
            </p:nvSpPr>
            <p:spPr>
              <a:xfrm>
                <a:off x="9814680" y="32414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CustomShape 36"/>
              <p:cNvSpPr/>
              <p:nvPr/>
            </p:nvSpPr>
            <p:spPr>
              <a:xfrm>
                <a:off x="9814680" y="331776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4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166" name="Group 37"/>
            <p:cNvGrpSpPr/>
            <p:nvPr/>
          </p:nvGrpSpPr>
          <p:grpSpPr>
            <a:xfrm>
              <a:off x="10500480" y="3241440"/>
              <a:ext cx="685080" cy="685080"/>
              <a:chOff x="10500480" y="3241440"/>
              <a:chExt cx="685080" cy="685080"/>
            </a:xfrm>
          </p:grpSpPr>
          <p:sp>
            <p:nvSpPr>
              <p:cNvPr id="167" name="CustomShape 38"/>
              <p:cNvSpPr/>
              <p:nvPr/>
            </p:nvSpPr>
            <p:spPr>
              <a:xfrm>
                <a:off x="10500480" y="32414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CustomShape 39"/>
              <p:cNvSpPr/>
              <p:nvPr/>
            </p:nvSpPr>
            <p:spPr>
              <a:xfrm>
                <a:off x="10500480" y="331776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4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169" name="Group 40"/>
            <p:cNvGrpSpPr/>
            <p:nvPr/>
          </p:nvGrpSpPr>
          <p:grpSpPr>
            <a:xfrm>
              <a:off x="7757280" y="3927240"/>
              <a:ext cx="685080" cy="685080"/>
              <a:chOff x="7757280" y="3927240"/>
              <a:chExt cx="685080" cy="685080"/>
            </a:xfrm>
          </p:grpSpPr>
          <p:sp>
            <p:nvSpPr>
              <p:cNvPr id="170" name="CustomShape 41"/>
              <p:cNvSpPr/>
              <p:nvPr/>
            </p:nvSpPr>
            <p:spPr>
              <a:xfrm>
                <a:off x="7757280" y="39272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CustomShape 42"/>
              <p:cNvSpPr/>
              <p:nvPr/>
            </p:nvSpPr>
            <p:spPr>
              <a:xfrm>
                <a:off x="7757280" y="4003560"/>
                <a:ext cx="685080" cy="45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2" name="Group 43"/>
            <p:cNvGrpSpPr/>
            <p:nvPr/>
          </p:nvGrpSpPr>
          <p:grpSpPr>
            <a:xfrm>
              <a:off x="8443080" y="3927240"/>
              <a:ext cx="685080" cy="685080"/>
              <a:chOff x="8443080" y="3927240"/>
              <a:chExt cx="685080" cy="685080"/>
            </a:xfrm>
          </p:grpSpPr>
          <p:sp>
            <p:nvSpPr>
              <p:cNvPr id="173" name="CustomShape 44"/>
              <p:cNvSpPr/>
              <p:nvPr/>
            </p:nvSpPr>
            <p:spPr>
              <a:xfrm>
                <a:off x="8443080" y="39272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CustomShape 45"/>
              <p:cNvSpPr/>
              <p:nvPr/>
            </p:nvSpPr>
            <p:spPr>
              <a:xfrm>
                <a:off x="8443080" y="4003560"/>
                <a:ext cx="685080" cy="45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5" name="Group 46"/>
            <p:cNvGrpSpPr/>
            <p:nvPr/>
          </p:nvGrpSpPr>
          <p:grpSpPr>
            <a:xfrm>
              <a:off x="9128880" y="3927240"/>
              <a:ext cx="685080" cy="685080"/>
              <a:chOff x="9128880" y="3927240"/>
              <a:chExt cx="685080" cy="685080"/>
            </a:xfrm>
          </p:grpSpPr>
          <p:sp>
            <p:nvSpPr>
              <p:cNvPr id="176" name="CustomShape 47"/>
              <p:cNvSpPr/>
              <p:nvPr/>
            </p:nvSpPr>
            <p:spPr>
              <a:xfrm>
                <a:off x="9128880" y="39272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CustomShape 48"/>
              <p:cNvSpPr/>
              <p:nvPr/>
            </p:nvSpPr>
            <p:spPr>
              <a:xfrm>
                <a:off x="9128880" y="400356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0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178" name="Group 49"/>
            <p:cNvGrpSpPr/>
            <p:nvPr/>
          </p:nvGrpSpPr>
          <p:grpSpPr>
            <a:xfrm>
              <a:off x="9814680" y="3927240"/>
              <a:ext cx="685080" cy="685080"/>
              <a:chOff x="9814680" y="3927240"/>
              <a:chExt cx="685080" cy="685080"/>
            </a:xfrm>
          </p:grpSpPr>
          <p:sp>
            <p:nvSpPr>
              <p:cNvPr id="179" name="CustomShape 50"/>
              <p:cNvSpPr/>
              <p:nvPr/>
            </p:nvSpPr>
            <p:spPr>
              <a:xfrm>
                <a:off x="9814680" y="39272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CustomShape 51"/>
              <p:cNvSpPr/>
              <p:nvPr/>
            </p:nvSpPr>
            <p:spPr>
              <a:xfrm>
                <a:off x="9814680" y="400356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3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181" name="Group 52"/>
            <p:cNvGrpSpPr/>
            <p:nvPr/>
          </p:nvGrpSpPr>
          <p:grpSpPr>
            <a:xfrm>
              <a:off x="10500480" y="3927240"/>
              <a:ext cx="685080" cy="685080"/>
              <a:chOff x="10500480" y="3927240"/>
              <a:chExt cx="685080" cy="685080"/>
            </a:xfrm>
          </p:grpSpPr>
          <p:sp>
            <p:nvSpPr>
              <p:cNvPr id="182" name="CustomShape 53"/>
              <p:cNvSpPr/>
              <p:nvPr/>
            </p:nvSpPr>
            <p:spPr>
              <a:xfrm>
                <a:off x="10500480" y="39272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" name="CustomShape 54"/>
              <p:cNvSpPr/>
              <p:nvPr/>
            </p:nvSpPr>
            <p:spPr>
              <a:xfrm>
                <a:off x="10500480" y="400356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3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184" name="Group 55"/>
            <p:cNvGrpSpPr/>
            <p:nvPr/>
          </p:nvGrpSpPr>
          <p:grpSpPr>
            <a:xfrm>
              <a:off x="7757280" y="4613040"/>
              <a:ext cx="685080" cy="685080"/>
              <a:chOff x="7757280" y="4613040"/>
              <a:chExt cx="685080" cy="685080"/>
            </a:xfrm>
          </p:grpSpPr>
          <p:sp>
            <p:nvSpPr>
              <p:cNvPr id="185" name="CustomShape 56"/>
              <p:cNvSpPr/>
              <p:nvPr/>
            </p:nvSpPr>
            <p:spPr>
              <a:xfrm>
                <a:off x="7757280" y="46130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CustomShape 57"/>
              <p:cNvSpPr/>
              <p:nvPr/>
            </p:nvSpPr>
            <p:spPr>
              <a:xfrm>
                <a:off x="7757280" y="4689360"/>
                <a:ext cx="685080" cy="45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7" name="Group 58"/>
            <p:cNvGrpSpPr/>
            <p:nvPr/>
          </p:nvGrpSpPr>
          <p:grpSpPr>
            <a:xfrm>
              <a:off x="8443080" y="4613040"/>
              <a:ext cx="685080" cy="685080"/>
              <a:chOff x="8443080" y="4613040"/>
              <a:chExt cx="685080" cy="685080"/>
            </a:xfrm>
          </p:grpSpPr>
          <p:sp>
            <p:nvSpPr>
              <p:cNvPr id="188" name="CustomShape 59"/>
              <p:cNvSpPr/>
              <p:nvPr/>
            </p:nvSpPr>
            <p:spPr>
              <a:xfrm>
                <a:off x="8443080" y="46130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" name="CustomShape 60"/>
              <p:cNvSpPr/>
              <p:nvPr/>
            </p:nvSpPr>
            <p:spPr>
              <a:xfrm>
                <a:off x="8443080" y="4689360"/>
                <a:ext cx="685080" cy="45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0" name="Group 61"/>
            <p:cNvGrpSpPr/>
            <p:nvPr/>
          </p:nvGrpSpPr>
          <p:grpSpPr>
            <a:xfrm>
              <a:off x="9128880" y="4613040"/>
              <a:ext cx="685080" cy="685080"/>
              <a:chOff x="9128880" y="4613040"/>
              <a:chExt cx="685080" cy="685080"/>
            </a:xfrm>
          </p:grpSpPr>
          <p:sp>
            <p:nvSpPr>
              <p:cNvPr id="191" name="CustomShape 62"/>
              <p:cNvSpPr/>
              <p:nvPr/>
            </p:nvSpPr>
            <p:spPr>
              <a:xfrm>
                <a:off x="9128880" y="46130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" name="CustomShape 63"/>
              <p:cNvSpPr/>
              <p:nvPr/>
            </p:nvSpPr>
            <p:spPr>
              <a:xfrm>
                <a:off x="9128880" y="4689360"/>
                <a:ext cx="685080" cy="45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3" name="Group 64"/>
            <p:cNvGrpSpPr/>
            <p:nvPr/>
          </p:nvGrpSpPr>
          <p:grpSpPr>
            <a:xfrm>
              <a:off x="9814680" y="4613040"/>
              <a:ext cx="685080" cy="685080"/>
              <a:chOff x="9814680" y="4613040"/>
              <a:chExt cx="685080" cy="685080"/>
            </a:xfrm>
          </p:grpSpPr>
          <p:sp>
            <p:nvSpPr>
              <p:cNvPr id="194" name="CustomShape 65"/>
              <p:cNvSpPr/>
              <p:nvPr/>
            </p:nvSpPr>
            <p:spPr>
              <a:xfrm>
                <a:off x="9814680" y="46130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" name="CustomShape 66"/>
              <p:cNvSpPr/>
              <p:nvPr/>
            </p:nvSpPr>
            <p:spPr>
              <a:xfrm>
                <a:off x="9814680" y="468936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0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196" name="Group 67"/>
            <p:cNvGrpSpPr/>
            <p:nvPr/>
          </p:nvGrpSpPr>
          <p:grpSpPr>
            <a:xfrm>
              <a:off x="10500480" y="4613040"/>
              <a:ext cx="685080" cy="685080"/>
              <a:chOff x="10500480" y="4613040"/>
              <a:chExt cx="685080" cy="685080"/>
            </a:xfrm>
          </p:grpSpPr>
          <p:sp>
            <p:nvSpPr>
              <p:cNvPr id="197" name="CustomShape 68"/>
              <p:cNvSpPr/>
              <p:nvPr/>
            </p:nvSpPr>
            <p:spPr>
              <a:xfrm>
                <a:off x="10500480" y="46130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" name="CustomShape 69"/>
              <p:cNvSpPr/>
              <p:nvPr/>
            </p:nvSpPr>
            <p:spPr>
              <a:xfrm>
                <a:off x="10500480" y="468936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1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199" name="Group 70"/>
            <p:cNvGrpSpPr/>
            <p:nvPr/>
          </p:nvGrpSpPr>
          <p:grpSpPr>
            <a:xfrm>
              <a:off x="7757280" y="5298840"/>
              <a:ext cx="685080" cy="685080"/>
              <a:chOff x="7757280" y="5298840"/>
              <a:chExt cx="685080" cy="685080"/>
            </a:xfrm>
          </p:grpSpPr>
          <p:sp>
            <p:nvSpPr>
              <p:cNvPr id="200" name="CustomShape 71"/>
              <p:cNvSpPr/>
              <p:nvPr/>
            </p:nvSpPr>
            <p:spPr>
              <a:xfrm>
                <a:off x="7757280" y="52988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" name="CustomShape 72"/>
              <p:cNvSpPr/>
              <p:nvPr/>
            </p:nvSpPr>
            <p:spPr>
              <a:xfrm>
                <a:off x="7757280" y="5375160"/>
                <a:ext cx="685080" cy="45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2" name="Group 73"/>
            <p:cNvGrpSpPr/>
            <p:nvPr/>
          </p:nvGrpSpPr>
          <p:grpSpPr>
            <a:xfrm>
              <a:off x="8443080" y="5298840"/>
              <a:ext cx="685080" cy="685080"/>
              <a:chOff x="8443080" y="5298840"/>
              <a:chExt cx="685080" cy="685080"/>
            </a:xfrm>
          </p:grpSpPr>
          <p:sp>
            <p:nvSpPr>
              <p:cNvPr id="203" name="CustomShape 74"/>
              <p:cNvSpPr/>
              <p:nvPr/>
            </p:nvSpPr>
            <p:spPr>
              <a:xfrm>
                <a:off x="8443080" y="52988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" name="CustomShape 75"/>
              <p:cNvSpPr/>
              <p:nvPr/>
            </p:nvSpPr>
            <p:spPr>
              <a:xfrm>
                <a:off x="8443080" y="5375160"/>
                <a:ext cx="685080" cy="45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5" name="Group 76"/>
            <p:cNvGrpSpPr/>
            <p:nvPr/>
          </p:nvGrpSpPr>
          <p:grpSpPr>
            <a:xfrm>
              <a:off x="9128880" y="5298840"/>
              <a:ext cx="685080" cy="685080"/>
              <a:chOff x="9128880" y="5298840"/>
              <a:chExt cx="685080" cy="685080"/>
            </a:xfrm>
          </p:grpSpPr>
          <p:sp>
            <p:nvSpPr>
              <p:cNvPr id="206" name="CustomShape 77"/>
              <p:cNvSpPr/>
              <p:nvPr/>
            </p:nvSpPr>
            <p:spPr>
              <a:xfrm>
                <a:off x="9128880" y="52988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" name="CustomShape 78"/>
              <p:cNvSpPr/>
              <p:nvPr/>
            </p:nvSpPr>
            <p:spPr>
              <a:xfrm>
                <a:off x="9128880" y="5375160"/>
                <a:ext cx="685080" cy="45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8" name="Group 79"/>
            <p:cNvGrpSpPr/>
            <p:nvPr/>
          </p:nvGrpSpPr>
          <p:grpSpPr>
            <a:xfrm>
              <a:off x="9814680" y="5298840"/>
              <a:ext cx="685080" cy="685080"/>
              <a:chOff x="9814680" y="5298840"/>
              <a:chExt cx="685080" cy="685080"/>
            </a:xfrm>
          </p:grpSpPr>
          <p:sp>
            <p:nvSpPr>
              <p:cNvPr id="209" name="CustomShape 80"/>
              <p:cNvSpPr/>
              <p:nvPr/>
            </p:nvSpPr>
            <p:spPr>
              <a:xfrm>
                <a:off x="9814680" y="52988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" name="CustomShape 81"/>
              <p:cNvSpPr/>
              <p:nvPr/>
            </p:nvSpPr>
            <p:spPr>
              <a:xfrm>
                <a:off x="9814680" y="5375160"/>
                <a:ext cx="685080" cy="45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1" name="Group 82"/>
            <p:cNvGrpSpPr/>
            <p:nvPr/>
          </p:nvGrpSpPr>
          <p:grpSpPr>
            <a:xfrm>
              <a:off x="10500480" y="5298840"/>
              <a:ext cx="685080" cy="685080"/>
              <a:chOff x="10500480" y="5298840"/>
              <a:chExt cx="685080" cy="685080"/>
            </a:xfrm>
          </p:grpSpPr>
          <p:sp>
            <p:nvSpPr>
              <p:cNvPr id="212" name="CustomShape 83"/>
              <p:cNvSpPr/>
              <p:nvPr/>
            </p:nvSpPr>
            <p:spPr>
              <a:xfrm>
                <a:off x="10500480" y="52988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" name="CustomShape 84"/>
              <p:cNvSpPr/>
              <p:nvPr/>
            </p:nvSpPr>
            <p:spPr>
              <a:xfrm>
                <a:off x="10500480" y="537516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0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</p:grpSp>
      <p:sp>
        <p:nvSpPr>
          <p:cNvPr id="214" name="CustomShape 85"/>
          <p:cNvSpPr/>
          <p:nvPr/>
        </p:nvSpPr>
        <p:spPr>
          <a:xfrm>
            <a:off x="7837560" y="2186280"/>
            <a:ext cx="3267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D1        D2       D3     D4      D5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86"/>
          <p:cNvSpPr/>
          <p:nvPr/>
        </p:nvSpPr>
        <p:spPr>
          <a:xfrm>
            <a:off x="7283520" y="2631960"/>
            <a:ext cx="441360" cy="33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666360" y="5059080"/>
            <a:ext cx="6264000" cy="450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"/>
          <p:cNvSpPr/>
          <p:nvPr/>
        </p:nvSpPr>
        <p:spPr>
          <a:xfrm flipV="1">
            <a:off x="666360" y="3357360"/>
            <a:ext cx="6264000" cy="450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3"/>
          <p:cNvSpPr/>
          <p:nvPr/>
        </p:nvSpPr>
        <p:spPr>
          <a:xfrm>
            <a:off x="4201200" y="5129280"/>
            <a:ext cx="2718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D1       D2   D3    D4    D5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19" name="Group 4"/>
          <p:cNvGrpSpPr/>
          <p:nvPr/>
        </p:nvGrpSpPr>
        <p:grpSpPr>
          <a:xfrm>
            <a:off x="5055120" y="3992400"/>
            <a:ext cx="498600" cy="338760"/>
            <a:chOff x="5055120" y="3992400"/>
            <a:chExt cx="498600" cy="338760"/>
          </a:xfrm>
        </p:grpSpPr>
        <p:sp>
          <p:nvSpPr>
            <p:cNvPr id="220" name="Line 5"/>
            <p:cNvSpPr/>
            <p:nvPr/>
          </p:nvSpPr>
          <p:spPr>
            <a:xfrm flipV="1">
              <a:off x="5551920" y="3992400"/>
              <a:ext cx="0" cy="338760"/>
            </a:xfrm>
            <a:prstGeom prst="line">
              <a:avLst/>
            </a:prstGeom>
            <a:ln w="31680">
              <a:solidFill>
                <a:schemeClr val="tx1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Line 6"/>
            <p:cNvSpPr/>
            <p:nvPr/>
          </p:nvSpPr>
          <p:spPr>
            <a:xfrm flipV="1">
              <a:off x="5061600" y="3992400"/>
              <a:ext cx="0" cy="338760"/>
            </a:xfrm>
            <a:prstGeom prst="line">
              <a:avLst/>
            </a:prstGeom>
            <a:ln w="31680">
              <a:solidFill>
                <a:schemeClr val="tx1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Line 7"/>
            <p:cNvSpPr/>
            <p:nvPr/>
          </p:nvSpPr>
          <p:spPr>
            <a:xfrm flipH="1">
              <a:off x="5055120" y="3992400"/>
              <a:ext cx="498600" cy="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3" name="Group 8"/>
          <p:cNvGrpSpPr/>
          <p:nvPr/>
        </p:nvGrpSpPr>
        <p:grpSpPr>
          <a:xfrm>
            <a:off x="6086880" y="3970080"/>
            <a:ext cx="498600" cy="280440"/>
            <a:chOff x="6086880" y="3970080"/>
            <a:chExt cx="498600" cy="280440"/>
          </a:xfrm>
        </p:grpSpPr>
        <p:sp>
          <p:nvSpPr>
            <p:cNvPr id="224" name="Line 9"/>
            <p:cNvSpPr/>
            <p:nvPr/>
          </p:nvSpPr>
          <p:spPr>
            <a:xfrm flipV="1">
              <a:off x="6583680" y="3979080"/>
              <a:ext cx="0" cy="271440"/>
            </a:xfrm>
            <a:prstGeom prst="line">
              <a:avLst/>
            </a:prstGeom>
            <a:ln w="31680">
              <a:solidFill>
                <a:schemeClr val="tx1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Line 10"/>
            <p:cNvSpPr/>
            <p:nvPr/>
          </p:nvSpPr>
          <p:spPr>
            <a:xfrm flipV="1">
              <a:off x="6093360" y="3970080"/>
              <a:ext cx="0" cy="280440"/>
            </a:xfrm>
            <a:prstGeom prst="line">
              <a:avLst/>
            </a:prstGeom>
            <a:ln w="31680">
              <a:solidFill>
                <a:schemeClr val="tx1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Line 11"/>
            <p:cNvSpPr/>
            <p:nvPr/>
          </p:nvSpPr>
          <p:spPr>
            <a:xfrm flipH="1">
              <a:off x="6086880" y="3970080"/>
              <a:ext cx="498600" cy="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7" name="CustomShape 12"/>
          <p:cNvSpPr/>
          <p:nvPr/>
        </p:nvSpPr>
        <p:spPr>
          <a:xfrm>
            <a:off x="4206600" y="4445280"/>
            <a:ext cx="2718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D1       D2   D3    D4    D5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28" name="Group 13"/>
          <p:cNvGrpSpPr/>
          <p:nvPr/>
        </p:nvGrpSpPr>
        <p:grpSpPr>
          <a:xfrm>
            <a:off x="2075040" y="5872320"/>
            <a:ext cx="1560240" cy="280440"/>
            <a:chOff x="2075040" y="5872320"/>
            <a:chExt cx="1560240" cy="280440"/>
          </a:xfrm>
        </p:grpSpPr>
        <p:sp>
          <p:nvSpPr>
            <p:cNvPr id="229" name="Line 14"/>
            <p:cNvSpPr/>
            <p:nvPr/>
          </p:nvSpPr>
          <p:spPr>
            <a:xfrm flipV="1">
              <a:off x="3630600" y="5881680"/>
              <a:ext cx="0" cy="271080"/>
            </a:xfrm>
            <a:prstGeom prst="line">
              <a:avLst/>
            </a:prstGeom>
            <a:ln w="31680">
              <a:solidFill>
                <a:schemeClr val="tx1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Line 15"/>
            <p:cNvSpPr/>
            <p:nvPr/>
          </p:nvSpPr>
          <p:spPr>
            <a:xfrm flipV="1">
              <a:off x="2094840" y="5872320"/>
              <a:ext cx="0" cy="280440"/>
            </a:xfrm>
            <a:prstGeom prst="line">
              <a:avLst/>
            </a:prstGeom>
            <a:ln w="31680">
              <a:solidFill>
                <a:schemeClr val="tx1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Line 16"/>
            <p:cNvSpPr/>
            <p:nvPr/>
          </p:nvSpPr>
          <p:spPr>
            <a:xfrm flipH="1">
              <a:off x="2075040" y="5872320"/>
              <a:ext cx="1560240" cy="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2" name="CustomShape 17"/>
          <p:cNvSpPr/>
          <p:nvPr/>
        </p:nvSpPr>
        <p:spPr>
          <a:xfrm>
            <a:off x="676080" y="2524680"/>
            <a:ext cx="237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D1  D2   D3    D4    D5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33" name="Group 18"/>
          <p:cNvGrpSpPr/>
          <p:nvPr/>
        </p:nvGrpSpPr>
        <p:grpSpPr>
          <a:xfrm>
            <a:off x="931680" y="4118400"/>
            <a:ext cx="1766880" cy="219600"/>
            <a:chOff x="931680" y="4118400"/>
            <a:chExt cx="1766880" cy="219600"/>
          </a:xfrm>
        </p:grpSpPr>
        <p:sp>
          <p:nvSpPr>
            <p:cNvPr id="234" name="Line 19"/>
            <p:cNvSpPr/>
            <p:nvPr/>
          </p:nvSpPr>
          <p:spPr>
            <a:xfrm flipV="1">
              <a:off x="2693160" y="4125600"/>
              <a:ext cx="0" cy="212400"/>
            </a:xfrm>
            <a:prstGeom prst="line">
              <a:avLst/>
            </a:prstGeom>
            <a:ln w="31680">
              <a:solidFill>
                <a:schemeClr val="tx1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Line 20"/>
            <p:cNvSpPr/>
            <p:nvPr/>
          </p:nvSpPr>
          <p:spPr>
            <a:xfrm flipV="1">
              <a:off x="954360" y="4118400"/>
              <a:ext cx="0" cy="219600"/>
            </a:xfrm>
            <a:prstGeom prst="line">
              <a:avLst/>
            </a:prstGeom>
            <a:ln w="31680">
              <a:solidFill>
                <a:schemeClr val="tx1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Line 21"/>
            <p:cNvSpPr/>
            <p:nvPr/>
          </p:nvSpPr>
          <p:spPr>
            <a:xfrm flipH="1">
              <a:off x="931680" y="4118400"/>
              <a:ext cx="1766880" cy="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7" name="Group 22"/>
          <p:cNvGrpSpPr/>
          <p:nvPr/>
        </p:nvGrpSpPr>
        <p:grpSpPr>
          <a:xfrm>
            <a:off x="1233360" y="5443200"/>
            <a:ext cx="1579320" cy="420120"/>
            <a:chOff x="1233360" y="5443200"/>
            <a:chExt cx="1579320" cy="420120"/>
          </a:xfrm>
        </p:grpSpPr>
        <p:sp>
          <p:nvSpPr>
            <p:cNvPr id="238" name="Line 23"/>
            <p:cNvSpPr/>
            <p:nvPr/>
          </p:nvSpPr>
          <p:spPr>
            <a:xfrm flipV="1">
              <a:off x="2807640" y="5443200"/>
              <a:ext cx="0" cy="420120"/>
            </a:xfrm>
            <a:prstGeom prst="line">
              <a:avLst/>
            </a:prstGeom>
            <a:ln w="31680">
              <a:solidFill>
                <a:schemeClr val="tx1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Line 24"/>
            <p:cNvSpPr/>
            <p:nvPr/>
          </p:nvSpPr>
          <p:spPr>
            <a:xfrm flipV="1">
              <a:off x="1253520" y="5443200"/>
              <a:ext cx="0" cy="420120"/>
            </a:xfrm>
            <a:prstGeom prst="line">
              <a:avLst/>
            </a:prstGeom>
            <a:ln w="31680">
              <a:solidFill>
                <a:schemeClr val="tx1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Line 25"/>
            <p:cNvSpPr/>
            <p:nvPr/>
          </p:nvSpPr>
          <p:spPr>
            <a:xfrm flipH="1">
              <a:off x="1233360" y="5443200"/>
              <a:ext cx="1579320" cy="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1" name="Group 26"/>
          <p:cNvGrpSpPr/>
          <p:nvPr/>
        </p:nvGrpSpPr>
        <p:grpSpPr>
          <a:xfrm>
            <a:off x="8092080" y="2723040"/>
            <a:ext cx="3428280" cy="3428280"/>
            <a:chOff x="8092080" y="2723040"/>
            <a:chExt cx="3428280" cy="3428280"/>
          </a:xfrm>
        </p:grpSpPr>
        <p:grpSp>
          <p:nvGrpSpPr>
            <p:cNvPr id="242" name="Group 27"/>
            <p:cNvGrpSpPr/>
            <p:nvPr/>
          </p:nvGrpSpPr>
          <p:grpSpPr>
            <a:xfrm>
              <a:off x="8092080" y="2723040"/>
              <a:ext cx="685080" cy="685080"/>
              <a:chOff x="8092080" y="2723040"/>
              <a:chExt cx="685080" cy="685080"/>
            </a:xfrm>
          </p:grpSpPr>
          <p:sp>
            <p:nvSpPr>
              <p:cNvPr id="243" name="CustomShape 28"/>
              <p:cNvSpPr/>
              <p:nvPr/>
            </p:nvSpPr>
            <p:spPr>
              <a:xfrm>
                <a:off x="8092080" y="27230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" name="CustomShape 29"/>
              <p:cNvSpPr/>
              <p:nvPr/>
            </p:nvSpPr>
            <p:spPr>
              <a:xfrm>
                <a:off x="8092080" y="279936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0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245" name="Group 30"/>
            <p:cNvGrpSpPr/>
            <p:nvPr/>
          </p:nvGrpSpPr>
          <p:grpSpPr>
            <a:xfrm>
              <a:off x="8777880" y="2723040"/>
              <a:ext cx="685080" cy="685080"/>
              <a:chOff x="8777880" y="2723040"/>
              <a:chExt cx="685080" cy="685080"/>
            </a:xfrm>
          </p:grpSpPr>
          <p:sp>
            <p:nvSpPr>
              <p:cNvPr id="246" name="CustomShape 31"/>
              <p:cNvSpPr/>
              <p:nvPr/>
            </p:nvSpPr>
            <p:spPr>
              <a:xfrm>
                <a:off x="8777880" y="27230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" name="CustomShape 32"/>
              <p:cNvSpPr/>
              <p:nvPr/>
            </p:nvSpPr>
            <p:spPr>
              <a:xfrm>
                <a:off x="8777880" y="279936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8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248" name="Group 33"/>
            <p:cNvGrpSpPr/>
            <p:nvPr/>
          </p:nvGrpSpPr>
          <p:grpSpPr>
            <a:xfrm>
              <a:off x="9463680" y="2723040"/>
              <a:ext cx="685080" cy="685080"/>
              <a:chOff x="9463680" y="2723040"/>
              <a:chExt cx="685080" cy="685080"/>
            </a:xfrm>
          </p:grpSpPr>
          <p:sp>
            <p:nvSpPr>
              <p:cNvPr id="249" name="CustomShape 34"/>
              <p:cNvSpPr/>
              <p:nvPr/>
            </p:nvSpPr>
            <p:spPr>
              <a:xfrm>
                <a:off x="9463680" y="27230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" name="CustomShape 35"/>
              <p:cNvSpPr/>
              <p:nvPr/>
            </p:nvSpPr>
            <p:spPr>
              <a:xfrm>
                <a:off x="9463680" y="279936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8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251" name="Group 36"/>
            <p:cNvGrpSpPr/>
            <p:nvPr/>
          </p:nvGrpSpPr>
          <p:grpSpPr>
            <a:xfrm>
              <a:off x="10149480" y="2723040"/>
              <a:ext cx="685080" cy="685080"/>
              <a:chOff x="10149480" y="2723040"/>
              <a:chExt cx="685080" cy="685080"/>
            </a:xfrm>
          </p:grpSpPr>
          <p:sp>
            <p:nvSpPr>
              <p:cNvPr id="252" name="CustomShape 37"/>
              <p:cNvSpPr/>
              <p:nvPr/>
            </p:nvSpPr>
            <p:spPr>
              <a:xfrm>
                <a:off x="10149480" y="27230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CustomShape 38"/>
              <p:cNvSpPr/>
              <p:nvPr/>
            </p:nvSpPr>
            <p:spPr>
              <a:xfrm>
                <a:off x="10149480" y="279936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7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254" name="Group 39"/>
            <p:cNvGrpSpPr/>
            <p:nvPr/>
          </p:nvGrpSpPr>
          <p:grpSpPr>
            <a:xfrm>
              <a:off x="10835280" y="2723040"/>
              <a:ext cx="685080" cy="685080"/>
              <a:chOff x="10835280" y="2723040"/>
              <a:chExt cx="685080" cy="685080"/>
            </a:xfrm>
          </p:grpSpPr>
          <p:sp>
            <p:nvSpPr>
              <p:cNvPr id="255" name="CustomShape 40"/>
              <p:cNvSpPr/>
              <p:nvPr/>
            </p:nvSpPr>
            <p:spPr>
              <a:xfrm>
                <a:off x="10835280" y="27230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CustomShape 41"/>
              <p:cNvSpPr/>
              <p:nvPr/>
            </p:nvSpPr>
            <p:spPr>
              <a:xfrm>
                <a:off x="10835280" y="279936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7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257" name="Group 42"/>
            <p:cNvGrpSpPr/>
            <p:nvPr/>
          </p:nvGrpSpPr>
          <p:grpSpPr>
            <a:xfrm>
              <a:off x="8092080" y="3408840"/>
              <a:ext cx="685080" cy="685080"/>
              <a:chOff x="8092080" y="3408840"/>
              <a:chExt cx="685080" cy="685080"/>
            </a:xfrm>
          </p:grpSpPr>
          <p:sp>
            <p:nvSpPr>
              <p:cNvPr id="258" name="CustomShape 43"/>
              <p:cNvSpPr/>
              <p:nvPr/>
            </p:nvSpPr>
            <p:spPr>
              <a:xfrm>
                <a:off x="8092080" y="34088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" name="CustomShape 44"/>
              <p:cNvSpPr/>
              <p:nvPr/>
            </p:nvSpPr>
            <p:spPr>
              <a:xfrm>
                <a:off x="8092080" y="3485160"/>
                <a:ext cx="685080" cy="45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0" name="Group 45"/>
            <p:cNvGrpSpPr/>
            <p:nvPr/>
          </p:nvGrpSpPr>
          <p:grpSpPr>
            <a:xfrm>
              <a:off x="8777880" y="3408840"/>
              <a:ext cx="685080" cy="685080"/>
              <a:chOff x="8777880" y="3408840"/>
              <a:chExt cx="685080" cy="685080"/>
            </a:xfrm>
          </p:grpSpPr>
          <p:sp>
            <p:nvSpPr>
              <p:cNvPr id="261" name="CustomShape 46"/>
              <p:cNvSpPr/>
              <p:nvPr/>
            </p:nvSpPr>
            <p:spPr>
              <a:xfrm>
                <a:off x="8777880" y="34088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CustomShape 47"/>
              <p:cNvSpPr/>
              <p:nvPr/>
            </p:nvSpPr>
            <p:spPr>
              <a:xfrm>
                <a:off x="8777880" y="348516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0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263" name="Group 48"/>
            <p:cNvGrpSpPr/>
            <p:nvPr/>
          </p:nvGrpSpPr>
          <p:grpSpPr>
            <a:xfrm>
              <a:off x="9463680" y="3408840"/>
              <a:ext cx="685080" cy="685080"/>
              <a:chOff x="9463680" y="3408840"/>
              <a:chExt cx="685080" cy="685080"/>
            </a:xfrm>
          </p:grpSpPr>
          <p:sp>
            <p:nvSpPr>
              <p:cNvPr id="264" name="CustomShape 49"/>
              <p:cNvSpPr/>
              <p:nvPr/>
            </p:nvSpPr>
            <p:spPr>
              <a:xfrm>
                <a:off x="9463680" y="34088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" name="CustomShape 50"/>
              <p:cNvSpPr/>
              <p:nvPr/>
            </p:nvSpPr>
            <p:spPr>
              <a:xfrm>
                <a:off x="9463680" y="348516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2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266" name="Group 51"/>
            <p:cNvGrpSpPr/>
            <p:nvPr/>
          </p:nvGrpSpPr>
          <p:grpSpPr>
            <a:xfrm>
              <a:off x="10149480" y="3408840"/>
              <a:ext cx="685080" cy="685080"/>
              <a:chOff x="10149480" y="3408840"/>
              <a:chExt cx="685080" cy="685080"/>
            </a:xfrm>
          </p:grpSpPr>
          <p:sp>
            <p:nvSpPr>
              <p:cNvPr id="267" name="CustomShape 52"/>
              <p:cNvSpPr/>
              <p:nvPr/>
            </p:nvSpPr>
            <p:spPr>
              <a:xfrm>
                <a:off x="10149480" y="34088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CustomShape 53"/>
              <p:cNvSpPr/>
              <p:nvPr/>
            </p:nvSpPr>
            <p:spPr>
              <a:xfrm>
                <a:off x="10149480" y="348516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4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269" name="Group 54"/>
            <p:cNvGrpSpPr/>
            <p:nvPr/>
          </p:nvGrpSpPr>
          <p:grpSpPr>
            <a:xfrm>
              <a:off x="10835280" y="3408840"/>
              <a:ext cx="685080" cy="685080"/>
              <a:chOff x="10835280" y="3408840"/>
              <a:chExt cx="685080" cy="685080"/>
            </a:xfrm>
          </p:grpSpPr>
          <p:sp>
            <p:nvSpPr>
              <p:cNvPr id="270" name="CustomShape 55"/>
              <p:cNvSpPr/>
              <p:nvPr/>
            </p:nvSpPr>
            <p:spPr>
              <a:xfrm>
                <a:off x="10835280" y="34088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" name="CustomShape 56"/>
              <p:cNvSpPr/>
              <p:nvPr/>
            </p:nvSpPr>
            <p:spPr>
              <a:xfrm>
                <a:off x="10835280" y="348516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4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272" name="Group 57"/>
            <p:cNvGrpSpPr/>
            <p:nvPr/>
          </p:nvGrpSpPr>
          <p:grpSpPr>
            <a:xfrm>
              <a:off x="8092080" y="4094640"/>
              <a:ext cx="685080" cy="685080"/>
              <a:chOff x="8092080" y="4094640"/>
              <a:chExt cx="685080" cy="685080"/>
            </a:xfrm>
          </p:grpSpPr>
          <p:sp>
            <p:nvSpPr>
              <p:cNvPr id="273" name="CustomShape 58"/>
              <p:cNvSpPr/>
              <p:nvPr/>
            </p:nvSpPr>
            <p:spPr>
              <a:xfrm>
                <a:off x="8092080" y="40946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" name="CustomShape 59"/>
              <p:cNvSpPr/>
              <p:nvPr/>
            </p:nvSpPr>
            <p:spPr>
              <a:xfrm>
                <a:off x="8092080" y="4170960"/>
                <a:ext cx="685080" cy="45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5" name="Group 60"/>
            <p:cNvGrpSpPr/>
            <p:nvPr/>
          </p:nvGrpSpPr>
          <p:grpSpPr>
            <a:xfrm>
              <a:off x="8777880" y="4094640"/>
              <a:ext cx="685080" cy="685080"/>
              <a:chOff x="8777880" y="4094640"/>
              <a:chExt cx="685080" cy="685080"/>
            </a:xfrm>
          </p:grpSpPr>
          <p:sp>
            <p:nvSpPr>
              <p:cNvPr id="276" name="CustomShape 61"/>
              <p:cNvSpPr/>
              <p:nvPr/>
            </p:nvSpPr>
            <p:spPr>
              <a:xfrm>
                <a:off x="8777880" y="40946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" name="CustomShape 62"/>
              <p:cNvSpPr/>
              <p:nvPr/>
            </p:nvSpPr>
            <p:spPr>
              <a:xfrm>
                <a:off x="8777880" y="4170960"/>
                <a:ext cx="685080" cy="45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8" name="Group 63"/>
            <p:cNvGrpSpPr/>
            <p:nvPr/>
          </p:nvGrpSpPr>
          <p:grpSpPr>
            <a:xfrm>
              <a:off x="9463680" y="4094640"/>
              <a:ext cx="685080" cy="685080"/>
              <a:chOff x="9463680" y="4094640"/>
              <a:chExt cx="685080" cy="685080"/>
            </a:xfrm>
          </p:grpSpPr>
          <p:sp>
            <p:nvSpPr>
              <p:cNvPr id="279" name="CustomShape 64"/>
              <p:cNvSpPr/>
              <p:nvPr/>
            </p:nvSpPr>
            <p:spPr>
              <a:xfrm>
                <a:off x="9463680" y="40946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" name="CustomShape 65"/>
              <p:cNvSpPr/>
              <p:nvPr/>
            </p:nvSpPr>
            <p:spPr>
              <a:xfrm>
                <a:off x="9463680" y="417096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0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281" name="Group 66"/>
            <p:cNvGrpSpPr/>
            <p:nvPr/>
          </p:nvGrpSpPr>
          <p:grpSpPr>
            <a:xfrm>
              <a:off x="10149480" y="4094640"/>
              <a:ext cx="685080" cy="685080"/>
              <a:chOff x="10149480" y="4094640"/>
              <a:chExt cx="685080" cy="685080"/>
            </a:xfrm>
          </p:grpSpPr>
          <p:sp>
            <p:nvSpPr>
              <p:cNvPr id="282" name="CustomShape 67"/>
              <p:cNvSpPr/>
              <p:nvPr/>
            </p:nvSpPr>
            <p:spPr>
              <a:xfrm>
                <a:off x="10149480" y="40946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" name="CustomShape 68"/>
              <p:cNvSpPr/>
              <p:nvPr/>
            </p:nvSpPr>
            <p:spPr>
              <a:xfrm>
                <a:off x="10149480" y="417096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3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284" name="Group 69"/>
            <p:cNvGrpSpPr/>
            <p:nvPr/>
          </p:nvGrpSpPr>
          <p:grpSpPr>
            <a:xfrm>
              <a:off x="10835280" y="4094640"/>
              <a:ext cx="685080" cy="685080"/>
              <a:chOff x="10835280" y="4094640"/>
              <a:chExt cx="685080" cy="685080"/>
            </a:xfrm>
          </p:grpSpPr>
          <p:sp>
            <p:nvSpPr>
              <p:cNvPr id="285" name="CustomShape 70"/>
              <p:cNvSpPr/>
              <p:nvPr/>
            </p:nvSpPr>
            <p:spPr>
              <a:xfrm>
                <a:off x="10835280" y="40946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" name="CustomShape 71"/>
              <p:cNvSpPr/>
              <p:nvPr/>
            </p:nvSpPr>
            <p:spPr>
              <a:xfrm>
                <a:off x="10835280" y="417096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3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287" name="Group 72"/>
            <p:cNvGrpSpPr/>
            <p:nvPr/>
          </p:nvGrpSpPr>
          <p:grpSpPr>
            <a:xfrm>
              <a:off x="8092080" y="4780440"/>
              <a:ext cx="685080" cy="685080"/>
              <a:chOff x="8092080" y="4780440"/>
              <a:chExt cx="685080" cy="685080"/>
            </a:xfrm>
          </p:grpSpPr>
          <p:sp>
            <p:nvSpPr>
              <p:cNvPr id="288" name="CustomShape 73"/>
              <p:cNvSpPr/>
              <p:nvPr/>
            </p:nvSpPr>
            <p:spPr>
              <a:xfrm>
                <a:off x="8092080" y="47804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9" name="CustomShape 74"/>
              <p:cNvSpPr/>
              <p:nvPr/>
            </p:nvSpPr>
            <p:spPr>
              <a:xfrm>
                <a:off x="8092080" y="4856760"/>
                <a:ext cx="685080" cy="45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0" name="Group 75"/>
            <p:cNvGrpSpPr/>
            <p:nvPr/>
          </p:nvGrpSpPr>
          <p:grpSpPr>
            <a:xfrm>
              <a:off x="8777880" y="4780440"/>
              <a:ext cx="685080" cy="685080"/>
              <a:chOff x="8777880" y="4780440"/>
              <a:chExt cx="685080" cy="685080"/>
            </a:xfrm>
          </p:grpSpPr>
          <p:sp>
            <p:nvSpPr>
              <p:cNvPr id="291" name="CustomShape 76"/>
              <p:cNvSpPr/>
              <p:nvPr/>
            </p:nvSpPr>
            <p:spPr>
              <a:xfrm>
                <a:off x="8777880" y="47804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" name="CustomShape 77"/>
              <p:cNvSpPr/>
              <p:nvPr/>
            </p:nvSpPr>
            <p:spPr>
              <a:xfrm>
                <a:off x="8777880" y="4856760"/>
                <a:ext cx="685080" cy="45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3" name="Group 78"/>
            <p:cNvGrpSpPr/>
            <p:nvPr/>
          </p:nvGrpSpPr>
          <p:grpSpPr>
            <a:xfrm>
              <a:off x="9463680" y="4780440"/>
              <a:ext cx="685080" cy="685080"/>
              <a:chOff x="9463680" y="4780440"/>
              <a:chExt cx="685080" cy="685080"/>
            </a:xfrm>
          </p:grpSpPr>
          <p:sp>
            <p:nvSpPr>
              <p:cNvPr id="294" name="CustomShape 79"/>
              <p:cNvSpPr/>
              <p:nvPr/>
            </p:nvSpPr>
            <p:spPr>
              <a:xfrm>
                <a:off x="9463680" y="47804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5" name="CustomShape 80"/>
              <p:cNvSpPr/>
              <p:nvPr/>
            </p:nvSpPr>
            <p:spPr>
              <a:xfrm>
                <a:off x="9463680" y="4856760"/>
                <a:ext cx="685080" cy="45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6" name="Group 81"/>
            <p:cNvGrpSpPr/>
            <p:nvPr/>
          </p:nvGrpSpPr>
          <p:grpSpPr>
            <a:xfrm>
              <a:off x="10149480" y="4780440"/>
              <a:ext cx="685080" cy="685080"/>
              <a:chOff x="10149480" y="4780440"/>
              <a:chExt cx="685080" cy="685080"/>
            </a:xfrm>
          </p:grpSpPr>
          <p:sp>
            <p:nvSpPr>
              <p:cNvPr id="297" name="CustomShape 82"/>
              <p:cNvSpPr/>
              <p:nvPr/>
            </p:nvSpPr>
            <p:spPr>
              <a:xfrm>
                <a:off x="10149480" y="47804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" name="CustomShape 83"/>
              <p:cNvSpPr/>
              <p:nvPr/>
            </p:nvSpPr>
            <p:spPr>
              <a:xfrm>
                <a:off x="10149480" y="485676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0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299" name="Group 84"/>
            <p:cNvGrpSpPr/>
            <p:nvPr/>
          </p:nvGrpSpPr>
          <p:grpSpPr>
            <a:xfrm>
              <a:off x="10835280" y="4780440"/>
              <a:ext cx="685080" cy="685080"/>
              <a:chOff x="10835280" y="4780440"/>
              <a:chExt cx="685080" cy="685080"/>
            </a:xfrm>
          </p:grpSpPr>
          <p:sp>
            <p:nvSpPr>
              <p:cNvPr id="300" name="CustomShape 85"/>
              <p:cNvSpPr/>
              <p:nvPr/>
            </p:nvSpPr>
            <p:spPr>
              <a:xfrm>
                <a:off x="10835280" y="47804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1" name="CustomShape 86"/>
              <p:cNvSpPr/>
              <p:nvPr/>
            </p:nvSpPr>
            <p:spPr>
              <a:xfrm>
                <a:off x="10835280" y="485676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1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302" name="Group 87"/>
            <p:cNvGrpSpPr/>
            <p:nvPr/>
          </p:nvGrpSpPr>
          <p:grpSpPr>
            <a:xfrm>
              <a:off x="8092080" y="5466240"/>
              <a:ext cx="685080" cy="685080"/>
              <a:chOff x="8092080" y="5466240"/>
              <a:chExt cx="685080" cy="685080"/>
            </a:xfrm>
          </p:grpSpPr>
          <p:sp>
            <p:nvSpPr>
              <p:cNvPr id="303" name="CustomShape 88"/>
              <p:cNvSpPr/>
              <p:nvPr/>
            </p:nvSpPr>
            <p:spPr>
              <a:xfrm>
                <a:off x="8092080" y="54662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4" name="CustomShape 89"/>
              <p:cNvSpPr/>
              <p:nvPr/>
            </p:nvSpPr>
            <p:spPr>
              <a:xfrm>
                <a:off x="8092080" y="5542560"/>
                <a:ext cx="685080" cy="45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5" name="Group 90"/>
            <p:cNvGrpSpPr/>
            <p:nvPr/>
          </p:nvGrpSpPr>
          <p:grpSpPr>
            <a:xfrm>
              <a:off x="8777880" y="5466240"/>
              <a:ext cx="685080" cy="685080"/>
              <a:chOff x="8777880" y="5466240"/>
              <a:chExt cx="685080" cy="685080"/>
            </a:xfrm>
          </p:grpSpPr>
          <p:sp>
            <p:nvSpPr>
              <p:cNvPr id="306" name="CustomShape 91"/>
              <p:cNvSpPr/>
              <p:nvPr/>
            </p:nvSpPr>
            <p:spPr>
              <a:xfrm>
                <a:off x="8777880" y="54662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7" name="CustomShape 92"/>
              <p:cNvSpPr/>
              <p:nvPr/>
            </p:nvSpPr>
            <p:spPr>
              <a:xfrm>
                <a:off x="8777880" y="5542560"/>
                <a:ext cx="685080" cy="45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8" name="Group 93"/>
            <p:cNvGrpSpPr/>
            <p:nvPr/>
          </p:nvGrpSpPr>
          <p:grpSpPr>
            <a:xfrm>
              <a:off x="9463680" y="5466240"/>
              <a:ext cx="685080" cy="685080"/>
              <a:chOff x="9463680" y="5466240"/>
              <a:chExt cx="685080" cy="685080"/>
            </a:xfrm>
          </p:grpSpPr>
          <p:sp>
            <p:nvSpPr>
              <p:cNvPr id="309" name="CustomShape 94"/>
              <p:cNvSpPr/>
              <p:nvPr/>
            </p:nvSpPr>
            <p:spPr>
              <a:xfrm>
                <a:off x="9463680" y="54662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0" name="CustomShape 95"/>
              <p:cNvSpPr/>
              <p:nvPr/>
            </p:nvSpPr>
            <p:spPr>
              <a:xfrm>
                <a:off x="9463680" y="5542560"/>
                <a:ext cx="685080" cy="45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1" name="Group 96"/>
            <p:cNvGrpSpPr/>
            <p:nvPr/>
          </p:nvGrpSpPr>
          <p:grpSpPr>
            <a:xfrm>
              <a:off x="10149480" y="5466240"/>
              <a:ext cx="685080" cy="685080"/>
              <a:chOff x="10149480" y="5466240"/>
              <a:chExt cx="685080" cy="685080"/>
            </a:xfrm>
          </p:grpSpPr>
          <p:sp>
            <p:nvSpPr>
              <p:cNvPr id="312" name="CustomShape 97"/>
              <p:cNvSpPr/>
              <p:nvPr/>
            </p:nvSpPr>
            <p:spPr>
              <a:xfrm>
                <a:off x="10149480" y="54662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3" name="CustomShape 98"/>
              <p:cNvSpPr/>
              <p:nvPr/>
            </p:nvSpPr>
            <p:spPr>
              <a:xfrm>
                <a:off x="10149480" y="5542560"/>
                <a:ext cx="685080" cy="45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4" name="Group 99"/>
            <p:cNvGrpSpPr/>
            <p:nvPr/>
          </p:nvGrpSpPr>
          <p:grpSpPr>
            <a:xfrm>
              <a:off x="10835280" y="5466240"/>
              <a:ext cx="685080" cy="685080"/>
              <a:chOff x="10835280" y="5466240"/>
              <a:chExt cx="685080" cy="685080"/>
            </a:xfrm>
          </p:grpSpPr>
          <p:sp>
            <p:nvSpPr>
              <p:cNvPr id="315" name="CustomShape 100"/>
              <p:cNvSpPr/>
              <p:nvPr/>
            </p:nvSpPr>
            <p:spPr>
              <a:xfrm>
                <a:off x="10835280" y="546624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6" name="CustomShape 101"/>
              <p:cNvSpPr/>
              <p:nvPr/>
            </p:nvSpPr>
            <p:spPr>
              <a:xfrm>
                <a:off x="10835280" y="554256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0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</p:grpSp>
      <p:sp>
        <p:nvSpPr>
          <p:cNvPr id="317" name="CustomShape 102"/>
          <p:cNvSpPr/>
          <p:nvPr/>
        </p:nvSpPr>
        <p:spPr>
          <a:xfrm>
            <a:off x="8172360" y="2353680"/>
            <a:ext cx="3267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D1        D2       D3     D4      D5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CustomShape 103"/>
          <p:cNvSpPr/>
          <p:nvPr/>
        </p:nvSpPr>
        <p:spPr>
          <a:xfrm>
            <a:off x="7618320" y="2799360"/>
            <a:ext cx="441360" cy="33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9" name="Line 104"/>
          <p:cNvSpPr/>
          <p:nvPr/>
        </p:nvSpPr>
        <p:spPr>
          <a:xfrm flipV="1">
            <a:off x="1688760" y="3657240"/>
            <a:ext cx="0" cy="460080"/>
          </a:xfrm>
          <a:prstGeom prst="line">
            <a:avLst/>
          </a:prstGeom>
          <a:ln w="31680">
            <a:solidFill>
              <a:schemeClr val="tx1"/>
            </a:solidFill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105"/>
          <p:cNvSpPr/>
          <p:nvPr/>
        </p:nvSpPr>
        <p:spPr>
          <a:xfrm flipV="1">
            <a:off x="1707480" y="2054880"/>
            <a:ext cx="0" cy="366120"/>
          </a:xfrm>
          <a:prstGeom prst="line">
            <a:avLst/>
          </a:prstGeom>
          <a:ln w="31680">
            <a:solidFill>
              <a:schemeClr val="tx1"/>
            </a:solidFill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106"/>
          <p:cNvSpPr/>
          <p:nvPr/>
        </p:nvSpPr>
        <p:spPr>
          <a:xfrm flipV="1">
            <a:off x="4418640" y="3957120"/>
            <a:ext cx="4680" cy="334800"/>
          </a:xfrm>
          <a:prstGeom prst="line">
            <a:avLst/>
          </a:prstGeom>
          <a:ln w="31680">
            <a:solidFill>
              <a:schemeClr val="tx1"/>
            </a:solidFill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107"/>
          <p:cNvSpPr/>
          <p:nvPr/>
        </p:nvSpPr>
        <p:spPr>
          <a:xfrm>
            <a:off x="729360" y="4473000"/>
            <a:ext cx="2992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D1           D2   D3    D4    D5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Line 108"/>
          <p:cNvSpPr/>
          <p:nvPr/>
        </p:nvSpPr>
        <p:spPr>
          <a:xfrm flipV="1">
            <a:off x="2007360" y="5137200"/>
            <a:ext cx="11880" cy="308520"/>
          </a:xfrm>
          <a:prstGeom prst="line">
            <a:avLst/>
          </a:prstGeom>
          <a:ln w="31680">
            <a:solidFill>
              <a:schemeClr val="tx1"/>
            </a:solidFill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109"/>
          <p:cNvSpPr/>
          <p:nvPr/>
        </p:nvSpPr>
        <p:spPr>
          <a:xfrm flipH="1" flipV="1">
            <a:off x="1245960" y="5801040"/>
            <a:ext cx="15120" cy="429480"/>
          </a:xfrm>
          <a:prstGeom prst="line">
            <a:avLst/>
          </a:prstGeom>
          <a:ln w="31680">
            <a:solidFill>
              <a:schemeClr val="tx1"/>
            </a:solidFill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110"/>
          <p:cNvSpPr/>
          <p:nvPr/>
        </p:nvSpPr>
        <p:spPr>
          <a:xfrm>
            <a:off x="998280" y="6271200"/>
            <a:ext cx="331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D1      D2   D3           D4    D5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CustomShape 111"/>
          <p:cNvSpPr/>
          <p:nvPr/>
        </p:nvSpPr>
        <p:spPr>
          <a:xfrm>
            <a:off x="383040" y="1054800"/>
            <a:ext cx="9613080" cy="7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c9211e"/>
                </a:solidFill>
                <a:latin typeface="Abyssinica SIL"/>
              </a:rPr>
              <a:t>Top Down (Divisive)</a:t>
            </a:r>
            <a:r>
              <a:rPr b="0" lang="en-US" sz="2400" spc="-1" strike="noStrike">
                <a:solidFill>
                  <a:srgbClr val="c9211e"/>
                </a:solidFill>
                <a:latin typeface="Abyssinica SIL"/>
              </a:rPr>
              <a:t>	</a:t>
            </a:r>
            <a:r>
              <a:rPr b="0" lang="en-US" sz="2400" spc="-1" strike="noStrike">
                <a:solidFill>
                  <a:srgbClr val="c9211e"/>
                </a:solidFill>
                <a:latin typeface="Abyssinica SIL"/>
              </a:rPr>
              <a:t>	</a:t>
            </a:r>
            <a:r>
              <a:rPr b="0" lang="en-US" sz="2400" spc="-1" strike="noStrike">
                <a:solidFill>
                  <a:srgbClr val="c9211e"/>
                </a:solidFill>
                <a:latin typeface="Abyssinica SIL"/>
              </a:rPr>
              <a:t>	</a:t>
            </a:r>
            <a:r>
              <a:rPr b="0" lang="en-US" sz="2400" spc="-1" strike="noStrike">
                <a:solidFill>
                  <a:srgbClr val="c9211e"/>
                </a:solidFill>
                <a:latin typeface="Abyssinica SIL"/>
              </a:rPr>
              <a:t>Bottom Up (Agglomerative)</a:t>
            </a:r>
            <a:endParaRPr b="0" lang="en-US" sz="2400" spc="-1" strike="noStrike">
              <a:solidFill>
                <a:srgbClr val="c9211e"/>
              </a:solidFill>
              <a:latin typeface="Abyssinica SI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c9211e"/>
                </a:solidFill>
                <a:latin typeface="Abyssinica SIL"/>
              </a:rPr>
              <a:t>Clustering</a:t>
            </a:r>
            <a:r>
              <a:rPr b="0" lang="en-US" sz="2400" spc="-1" strike="noStrike">
                <a:solidFill>
                  <a:srgbClr val="c9211e"/>
                </a:solidFill>
                <a:latin typeface="Abyssinica SIL"/>
              </a:rPr>
              <a:t>	</a:t>
            </a:r>
            <a:r>
              <a:rPr b="0" lang="en-US" sz="2400" spc="-1" strike="noStrike">
                <a:solidFill>
                  <a:srgbClr val="c9211e"/>
                </a:solidFill>
                <a:latin typeface="Abyssinica SIL"/>
              </a:rPr>
              <a:t>	</a:t>
            </a:r>
            <a:r>
              <a:rPr b="0" lang="en-US" sz="2400" spc="-1" strike="noStrike">
                <a:solidFill>
                  <a:srgbClr val="c9211e"/>
                </a:solidFill>
                <a:latin typeface="Abyssinica SIL"/>
              </a:rPr>
              <a:t>	</a:t>
            </a:r>
            <a:r>
              <a:rPr b="0" lang="en-US" sz="2400" spc="-1" strike="noStrike">
                <a:solidFill>
                  <a:srgbClr val="c9211e"/>
                </a:solidFill>
                <a:latin typeface="Abyssinica SIL"/>
              </a:rPr>
              <a:t>	</a:t>
            </a:r>
            <a:r>
              <a:rPr b="0" lang="en-US" sz="2400" spc="-1" strike="noStrike">
                <a:solidFill>
                  <a:srgbClr val="c9211e"/>
                </a:solidFill>
                <a:latin typeface="Abyssinica SIL"/>
              </a:rPr>
              <a:t>Clustering</a:t>
            </a:r>
            <a:endParaRPr b="0" lang="en-US" sz="2400" spc="-1" strike="noStrike">
              <a:solidFill>
                <a:srgbClr val="c9211e"/>
              </a:solidFill>
              <a:latin typeface="Abyssinica SIL"/>
            </a:endParaRPr>
          </a:p>
        </p:txBody>
      </p:sp>
      <p:sp>
        <p:nvSpPr>
          <p:cNvPr id="327" name="Line 112"/>
          <p:cNvSpPr/>
          <p:nvPr/>
        </p:nvSpPr>
        <p:spPr>
          <a:xfrm>
            <a:off x="4078800" y="2421000"/>
            <a:ext cx="54000" cy="4437000"/>
          </a:xfrm>
          <a:prstGeom prst="line">
            <a:avLst/>
          </a:prstGeom>
          <a:ln>
            <a:solidFill>
              <a:srgbClr val="d3441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963000" y="2286000"/>
            <a:ext cx="10562760" cy="3138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e9e5dc"/>
                </a:solidFill>
                <a:latin typeface="Arial"/>
                <a:ea typeface="DejaVu Sans"/>
              </a:rPr>
              <a:t>Single linkage (nearest neighbor):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Trebuchet MS"/>
                <a:ea typeface="DejaVu Sans"/>
              </a:rPr>
              <a:t>Distance between closest documents of different clusters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e9e5dc"/>
                </a:solidFill>
                <a:latin typeface="Arial"/>
                <a:ea typeface="DejaVu Sans"/>
              </a:rPr>
              <a:t>Complete linkage (furthest neighbor):</a:t>
            </a:r>
            <a:r>
              <a:rPr b="1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Trebuchet MS"/>
                <a:ea typeface="DejaVu Sans"/>
              </a:rPr>
              <a:t>Distance between farthest  documents of different clusters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e9e5dc"/>
                </a:solidFill>
                <a:latin typeface="Arial"/>
                <a:ea typeface="DejaVu Sans"/>
              </a:rPr>
              <a:t>Group average linkage</a:t>
            </a:r>
            <a:r>
              <a:rPr b="1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: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Trebuchet MS"/>
                <a:ea typeface="DejaVu Sans"/>
              </a:rPr>
              <a:t>Average distance of all document pairs from different clusters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e9e5dc"/>
                </a:solidFill>
                <a:latin typeface="Arial"/>
                <a:ea typeface="DejaVu Sans"/>
              </a:rPr>
              <a:t>Wards Linkage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: </a:t>
            </a:r>
            <a:r>
              <a:rPr b="0" lang="en-US" sz="2000" spc="-1" strike="noStrike">
                <a:solidFill>
                  <a:srgbClr val="ffffff"/>
                </a:solidFill>
                <a:latin typeface="Trebuchet MS"/>
                <a:ea typeface="DejaVu Sans"/>
              </a:rPr>
              <a:t>Documents from different clusters with minimum variance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963000" y="759600"/>
            <a:ext cx="10159200" cy="9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 fontScale="64000"/>
          </a:bodyPr>
          <a:p>
            <a:pPr>
              <a:lnSpc>
                <a:spcPct val="85000"/>
              </a:lnSpc>
            </a:pPr>
            <a:r>
              <a:rPr b="0" lang="en-US" sz="4400" spc="-1" strike="noStrike">
                <a:solidFill>
                  <a:srgbClr val="c9211e"/>
                </a:solidFill>
                <a:latin typeface="Century Gothic"/>
                <a:ea typeface="DejaVu Sans"/>
              </a:rPr>
              <a:t>Object to cluster distance Or</a:t>
            </a:r>
            <a:endParaRPr b="0" lang="en-US" sz="4400" spc="-1" strike="noStrike">
              <a:solidFill>
                <a:srgbClr val="c9211e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en-US" sz="4400" spc="-1" strike="noStrike">
                <a:solidFill>
                  <a:srgbClr val="c9211e"/>
                </a:solidFill>
                <a:latin typeface="Century Gothic"/>
                <a:ea typeface="DejaVu Sans"/>
              </a:rPr>
              <a:t>Cluster to cluster distance</a:t>
            </a:r>
            <a:endParaRPr b="0" lang="en-US" sz="44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1" name="Picture 5" descr=""/>
          <p:cNvPicPr/>
          <p:nvPr/>
        </p:nvPicPr>
        <p:blipFill>
          <a:blip r:embed="rId1"/>
          <a:stretch/>
        </p:blipFill>
        <p:spPr>
          <a:xfrm>
            <a:off x="5169960" y="5231520"/>
            <a:ext cx="2149200" cy="107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c9211e"/>
                </a:solidFill>
                <a:latin typeface="Trebuchet MS"/>
              </a:rPr>
              <a:t>Hierarchical Clustering</a:t>
            </a:r>
            <a:endParaRPr b="0" lang="en-US" sz="3600" spc="-1" strike="noStrike">
              <a:solidFill>
                <a:srgbClr val="c9211e"/>
              </a:solidFill>
              <a:latin typeface="Arial"/>
            </a:endParaRPr>
          </a:p>
        </p:txBody>
      </p:sp>
      <p:grpSp>
        <p:nvGrpSpPr>
          <p:cNvPr id="333" name="Group 2"/>
          <p:cNvGrpSpPr/>
          <p:nvPr/>
        </p:nvGrpSpPr>
        <p:grpSpPr>
          <a:xfrm>
            <a:off x="6853680" y="2639880"/>
            <a:ext cx="3428280" cy="3428280"/>
            <a:chOff x="6853680" y="2639880"/>
            <a:chExt cx="3428280" cy="3428280"/>
          </a:xfrm>
        </p:grpSpPr>
        <p:grpSp>
          <p:nvGrpSpPr>
            <p:cNvPr id="334" name="Group 3"/>
            <p:cNvGrpSpPr/>
            <p:nvPr/>
          </p:nvGrpSpPr>
          <p:grpSpPr>
            <a:xfrm>
              <a:off x="6853680" y="2639880"/>
              <a:ext cx="685080" cy="685080"/>
              <a:chOff x="6853680" y="2639880"/>
              <a:chExt cx="685080" cy="685080"/>
            </a:xfrm>
          </p:grpSpPr>
          <p:sp>
            <p:nvSpPr>
              <p:cNvPr id="335" name="CustomShape 4"/>
              <p:cNvSpPr/>
              <p:nvPr/>
            </p:nvSpPr>
            <p:spPr>
              <a:xfrm>
                <a:off x="6853680" y="263988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6" name="CustomShape 5"/>
              <p:cNvSpPr/>
              <p:nvPr/>
            </p:nvSpPr>
            <p:spPr>
              <a:xfrm>
                <a:off x="6853680" y="271620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0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337" name="Group 6"/>
            <p:cNvGrpSpPr/>
            <p:nvPr/>
          </p:nvGrpSpPr>
          <p:grpSpPr>
            <a:xfrm>
              <a:off x="7539480" y="2639880"/>
              <a:ext cx="685080" cy="685080"/>
              <a:chOff x="7539480" y="2639880"/>
              <a:chExt cx="685080" cy="685080"/>
            </a:xfrm>
          </p:grpSpPr>
          <p:sp>
            <p:nvSpPr>
              <p:cNvPr id="338" name="CustomShape 7"/>
              <p:cNvSpPr/>
              <p:nvPr/>
            </p:nvSpPr>
            <p:spPr>
              <a:xfrm>
                <a:off x="7539480" y="263988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" name="CustomShape 8"/>
              <p:cNvSpPr/>
              <p:nvPr/>
            </p:nvSpPr>
            <p:spPr>
              <a:xfrm>
                <a:off x="7539480" y="271620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8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340" name="Group 9"/>
            <p:cNvGrpSpPr/>
            <p:nvPr/>
          </p:nvGrpSpPr>
          <p:grpSpPr>
            <a:xfrm>
              <a:off x="8225280" y="2639880"/>
              <a:ext cx="685080" cy="685080"/>
              <a:chOff x="8225280" y="2639880"/>
              <a:chExt cx="685080" cy="685080"/>
            </a:xfrm>
          </p:grpSpPr>
          <p:sp>
            <p:nvSpPr>
              <p:cNvPr id="341" name="CustomShape 10"/>
              <p:cNvSpPr/>
              <p:nvPr/>
            </p:nvSpPr>
            <p:spPr>
              <a:xfrm>
                <a:off x="8225280" y="263988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2" name="CustomShape 11"/>
              <p:cNvSpPr/>
              <p:nvPr/>
            </p:nvSpPr>
            <p:spPr>
              <a:xfrm>
                <a:off x="8225280" y="271620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8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343" name="Group 12"/>
            <p:cNvGrpSpPr/>
            <p:nvPr/>
          </p:nvGrpSpPr>
          <p:grpSpPr>
            <a:xfrm>
              <a:off x="8911080" y="2639880"/>
              <a:ext cx="685080" cy="685080"/>
              <a:chOff x="8911080" y="2639880"/>
              <a:chExt cx="685080" cy="685080"/>
            </a:xfrm>
          </p:grpSpPr>
          <p:sp>
            <p:nvSpPr>
              <p:cNvPr id="344" name="CustomShape 13"/>
              <p:cNvSpPr/>
              <p:nvPr/>
            </p:nvSpPr>
            <p:spPr>
              <a:xfrm>
                <a:off x="8911080" y="263988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5" name="CustomShape 14"/>
              <p:cNvSpPr/>
              <p:nvPr/>
            </p:nvSpPr>
            <p:spPr>
              <a:xfrm>
                <a:off x="8911080" y="271620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7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346" name="Group 15"/>
            <p:cNvGrpSpPr/>
            <p:nvPr/>
          </p:nvGrpSpPr>
          <p:grpSpPr>
            <a:xfrm>
              <a:off x="9596880" y="2639880"/>
              <a:ext cx="685080" cy="685080"/>
              <a:chOff x="9596880" y="2639880"/>
              <a:chExt cx="685080" cy="685080"/>
            </a:xfrm>
          </p:grpSpPr>
          <p:sp>
            <p:nvSpPr>
              <p:cNvPr id="347" name="CustomShape 16"/>
              <p:cNvSpPr/>
              <p:nvPr/>
            </p:nvSpPr>
            <p:spPr>
              <a:xfrm>
                <a:off x="9596880" y="263988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8" name="CustomShape 17"/>
              <p:cNvSpPr/>
              <p:nvPr/>
            </p:nvSpPr>
            <p:spPr>
              <a:xfrm>
                <a:off x="9596880" y="271620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7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349" name="Group 18"/>
            <p:cNvGrpSpPr/>
            <p:nvPr/>
          </p:nvGrpSpPr>
          <p:grpSpPr>
            <a:xfrm>
              <a:off x="6853680" y="3325680"/>
              <a:ext cx="685080" cy="685080"/>
              <a:chOff x="6853680" y="3325680"/>
              <a:chExt cx="685080" cy="685080"/>
            </a:xfrm>
          </p:grpSpPr>
          <p:sp>
            <p:nvSpPr>
              <p:cNvPr id="350" name="CustomShape 19"/>
              <p:cNvSpPr/>
              <p:nvPr/>
            </p:nvSpPr>
            <p:spPr>
              <a:xfrm>
                <a:off x="6853680" y="332568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1" name="CustomShape 20"/>
              <p:cNvSpPr/>
              <p:nvPr/>
            </p:nvSpPr>
            <p:spPr>
              <a:xfrm>
                <a:off x="6853680" y="3402000"/>
                <a:ext cx="685080" cy="45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52" name="Group 21"/>
            <p:cNvGrpSpPr/>
            <p:nvPr/>
          </p:nvGrpSpPr>
          <p:grpSpPr>
            <a:xfrm>
              <a:off x="7539480" y="3325680"/>
              <a:ext cx="685080" cy="685080"/>
              <a:chOff x="7539480" y="3325680"/>
              <a:chExt cx="685080" cy="685080"/>
            </a:xfrm>
          </p:grpSpPr>
          <p:sp>
            <p:nvSpPr>
              <p:cNvPr id="353" name="CustomShape 22"/>
              <p:cNvSpPr/>
              <p:nvPr/>
            </p:nvSpPr>
            <p:spPr>
              <a:xfrm>
                <a:off x="7539480" y="332568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4" name="CustomShape 23"/>
              <p:cNvSpPr/>
              <p:nvPr/>
            </p:nvSpPr>
            <p:spPr>
              <a:xfrm>
                <a:off x="7539480" y="340200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0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355" name="Group 24"/>
            <p:cNvGrpSpPr/>
            <p:nvPr/>
          </p:nvGrpSpPr>
          <p:grpSpPr>
            <a:xfrm>
              <a:off x="8225280" y="3325680"/>
              <a:ext cx="685080" cy="685080"/>
              <a:chOff x="8225280" y="3325680"/>
              <a:chExt cx="685080" cy="685080"/>
            </a:xfrm>
          </p:grpSpPr>
          <p:sp>
            <p:nvSpPr>
              <p:cNvPr id="356" name="CustomShape 25"/>
              <p:cNvSpPr/>
              <p:nvPr/>
            </p:nvSpPr>
            <p:spPr>
              <a:xfrm>
                <a:off x="8225280" y="332568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7" name="CustomShape 26"/>
              <p:cNvSpPr/>
              <p:nvPr/>
            </p:nvSpPr>
            <p:spPr>
              <a:xfrm>
                <a:off x="8225280" y="340200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2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358" name="Group 27"/>
            <p:cNvGrpSpPr/>
            <p:nvPr/>
          </p:nvGrpSpPr>
          <p:grpSpPr>
            <a:xfrm>
              <a:off x="8911080" y="3325680"/>
              <a:ext cx="685080" cy="685080"/>
              <a:chOff x="8911080" y="3325680"/>
              <a:chExt cx="685080" cy="685080"/>
            </a:xfrm>
          </p:grpSpPr>
          <p:sp>
            <p:nvSpPr>
              <p:cNvPr id="359" name="CustomShape 28"/>
              <p:cNvSpPr/>
              <p:nvPr/>
            </p:nvSpPr>
            <p:spPr>
              <a:xfrm>
                <a:off x="8911080" y="332568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0" name="CustomShape 29"/>
              <p:cNvSpPr/>
              <p:nvPr/>
            </p:nvSpPr>
            <p:spPr>
              <a:xfrm>
                <a:off x="8911080" y="340200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4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361" name="Group 30"/>
            <p:cNvGrpSpPr/>
            <p:nvPr/>
          </p:nvGrpSpPr>
          <p:grpSpPr>
            <a:xfrm>
              <a:off x="9596880" y="3325680"/>
              <a:ext cx="685080" cy="685080"/>
              <a:chOff x="9596880" y="3325680"/>
              <a:chExt cx="685080" cy="685080"/>
            </a:xfrm>
          </p:grpSpPr>
          <p:sp>
            <p:nvSpPr>
              <p:cNvPr id="362" name="CustomShape 31"/>
              <p:cNvSpPr/>
              <p:nvPr/>
            </p:nvSpPr>
            <p:spPr>
              <a:xfrm>
                <a:off x="9596880" y="332568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3" name="CustomShape 32"/>
              <p:cNvSpPr/>
              <p:nvPr/>
            </p:nvSpPr>
            <p:spPr>
              <a:xfrm>
                <a:off x="9596880" y="340200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4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364" name="Group 33"/>
            <p:cNvGrpSpPr/>
            <p:nvPr/>
          </p:nvGrpSpPr>
          <p:grpSpPr>
            <a:xfrm>
              <a:off x="6853680" y="4011480"/>
              <a:ext cx="685080" cy="685080"/>
              <a:chOff x="6853680" y="4011480"/>
              <a:chExt cx="685080" cy="685080"/>
            </a:xfrm>
          </p:grpSpPr>
          <p:sp>
            <p:nvSpPr>
              <p:cNvPr id="365" name="CustomShape 34"/>
              <p:cNvSpPr/>
              <p:nvPr/>
            </p:nvSpPr>
            <p:spPr>
              <a:xfrm>
                <a:off x="6853680" y="401148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6" name="CustomShape 35"/>
              <p:cNvSpPr/>
              <p:nvPr/>
            </p:nvSpPr>
            <p:spPr>
              <a:xfrm>
                <a:off x="6853680" y="4087800"/>
                <a:ext cx="685080" cy="45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67" name="Group 36"/>
            <p:cNvGrpSpPr/>
            <p:nvPr/>
          </p:nvGrpSpPr>
          <p:grpSpPr>
            <a:xfrm>
              <a:off x="7539480" y="4011480"/>
              <a:ext cx="685080" cy="685080"/>
              <a:chOff x="7539480" y="4011480"/>
              <a:chExt cx="685080" cy="685080"/>
            </a:xfrm>
          </p:grpSpPr>
          <p:sp>
            <p:nvSpPr>
              <p:cNvPr id="368" name="CustomShape 37"/>
              <p:cNvSpPr/>
              <p:nvPr/>
            </p:nvSpPr>
            <p:spPr>
              <a:xfrm>
                <a:off x="7539480" y="401148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9" name="CustomShape 38"/>
              <p:cNvSpPr/>
              <p:nvPr/>
            </p:nvSpPr>
            <p:spPr>
              <a:xfrm>
                <a:off x="7539480" y="4087800"/>
                <a:ext cx="685080" cy="45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0" name="Group 39"/>
            <p:cNvGrpSpPr/>
            <p:nvPr/>
          </p:nvGrpSpPr>
          <p:grpSpPr>
            <a:xfrm>
              <a:off x="8225280" y="4011480"/>
              <a:ext cx="685080" cy="685080"/>
              <a:chOff x="8225280" y="4011480"/>
              <a:chExt cx="685080" cy="685080"/>
            </a:xfrm>
          </p:grpSpPr>
          <p:sp>
            <p:nvSpPr>
              <p:cNvPr id="371" name="CustomShape 40"/>
              <p:cNvSpPr/>
              <p:nvPr/>
            </p:nvSpPr>
            <p:spPr>
              <a:xfrm>
                <a:off x="8225280" y="401148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2" name="CustomShape 41"/>
              <p:cNvSpPr/>
              <p:nvPr/>
            </p:nvSpPr>
            <p:spPr>
              <a:xfrm>
                <a:off x="8225280" y="408780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0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373" name="Group 42"/>
            <p:cNvGrpSpPr/>
            <p:nvPr/>
          </p:nvGrpSpPr>
          <p:grpSpPr>
            <a:xfrm>
              <a:off x="8911080" y="4011480"/>
              <a:ext cx="685080" cy="685080"/>
              <a:chOff x="8911080" y="4011480"/>
              <a:chExt cx="685080" cy="685080"/>
            </a:xfrm>
          </p:grpSpPr>
          <p:sp>
            <p:nvSpPr>
              <p:cNvPr id="374" name="CustomShape 43"/>
              <p:cNvSpPr/>
              <p:nvPr/>
            </p:nvSpPr>
            <p:spPr>
              <a:xfrm>
                <a:off x="8911080" y="401148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5" name="CustomShape 44"/>
              <p:cNvSpPr/>
              <p:nvPr/>
            </p:nvSpPr>
            <p:spPr>
              <a:xfrm>
                <a:off x="8911080" y="408780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3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376" name="Group 45"/>
            <p:cNvGrpSpPr/>
            <p:nvPr/>
          </p:nvGrpSpPr>
          <p:grpSpPr>
            <a:xfrm>
              <a:off x="9596880" y="4011480"/>
              <a:ext cx="685080" cy="685080"/>
              <a:chOff x="9596880" y="4011480"/>
              <a:chExt cx="685080" cy="685080"/>
            </a:xfrm>
          </p:grpSpPr>
          <p:sp>
            <p:nvSpPr>
              <p:cNvPr id="377" name="CustomShape 46"/>
              <p:cNvSpPr/>
              <p:nvPr/>
            </p:nvSpPr>
            <p:spPr>
              <a:xfrm>
                <a:off x="9596880" y="401148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8" name="CustomShape 47"/>
              <p:cNvSpPr/>
              <p:nvPr/>
            </p:nvSpPr>
            <p:spPr>
              <a:xfrm>
                <a:off x="9596880" y="408780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3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379" name="Group 48"/>
            <p:cNvGrpSpPr/>
            <p:nvPr/>
          </p:nvGrpSpPr>
          <p:grpSpPr>
            <a:xfrm>
              <a:off x="6853680" y="4697280"/>
              <a:ext cx="685080" cy="685080"/>
              <a:chOff x="6853680" y="4697280"/>
              <a:chExt cx="685080" cy="685080"/>
            </a:xfrm>
          </p:grpSpPr>
          <p:sp>
            <p:nvSpPr>
              <p:cNvPr id="380" name="CustomShape 49"/>
              <p:cNvSpPr/>
              <p:nvPr/>
            </p:nvSpPr>
            <p:spPr>
              <a:xfrm>
                <a:off x="6853680" y="469728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1" name="CustomShape 50"/>
              <p:cNvSpPr/>
              <p:nvPr/>
            </p:nvSpPr>
            <p:spPr>
              <a:xfrm>
                <a:off x="6853680" y="4773600"/>
                <a:ext cx="685080" cy="45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82" name="Group 51"/>
            <p:cNvGrpSpPr/>
            <p:nvPr/>
          </p:nvGrpSpPr>
          <p:grpSpPr>
            <a:xfrm>
              <a:off x="7539480" y="4697280"/>
              <a:ext cx="685080" cy="685080"/>
              <a:chOff x="7539480" y="4697280"/>
              <a:chExt cx="685080" cy="685080"/>
            </a:xfrm>
          </p:grpSpPr>
          <p:sp>
            <p:nvSpPr>
              <p:cNvPr id="383" name="CustomShape 52"/>
              <p:cNvSpPr/>
              <p:nvPr/>
            </p:nvSpPr>
            <p:spPr>
              <a:xfrm>
                <a:off x="7539480" y="469728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4" name="CustomShape 53"/>
              <p:cNvSpPr/>
              <p:nvPr/>
            </p:nvSpPr>
            <p:spPr>
              <a:xfrm>
                <a:off x="7539480" y="4773600"/>
                <a:ext cx="685080" cy="45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85" name="Group 54"/>
            <p:cNvGrpSpPr/>
            <p:nvPr/>
          </p:nvGrpSpPr>
          <p:grpSpPr>
            <a:xfrm>
              <a:off x="8225280" y="4697280"/>
              <a:ext cx="685080" cy="685080"/>
              <a:chOff x="8225280" y="4697280"/>
              <a:chExt cx="685080" cy="685080"/>
            </a:xfrm>
          </p:grpSpPr>
          <p:sp>
            <p:nvSpPr>
              <p:cNvPr id="386" name="CustomShape 55"/>
              <p:cNvSpPr/>
              <p:nvPr/>
            </p:nvSpPr>
            <p:spPr>
              <a:xfrm>
                <a:off x="8225280" y="469728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7" name="CustomShape 56"/>
              <p:cNvSpPr/>
              <p:nvPr/>
            </p:nvSpPr>
            <p:spPr>
              <a:xfrm>
                <a:off x="8225280" y="4773600"/>
                <a:ext cx="685080" cy="45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88" name="Group 57"/>
            <p:cNvGrpSpPr/>
            <p:nvPr/>
          </p:nvGrpSpPr>
          <p:grpSpPr>
            <a:xfrm>
              <a:off x="8911080" y="4697280"/>
              <a:ext cx="685080" cy="685080"/>
              <a:chOff x="8911080" y="4697280"/>
              <a:chExt cx="685080" cy="685080"/>
            </a:xfrm>
          </p:grpSpPr>
          <p:sp>
            <p:nvSpPr>
              <p:cNvPr id="389" name="CustomShape 58"/>
              <p:cNvSpPr/>
              <p:nvPr/>
            </p:nvSpPr>
            <p:spPr>
              <a:xfrm>
                <a:off x="8911080" y="469728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0" name="CustomShape 59"/>
              <p:cNvSpPr/>
              <p:nvPr/>
            </p:nvSpPr>
            <p:spPr>
              <a:xfrm>
                <a:off x="8911080" y="477360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0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391" name="Group 60"/>
            <p:cNvGrpSpPr/>
            <p:nvPr/>
          </p:nvGrpSpPr>
          <p:grpSpPr>
            <a:xfrm>
              <a:off x="9596880" y="4697280"/>
              <a:ext cx="685080" cy="685080"/>
              <a:chOff x="9596880" y="4697280"/>
              <a:chExt cx="685080" cy="685080"/>
            </a:xfrm>
          </p:grpSpPr>
          <p:sp>
            <p:nvSpPr>
              <p:cNvPr id="392" name="CustomShape 61"/>
              <p:cNvSpPr/>
              <p:nvPr/>
            </p:nvSpPr>
            <p:spPr>
              <a:xfrm>
                <a:off x="9596880" y="469728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3" name="CustomShape 62"/>
              <p:cNvSpPr/>
              <p:nvPr/>
            </p:nvSpPr>
            <p:spPr>
              <a:xfrm>
                <a:off x="9596880" y="477360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1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394" name="Group 63"/>
            <p:cNvGrpSpPr/>
            <p:nvPr/>
          </p:nvGrpSpPr>
          <p:grpSpPr>
            <a:xfrm>
              <a:off x="6853680" y="5383080"/>
              <a:ext cx="685080" cy="685080"/>
              <a:chOff x="6853680" y="5383080"/>
              <a:chExt cx="685080" cy="685080"/>
            </a:xfrm>
          </p:grpSpPr>
          <p:sp>
            <p:nvSpPr>
              <p:cNvPr id="395" name="CustomShape 64"/>
              <p:cNvSpPr/>
              <p:nvPr/>
            </p:nvSpPr>
            <p:spPr>
              <a:xfrm>
                <a:off x="6853680" y="538308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6" name="CustomShape 65"/>
              <p:cNvSpPr/>
              <p:nvPr/>
            </p:nvSpPr>
            <p:spPr>
              <a:xfrm>
                <a:off x="6853680" y="5459400"/>
                <a:ext cx="685080" cy="45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97" name="Group 66"/>
            <p:cNvGrpSpPr/>
            <p:nvPr/>
          </p:nvGrpSpPr>
          <p:grpSpPr>
            <a:xfrm>
              <a:off x="7539480" y="5383080"/>
              <a:ext cx="685080" cy="685080"/>
              <a:chOff x="7539480" y="5383080"/>
              <a:chExt cx="685080" cy="685080"/>
            </a:xfrm>
          </p:grpSpPr>
          <p:sp>
            <p:nvSpPr>
              <p:cNvPr id="398" name="CustomShape 67"/>
              <p:cNvSpPr/>
              <p:nvPr/>
            </p:nvSpPr>
            <p:spPr>
              <a:xfrm>
                <a:off x="7539480" y="538308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9" name="CustomShape 68"/>
              <p:cNvSpPr/>
              <p:nvPr/>
            </p:nvSpPr>
            <p:spPr>
              <a:xfrm>
                <a:off x="7539480" y="5459400"/>
                <a:ext cx="685080" cy="45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00" name="Group 69"/>
            <p:cNvGrpSpPr/>
            <p:nvPr/>
          </p:nvGrpSpPr>
          <p:grpSpPr>
            <a:xfrm>
              <a:off x="8225280" y="5383080"/>
              <a:ext cx="685080" cy="685080"/>
              <a:chOff x="8225280" y="5383080"/>
              <a:chExt cx="685080" cy="685080"/>
            </a:xfrm>
          </p:grpSpPr>
          <p:sp>
            <p:nvSpPr>
              <p:cNvPr id="401" name="CustomShape 70"/>
              <p:cNvSpPr/>
              <p:nvPr/>
            </p:nvSpPr>
            <p:spPr>
              <a:xfrm>
                <a:off x="8225280" y="538308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CustomShape 71"/>
              <p:cNvSpPr/>
              <p:nvPr/>
            </p:nvSpPr>
            <p:spPr>
              <a:xfrm>
                <a:off x="8225280" y="5459400"/>
                <a:ext cx="685080" cy="45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03" name="Group 72"/>
            <p:cNvGrpSpPr/>
            <p:nvPr/>
          </p:nvGrpSpPr>
          <p:grpSpPr>
            <a:xfrm>
              <a:off x="8911080" y="5383080"/>
              <a:ext cx="685080" cy="685080"/>
              <a:chOff x="8911080" y="5383080"/>
              <a:chExt cx="685080" cy="685080"/>
            </a:xfrm>
          </p:grpSpPr>
          <p:sp>
            <p:nvSpPr>
              <p:cNvPr id="404" name="CustomShape 73"/>
              <p:cNvSpPr/>
              <p:nvPr/>
            </p:nvSpPr>
            <p:spPr>
              <a:xfrm>
                <a:off x="8911080" y="538308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5" name="CustomShape 74"/>
              <p:cNvSpPr/>
              <p:nvPr/>
            </p:nvSpPr>
            <p:spPr>
              <a:xfrm>
                <a:off x="8911080" y="5459400"/>
                <a:ext cx="685080" cy="45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06" name="Group 75"/>
            <p:cNvGrpSpPr/>
            <p:nvPr/>
          </p:nvGrpSpPr>
          <p:grpSpPr>
            <a:xfrm>
              <a:off x="9596880" y="5383080"/>
              <a:ext cx="685080" cy="685080"/>
              <a:chOff x="9596880" y="5383080"/>
              <a:chExt cx="685080" cy="685080"/>
            </a:xfrm>
          </p:grpSpPr>
          <p:sp>
            <p:nvSpPr>
              <p:cNvPr id="407" name="CustomShape 76"/>
              <p:cNvSpPr/>
              <p:nvPr/>
            </p:nvSpPr>
            <p:spPr>
              <a:xfrm>
                <a:off x="9596880" y="5383080"/>
                <a:ext cx="685080" cy="68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8" name="CustomShape 77"/>
              <p:cNvSpPr/>
              <p:nvPr/>
            </p:nvSpPr>
            <p:spPr>
              <a:xfrm>
                <a:off x="9596880" y="5459400"/>
                <a:ext cx="68508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  <a:ea typeface="DejaVu Sans"/>
                  </a:rPr>
                  <a:t>0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</p:grpSp>
      <p:sp>
        <p:nvSpPr>
          <p:cNvPr id="409" name="CustomShape 78"/>
          <p:cNvSpPr/>
          <p:nvPr/>
        </p:nvSpPr>
        <p:spPr>
          <a:xfrm>
            <a:off x="6934320" y="2270520"/>
            <a:ext cx="3267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D1        D2       D3     D4      D5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0" name="CustomShape 79"/>
          <p:cNvSpPr/>
          <p:nvPr/>
        </p:nvSpPr>
        <p:spPr>
          <a:xfrm>
            <a:off x="6380280" y="2716200"/>
            <a:ext cx="441360" cy="33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1" name="CustomShape 80"/>
          <p:cNvSpPr/>
          <p:nvPr/>
        </p:nvSpPr>
        <p:spPr>
          <a:xfrm>
            <a:off x="1223640" y="5091840"/>
            <a:ext cx="3689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D1        D2        D3        D4        D5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Application>LibreOffice/6.4.7.2$Linux_X86_64 LibreOffice_project/40$Build-2</Application>
  <Words>228</Words>
  <Paragraphs>119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2019-09-09T02:46:59Z</dcterms:created>
  <dc:creator>taimoorkhan003@outlook.com</dc:creator>
  <dc:description/>
  <dc:language>en-US</dc:language>
  <cp:lastModifiedBy/>
  <dcterms:modified xsi:type="dcterms:W3CDTF">2021-06-30T18:25:20Z</dcterms:modified>
  <cp:revision>25</cp:revision>
  <dc:subject/>
  <dc:title>Clustering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