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DB690B-FC36-462F-A986-BEC12500D12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AB48F6-0886-4DD8-A32E-B28A4C35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90B-FC36-462F-A986-BEC12500D12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48F6-0886-4DD8-A32E-B28A4C35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DB690B-FC36-462F-A986-BEC12500D12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AB48F6-0886-4DD8-A32E-B28A4C35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90B-FC36-462F-A986-BEC12500D12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DAB48F6-0886-4DD8-A32E-B28A4C35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DB690B-FC36-462F-A986-BEC12500D12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AB48F6-0886-4DD8-A32E-B28A4C35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90B-FC36-462F-A986-BEC12500D12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48F6-0886-4DD8-A32E-B28A4C35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90B-FC36-462F-A986-BEC12500D12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48F6-0886-4DD8-A32E-B28A4C35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90B-FC36-462F-A986-BEC12500D12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48F6-0886-4DD8-A32E-B28A4C35A0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90B-FC36-462F-A986-BEC12500D12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48F6-0886-4DD8-A32E-B28A4C35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DB690B-FC36-462F-A986-BEC12500D12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AB48F6-0886-4DD8-A32E-B28A4C35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90B-FC36-462F-A986-BEC12500D12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48F6-0886-4DD8-A32E-B28A4C35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4DB690B-FC36-462F-A986-BEC12500D12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DAB48F6-0886-4DD8-A32E-B28A4C35A0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04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microsoft.com/office/2007/relationships/media" Target="../media/media7.mp3"/><Relationship Id="rId1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17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6" Type="http://schemas.openxmlformats.org/officeDocument/2006/relationships/audio" Target="../media/media8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microsoft.com/office/2007/relationships/media" Target="../media/media8.mp3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media7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AE15-5583-4F1C-833E-213A8EA1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B8A995-6CC2-435A-BBD1-AE3AAED1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پنځه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انجام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غروی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قاچاقبران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نصب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s-AF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استاد شاګرد ته </a:t>
            </a:r>
            <a:r>
              <a:rPr lang="ps-AF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اووې</a:t>
            </a:r>
            <a:r>
              <a:rPr lang="ps-AF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چه غوږ </a:t>
            </a:r>
            <a:r>
              <a:rPr lang="ps-AF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اونيسه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s-AF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تاسو</a:t>
            </a:r>
            <a:r>
              <a:rPr lang="ps-AF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خپله کمره پاکه کړه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s-AF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تاسو</a:t>
            </a:r>
            <a:r>
              <a:rPr lang="ps-AF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 دې کولو اجازه نه لرئ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" name="انجام">
            <a:hlinkClick r:id="" action="ppaction://media"/>
            <a:extLst>
              <a:ext uri="{FF2B5EF4-FFF2-40B4-BE49-F238E27FC236}">
                <a16:creationId xmlns:a16="http://schemas.microsoft.com/office/drawing/2014/main" id="{CD893F84-6280-4350-8AF8-D564A71D8F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181346" y="2641012"/>
            <a:ext cx="401216" cy="401216"/>
          </a:xfrm>
          <a:prstGeom prst="rect">
            <a:avLst/>
          </a:prstGeom>
        </p:spPr>
      </p:pic>
      <p:pic>
        <p:nvPicPr>
          <p:cNvPr id="12" name="نصب-[AudioTrimmer.com]">
            <a:hlinkClick r:id="" action="ppaction://media"/>
            <a:extLst>
              <a:ext uri="{FF2B5EF4-FFF2-40B4-BE49-F238E27FC236}">
                <a16:creationId xmlns:a16="http://schemas.microsoft.com/office/drawing/2014/main" id="{E302EC79-099E-45E5-AD71-E410CB1780A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174294" y="3815513"/>
            <a:ext cx="408268" cy="408268"/>
          </a:xfrm>
          <a:prstGeom prst="rect">
            <a:avLst/>
          </a:prstGeom>
        </p:spPr>
      </p:pic>
      <p:pic>
        <p:nvPicPr>
          <p:cNvPr id="13" name="قاچاقبران-[AudioTrimmer.com]">
            <a:hlinkClick r:id="" action="ppaction://media"/>
            <a:extLst>
              <a:ext uri="{FF2B5EF4-FFF2-40B4-BE49-F238E27FC236}">
                <a16:creationId xmlns:a16="http://schemas.microsoft.com/office/drawing/2014/main" id="{A414F6ED-7A86-4247-8EB2-F2C97377C11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181346" y="3445671"/>
            <a:ext cx="401216" cy="401216"/>
          </a:xfrm>
          <a:prstGeom prst="rect">
            <a:avLst/>
          </a:prstGeom>
        </p:spPr>
      </p:pic>
      <p:pic>
        <p:nvPicPr>
          <p:cNvPr id="14" name="غروی-[AudioTrimmer.com]">
            <a:hlinkClick r:id="" action="ppaction://media"/>
            <a:extLst>
              <a:ext uri="{FF2B5EF4-FFF2-40B4-BE49-F238E27FC236}">
                <a16:creationId xmlns:a16="http://schemas.microsoft.com/office/drawing/2014/main" id="{575B3516-0455-4A5F-9466-789DAD03ADE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181346" y="3027784"/>
            <a:ext cx="401216" cy="401216"/>
          </a:xfrm>
          <a:prstGeom prst="rect">
            <a:avLst/>
          </a:prstGeom>
        </p:spPr>
      </p:pic>
      <p:pic>
        <p:nvPicPr>
          <p:cNvPr id="15" name="پنځه-[AudioTrimmer.com]">
            <a:hlinkClick r:id="" action="ppaction://media"/>
            <a:extLst>
              <a:ext uri="{FF2B5EF4-FFF2-40B4-BE49-F238E27FC236}">
                <a16:creationId xmlns:a16="http://schemas.microsoft.com/office/drawing/2014/main" id="{D8B4EE27-AC90-43C8-BCA1-2DCC98F93CAC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183303" y="2239796"/>
            <a:ext cx="401216" cy="401216"/>
          </a:xfrm>
          <a:prstGeom prst="rect">
            <a:avLst/>
          </a:prstGeom>
        </p:spPr>
      </p:pic>
      <p:pic>
        <p:nvPicPr>
          <p:cNvPr id="16" name="تاسو خپله کمره پاکه کړه-[AudioTrimmer.com]">
            <a:hlinkClick r:id="" action="ppaction://media"/>
            <a:extLst>
              <a:ext uri="{FF2B5EF4-FFF2-40B4-BE49-F238E27FC236}">
                <a16:creationId xmlns:a16="http://schemas.microsoft.com/office/drawing/2014/main" id="{F588E099-4743-40C0-96EA-25F69C9307F3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181346" y="4574788"/>
            <a:ext cx="401216" cy="401216"/>
          </a:xfrm>
          <a:prstGeom prst="rect">
            <a:avLst/>
          </a:prstGeom>
        </p:spPr>
      </p:pic>
      <p:pic>
        <p:nvPicPr>
          <p:cNvPr id="17" name="استاد شاګرد ته اووې چه غوږ اونيسه-[AudioTrimmer.com]">
            <a:hlinkClick r:id="" action="ppaction://media"/>
            <a:extLst>
              <a:ext uri="{FF2B5EF4-FFF2-40B4-BE49-F238E27FC236}">
                <a16:creationId xmlns:a16="http://schemas.microsoft.com/office/drawing/2014/main" id="{BAFE1357-7DD7-4AD7-9221-AFC5FF535EEE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174294" y="4173572"/>
            <a:ext cx="401216" cy="401216"/>
          </a:xfrm>
          <a:prstGeom prst="rect">
            <a:avLst/>
          </a:prstGeom>
        </p:spPr>
      </p:pic>
      <p:pic>
        <p:nvPicPr>
          <p:cNvPr id="18" name="تاسو د دې کولو اجازه نه لرئ-[AudioTrimmer.com]">
            <a:hlinkClick r:id="" action="ppaction://media"/>
            <a:extLst>
              <a:ext uri="{FF2B5EF4-FFF2-40B4-BE49-F238E27FC236}">
                <a16:creationId xmlns:a16="http://schemas.microsoft.com/office/drawing/2014/main" id="{6BF8D619-C50D-4C12-9512-CE77E5592067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174293" y="4997066"/>
            <a:ext cx="401217" cy="4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0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72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73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250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57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3552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93</TotalTime>
  <Words>25</Words>
  <Application>Microsoft Office PowerPoint</Application>
  <PresentationFormat>Widescreen</PresentationFormat>
  <Paragraphs>9</Paragraphs>
  <Slides>1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Wingdings 2</vt:lpstr>
      <vt:lpstr>Dividend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aimz wadz</dc:creator>
  <cp:lastModifiedBy>aimz wadz</cp:lastModifiedBy>
  <cp:revision>2</cp:revision>
  <dcterms:created xsi:type="dcterms:W3CDTF">2021-12-29T07:59:34Z</dcterms:created>
  <dcterms:modified xsi:type="dcterms:W3CDTF">2021-12-29T09:32:52Z</dcterms:modified>
</cp:coreProperties>
</file>