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24.xml.rels" ContentType="application/vnd.openxmlformats-package.relationships+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5.jpeg" ContentType="image/jpeg"/>
  <Override PartName="/ppt/media/image1.png" ContentType="image/png"/>
  <Override PartName="/ppt/media/image2.png" ContentType="image/png"/>
  <Override PartName="/ppt/media/image8.png" ContentType="image/png"/>
  <Override PartName="/ppt/media/image14.jpeg" ContentType="image/jpe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2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2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2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2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648792E-DA96-4D31-9D59-F6CDFF43D06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716C00DB-B90E-4BB2-9D82-9901FEB13F8D}"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15" name="PlaceHolder 2"/>
          <p:cNvSpPr>
            <a:spLocks noGrp="1"/>
          </p:cNvSpPr>
          <p:nvPr>
            <p:ph type="sldImg"/>
          </p:nvPr>
        </p:nvSpPr>
        <p:spPr>
          <a:xfrm>
            <a:off x="685800" y="1143000"/>
            <a:ext cx="5486040" cy="3085920"/>
          </a:xfrm>
          <a:prstGeom prst="rect">
            <a:avLst/>
          </a:prstGeom>
        </p:spPr>
      </p:sp>
      <p:sp>
        <p:nvSpPr>
          <p:cNvPr id="316"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6A77893F-901E-4EF3-BC88-373A37648843}"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18" name="PlaceHolder 2"/>
          <p:cNvSpPr>
            <a:spLocks noGrp="1"/>
          </p:cNvSpPr>
          <p:nvPr>
            <p:ph type="sldImg"/>
          </p:nvPr>
        </p:nvSpPr>
        <p:spPr>
          <a:xfrm>
            <a:off x="685800" y="1143000"/>
            <a:ext cx="5486040" cy="3085920"/>
          </a:xfrm>
          <a:prstGeom prst="rect">
            <a:avLst/>
          </a:prstGeom>
        </p:spPr>
      </p:sp>
      <p:sp>
        <p:nvSpPr>
          <p:cNvPr id="319"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9C8C9653-B2A5-4A94-87D1-80E95C825A46}"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21" name="PlaceHolder 2"/>
          <p:cNvSpPr>
            <a:spLocks noGrp="1"/>
          </p:cNvSpPr>
          <p:nvPr>
            <p:ph type="sldImg"/>
          </p:nvPr>
        </p:nvSpPr>
        <p:spPr>
          <a:xfrm>
            <a:off x="685800" y="1143000"/>
            <a:ext cx="5486040" cy="3085920"/>
          </a:xfrm>
          <a:prstGeom prst="rect">
            <a:avLst/>
          </a:prstGeom>
        </p:spPr>
      </p:sp>
      <p:sp>
        <p:nvSpPr>
          <p:cNvPr id="322"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F6FA089F-F490-443B-AE69-564B1FFD1E6B}"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24" name="PlaceHolder 2"/>
          <p:cNvSpPr>
            <a:spLocks noGrp="1"/>
          </p:cNvSpPr>
          <p:nvPr>
            <p:ph type="sldImg"/>
          </p:nvPr>
        </p:nvSpPr>
        <p:spPr>
          <a:xfrm>
            <a:off x="685800" y="1143000"/>
            <a:ext cx="5486040" cy="3085920"/>
          </a:xfrm>
          <a:prstGeom prst="rect">
            <a:avLst/>
          </a:prstGeom>
        </p:spPr>
      </p:sp>
      <p:sp>
        <p:nvSpPr>
          <p:cNvPr id="325"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2DB9001C-117B-432D-8E87-9B21DC0CCD41}"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27" name="PlaceHolder 2"/>
          <p:cNvSpPr>
            <a:spLocks noGrp="1"/>
          </p:cNvSpPr>
          <p:nvPr>
            <p:ph type="sldImg"/>
          </p:nvPr>
        </p:nvSpPr>
        <p:spPr>
          <a:xfrm>
            <a:off x="685800" y="1143000"/>
            <a:ext cx="5486040" cy="3085920"/>
          </a:xfrm>
          <a:prstGeom prst="rect">
            <a:avLst/>
          </a:prstGeom>
        </p:spPr>
      </p:sp>
      <p:sp>
        <p:nvSpPr>
          <p:cNvPr id="328"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3884760" y="8685360"/>
            <a:ext cx="2971440" cy="458280"/>
          </a:xfrm>
          <a:prstGeom prst="rect">
            <a:avLst/>
          </a:prstGeom>
          <a:noFill/>
          <a:ln>
            <a:noFill/>
          </a:ln>
        </p:spPr>
        <p:txBody>
          <a:bodyPr anchor="b">
            <a:noAutofit/>
          </a:bodyPr>
          <a:p>
            <a:pPr algn="r">
              <a:lnSpc>
                <a:spcPct val="100000"/>
              </a:lnSpc>
              <a:tabLst>
                <a:tab algn="l" pos="0"/>
              </a:tabLst>
            </a:pPr>
            <a:fld id="{4502DF2E-9402-44A8-85A6-3E7BB97F4C5A}" type="slidenum">
              <a:rPr b="0" lang="en-US" sz="1200" spc="-1" strike="noStrike">
                <a:solidFill>
                  <a:srgbClr val="000000"/>
                </a:solidFill>
                <a:latin typeface="Arial"/>
                <a:ea typeface="Arial"/>
              </a:rPr>
              <a:t>27</a:t>
            </a:fld>
            <a:endParaRPr b="0" lang="en-US" sz="1200" spc="-1" strike="noStrike">
              <a:latin typeface="Times New Roman"/>
            </a:endParaRPr>
          </a:p>
        </p:txBody>
      </p:sp>
      <p:sp>
        <p:nvSpPr>
          <p:cNvPr id="330" name="PlaceHolder 2"/>
          <p:cNvSpPr>
            <a:spLocks noGrp="1"/>
          </p:cNvSpPr>
          <p:nvPr>
            <p:ph type="sldImg"/>
          </p:nvPr>
        </p:nvSpPr>
        <p:spPr>
          <a:xfrm>
            <a:off x="685800" y="1143000"/>
            <a:ext cx="5486040" cy="3085920"/>
          </a:xfrm>
          <a:prstGeom prst="rect">
            <a:avLst/>
          </a:prstGeom>
        </p:spPr>
      </p:sp>
      <p:sp>
        <p:nvSpPr>
          <p:cNvPr id="331" name="PlaceHolder 3"/>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8"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3"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9"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2"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7"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chemeClr val="accent1"/>
          </a:solidFill>
          <a:ln>
            <a:noFill/>
          </a:ln>
        </p:spPr>
        <p:style>
          <a:lnRef idx="0"/>
          <a:fillRef idx="0"/>
          <a:effectRef idx="0"/>
          <a:fontRef idx="minor"/>
        </p:style>
      </p:sp>
      <p:sp>
        <p:nvSpPr>
          <p:cNvPr id="1" name="CustomShape 2"/>
          <p:cNvSpPr/>
          <p:nvPr/>
        </p:nvSpPr>
        <p:spPr>
          <a:xfrm>
            <a:off x="8042040" y="453600"/>
            <a:ext cx="3702960" cy="98280"/>
          </a:xfrm>
          <a:prstGeom prst="rect">
            <a:avLst/>
          </a:prstGeom>
          <a:solidFill>
            <a:schemeClr val="accent4"/>
          </a:solidFill>
          <a:ln>
            <a:noFill/>
          </a:ln>
        </p:spPr>
        <p:style>
          <a:lnRef idx="0"/>
          <a:fillRef idx="0"/>
          <a:effectRef idx="0"/>
          <a:fontRef idx="minor"/>
        </p:style>
      </p:sp>
      <p:sp>
        <p:nvSpPr>
          <p:cNvPr id="2" name="CustomShape 3"/>
          <p:cNvSpPr/>
          <p:nvPr/>
        </p:nvSpPr>
        <p:spPr>
          <a:xfrm>
            <a:off x="4241880" y="457200"/>
            <a:ext cx="3702960" cy="91080"/>
          </a:xfrm>
          <a:prstGeom prst="rect">
            <a:avLst/>
          </a:prstGeom>
          <a:solidFill>
            <a:schemeClr val="accent2"/>
          </a:solidFill>
          <a:ln>
            <a:noFill/>
          </a:ln>
        </p:spPr>
        <p:style>
          <a:lnRef idx="0"/>
          <a:fillRef idx="0"/>
          <a:effectRef idx="0"/>
          <a:fontRef idx="minor"/>
        </p:style>
      </p:sp>
      <p:sp>
        <p:nvSpPr>
          <p:cNvPr id="3" name="CustomShape 4"/>
          <p:cNvSpPr/>
          <p:nvPr/>
        </p:nvSpPr>
        <p:spPr>
          <a:xfrm>
            <a:off x="446400" y="3085920"/>
            <a:ext cx="11262600" cy="3304440"/>
          </a:xfrm>
          <a:prstGeom prst="rect">
            <a:avLst/>
          </a:prstGeom>
          <a:solidFill>
            <a:schemeClr val="accent1"/>
          </a:solidFill>
          <a:ln>
            <a:noFill/>
          </a:ln>
        </p:spPr>
        <p:style>
          <a:lnRef idx="0"/>
          <a:fillRef idx="0"/>
          <a:effectRef idx="0"/>
          <a:fontRef idx="minor"/>
        </p:style>
      </p:sp>
      <p:sp>
        <p:nvSpPr>
          <p:cNvPr id="4" name="PlaceHolder 5"/>
          <p:cNvSpPr>
            <a:spLocks noGrp="1"/>
          </p:cNvSpPr>
          <p:nvPr>
            <p:ph type="title"/>
          </p:nvPr>
        </p:nvSpPr>
        <p:spPr>
          <a:xfrm>
            <a:off x="581040" y="1020600"/>
            <a:ext cx="10993320" cy="1474560"/>
          </a:xfrm>
          <a:prstGeom prst="rect">
            <a:avLst/>
          </a:prstGeom>
        </p:spPr>
        <p:txBody>
          <a:bodyPr anchor="b">
            <a:norm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5" name="PlaceHolder 6"/>
          <p:cNvSpPr>
            <a:spLocks noGrp="1"/>
          </p:cNvSpPr>
          <p:nvPr>
            <p:ph type="dt"/>
          </p:nvPr>
        </p:nvSpPr>
        <p:spPr>
          <a:xfrm>
            <a:off x="7606080" y="5956200"/>
            <a:ext cx="2844360" cy="364680"/>
          </a:xfrm>
          <a:prstGeom prst="rect">
            <a:avLst/>
          </a:prstGeom>
        </p:spPr>
        <p:txBody>
          <a:bodyPr anchor="ctr">
            <a:noAutofit/>
          </a:bodyPr>
          <a:p>
            <a:endParaRPr b="0" lang="en-US" sz="2400" spc="-1" strike="noStrike">
              <a:latin typeface="Times New Roman"/>
            </a:endParaRPr>
          </a:p>
        </p:txBody>
      </p:sp>
      <p:sp>
        <p:nvSpPr>
          <p:cNvPr id="6" name="PlaceHolder 7"/>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558440" y="5956200"/>
            <a:ext cx="1015920" cy="364680"/>
          </a:xfrm>
          <a:prstGeom prst="rect">
            <a:avLst/>
          </a:prstGeom>
        </p:spPr>
        <p:txBody>
          <a:bodyPr anchor="ctr">
            <a:noAutofit/>
          </a:bodyPr>
          <a:p>
            <a:pPr algn="r">
              <a:lnSpc>
                <a:spcPct val="100000"/>
              </a:lnSpc>
              <a:tabLst>
                <a:tab algn="l" pos="0"/>
              </a:tabLst>
            </a:pPr>
            <a:fld id="{3CA59AA6-C83D-4ACE-BED0-3C9E5F672A7A}" type="slidenum">
              <a:rPr b="0" lang="en-US" sz="900" spc="-1" strike="noStrike">
                <a:solidFill>
                  <a:srgbClr val="9f276a"/>
                </a:solidFill>
                <a:latin typeface="Gill Sans"/>
                <a:ea typeface="Gill Sans"/>
              </a:rPr>
              <a:t>&lt;number&gt;</a:t>
            </a:fld>
            <a:endParaRPr b="0" lang="en-US" sz="9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chemeClr val="accent1"/>
          </a:solidFill>
          <a:ln>
            <a:noFill/>
          </a:ln>
        </p:spPr>
        <p:style>
          <a:lnRef idx="0"/>
          <a:fillRef idx="0"/>
          <a:effectRef idx="0"/>
          <a:fontRef idx="minor"/>
        </p:style>
      </p:sp>
      <p:sp>
        <p:nvSpPr>
          <p:cNvPr id="46" name="CustomShape 2"/>
          <p:cNvSpPr/>
          <p:nvPr/>
        </p:nvSpPr>
        <p:spPr>
          <a:xfrm>
            <a:off x="8042040" y="453600"/>
            <a:ext cx="3702960" cy="98280"/>
          </a:xfrm>
          <a:prstGeom prst="rect">
            <a:avLst/>
          </a:prstGeom>
          <a:solidFill>
            <a:schemeClr val="accent4"/>
          </a:solidFill>
          <a:ln>
            <a:noFill/>
          </a:ln>
        </p:spPr>
        <p:style>
          <a:lnRef idx="0"/>
          <a:fillRef idx="0"/>
          <a:effectRef idx="0"/>
          <a:fontRef idx="minor"/>
        </p:style>
      </p:sp>
      <p:sp>
        <p:nvSpPr>
          <p:cNvPr id="47" name="CustomShape 3"/>
          <p:cNvSpPr/>
          <p:nvPr/>
        </p:nvSpPr>
        <p:spPr>
          <a:xfrm>
            <a:off x="4241880" y="457200"/>
            <a:ext cx="3702960" cy="91080"/>
          </a:xfrm>
          <a:prstGeom prst="rect">
            <a:avLst/>
          </a:prstGeom>
          <a:solidFill>
            <a:schemeClr val="accent2"/>
          </a:solidFill>
          <a:ln>
            <a:noFill/>
          </a:ln>
        </p:spPr>
        <p:style>
          <a:lnRef idx="0"/>
          <a:fillRef idx="0"/>
          <a:effectRef idx="0"/>
          <a:fontRef idx="minor"/>
        </p:style>
      </p:sp>
      <p:sp>
        <p:nvSpPr>
          <p:cNvPr id="48" name="CustomShape 4"/>
          <p:cNvSpPr/>
          <p:nvPr/>
        </p:nvSpPr>
        <p:spPr>
          <a:xfrm>
            <a:off x="440280" y="614520"/>
            <a:ext cx="11309040" cy="1189080"/>
          </a:xfrm>
          <a:prstGeom prst="rect">
            <a:avLst/>
          </a:prstGeom>
          <a:solidFill>
            <a:schemeClr val="accent1"/>
          </a:solidFill>
          <a:ln>
            <a:noFill/>
          </a:ln>
        </p:spPr>
        <p:style>
          <a:lnRef idx="0"/>
          <a:fillRef idx="0"/>
          <a:effectRef idx="0"/>
          <a:fontRef idx="minor"/>
        </p:style>
      </p:sp>
      <p:sp>
        <p:nvSpPr>
          <p:cNvPr id="49" name="PlaceHolder 5"/>
          <p:cNvSpPr>
            <a:spLocks noGrp="1"/>
          </p:cNvSpPr>
          <p:nvPr>
            <p:ph type="title"/>
          </p:nvPr>
        </p:nvSpPr>
        <p:spPr>
          <a:xfrm>
            <a:off x="581040" y="702000"/>
            <a:ext cx="11029320" cy="1013400"/>
          </a:xfrm>
          <a:prstGeom prst="rect">
            <a:avLst/>
          </a:prstGeom>
        </p:spPr>
        <p:txBody>
          <a:bodyPr anchor="b">
            <a:normAutofit/>
          </a:bodyPr>
          <a:p>
            <a:pPr algn="ctr"/>
            <a:r>
              <a:rPr b="0" lang="en-US" sz="2800" spc="-1" strike="noStrike">
                <a:solidFill>
                  <a:srgbClr val="000000"/>
                </a:solidFill>
                <a:latin typeface="Arial"/>
              </a:rPr>
              <a:t>Click to </a:t>
            </a:r>
            <a:r>
              <a:rPr b="0" lang="en-US" sz="2800" spc="-1" strike="noStrike">
                <a:solidFill>
                  <a:srgbClr val="000000"/>
                </a:solidFill>
                <a:latin typeface="Arial"/>
              </a:rPr>
              <a:t>edit the </a:t>
            </a:r>
            <a:r>
              <a:rPr b="0" lang="en-US" sz="2800" spc="-1" strike="noStrike">
                <a:solidFill>
                  <a:srgbClr val="000000"/>
                </a:solidFill>
                <a:latin typeface="Arial"/>
              </a:rPr>
              <a:t>title </a:t>
            </a:r>
            <a:r>
              <a:rPr b="0" lang="en-US" sz="2800" spc="-1" strike="noStrike">
                <a:solidFill>
                  <a:srgbClr val="000000"/>
                </a:solidFill>
                <a:latin typeface="Arial"/>
              </a:rPr>
              <a:t>text </a:t>
            </a:r>
            <a:r>
              <a:rPr b="0" lang="en-US" sz="2800" spc="-1" strike="noStrike">
                <a:solidFill>
                  <a:srgbClr val="000000"/>
                </a:solidFill>
                <a:latin typeface="Arial"/>
              </a:rPr>
              <a:t>format</a:t>
            </a:r>
            <a:endParaRPr b="0" lang="en-US" sz="2800" spc="-1" strike="noStrike">
              <a:solidFill>
                <a:srgbClr val="000000"/>
              </a:solidFill>
              <a:latin typeface="Arial"/>
            </a:endParaRPr>
          </a:p>
        </p:txBody>
      </p:sp>
      <p:sp>
        <p:nvSpPr>
          <p:cNvPr id="50" name="PlaceHolder 6"/>
          <p:cNvSpPr>
            <a:spLocks noGrp="1"/>
          </p:cNvSpPr>
          <p:nvPr>
            <p:ph type="body"/>
          </p:nvPr>
        </p:nvSpPr>
        <p:spPr>
          <a:xfrm>
            <a:off x="581040" y="2180520"/>
            <a:ext cx="11029320" cy="3678120"/>
          </a:xfrm>
          <a:prstGeom prst="rect">
            <a:avLst/>
          </a:prstGeom>
        </p:spPr>
        <p:txBody>
          <a:bodyPr anchor="ctr">
            <a:norm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a:t>
            </a:r>
            <a:r>
              <a:rPr b="0" lang="en-US" sz="1800" spc="-1" strike="noStrike">
                <a:solidFill>
                  <a:srgbClr val="000000"/>
                </a:solidFill>
                <a:latin typeface="Arial"/>
              </a:rPr>
              <a:t>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a:t>
            </a:r>
            <a:r>
              <a:rPr b="0" lang="en-US" sz="1800" spc="-1" strike="noStrike">
                <a:solidFill>
                  <a:srgbClr val="000000"/>
                </a:solidFill>
                <a:latin typeface="Arial"/>
              </a:rPr>
              <a:t>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a:t>
            </a:r>
            <a:r>
              <a:rPr b="0" lang="en-US" sz="1800" spc="-1" strike="noStrike">
                <a:solidFill>
                  <a:srgbClr val="000000"/>
                </a:solidFill>
                <a:latin typeface="Arial"/>
              </a:rPr>
              <a:t>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a:t>
            </a:r>
            <a:r>
              <a:rPr b="0" lang="en-US" sz="1800" spc="-1" strike="noStrike">
                <a:solidFill>
                  <a:srgbClr val="000000"/>
                </a:solidFill>
                <a:latin typeface="Arial"/>
              </a:rPr>
              <a:t>h </a:t>
            </a:r>
            <a:r>
              <a:rPr b="0" lang="en-US" sz="1800" spc="-1" strike="noStrike">
                <a:solidFill>
                  <a:srgbClr val="000000"/>
                </a:solidFill>
                <a:latin typeface="Arial"/>
              </a:rPr>
              <a:t>Outl</a:t>
            </a:r>
            <a:r>
              <a:rPr b="0" lang="en-US" sz="1800" spc="-1" strike="noStrike">
                <a:solidFill>
                  <a:srgbClr val="000000"/>
                </a:solidFill>
                <a:latin typeface="Arial"/>
              </a:rPr>
              <a:t>ine </a:t>
            </a:r>
            <a:r>
              <a:rPr b="0" lang="en-US" sz="1800" spc="-1" strike="noStrike">
                <a:solidFill>
                  <a:srgbClr val="000000"/>
                </a:solidFill>
                <a:latin typeface="Arial"/>
              </a:rPr>
              <a:t>Lev</a:t>
            </a:r>
            <a:r>
              <a:rPr b="0" lang="en-US" sz="1800" spc="-1" strike="noStrike">
                <a:solidFill>
                  <a:srgbClr val="000000"/>
                </a:solidFill>
                <a:latin typeface="Arial"/>
              </a:rPr>
              <a:t>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n</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 </a:t>
            </a:r>
            <a:r>
              <a:rPr b="0" lang="en-US" sz="1800" spc="-1" strike="noStrike">
                <a:solidFill>
                  <a:srgbClr val="000000"/>
                </a:solidFill>
                <a:latin typeface="Arial"/>
              </a:rPr>
              <a:t>O</a:t>
            </a:r>
            <a:r>
              <a:rPr b="0" lang="en-US" sz="1800" spc="-1" strike="noStrike">
                <a:solidFill>
                  <a:srgbClr val="000000"/>
                </a:solidFill>
                <a:latin typeface="Arial"/>
              </a:rPr>
              <a:t>u</a:t>
            </a:r>
            <a:r>
              <a:rPr b="0" lang="en-US" sz="1800" spc="-1" strike="noStrike">
                <a:solidFill>
                  <a:srgbClr val="000000"/>
                </a:solidFill>
                <a:latin typeface="Arial"/>
              </a:rPr>
              <a:t>t</a:t>
            </a:r>
            <a:r>
              <a:rPr b="0" lang="en-US" sz="1800" spc="-1" strike="noStrike">
                <a:solidFill>
                  <a:srgbClr val="000000"/>
                </a:solidFill>
                <a:latin typeface="Arial"/>
              </a:rPr>
              <a:t>l</a:t>
            </a:r>
            <a:r>
              <a:rPr b="0" lang="en-US" sz="1800" spc="-1" strike="noStrike">
                <a:solidFill>
                  <a:srgbClr val="000000"/>
                </a:solidFill>
                <a:latin typeface="Arial"/>
              </a:rPr>
              <a:t>i</a:t>
            </a:r>
            <a:r>
              <a:rPr b="0" lang="en-US" sz="1800" spc="-1" strike="noStrike">
                <a:solidFill>
                  <a:srgbClr val="000000"/>
                </a:solidFill>
                <a:latin typeface="Arial"/>
              </a:rPr>
              <a:t>n</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l</a:t>
            </a:r>
            <a:endParaRPr b="0" lang="en-US" sz="1800" spc="-1" strike="noStrike">
              <a:solidFill>
                <a:srgbClr val="000000"/>
              </a:solidFill>
              <a:latin typeface="Arial"/>
            </a:endParaRPr>
          </a:p>
        </p:txBody>
      </p:sp>
      <p:sp>
        <p:nvSpPr>
          <p:cNvPr id="51" name="PlaceHolder 7"/>
          <p:cNvSpPr>
            <a:spLocks noGrp="1"/>
          </p:cNvSpPr>
          <p:nvPr>
            <p:ph type="dt"/>
          </p:nvPr>
        </p:nvSpPr>
        <p:spPr>
          <a:xfrm>
            <a:off x="7606080" y="5956200"/>
            <a:ext cx="2844360" cy="364680"/>
          </a:xfrm>
          <a:prstGeom prst="rect">
            <a:avLst/>
          </a:prstGeom>
        </p:spPr>
        <p:txBody>
          <a:bodyPr anchor="ctr">
            <a:noAutofit/>
          </a:bodyPr>
          <a:p>
            <a:endParaRPr b="0" lang="en-US" sz="2400" spc="-1" strike="noStrike">
              <a:latin typeface="Times New Roman"/>
            </a:endParaRPr>
          </a:p>
        </p:txBody>
      </p:sp>
      <p:sp>
        <p:nvSpPr>
          <p:cNvPr id="52" name="PlaceHolder 8"/>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53" name="PlaceHolder 9"/>
          <p:cNvSpPr>
            <a:spLocks noGrp="1"/>
          </p:cNvSpPr>
          <p:nvPr>
            <p:ph type="sldNum"/>
          </p:nvPr>
        </p:nvSpPr>
        <p:spPr>
          <a:xfrm>
            <a:off x="10558440" y="5956200"/>
            <a:ext cx="1052280" cy="364680"/>
          </a:xfrm>
          <a:prstGeom prst="rect">
            <a:avLst/>
          </a:prstGeom>
        </p:spPr>
        <p:txBody>
          <a:bodyPr anchor="ctr">
            <a:noAutofit/>
          </a:bodyPr>
          <a:p>
            <a:pPr algn="r">
              <a:lnSpc>
                <a:spcPct val="100000"/>
              </a:lnSpc>
              <a:tabLst>
                <a:tab algn="l" pos="0"/>
              </a:tabLst>
            </a:pPr>
            <a:fld id="{C41545AE-0847-4E16-9DB6-62E9D427C363}" type="slidenum">
              <a:rPr b="0" lang="en-US" sz="900" spc="-1" strike="noStrike">
                <a:solidFill>
                  <a:srgbClr val="903163"/>
                </a:solidFill>
                <a:latin typeface="Gill Sans"/>
                <a:ea typeface="Gill San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446400" y="457200"/>
            <a:ext cx="3702960" cy="94680"/>
          </a:xfrm>
          <a:prstGeom prst="rect">
            <a:avLst/>
          </a:prstGeom>
          <a:solidFill>
            <a:schemeClr val="accent1"/>
          </a:solidFill>
          <a:ln>
            <a:noFill/>
          </a:ln>
        </p:spPr>
        <p:style>
          <a:lnRef idx="0"/>
          <a:fillRef idx="0"/>
          <a:effectRef idx="0"/>
          <a:fontRef idx="minor"/>
        </p:style>
      </p:sp>
      <p:sp>
        <p:nvSpPr>
          <p:cNvPr id="91" name="CustomShape 2"/>
          <p:cNvSpPr/>
          <p:nvPr/>
        </p:nvSpPr>
        <p:spPr>
          <a:xfrm>
            <a:off x="8042040" y="453600"/>
            <a:ext cx="3702960" cy="98280"/>
          </a:xfrm>
          <a:prstGeom prst="rect">
            <a:avLst/>
          </a:prstGeom>
          <a:solidFill>
            <a:schemeClr val="accent4"/>
          </a:solidFill>
          <a:ln>
            <a:noFill/>
          </a:ln>
        </p:spPr>
        <p:style>
          <a:lnRef idx="0"/>
          <a:fillRef idx="0"/>
          <a:effectRef idx="0"/>
          <a:fontRef idx="minor"/>
        </p:style>
      </p:sp>
      <p:sp>
        <p:nvSpPr>
          <p:cNvPr id="92" name="CustomShape 3"/>
          <p:cNvSpPr/>
          <p:nvPr/>
        </p:nvSpPr>
        <p:spPr>
          <a:xfrm>
            <a:off x="4241880" y="457200"/>
            <a:ext cx="3702960" cy="91080"/>
          </a:xfrm>
          <a:prstGeom prst="rect">
            <a:avLst/>
          </a:prstGeom>
          <a:solidFill>
            <a:schemeClr val="accent2"/>
          </a:solidFill>
          <a:ln>
            <a:noFill/>
          </a:ln>
        </p:spPr>
        <p:style>
          <a:lnRef idx="0"/>
          <a:fillRef idx="0"/>
          <a:effectRef idx="0"/>
          <a:fontRef idx="minor"/>
        </p:style>
      </p:sp>
      <p:sp>
        <p:nvSpPr>
          <p:cNvPr id="93" name="CustomShape 4"/>
          <p:cNvSpPr/>
          <p:nvPr/>
        </p:nvSpPr>
        <p:spPr>
          <a:xfrm>
            <a:off x="440640" y="606600"/>
            <a:ext cx="11299680" cy="1258560"/>
          </a:xfrm>
          <a:prstGeom prst="rect">
            <a:avLst/>
          </a:prstGeom>
          <a:solidFill>
            <a:schemeClr val="accent1"/>
          </a:solidFill>
          <a:ln>
            <a:noFill/>
          </a:ln>
        </p:spPr>
        <p:style>
          <a:lnRef idx="0"/>
          <a:fillRef idx="0"/>
          <a:effectRef idx="0"/>
          <a:fontRef idx="minor"/>
        </p:style>
      </p:sp>
      <p:sp>
        <p:nvSpPr>
          <p:cNvPr id="94" name="PlaceHolder 5"/>
          <p:cNvSpPr>
            <a:spLocks noGrp="1"/>
          </p:cNvSpPr>
          <p:nvPr>
            <p:ph type="title"/>
          </p:nvPr>
        </p:nvSpPr>
        <p:spPr>
          <a:xfrm>
            <a:off x="576000" y="729720"/>
            <a:ext cx="11029320" cy="987840"/>
          </a:xfrm>
          <a:prstGeom prst="rect">
            <a:avLst/>
          </a:prstGeom>
        </p:spPr>
        <p:txBody>
          <a:bodyPr anchor="b">
            <a:normAutofit/>
          </a:bodyPr>
          <a:p>
            <a:pPr algn="ctr"/>
            <a:r>
              <a:rPr b="0" lang="en-US" sz="2800" spc="-1" strike="noStrike">
                <a:solidFill>
                  <a:srgbClr val="000000"/>
                </a:solidFill>
                <a:latin typeface="Arial"/>
              </a:rPr>
              <a:t>C</a:t>
            </a:r>
            <a:r>
              <a:rPr b="0" lang="en-US" sz="2800" spc="-1" strike="noStrike">
                <a:solidFill>
                  <a:srgbClr val="000000"/>
                </a:solidFill>
                <a:latin typeface="Arial"/>
              </a:rPr>
              <a:t>l</a:t>
            </a:r>
            <a:r>
              <a:rPr b="0" lang="en-US" sz="2800" spc="-1" strike="noStrike">
                <a:solidFill>
                  <a:srgbClr val="000000"/>
                </a:solidFill>
                <a:latin typeface="Arial"/>
              </a:rPr>
              <a:t>i</a:t>
            </a:r>
            <a:r>
              <a:rPr b="0" lang="en-US" sz="2800" spc="-1" strike="noStrike">
                <a:solidFill>
                  <a:srgbClr val="000000"/>
                </a:solidFill>
                <a:latin typeface="Arial"/>
              </a:rPr>
              <a:t>c</a:t>
            </a:r>
            <a:r>
              <a:rPr b="0" lang="en-US" sz="2800" spc="-1" strike="noStrike">
                <a:solidFill>
                  <a:srgbClr val="000000"/>
                </a:solidFill>
                <a:latin typeface="Arial"/>
              </a:rPr>
              <a:t>k</a:t>
            </a:r>
            <a:r>
              <a:rPr b="0" lang="en-US" sz="2800" spc="-1" strike="noStrike">
                <a:solidFill>
                  <a:srgbClr val="000000"/>
                </a:solidFill>
                <a:latin typeface="Arial"/>
              </a:rPr>
              <a:t> </a:t>
            </a:r>
            <a:r>
              <a:rPr b="0" lang="en-US" sz="2800" spc="-1" strike="noStrike">
                <a:solidFill>
                  <a:srgbClr val="000000"/>
                </a:solidFill>
                <a:latin typeface="Arial"/>
              </a:rPr>
              <a:t>t</a:t>
            </a:r>
            <a:r>
              <a:rPr b="0" lang="en-US" sz="2800" spc="-1" strike="noStrike">
                <a:solidFill>
                  <a:srgbClr val="000000"/>
                </a:solidFill>
                <a:latin typeface="Arial"/>
              </a:rPr>
              <a:t>o</a:t>
            </a:r>
            <a:r>
              <a:rPr b="0" lang="en-US" sz="2800" spc="-1" strike="noStrike">
                <a:solidFill>
                  <a:srgbClr val="000000"/>
                </a:solidFill>
                <a:latin typeface="Arial"/>
              </a:rPr>
              <a:t> </a:t>
            </a:r>
            <a:r>
              <a:rPr b="0" lang="en-US" sz="2800" spc="-1" strike="noStrike">
                <a:solidFill>
                  <a:srgbClr val="000000"/>
                </a:solidFill>
                <a:latin typeface="Arial"/>
              </a:rPr>
              <a:t>e</a:t>
            </a:r>
            <a:r>
              <a:rPr b="0" lang="en-US" sz="2800" spc="-1" strike="noStrike">
                <a:solidFill>
                  <a:srgbClr val="000000"/>
                </a:solidFill>
                <a:latin typeface="Arial"/>
              </a:rPr>
              <a:t>d</a:t>
            </a:r>
            <a:r>
              <a:rPr b="0" lang="en-US" sz="2800" spc="-1" strike="noStrike">
                <a:solidFill>
                  <a:srgbClr val="000000"/>
                </a:solidFill>
                <a:latin typeface="Arial"/>
              </a:rPr>
              <a:t>i</a:t>
            </a:r>
            <a:r>
              <a:rPr b="0" lang="en-US" sz="2800" spc="-1" strike="noStrike">
                <a:solidFill>
                  <a:srgbClr val="000000"/>
                </a:solidFill>
                <a:latin typeface="Arial"/>
              </a:rPr>
              <a:t>t</a:t>
            </a:r>
            <a:r>
              <a:rPr b="0" lang="en-US" sz="2800" spc="-1" strike="noStrike">
                <a:solidFill>
                  <a:srgbClr val="000000"/>
                </a:solidFill>
                <a:latin typeface="Arial"/>
              </a:rPr>
              <a:t> </a:t>
            </a:r>
            <a:r>
              <a:rPr b="0" lang="en-US" sz="2800" spc="-1" strike="noStrike">
                <a:solidFill>
                  <a:srgbClr val="000000"/>
                </a:solidFill>
                <a:latin typeface="Arial"/>
              </a:rPr>
              <a:t>t</a:t>
            </a:r>
            <a:r>
              <a:rPr b="0" lang="en-US" sz="2800" spc="-1" strike="noStrike">
                <a:solidFill>
                  <a:srgbClr val="000000"/>
                </a:solidFill>
                <a:latin typeface="Arial"/>
              </a:rPr>
              <a:t>h</a:t>
            </a:r>
            <a:r>
              <a:rPr b="0" lang="en-US" sz="2800" spc="-1" strike="noStrike">
                <a:solidFill>
                  <a:srgbClr val="000000"/>
                </a:solidFill>
                <a:latin typeface="Arial"/>
              </a:rPr>
              <a:t>e</a:t>
            </a:r>
            <a:r>
              <a:rPr b="0" lang="en-US" sz="2800" spc="-1" strike="noStrike">
                <a:solidFill>
                  <a:srgbClr val="000000"/>
                </a:solidFill>
                <a:latin typeface="Arial"/>
              </a:rPr>
              <a:t> </a:t>
            </a:r>
            <a:r>
              <a:rPr b="0" lang="en-US" sz="2800" spc="-1" strike="noStrike">
                <a:solidFill>
                  <a:srgbClr val="000000"/>
                </a:solidFill>
                <a:latin typeface="Arial"/>
              </a:rPr>
              <a:t>t</a:t>
            </a:r>
            <a:r>
              <a:rPr b="0" lang="en-US" sz="2800" spc="-1" strike="noStrike">
                <a:solidFill>
                  <a:srgbClr val="000000"/>
                </a:solidFill>
                <a:latin typeface="Arial"/>
              </a:rPr>
              <a:t>i</a:t>
            </a:r>
            <a:r>
              <a:rPr b="0" lang="en-US" sz="2800" spc="-1" strike="noStrike">
                <a:solidFill>
                  <a:srgbClr val="000000"/>
                </a:solidFill>
                <a:latin typeface="Arial"/>
              </a:rPr>
              <a:t>t</a:t>
            </a:r>
            <a:r>
              <a:rPr b="0" lang="en-US" sz="2800" spc="-1" strike="noStrike">
                <a:solidFill>
                  <a:srgbClr val="000000"/>
                </a:solidFill>
                <a:latin typeface="Arial"/>
              </a:rPr>
              <a:t>l</a:t>
            </a:r>
            <a:r>
              <a:rPr b="0" lang="en-US" sz="2800" spc="-1" strike="noStrike">
                <a:solidFill>
                  <a:srgbClr val="000000"/>
                </a:solidFill>
                <a:latin typeface="Arial"/>
              </a:rPr>
              <a:t>e</a:t>
            </a:r>
            <a:r>
              <a:rPr b="0" lang="en-US" sz="2800" spc="-1" strike="noStrike">
                <a:solidFill>
                  <a:srgbClr val="000000"/>
                </a:solidFill>
                <a:latin typeface="Arial"/>
              </a:rPr>
              <a:t> </a:t>
            </a:r>
            <a:r>
              <a:rPr b="0" lang="en-US" sz="2800" spc="-1" strike="noStrike">
                <a:solidFill>
                  <a:srgbClr val="000000"/>
                </a:solidFill>
                <a:latin typeface="Arial"/>
              </a:rPr>
              <a:t>t</a:t>
            </a:r>
            <a:r>
              <a:rPr b="0" lang="en-US" sz="2800" spc="-1" strike="noStrike">
                <a:solidFill>
                  <a:srgbClr val="000000"/>
                </a:solidFill>
                <a:latin typeface="Arial"/>
              </a:rPr>
              <a:t>e</a:t>
            </a:r>
            <a:r>
              <a:rPr b="0" lang="en-US" sz="2800" spc="-1" strike="noStrike">
                <a:solidFill>
                  <a:srgbClr val="000000"/>
                </a:solidFill>
                <a:latin typeface="Arial"/>
              </a:rPr>
              <a:t>x</a:t>
            </a:r>
            <a:r>
              <a:rPr b="0" lang="en-US" sz="2800" spc="-1" strike="noStrike">
                <a:solidFill>
                  <a:srgbClr val="000000"/>
                </a:solidFill>
                <a:latin typeface="Arial"/>
              </a:rPr>
              <a:t>t</a:t>
            </a:r>
            <a:r>
              <a:rPr b="0" lang="en-US" sz="2800" spc="-1" strike="noStrike">
                <a:solidFill>
                  <a:srgbClr val="000000"/>
                </a:solidFill>
                <a:latin typeface="Arial"/>
              </a:rPr>
              <a:t> </a:t>
            </a:r>
            <a:r>
              <a:rPr b="0" lang="en-US" sz="2800" spc="-1" strike="noStrike">
                <a:solidFill>
                  <a:srgbClr val="000000"/>
                </a:solidFill>
                <a:latin typeface="Arial"/>
              </a:rPr>
              <a:t>f</a:t>
            </a:r>
            <a:r>
              <a:rPr b="0" lang="en-US" sz="2800" spc="-1" strike="noStrike">
                <a:solidFill>
                  <a:srgbClr val="000000"/>
                </a:solidFill>
                <a:latin typeface="Arial"/>
              </a:rPr>
              <a:t>o</a:t>
            </a:r>
            <a:r>
              <a:rPr b="0" lang="en-US" sz="2800" spc="-1" strike="noStrike">
                <a:solidFill>
                  <a:srgbClr val="000000"/>
                </a:solidFill>
                <a:latin typeface="Arial"/>
              </a:rPr>
              <a:t>r</a:t>
            </a:r>
            <a:r>
              <a:rPr b="0" lang="en-US" sz="2800" spc="-1" strike="noStrike">
                <a:solidFill>
                  <a:srgbClr val="000000"/>
                </a:solidFill>
                <a:latin typeface="Arial"/>
              </a:rPr>
              <a:t>m</a:t>
            </a:r>
            <a:r>
              <a:rPr b="0" lang="en-US" sz="2800" spc="-1" strike="noStrike">
                <a:solidFill>
                  <a:srgbClr val="000000"/>
                </a:solidFill>
                <a:latin typeface="Arial"/>
              </a:rPr>
              <a:t>a</a:t>
            </a:r>
            <a:r>
              <a:rPr b="0" lang="en-US" sz="2800" spc="-1" strike="noStrike">
                <a:solidFill>
                  <a:srgbClr val="000000"/>
                </a:solidFill>
                <a:latin typeface="Arial"/>
              </a:rPr>
              <a:t>t</a:t>
            </a:r>
            <a:endParaRPr b="0" lang="en-US" sz="2800" spc="-1" strike="noStrike">
              <a:solidFill>
                <a:srgbClr val="000000"/>
              </a:solidFill>
              <a:latin typeface="Arial"/>
            </a:endParaRPr>
          </a:p>
        </p:txBody>
      </p:sp>
      <p:sp>
        <p:nvSpPr>
          <p:cNvPr id="95" name="PlaceHolder 6"/>
          <p:cNvSpPr>
            <a:spLocks noGrp="1"/>
          </p:cNvSpPr>
          <p:nvPr>
            <p:ph type="dt"/>
          </p:nvPr>
        </p:nvSpPr>
        <p:spPr>
          <a:xfrm>
            <a:off x="7606080" y="5956200"/>
            <a:ext cx="2844360" cy="364680"/>
          </a:xfrm>
          <a:prstGeom prst="rect">
            <a:avLst/>
          </a:prstGeom>
        </p:spPr>
        <p:txBody>
          <a:bodyPr anchor="ctr">
            <a:noAutofit/>
          </a:bodyPr>
          <a:p>
            <a:endParaRPr b="0" lang="en-US" sz="2400" spc="-1" strike="noStrike">
              <a:latin typeface="Times New Roman"/>
            </a:endParaRPr>
          </a:p>
        </p:txBody>
      </p:sp>
      <p:sp>
        <p:nvSpPr>
          <p:cNvPr id="96" name="PlaceHolder 7"/>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97" name="PlaceHolder 8"/>
          <p:cNvSpPr>
            <a:spLocks noGrp="1"/>
          </p:cNvSpPr>
          <p:nvPr>
            <p:ph type="sldNum"/>
          </p:nvPr>
        </p:nvSpPr>
        <p:spPr>
          <a:xfrm>
            <a:off x="10558440" y="5956200"/>
            <a:ext cx="1052280" cy="364680"/>
          </a:xfrm>
          <a:prstGeom prst="rect">
            <a:avLst/>
          </a:prstGeom>
        </p:spPr>
        <p:txBody>
          <a:bodyPr anchor="ctr">
            <a:noAutofit/>
          </a:bodyPr>
          <a:p>
            <a:pPr algn="r">
              <a:lnSpc>
                <a:spcPct val="100000"/>
              </a:lnSpc>
              <a:tabLst>
                <a:tab algn="l" pos="0"/>
              </a:tabLst>
            </a:pPr>
            <a:fld id="{BC06E923-DCAC-4ED1-A5D3-05D58156D043}" type="slidenum">
              <a:rPr b="0" lang="en-US" sz="900" spc="-1" strike="noStrike">
                <a:solidFill>
                  <a:srgbClr val="903163"/>
                </a:solidFill>
                <a:latin typeface="Gill Sans"/>
                <a:ea typeface="Gill Sans"/>
              </a:rPr>
              <a:t>&lt;number&gt;</a:t>
            </a:fld>
            <a:endParaRPr b="0" lang="en-US" sz="900" spc="-1" strike="noStrike">
              <a:latin typeface="Times New Roman"/>
            </a:endParaRPr>
          </a:p>
        </p:txBody>
      </p:sp>
      <p:sp>
        <p:nvSpPr>
          <p:cNvPr id="9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446400" y="457200"/>
            <a:ext cx="3702960" cy="94680"/>
          </a:xfrm>
          <a:prstGeom prst="rect">
            <a:avLst/>
          </a:prstGeom>
          <a:solidFill>
            <a:schemeClr val="accent1"/>
          </a:solidFill>
          <a:ln>
            <a:noFill/>
          </a:ln>
        </p:spPr>
        <p:style>
          <a:lnRef idx="0"/>
          <a:fillRef idx="0"/>
          <a:effectRef idx="0"/>
          <a:fontRef idx="minor"/>
        </p:style>
      </p:sp>
      <p:sp>
        <p:nvSpPr>
          <p:cNvPr id="136" name="CustomShape 2"/>
          <p:cNvSpPr/>
          <p:nvPr/>
        </p:nvSpPr>
        <p:spPr>
          <a:xfrm>
            <a:off x="8042040" y="453600"/>
            <a:ext cx="3702960" cy="98280"/>
          </a:xfrm>
          <a:prstGeom prst="rect">
            <a:avLst/>
          </a:prstGeom>
          <a:solidFill>
            <a:schemeClr val="accent4"/>
          </a:solidFill>
          <a:ln>
            <a:noFill/>
          </a:ln>
        </p:spPr>
        <p:style>
          <a:lnRef idx="0"/>
          <a:fillRef idx="0"/>
          <a:effectRef idx="0"/>
          <a:fontRef idx="minor"/>
        </p:style>
      </p:sp>
      <p:sp>
        <p:nvSpPr>
          <p:cNvPr id="137" name="CustomShape 3"/>
          <p:cNvSpPr/>
          <p:nvPr/>
        </p:nvSpPr>
        <p:spPr>
          <a:xfrm>
            <a:off x="4241880" y="457200"/>
            <a:ext cx="3702960" cy="91080"/>
          </a:xfrm>
          <a:prstGeom prst="rect">
            <a:avLst/>
          </a:prstGeom>
          <a:solidFill>
            <a:schemeClr val="accent2"/>
          </a:solidFill>
          <a:ln>
            <a:noFill/>
          </a:ln>
        </p:spPr>
        <p:style>
          <a:lnRef idx="0"/>
          <a:fillRef idx="0"/>
          <a:effectRef idx="0"/>
          <a:fontRef idx="minor"/>
        </p:style>
      </p:sp>
      <p:sp>
        <p:nvSpPr>
          <p:cNvPr id="138" name="PlaceHolder 4"/>
          <p:cNvSpPr>
            <a:spLocks noGrp="1"/>
          </p:cNvSpPr>
          <p:nvPr>
            <p:ph type="title"/>
          </p:nvPr>
        </p:nvSpPr>
        <p:spPr>
          <a:xfrm>
            <a:off x="423360" y="722160"/>
            <a:ext cx="11516400" cy="761760"/>
          </a:xfrm>
          <a:prstGeom prst="rect">
            <a:avLst/>
          </a:prstGeom>
        </p:spPr>
        <p:txBody>
          <a:bodyPr anchor="b">
            <a:norm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39" name="PlaceHolder 5"/>
          <p:cNvSpPr>
            <a:spLocks noGrp="1"/>
          </p:cNvSpPr>
          <p:nvPr>
            <p:ph type="body"/>
          </p:nvPr>
        </p:nvSpPr>
        <p:spPr>
          <a:xfrm>
            <a:off x="438120" y="1941480"/>
            <a:ext cx="10945080" cy="411444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0" name="PlaceHolder 6"/>
          <p:cNvSpPr>
            <a:spLocks noGrp="1"/>
          </p:cNvSpPr>
          <p:nvPr>
            <p:ph type="dt"/>
          </p:nvPr>
        </p:nvSpPr>
        <p:spPr>
          <a:xfrm>
            <a:off x="7606080" y="5956200"/>
            <a:ext cx="2844360" cy="364680"/>
          </a:xfrm>
          <a:prstGeom prst="rect">
            <a:avLst/>
          </a:prstGeom>
        </p:spPr>
        <p:txBody>
          <a:bodyPr anchor="ctr">
            <a:noAutofit/>
          </a:bodyPr>
          <a:p>
            <a:endParaRPr b="0" lang="en-US" sz="2400" spc="-1" strike="noStrike">
              <a:latin typeface="Times New Roman"/>
            </a:endParaRPr>
          </a:p>
        </p:txBody>
      </p:sp>
      <p:sp>
        <p:nvSpPr>
          <p:cNvPr id="141" name="PlaceHolder 7"/>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142" name="PlaceHolder 8"/>
          <p:cNvSpPr>
            <a:spLocks noGrp="1"/>
          </p:cNvSpPr>
          <p:nvPr>
            <p:ph type="sldNum"/>
          </p:nvPr>
        </p:nvSpPr>
        <p:spPr>
          <a:xfrm>
            <a:off x="10558440" y="5956200"/>
            <a:ext cx="1052280" cy="364680"/>
          </a:xfrm>
          <a:prstGeom prst="rect">
            <a:avLst/>
          </a:prstGeom>
        </p:spPr>
        <p:txBody>
          <a:bodyPr anchor="ctr">
            <a:noAutofit/>
          </a:bodyPr>
          <a:p>
            <a:pPr algn="r">
              <a:lnSpc>
                <a:spcPct val="100000"/>
              </a:lnSpc>
              <a:tabLst>
                <a:tab algn="l" pos="0"/>
              </a:tabLst>
            </a:pPr>
            <a:fld id="{256918F1-962C-46A0-8842-94721807B4BC}" type="slidenum">
              <a:rPr b="0" lang="en-US" sz="900" spc="-1" strike="noStrike">
                <a:solidFill>
                  <a:srgbClr val="903163"/>
                </a:solidFill>
                <a:latin typeface="Gill Sans"/>
                <a:ea typeface="Gill San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446400" y="457200"/>
            <a:ext cx="3702960" cy="94680"/>
          </a:xfrm>
          <a:prstGeom prst="rect">
            <a:avLst/>
          </a:prstGeom>
          <a:solidFill>
            <a:schemeClr val="accent1"/>
          </a:solidFill>
          <a:ln>
            <a:noFill/>
          </a:ln>
        </p:spPr>
        <p:style>
          <a:lnRef idx="0"/>
          <a:fillRef idx="0"/>
          <a:effectRef idx="0"/>
          <a:fontRef idx="minor"/>
        </p:style>
      </p:sp>
      <p:sp>
        <p:nvSpPr>
          <p:cNvPr id="180" name="CustomShape 2"/>
          <p:cNvSpPr/>
          <p:nvPr/>
        </p:nvSpPr>
        <p:spPr>
          <a:xfrm>
            <a:off x="8042040" y="453600"/>
            <a:ext cx="3702960" cy="98280"/>
          </a:xfrm>
          <a:prstGeom prst="rect">
            <a:avLst/>
          </a:prstGeom>
          <a:solidFill>
            <a:schemeClr val="accent4"/>
          </a:solidFill>
          <a:ln>
            <a:noFill/>
          </a:ln>
        </p:spPr>
        <p:style>
          <a:lnRef idx="0"/>
          <a:fillRef idx="0"/>
          <a:effectRef idx="0"/>
          <a:fontRef idx="minor"/>
        </p:style>
      </p:sp>
      <p:sp>
        <p:nvSpPr>
          <p:cNvPr id="181" name="CustomShape 3"/>
          <p:cNvSpPr/>
          <p:nvPr/>
        </p:nvSpPr>
        <p:spPr>
          <a:xfrm>
            <a:off x="4241880" y="457200"/>
            <a:ext cx="3702960" cy="91080"/>
          </a:xfrm>
          <a:prstGeom prst="rect">
            <a:avLst/>
          </a:prstGeom>
          <a:solidFill>
            <a:schemeClr val="accent2"/>
          </a:solidFill>
          <a:ln>
            <a:noFill/>
          </a:ln>
        </p:spPr>
        <p:style>
          <a:lnRef idx="0"/>
          <a:fillRef idx="0"/>
          <a:effectRef idx="0"/>
          <a:fontRef idx="minor"/>
        </p:style>
      </p:sp>
      <p:sp>
        <p:nvSpPr>
          <p:cNvPr id="182" name="PlaceHolder 4"/>
          <p:cNvSpPr>
            <a:spLocks noGrp="1"/>
          </p:cNvSpPr>
          <p:nvPr>
            <p:ph type="dt"/>
          </p:nvPr>
        </p:nvSpPr>
        <p:spPr>
          <a:xfrm>
            <a:off x="7606080" y="5956200"/>
            <a:ext cx="2844360" cy="364680"/>
          </a:xfrm>
          <a:prstGeom prst="rect">
            <a:avLst/>
          </a:prstGeom>
        </p:spPr>
        <p:txBody>
          <a:bodyPr anchor="ctr">
            <a:noAutofit/>
          </a:bodyPr>
          <a:p>
            <a:endParaRPr b="0" lang="en-US" sz="2400" spc="-1" strike="noStrike">
              <a:latin typeface="Times New Roman"/>
            </a:endParaRPr>
          </a:p>
        </p:txBody>
      </p:sp>
      <p:sp>
        <p:nvSpPr>
          <p:cNvPr id="183" name="PlaceHolder 5"/>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184" name="PlaceHolder 6"/>
          <p:cNvSpPr>
            <a:spLocks noGrp="1"/>
          </p:cNvSpPr>
          <p:nvPr>
            <p:ph type="sldNum"/>
          </p:nvPr>
        </p:nvSpPr>
        <p:spPr>
          <a:xfrm>
            <a:off x="10558440" y="5956200"/>
            <a:ext cx="1052280" cy="364680"/>
          </a:xfrm>
          <a:prstGeom prst="rect">
            <a:avLst/>
          </a:prstGeom>
        </p:spPr>
        <p:txBody>
          <a:bodyPr anchor="ctr">
            <a:noAutofit/>
          </a:bodyPr>
          <a:p>
            <a:pPr algn="r">
              <a:lnSpc>
                <a:spcPct val="100000"/>
              </a:lnSpc>
              <a:tabLst>
                <a:tab algn="l" pos="0"/>
              </a:tabLst>
            </a:pPr>
            <a:fld id="{E470A2B3-6FB3-43D4-9EB1-5EE8863A34F0}" type="slidenum">
              <a:rPr b="0" lang="en-US" sz="900" spc="-1" strike="noStrike">
                <a:solidFill>
                  <a:srgbClr val="903163"/>
                </a:solidFill>
                <a:latin typeface="Gill Sans"/>
                <a:ea typeface="Gill Sans"/>
              </a:rPr>
              <a:t>&lt;number&gt;</a:t>
            </a:fld>
            <a:endParaRPr b="0" lang="en-US" sz="900" spc="-1" strike="noStrike">
              <a:latin typeface="Times New Roman"/>
            </a:endParaRPr>
          </a:p>
        </p:txBody>
      </p:sp>
      <p:sp>
        <p:nvSpPr>
          <p:cNvPr id="185"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86"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9.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318040" y="1255320"/>
            <a:ext cx="7237440" cy="1538640"/>
          </a:xfrm>
          <a:prstGeom prst="rect">
            <a:avLst/>
          </a:prstGeom>
          <a:noFill/>
          <a:ln>
            <a:noFill/>
          </a:ln>
        </p:spPr>
        <p:txBody>
          <a:bodyPr anchor="b">
            <a:normAutofit/>
          </a:bodyPr>
          <a:p>
            <a:pPr algn="ctr">
              <a:lnSpc>
                <a:spcPct val="100000"/>
              </a:lnSpc>
              <a:tabLst>
                <a:tab algn="l" pos="0"/>
              </a:tabLst>
            </a:pPr>
            <a:r>
              <a:rPr b="0" lang="en-US" sz="3600" spc="-1" strike="noStrike">
                <a:solidFill>
                  <a:srgbClr val="4d1434"/>
                </a:solidFill>
                <a:latin typeface="Gill Sans"/>
                <a:ea typeface="Gill Sans"/>
              </a:rPr>
              <a:t>SOFTWARE ENGINEERING</a:t>
            </a:r>
            <a:br/>
            <a:r>
              <a:rPr b="0" lang="en-US" sz="3600" spc="-1" strike="noStrike">
                <a:solidFill>
                  <a:srgbClr val="4d1434"/>
                </a:solidFill>
                <a:latin typeface="Calibri"/>
                <a:ea typeface="Calibri"/>
              </a:rPr>
              <a:t>(Week-3)</a:t>
            </a:r>
            <a:endParaRPr b="0" lang="en-US" sz="3600" spc="-1" strike="noStrike">
              <a:solidFill>
                <a:srgbClr val="000000"/>
              </a:solidFill>
              <a:latin typeface="Arial"/>
            </a:endParaRPr>
          </a:p>
        </p:txBody>
      </p:sp>
      <p:sp>
        <p:nvSpPr>
          <p:cNvPr id="230" name="TextShape 2"/>
          <p:cNvSpPr txBox="1"/>
          <p:nvPr/>
        </p:nvSpPr>
        <p:spPr>
          <a:xfrm>
            <a:off x="2688480" y="3533760"/>
            <a:ext cx="6878160" cy="2457360"/>
          </a:xfrm>
          <a:prstGeom prst="rect">
            <a:avLst/>
          </a:prstGeom>
          <a:noFill/>
          <a:ln>
            <a:noFill/>
          </a:ln>
        </p:spPr>
        <p:txBody>
          <a:bodyPr>
            <a:normAutofit fontScale="65000"/>
          </a:bodyPr>
          <a:p>
            <a:pPr algn="ctr">
              <a:lnSpc>
                <a:spcPct val="100000"/>
              </a:lnSpc>
              <a:tabLst>
                <a:tab algn="l" pos="0"/>
              </a:tabLst>
            </a:pPr>
            <a:endParaRPr b="0" lang="en-US" sz="3200" spc="-1" strike="noStrike">
              <a:latin typeface="Arial"/>
            </a:endParaRPr>
          </a:p>
          <a:p>
            <a:pPr algn="ctr">
              <a:lnSpc>
                <a:spcPct val="100000"/>
              </a:lnSpc>
              <a:spcBef>
                <a:spcPts val="1162"/>
              </a:spcBef>
              <a:tabLst>
                <a:tab algn="l" pos="0"/>
              </a:tabLst>
            </a:pPr>
            <a:r>
              <a:rPr b="0" lang="en-US" sz="3300" spc="-1" strike="noStrike">
                <a:solidFill>
                  <a:srgbClr val="ffffff"/>
                </a:solidFill>
                <a:latin typeface="Calibri"/>
                <a:ea typeface="Calibri"/>
              </a:rPr>
              <a:t>USAMA MUSHARAF</a:t>
            </a:r>
            <a:endParaRPr b="0" lang="en-US" sz="3300" spc="-1" strike="noStrike">
              <a:latin typeface="Arial"/>
            </a:endParaRPr>
          </a:p>
          <a:p>
            <a:pPr algn="ctr">
              <a:lnSpc>
                <a:spcPct val="100000"/>
              </a:lnSpc>
              <a:spcBef>
                <a:spcPts val="1077"/>
              </a:spcBef>
              <a:tabLst>
                <a:tab algn="l" pos="0"/>
              </a:tabLst>
            </a:pPr>
            <a:r>
              <a:rPr b="0" lang="en-US" sz="2800" spc="-1" strike="noStrike">
                <a:solidFill>
                  <a:srgbClr val="ffffff"/>
                </a:solidFill>
                <a:latin typeface="Calibri"/>
                <a:ea typeface="Calibri"/>
              </a:rPr>
              <a:t>MS-CS (Software Engineering)</a:t>
            </a:r>
            <a:endParaRPr b="0" lang="en-US" sz="2800" spc="-1" strike="noStrike">
              <a:latin typeface="Arial"/>
            </a:endParaRPr>
          </a:p>
          <a:p>
            <a:pPr algn="ctr">
              <a:lnSpc>
                <a:spcPct val="100000"/>
              </a:lnSpc>
              <a:spcBef>
                <a:spcPts val="1077"/>
              </a:spcBef>
              <a:tabLst>
                <a:tab algn="l" pos="0"/>
              </a:tabLst>
            </a:pPr>
            <a:r>
              <a:rPr b="0" i="1" lang="en-US" sz="2800" spc="-1" strike="noStrike">
                <a:solidFill>
                  <a:srgbClr val="ffffff"/>
                </a:solidFill>
                <a:latin typeface="Calibri"/>
                <a:ea typeface="Calibri"/>
              </a:rPr>
              <a:t>LECTURER (Department of Computer Science)</a:t>
            </a:r>
            <a:endParaRPr b="0" lang="en-US" sz="2800" spc="-1" strike="noStrike">
              <a:latin typeface="Arial"/>
            </a:endParaRPr>
          </a:p>
          <a:p>
            <a:pPr algn="ctr">
              <a:lnSpc>
                <a:spcPct val="100000"/>
              </a:lnSpc>
              <a:spcBef>
                <a:spcPts val="1077"/>
              </a:spcBef>
              <a:tabLst>
                <a:tab algn="l" pos="0"/>
              </a:tabLst>
            </a:pPr>
            <a:r>
              <a:rPr b="0" i="1" lang="en-US" sz="2800" spc="-1" strike="noStrike">
                <a:solidFill>
                  <a:srgbClr val="ffffff"/>
                </a:solidFill>
                <a:latin typeface="Calibri"/>
                <a:ea typeface="Calibri"/>
              </a:rPr>
              <a:t>FAST-NUCES PESHAWAR</a:t>
            </a:r>
            <a:endParaRPr b="0" lang="en-US" sz="2800" spc="-1" strike="noStrike">
              <a:latin typeface="Arial"/>
            </a:endParaRPr>
          </a:p>
          <a:p>
            <a:pPr>
              <a:lnSpc>
                <a:spcPct val="100000"/>
              </a:lnSpc>
              <a:spcBef>
                <a:spcPts val="1077"/>
              </a:spcBef>
              <a:tabLst>
                <a:tab algn="l" pos="0"/>
              </a:tabLst>
            </a:pPr>
            <a:endParaRPr b="0" lang="en-US" sz="2800" spc="-1" strike="noStrike">
              <a:latin typeface="Arial"/>
            </a:endParaRPr>
          </a:p>
        </p:txBody>
      </p:sp>
      <p:grpSp>
        <p:nvGrpSpPr>
          <p:cNvPr id="231" name="Group 3"/>
          <p:cNvGrpSpPr/>
          <p:nvPr/>
        </p:nvGrpSpPr>
        <p:grpSpPr>
          <a:xfrm>
            <a:off x="9758160" y="771120"/>
            <a:ext cx="2069280" cy="1011240"/>
            <a:chOff x="9758160" y="771120"/>
            <a:chExt cx="2069280" cy="1011240"/>
          </a:xfrm>
        </p:grpSpPr>
        <p:pic>
          <p:nvPicPr>
            <p:cNvPr id="232" name="Google Shape;109;p14" descr=""/>
            <p:cNvPicPr/>
            <p:nvPr/>
          </p:nvPicPr>
          <p:blipFill>
            <a:blip r:embed="rId1"/>
            <a:stretch/>
          </p:blipFill>
          <p:spPr>
            <a:xfrm>
              <a:off x="10162440" y="771120"/>
              <a:ext cx="1260720" cy="483840"/>
            </a:xfrm>
            <a:prstGeom prst="rect">
              <a:avLst/>
            </a:prstGeom>
            <a:ln>
              <a:noFill/>
            </a:ln>
          </p:spPr>
        </p:pic>
        <p:pic>
          <p:nvPicPr>
            <p:cNvPr id="233" name="Google Shape;110;p14" descr=""/>
            <p:cNvPicPr/>
            <p:nvPr/>
          </p:nvPicPr>
          <p:blipFill>
            <a:blip r:embed="rId2"/>
            <a:stretch/>
          </p:blipFill>
          <p:spPr>
            <a:xfrm>
              <a:off x="9758160" y="1255320"/>
              <a:ext cx="2069280" cy="527040"/>
            </a:xfrm>
            <a:prstGeom prst="rect">
              <a:avLst/>
            </a:prstGeom>
            <a:ln>
              <a:noFill/>
            </a:ln>
          </p:spPr>
        </p:pic>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581040" y="702000"/>
            <a:ext cx="11029320" cy="1013400"/>
          </a:xfrm>
          <a:prstGeom prst="rect">
            <a:avLst/>
          </a:prstGeom>
          <a:noFill/>
          <a:ln>
            <a:noFill/>
          </a:ln>
        </p:spPr>
        <p:txBody>
          <a:bodyPr anchor="b">
            <a:normAutofit/>
          </a:bodyPr>
          <a:p>
            <a:pPr>
              <a:lnSpc>
                <a:spcPct val="100000"/>
              </a:lnSpc>
              <a:tabLst>
                <a:tab algn="l" pos="0"/>
              </a:tabLst>
            </a:pPr>
            <a:r>
              <a:rPr b="1" lang="en-US" sz="2800" spc="-1" strike="noStrike">
                <a:solidFill>
                  <a:srgbClr val="ffffff"/>
                </a:solidFill>
                <a:latin typeface="Gill Sans"/>
                <a:ea typeface="Gill Sans"/>
              </a:rPr>
              <a:t>REQUIREMENTS ELICITATION</a:t>
            </a:r>
            <a:br/>
            <a:r>
              <a:rPr b="1" lang="en-US" sz="2200" spc="-1" strike="noStrike">
                <a:solidFill>
                  <a:srgbClr val="ffffff"/>
                </a:solidFill>
                <a:latin typeface="Gill Sans"/>
                <a:ea typeface="Gill Sans"/>
              </a:rPr>
              <a:t>STAKEHOLDERS</a:t>
            </a:r>
            <a:endParaRPr b="1" lang="en-US" sz="2200" spc="-1" strike="noStrike">
              <a:solidFill>
                <a:srgbClr val="000000"/>
              </a:solidFill>
              <a:latin typeface="Arial"/>
            </a:endParaRPr>
          </a:p>
        </p:txBody>
      </p:sp>
      <p:sp>
        <p:nvSpPr>
          <p:cNvPr id="253" name="TextShape 2"/>
          <p:cNvSpPr txBox="1"/>
          <p:nvPr/>
        </p:nvSpPr>
        <p:spPr>
          <a:xfrm>
            <a:off x="1742400" y="2047320"/>
            <a:ext cx="8192880" cy="4571640"/>
          </a:xfrm>
          <a:prstGeom prst="rect">
            <a:avLst/>
          </a:prstGeom>
          <a:noFill/>
          <a:ln>
            <a:noFill/>
          </a:ln>
        </p:spPr>
        <p:txBody>
          <a:bodyPr anchor="ctr">
            <a:normAutofit/>
          </a:bodyPr>
          <a:p>
            <a:pPr marL="306000" indent="-305640">
              <a:lnSpc>
                <a:spcPct val="100000"/>
              </a:lnSpc>
              <a:buClr>
                <a:srgbClr val="3d3d3d"/>
              </a:buClr>
              <a:buFont typeface="Arial"/>
              <a:buChar char="●"/>
            </a:pPr>
            <a:r>
              <a:rPr b="0" lang="en-US" sz="2400" spc="-1" strike="noStrike" u="sng">
                <a:solidFill>
                  <a:srgbClr val="3d3d3d"/>
                </a:solidFill>
                <a:uFillTx/>
                <a:latin typeface="Gill Sans"/>
                <a:ea typeface="Gill Sans"/>
              </a:rPr>
              <a:t>Clients</a:t>
            </a:r>
            <a:r>
              <a:rPr b="0" lang="en-US" sz="2400" spc="-1" strike="noStrike">
                <a:solidFill>
                  <a:srgbClr val="3d3d3d"/>
                </a:solidFill>
                <a:latin typeface="Gill Sans"/>
                <a:ea typeface="Gill Sans"/>
              </a:rPr>
              <a:t>: pay for the software to be developed</a:t>
            </a:r>
            <a:endParaRPr b="0" lang="en-US" sz="2400" spc="-1" strike="noStrike">
              <a:solidFill>
                <a:srgbClr val="000000"/>
              </a:solidFill>
              <a:latin typeface="Arial"/>
            </a:endParaRPr>
          </a:p>
          <a:p>
            <a:pPr marL="306000" indent="-305640">
              <a:lnSpc>
                <a:spcPct val="100000"/>
              </a:lnSpc>
              <a:spcBef>
                <a:spcPts val="1080"/>
              </a:spcBef>
              <a:buClr>
                <a:srgbClr val="3d3d3d"/>
              </a:buClr>
              <a:buFont typeface="Arial"/>
              <a:buChar char="●"/>
            </a:pPr>
            <a:r>
              <a:rPr b="0" lang="en-US" sz="2400" spc="-1" strike="noStrike" u="sng">
                <a:solidFill>
                  <a:srgbClr val="3d3d3d"/>
                </a:solidFill>
                <a:uFillTx/>
                <a:latin typeface="Gill Sans"/>
                <a:ea typeface="Gill Sans"/>
              </a:rPr>
              <a:t>Users</a:t>
            </a:r>
            <a:r>
              <a:rPr b="0" lang="en-US" sz="2400" spc="-1" strike="noStrike">
                <a:solidFill>
                  <a:srgbClr val="3d3d3d"/>
                </a:solidFill>
                <a:latin typeface="Gill Sans"/>
                <a:ea typeface="Gill Sans"/>
              </a:rPr>
              <a:t>: use the system</a:t>
            </a:r>
            <a:endParaRPr b="0" lang="en-US" sz="2400" spc="-1" strike="noStrike">
              <a:solidFill>
                <a:srgbClr val="000000"/>
              </a:solidFill>
              <a:latin typeface="Arial"/>
            </a:endParaRPr>
          </a:p>
          <a:p>
            <a:pPr marL="306000" indent="-305640">
              <a:lnSpc>
                <a:spcPct val="100000"/>
              </a:lnSpc>
              <a:spcBef>
                <a:spcPts val="1080"/>
              </a:spcBef>
              <a:buClr>
                <a:srgbClr val="3d3d3d"/>
              </a:buClr>
              <a:buFont typeface="Arial"/>
              <a:buChar char="●"/>
            </a:pPr>
            <a:r>
              <a:rPr b="0" lang="en-US" sz="2400" spc="-1" strike="noStrike" u="sng">
                <a:solidFill>
                  <a:srgbClr val="3d3d3d"/>
                </a:solidFill>
                <a:uFillTx/>
                <a:latin typeface="Gill Sans"/>
                <a:ea typeface="Gill Sans"/>
              </a:rPr>
              <a:t>Domain experts</a:t>
            </a:r>
            <a:r>
              <a:rPr b="0" lang="en-US" sz="2400" spc="-1" strike="noStrike">
                <a:solidFill>
                  <a:srgbClr val="3d3d3d"/>
                </a:solidFill>
                <a:latin typeface="Gill Sans"/>
                <a:ea typeface="Gill Sans"/>
              </a:rPr>
              <a:t>: familiar with the problem that the software must automate</a:t>
            </a:r>
            <a:endParaRPr b="0" lang="en-US" sz="2400" spc="-1" strike="noStrike">
              <a:solidFill>
                <a:srgbClr val="000000"/>
              </a:solidFill>
              <a:latin typeface="Arial"/>
            </a:endParaRPr>
          </a:p>
          <a:p>
            <a:pPr>
              <a:lnSpc>
                <a:spcPct val="100000"/>
              </a:lnSpc>
              <a:spcBef>
                <a:spcPts val="1080"/>
              </a:spcBef>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0558440" y="5956200"/>
            <a:ext cx="1052280" cy="364680"/>
          </a:xfrm>
          <a:prstGeom prst="rect">
            <a:avLst/>
          </a:prstGeom>
          <a:noFill/>
          <a:ln>
            <a:noFill/>
          </a:ln>
        </p:spPr>
        <p:txBody>
          <a:bodyPr anchor="ctr">
            <a:noAutofit/>
          </a:bodyPr>
          <a:p>
            <a:pPr algn="r">
              <a:lnSpc>
                <a:spcPct val="100000"/>
              </a:lnSpc>
              <a:tabLst>
                <a:tab algn="l" pos="0"/>
              </a:tabLst>
            </a:pPr>
            <a:fld id="{FD1AF0CC-0E8C-41D3-9403-E9DEE022E6E9}" type="slidenum">
              <a:rPr b="0" lang="en-US" sz="900" spc="-1" strike="noStrike">
                <a:solidFill>
                  <a:srgbClr val="903163"/>
                </a:solidFill>
                <a:latin typeface="Gill Sans"/>
                <a:ea typeface="Gill Sans"/>
              </a:rPr>
              <a:t>10</a:t>
            </a:fld>
            <a:endParaRPr b="0" lang="en-US" sz="900" spc="-1" strike="noStrike">
              <a:latin typeface="Times New Roman"/>
            </a:endParaRPr>
          </a:p>
        </p:txBody>
      </p:sp>
      <p:sp>
        <p:nvSpPr>
          <p:cNvPr id="255" name="TextShape 2"/>
          <p:cNvSpPr txBox="1"/>
          <p:nvPr/>
        </p:nvSpPr>
        <p:spPr>
          <a:xfrm>
            <a:off x="581040" y="702000"/>
            <a:ext cx="11029320" cy="1013400"/>
          </a:xfrm>
          <a:prstGeom prst="rect">
            <a:avLst/>
          </a:prstGeom>
          <a:noFill/>
          <a:ln>
            <a:noFill/>
          </a:ln>
        </p:spPr>
        <p:txBody>
          <a:bodyPr anchor="b">
            <a:normAutofit/>
          </a:bodyPr>
          <a:p>
            <a:pPr>
              <a:lnSpc>
                <a:spcPct val="100000"/>
              </a:lnSpc>
              <a:tabLst>
                <a:tab algn="l" pos="0"/>
              </a:tabLst>
            </a:pPr>
            <a:r>
              <a:rPr b="1" lang="en-US" sz="2800" spc="-1" strike="noStrike">
                <a:solidFill>
                  <a:srgbClr val="ffffff"/>
                </a:solidFill>
                <a:latin typeface="Gill Sans"/>
                <a:ea typeface="Gill Sans"/>
              </a:rPr>
              <a:t>REQUIREMENTS ELICITATION</a:t>
            </a:r>
            <a:br/>
            <a:r>
              <a:rPr b="1" lang="en-US" sz="2200" spc="-1" strike="noStrike">
                <a:solidFill>
                  <a:srgbClr val="ffffff"/>
                </a:solidFill>
                <a:latin typeface="Gill Sans"/>
                <a:ea typeface="Gill Sans"/>
              </a:rPr>
              <a:t>MEANS OF ELICITING REQUIREMENTS</a:t>
            </a:r>
            <a:endParaRPr b="1" lang="en-US" sz="2200" spc="-1" strike="noStrike">
              <a:solidFill>
                <a:srgbClr val="000000"/>
              </a:solidFill>
              <a:latin typeface="Arial"/>
            </a:endParaRPr>
          </a:p>
        </p:txBody>
      </p:sp>
      <p:sp>
        <p:nvSpPr>
          <p:cNvPr id="256" name="TextShape 3"/>
          <p:cNvSpPr txBox="1"/>
          <p:nvPr/>
        </p:nvSpPr>
        <p:spPr>
          <a:xfrm>
            <a:off x="1787760" y="2437560"/>
            <a:ext cx="7117920" cy="2796840"/>
          </a:xfrm>
          <a:prstGeom prst="rect">
            <a:avLst/>
          </a:prstGeom>
          <a:noFill/>
          <a:ln>
            <a:noFill/>
          </a:ln>
        </p:spPr>
        <p:txBody>
          <a:bodyPr anchor="ctr">
            <a:normAutofit/>
          </a:bodyPr>
          <a:p>
            <a:pPr marL="306000" indent="-305640">
              <a:lnSpc>
                <a:spcPct val="90000"/>
              </a:lnSpc>
              <a:buClr>
                <a:srgbClr val="903163"/>
              </a:buClr>
              <a:buFont typeface="Noto Sans Symbols"/>
              <a:buChar char="◼"/>
            </a:pPr>
            <a:r>
              <a:rPr b="0" lang="en-US" sz="2800" spc="-1" strike="noStrike">
                <a:solidFill>
                  <a:srgbClr val="3d3d3d"/>
                </a:solidFill>
                <a:latin typeface="Gill Sans"/>
                <a:ea typeface="Gill Sans"/>
              </a:rPr>
              <a:t>Interviewing stakeholders</a:t>
            </a:r>
            <a:endParaRPr b="0" lang="en-US" sz="2800" spc="-1" strike="noStrike">
              <a:solidFill>
                <a:srgbClr val="000000"/>
              </a:solidFill>
              <a:latin typeface="Arial"/>
            </a:endParaRPr>
          </a:p>
          <a:p>
            <a:pPr marL="306000" indent="-305640">
              <a:lnSpc>
                <a:spcPct val="90000"/>
              </a:lnSpc>
              <a:spcBef>
                <a:spcPts val="1159"/>
              </a:spcBef>
              <a:buClr>
                <a:srgbClr val="903163"/>
              </a:buClr>
              <a:buFont typeface="Noto Sans Symbols"/>
              <a:buChar char="◼"/>
            </a:pPr>
            <a:r>
              <a:rPr b="0" lang="en-US" sz="2800" spc="-1" strike="noStrike">
                <a:solidFill>
                  <a:srgbClr val="3d3d3d"/>
                </a:solidFill>
                <a:latin typeface="Gill Sans"/>
                <a:ea typeface="Gill Sans"/>
              </a:rPr>
              <a:t>Reviewing available documentations</a:t>
            </a:r>
            <a:endParaRPr b="0" lang="en-US" sz="2800" spc="-1" strike="noStrike">
              <a:solidFill>
                <a:srgbClr val="000000"/>
              </a:solidFill>
              <a:latin typeface="Arial"/>
            </a:endParaRPr>
          </a:p>
          <a:p>
            <a:pPr marL="306000" indent="-305640">
              <a:lnSpc>
                <a:spcPct val="90000"/>
              </a:lnSpc>
              <a:spcBef>
                <a:spcPts val="1159"/>
              </a:spcBef>
              <a:buClr>
                <a:srgbClr val="903163"/>
              </a:buClr>
              <a:buFont typeface="Noto Sans Symbols"/>
              <a:buChar char="◼"/>
            </a:pPr>
            <a:r>
              <a:rPr b="0" lang="en-US" sz="2800" spc="-1" strike="noStrike">
                <a:solidFill>
                  <a:srgbClr val="3d3d3d"/>
                </a:solidFill>
                <a:latin typeface="Gill Sans"/>
                <a:ea typeface="Gill Sans"/>
              </a:rPr>
              <a:t>Observing the current system (if one exists)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581040" y="1020600"/>
            <a:ext cx="10227600" cy="1474560"/>
          </a:xfrm>
          <a:prstGeom prst="rect">
            <a:avLst/>
          </a:prstGeom>
          <a:noFill/>
          <a:ln>
            <a:noFill/>
          </a:ln>
        </p:spPr>
        <p:txBody>
          <a:bodyPr anchor="b">
            <a:normAutofit/>
          </a:bodyPr>
          <a:p>
            <a:pPr>
              <a:lnSpc>
                <a:spcPct val="100000"/>
              </a:lnSpc>
              <a:tabLst>
                <a:tab algn="l" pos="0"/>
              </a:tabLst>
            </a:pPr>
            <a:r>
              <a:rPr b="0" lang="en-US" sz="3600" spc="-1" strike="noStrike">
                <a:solidFill>
                  <a:srgbClr val="4d1434"/>
                </a:solidFill>
                <a:latin typeface="Gill Sans"/>
                <a:ea typeface="Gill Sans"/>
              </a:rPr>
              <a:t>ANALYSIS MODELING</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927000" y="1089720"/>
            <a:ext cx="7772040" cy="60912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ELEMENTS OF THE ANALYSIS MODEL</a:t>
            </a:r>
            <a:endParaRPr b="0" lang="en-US" sz="2800" spc="-1" strike="noStrike">
              <a:solidFill>
                <a:srgbClr val="000000"/>
              </a:solidFill>
              <a:latin typeface="Arial"/>
            </a:endParaRPr>
          </a:p>
        </p:txBody>
      </p:sp>
      <p:grpSp>
        <p:nvGrpSpPr>
          <p:cNvPr id="259" name="Group 2"/>
          <p:cNvGrpSpPr/>
          <p:nvPr/>
        </p:nvGrpSpPr>
        <p:grpSpPr>
          <a:xfrm>
            <a:off x="3352680" y="2538000"/>
            <a:ext cx="2057040" cy="1675440"/>
            <a:chOff x="3352680" y="2538000"/>
            <a:chExt cx="2057040" cy="1675440"/>
          </a:xfrm>
        </p:grpSpPr>
        <p:sp>
          <p:nvSpPr>
            <p:cNvPr id="260" name="CustomShape 3"/>
            <p:cNvSpPr/>
            <p:nvPr/>
          </p:nvSpPr>
          <p:spPr>
            <a:xfrm>
              <a:off x="3352680" y="3147120"/>
              <a:ext cx="2057040" cy="1066320"/>
            </a:xfrm>
            <a:prstGeom prst="rect">
              <a:avLst/>
            </a:prstGeom>
            <a:solidFill>
              <a:schemeClr val="lt1"/>
            </a:solidFill>
            <a:ln w="9360">
              <a:solidFill>
                <a:schemeClr val="dk1"/>
              </a:solidFill>
              <a:miter/>
            </a:ln>
          </p:spPr>
          <p:style>
            <a:lnRef idx="0"/>
            <a:fillRef idx="0"/>
            <a:effectRef idx="0"/>
            <a:fontRef idx="minor"/>
          </p:style>
          <p:txBody>
            <a:bodyPr anchor="ctr">
              <a:noAutofit/>
            </a:bodyPr>
            <a:p>
              <a:pPr>
                <a:lnSpc>
                  <a:spcPct val="100000"/>
                </a:lnSpc>
                <a:tabLst>
                  <a:tab algn="l" pos="0"/>
                </a:tabLst>
              </a:pPr>
              <a:r>
                <a:rPr b="0" i="1" lang="en-US" sz="1600" spc="-1" strike="noStrike">
                  <a:solidFill>
                    <a:srgbClr val="000000"/>
                  </a:solidFill>
                  <a:latin typeface="Times New Roman"/>
                  <a:ea typeface="Times New Roman"/>
                </a:rPr>
                <a:t>Use case text</a:t>
              </a:r>
              <a:endParaRPr b="0" lang="en-US" sz="1600" spc="-1" strike="noStrike">
                <a:latin typeface="Arial"/>
              </a:endParaRPr>
            </a:p>
            <a:p>
              <a:pPr>
                <a:lnSpc>
                  <a:spcPct val="100000"/>
                </a:lnSpc>
                <a:tabLst>
                  <a:tab algn="l" pos="0"/>
                </a:tabLst>
              </a:pPr>
              <a:r>
                <a:rPr b="0" i="1" lang="en-US" sz="1600" spc="-1" strike="noStrike">
                  <a:solidFill>
                    <a:srgbClr val="000000"/>
                  </a:solidFill>
                  <a:latin typeface="Times New Roman"/>
                  <a:ea typeface="Times New Roman"/>
                </a:rPr>
                <a:t>Use case diagrams</a:t>
              </a:r>
              <a:endParaRPr b="0" lang="en-US" sz="1600" spc="-1" strike="noStrike">
                <a:latin typeface="Arial"/>
              </a:endParaRPr>
            </a:p>
            <a:p>
              <a:pPr>
                <a:lnSpc>
                  <a:spcPct val="100000"/>
                </a:lnSpc>
                <a:tabLst>
                  <a:tab algn="l" pos="0"/>
                </a:tabLst>
              </a:pPr>
              <a:r>
                <a:rPr b="0" lang="en-US" sz="1600" spc="-1" strike="noStrike">
                  <a:solidFill>
                    <a:srgbClr val="000000"/>
                  </a:solidFill>
                  <a:latin typeface="Times New Roman"/>
                  <a:ea typeface="Times New Roman"/>
                </a:rPr>
                <a:t>Activity diagrams</a:t>
              </a:r>
              <a:endParaRPr b="0" lang="en-US" sz="1600" spc="-1" strike="noStrike">
                <a:latin typeface="Arial"/>
              </a:endParaRPr>
            </a:p>
          </p:txBody>
        </p:sp>
        <p:sp>
          <p:nvSpPr>
            <p:cNvPr id="261" name="CustomShape 4"/>
            <p:cNvSpPr/>
            <p:nvPr/>
          </p:nvSpPr>
          <p:spPr>
            <a:xfrm>
              <a:off x="3352680" y="2538000"/>
              <a:ext cx="2057040" cy="609120"/>
            </a:xfrm>
            <a:prstGeom prst="rect">
              <a:avLst/>
            </a:prstGeom>
            <a:solidFill>
              <a:srgbClr val="ff99cc"/>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Times New Roman"/>
                  <a:ea typeface="Times New Roman"/>
                </a:rPr>
                <a:t>Scenario-based</a:t>
              </a:r>
              <a:endParaRPr b="0" lang="en-US"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modeling</a:t>
              </a:r>
              <a:endParaRPr b="0" lang="en-US" sz="1800" spc="-1" strike="noStrike">
                <a:latin typeface="Arial"/>
              </a:endParaRPr>
            </a:p>
          </p:txBody>
        </p:sp>
      </p:grpSp>
      <p:grpSp>
        <p:nvGrpSpPr>
          <p:cNvPr id="262" name="Group 5"/>
          <p:cNvGrpSpPr/>
          <p:nvPr/>
        </p:nvGrpSpPr>
        <p:grpSpPr>
          <a:xfrm>
            <a:off x="3352680" y="4899600"/>
            <a:ext cx="2057040" cy="1675800"/>
            <a:chOff x="3352680" y="4899600"/>
            <a:chExt cx="2057040" cy="1675800"/>
          </a:xfrm>
        </p:grpSpPr>
        <p:sp>
          <p:nvSpPr>
            <p:cNvPr id="263" name="CustomShape 6"/>
            <p:cNvSpPr/>
            <p:nvPr/>
          </p:nvSpPr>
          <p:spPr>
            <a:xfrm>
              <a:off x="3352680" y="5509080"/>
              <a:ext cx="2057040" cy="1066320"/>
            </a:xfrm>
            <a:prstGeom prst="rect">
              <a:avLst/>
            </a:prstGeom>
            <a:solidFill>
              <a:schemeClr val="lt1"/>
            </a:solidFill>
            <a:ln w="9360">
              <a:solidFill>
                <a:schemeClr val="dk1"/>
              </a:solidFill>
              <a:miter/>
            </a:ln>
          </p:spPr>
          <p:style>
            <a:lnRef idx="0"/>
            <a:fillRef idx="0"/>
            <a:effectRef idx="0"/>
            <a:fontRef idx="minor"/>
          </p:style>
          <p:txBody>
            <a:bodyPr anchor="ctr">
              <a:noAutofit/>
            </a:bodyPr>
            <a:p>
              <a:pPr>
                <a:lnSpc>
                  <a:spcPct val="100000"/>
                </a:lnSpc>
                <a:tabLst>
                  <a:tab algn="l" pos="0"/>
                </a:tabLst>
              </a:pPr>
              <a:r>
                <a:rPr b="0" i="1" lang="en-US" sz="1600" spc="-1" strike="noStrike">
                  <a:solidFill>
                    <a:srgbClr val="000000"/>
                  </a:solidFill>
                  <a:latin typeface="Times New Roman"/>
                  <a:ea typeface="Times New Roman"/>
                </a:rPr>
                <a:t>Class diagrams</a:t>
              </a:r>
              <a:endParaRPr b="0" lang="en-US" sz="1600" spc="-1" strike="noStrike">
                <a:latin typeface="Arial"/>
              </a:endParaRPr>
            </a:p>
            <a:p>
              <a:pPr>
                <a:lnSpc>
                  <a:spcPct val="100000"/>
                </a:lnSpc>
                <a:tabLst>
                  <a:tab algn="l" pos="0"/>
                </a:tabLst>
              </a:pPr>
              <a:r>
                <a:rPr b="0" lang="en-US" sz="1600" spc="-1" strike="noStrike">
                  <a:solidFill>
                    <a:srgbClr val="000000"/>
                  </a:solidFill>
                  <a:latin typeface="Times New Roman"/>
                  <a:ea typeface="Times New Roman"/>
                </a:rPr>
                <a:t>CRC models</a:t>
              </a:r>
              <a:endParaRPr b="0" lang="en-US" sz="1600" spc="-1" strike="noStrike">
                <a:latin typeface="Arial"/>
              </a:endParaRPr>
            </a:p>
            <a:p>
              <a:pPr>
                <a:lnSpc>
                  <a:spcPct val="100000"/>
                </a:lnSpc>
                <a:tabLst>
                  <a:tab algn="l" pos="0"/>
                </a:tabLst>
              </a:pPr>
              <a:r>
                <a:rPr b="0" lang="en-US" sz="1600" spc="-1" strike="noStrike">
                  <a:solidFill>
                    <a:srgbClr val="000000"/>
                  </a:solidFill>
                  <a:latin typeface="Times New Roman"/>
                  <a:ea typeface="Times New Roman"/>
                </a:rPr>
                <a:t>Collaboration diagrams</a:t>
              </a:r>
              <a:endParaRPr b="0" lang="en-US" sz="1600" spc="-1" strike="noStrike">
                <a:latin typeface="Arial"/>
              </a:endParaRPr>
            </a:p>
          </p:txBody>
        </p:sp>
        <p:sp>
          <p:nvSpPr>
            <p:cNvPr id="264" name="CustomShape 7"/>
            <p:cNvSpPr/>
            <p:nvPr/>
          </p:nvSpPr>
          <p:spPr>
            <a:xfrm>
              <a:off x="3352680" y="4899600"/>
              <a:ext cx="2057040" cy="609120"/>
            </a:xfrm>
            <a:prstGeom prst="rect">
              <a:avLst/>
            </a:prstGeom>
            <a:solidFill>
              <a:srgbClr val="ff99cc"/>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Times New Roman"/>
                  <a:ea typeface="Times New Roman"/>
                </a:rPr>
                <a:t>Class-based</a:t>
              </a:r>
              <a:endParaRPr b="0" lang="en-US"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modeling</a:t>
              </a:r>
              <a:endParaRPr b="0" lang="en-US" sz="1800" spc="-1" strike="noStrike">
                <a:latin typeface="Arial"/>
              </a:endParaRPr>
            </a:p>
          </p:txBody>
        </p:sp>
      </p:grpSp>
      <p:grpSp>
        <p:nvGrpSpPr>
          <p:cNvPr id="265" name="Group 8"/>
          <p:cNvGrpSpPr/>
          <p:nvPr/>
        </p:nvGrpSpPr>
        <p:grpSpPr>
          <a:xfrm>
            <a:off x="6667560" y="2537280"/>
            <a:ext cx="2057040" cy="1676160"/>
            <a:chOff x="6667560" y="2537280"/>
            <a:chExt cx="2057040" cy="1676160"/>
          </a:xfrm>
        </p:grpSpPr>
        <p:sp>
          <p:nvSpPr>
            <p:cNvPr id="266" name="CustomShape 9"/>
            <p:cNvSpPr/>
            <p:nvPr/>
          </p:nvSpPr>
          <p:spPr>
            <a:xfrm>
              <a:off x="6667560" y="3147120"/>
              <a:ext cx="2057040" cy="1066320"/>
            </a:xfrm>
            <a:prstGeom prst="rect">
              <a:avLst/>
            </a:prstGeom>
            <a:solidFill>
              <a:schemeClr val="lt1"/>
            </a:solidFill>
            <a:ln w="9360">
              <a:solidFill>
                <a:schemeClr val="dk1"/>
              </a:solidFill>
              <a:miter/>
            </a:ln>
          </p:spPr>
          <p:style>
            <a:lnRef idx="0"/>
            <a:fillRef idx="0"/>
            <a:effectRef idx="0"/>
            <a:fontRef idx="minor"/>
          </p:style>
          <p:txBody>
            <a:bodyPr anchor="ctr">
              <a:noAutofit/>
            </a:bodyPr>
            <a:p>
              <a:pPr>
                <a:lnSpc>
                  <a:spcPct val="100000"/>
                </a:lnSpc>
                <a:tabLst>
                  <a:tab algn="l" pos="0"/>
                </a:tabLst>
              </a:pPr>
              <a:r>
                <a:rPr b="0" lang="en-US" sz="1600" spc="-1" strike="noStrike">
                  <a:solidFill>
                    <a:srgbClr val="000000"/>
                  </a:solidFill>
                  <a:latin typeface="Times New Roman"/>
                  <a:ea typeface="Times New Roman"/>
                </a:rPr>
                <a:t>Data structure diagrams</a:t>
              </a:r>
              <a:endParaRPr b="0" lang="en-US" sz="1600" spc="-1" strike="noStrike">
                <a:latin typeface="Arial"/>
              </a:endParaRPr>
            </a:p>
            <a:p>
              <a:pPr>
                <a:lnSpc>
                  <a:spcPct val="100000"/>
                </a:lnSpc>
                <a:tabLst>
                  <a:tab algn="l" pos="0"/>
                </a:tabLst>
              </a:pPr>
              <a:r>
                <a:rPr b="0" lang="en-US" sz="1600" spc="-1" strike="noStrike">
                  <a:solidFill>
                    <a:srgbClr val="000000"/>
                  </a:solidFill>
                  <a:latin typeface="Times New Roman"/>
                  <a:ea typeface="Times New Roman"/>
                </a:rPr>
                <a:t>Data flow diagrams</a:t>
              </a:r>
              <a:endParaRPr b="0" lang="en-US" sz="1600" spc="-1" strike="noStrike">
                <a:latin typeface="Arial"/>
              </a:endParaRPr>
            </a:p>
          </p:txBody>
        </p:sp>
        <p:sp>
          <p:nvSpPr>
            <p:cNvPr id="267" name="CustomShape 10"/>
            <p:cNvSpPr/>
            <p:nvPr/>
          </p:nvSpPr>
          <p:spPr>
            <a:xfrm>
              <a:off x="6667560" y="2537280"/>
              <a:ext cx="2057040" cy="609120"/>
            </a:xfrm>
            <a:prstGeom prst="rect">
              <a:avLst/>
            </a:prstGeom>
            <a:solidFill>
              <a:srgbClr val="ff99cc"/>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Times New Roman"/>
                  <a:ea typeface="Times New Roman"/>
                </a:rPr>
                <a:t>Flow-oriented</a:t>
              </a:r>
              <a:endParaRPr b="0" lang="en-US"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modeling</a:t>
              </a:r>
              <a:endParaRPr b="0" lang="en-US" sz="1800" spc="-1" strike="noStrike">
                <a:latin typeface="Arial"/>
              </a:endParaRPr>
            </a:p>
          </p:txBody>
        </p:sp>
      </p:grpSp>
      <p:grpSp>
        <p:nvGrpSpPr>
          <p:cNvPr id="268" name="Group 11"/>
          <p:cNvGrpSpPr/>
          <p:nvPr/>
        </p:nvGrpSpPr>
        <p:grpSpPr>
          <a:xfrm>
            <a:off x="6667560" y="4899600"/>
            <a:ext cx="2057040" cy="1675800"/>
            <a:chOff x="6667560" y="4899600"/>
            <a:chExt cx="2057040" cy="1675800"/>
          </a:xfrm>
        </p:grpSpPr>
        <p:sp>
          <p:nvSpPr>
            <p:cNvPr id="269" name="CustomShape 12"/>
            <p:cNvSpPr/>
            <p:nvPr/>
          </p:nvSpPr>
          <p:spPr>
            <a:xfrm>
              <a:off x="6667560" y="5509080"/>
              <a:ext cx="2057040" cy="1066320"/>
            </a:xfrm>
            <a:prstGeom prst="rect">
              <a:avLst/>
            </a:prstGeom>
            <a:solidFill>
              <a:schemeClr val="lt1"/>
            </a:solidFill>
            <a:ln w="9360">
              <a:solidFill>
                <a:schemeClr val="dk1"/>
              </a:solidFill>
              <a:miter/>
            </a:ln>
          </p:spPr>
          <p:style>
            <a:lnRef idx="0"/>
            <a:fillRef idx="0"/>
            <a:effectRef idx="0"/>
            <a:fontRef idx="minor"/>
          </p:style>
          <p:txBody>
            <a:bodyPr anchor="ctr">
              <a:noAutofit/>
            </a:bodyPr>
            <a:p>
              <a:pPr>
                <a:lnSpc>
                  <a:spcPct val="100000"/>
                </a:lnSpc>
                <a:tabLst>
                  <a:tab algn="l" pos="0"/>
                </a:tabLst>
              </a:pPr>
              <a:r>
                <a:rPr b="0" i="1" lang="en-US" sz="1600" spc="-1" strike="noStrike">
                  <a:solidFill>
                    <a:srgbClr val="000000"/>
                  </a:solidFill>
                  <a:latin typeface="Times New Roman"/>
                  <a:ea typeface="Times New Roman"/>
                </a:rPr>
                <a:t>State diagrams</a:t>
              </a:r>
              <a:endParaRPr b="0" lang="en-US" sz="1600" spc="-1" strike="noStrike">
                <a:latin typeface="Arial"/>
              </a:endParaRPr>
            </a:p>
            <a:p>
              <a:pPr>
                <a:lnSpc>
                  <a:spcPct val="100000"/>
                </a:lnSpc>
                <a:tabLst>
                  <a:tab algn="l" pos="0"/>
                </a:tabLst>
              </a:pPr>
              <a:r>
                <a:rPr b="0" lang="en-US" sz="1600" spc="-1" strike="noStrike">
                  <a:solidFill>
                    <a:srgbClr val="000000"/>
                  </a:solidFill>
                  <a:latin typeface="Times New Roman"/>
                  <a:ea typeface="Times New Roman"/>
                </a:rPr>
                <a:t>Sequence diagrams</a:t>
              </a:r>
              <a:endParaRPr b="0" lang="en-US" sz="1600" spc="-1" strike="noStrike">
                <a:latin typeface="Arial"/>
              </a:endParaRPr>
            </a:p>
            <a:p>
              <a:pPr>
                <a:lnSpc>
                  <a:spcPct val="100000"/>
                </a:lnSpc>
                <a:tabLst>
                  <a:tab algn="l" pos="0"/>
                </a:tabLst>
              </a:pPr>
              <a:endParaRPr b="0" lang="en-US" sz="1600" spc="-1" strike="noStrike">
                <a:latin typeface="Arial"/>
              </a:endParaRPr>
            </a:p>
          </p:txBody>
        </p:sp>
        <p:sp>
          <p:nvSpPr>
            <p:cNvPr id="270" name="CustomShape 13"/>
            <p:cNvSpPr/>
            <p:nvPr/>
          </p:nvSpPr>
          <p:spPr>
            <a:xfrm>
              <a:off x="6667560" y="4899600"/>
              <a:ext cx="2057040" cy="609120"/>
            </a:xfrm>
            <a:prstGeom prst="rect">
              <a:avLst/>
            </a:prstGeom>
            <a:solidFill>
              <a:srgbClr val="ff99cc"/>
            </a:solidFill>
            <a:ln w="936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US" sz="1800" spc="-1" strike="noStrike">
                  <a:solidFill>
                    <a:srgbClr val="000000"/>
                  </a:solidFill>
                  <a:latin typeface="Times New Roman"/>
                  <a:ea typeface="Times New Roman"/>
                </a:rPr>
                <a:t>Behavioral</a:t>
              </a:r>
              <a:endParaRPr b="0" lang="en-US" sz="1800" spc="-1" strike="noStrike">
                <a:latin typeface="Arial"/>
              </a:endParaRPr>
            </a:p>
            <a:p>
              <a:pPr algn="ctr">
                <a:lnSpc>
                  <a:spcPct val="100000"/>
                </a:lnSpc>
                <a:tabLst>
                  <a:tab algn="l" pos="0"/>
                </a:tabLst>
              </a:pPr>
              <a:r>
                <a:rPr b="1" lang="en-US" sz="1800" spc="-1" strike="noStrike">
                  <a:solidFill>
                    <a:srgbClr val="000000"/>
                  </a:solidFill>
                  <a:latin typeface="Times New Roman"/>
                  <a:ea typeface="Times New Roman"/>
                </a:rPr>
                <a:t>modeling</a:t>
              </a:r>
              <a:endParaRPr b="0" lang="en-US" sz="1800" spc="-1" strike="noStrike">
                <a:latin typeface="Arial"/>
              </a:endParaRPr>
            </a:p>
          </p:txBody>
        </p:sp>
      </p:grpSp>
      <p:sp>
        <p:nvSpPr>
          <p:cNvPr id="271" name="CustomShape 14"/>
          <p:cNvSpPr/>
          <p:nvPr/>
        </p:nvSpPr>
        <p:spPr>
          <a:xfrm>
            <a:off x="6400800" y="2385000"/>
            <a:ext cx="2590560" cy="1980720"/>
          </a:xfrm>
          <a:prstGeom prst="rect">
            <a:avLst/>
          </a:prstGeom>
          <a:noFill/>
          <a:ln w="9360">
            <a:solidFill>
              <a:schemeClr val="dk1"/>
            </a:solidFill>
            <a:prstDash val="dash"/>
            <a:miter/>
          </a:ln>
        </p:spPr>
        <p:style>
          <a:lnRef idx="0"/>
          <a:fillRef idx="0"/>
          <a:effectRef idx="0"/>
          <a:fontRef idx="minor"/>
        </p:style>
      </p:sp>
      <p:sp>
        <p:nvSpPr>
          <p:cNvPr id="272" name="CustomShape 15"/>
          <p:cNvSpPr/>
          <p:nvPr/>
        </p:nvSpPr>
        <p:spPr>
          <a:xfrm>
            <a:off x="6705720" y="1927800"/>
            <a:ext cx="1993680" cy="3661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800" spc="-1" strike="noStrike">
                <a:solidFill>
                  <a:srgbClr val="000000"/>
                </a:solidFill>
                <a:latin typeface="Times New Roman"/>
                <a:ea typeface="Times New Roman"/>
              </a:rPr>
              <a:t>Structured Analysis</a:t>
            </a:r>
            <a:endParaRPr b="0" lang="en-US" sz="1800" spc="-1" strike="noStrike">
              <a:latin typeface="Arial"/>
            </a:endParaRPr>
          </a:p>
        </p:txBody>
      </p:sp>
      <p:sp>
        <p:nvSpPr>
          <p:cNvPr id="273" name="CustomShape 16"/>
          <p:cNvSpPr/>
          <p:nvPr/>
        </p:nvSpPr>
        <p:spPr>
          <a:xfrm>
            <a:off x="3048120" y="6804720"/>
            <a:ext cx="5943240" cy="36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4" name="CustomShape 17"/>
          <p:cNvSpPr/>
          <p:nvPr/>
        </p:nvSpPr>
        <p:spPr>
          <a:xfrm>
            <a:off x="5715000" y="4671000"/>
            <a:ext cx="3276360" cy="36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5" name="CustomShape 18"/>
          <p:cNvSpPr/>
          <p:nvPr/>
        </p:nvSpPr>
        <p:spPr>
          <a:xfrm>
            <a:off x="8991720" y="4671000"/>
            <a:ext cx="360" cy="213336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6" name="CustomShape 19"/>
          <p:cNvSpPr/>
          <p:nvPr/>
        </p:nvSpPr>
        <p:spPr>
          <a:xfrm>
            <a:off x="3048120" y="2385000"/>
            <a:ext cx="2666520" cy="36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7" name="CustomShape 20"/>
          <p:cNvSpPr/>
          <p:nvPr/>
        </p:nvSpPr>
        <p:spPr>
          <a:xfrm>
            <a:off x="3048120" y="2385000"/>
            <a:ext cx="360" cy="441936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8" name="CustomShape 21"/>
          <p:cNvSpPr/>
          <p:nvPr/>
        </p:nvSpPr>
        <p:spPr>
          <a:xfrm>
            <a:off x="5715000" y="2385000"/>
            <a:ext cx="360" cy="2285640"/>
          </a:xfrm>
          <a:custGeom>
            <a:avLst/>
            <a:gdLst/>
            <a:ahLst/>
            <a:rect l="l" t="t" r="r" b="b"/>
            <a:pathLst>
              <a:path w="21600" h="21600">
                <a:moveTo>
                  <a:pt x="0" y="0"/>
                </a:moveTo>
                <a:lnTo>
                  <a:pt x="21600" y="21600"/>
                </a:lnTo>
              </a:path>
            </a:pathLst>
          </a:custGeom>
          <a:noFill/>
          <a:ln w="9360">
            <a:solidFill>
              <a:schemeClr val="dk1"/>
            </a:solidFill>
            <a:prstDash val="dash"/>
            <a:round/>
          </a:ln>
        </p:spPr>
        <p:style>
          <a:lnRef idx="0"/>
          <a:fillRef idx="0"/>
          <a:effectRef idx="0"/>
          <a:fontRef idx="minor"/>
        </p:style>
      </p:sp>
      <p:sp>
        <p:nvSpPr>
          <p:cNvPr id="279" name="CustomShape 22"/>
          <p:cNvSpPr/>
          <p:nvPr/>
        </p:nvSpPr>
        <p:spPr>
          <a:xfrm>
            <a:off x="3086280" y="1927800"/>
            <a:ext cx="2476080" cy="3661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1800" spc="-1" strike="noStrike">
                <a:solidFill>
                  <a:srgbClr val="000000"/>
                </a:solidFill>
                <a:latin typeface="Times New Roman"/>
                <a:ea typeface="Times New Roman"/>
              </a:rPr>
              <a:t>Object-oriented Analysis</a:t>
            </a:r>
            <a:endParaRPr b="0" lang="en-US" sz="1800" spc="-1" strike="noStrike">
              <a:latin typeface="Arial"/>
            </a:endParaRPr>
          </a:p>
        </p:txBody>
      </p:sp>
      <p:sp>
        <p:nvSpPr>
          <p:cNvPr id="280" name="TextShape 23"/>
          <p:cNvSpPr txBox="1"/>
          <p:nvPr/>
        </p:nvSpPr>
        <p:spPr>
          <a:xfrm>
            <a:off x="548640" y="2194560"/>
            <a:ext cx="2377440" cy="2138040"/>
          </a:xfrm>
          <a:prstGeom prst="rect">
            <a:avLst/>
          </a:prstGeom>
          <a:noFill/>
          <a:ln>
            <a:noFill/>
          </a:ln>
        </p:spPr>
        <p:txBody>
          <a:bodyPr lIns="90000" rIns="90000" tIns="45000" bIns="45000">
            <a:noAutofit/>
          </a:bodyPr>
          <a:p>
            <a:r>
              <a:rPr b="0" lang="en-US" sz="1800" spc="-1" strike="noStrike">
                <a:latin typeface="Arial"/>
              </a:rPr>
              <a:t>For the Oop we have </a:t>
            </a:r>
            <a:r>
              <a:rPr b="0" lang="en-US" sz="1800" spc="-1" strike="noStrike">
                <a:latin typeface="Arial"/>
              </a:rPr>
              <a:t>Uml diagram but when </a:t>
            </a:r>
            <a:r>
              <a:rPr b="0" lang="en-US" sz="1800" spc="-1" strike="noStrike">
                <a:latin typeface="Arial"/>
              </a:rPr>
              <a:t>we functional </a:t>
            </a:r>
            <a:r>
              <a:rPr b="0" lang="en-US" sz="1800" spc="-1" strike="noStrike">
                <a:latin typeface="Arial"/>
              </a:rPr>
              <a:t>languages we used the </a:t>
            </a:r>
            <a:r>
              <a:rPr b="0" lang="en-US" sz="1800" spc="-1" strike="noStrike">
                <a:latin typeface="Arial"/>
              </a:rPr>
              <a:t>Data flow diagrams but </a:t>
            </a:r>
            <a:r>
              <a:rPr b="0" lang="en-US" sz="1800" spc="-1" strike="noStrike">
                <a:latin typeface="Arial"/>
              </a:rPr>
              <a:t>make first context </a:t>
            </a:r>
            <a:r>
              <a:rPr b="0" lang="en-US" sz="1800" spc="-1" strike="noStrike">
                <a:latin typeface="Arial"/>
              </a:rPr>
              <a:t>diagrams.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581040" y="1020600"/>
            <a:ext cx="10993320" cy="1474560"/>
          </a:xfrm>
          <a:prstGeom prst="rect">
            <a:avLst/>
          </a:prstGeom>
          <a:noFill/>
          <a:ln>
            <a:noFill/>
          </a:ln>
        </p:spPr>
        <p:txBody>
          <a:bodyPr anchor="b">
            <a:normAutofit/>
          </a:bodyPr>
          <a:p>
            <a:pPr>
              <a:lnSpc>
                <a:spcPct val="100000"/>
              </a:lnSpc>
              <a:tabLst>
                <a:tab algn="l" pos="0"/>
              </a:tabLst>
            </a:pPr>
            <a:r>
              <a:rPr b="0" lang="en-US" sz="3600" spc="-1" strike="noStrike">
                <a:solidFill>
                  <a:srgbClr val="4d1434"/>
                </a:solidFill>
                <a:latin typeface="Gill Sans"/>
                <a:ea typeface="Gill Sans"/>
              </a:rPr>
              <a:t>FLOW-ORIENTED MODELING</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581040" y="702000"/>
            <a:ext cx="11029320" cy="101340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WHAT IS A DATA FLOW DIAGRAM?</a:t>
            </a:r>
            <a:endParaRPr b="0" lang="en-US" sz="2800" spc="-1" strike="noStrike">
              <a:solidFill>
                <a:srgbClr val="000000"/>
              </a:solidFill>
              <a:latin typeface="Arial"/>
            </a:endParaRPr>
          </a:p>
        </p:txBody>
      </p:sp>
      <p:sp>
        <p:nvSpPr>
          <p:cNvPr id="283" name="TextShape 2"/>
          <p:cNvSpPr txBox="1"/>
          <p:nvPr/>
        </p:nvSpPr>
        <p:spPr>
          <a:xfrm>
            <a:off x="1973160" y="2893320"/>
            <a:ext cx="7812000" cy="2310120"/>
          </a:xfrm>
          <a:prstGeom prst="rect">
            <a:avLst/>
          </a:prstGeom>
          <a:noFill/>
          <a:ln>
            <a:noFill/>
          </a:ln>
        </p:spPr>
        <p:txBody>
          <a:bodyPr anchor="ctr">
            <a:normAutofit/>
          </a:bodyPr>
          <a:p>
            <a:pPr marL="306000" indent="-165600">
              <a:lnSpc>
                <a:spcPct val="100000"/>
              </a:lnSpc>
              <a:tabLst>
                <a:tab algn="l" pos="0"/>
              </a:tabLst>
            </a:pPr>
            <a:endParaRPr b="0" lang="en-US" sz="1400" spc="-1" strike="noStrike">
              <a:solidFill>
                <a:srgbClr val="000000"/>
              </a:solidFill>
              <a:latin typeface="Arial"/>
            </a:endParaRPr>
          </a:p>
          <a:p>
            <a:pPr marL="306000" indent="-305640">
              <a:lnSpc>
                <a:spcPct val="100000"/>
              </a:lnSpc>
              <a:spcBef>
                <a:spcPts val="1080"/>
              </a:spcBef>
              <a:buClr>
                <a:srgbClr val="903163"/>
              </a:buClr>
              <a:buFont typeface="Noto Sans Symbols"/>
              <a:buChar char="◼"/>
              <a:tabLst>
                <a:tab algn="l" pos="0"/>
              </a:tabLst>
            </a:pPr>
            <a:r>
              <a:rPr b="0" lang="en-US" sz="2400" spc="-1" strike="noStrike">
                <a:solidFill>
                  <a:srgbClr val="3d3d3d"/>
                </a:solidFill>
                <a:latin typeface="Gill Sans"/>
                <a:ea typeface="Gill Sans"/>
              </a:rPr>
              <a:t>A data flow diagram (DFD) is a graphical tool that allows system analysts (and system users) to depict the flow of data in an information system.</a:t>
            </a:r>
            <a:endParaRPr b="0" lang="en-US" sz="2400" spc="-1" strike="noStrike">
              <a:solidFill>
                <a:srgbClr val="000000"/>
              </a:solidFill>
              <a:latin typeface="Arial"/>
            </a:endParaRPr>
          </a:p>
          <a:p>
            <a:pPr marL="306000" indent="-165600">
              <a:lnSpc>
                <a:spcPct val="100000"/>
              </a:lnSpc>
              <a:spcBef>
                <a:spcPts val="1080"/>
              </a:spcBef>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4" name="Google Shape;222;p29" descr=""/>
          <p:cNvPicPr/>
          <p:nvPr/>
        </p:nvPicPr>
        <p:blipFill>
          <a:blip r:embed="rId1"/>
          <a:srcRect l="37143" t="0" r="0" b="68421"/>
          <a:stretch/>
        </p:blipFill>
        <p:spPr>
          <a:xfrm>
            <a:off x="714240" y="2288160"/>
            <a:ext cx="3288960" cy="1657080"/>
          </a:xfrm>
          <a:prstGeom prst="rect">
            <a:avLst/>
          </a:prstGeom>
          <a:ln>
            <a:noFill/>
          </a:ln>
        </p:spPr>
      </p:pic>
      <p:sp>
        <p:nvSpPr>
          <p:cNvPr id="285" name="TextShape 1"/>
          <p:cNvSpPr txBox="1"/>
          <p:nvPr/>
        </p:nvSpPr>
        <p:spPr>
          <a:xfrm>
            <a:off x="572400" y="925560"/>
            <a:ext cx="8637120" cy="76500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DATA FLOW DIAGRAM SYMBOLS</a:t>
            </a:r>
            <a:endParaRPr b="0" lang="en-US" sz="2800" spc="-1" strike="noStrike">
              <a:solidFill>
                <a:srgbClr val="000000"/>
              </a:solidFill>
              <a:latin typeface="Arial"/>
            </a:endParaRPr>
          </a:p>
        </p:txBody>
      </p:sp>
      <p:pic>
        <p:nvPicPr>
          <p:cNvPr id="286" name="Google Shape;224;p29" descr=""/>
          <p:cNvPicPr/>
          <p:nvPr/>
        </p:nvPicPr>
        <p:blipFill>
          <a:blip r:embed="rId2"/>
          <a:srcRect l="37143" t="34211" r="0" b="44737"/>
          <a:stretch/>
        </p:blipFill>
        <p:spPr>
          <a:xfrm>
            <a:off x="5755320" y="2216880"/>
            <a:ext cx="5140080" cy="1800000"/>
          </a:xfrm>
          <a:prstGeom prst="rect">
            <a:avLst/>
          </a:prstGeom>
          <a:ln>
            <a:noFill/>
          </a:ln>
        </p:spPr>
      </p:pic>
      <p:pic>
        <p:nvPicPr>
          <p:cNvPr id="287" name="Google Shape;225;p29" descr=""/>
          <p:cNvPicPr/>
          <p:nvPr/>
        </p:nvPicPr>
        <p:blipFill>
          <a:blip r:embed="rId3"/>
          <a:srcRect l="37143" t="76316" r="0" b="7895"/>
          <a:stretch/>
        </p:blipFill>
        <p:spPr>
          <a:xfrm>
            <a:off x="6039720" y="4791600"/>
            <a:ext cx="4384440" cy="1152000"/>
          </a:xfrm>
          <a:prstGeom prst="rect">
            <a:avLst/>
          </a:prstGeom>
          <a:ln>
            <a:noFill/>
          </a:ln>
        </p:spPr>
      </p:pic>
      <p:grpSp>
        <p:nvGrpSpPr>
          <p:cNvPr id="288" name="Group 2"/>
          <p:cNvGrpSpPr/>
          <p:nvPr/>
        </p:nvGrpSpPr>
        <p:grpSpPr>
          <a:xfrm>
            <a:off x="822960" y="4297680"/>
            <a:ext cx="2656080" cy="1962720"/>
            <a:chOff x="822960" y="4297680"/>
            <a:chExt cx="2656080" cy="1962720"/>
          </a:xfrm>
        </p:grpSpPr>
        <p:pic>
          <p:nvPicPr>
            <p:cNvPr id="289" name="Google Shape;227;p29" descr=""/>
            <p:cNvPicPr/>
            <p:nvPr/>
          </p:nvPicPr>
          <p:blipFill>
            <a:blip r:embed="rId4"/>
            <a:srcRect l="62857" t="52632" r="0" b="21053"/>
            <a:stretch/>
          </p:blipFill>
          <p:spPr>
            <a:xfrm>
              <a:off x="822960" y="4297680"/>
              <a:ext cx="2656080" cy="1962720"/>
            </a:xfrm>
            <a:prstGeom prst="rect">
              <a:avLst/>
            </a:prstGeom>
            <a:ln>
              <a:noFill/>
            </a:ln>
          </p:spPr>
        </p:pic>
        <p:sp>
          <p:nvSpPr>
            <p:cNvPr id="290" name="CustomShape 3"/>
            <p:cNvSpPr/>
            <p:nvPr/>
          </p:nvSpPr>
          <p:spPr>
            <a:xfrm>
              <a:off x="1612800" y="4432680"/>
              <a:ext cx="1076400" cy="396000"/>
            </a:xfrm>
            <a:prstGeom prst="rect">
              <a:avLst/>
            </a:prstGeom>
            <a:noFill/>
            <a:ln>
              <a:noFill/>
            </a:ln>
          </p:spPr>
          <p:style>
            <a:lnRef idx="0"/>
            <a:fillRef idx="0"/>
            <a:effectRef idx="0"/>
            <a:fontRef idx="minor"/>
          </p:style>
          <p:txBody>
            <a:bodyPr anchor="b">
              <a:spAutoFit/>
            </a:bodyPr>
            <a:p>
              <a:pPr>
                <a:lnSpc>
                  <a:spcPct val="100000"/>
                </a:lnSpc>
                <a:tabLst>
                  <a:tab algn="l" pos="0"/>
                </a:tabLst>
              </a:pPr>
              <a:r>
                <a:rPr b="0" i="1" lang="en-US" sz="2000" spc="-1" strike="noStrike">
                  <a:solidFill>
                    <a:srgbClr val="000000"/>
                  </a:solidFill>
                  <a:latin typeface="Arial"/>
                  <a:ea typeface="Arial"/>
                </a:rPr>
                <a:t>Source</a:t>
              </a:r>
              <a:endParaRPr b="0" lang="en-US" sz="2000" spc="-1" strike="noStrike">
                <a:latin typeface="Arial"/>
              </a:endParaRPr>
            </a:p>
          </p:txBody>
        </p:sp>
      </p:grpSp>
      <p:sp>
        <p:nvSpPr>
          <p:cNvPr id="291" name="TextShape 4"/>
          <p:cNvSpPr txBox="1"/>
          <p:nvPr/>
        </p:nvSpPr>
        <p:spPr>
          <a:xfrm>
            <a:off x="4206240" y="2468880"/>
            <a:ext cx="1371600" cy="1114200"/>
          </a:xfrm>
          <a:prstGeom prst="rect">
            <a:avLst/>
          </a:prstGeom>
          <a:noFill/>
          <a:ln>
            <a:noFill/>
          </a:ln>
        </p:spPr>
        <p:txBody>
          <a:bodyPr lIns="90000" rIns="90000" tIns="45000" bIns="45000">
            <a:noAutofit/>
          </a:bodyPr>
          <a:p>
            <a:r>
              <a:rPr b="0" lang="en-US" sz="1800" spc="-1" strike="noStrike">
                <a:latin typeface="Arial"/>
              </a:rPr>
              <a:t>←</a:t>
            </a:r>
            <a:r>
              <a:rPr b="0" lang="en-US" sz="1800" spc="-1" strike="noStrike">
                <a:latin typeface="Arial"/>
              </a:rPr>
              <a:t>We also use circle for the process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81040" y="702000"/>
            <a:ext cx="11029320" cy="101340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STEPS IN BUILDING DFDS</a:t>
            </a:r>
            <a:endParaRPr b="0" lang="en-US" sz="2800" spc="-1" strike="noStrike">
              <a:solidFill>
                <a:srgbClr val="000000"/>
              </a:solidFill>
              <a:latin typeface="Arial"/>
            </a:endParaRPr>
          </a:p>
        </p:txBody>
      </p:sp>
      <p:sp>
        <p:nvSpPr>
          <p:cNvPr id="293" name="TextShape 2"/>
          <p:cNvSpPr txBox="1"/>
          <p:nvPr/>
        </p:nvSpPr>
        <p:spPr>
          <a:xfrm>
            <a:off x="581040" y="2180520"/>
            <a:ext cx="11029320" cy="3678120"/>
          </a:xfrm>
          <a:prstGeom prst="rect">
            <a:avLst/>
          </a:prstGeom>
          <a:noFill/>
          <a:ln>
            <a:noFill/>
          </a:ln>
        </p:spPr>
        <p:txBody>
          <a:bodyPr anchor="ctr">
            <a:normAutofit/>
          </a:bodyPr>
          <a:p>
            <a:pPr marL="306000" indent="-142200">
              <a:lnSpc>
                <a:spcPct val="100000"/>
              </a:lnSpc>
              <a:tabLst>
                <a:tab algn="l" pos="0"/>
              </a:tabLst>
            </a:pPr>
            <a:endParaRPr b="0" lang="en-US" sz="1400" spc="-1" strike="noStrike">
              <a:solidFill>
                <a:srgbClr val="000000"/>
              </a:solidFill>
              <a:latin typeface="Arial"/>
            </a:endParaRPr>
          </a:p>
          <a:p>
            <a:pPr marL="306000" indent="-305640">
              <a:lnSpc>
                <a:spcPct val="100000"/>
              </a:lnSpc>
              <a:spcBef>
                <a:spcPts val="1159"/>
              </a:spcBef>
              <a:buClr>
                <a:srgbClr val="903163"/>
              </a:buClr>
              <a:buFont typeface="Noto Sans Symbols"/>
              <a:buChar char="◼"/>
              <a:tabLst>
                <a:tab algn="l" pos="0"/>
              </a:tabLst>
            </a:pPr>
            <a:r>
              <a:rPr b="0" lang="en-US" sz="2800" spc="-1" strike="noStrike">
                <a:solidFill>
                  <a:srgbClr val="3d3d3d"/>
                </a:solidFill>
                <a:latin typeface="Gill Sans"/>
                <a:ea typeface="Gill Sans"/>
              </a:rPr>
              <a:t>Build the context diagram</a:t>
            </a:r>
            <a:endParaRPr b="0" lang="en-US" sz="2800" spc="-1" strike="noStrike">
              <a:solidFill>
                <a:srgbClr val="000000"/>
              </a:solidFill>
              <a:latin typeface="Arial"/>
            </a:endParaRPr>
          </a:p>
          <a:p>
            <a:pPr marL="306000" indent="-305640">
              <a:lnSpc>
                <a:spcPct val="100000"/>
              </a:lnSpc>
              <a:spcBef>
                <a:spcPts val="1159"/>
              </a:spcBef>
              <a:buClr>
                <a:srgbClr val="903163"/>
              </a:buClr>
              <a:buFont typeface="Noto Sans Symbols"/>
              <a:buChar char="◼"/>
              <a:tabLst>
                <a:tab algn="l" pos="0"/>
              </a:tabLst>
            </a:pPr>
            <a:r>
              <a:rPr b="0" lang="en-US" sz="2800" spc="-1" strike="noStrike">
                <a:solidFill>
                  <a:srgbClr val="3d3d3d"/>
                </a:solidFill>
                <a:latin typeface="Gill Sans"/>
                <a:ea typeface="Gill Sans"/>
              </a:rPr>
              <a:t>Create DFD fragments</a:t>
            </a:r>
            <a:endParaRPr b="0" lang="en-US" sz="2800" spc="-1" strike="noStrike">
              <a:solidFill>
                <a:srgbClr val="000000"/>
              </a:solidFill>
              <a:latin typeface="Arial"/>
            </a:endParaRPr>
          </a:p>
          <a:p>
            <a:pPr marL="306000" indent="-305640">
              <a:lnSpc>
                <a:spcPct val="100000"/>
              </a:lnSpc>
              <a:spcBef>
                <a:spcPts val="1159"/>
              </a:spcBef>
              <a:buClr>
                <a:srgbClr val="903163"/>
              </a:buClr>
              <a:buFont typeface="Noto Sans Symbols"/>
              <a:buChar char="◼"/>
              <a:tabLst>
                <a:tab algn="l" pos="0"/>
              </a:tabLst>
            </a:pPr>
            <a:r>
              <a:rPr b="0" lang="en-US" sz="2800" spc="-1" strike="noStrike">
                <a:solidFill>
                  <a:srgbClr val="3d3d3d"/>
                </a:solidFill>
                <a:latin typeface="Gill Sans"/>
                <a:ea typeface="Gill Sans"/>
              </a:rPr>
              <a:t>Organize DFD fragments into level 0</a:t>
            </a:r>
            <a:endParaRPr b="0" lang="en-US" sz="2800" spc="-1" strike="noStrike">
              <a:solidFill>
                <a:srgbClr val="000000"/>
              </a:solidFill>
              <a:latin typeface="Arial"/>
            </a:endParaRPr>
          </a:p>
          <a:p>
            <a:pPr marL="306000" indent="-305640">
              <a:lnSpc>
                <a:spcPct val="100000"/>
              </a:lnSpc>
              <a:spcBef>
                <a:spcPts val="1159"/>
              </a:spcBef>
              <a:buClr>
                <a:srgbClr val="903163"/>
              </a:buClr>
              <a:buFont typeface="Noto Sans Symbols"/>
              <a:buChar char="◼"/>
              <a:tabLst>
                <a:tab algn="l" pos="0"/>
              </a:tabLst>
            </a:pPr>
            <a:r>
              <a:rPr b="0" lang="en-US" sz="2800" spc="-1" strike="noStrike">
                <a:solidFill>
                  <a:srgbClr val="3d3d3d"/>
                </a:solidFill>
                <a:latin typeface="Gill Sans"/>
                <a:ea typeface="Gill Sans"/>
              </a:rPr>
              <a:t>Decompose level 0 DFDs as needed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045880" y="673560"/>
            <a:ext cx="7772040" cy="704520"/>
          </a:xfrm>
          <a:prstGeom prst="rect">
            <a:avLst/>
          </a:prstGeom>
          <a:noFill/>
          <a:ln>
            <a:noFill/>
          </a:ln>
        </p:spPr>
        <p:txBody>
          <a:bodyPr lIns="90360" rIns="90360" tIns="44280" bIns="44280" anchor="ctr">
            <a:normAutofit/>
          </a:bodyPr>
          <a:p>
            <a:pPr algn="ctr">
              <a:lnSpc>
                <a:spcPct val="100000"/>
              </a:lnSpc>
              <a:tabLst>
                <a:tab algn="l" pos="0"/>
              </a:tabLst>
            </a:pPr>
            <a:br/>
            <a:r>
              <a:rPr b="0" lang="en-US" sz="2400" spc="-1" strike="noStrike">
                <a:solidFill>
                  <a:srgbClr val="000000"/>
                </a:solidFill>
                <a:latin typeface="Gill Sans"/>
                <a:ea typeface="Gill Sans"/>
              </a:rPr>
              <a:t>CONTEXT DIAGRAM OF FOOD ORDERING SYSTEM</a:t>
            </a:r>
            <a:endParaRPr b="0" lang="en-US" sz="2400" spc="-1" strike="noStrike">
              <a:solidFill>
                <a:srgbClr val="000000"/>
              </a:solidFill>
              <a:latin typeface="Arial"/>
            </a:endParaRPr>
          </a:p>
        </p:txBody>
      </p:sp>
      <p:pic>
        <p:nvPicPr>
          <p:cNvPr id="295" name="Google Shape;240;p31" descr=""/>
          <p:cNvPicPr/>
          <p:nvPr/>
        </p:nvPicPr>
        <p:blipFill>
          <a:blip r:embed="rId1"/>
          <a:stretch/>
        </p:blipFill>
        <p:spPr>
          <a:xfrm>
            <a:off x="3749040" y="1726200"/>
            <a:ext cx="7988040" cy="39430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2141640" y="542160"/>
            <a:ext cx="7772040" cy="644040"/>
          </a:xfrm>
          <a:prstGeom prst="rect">
            <a:avLst/>
          </a:prstGeom>
          <a:noFill/>
          <a:ln>
            <a:noFill/>
          </a:ln>
        </p:spPr>
        <p:txBody>
          <a:bodyPr lIns="90360" rIns="90360" tIns="44280" bIns="44280" anchor="ctr">
            <a:normAutofit/>
          </a:bodyPr>
          <a:p>
            <a:pPr algn="ctr">
              <a:lnSpc>
                <a:spcPct val="100000"/>
              </a:lnSpc>
              <a:tabLst>
                <a:tab algn="l" pos="0"/>
              </a:tabLst>
            </a:pPr>
            <a:br/>
            <a:r>
              <a:rPr b="0" lang="en-US" sz="2000" spc="-1" strike="noStrike">
                <a:solidFill>
                  <a:srgbClr val="000000"/>
                </a:solidFill>
                <a:latin typeface="Gill Sans"/>
                <a:ea typeface="Gill Sans"/>
              </a:rPr>
              <a:t>LEVEL-0 DFD OF FOOD ORDERING SYSTEM</a:t>
            </a:r>
            <a:endParaRPr b="0" lang="en-US" sz="2000" spc="-1" strike="noStrike">
              <a:solidFill>
                <a:srgbClr val="000000"/>
              </a:solidFill>
              <a:latin typeface="Arial"/>
            </a:endParaRPr>
          </a:p>
        </p:txBody>
      </p:sp>
      <p:pic>
        <p:nvPicPr>
          <p:cNvPr id="297" name="Google Shape;246;p32" descr=""/>
          <p:cNvPicPr/>
          <p:nvPr/>
        </p:nvPicPr>
        <p:blipFill>
          <a:blip r:embed="rId1"/>
          <a:stretch/>
        </p:blipFill>
        <p:spPr>
          <a:xfrm>
            <a:off x="3371040" y="1323720"/>
            <a:ext cx="5620320" cy="5425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86880" y="919080"/>
            <a:ext cx="7772040" cy="749880"/>
          </a:xfrm>
          <a:prstGeom prst="rect">
            <a:avLst/>
          </a:prstGeom>
          <a:noFill/>
          <a:ln>
            <a:noFill/>
          </a:ln>
        </p:spPr>
        <p:txBody>
          <a:bodyPr anchor="b">
            <a:normAutofit/>
          </a:bodyPr>
          <a:p>
            <a:pPr>
              <a:lnSpc>
                <a:spcPct val="100000"/>
              </a:lnSpc>
              <a:tabLst>
                <a:tab algn="l" pos="0"/>
              </a:tabLst>
            </a:pPr>
            <a:r>
              <a:rPr b="0" lang="en-US" sz="3200" spc="-1" strike="noStrike">
                <a:solidFill>
                  <a:srgbClr val="ffffff"/>
                </a:solidFill>
                <a:latin typeface="Gill Sans"/>
                <a:ea typeface="Gill Sans"/>
              </a:rPr>
              <a:t>AGENDA OF WEEK # 3</a:t>
            </a:r>
            <a:endParaRPr b="0" lang="en-US" sz="3200" spc="-1" strike="noStrike">
              <a:solidFill>
                <a:srgbClr val="000000"/>
              </a:solidFill>
              <a:latin typeface="Arial"/>
            </a:endParaRPr>
          </a:p>
        </p:txBody>
      </p:sp>
      <p:sp>
        <p:nvSpPr>
          <p:cNvPr id="235" name="TextShape 2"/>
          <p:cNvSpPr txBox="1"/>
          <p:nvPr/>
        </p:nvSpPr>
        <p:spPr>
          <a:xfrm>
            <a:off x="1698120" y="2063520"/>
            <a:ext cx="8721720" cy="4487040"/>
          </a:xfrm>
          <a:prstGeom prst="rect">
            <a:avLst/>
          </a:prstGeom>
          <a:noFill/>
          <a:ln>
            <a:noFill/>
          </a:ln>
        </p:spPr>
        <p:txBody>
          <a:bodyPr anchor="ctr">
            <a:normAutofit/>
          </a:bodyPr>
          <a:p>
            <a:pPr marL="491040" indent="-456840">
              <a:lnSpc>
                <a:spcPct val="100000"/>
              </a:lnSpc>
              <a:buClr>
                <a:srgbClr val="903163"/>
              </a:buClr>
              <a:buFont typeface="Noto Sans Symbols"/>
              <a:buChar char="▪"/>
            </a:pPr>
            <a:r>
              <a:rPr b="0" lang="en-US" sz="2590" spc="-1" strike="noStrike">
                <a:solidFill>
                  <a:srgbClr val="3d3d3d"/>
                </a:solidFill>
                <a:latin typeface="Gill Sans"/>
                <a:ea typeface="Gill Sans"/>
              </a:rPr>
              <a:t>Case Study Discussion</a:t>
            </a:r>
            <a:endParaRPr b="0" lang="en-US" sz="2590" spc="-1" strike="noStrike">
              <a:solidFill>
                <a:srgbClr val="000000"/>
              </a:solidFill>
              <a:latin typeface="Arial"/>
            </a:endParaRPr>
          </a:p>
          <a:p>
            <a:pPr marL="491040" indent="-456840">
              <a:lnSpc>
                <a:spcPct val="100000"/>
              </a:lnSpc>
              <a:spcBef>
                <a:spcPts val="1117"/>
              </a:spcBef>
              <a:buClr>
                <a:srgbClr val="903163"/>
              </a:buClr>
              <a:buFont typeface="Noto Sans Symbols"/>
              <a:buChar char="▪"/>
            </a:pPr>
            <a:r>
              <a:rPr b="0" lang="en-US" sz="2590" spc="-1" strike="noStrike">
                <a:solidFill>
                  <a:srgbClr val="3d3d3d"/>
                </a:solidFill>
                <a:latin typeface="Gill Sans"/>
                <a:ea typeface="Gill Sans"/>
              </a:rPr>
              <a:t>Class Activities </a:t>
            </a:r>
            <a:endParaRPr b="0" lang="en-US" sz="2590" spc="-1" strike="noStrike">
              <a:solidFill>
                <a:srgbClr val="000000"/>
              </a:solidFill>
              <a:latin typeface="Arial"/>
            </a:endParaRPr>
          </a:p>
          <a:p>
            <a:pPr lvl="2" marL="1085040" indent="-456840">
              <a:lnSpc>
                <a:spcPct val="100000"/>
              </a:lnSpc>
              <a:spcBef>
                <a:spcPts val="1037"/>
              </a:spcBef>
              <a:buClr>
                <a:srgbClr val="903163"/>
              </a:buClr>
              <a:buFont typeface="Courier New"/>
              <a:buChar char="o"/>
            </a:pPr>
            <a:r>
              <a:rPr b="0" lang="en-US" sz="2190" spc="-1" strike="noStrike">
                <a:solidFill>
                  <a:srgbClr val="3d3d3d"/>
                </a:solidFill>
                <a:latin typeface="Gill Sans"/>
                <a:ea typeface="Gill Sans"/>
              </a:rPr>
              <a:t>Discussion on Assignment # 1</a:t>
            </a:r>
            <a:endParaRPr b="0" lang="en-US" sz="2190" spc="-1" strike="noStrike">
              <a:solidFill>
                <a:srgbClr val="000000"/>
              </a:solidFill>
              <a:latin typeface="Arial"/>
            </a:endParaRPr>
          </a:p>
          <a:p>
            <a:pPr lvl="2" marL="1085040" indent="-456840">
              <a:lnSpc>
                <a:spcPct val="100000"/>
              </a:lnSpc>
              <a:spcBef>
                <a:spcPts val="1037"/>
              </a:spcBef>
              <a:buClr>
                <a:srgbClr val="903163"/>
              </a:buClr>
              <a:buFont typeface="Courier New"/>
              <a:buChar char="o"/>
            </a:pPr>
            <a:r>
              <a:rPr b="0" lang="en-US" sz="2190" spc="-1" strike="noStrike">
                <a:solidFill>
                  <a:srgbClr val="3d3d3d"/>
                </a:solidFill>
                <a:latin typeface="Gill Sans"/>
                <a:ea typeface="Gill Sans"/>
              </a:rPr>
              <a:t>Quiz # 1</a:t>
            </a:r>
            <a:endParaRPr b="0" lang="en-US" sz="2190" spc="-1" strike="noStrike">
              <a:solidFill>
                <a:srgbClr val="000000"/>
              </a:solidFill>
              <a:latin typeface="Arial"/>
            </a:endParaRPr>
          </a:p>
          <a:p>
            <a:pPr marL="491040" indent="-456840">
              <a:lnSpc>
                <a:spcPct val="100000"/>
              </a:lnSpc>
              <a:spcBef>
                <a:spcPts val="1117"/>
              </a:spcBef>
              <a:buClr>
                <a:srgbClr val="903163"/>
              </a:buClr>
              <a:buFont typeface="Noto Sans Symbols"/>
              <a:buChar char="▪"/>
            </a:pPr>
            <a:r>
              <a:rPr b="0" lang="en-US" sz="2590" spc="-1" strike="noStrike">
                <a:solidFill>
                  <a:srgbClr val="3d3d3d"/>
                </a:solidFill>
                <a:latin typeface="Gill Sans"/>
                <a:ea typeface="Gill Sans"/>
              </a:rPr>
              <a:t>Requirement Engineering</a:t>
            </a:r>
            <a:endParaRPr b="0" lang="en-US" sz="2590" spc="-1" strike="noStrike">
              <a:solidFill>
                <a:srgbClr val="000000"/>
              </a:solidFill>
              <a:latin typeface="Arial"/>
            </a:endParaRPr>
          </a:p>
          <a:p>
            <a:pPr marL="491040" indent="-456840">
              <a:lnSpc>
                <a:spcPct val="100000"/>
              </a:lnSpc>
              <a:spcBef>
                <a:spcPts val="1117"/>
              </a:spcBef>
              <a:buClr>
                <a:srgbClr val="903163"/>
              </a:buClr>
              <a:buFont typeface="Noto Sans Symbols"/>
              <a:buChar char="▪"/>
            </a:pPr>
            <a:r>
              <a:rPr b="0" lang="en-US" sz="2590" spc="-1" strike="noStrike">
                <a:solidFill>
                  <a:srgbClr val="3d3d3d"/>
                </a:solidFill>
                <a:latin typeface="Gill Sans"/>
                <a:ea typeface="Gill Sans"/>
              </a:rPr>
              <a:t>Requirement Analysis (Structured Analysis)</a:t>
            </a:r>
            <a:endParaRPr b="0" lang="en-US" sz="2590" spc="-1" strike="noStrike">
              <a:solidFill>
                <a:srgbClr val="000000"/>
              </a:solidFill>
              <a:latin typeface="Arial"/>
            </a:endParaRPr>
          </a:p>
          <a:p>
            <a:pPr marL="1085040" indent="-329040">
              <a:lnSpc>
                <a:spcPct val="100000"/>
              </a:lnSpc>
              <a:spcBef>
                <a:spcPts val="1037"/>
              </a:spcBef>
              <a:tabLst>
                <a:tab algn="l" pos="0"/>
              </a:tabLst>
            </a:pPr>
            <a:endParaRPr b="0" lang="en-US" sz="25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774800" y="559440"/>
            <a:ext cx="8642160" cy="886680"/>
          </a:xfrm>
          <a:prstGeom prst="rect">
            <a:avLst/>
          </a:prstGeom>
          <a:noFill/>
          <a:ln>
            <a:noFill/>
          </a:ln>
        </p:spPr>
        <p:txBody>
          <a:bodyPr lIns="90360" rIns="90360" tIns="44280" bIns="44280" anchor="ctr">
            <a:normAutofit fontScale="94000"/>
          </a:bodyPr>
          <a:p>
            <a:pPr algn="ctr">
              <a:lnSpc>
                <a:spcPct val="100000"/>
              </a:lnSpc>
              <a:tabLst>
                <a:tab algn="l" pos="0"/>
              </a:tabLst>
            </a:pPr>
            <a:br/>
            <a:r>
              <a:rPr b="0" lang="en-US" sz="2000" spc="-1" strike="noStrike">
                <a:solidFill>
                  <a:srgbClr val="000000"/>
                </a:solidFill>
                <a:latin typeface="Gill Sans"/>
                <a:ea typeface="Gill Sans"/>
              </a:rPr>
              <a:t>LEVEL-1 DIAGRAM SHOWING DECOMPOSITION OF PROCESS 1.0 FROM THE LEVEL-0 DIAGRAM</a:t>
            </a:r>
            <a:endParaRPr b="0" lang="en-US" sz="2000" spc="-1" strike="noStrike">
              <a:solidFill>
                <a:srgbClr val="000000"/>
              </a:solidFill>
              <a:latin typeface="Arial"/>
            </a:endParaRPr>
          </a:p>
        </p:txBody>
      </p:sp>
      <p:pic>
        <p:nvPicPr>
          <p:cNvPr id="299" name="Google Shape;252;p33" descr=""/>
          <p:cNvPicPr/>
          <p:nvPr/>
        </p:nvPicPr>
        <p:blipFill>
          <a:blip r:embed="rId1"/>
          <a:stretch/>
        </p:blipFill>
        <p:spPr>
          <a:xfrm>
            <a:off x="2417040" y="1588320"/>
            <a:ext cx="7357680" cy="5067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7606080" y="5956200"/>
            <a:ext cx="2844360" cy="364680"/>
          </a:xfrm>
          <a:prstGeom prst="rect">
            <a:avLst/>
          </a:prstGeom>
          <a:noFill/>
          <a:ln>
            <a:noFill/>
          </a:ln>
        </p:spPr>
        <p:txBody>
          <a:bodyPr anchor="ctr">
            <a:noAutofit/>
          </a:bodyPr>
          <a:p>
            <a:pPr algn="r">
              <a:lnSpc>
                <a:spcPct val="100000"/>
              </a:lnSpc>
              <a:tabLst>
                <a:tab algn="l" pos="0"/>
              </a:tabLst>
            </a:pPr>
            <a:r>
              <a:rPr b="0" lang="en-US" sz="900" spc="-1" strike="noStrike">
                <a:solidFill>
                  <a:srgbClr val="903163"/>
                </a:solidFill>
                <a:latin typeface="Gill Sans"/>
                <a:ea typeface="Gill Sans"/>
              </a:rPr>
              <a:t>15-Mar-21</a:t>
            </a:r>
            <a:endParaRPr b="0" lang="en-US" sz="900" spc="-1" strike="noStrike">
              <a:latin typeface="Times New Roman"/>
            </a:endParaRPr>
          </a:p>
        </p:txBody>
      </p:sp>
      <p:sp>
        <p:nvSpPr>
          <p:cNvPr id="301" name="TextShape 2"/>
          <p:cNvSpPr txBox="1"/>
          <p:nvPr/>
        </p:nvSpPr>
        <p:spPr>
          <a:xfrm>
            <a:off x="2188440" y="378360"/>
            <a:ext cx="7772040" cy="828360"/>
          </a:xfrm>
          <a:prstGeom prst="rect">
            <a:avLst/>
          </a:prstGeom>
          <a:noFill/>
          <a:ln>
            <a:noFill/>
          </a:ln>
        </p:spPr>
        <p:txBody>
          <a:bodyPr lIns="90360" rIns="90360" tIns="44280" bIns="44280" anchor="ctr">
            <a:normAutofit/>
          </a:bodyPr>
          <a:p>
            <a:pPr algn="ctr">
              <a:lnSpc>
                <a:spcPct val="100000"/>
              </a:lnSpc>
              <a:tabLst>
                <a:tab algn="l" pos="0"/>
              </a:tabLst>
            </a:pPr>
            <a:br/>
            <a:r>
              <a:rPr b="0" lang="en-US" sz="1600" spc="-1" strike="noStrike">
                <a:solidFill>
                  <a:srgbClr val="000000"/>
                </a:solidFill>
                <a:latin typeface="Gill Sans"/>
                <a:ea typeface="Gill Sans"/>
              </a:rPr>
              <a:t>LEVEL-1 DIAGRAM SHOWING THE DECOMPOSITION OF PROCESS 4.0 FROM THE LEVEL-0 DIAGRAM</a:t>
            </a:r>
            <a:endParaRPr b="0" lang="en-US" sz="1600" spc="-1" strike="noStrike">
              <a:solidFill>
                <a:srgbClr val="000000"/>
              </a:solidFill>
              <a:latin typeface="Arial"/>
            </a:endParaRPr>
          </a:p>
        </p:txBody>
      </p:sp>
      <p:pic>
        <p:nvPicPr>
          <p:cNvPr id="302" name="Google Shape;259;p34" descr=""/>
          <p:cNvPicPr/>
          <p:nvPr/>
        </p:nvPicPr>
        <p:blipFill>
          <a:blip r:embed="rId1"/>
          <a:stretch/>
        </p:blipFill>
        <p:spPr>
          <a:xfrm>
            <a:off x="1905120" y="1533240"/>
            <a:ext cx="8338680" cy="47876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2057400" y="886320"/>
            <a:ext cx="8076960" cy="828360"/>
          </a:xfrm>
          <a:prstGeom prst="rect">
            <a:avLst/>
          </a:prstGeom>
          <a:noFill/>
          <a:ln>
            <a:noFill/>
          </a:ln>
        </p:spPr>
        <p:txBody>
          <a:bodyPr lIns="90360" rIns="90360" tIns="44280" bIns="44280" anchor="ctr">
            <a:noAutofit/>
          </a:bodyPr>
          <a:p>
            <a:pPr algn="ctr">
              <a:lnSpc>
                <a:spcPct val="100000"/>
              </a:lnSpc>
              <a:tabLst>
                <a:tab algn="l" pos="0"/>
              </a:tabLst>
            </a:pPr>
            <a:br/>
            <a:r>
              <a:rPr b="0" lang="en-US" sz="1800" spc="-1" strike="noStrike">
                <a:solidFill>
                  <a:srgbClr val="000000"/>
                </a:solidFill>
                <a:latin typeface="Gill Sans"/>
                <a:ea typeface="Gill Sans"/>
              </a:rPr>
              <a:t>LEVEL-2 DIAGRAM SHOWING THE DECOMPOSITION OF PROCESS 4.3 FROM THE LEVEL-1 DIAGRAM FOR PROCESS 4.0</a:t>
            </a:r>
            <a:endParaRPr b="0" lang="en-US" sz="1800" spc="-1" strike="noStrike">
              <a:solidFill>
                <a:srgbClr val="000000"/>
              </a:solidFill>
              <a:latin typeface="Arial"/>
            </a:endParaRPr>
          </a:p>
        </p:txBody>
      </p:sp>
      <p:pic>
        <p:nvPicPr>
          <p:cNvPr id="304" name="Google Shape;265;p35" descr=""/>
          <p:cNvPicPr/>
          <p:nvPr/>
        </p:nvPicPr>
        <p:blipFill>
          <a:blip r:embed="rId1"/>
          <a:stretch/>
        </p:blipFill>
        <p:spPr>
          <a:xfrm>
            <a:off x="2057400" y="2651760"/>
            <a:ext cx="8143560" cy="19378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581040" y="1020600"/>
            <a:ext cx="10227600" cy="1474560"/>
          </a:xfrm>
          <a:prstGeom prst="rect">
            <a:avLst/>
          </a:prstGeom>
          <a:noFill/>
          <a:ln>
            <a:noFill/>
          </a:ln>
        </p:spPr>
        <p:txBody>
          <a:bodyPr anchor="b">
            <a:normAutofit/>
          </a:bodyPr>
          <a:p>
            <a:pPr>
              <a:lnSpc>
                <a:spcPct val="100000"/>
              </a:lnSpc>
              <a:tabLst>
                <a:tab algn="l" pos="0"/>
              </a:tabLst>
            </a:pPr>
            <a:r>
              <a:rPr b="0" lang="en-US" sz="3600" spc="-1" strike="noStrike">
                <a:solidFill>
                  <a:srgbClr val="4d1434"/>
                </a:solidFill>
                <a:latin typeface="Gill Sans"/>
                <a:ea typeface="Gill Sans"/>
              </a:rPr>
              <a:t>DATA FLOW DIAGRAM OF </a:t>
            </a:r>
            <a:br/>
            <a:r>
              <a:rPr b="0" lang="en-US" sz="3600" spc="-1" strike="noStrike">
                <a:solidFill>
                  <a:srgbClr val="4d1434"/>
                </a:solidFill>
                <a:latin typeface="Gill Sans"/>
                <a:ea typeface="Gill Sans"/>
              </a:rPr>
              <a:t>SAFE HOME SYSTEM</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Google Shape;277;p37" descr="DFD_Level_0"/>
          <p:cNvPicPr/>
          <p:nvPr/>
        </p:nvPicPr>
        <p:blipFill>
          <a:blip r:embed="rId1"/>
          <a:stretch/>
        </p:blipFill>
        <p:spPr>
          <a:xfrm>
            <a:off x="2625840" y="1646280"/>
            <a:ext cx="6933960" cy="4525560"/>
          </a:xfrm>
          <a:prstGeom prst="rect">
            <a:avLst/>
          </a:prstGeom>
          <a:ln w="12600">
            <a:solidFill>
              <a:srgbClr val="000000"/>
            </a:solidFill>
            <a:miter/>
          </a:ln>
          <a:effectLst>
            <a:outerShdw algn="ctr" dir="2700000" dist="35638" rotWithShape="0">
              <a:srgbClr val="808080"/>
            </a:outerShdw>
          </a:effectLst>
        </p:spPr>
      </p:pic>
      <p:sp>
        <p:nvSpPr>
          <p:cNvPr id="307" name="TextShape 1"/>
          <p:cNvSpPr txBox="1"/>
          <p:nvPr/>
        </p:nvSpPr>
        <p:spPr>
          <a:xfrm>
            <a:off x="681120" y="889200"/>
            <a:ext cx="7772040" cy="59904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DATA FLOW DIAGRAM</a:t>
            </a:r>
            <a:endParaRPr b="0" lang="en-US" sz="2800" spc="-1" strike="noStrike">
              <a:solidFill>
                <a:srgbClr val="000000"/>
              </a:solidFill>
              <a:latin typeface="Arial"/>
            </a:endParaRPr>
          </a:p>
        </p:txBody>
      </p:sp>
      <p:sp>
        <p:nvSpPr>
          <p:cNvPr id="308" name="CustomShape 2"/>
          <p:cNvSpPr/>
          <p:nvPr/>
        </p:nvSpPr>
        <p:spPr>
          <a:xfrm>
            <a:off x="2778120" y="6172200"/>
            <a:ext cx="6629040" cy="456840"/>
          </a:xfrm>
          <a:prstGeom prst="rect">
            <a:avLst/>
          </a:prstGeom>
          <a:noFill/>
          <a:ln>
            <a:noFill/>
          </a:ln>
        </p:spPr>
        <p:style>
          <a:lnRef idx="0"/>
          <a:fillRef idx="0"/>
          <a:effectRef idx="0"/>
          <a:fontRef idx="minor"/>
        </p:style>
        <p:txBody>
          <a:bodyPr anchor="ctr">
            <a:noAutofit/>
          </a:bodyPr>
          <a:p>
            <a:pPr>
              <a:lnSpc>
                <a:spcPct val="100000"/>
              </a:lnSpc>
              <a:tabLst>
                <a:tab algn="l" pos="0"/>
              </a:tabLst>
            </a:pPr>
            <a:r>
              <a:rPr b="0" lang="en-US" sz="2400" spc="-1" strike="noStrike">
                <a:solidFill>
                  <a:srgbClr val="3d3d3d"/>
                </a:solidFill>
                <a:latin typeface="Times New Roman"/>
                <a:ea typeface="Times New Roman"/>
              </a:rPr>
              <a:t>Context-level DFD for </a:t>
            </a:r>
            <a:r>
              <a:rPr b="0" i="1" lang="en-US" sz="2400" spc="-1" strike="noStrike">
                <a:solidFill>
                  <a:srgbClr val="3d3d3d"/>
                </a:solidFill>
                <a:latin typeface="Times New Roman"/>
                <a:ea typeface="Times New Roman"/>
              </a:rPr>
              <a:t>SafeHome</a:t>
            </a:r>
            <a:r>
              <a:rPr b="0" lang="en-US" sz="2400" spc="-1" strike="noStrike">
                <a:solidFill>
                  <a:srgbClr val="3d3d3d"/>
                </a:solidFill>
                <a:latin typeface="Times New Roman"/>
                <a:ea typeface="Times New Roman"/>
              </a:rPr>
              <a:t> security function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Google Shape;285;p38" descr="DFD_Level_1"/>
          <p:cNvPicPr/>
          <p:nvPr/>
        </p:nvPicPr>
        <p:blipFill>
          <a:blip r:embed="rId1"/>
          <a:stretch/>
        </p:blipFill>
        <p:spPr>
          <a:xfrm>
            <a:off x="1905120" y="152280"/>
            <a:ext cx="8381520" cy="6522840"/>
          </a:xfrm>
          <a:prstGeom prst="rect">
            <a:avLst/>
          </a:prstGeom>
          <a:ln w="12600">
            <a:solidFill>
              <a:srgbClr val="000000"/>
            </a:solidFill>
            <a:miter/>
          </a:ln>
          <a:effectLst>
            <a:outerShdw algn="ctr" dir="2700000" dist="35638" rotWithShape="0">
              <a:srgbClr val="808080"/>
            </a:outerShdw>
          </a:effectLst>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Google Shape;291;p39" descr="DFD_Level_2"/>
          <p:cNvPicPr/>
          <p:nvPr/>
        </p:nvPicPr>
        <p:blipFill>
          <a:blip r:embed="rId1"/>
          <a:stretch/>
        </p:blipFill>
        <p:spPr>
          <a:xfrm>
            <a:off x="1749600" y="228600"/>
            <a:ext cx="8686440" cy="5557320"/>
          </a:xfrm>
          <a:prstGeom prst="rect">
            <a:avLst/>
          </a:prstGeom>
          <a:ln w="12600">
            <a:solidFill>
              <a:srgbClr val="000000"/>
            </a:solidFill>
            <a:miter/>
          </a:ln>
          <a:effectLst>
            <a:outerShdw algn="ctr" dir="2700000" dist="35638" rotWithShape="0">
              <a:srgbClr val="808080"/>
            </a:outerShdw>
          </a:effectLst>
        </p:spPr>
      </p:pic>
      <p:sp>
        <p:nvSpPr>
          <p:cNvPr id="311" name="CustomShape 1"/>
          <p:cNvSpPr/>
          <p:nvPr/>
        </p:nvSpPr>
        <p:spPr>
          <a:xfrm>
            <a:off x="2163600" y="6095880"/>
            <a:ext cx="7857720" cy="518760"/>
          </a:xfrm>
          <a:prstGeom prst="rect">
            <a:avLst/>
          </a:prstGeom>
          <a:noFill/>
          <a:ln>
            <a:noFill/>
          </a:ln>
        </p:spPr>
        <p:style>
          <a:lnRef idx="0"/>
          <a:fillRef idx="0"/>
          <a:effectRef idx="0"/>
          <a:fontRef idx="minor"/>
        </p:style>
        <p:txBody>
          <a:bodyPr anchor="ctr">
            <a:noAutofit/>
          </a:bodyPr>
          <a:p>
            <a:pPr algn="ctr">
              <a:lnSpc>
                <a:spcPct val="100000"/>
              </a:lnSpc>
              <a:tabLst>
                <a:tab algn="l" pos="0"/>
              </a:tabLst>
            </a:pPr>
            <a:r>
              <a:rPr b="0" lang="en-US" sz="2800" spc="-1" strike="noStrike">
                <a:solidFill>
                  <a:srgbClr val="3d3d3d"/>
                </a:solidFill>
                <a:latin typeface="Times New Roman"/>
                <a:ea typeface="Times New Roman"/>
              </a:rPr>
              <a:t>Level 2 DFD that refines the monitor sensors process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838080" y="801720"/>
            <a:ext cx="10515240" cy="740160"/>
          </a:xfrm>
          <a:prstGeom prst="rect">
            <a:avLst/>
          </a:prstGeom>
          <a:noFill/>
          <a:ln>
            <a:noFill/>
          </a:ln>
        </p:spPr>
        <p:txBody>
          <a:bodyPr anchor="b">
            <a:normAutofit/>
          </a:bodyPr>
          <a:p>
            <a:pPr algn="ctr">
              <a:lnSpc>
                <a:spcPct val="100000"/>
              </a:lnSpc>
              <a:tabLst>
                <a:tab algn="l" pos="0"/>
              </a:tabLst>
            </a:pPr>
            <a:r>
              <a:rPr b="0" lang="en-US" sz="4000" spc="-1" strike="noStrike">
                <a:solidFill>
                  <a:srgbClr val="ffffff"/>
                </a:solidFill>
                <a:latin typeface="Gill Sans"/>
                <a:ea typeface="Gill Sans"/>
              </a:rPr>
              <a:t> </a:t>
            </a:r>
            <a:endParaRPr b="0" lang="en-US" sz="4000" spc="-1" strike="noStrike">
              <a:solidFill>
                <a:srgbClr val="000000"/>
              </a:solidFill>
              <a:latin typeface="Arial"/>
            </a:endParaRPr>
          </a:p>
        </p:txBody>
      </p:sp>
      <p:sp>
        <p:nvSpPr>
          <p:cNvPr id="313" name="TextShape 2"/>
          <p:cNvSpPr txBox="1"/>
          <p:nvPr/>
        </p:nvSpPr>
        <p:spPr>
          <a:xfrm>
            <a:off x="2792160" y="2948040"/>
            <a:ext cx="6910920" cy="1896840"/>
          </a:xfrm>
          <a:prstGeom prst="rect">
            <a:avLst/>
          </a:prstGeom>
          <a:noFill/>
          <a:ln>
            <a:noFill/>
          </a:ln>
        </p:spPr>
        <p:txBody>
          <a:bodyPr anchor="ctr">
            <a:normAutofit/>
          </a:bodyPr>
          <a:p>
            <a:pPr algn="ctr">
              <a:lnSpc>
                <a:spcPct val="100000"/>
              </a:lnSpc>
              <a:tabLst>
                <a:tab algn="l" pos="0"/>
              </a:tabLst>
            </a:pPr>
            <a:r>
              <a:rPr b="1" lang="en-US" sz="4400" spc="-1" strike="noStrike">
                <a:solidFill>
                  <a:srgbClr val="3d3d3d"/>
                </a:solidFill>
                <a:latin typeface="Gill Sans"/>
                <a:ea typeface="Gill Sans"/>
              </a:rPr>
              <a:t>HAVE A GOO DAY!</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987120" y="782640"/>
            <a:ext cx="7772040" cy="74988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BANKING </a:t>
            </a:r>
            <a:r>
              <a:rPr b="0" lang="en-US" sz="2800" spc="-1" strike="noStrike">
                <a:solidFill>
                  <a:srgbClr val="ffffff"/>
                </a:solidFill>
                <a:latin typeface="Gill Sans"/>
                <a:ea typeface="Gill Sans"/>
              </a:rPr>
              <a:t>SYSTEM </a:t>
            </a:r>
            <a:r>
              <a:rPr b="0" lang="en-US" sz="2800" spc="-1" strike="noStrike">
                <a:solidFill>
                  <a:srgbClr val="ffffff"/>
                </a:solidFill>
                <a:latin typeface="Gill Sans"/>
                <a:ea typeface="Gill Sans"/>
              </a:rPr>
              <a:t>CASE </a:t>
            </a:r>
            <a:r>
              <a:rPr b="0" lang="en-US" sz="2800" spc="-1" strike="noStrike">
                <a:solidFill>
                  <a:srgbClr val="ffffff"/>
                </a:solidFill>
                <a:latin typeface="Gill Sans"/>
                <a:ea typeface="Gill Sans"/>
              </a:rPr>
              <a:t>STUDY</a:t>
            </a:r>
            <a:endParaRPr b="0" lang="en-US" sz="2800" spc="-1" strike="noStrike">
              <a:solidFill>
                <a:srgbClr val="000000"/>
              </a:solidFill>
              <a:latin typeface="Arial"/>
            </a:endParaRPr>
          </a:p>
        </p:txBody>
      </p:sp>
      <p:sp>
        <p:nvSpPr>
          <p:cNvPr id="237" name="TextShape 2"/>
          <p:cNvSpPr txBox="1"/>
          <p:nvPr/>
        </p:nvSpPr>
        <p:spPr>
          <a:xfrm>
            <a:off x="1698120" y="2063520"/>
            <a:ext cx="8721720" cy="4487040"/>
          </a:xfrm>
          <a:prstGeom prst="rect">
            <a:avLst/>
          </a:prstGeom>
          <a:noFill/>
          <a:ln>
            <a:noFill/>
          </a:ln>
        </p:spPr>
        <p:txBody>
          <a:bodyPr anchor="ctr">
            <a:normAutofit fontScale="51000"/>
          </a:bodyPr>
          <a:p>
            <a:pPr marL="388440" indent="-225720">
              <a:lnSpc>
                <a:spcPct val="100000"/>
              </a:lnSpc>
              <a:tabLst>
                <a:tab algn="l" pos="0"/>
              </a:tabLst>
            </a:pPr>
            <a:endParaRPr b="0" lang="en-US" sz="1400" spc="-1" strike="noStrike">
              <a:solidFill>
                <a:srgbClr val="000000"/>
              </a:solidFill>
              <a:latin typeface="Arial"/>
            </a:endParaRPr>
          </a:p>
          <a:p>
            <a:pPr marL="388440" indent="-354240" algn="just">
              <a:lnSpc>
                <a:spcPct val="100000"/>
              </a:lnSpc>
              <a:spcBef>
                <a:spcPts val="1077"/>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A bank has several automated teller </a:t>
            </a:r>
            <a:r>
              <a:rPr b="0" lang="en-US" sz="2800" spc="-1" strike="noStrike">
                <a:solidFill>
                  <a:srgbClr val="3d3d3d"/>
                </a:solidFill>
                <a:latin typeface="Gill Sans"/>
                <a:ea typeface="Gill Sans"/>
              </a:rPr>
              <a:t>machines (ATMs), which are geographically </a:t>
            </a:r>
            <a:r>
              <a:rPr b="0" lang="en-US" sz="2800" spc="-1" strike="noStrike">
                <a:solidFill>
                  <a:srgbClr val="3d3d3d"/>
                </a:solidFill>
                <a:latin typeface="Gill Sans"/>
                <a:ea typeface="Gill Sans"/>
              </a:rPr>
              <a:t>distributed and connected via a wide area </a:t>
            </a:r>
            <a:r>
              <a:rPr b="0" lang="en-US" sz="2800" spc="-1" strike="noStrike">
                <a:solidFill>
                  <a:srgbClr val="3d3d3d"/>
                </a:solidFill>
                <a:latin typeface="Gill Sans"/>
                <a:ea typeface="Gill Sans"/>
              </a:rPr>
              <a:t>network to a central server. </a:t>
            </a:r>
            <a:endParaRPr b="0" lang="en-US" sz="2800" spc="-1" strike="noStrike">
              <a:solidFill>
                <a:srgbClr val="000000"/>
              </a:solidFill>
              <a:latin typeface="Arial"/>
            </a:endParaRPr>
          </a:p>
          <a:p>
            <a:pPr marL="388440" indent="-215280" algn="just">
              <a:lnSpc>
                <a:spcPct val="100000"/>
              </a:lnSpc>
              <a:spcBef>
                <a:spcPts val="1077"/>
              </a:spcBef>
              <a:tabLst>
                <a:tab algn="l" pos="0"/>
              </a:tabLst>
            </a:pPr>
            <a:endParaRPr b="0" lang="en-US" sz="2800" spc="-1" strike="noStrike">
              <a:solidFill>
                <a:srgbClr val="000000"/>
              </a:solidFill>
              <a:latin typeface="Arial"/>
            </a:endParaRPr>
          </a:p>
          <a:p>
            <a:pPr marL="388440" indent="-354240" algn="just">
              <a:lnSpc>
                <a:spcPct val="100000"/>
              </a:lnSpc>
              <a:spcBef>
                <a:spcPts val="1077"/>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Each ATM machine has a card reader, a cash </a:t>
            </a:r>
            <a:r>
              <a:rPr b="0" lang="en-US" sz="2800" spc="-1" strike="noStrike">
                <a:solidFill>
                  <a:srgbClr val="3d3d3d"/>
                </a:solidFill>
                <a:latin typeface="Gill Sans"/>
                <a:ea typeface="Gill Sans"/>
              </a:rPr>
              <a:t>dispenser, a keyboard/display, and a receipt </a:t>
            </a:r>
            <a:r>
              <a:rPr b="0" lang="en-US" sz="2800" spc="-1" strike="noStrike">
                <a:solidFill>
                  <a:srgbClr val="3d3d3d"/>
                </a:solidFill>
                <a:latin typeface="Gill Sans"/>
                <a:ea typeface="Gill Sans"/>
              </a:rPr>
              <a:t>printer. </a:t>
            </a:r>
            <a:endParaRPr b="0" lang="en-US" sz="2800" spc="-1" strike="noStrike">
              <a:solidFill>
                <a:srgbClr val="000000"/>
              </a:solidFill>
              <a:latin typeface="Arial"/>
            </a:endParaRPr>
          </a:p>
          <a:p>
            <a:pPr marL="388440" indent="-215280" algn="just">
              <a:lnSpc>
                <a:spcPct val="100000"/>
              </a:lnSpc>
              <a:spcBef>
                <a:spcPts val="1077"/>
              </a:spcBef>
              <a:tabLst>
                <a:tab algn="l" pos="0"/>
              </a:tabLst>
            </a:pPr>
            <a:endParaRPr b="0" lang="en-US" sz="2800" spc="-1" strike="noStrike">
              <a:solidFill>
                <a:srgbClr val="000000"/>
              </a:solidFill>
              <a:latin typeface="Arial"/>
            </a:endParaRPr>
          </a:p>
          <a:p>
            <a:pPr marL="388440" indent="-354240" algn="just">
              <a:lnSpc>
                <a:spcPct val="100000"/>
              </a:lnSpc>
              <a:spcBef>
                <a:spcPts val="1077"/>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By using the ATM machine, a customer can </a:t>
            </a:r>
            <a:r>
              <a:rPr b="0" lang="en-US" sz="2800" spc="-1" strike="noStrike">
                <a:solidFill>
                  <a:srgbClr val="3d3d3d"/>
                </a:solidFill>
                <a:latin typeface="Gill Sans"/>
                <a:ea typeface="Gill Sans"/>
              </a:rPr>
              <a:t>withdraw cash from either checking or </a:t>
            </a:r>
            <a:r>
              <a:rPr b="0" lang="en-US" sz="2800" spc="-1" strike="noStrike">
                <a:solidFill>
                  <a:srgbClr val="3d3d3d"/>
                </a:solidFill>
                <a:latin typeface="Gill Sans"/>
                <a:ea typeface="Gill Sans"/>
              </a:rPr>
              <a:t>savings account, query the balance of an </a:t>
            </a:r>
            <a:r>
              <a:rPr b="0" lang="en-US" sz="2800" spc="-1" strike="noStrike">
                <a:solidFill>
                  <a:srgbClr val="3d3d3d"/>
                </a:solidFill>
                <a:latin typeface="Gill Sans"/>
                <a:ea typeface="Gill Sans"/>
              </a:rPr>
              <a:t>account, or transfer funds from one account </a:t>
            </a:r>
            <a:r>
              <a:rPr b="0" lang="en-US" sz="2800" spc="-1" strike="noStrike">
                <a:solidFill>
                  <a:srgbClr val="3d3d3d"/>
                </a:solidFill>
                <a:latin typeface="Gill Sans"/>
                <a:ea typeface="Gill Sans"/>
              </a:rPr>
              <a:t>to another.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987120" y="782640"/>
            <a:ext cx="7772040" cy="74988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BANKING SYSTEM CASE STUDY</a:t>
            </a:r>
            <a:endParaRPr b="0" lang="en-US" sz="2800" spc="-1" strike="noStrike">
              <a:solidFill>
                <a:srgbClr val="000000"/>
              </a:solidFill>
              <a:latin typeface="Arial"/>
            </a:endParaRPr>
          </a:p>
        </p:txBody>
      </p:sp>
      <p:sp>
        <p:nvSpPr>
          <p:cNvPr id="239" name="TextShape 2"/>
          <p:cNvSpPr txBox="1"/>
          <p:nvPr/>
        </p:nvSpPr>
        <p:spPr>
          <a:xfrm>
            <a:off x="1698120" y="1940760"/>
            <a:ext cx="8721720" cy="4487040"/>
          </a:xfrm>
          <a:prstGeom prst="rect">
            <a:avLst/>
          </a:prstGeom>
          <a:noFill/>
          <a:ln>
            <a:noFill/>
          </a:ln>
        </p:spPr>
        <p:txBody>
          <a:bodyPr anchor="ctr">
            <a:normAutofit fontScale="36000"/>
          </a:bodyPr>
          <a:p>
            <a:pPr marL="388440" indent="-237240">
              <a:lnSpc>
                <a:spcPct val="100000"/>
              </a:lnSpc>
              <a:tabLst>
                <a:tab algn="l" pos="0"/>
              </a:tabLst>
            </a:pPr>
            <a:endParaRPr b="0" lang="en-US" sz="1400" spc="-1" strike="noStrike">
              <a:solidFill>
                <a:srgbClr val="000000"/>
              </a:solidFill>
              <a:latin typeface="Arial"/>
            </a:endParaRPr>
          </a:p>
          <a:p>
            <a:pPr marL="388440" indent="-354240" algn="just">
              <a:lnSpc>
                <a:spcPct val="100000"/>
              </a:lnSpc>
              <a:spcBef>
                <a:spcPts val="1035"/>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A transaction is initiated when a customer inserts an ATM card into the card reader. Encoded on the magnetic strip on the back of the ATM card is the card number, the start date, and the expiration date. </a:t>
            </a:r>
            <a:endParaRPr b="0" lang="en-US" sz="2800" spc="-1" strike="noStrike">
              <a:solidFill>
                <a:srgbClr val="000000"/>
              </a:solidFill>
              <a:latin typeface="Arial"/>
            </a:endParaRPr>
          </a:p>
          <a:p>
            <a:pPr marL="388440" indent="-227520" algn="just">
              <a:lnSpc>
                <a:spcPct val="100000"/>
              </a:lnSpc>
              <a:spcBef>
                <a:spcPts val="1035"/>
              </a:spcBef>
              <a:tabLst>
                <a:tab algn="l" pos="0"/>
              </a:tabLst>
            </a:pPr>
            <a:endParaRPr b="0" lang="en-US" sz="2800" spc="-1" strike="noStrike">
              <a:solidFill>
                <a:srgbClr val="000000"/>
              </a:solidFill>
              <a:latin typeface="Arial"/>
            </a:endParaRPr>
          </a:p>
          <a:p>
            <a:pPr marL="388440" indent="-354240" algn="just">
              <a:lnSpc>
                <a:spcPct val="100000"/>
              </a:lnSpc>
              <a:spcBef>
                <a:spcPts val="1035"/>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Assuming the card is recognized, the system validates the ATM card to determine that the expiration date has not passed, that the user-entered PIN (personal identification number) matches the PIN maintained by the system, and that the card is not lost or stolen. </a:t>
            </a:r>
            <a:endParaRPr b="0" lang="en-US" sz="2800" spc="-1" strike="noStrike">
              <a:solidFill>
                <a:srgbClr val="000000"/>
              </a:solidFill>
              <a:latin typeface="Arial"/>
            </a:endParaRPr>
          </a:p>
          <a:p>
            <a:pPr marL="33840" algn="just">
              <a:lnSpc>
                <a:spcPct val="100000"/>
              </a:lnSpc>
              <a:spcBef>
                <a:spcPts val="1035"/>
              </a:spcBef>
              <a:tabLst>
                <a:tab algn="l" pos="0"/>
              </a:tabLst>
            </a:pPr>
            <a:endParaRPr b="0" lang="en-US" sz="2800" spc="-1" strike="noStrike">
              <a:solidFill>
                <a:srgbClr val="000000"/>
              </a:solidFill>
              <a:latin typeface="Arial"/>
            </a:endParaRPr>
          </a:p>
          <a:p>
            <a:pPr marL="388440" indent="-354240" algn="just">
              <a:lnSpc>
                <a:spcPct val="100000"/>
              </a:lnSpc>
              <a:spcBef>
                <a:spcPts val="1035"/>
              </a:spcBef>
              <a:buClr>
                <a:srgbClr val="903163"/>
              </a:buClr>
              <a:buSzPct val="92000"/>
              <a:buFont typeface="Noto Sans Symbols"/>
              <a:buChar char="⦿"/>
              <a:tabLst>
                <a:tab algn="l" pos="0"/>
              </a:tabLst>
            </a:pPr>
            <a:r>
              <a:rPr b="0" lang="en-US" sz="2800" spc="-1" strike="noStrike">
                <a:solidFill>
                  <a:srgbClr val="3d3d3d"/>
                </a:solidFill>
                <a:latin typeface="Gill Sans"/>
                <a:ea typeface="Gill Sans"/>
              </a:rPr>
              <a:t>The customer is allowed three attempts to enter the correct PIN; the card is confiscated if the third attempt fails. Cards that have been reported lost or stolen are also confiscated.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987120" y="782640"/>
            <a:ext cx="7772040" cy="749880"/>
          </a:xfrm>
          <a:prstGeom prst="rect">
            <a:avLst/>
          </a:prstGeom>
          <a:noFill/>
          <a:ln>
            <a:noFill/>
          </a:ln>
        </p:spPr>
        <p:txBody>
          <a:bodyPr anchor="b">
            <a:normAutofit/>
          </a:bodyPr>
          <a:p>
            <a:pPr>
              <a:lnSpc>
                <a:spcPct val="100000"/>
              </a:lnSpc>
              <a:tabLst>
                <a:tab algn="l" pos="0"/>
              </a:tabLst>
            </a:pPr>
            <a:r>
              <a:rPr b="0" lang="en-US" sz="2800" spc="-1" strike="noStrike">
                <a:solidFill>
                  <a:srgbClr val="ffffff"/>
                </a:solidFill>
                <a:latin typeface="Gill Sans"/>
                <a:ea typeface="Gill Sans"/>
              </a:rPr>
              <a:t>BANKING SYSTEM CASE STUDY</a:t>
            </a:r>
            <a:endParaRPr b="0" lang="en-US" sz="2800" spc="-1" strike="noStrike">
              <a:solidFill>
                <a:srgbClr val="000000"/>
              </a:solidFill>
              <a:latin typeface="Arial"/>
            </a:endParaRPr>
          </a:p>
        </p:txBody>
      </p:sp>
      <p:sp>
        <p:nvSpPr>
          <p:cNvPr id="241" name="TextShape 2"/>
          <p:cNvSpPr txBox="1"/>
          <p:nvPr/>
        </p:nvSpPr>
        <p:spPr>
          <a:xfrm>
            <a:off x="1698120" y="1951560"/>
            <a:ext cx="8721720" cy="4653360"/>
          </a:xfrm>
          <a:prstGeom prst="rect">
            <a:avLst/>
          </a:prstGeom>
          <a:noFill/>
          <a:ln>
            <a:noFill/>
          </a:ln>
        </p:spPr>
        <p:txBody>
          <a:bodyPr anchor="ctr">
            <a:normAutofit fontScale="66000"/>
          </a:bodyPr>
          <a:p>
            <a:pPr marL="388440" indent="-354240" algn="just">
              <a:lnSpc>
                <a:spcPct val="100000"/>
              </a:lnSpc>
              <a:buClr>
                <a:srgbClr val="903163"/>
              </a:buClr>
              <a:buSzPct val="92000"/>
              <a:buFont typeface="Noto Sans Symbols"/>
              <a:buChar char="⦿"/>
            </a:pPr>
            <a:r>
              <a:rPr b="0" lang="en-US" sz="2200" spc="-1" strike="noStrike">
                <a:solidFill>
                  <a:srgbClr val="3d3d3d"/>
                </a:solidFill>
                <a:latin typeface="Gill Sans"/>
                <a:ea typeface="Gill Sans"/>
              </a:rPr>
              <a:t>If the PIN is validated satisfactorily, the customer is prompted for a withdrawal, query, or transfer transaction. </a:t>
            </a:r>
            <a:endParaRPr b="0" lang="en-US" sz="2200" spc="-1" strike="noStrike">
              <a:solidFill>
                <a:srgbClr val="000000"/>
              </a:solidFill>
              <a:latin typeface="Arial"/>
            </a:endParaRPr>
          </a:p>
          <a:p>
            <a:pPr marL="388440" indent="-235440" algn="just">
              <a:lnSpc>
                <a:spcPct val="100000"/>
              </a:lnSpc>
              <a:spcBef>
                <a:spcPts val="1006"/>
              </a:spcBef>
              <a:tabLst>
                <a:tab algn="l" pos="0"/>
              </a:tabLst>
            </a:pPr>
            <a:endParaRPr b="0" lang="en-US" sz="2200" spc="-1" strike="noStrike">
              <a:solidFill>
                <a:srgbClr val="000000"/>
              </a:solidFill>
              <a:latin typeface="Arial"/>
            </a:endParaRPr>
          </a:p>
          <a:p>
            <a:pPr marL="388440" indent="-354240" algn="just">
              <a:lnSpc>
                <a:spcPct val="100000"/>
              </a:lnSpc>
              <a:spcBef>
                <a:spcPts val="1006"/>
              </a:spcBef>
              <a:buClr>
                <a:srgbClr val="903163"/>
              </a:buClr>
              <a:buSzPct val="92000"/>
              <a:buFont typeface="Noto Sans Symbols"/>
              <a:buChar char="⦿"/>
              <a:tabLst>
                <a:tab algn="l" pos="0"/>
              </a:tabLst>
            </a:pPr>
            <a:r>
              <a:rPr b="0" lang="en-US" sz="2200" spc="-1" strike="noStrike">
                <a:solidFill>
                  <a:srgbClr val="3d3d3d"/>
                </a:solidFill>
                <a:latin typeface="Gill Sans"/>
                <a:ea typeface="Gill Sans"/>
              </a:rPr>
              <a:t>Before withdrawal transaction can be approved, the system determines that sufficient funds exist in the requested account, that the maximum daily limit will not be exceeded, and that there are sufficient funds available at the local cash dispenser. </a:t>
            </a:r>
            <a:endParaRPr b="0" lang="en-US" sz="2200" spc="-1" strike="noStrike">
              <a:solidFill>
                <a:srgbClr val="000000"/>
              </a:solidFill>
              <a:latin typeface="Arial"/>
            </a:endParaRPr>
          </a:p>
          <a:p>
            <a:pPr marL="388440" indent="-235440" algn="just">
              <a:lnSpc>
                <a:spcPct val="100000"/>
              </a:lnSpc>
              <a:spcBef>
                <a:spcPts val="1006"/>
              </a:spcBef>
              <a:tabLst>
                <a:tab algn="l" pos="0"/>
              </a:tabLst>
            </a:pPr>
            <a:endParaRPr b="0" lang="en-US" sz="2200" spc="-1" strike="noStrike">
              <a:solidFill>
                <a:srgbClr val="000000"/>
              </a:solidFill>
              <a:latin typeface="Arial"/>
            </a:endParaRPr>
          </a:p>
          <a:p>
            <a:pPr marL="388440" indent="-354240" algn="just">
              <a:lnSpc>
                <a:spcPct val="100000"/>
              </a:lnSpc>
              <a:spcBef>
                <a:spcPts val="1006"/>
              </a:spcBef>
              <a:buClr>
                <a:srgbClr val="903163"/>
              </a:buClr>
              <a:buSzPct val="92000"/>
              <a:buFont typeface="Noto Sans Symbols"/>
              <a:buChar char="⦿"/>
              <a:tabLst>
                <a:tab algn="l" pos="0"/>
              </a:tabLst>
            </a:pPr>
            <a:r>
              <a:rPr b="0" lang="en-US" sz="2200" spc="-1" strike="noStrike">
                <a:solidFill>
                  <a:srgbClr val="3d3d3d"/>
                </a:solidFill>
                <a:latin typeface="Gill Sans"/>
                <a:ea typeface="Gill Sans"/>
              </a:rPr>
              <a:t>If the transaction is approved, the requested amount of cash is dispensed, a receipt is printed containing information about the transaction, and the card is ejected. </a:t>
            </a:r>
            <a:endParaRPr b="0" lang="en-US" sz="2200" spc="-1" strike="noStrike">
              <a:solidFill>
                <a:srgbClr val="000000"/>
              </a:solidFill>
              <a:latin typeface="Arial"/>
            </a:endParaRPr>
          </a:p>
          <a:p>
            <a:pPr marL="388440" indent="-235440" algn="just">
              <a:lnSpc>
                <a:spcPct val="100000"/>
              </a:lnSpc>
              <a:spcBef>
                <a:spcPts val="1006"/>
              </a:spcBef>
              <a:tabLst>
                <a:tab algn="l" pos="0"/>
              </a:tabLst>
            </a:pPr>
            <a:endParaRPr b="0" lang="en-US" sz="2200" spc="-1" strike="noStrike">
              <a:solidFill>
                <a:srgbClr val="000000"/>
              </a:solidFill>
              <a:latin typeface="Arial"/>
            </a:endParaRPr>
          </a:p>
          <a:p>
            <a:pPr marL="388440" indent="-354240" algn="just">
              <a:lnSpc>
                <a:spcPct val="100000"/>
              </a:lnSpc>
              <a:spcBef>
                <a:spcPts val="1006"/>
              </a:spcBef>
              <a:buClr>
                <a:srgbClr val="903163"/>
              </a:buClr>
              <a:buSzPct val="92000"/>
              <a:buFont typeface="Noto Sans Symbols"/>
              <a:buChar char="⦿"/>
              <a:tabLst>
                <a:tab algn="l" pos="0"/>
              </a:tabLst>
            </a:pPr>
            <a:r>
              <a:rPr b="0" lang="en-US" sz="2200" spc="-1" strike="noStrike">
                <a:solidFill>
                  <a:srgbClr val="3d3d3d"/>
                </a:solidFill>
                <a:latin typeface="Gill Sans"/>
                <a:ea typeface="Gill Sans"/>
              </a:rPr>
              <a:t>Customer records, account records, and debit card records are all maintained at the server.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05160" y="905400"/>
            <a:ext cx="9057240" cy="749880"/>
          </a:xfrm>
          <a:prstGeom prst="rect">
            <a:avLst/>
          </a:prstGeom>
          <a:noFill/>
          <a:ln>
            <a:noFill/>
          </a:ln>
        </p:spPr>
        <p:txBody>
          <a:bodyPr anchor="b">
            <a:normAutofit fontScale="70000"/>
          </a:bodyPr>
          <a:p>
            <a:pPr>
              <a:lnSpc>
                <a:spcPct val="100000"/>
              </a:lnSpc>
              <a:tabLst>
                <a:tab algn="l" pos="0"/>
              </a:tabLst>
            </a:pPr>
            <a:r>
              <a:rPr b="0" lang="en-US" sz="2800" spc="-1" strike="noStrike">
                <a:solidFill>
                  <a:srgbClr val="ffffff"/>
                </a:solidFill>
                <a:latin typeface="Gill Sans"/>
                <a:ea typeface="Gill Sans"/>
              </a:rPr>
              <a:t>AGILE DEVELOPMENT USING BANKING CASE STUDY</a:t>
            </a:r>
            <a:endParaRPr b="0" lang="en-US" sz="2800" spc="-1" strike="noStrike">
              <a:solidFill>
                <a:srgbClr val="000000"/>
              </a:solidFill>
              <a:latin typeface="Arial"/>
            </a:endParaRPr>
          </a:p>
        </p:txBody>
      </p:sp>
      <p:sp>
        <p:nvSpPr>
          <p:cNvPr id="243" name="TextShape 2"/>
          <p:cNvSpPr txBox="1"/>
          <p:nvPr/>
        </p:nvSpPr>
        <p:spPr>
          <a:xfrm>
            <a:off x="2068200" y="1828800"/>
            <a:ext cx="8721720" cy="4487040"/>
          </a:xfrm>
          <a:prstGeom prst="rect">
            <a:avLst/>
          </a:prstGeom>
          <a:noFill/>
          <a:ln>
            <a:noFill/>
          </a:ln>
        </p:spPr>
        <p:txBody>
          <a:bodyPr anchor="ctr">
            <a:normAutofit/>
          </a:bodyPr>
          <a:p>
            <a:pPr marL="33840" algn="just">
              <a:lnSpc>
                <a:spcPct val="100000"/>
              </a:lnSpc>
              <a:tabLst>
                <a:tab algn="l" pos="0"/>
              </a:tabLst>
            </a:pPr>
            <a:r>
              <a:rPr b="1" lang="en-US" sz="2400" spc="-1" strike="noStrike">
                <a:solidFill>
                  <a:srgbClr val="3d3d3d"/>
                </a:solidFill>
                <a:latin typeface="Gill Sans"/>
                <a:ea typeface="Gill Sans"/>
              </a:rPr>
              <a:t>Assignment no 1:</a:t>
            </a:r>
            <a:endParaRPr b="0" lang="en-US" sz="2400" spc="-1" strike="noStrike">
              <a:solidFill>
                <a:srgbClr val="000000"/>
              </a:solidFill>
              <a:latin typeface="Arial"/>
            </a:endParaRPr>
          </a:p>
          <a:p>
            <a:pPr marL="33840" algn="just">
              <a:lnSpc>
                <a:spcPct val="100000"/>
              </a:lnSpc>
              <a:spcBef>
                <a:spcPts val="1080"/>
              </a:spcBef>
              <a:tabLst>
                <a:tab algn="l" pos="0"/>
              </a:tabLst>
            </a:pPr>
            <a:r>
              <a:rPr b="0" lang="en-US" sz="2400" spc="-1" strike="noStrike">
                <a:solidFill>
                  <a:srgbClr val="3d3d3d"/>
                </a:solidFill>
                <a:latin typeface="Gill Sans"/>
                <a:ea typeface="Gill Sans"/>
              </a:rPr>
              <a:t>Create a working plan for banking system case study using agile process model (Extreme programming). You are required to </a:t>
            </a:r>
            <a:endParaRPr b="0" lang="en-US" sz="2400" spc="-1" strike="noStrike">
              <a:solidFill>
                <a:srgbClr val="000000"/>
              </a:solidFill>
              <a:latin typeface="Arial"/>
            </a:endParaRPr>
          </a:p>
          <a:p>
            <a:pPr lvl="1" marL="700560" indent="-342720" algn="just">
              <a:lnSpc>
                <a:spcPct val="100000"/>
              </a:lnSpc>
              <a:spcBef>
                <a:spcPts val="1040"/>
              </a:spcBef>
              <a:buClr>
                <a:srgbClr val="903163"/>
              </a:buClr>
              <a:buFont typeface="Noto Sans Symbols"/>
              <a:buChar char="◼"/>
              <a:tabLst>
                <a:tab algn="l" pos="0"/>
              </a:tabLst>
            </a:pPr>
            <a:r>
              <a:rPr b="0" lang="en-US" sz="2200" spc="-1" strike="noStrike">
                <a:solidFill>
                  <a:srgbClr val="3d3d3d"/>
                </a:solidFill>
                <a:latin typeface="Gill Sans"/>
                <a:ea typeface="Gill Sans"/>
              </a:rPr>
              <a:t>Identify functional requirements (FR’s) from the case study and write User Stories for each FR in order to have detail understanding. </a:t>
            </a:r>
            <a:endParaRPr b="0" lang="en-US" sz="2200" spc="-1" strike="noStrike">
              <a:solidFill>
                <a:srgbClr val="000000"/>
              </a:solidFill>
              <a:latin typeface="Arial"/>
            </a:endParaRPr>
          </a:p>
          <a:p>
            <a:pPr lvl="1" marL="630000" indent="-305640">
              <a:lnSpc>
                <a:spcPct val="100000"/>
              </a:lnSpc>
              <a:spcBef>
                <a:spcPts val="1040"/>
              </a:spcBef>
              <a:buClr>
                <a:srgbClr val="903163"/>
              </a:buClr>
              <a:buFont typeface="Noto Sans Symbols"/>
              <a:buChar char="◼"/>
              <a:tabLst>
                <a:tab algn="l" pos="0"/>
              </a:tabLst>
            </a:pPr>
            <a:r>
              <a:rPr b="0" lang="en-US" sz="2200" spc="-1" strike="noStrike">
                <a:solidFill>
                  <a:srgbClr val="3d3d3d"/>
                </a:solidFill>
                <a:latin typeface="Gill Sans"/>
                <a:ea typeface="Gill Sans"/>
              </a:rPr>
              <a:t>Create Iteration Plans.(optional)</a:t>
            </a:r>
            <a:endParaRPr b="0" lang="en-US" sz="2200" spc="-1" strike="noStrike">
              <a:solidFill>
                <a:srgbClr val="000000"/>
              </a:solidFill>
              <a:latin typeface="Arial"/>
            </a:endParaRPr>
          </a:p>
          <a:p>
            <a:pPr lvl="1" marL="630000" indent="-305640">
              <a:lnSpc>
                <a:spcPct val="100000"/>
              </a:lnSpc>
              <a:spcBef>
                <a:spcPts val="1040"/>
              </a:spcBef>
              <a:buClr>
                <a:srgbClr val="903163"/>
              </a:buClr>
              <a:buFont typeface="Noto Sans Symbols"/>
              <a:buChar char="◼"/>
              <a:tabLst>
                <a:tab algn="l" pos="0"/>
              </a:tabLst>
            </a:pPr>
            <a:r>
              <a:rPr b="0" lang="en-US" sz="2200" spc="-1" strike="noStrike">
                <a:solidFill>
                  <a:srgbClr val="3d3d3d"/>
                </a:solidFill>
                <a:latin typeface="Gill Sans"/>
                <a:ea typeface="Gill Sans"/>
              </a:rPr>
              <a:t>Perform Test First Development (Write test descriptions for user story cards).</a:t>
            </a:r>
            <a:endParaRPr b="0" lang="en-US" sz="2200" spc="-1" strike="noStrike">
              <a:solidFill>
                <a:srgbClr val="000000"/>
              </a:solidFill>
              <a:latin typeface="Arial"/>
            </a:endParaRPr>
          </a:p>
          <a:p>
            <a:pPr lvl="1" marL="630000" indent="-305640">
              <a:lnSpc>
                <a:spcPct val="100000"/>
              </a:lnSpc>
              <a:spcBef>
                <a:spcPts val="1040"/>
              </a:spcBef>
              <a:buClr>
                <a:srgbClr val="903163"/>
              </a:buClr>
              <a:buFont typeface="Noto Sans Symbols"/>
              <a:buChar char="◼"/>
              <a:tabLst>
                <a:tab algn="l" pos="0"/>
              </a:tabLst>
            </a:pPr>
            <a:r>
              <a:rPr b="0" lang="en-US" sz="2200" spc="-1" strike="noStrike">
                <a:solidFill>
                  <a:srgbClr val="3d3d3d"/>
                </a:solidFill>
                <a:latin typeface="Gill Sans"/>
                <a:ea typeface="Gill Sans"/>
              </a:rPr>
              <a: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537840" y="2103120"/>
            <a:ext cx="9429120" cy="3228480"/>
          </a:xfrm>
          <a:prstGeom prst="rect">
            <a:avLst/>
          </a:prstGeom>
          <a:noFill/>
          <a:ln>
            <a:noFill/>
          </a:ln>
        </p:spPr>
        <p:txBody>
          <a:bodyPr anchor="ctr">
            <a:noAutofit/>
          </a:bodyPr>
          <a:p>
            <a:pPr>
              <a:lnSpc>
                <a:spcPct val="110000"/>
              </a:lnSpc>
              <a:tabLst>
                <a:tab algn="l" pos="0"/>
              </a:tabLst>
            </a:pPr>
            <a:r>
              <a:rPr b="1" lang="en-US" sz="2400" spc="-1" strike="noStrike">
                <a:solidFill>
                  <a:srgbClr val="3d3d3d"/>
                </a:solidFill>
                <a:latin typeface="Calibri"/>
                <a:ea typeface="Calibri"/>
              </a:rPr>
              <a:t>What is requirement?</a:t>
            </a:r>
            <a:endParaRPr b="0" lang="en-US" sz="2400" spc="-1" strike="noStrike">
              <a:solidFill>
                <a:srgbClr val="000000"/>
              </a:solidFill>
              <a:latin typeface="Arial"/>
            </a:endParaRPr>
          </a:p>
          <a:p>
            <a:pPr>
              <a:lnSpc>
                <a:spcPct val="110000"/>
              </a:lnSpc>
              <a:spcBef>
                <a:spcPts val="839"/>
              </a:spcBef>
              <a:tabLst>
                <a:tab algn="l" pos="0"/>
              </a:tabLst>
            </a:pPr>
            <a:endParaRPr b="0" lang="en-US" sz="2400" spc="-1" strike="noStrike">
              <a:solidFill>
                <a:srgbClr val="000000"/>
              </a:solidFill>
              <a:latin typeface="Arial"/>
            </a:endParaRPr>
          </a:p>
          <a:p>
            <a:pPr marL="306000" indent="-305640">
              <a:lnSpc>
                <a:spcPct val="110000"/>
              </a:lnSpc>
              <a:spcBef>
                <a:spcPts val="1080"/>
              </a:spcBef>
              <a:buClr>
                <a:srgbClr val="903163"/>
              </a:buClr>
              <a:buFont typeface="Noto Sans Symbols"/>
              <a:buChar char="◼"/>
              <a:tabLst>
                <a:tab algn="l" pos="0"/>
              </a:tabLst>
            </a:pPr>
            <a:r>
              <a:rPr b="1" lang="en-US" sz="2400" spc="-1" strike="noStrike">
                <a:solidFill>
                  <a:srgbClr val="3d3d3d"/>
                </a:solidFill>
                <a:latin typeface="Calibri"/>
                <a:ea typeface="Calibri"/>
              </a:rPr>
              <a:t>The descriptions of what the system </a:t>
            </a:r>
            <a:r>
              <a:rPr b="1" lang="en-US" sz="2400" spc="-1" strike="noStrike">
                <a:solidFill>
                  <a:srgbClr val="ff0000"/>
                </a:solidFill>
                <a:latin typeface="Calibri"/>
                <a:ea typeface="Calibri"/>
              </a:rPr>
              <a:t>should do</a:t>
            </a:r>
            <a:endParaRPr b="0" lang="en-US" sz="2400" spc="-1" strike="noStrike">
              <a:solidFill>
                <a:srgbClr val="000000"/>
              </a:solidFill>
              <a:latin typeface="Arial"/>
            </a:endParaRPr>
          </a:p>
          <a:p>
            <a:pPr lvl="1" marL="630000" indent="-305640">
              <a:lnSpc>
                <a:spcPct val="110000"/>
              </a:lnSpc>
              <a:spcBef>
                <a:spcPts val="1080"/>
              </a:spcBef>
              <a:buClr>
                <a:srgbClr val="903163"/>
              </a:buClr>
              <a:buFont typeface="Noto Sans Symbols"/>
              <a:buChar char="◼"/>
              <a:tabLst>
                <a:tab algn="l" pos="0"/>
              </a:tabLst>
            </a:pPr>
            <a:r>
              <a:rPr b="1" lang="en-US" sz="2400" spc="-1" strike="noStrike">
                <a:solidFill>
                  <a:srgbClr val="ff0000"/>
                </a:solidFill>
                <a:latin typeface="Calibri"/>
                <a:ea typeface="Calibri"/>
              </a:rPr>
              <a:t>services</a:t>
            </a:r>
            <a:r>
              <a:rPr b="1" lang="en-US" sz="2400" spc="-1" strike="noStrike">
                <a:solidFill>
                  <a:srgbClr val="3d3d3d"/>
                </a:solidFill>
                <a:latin typeface="Calibri"/>
                <a:ea typeface="Calibri"/>
              </a:rPr>
              <a:t> that it provides and the </a:t>
            </a:r>
            <a:r>
              <a:rPr b="1" lang="en-US" sz="2400" spc="-1" strike="noStrike">
                <a:solidFill>
                  <a:srgbClr val="ff0000"/>
                </a:solidFill>
                <a:latin typeface="Calibri"/>
                <a:ea typeface="Calibri"/>
              </a:rPr>
              <a:t>constraints</a:t>
            </a:r>
            <a:r>
              <a:rPr b="1" lang="en-US" sz="2400" spc="-1" strike="noStrike">
                <a:solidFill>
                  <a:srgbClr val="ff0000"/>
                </a:solidFill>
                <a:latin typeface="Calibri"/>
                <a:ea typeface="Calibri"/>
              </a:rPr>
              <a:t> </a:t>
            </a:r>
            <a:endParaRPr b="0" lang="en-US" sz="2400" spc="-1" strike="noStrike">
              <a:solidFill>
                <a:srgbClr val="000000"/>
              </a:solidFill>
              <a:latin typeface="Arial"/>
            </a:endParaRPr>
          </a:p>
        </p:txBody>
      </p:sp>
      <p:sp>
        <p:nvSpPr>
          <p:cNvPr id="245" name="TextShape 2"/>
          <p:cNvSpPr txBox="1"/>
          <p:nvPr/>
        </p:nvSpPr>
        <p:spPr>
          <a:xfrm>
            <a:off x="581040" y="702000"/>
            <a:ext cx="11029320" cy="1013400"/>
          </a:xfrm>
          <a:prstGeom prst="rect">
            <a:avLst/>
          </a:prstGeom>
          <a:noFill/>
          <a:ln>
            <a:noFill/>
          </a:ln>
        </p:spPr>
        <p:txBody>
          <a:bodyPr anchor="b">
            <a:normAutofit/>
          </a:bodyPr>
          <a:p>
            <a:pPr algn="just">
              <a:lnSpc>
                <a:spcPct val="100000"/>
              </a:lnSpc>
              <a:tabLst>
                <a:tab algn="l" pos="0"/>
              </a:tabLst>
            </a:pPr>
            <a:r>
              <a:rPr b="0" lang="en-US" sz="2800" spc="-1" strike="noStrike">
                <a:solidFill>
                  <a:srgbClr val="ffffff"/>
                </a:solidFill>
                <a:latin typeface="Gill Sans"/>
                <a:ea typeface="Gill Sans"/>
              </a:rPr>
              <a:t>W</a:t>
            </a:r>
            <a:r>
              <a:rPr b="0" lang="en-US" sz="2800" spc="-1" strike="noStrike">
                <a:solidFill>
                  <a:srgbClr val="ffffff"/>
                </a:solidFill>
                <a:latin typeface="Gill Sans"/>
                <a:ea typeface="Gill Sans"/>
              </a:rPr>
              <a:t>H</a:t>
            </a:r>
            <a:r>
              <a:rPr b="0" lang="en-US" sz="2800" spc="-1" strike="noStrike">
                <a:solidFill>
                  <a:srgbClr val="ffffff"/>
                </a:solidFill>
                <a:latin typeface="Gill Sans"/>
                <a:ea typeface="Gill Sans"/>
              </a:rPr>
              <a:t>A</a:t>
            </a:r>
            <a:r>
              <a:rPr b="0" lang="en-US" sz="2800" spc="-1" strike="noStrike">
                <a:solidFill>
                  <a:srgbClr val="ffffff"/>
                </a:solidFill>
                <a:latin typeface="Gill Sans"/>
                <a:ea typeface="Gill Sans"/>
              </a:rPr>
              <a:t>T</a:t>
            </a:r>
            <a:r>
              <a:rPr b="0" lang="en-US" sz="2800" spc="-1" strike="noStrike">
                <a:solidFill>
                  <a:srgbClr val="ffffff"/>
                </a:solidFill>
                <a:latin typeface="Gill Sans"/>
                <a:ea typeface="Gill Sans"/>
              </a:rPr>
              <a:t> </a:t>
            </a:r>
            <a:r>
              <a:rPr b="0" lang="en-US" sz="2800" spc="-1" strike="noStrike">
                <a:solidFill>
                  <a:srgbClr val="ffffff"/>
                </a:solidFill>
                <a:latin typeface="Gill Sans"/>
                <a:ea typeface="Gill Sans"/>
              </a:rPr>
              <a:t>I</a:t>
            </a:r>
            <a:r>
              <a:rPr b="0" lang="en-US" sz="2800" spc="-1" strike="noStrike">
                <a:solidFill>
                  <a:srgbClr val="ffffff"/>
                </a:solidFill>
                <a:latin typeface="Gill Sans"/>
                <a:ea typeface="Gill Sans"/>
              </a:rPr>
              <a:t>S</a:t>
            </a:r>
            <a:r>
              <a:rPr b="0" lang="en-US" sz="2800" spc="-1" strike="noStrike">
                <a:solidFill>
                  <a:srgbClr val="ffffff"/>
                </a:solidFill>
                <a:latin typeface="Gill Sans"/>
                <a:ea typeface="Gill Sans"/>
              </a:rPr>
              <a:t> </a:t>
            </a:r>
            <a:r>
              <a:rPr b="0" lang="en-US" sz="2800" spc="-1" strike="noStrike">
                <a:solidFill>
                  <a:srgbClr val="ffffff"/>
                </a:solidFill>
                <a:latin typeface="Gill Sans"/>
                <a:ea typeface="Gill Sans"/>
              </a:rPr>
              <a:t>R</a:t>
            </a:r>
            <a:r>
              <a:rPr b="0" lang="en-US" sz="2800" spc="-1" strike="noStrike">
                <a:solidFill>
                  <a:srgbClr val="ffffff"/>
                </a:solidFill>
                <a:latin typeface="Gill Sans"/>
                <a:ea typeface="Gill Sans"/>
              </a:rPr>
              <a:t>E</a:t>
            </a:r>
            <a:r>
              <a:rPr b="0" lang="en-US" sz="2800" spc="-1" strike="noStrike">
                <a:solidFill>
                  <a:srgbClr val="ffffff"/>
                </a:solidFill>
                <a:latin typeface="Gill Sans"/>
                <a:ea typeface="Gill Sans"/>
              </a:rPr>
              <a:t>Q</a:t>
            </a:r>
            <a:r>
              <a:rPr b="0" lang="en-US" sz="2800" spc="-1" strike="noStrike">
                <a:solidFill>
                  <a:srgbClr val="ffffff"/>
                </a:solidFill>
                <a:latin typeface="Gill Sans"/>
                <a:ea typeface="Gill Sans"/>
              </a:rPr>
              <a:t>U</a:t>
            </a:r>
            <a:r>
              <a:rPr b="0" lang="en-US" sz="2800" spc="-1" strike="noStrike">
                <a:solidFill>
                  <a:srgbClr val="ffffff"/>
                </a:solidFill>
                <a:latin typeface="Gill Sans"/>
                <a:ea typeface="Gill Sans"/>
              </a:rPr>
              <a:t>I</a:t>
            </a:r>
            <a:r>
              <a:rPr b="0" lang="en-US" sz="2800" spc="-1" strike="noStrike">
                <a:solidFill>
                  <a:srgbClr val="ffffff"/>
                </a:solidFill>
                <a:latin typeface="Gill Sans"/>
                <a:ea typeface="Gill Sans"/>
              </a:rPr>
              <a:t>R</a:t>
            </a:r>
            <a:r>
              <a:rPr b="0" lang="en-US" sz="2800" spc="-1" strike="noStrike">
                <a:solidFill>
                  <a:srgbClr val="ffffff"/>
                </a:solidFill>
                <a:latin typeface="Gill Sans"/>
                <a:ea typeface="Gill Sans"/>
              </a:rPr>
              <a:t>E</a:t>
            </a:r>
            <a:r>
              <a:rPr b="0" lang="en-US" sz="2800" spc="-1" strike="noStrike">
                <a:solidFill>
                  <a:srgbClr val="ffffff"/>
                </a:solidFill>
                <a:latin typeface="Gill Sans"/>
                <a:ea typeface="Gill Sans"/>
              </a:rPr>
              <a:t>M</a:t>
            </a:r>
            <a:r>
              <a:rPr b="0" lang="en-US" sz="2800" spc="-1" strike="noStrike">
                <a:solidFill>
                  <a:srgbClr val="ffffff"/>
                </a:solidFill>
                <a:latin typeface="Gill Sans"/>
                <a:ea typeface="Gill Sans"/>
              </a:rPr>
              <a:t>E</a:t>
            </a:r>
            <a:r>
              <a:rPr b="0" lang="en-US" sz="2800" spc="-1" strike="noStrike">
                <a:solidFill>
                  <a:srgbClr val="ffffff"/>
                </a:solidFill>
                <a:latin typeface="Gill Sans"/>
                <a:ea typeface="Gill Sans"/>
              </a:rPr>
              <a:t>N</a:t>
            </a:r>
            <a:r>
              <a:rPr b="0" lang="en-US" sz="2800" spc="-1" strike="noStrike">
                <a:solidFill>
                  <a:srgbClr val="ffffff"/>
                </a:solidFill>
                <a:latin typeface="Gill Sans"/>
                <a:ea typeface="Gill Sans"/>
              </a:rPr>
              <a:t>T</a:t>
            </a:r>
            <a:r>
              <a:rPr b="0" lang="en-US" sz="2800" spc="-1" strike="noStrike">
                <a:solidFill>
                  <a:srgbClr val="ffffff"/>
                </a:solidFill>
                <a:latin typeface="Gill Sans"/>
                <a:ea typeface="Gill Sans"/>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922320" y="1992600"/>
            <a:ext cx="5587200" cy="4721760"/>
          </a:xfrm>
          <a:prstGeom prst="rect">
            <a:avLst/>
          </a:prstGeom>
          <a:noFill/>
          <a:ln>
            <a:noFill/>
          </a:ln>
        </p:spPr>
        <p:txBody>
          <a:bodyPr anchor="ctr">
            <a:noAutofit/>
          </a:bodyPr>
          <a:p>
            <a:pPr marL="306000" indent="-305640">
              <a:lnSpc>
                <a:spcPct val="100000"/>
              </a:lnSpc>
              <a:buClr>
                <a:srgbClr val="903163"/>
              </a:buClr>
              <a:buFont typeface="Noto Sans Symbols"/>
              <a:buChar char="◼"/>
            </a:pPr>
            <a:r>
              <a:rPr b="1" lang="en-US" sz="2400" spc="-1" strike="noStrike">
                <a:solidFill>
                  <a:srgbClr val="ff0000"/>
                </a:solidFill>
                <a:latin typeface="Calibri"/>
                <a:ea typeface="Calibri"/>
              </a:rPr>
              <a:t>Functional requirements:</a:t>
            </a:r>
            <a:endParaRPr b="0" lang="en-US" sz="2400" spc="-1" strike="noStrike">
              <a:solidFill>
                <a:srgbClr val="000000"/>
              </a:solidFill>
              <a:latin typeface="Arial"/>
            </a:endParaRPr>
          </a:p>
          <a:p>
            <a:pPr lvl="2" marL="900000" indent="-269640">
              <a:lnSpc>
                <a:spcPct val="100000"/>
              </a:lnSpc>
              <a:spcBef>
                <a:spcPts val="1040"/>
              </a:spcBef>
              <a:buClr>
                <a:srgbClr val="903163"/>
              </a:buClr>
              <a:buFont typeface="Noto Sans Symbols"/>
              <a:buChar char="◼"/>
            </a:pPr>
            <a:r>
              <a:rPr b="1" lang="en-US" sz="2200" spc="-1" strike="noStrike">
                <a:solidFill>
                  <a:srgbClr val="3d3d3d"/>
                </a:solidFill>
                <a:latin typeface="Calibri"/>
                <a:ea typeface="Calibri"/>
              </a:rPr>
              <a:t>statement of </a:t>
            </a:r>
            <a:r>
              <a:rPr b="1" lang="en-US" sz="2200" spc="-1" strike="noStrike">
                <a:solidFill>
                  <a:srgbClr val="ff0000"/>
                </a:solidFill>
                <a:latin typeface="Calibri"/>
                <a:ea typeface="Calibri"/>
              </a:rPr>
              <a:t>services</a:t>
            </a:r>
            <a:endParaRPr b="0" lang="en-US" sz="2200" spc="-1" strike="noStrike">
              <a:solidFill>
                <a:srgbClr val="000000"/>
              </a:solidFill>
              <a:latin typeface="Arial"/>
            </a:endParaRPr>
          </a:p>
          <a:p>
            <a:pPr lvl="2" marL="900000" indent="-269640">
              <a:lnSpc>
                <a:spcPct val="100000"/>
              </a:lnSpc>
              <a:spcBef>
                <a:spcPts val="1040"/>
              </a:spcBef>
              <a:buClr>
                <a:srgbClr val="903163"/>
              </a:buClr>
              <a:buFont typeface="Noto Sans Symbols"/>
              <a:buChar char="◼"/>
            </a:pPr>
            <a:r>
              <a:rPr b="1" lang="en-US" sz="2200" spc="-1" strike="noStrike">
                <a:solidFill>
                  <a:srgbClr val="3d3d3d"/>
                </a:solidFill>
                <a:latin typeface="Calibri"/>
                <a:ea typeface="Calibri"/>
              </a:rPr>
              <a:t>how system </a:t>
            </a:r>
            <a:r>
              <a:rPr b="1" lang="en-US" sz="2200" spc="-1" strike="noStrike">
                <a:solidFill>
                  <a:srgbClr val="ff0000"/>
                </a:solidFill>
                <a:latin typeface="Calibri"/>
                <a:ea typeface="Calibri"/>
              </a:rPr>
              <a:t>reacts</a:t>
            </a:r>
            <a:r>
              <a:rPr b="1" lang="en-US" sz="2200" spc="-1" strike="noStrike">
                <a:solidFill>
                  <a:srgbClr val="3d3d3d"/>
                </a:solidFill>
                <a:latin typeface="Calibri"/>
                <a:ea typeface="Calibri"/>
              </a:rPr>
              <a:t> to input</a:t>
            </a:r>
            <a:endParaRPr b="0" lang="en-US" sz="2200" spc="-1" strike="noStrike">
              <a:solidFill>
                <a:srgbClr val="000000"/>
              </a:solidFill>
              <a:latin typeface="Arial"/>
            </a:endParaRPr>
          </a:p>
          <a:p>
            <a:pPr lvl="2" marL="900000" indent="-269640">
              <a:lnSpc>
                <a:spcPct val="100000"/>
              </a:lnSpc>
              <a:spcBef>
                <a:spcPts val="1040"/>
              </a:spcBef>
              <a:buClr>
                <a:srgbClr val="903163"/>
              </a:buClr>
              <a:buFont typeface="Noto Sans Symbols"/>
              <a:buChar char="◼"/>
            </a:pPr>
            <a:r>
              <a:rPr b="1" lang="en-US" sz="2200" spc="-1" strike="noStrike">
                <a:solidFill>
                  <a:srgbClr val="3d3d3d"/>
                </a:solidFill>
                <a:latin typeface="Calibri"/>
                <a:ea typeface="Calibri"/>
              </a:rPr>
              <a:t>how system </a:t>
            </a:r>
            <a:r>
              <a:rPr b="1" lang="en-US" sz="2200" spc="-1" strike="noStrike">
                <a:solidFill>
                  <a:srgbClr val="ff0000"/>
                </a:solidFill>
                <a:latin typeface="Calibri"/>
                <a:ea typeface="Calibri"/>
              </a:rPr>
              <a:t>behaves</a:t>
            </a:r>
            <a:r>
              <a:rPr b="1" lang="en-US" sz="2200" spc="-1" strike="noStrike">
                <a:solidFill>
                  <a:srgbClr val="3d3d3d"/>
                </a:solidFill>
                <a:latin typeface="Calibri"/>
                <a:ea typeface="Calibri"/>
              </a:rPr>
              <a:t> in particular situation</a:t>
            </a:r>
            <a:endParaRPr b="0" lang="en-US" sz="2200" spc="-1" strike="noStrike">
              <a:solidFill>
                <a:srgbClr val="000000"/>
              </a:solidFill>
              <a:latin typeface="Arial"/>
            </a:endParaRPr>
          </a:p>
          <a:p>
            <a:pPr marL="306000" indent="-165600">
              <a:lnSpc>
                <a:spcPct val="100000"/>
              </a:lnSpc>
              <a:spcBef>
                <a:spcPts val="1080"/>
              </a:spcBef>
              <a:tabLst>
                <a:tab algn="l" pos="0"/>
              </a:tabLst>
            </a:pPr>
            <a:endParaRPr b="0" lang="en-US" sz="2200" spc="-1" strike="noStrike">
              <a:solidFill>
                <a:srgbClr val="000000"/>
              </a:solidFill>
              <a:latin typeface="Arial"/>
            </a:endParaRPr>
          </a:p>
          <a:p>
            <a:pPr marL="306000" indent="-305640">
              <a:lnSpc>
                <a:spcPct val="100000"/>
              </a:lnSpc>
              <a:spcBef>
                <a:spcPts val="1080"/>
              </a:spcBef>
              <a:buClr>
                <a:srgbClr val="903163"/>
              </a:buClr>
              <a:buFont typeface="Noto Sans Symbols"/>
              <a:buChar char="◼"/>
              <a:tabLst>
                <a:tab algn="l" pos="0"/>
              </a:tabLst>
            </a:pPr>
            <a:r>
              <a:rPr b="1" lang="en-US" sz="2400" spc="-1" strike="noStrike">
                <a:solidFill>
                  <a:srgbClr val="ff0000"/>
                </a:solidFill>
                <a:latin typeface="Calibri"/>
                <a:ea typeface="Calibri"/>
              </a:rPr>
              <a:t>Non-functional requirements:</a:t>
            </a:r>
            <a:endParaRPr b="0" lang="en-US" sz="2400" spc="-1" strike="noStrike">
              <a:solidFill>
                <a:srgbClr val="000000"/>
              </a:solidFill>
              <a:latin typeface="Arial"/>
            </a:endParaRPr>
          </a:p>
          <a:p>
            <a:pPr lvl="2" marL="900000" indent="-269640">
              <a:lnSpc>
                <a:spcPct val="100000"/>
              </a:lnSpc>
              <a:spcBef>
                <a:spcPts val="1040"/>
              </a:spcBef>
              <a:buClr>
                <a:srgbClr val="903163"/>
              </a:buClr>
              <a:buFont typeface="Noto Sans Symbols"/>
              <a:buChar char="◼"/>
              <a:tabLst>
                <a:tab algn="l" pos="0"/>
              </a:tabLst>
            </a:pPr>
            <a:r>
              <a:rPr b="1" lang="en-US" sz="2200" spc="-1" strike="noStrike">
                <a:solidFill>
                  <a:srgbClr val="3d3d3d"/>
                </a:solidFill>
                <a:latin typeface="Calibri"/>
                <a:ea typeface="Calibri"/>
              </a:rPr>
              <a:t>constraints on services </a:t>
            </a:r>
            <a:r>
              <a:rPr b="1" lang="en-US" sz="2200" spc="-1" strike="noStrike">
                <a:solidFill>
                  <a:srgbClr val="ff0000"/>
                </a:solidFill>
                <a:latin typeface="Calibri"/>
                <a:ea typeface="Calibri"/>
              </a:rPr>
              <a:t>(timing, quality, security etc.)</a:t>
            </a:r>
            <a:endParaRPr b="0" lang="en-US" sz="2200" spc="-1" strike="noStrike">
              <a:solidFill>
                <a:srgbClr val="000000"/>
              </a:solidFill>
              <a:latin typeface="Arial"/>
            </a:endParaRPr>
          </a:p>
        </p:txBody>
      </p:sp>
      <p:sp>
        <p:nvSpPr>
          <p:cNvPr id="247" name="TextShape 2"/>
          <p:cNvSpPr txBox="1"/>
          <p:nvPr/>
        </p:nvSpPr>
        <p:spPr>
          <a:xfrm>
            <a:off x="581040" y="702000"/>
            <a:ext cx="11029320" cy="1013400"/>
          </a:xfrm>
          <a:prstGeom prst="rect">
            <a:avLst/>
          </a:prstGeom>
          <a:noFill/>
          <a:ln>
            <a:noFill/>
          </a:ln>
        </p:spPr>
        <p:txBody>
          <a:bodyPr anchor="b">
            <a:normAutofit/>
          </a:bodyPr>
          <a:p>
            <a:pPr algn="just">
              <a:lnSpc>
                <a:spcPct val="100000"/>
              </a:lnSpc>
              <a:tabLst>
                <a:tab algn="l" pos="0"/>
              </a:tabLst>
            </a:pPr>
            <a:r>
              <a:rPr b="0" lang="en-US" sz="2800" spc="-1" strike="noStrike">
                <a:solidFill>
                  <a:srgbClr val="ffffff"/>
                </a:solidFill>
                <a:latin typeface="Gill Sans"/>
                <a:ea typeface="Gill Sans"/>
              </a:rPr>
              <a:t>TYPES OF REQUIREMENTS</a:t>
            </a:r>
            <a:endParaRPr b="0" lang="en-US" sz="2800" spc="-1" strike="noStrike">
              <a:solidFill>
                <a:srgbClr val="000000"/>
              </a:solidFill>
              <a:latin typeface="Arial"/>
            </a:endParaRPr>
          </a:p>
        </p:txBody>
      </p:sp>
      <p:sp>
        <p:nvSpPr>
          <p:cNvPr id="248" name="CustomShape 3"/>
          <p:cNvSpPr/>
          <p:nvPr/>
        </p:nvSpPr>
        <p:spPr>
          <a:xfrm>
            <a:off x="6754680" y="2224440"/>
            <a:ext cx="4436280" cy="3222360"/>
          </a:xfrm>
          <a:prstGeom prst="rect">
            <a:avLst/>
          </a:prstGeom>
          <a:noFill/>
          <a:ln>
            <a:noFill/>
          </a:ln>
        </p:spPr>
        <p:style>
          <a:lnRef idx="0"/>
          <a:fillRef idx="0"/>
          <a:effectRef idx="0"/>
          <a:fontRef idx="minor"/>
        </p:style>
        <p:txBody>
          <a:bodyPr anchor="ctr">
            <a:normAutofit fontScale="80000"/>
          </a:bodyPr>
          <a:p>
            <a:pPr marL="306000" indent="-305640">
              <a:lnSpc>
                <a:spcPct val="100000"/>
              </a:lnSpc>
              <a:buClr>
                <a:srgbClr val="903163"/>
              </a:buClr>
              <a:buFont typeface="Noto Sans Symbols"/>
              <a:buChar char="◼"/>
            </a:pPr>
            <a:r>
              <a:rPr b="0" lang="en-US" sz="2400" spc="-1" strike="noStrike">
                <a:solidFill>
                  <a:srgbClr val="ff0000"/>
                </a:solidFill>
                <a:latin typeface="Gill Sans"/>
                <a:ea typeface="Gill Sans"/>
              </a:rPr>
              <a:t>Domain requirements</a:t>
            </a:r>
            <a:endParaRPr b="0" lang="en-US" sz="2400" spc="-1" strike="noStrike">
              <a:latin typeface="Arial"/>
            </a:endParaRPr>
          </a:p>
          <a:p>
            <a:pPr marL="306000" indent="-305640">
              <a:lnSpc>
                <a:spcPct val="100000"/>
              </a:lnSpc>
              <a:spcBef>
                <a:spcPts val="1080"/>
              </a:spcBef>
              <a:buClr>
                <a:srgbClr val="903163"/>
              </a:buClr>
              <a:buFont typeface="Noto Sans Symbols"/>
              <a:buChar char="◼"/>
            </a:pPr>
            <a:r>
              <a:rPr b="0" lang="en-US" sz="2400" spc="-1" strike="noStrike">
                <a:solidFill>
                  <a:srgbClr val="ff0000"/>
                </a:solidFill>
                <a:latin typeface="Gill Sans"/>
                <a:ea typeface="Gill Sans"/>
              </a:rPr>
              <a:t>Inverse requirements</a:t>
            </a:r>
            <a:endParaRPr b="0" lang="en-US" sz="2400" spc="-1" strike="noStrike">
              <a:latin typeface="Arial"/>
            </a:endParaRPr>
          </a:p>
          <a:p>
            <a:pPr>
              <a:lnSpc>
                <a:spcPct val="100000"/>
              </a:lnSpc>
              <a:spcBef>
                <a:spcPts val="1080"/>
              </a:spcBef>
            </a:pPr>
            <a:r>
              <a:rPr b="0" lang="en-US" sz="1600" spc="-1" strike="noStrike">
                <a:solidFill>
                  <a:srgbClr val="ff0000"/>
                </a:solidFill>
                <a:latin typeface="Gill Sans"/>
                <a:ea typeface="Gill Sans"/>
              </a:rPr>
              <a:t>Inverse requirments means describing something in should not way. Sometime people find it easy to describe things in this manner. People like to describe what a system should not do instead of what a system should do</a:t>
            </a:r>
            <a:endParaRPr b="0" lang="en-US" sz="1600" spc="-1" strike="noStrike">
              <a:latin typeface="Arial"/>
            </a:endParaRPr>
          </a:p>
          <a:p>
            <a:pPr marL="306000" indent="-305640">
              <a:lnSpc>
                <a:spcPct val="100000"/>
              </a:lnSpc>
              <a:spcBef>
                <a:spcPts val="1080"/>
              </a:spcBef>
              <a:buClr>
                <a:srgbClr val="903163"/>
              </a:buClr>
              <a:buFont typeface="Noto Sans Symbols"/>
              <a:buChar char="◼"/>
            </a:pPr>
            <a:r>
              <a:rPr b="0" lang="en-US" sz="2400" spc="-1" strike="noStrike">
                <a:solidFill>
                  <a:srgbClr val="ff0000"/>
                </a:solidFill>
                <a:latin typeface="Gill Sans"/>
                <a:ea typeface="Gill Sans"/>
              </a:rPr>
              <a:t>Design and implementation constraints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4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46">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566280" y="597240"/>
            <a:ext cx="7772040" cy="1142640"/>
          </a:xfrm>
          <a:prstGeom prst="rect">
            <a:avLst/>
          </a:prstGeom>
          <a:noFill/>
          <a:ln>
            <a:noFill/>
          </a:ln>
        </p:spPr>
        <p:txBody>
          <a:bodyPr anchor="b">
            <a:normAutofit/>
          </a:bodyPr>
          <a:p>
            <a:pPr>
              <a:lnSpc>
                <a:spcPct val="100000"/>
              </a:lnSpc>
              <a:tabLst>
                <a:tab algn="l" pos="0"/>
              </a:tabLst>
            </a:pPr>
            <a:r>
              <a:rPr b="0" lang="en-US" sz="3200" spc="-1" strike="noStrike">
                <a:solidFill>
                  <a:srgbClr val="ffffff"/>
                </a:solidFill>
                <a:latin typeface="Gill Sans"/>
                <a:ea typeface="Gill Sans"/>
              </a:rPr>
              <a:t>THE REQUIREMENTS PROCESS</a:t>
            </a:r>
            <a:br/>
            <a:r>
              <a:rPr b="0" lang="en-US" sz="3200" spc="-1" strike="noStrike">
                <a:solidFill>
                  <a:srgbClr val="ffffff"/>
                </a:solidFill>
                <a:latin typeface="Gill Sans"/>
                <a:ea typeface="Gill Sans"/>
              </a:rPr>
              <a:t>(</a:t>
            </a:r>
            <a:r>
              <a:rPr b="0" lang="en-US" sz="2000" spc="-1" strike="noStrike">
                <a:solidFill>
                  <a:srgbClr val="ffffff"/>
                </a:solidFill>
                <a:latin typeface="Gill Sans"/>
                <a:ea typeface="Gill Sans"/>
              </a:rPr>
              <a:t>PROCESS FOR CAPTURING REQUIREMENTS)</a:t>
            </a:r>
            <a:endParaRPr b="0" lang="en-US" sz="2000" spc="-1" strike="noStrike">
              <a:solidFill>
                <a:srgbClr val="000000"/>
              </a:solidFill>
              <a:latin typeface="Arial"/>
            </a:endParaRPr>
          </a:p>
        </p:txBody>
      </p:sp>
      <p:sp>
        <p:nvSpPr>
          <p:cNvPr id="250" name="TextShape 2"/>
          <p:cNvSpPr txBox="1"/>
          <p:nvPr/>
        </p:nvSpPr>
        <p:spPr>
          <a:xfrm>
            <a:off x="220320" y="2011680"/>
            <a:ext cx="5723280" cy="3270240"/>
          </a:xfrm>
          <a:prstGeom prst="rect">
            <a:avLst/>
          </a:prstGeom>
          <a:noFill/>
          <a:ln>
            <a:noFill/>
          </a:ln>
        </p:spPr>
        <p:txBody>
          <a:bodyPr anchor="ctr">
            <a:normAutofit/>
          </a:bodyPr>
          <a:p>
            <a:pPr marL="306000" indent="-305640">
              <a:lnSpc>
                <a:spcPct val="90000"/>
              </a:lnSpc>
              <a:buClr>
                <a:srgbClr val="3d3d3d"/>
              </a:buClr>
              <a:buFont typeface="Arial"/>
              <a:buChar char="●"/>
            </a:pPr>
            <a:r>
              <a:rPr b="0" lang="en-US" sz="2400" spc="-1" strike="noStrike">
                <a:solidFill>
                  <a:srgbClr val="3d3d3d"/>
                </a:solidFill>
                <a:latin typeface="Gill Sans"/>
                <a:ea typeface="Gill Sans"/>
              </a:rPr>
              <a:t>Performed by the req. analyst or system analyst</a:t>
            </a:r>
            <a:endParaRPr b="0" lang="en-US" sz="2400" spc="-1" strike="noStrike">
              <a:solidFill>
                <a:srgbClr val="000000"/>
              </a:solidFill>
              <a:latin typeface="Arial"/>
            </a:endParaRPr>
          </a:p>
          <a:p>
            <a:pPr marL="306000" indent="-305640">
              <a:lnSpc>
                <a:spcPct val="90000"/>
              </a:lnSpc>
              <a:spcBef>
                <a:spcPts val="1080"/>
              </a:spcBef>
              <a:buClr>
                <a:srgbClr val="3d3d3d"/>
              </a:buClr>
              <a:buFont typeface="Arial"/>
              <a:buChar char="●"/>
            </a:pPr>
            <a:r>
              <a:rPr b="0" lang="en-US" sz="2400" spc="-1" strike="noStrike">
                <a:solidFill>
                  <a:srgbClr val="3d3d3d"/>
                </a:solidFill>
                <a:latin typeface="Gill Sans"/>
                <a:ea typeface="Gill Sans"/>
              </a:rPr>
              <a:t>The final outcome is a Software Requirements Specification (SRS) document</a:t>
            </a:r>
            <a:endParaRPr b="0" lang="en-US" sz="2400" spc="-1" strike="noStrike">
              <a:solidFill>
                <a:srgbClr val="000000"/>
              </a:solidFill>
              <a:latin typeface="Arial"/>
            </a:endParaRPr>
          </a:p>
          <a:p>
            <a:pPr marL="306000" indent="-305640">
              <a:lnSpc>
                <a:spcPct val="90000"/>
              </a:lnSpc>
              <a:spcBef>
                <a:spcPts val="1080"/>
              </a:spcBef>
              <a:buClr>
                <a:srgbClr val="3d3d3d"/>
              </a:buClr>
              <a:buFont typeface="Arial"/>
              <a:buChar char="●"/>
            </a:pPr>
            <a:r>
              <a:rPr b="0" lang="en-US" sz="2400" spc="-1" strike="noStrike">
                <a:solidFill>
                  <a:srgbClr val="3d3d3d"/>
                </a:solidFill>
                <a:latin typeface="Gill Sans"/>
                <a:ea typeface="Gill Sans"/>
              </a:rPr>
              <a:t>Elicitation mean gathering data using communication with customer but we have case study here .</a:t>
            </a:r>
            <a:endParaRPr b="0" lang="en-US" sz="2400" spc="-1" strike="noStrike">
              <a:solidFill>
                <a:srgbClr val="000000"/>
              </a:solidFill>
              <a:latin typeface="Arial"/>
            </a:endParaRPr>
          </a:p>
          <a:p>
            <a:pPr>
              <a:lnSpc>
                <a:spcPct val="90000"/>
              </a:lnSpc>
              <a:spcBef>
                <a:spcPts val="1080"/>
              </a:spcBef>
              <a:tabLst>
                <a:tab algn="l" pos="0"/>
              </a:tabLst>
            </a:pPr>
            <a:endParaRPr b="0" lang="en-US" sz="2400" spc="-1" strike="noStrike">
              <a:solidFill>
                <a:srgbClr val="000000"/>
              </a:solidFill>
              <a:latin typeface="Arial"/>
            </a:endParaRPr>
          </a:p>
        </p:txBody>
      </p:sp>
      <p:pic>
        <p:nvPicPr>
          <p:cNvPr id="251" name="Google Shape;160;p22" descr=""/>
          <p:cNvPicPr/>
          <p:nvPr/>
        </p:nvPicPr>
        <p:blipFill>
          <a:blip r:embed="rId1"/>
          <a:stretch/>
        </p:blipFill>
        <p:spPr>
          <a:xfrm rot="21565200">
            <a:off x="6048720" y="1985400"/>
            <a:ext cx="5677200" cy="2734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2021-04-16T15:28:31Z</dcterms:modified>
  <cp:revision>21</cp:revision>
  <dc:subject/>
  <dc:title/>
</cp:coreProperties>
</file>